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4" r:id="rId3"/>
    <p:sldId id="287" r:id="rId4"/>
    <p:sldId id="288" r:id="rId5"/>
    <p:sldId id="280" r:id="rId6"/>
    <p:sldId id="281" r:id="rId7"/>
    <p:sldId id="266" r:id="rId8"/>
    <p:sldId id="267" r:id="rId9"/>
    <p:sldId id="268" r:id="rId10"/>
    <p:sldId id="269" r:id="rId11"/>
    <p:sldId id="272" r:id="rId12"/>
    <p:sldId id="279" r:id="rId13"/>
    <p:sldId id="277" r:id="rId14"/>
    <p:sldId id="278" r:id="rId15"/>
    <p:sldId id="289" r:id="rId16"/>
    <p:sldId id="290" r:id="rId17"/>
    <p:sldId id="291" r:id="rId18"/>
    <p:sldId id="282" r:id="rId19"/>
    <p:sldId id="284" r:id="rId20"/>
    <p:sldId id="273" r:id="rId21"/>
    <p:sldId id="274" r:id="rId22"/>
    <p:sldId id="257" r:id="rId23"/>
    <p:sldId id="285" r:id="rId24"/>
    <p:sldId id="259" r:id="rId25"/>
    <p:sldId id="260" r:id="rId26"/>
    <p:sldId id="262" r:id="rId27"/>
    <p:sldId id="261" r:id="rId28"/>
    <p:sldId id="263" r:id="rId29"/>
    <p:sldId id="286" r:id="rId30"/>
    <p:sldId id="292" r:id="rId31"/>
    <p:sldId id="275" r:id="rId32"/>
    <p:sldId id="276" r:id="rId33"/>
    <p:sldId id="258" r:id="rId3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19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56CDCB-2407-43C7-8FF2-3F6CE283DB0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FF7E95-A313-4B5A-B945-C39B62D38D97}">
      <dgm:prSet phldrT="[Text]"/>
      <dgm:spPr/>
      <dgm:t>
        <a:bodyPr/>
        <a:lstStyle/>
        <a:p>
          <a:r>
            <a:rPr lang="en-US" dirty="0"/>
            <a:t>TEKS AKADEMIK</a:t>
          </a:r>
        </a:p>
      </dgm:t>
    </dgm:pt>
    <dgm:pt modelId="{8C73004E-EE58-414A-91CC-7E2BBC3CC13C}" type="parTrans" cxnId="{309FEFC6-D2D2-4FD4-9EA7-B24DB3ACD9EC}">
      <dgm:prSet/>
      <dgm:spPr/>
      <dgm:t>
        <a:bodyPr/>
        <a:lstStyle/>
        <a:p>
          <a:endParaRPr lang="en-US"/>
        </a:p>
      </dgm:t>
    </dgm:pt>
    <dgm:pt modelId="{D376FDEA-CB33-4936-B022-CA81D7D205A2}" type="sibTrans" cxnId="{309FEFC6-D2D2-4FD4-9EA7-B24DB3ACD9EC}">
      <dgm:prSet/>
      <dgm:spPr/>
      <dgm:t>
        <a:bodyPr/>
        <a:lstStyle/>
        <a:p>
          <a:endParaRPr lang="en-US"/>
        </a:p>
      </dgm:t>
    </dgm:pt>
    <dgm:pt modelId="{2E29E685-5C79-47F5-A4EB-C557DE11D616}">
      <dgm:prSet phldrT="[Text]"/>
      <dgm:spPr/>
      <dgm:t>
        <a:bodyPr/>
        <a:lstStyle/>
        <a:p>
          <a:r>
            <a:rPr lang="en-US" dirty="0"/>
            <a:t>BUKU</a:t>
          </a:r>
        </a:p>
      </dgm:t>
    </dgm:pt>
    <dgm:pt modelId="{A64BB264-810C-496F-A4A7-5E052B70FD06}" type="parTrans" cxnId="{11518635-99AB-46A1-B342-E9C8D3A6803F}">
      <dgm:prSet/>
      <dgm:spPr/>
      <dgm:t>
        <a:bodyPr/>
        <a:lstStyle/>
        <a:p>
          <a:endParaRPr lang="en-US"/>
        </a:p>
      </dgm:t>
    </dgm:pt>
    <dgm:pt modelId="{6DF658A6-FF08-4AC9-84BD-5160D78FA5AB}" type="sibTrans" cxnId="{11518635-99AB-46A1-B342-E9C8D3A6803F}">
      <dgm:prSet/>
      <dgm:spPr/>
      <dgm:t>
        <a:bodyPr/>
        <a:lstStyle/>
        <a:p>
          <a:endParaRPr lang="en-US"/>
        </a:p>
      </dgm:t>
    </dgm:pt>
    <dgm:pt modelId="{DEEBA327-1C33-4911-A838-C622EB7E3342}">
      <dgm:prSet phldrT="[Text]"/>
      <dgm:spPr/>
      <dgm:t>
        <a:bodyPr/>
        <a:lstStyle/>
        <a:p>
          <a:r>
            <a:rPr lang="en-US" dirty="0"/>
            <a:t>PENELITIAN</a:t>
          </a:r>
        </a:p>
      </dgm:t>
    </dgm:pt>
    <dgm:pt modelId="{882B5915-574B-463B-9A65-A7117A97DCEE}" type="parTrans" cxnId="{DE1FFE1E-9295-4D01-B0F2-F51FB9A742B5}">
      <dgm:prSet/>
      <dgm:spPr/>
      <dgm:t>
        <a:bodyPr/>
        <a:lstStyle/>
        <a:p>
          <a:endParaRPr lang="en-US"/>
        </a:p>
      </dgm:t>
    </dgm:pt>
    <dgm:pt modelId="{FE94E8C4-6A89-4573-A39E-C3EFA8141A3F}" type="sibTrans" cxnId="{DE1FFE1E-9295-4D01-B0F2-F51FB9A742B5}">
      <dgm:prSet/>
      <dgm:spPr/>
      <dgm:t>
        <a:bodyPr/>
        <a:lstStyle/>
        <a:p>
          <a:endParaRPr lang="en-US"/>
        </a:p>
      </dgm:t>
    </dgm:pt>
    <dgm:pt modelId="{35B601D0-5901-479E-9131-6E0655401E42}">
      <dgm:prSet phldrT="[Text]"/>
      <dgm:spPr/>
      <dgm:t>
        <a:bodyPr/>
        <a:lstStyle/>
        <a:p>
          <a:r>
            <a:rPr lang="en-US" dirty="0"/>
            <a:t>ARTIKEL ILMIAH</a:t>
          </a:r>
        </a:p>
      </dgm:t>
    </dgm:pt>
    <dgm:pt modelId="{0AA698BC-B4BB-44E2-89D5-411AED8A4C35}" type="parTrans" cxnId="{453DC73D-D684-4AEB-A5E6-3432C74E9702}">
      <dgm:prSet/>
      <dgm:spPr/>
      <dgm:t>
        <a:bodyPr/>
        <a:lstStyle/>
        <a:p>
          <a:endParaRPr lang="en-US"/>
        </a:p>
      </dgm:t>
    </dgm:pt>
    <dgm:pt modelId="{7E27D6AD-7BEB-4A81-9EDC-89196959E9E2}" type="sibTrans" cxnId="{453DC73D-D684-4AEB-A5E6-3432C74E9702}">
      <dgm:prSet/>
      <dgm:spPr/>
      <dgm:t>
        <a:bodyPr/>
        <a:lstStyle/>
        <a:p>
          <a:endParaRPr lang="en-US"/>
        </a:p>
      </dgm:t>
    </dgm:pt>
    <dgm:pt modelId="{F046D893-29CA-4851-A4F9-762EFD1E3A2B}">
      <dgm:prSet phldrT="[Text]"/>
      <dgm:spPr/>
      <dgm:t>
        <a:bodyPr/>
        <a:lstStyle/>
        <a:p>
          <a:r>
            <a:rPr lang="en-US" dirty="0"/>
            <a:t>LAPORAN PRAKTIKUM</a:t>
          </a:r>
        </a:p>
      </dgm:t>
    </dgm:pt>
    <dgm:pt modelId="{591A9AC0-302D-447A-B627-0522657BB3DF}" type="parTrans" cxnId="{239FD5D5-B30F-439D-8D37-3BA524EB43BE}">
      <dgm:prSet/>
      <dgm:spPr/>
      <dgm:t>
        <a:bodyPr/>
        <a:lstStyle/>
        <a:p>
          <a:endParaRPr lang="en-US"/>
        </a:p>
      </dgm:t>
    </dgm:pt>
    <dgm:pt modelId="{43044366-B4BF-4FC1-AD2F-E541660067FC}" type="sibTrans" cxnId="{239FD5D5-B30F-439D-8D37-3BA524EB43BE}">
      <dgm:prSet/>
      <dgm:spPr/>
      <dgm:t>
        <a:bodyPr/>
        <a:lstStyle/>
        <a:p>
          <a:endParaRPr lang="en-US"/>
        </a:p>
      </dgm:t>
    </dgm:pt>
    <dgm:pt modelId="{CE4B7E99-0323-4366-9663-426C8CEE9CAA}" type="pres">
      <dgm:prSet presAssocID="{FF56CDCB-2407-43C7-8FF2-3F6CE283DB0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B1FB987-922E-4484-939C-A8830390A641}" type="pres">
      <dgm:prSet presAssocID="{B4FF7E95-A313-4B5A-B945-C39B62D38D97}" presName="centerShape" presStyleLbl="node0" presStyleIdx="0" presStyleCnt="1"/>
      <dgm:spPr/>
    </dgm:pt>
    <dgm:pt modelId="{433FA78F-E542-453C-8D56-93848B387897}" type="pres">
      <dgm:prSet presAssocID="{2E29E685-5C79-47F5-A4EB-C557DE11D616}" presName="node" presStyleLbl="node1" presStyleIdx="0" presStyleCnt="4">
        <dgm:presLayoutVars>
          <dgm:bulletEnabled val="1"/>
        </dgm:presLayoutVars>
      </dgm:prSet>
      <dgm:spPr/>
    </dgm:pt>
    <dgm:pt modelId="{8F2AC876-08B2-4506-A8DA-D577FED6D6D5}" type="pres">
      <dgm:prSet presAssocID="{2E29E685-5C79-47F5-A4EB-C557DE11D616}" presName="dummy" presStyleCnt="0"/>
      <dgm:spPr/>
    </dgm:pt>
    <dgm:pt modelId="{529307D1-7389-4ED3-82C7-CE79A4EC2062}" type="pres">
      <dgm:prSet presAssocID="{6DF658A6-FF08-4AC9-84BD-5160D78FA5AB}" presName="sibTrans" presStyleLbl="sibTrans2D1" presStyleIdx="0" presStyleCnt="4"/>
      <dgm:spPr/>
    </dgm:pt>
    <dgm:pt modelId="{0EE1DE34-B1AA-4883-8115-83939F68C657}" type="pres">
      <dgm:prSet presAssocID="{DEEBA327-1C33-4911-A838-C622EB7E3342}" presName="node" presStyleLbl="node1" presStyleIdx="1" presStyleCnt="4">
        <dgm:presLayoutVars>
          <dgm:bulletEnabled val="1"/>
        </dgm:presLayoutVars>
      </dgm:prSet>
      <dgm:spPr/>
    </dgm:pt>
    <dgm:pt modelId="{7DEFC028-FEA2-42D3-BCA7-CB0234F5563F}" type="pres">
      <dgm:prSet presAssocID="{DEEBA327-1C33-4911-A838-C622EB7E3342}" presName="dummy" presStyleCnt="0"/>
      <dgm:spPr/>
    </dgm:pt>
    <dgm:pt modelId="{07E7FE29-9AC8-487C-BDC5-402452E2654F}" type="pres">
      <dgm:prSet presAssocID="{FE94E8C4-6A89-4573-A39E-C3EFA8141A3F}" presName="sibTrans" presStyleLbl="sibTrans2D1" presStyleIdx="1" presStyleCnt="4"/>
      <dgm:spPr/>
    </dgm:pt>
    <dgm:pt modelId="{04E15E0A-E489-4F9F-81AF-4547F7131107}" type="pres">
      <dgm:prSet presAssocID="{35B601D0-5901-479E-9131-6E0655401E42}" presName="node" presStyleLbl="node1" presStyleIdx="2" presStyleCnt="4">
        <dgm:presLayoutVars>
          <dgm:bulletEnabled val="1"/>
        </dgm:presLayoutVars>
      </dgm:prSet>
      <dgm:spPr/>
    </dgm:pt>
    <dgm:pt modelId="{05D679FD-F6D0-4C2F-8425-DD65C5BCE94C}" type="pres">
      <dgm:prSet presAssocID="{35B601D0-5901-479E-9131-6E0655401E42}" presName="dummy" presStyleCnt="0"/>
      <dgm:spPr/>
    </dgm:pt>
    <dgm:pt modelId="{94B1C1D3-FF93-4BEA-A52E-42F488D1A186}" type="pres">
      <dgm:prSet presAssocID="{7E27D6AD-7BEB-4A81-9EDC-89196959E9E2}" presName="sibTrans" presStyleLbl="sibTrans2D1" presStyleIdx="2" presStyleCnt="4"/>
      <dgm:spPr/>
    </dgm:pt>
    <dgm:pt modelId="{E9B92974-F683-45C4-BB21-2BEEF132DF06}" type="pres">
      <dgm:prSet presAssocID="{F046D893-29CA-4851-A4F9-762EFD1E3A2B}" presName="node" presStyleLbl="node1" presStyleIdx="3" presStyleCnt="4">
        <dgm:presLayoutVars>
          <dgm:bulletEnabled val="1"/>
        </dgm:presLayoutVars>
      </dgm:prSet>
      <dgm:spPr/>
    </dgm:pt>
    <dgm:pt modelId="{2BCE4B34-CAD0-4BE8-886F-BB25536041A3}" type="pres">
      <dgm:prSet presAssocID="{F046D893-29CA-4851-A4F9-762EFD1E3A2B}" presName="dummy" presStyleCnt="0"/>
      <dgm:spPr/>
    </dgm:pt>
    <dgm:pt modelId="{E3C2C6EB-2AF1-4B34-ADEF-7E0D998B55A9}" type="pres">
      <dgm:prSet presAssocID="{43044366-B4BF-4FC1-AD2F-E541660067FC}" presName="sibTrans" presStyleLbl="sibTrans2D1" presStyleIdx="3" presStyleCnt="4"/>
      <dgm:spPr/>
    </dgm:pt>
  </dgm:ptLst>
  <dgm:cxnLst>
    <dgm:cxn modelId="{02095917-10A1-4D05-A77E-D0166D92E334}" type="presOf" srcId="{43044366-B4BF-4FC1-AD2F-E541660067FC}" destId="{E3C2C6EB-2AF1-4B34-ADEF-7E0D998B55A9}" srcOrd="0" destOrd="0" presId="urn:microsoft.com/office/officeart/2005/8/layout/radial6"/>
    <dgm:cxn modelId="{DE1FFE1E-9295-4D01-B0F2-F51FB9A742B5}" srcId="{B4FF7E95-A313-4B5A-B945-C39B62D38D97}" destId="{DEEBA327-1C33-4911-A838-C622EB7E3342}" srcOrd="1" destOrd="0" parTransId="{882B5915-574B-463B-9A65-A7117A97DCEE}" sibTransId="{FE94E8C4-6A89-4573-A39E-C3EFA8141A3F}"/>
    <dgm:cxn modelId="{1DF15426-EEDD-4B59-AB42-0ED27CA208A5}" type="presOf" srcId="{FF56CDCB-2407-43C7-8FF2-3F6CE283DB08}" destId="{CE4B7E99-0323-4366-9663-426C8CEE9CAA}" srcOrd="0" destOrd="0" presId="urn:microsoft.com/office/officeart/2005/8/layout/radial6"/>
    <dgm:cxn modelId="{11518635-99AB-46A1-B342-E9C8D3A6803F}" srcId="{B4FF7E95-A313-4B5A-B945-C39B62D38D97}" destId="{2E29E685-5C79-47F5-A4EB-C557DE11D616}" srcOrd="0" destOrd="0" parTransId="{A64BB264-810C-496F-A4A7-5E052B70FD06}" sibTransId="{6DF658A6-FF08-4AC9-84BD-5160D78FA5AB}"/>
    <dgm:cxn modelId="{5215583C-701B-494D-92FE-985C277BADF8}" type="presOf" srcId="{7E27D6AD-7BEB-4A81-9EDC-89196959E9E2}" destId="{94B1C1D3-FF93-4BEA-A52E-42F488D1A186}" srcOrd="0" destOrd="0" presId="urn:microsoft.com/office/officeart/2005/8/layout/radial6"/>
    <dgm:cxn modelId="{453DC73D-D684-4AEB-A5E6-3432C74E9702}" srcId="{B4FF7E95-A313-4B5A-B945-C39B62D38D97}" destId="{35B601D0-5901-479E-9131-6E0655401E42}" srcOrd="2" destOrd="0" parTransId="{0AA698BC-B4BB-44E2-89D5-411AED8A4C35}" sibTransId="{7E27D6AD-7BEB-4A81-9EDC-89196959E9E2}"/>
    <dgm:cxn modelId="{C7B75447-4610-4406-BB0A-05AFB782142C}" type="presOf" srcId="{6DF658A6-FF08-4AC9-84BD-5160D78FA5AB}" destId="{529307D1-7389-4ED3-82C7-CE79A4EC2062}" srcOrd="0" destOrd="0" presId="urn:microsoft.com/office/officeart/2005/8/layout/radial6"/>
    <dgm:cxn modelId="{46E1106E-7378-4A1E-965A-BB594B00249B}" type="presOf" srcId="{F046D893-29CA-4851-A4F9-762EFD1E3A2B}" destId="{E9B92974-F683-45C4-BB21-2BEEF132DF06}" srcOrd="0" destOrd="0" presId="urn:microsoft.com/office/officeart/2005/8/layout/radial6"/>
    <dgm:cxn modelId="{69EA917B-ACCB-47B4-AD95-17E153C4D332}" type="presOf" srcId="{DEEBA327-1C33-4911-A838-C622EB7E3342}" destId="{0EE1DE34-B1AA-4883-8115-83939F68C657}" srcOrd="0" destOrd="0" presId="urn:microsoft.com/office/officeart/2005/8/layout/radial6"/>
    <dgm:cxn modelId="{EC6C228F-6BF0-4422-8626-7BC4B14D7BE4}" type="presOf" srcId="{35B601D0-5901-479E-9131-6E0655401E42}" destId="{04E15E0A-E489-4F9F-81AF-4547F7131107}" srcOrd="0" destOrd="0" presId="urn:microsoft.com/office/officeart/2005/8/layout/radial6"/>
    <dgm:cxn modelId="{962828A7-AED0-44AD-AEB2-835E8EDDC863}" type="presOf" srcId="{2E29E685-5C79-47F5-A4EB-C557DE11D616}" destId="{433FA78F-E542-453C-8D56-93848B387897}" srcOrd="0" destOrd="0" presId="urn:microsoft.com/office/officeart/2005/8/layout/radial6"/>
    <dgm:cxn modelId="{309FEFC6-D2D2-4FD4-9EA7-B24DB3ACD9EC}" srcId="{FF56CDCB-2407-43C7-8FF2-3F6CE283DB08}" destId="{B4FF7E95-A313-4B5A-B945-C39B62D38D97}" srcOrd="0" destOrd="0" parTransId="{8C73004E-EE58-414A-91CC-7E2BBC3CC13C}" sibTransId="{D376FDEA-CB33-4936-B022-CA81D7D205A2}"/>
    <dgm:cxn modelId="{57999DCB-A3B3-4F27-B880-E1CE3778213F}" type="presOf" srcId="{FE94E8C4-6A89-4573-A39E-C3EFA8141A3F}" destId="{07E7FE29-9AC8-487C-BDC5-402452E2654F}" srcOrd="0" destOrd="0" presId="urn:microsoft.com/office/officeart/2005/8/layout/radial6"/>
    <dgm:cxn modelId="{239FD5D5-B30F-439D-8D37-3BA524EB43BE}" srcId="{B4FF7E95-A313-4B5A-B945-C39B62D38D97}" destId="{F046D893-29CA-4851-A4F9-762EFD1E3A2B}" srcOrd="3" destOrd="0" parTransId="{591A9AC0-302D-447A-B627-0522657BB3DF}" sibTransId="{43044366-B4BF-4FC1-AD2F-E541660067FC}"/>
    <dgm:cxn modelId="{EB35B0F0-6758-48BD-8592-306493020B7E}" type="presOf" srcId="{B4FF7E95-A313-4B5A-B945-C39B62D38D97}" destId="{9B1FB987-922E-4484-939C-A8830390A641}" srcOrd="0" destOrd="0" presId="urn:microsoft.com/office/officeart/2005/8/layout/radial6"/>
    <dgm:cxn modelId="{234042A0-9743-459E-A807-D4793104FC7B}" type="presParOf" srcId="{CE4B7E99-0323-4366-9663-426C8CEE9CAA}" destId="{9B1FB987-922E-4484-939C-A8830390A641}" srcOrd="0" destOrd="0" presId="urn:microsoft.com/office/officeart/2005/8/layout/radial6"/>
    <dgm:cxn modelId="{C3B9A26F-1731-4047-A63D-F03D276109CE}" type="presParOf" srcId="{CE4B7E99-0323-4366-9663-426C8CEE9CAA}" destId="{433FA78F-E542-453C-8D56-93848B387897}" srcOrd="1" destOrd="0" presId="urn:microsoft.com/office/officeart/2005/8/layout/radial6"/>
    <dgm:cxn modelId="{E2B127D4-F467-4935-9080-40DDD8B684A1}" type="presParOf" srcId="{CE4B7E99-0323-4366-9663-426C8CEE9CAA}" destId="{8F2AC876-08B2-4506-A8DA-D577FED6D6D5}" srcOrd="2" destOrd="0" presId="urn:microsoft.com/office/officeart/2005/8/layout/radial6"/>
    <dgm:cxn modelId="{935765C7-9F0D-461B-9C74-29AB9062D066}" type="presParOf" srcId="{CE4B7E99-0323-4366-9663-426C8CEE9CAA}" destId="{529307D1-7389-4ED3-82C7-CE79A4EC2062}" srcOrd="3" destOrd="0" presId="urn:microsoft.com/office/officeart/2005/8/layout/radial6"/>
    <dgm:cxn modelId="{8E9B9A33-E380-4992-A678-788E41706371}" type="presParOf" srcId="{CE4B7E99-0323-4366-9663-426C8CEE9CAA}" destId="{0EE1DE34-B1AA-4883-8115-83939F68C657}" srcOrd="4" destOrd="0" presId="urn:microsoft.com/office/officeart/2005/8/layout/radial6"/>
    <dgm:cxn modelId="{3C53ED82-BB1A-4F49-B695-388F71643D7A}" type="presParOf" srcId="{CE4B7E99-0323-4366-9663-426C8CEE9CAA}" destId="{7DEFC028-FEA2-42D3-BCA7-CB0234F5563F}" srcOrd="5" destOrd="0" presId="urn:microsoft.com/office/officeart/2005/8/layout/radial6"/>
    <dgm:cxn modelId="{4171B091-6787-4CB3-A500-680E48C62082}" type="presParOf" srcId="{CE4B7E99-0323-4366-9663-426C8CEE9CAA}" destId="{07E7FE29-9AC8-487C-BDC5-402452E2654F}" srcOrd="6" destOrd="0" presId="urn:microsoft.com/office/officeart/2005/8/layout/radial6"/>
    <dgm:cxn modelId="{5EF4D1F8-AAEA-4AE6-9070-07E963059033}" type="presParOf" srcId="{CE4B7E99-0323-4366-9663-426C8CEE9CAA}" destId="{04E15E0A-E489-4F9F-81AF-4547F7131107}" srcOrd="7" destOrd="0" presId="urn:microsoft.com/office/officeart/2005/8/layout/radial6"/>
    <dgm:cxn modelId="{D61B6AF9-FBEA-44D6-BC21-DDB723BFF0FC}" type="presParOf" srcId="{CE4B7E99-0323-4366-9663-426C8CEE9CAA}" destId="{05D679FD-F6D0-4C2F-8425-DD65C5BCE94C}" srcOrd="8" destOrd="0" presId="urn:microsoft.com/office/officeart/2005/8/layout/radial6"/>
    <dgm:cxn modelId="{C67645AA-3F84-47AD-8166-AF0302F54B74}" type="presParOf" srcId="{CE4B7E99-0323-4366-9663-426C8CEE9CAA}" destId="{94B1C1D3-FF93-4BEA-A52E-42F488D1A186}" srcOrd="9" destOrd="0" presId="urn:microsoft.com/office/officeart/2005/8/layout/radial6"/>
    <dgm:cxn modelId="{04939AA5-58CE-4AF3-B0E8-9ACD60D4F87F}" type="presParOf" srcId="{CE4B7E99-0323-4366-9663-426C8CEE9CAA}" destId="{E9B92974-F683-45C4-BB21-2BEEF132DF06}" srcOrd="10" destOrd="0" presId="urn:microsoft.com/office/officeart/2005/8/layout/radial6"/>
    <dgm:cxn modelId="{117C6E1D-1B6B-418E-83DC-C0E3A2EC51FF}" type="presParOf" srcId="{CE4B7E99-0323-4366-9663-426C8CEE9CAA}" destId="{2BCE4B34-CAD0-4BE8-886F-BB25536041A3}" srcOrd="11" destOrd="0" presId="urn:microsoft.com/office/officeart/2005/8/layout/radial6"/>
    <dgm:cxn modelId="{1DBBDE4A-14E2-4FD7-A6F4-D9788D4376DD}" type="presParOf" srcId="{CE4B7E99-0323-4366-9663-426C8CEE9CAA}" destId="{E3C2C6EB-2AF1-4B34-ADEF-7E0D998B55A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AAB3482-5F86-43BC-B289-B3C48E51F2C9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5FFE69-0640-457E-B841-F7E825DF3049}">
      <dgm:prSet phldrT="[Text]"/>
      <dgm:spPr/>
      <dgm:t>
        <a:bodyPr/>
        <a:lstStyle/>
        <a:p>
          <a:r>
            <a:rPr lang="en-US" dirty="0"/>
            <a:t>PENGERTIAN</a:t>
          </a:r>
        </a:p>
      </dgm:t>
    </dgm:pt>
    <dgm:pt modelId="{FA42FFD0-EA19-4BB1-8317-C83A61B08F92}" type="parTrans" cxnId="{C4816175-2524-4301-AC4D-9066947ECDE0}">
      <dgm:prSet/>
      <dgm:spPr/>
      <dgm:t>
        <a:bodyPr/>
        <a:lstStyle/>
        <a:p>
          <a:endParaRPr lang="en-US"/>
        </a:p>
      </dgm:t>
    </dgm:pt>
    <dgm:pt modelId="{EC0B7809-FE31-4B45-A352-6844D096E86C}" type="sibTrans" cxnId="{C4816175-2524-4301-AC4D-9066947ECDE0}">
      <dgm:prSet/>
      <dgm:spPr/>
      <dgm:t>
        <a:bodyPr/>
        <a:lstStyle/>
        <a:p>
          <a:endParaRPr lang="en-US"/>
        </a:p>
      </dgm:t>
    </dgm:pt>
    <dgm:pt modelId="{B0AA74D1-0A93-4711-B00E-0DC5BE1B4BCC}">
      <dgm:prSet phldrT="[Text]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Karya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ilmiah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 yang 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dimuat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dalam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 media 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massa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baik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cetak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 (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surat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kabar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, 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jurnal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, 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dan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/ 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atau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b="1" dirty="0" err="1">
              <a:solidFill>
                <a:schemeClr val="accent6">
                  <a:lumMod val="75000"/>
                </a:schemeClr>
              </a:solidFill>
            </a:rPr>
            <a:t>majalah</a:t>
          </a:r>
          <a:r>
            <a:rPr lang="en-US" b="1" dirty="0">
              <a:solidFill>
                <a:schemeClr val="accent6">
                  <a:lumMod val="75000"/>
                </a:schemeClr>
              </a:solidFill>
            </a:rPr>
            <a:t>.</a:t>
          </a:r>
        </a:p>
      </dgm:t>
    </dgm:pt>
    <dgm:pt modelId="{D98F5495-9BCC-443B-BCBE-EE187BD32EDE}" type="parTrans" cxnId="{96FC94DC-DCC3-4F93-B9E0-C4E2786F02E0}">
      <dgm:prSet/>
      <dgm:spPr/>
      <dgm:t>
        <a:bodyPr/>
        <a:lstStyle/>
        <a:p>
          <a:endParaRPr lang="en-US"/>
        </a:p>
      </dgm:t>
    </dgm:pt>
    <dgm:pt modelId="{3C453BB1-2C82-4B2F-9ECC-0CF2AE78B257}" type="sibTrans" cxnId="{96FC94DC-DCC3-4F93-B9E0-C4E2786F02E0}">
      <dgm:prSet/>
      <dgm:spPr/>
      <dgm:t>
        <a:bodyPr/>
        <a:lstStyle/>
        <a:p>
          <a:endParaRPr lang="en-US"/>
        </a:p>
      </dgm:t>
    </dgm:pt>
    <dgm:pt modelId="{6516537E-3E34-489E-AB47-2B58B4052E23}">
      <dgm:prSet phldrT="[Text]"/>
      <dgm:spPr/>
      <dgm:t>
        <a:bodyPr/>
        <a:lstStyle/>
        <a:p>
          <a:r>
            <a:rPr lang="en-US" dirty="0"/>
            <a:t>JENIS</a:t>
          </a:r>
        </a:p>
      </dgm:t>
    </dgm:pt>
    <dgm:pt modelId="{3922BC98-15D3-47AC-A1CA-54C5EA1504A5}" type="parTrans" cxnId="{9305EBD6-D41D-4A16-989B-CBD24FB62C4D}">
      <dgm:prSet/>
      <dgm:spPr/>
      <dgm:t>
        <a:bodyPr/>
        <a:lstStyle/>
        <a:p>
          <a:endParaRPr lang="en-US"/>
        </a:p>
      </dgm:t>
    </dgm:pt>
    <dgm:pt modelId="{D0AD6431-8E46-4B26-A57B-0D19CAD65211}" type="sibTrans" cxnId="{9305EBD6-D41D-4A16-989B-CBD24FB62C4D}">
      <dgm:prSet/>
      <dgm:spPr/>
      <dgm:t>
        <a:bodyPr/>
        <a:lstStyle/>
        <a:p>
          <a:endParaRPr lang="en-US"/>
        </a:p>
      </dgm:t>
    </dgm:pt>
    <dgm:pt modelId="{DDD0CD91-2B0A-4485-A302-9691A1F97B82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Artikel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yang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diterbitkan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pada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jurnal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ilmiah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(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artikel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ilmiah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)</a:t>
          </a:r>
        </a:p>
      </dgm:t>
    </dgm:pt>
    <dgm:pt modelId="{97433D4A-601B-4E95-A2DE-17952218F257}" type="parTrans" cxnId="{31C23BEC-8B9B-4208-8231-74E206214935}">
      <dgm:prSet/>
      <dgm:spPr/>
      <dgm:t>
        <a:bodyPr/>
        <a:lstStyle/>
        <a:p>
          <a:endParaRPr lang="en-US"/>
        </a:p>
      </dgm:t>
    </dgm:pt>
    <dgm:pt modelId="{AC803F6F-167C-4C03-B2B0-C30106B0C9E8}" type="sibTrans" cxnId="{31C23BEC-8B9B-4208-8231-74E206214935}">
      <dgm:prSet/>
      <dgm:spPr/>
      <dgm:t>
        <a:bodyPr/>
        <a:lstStyle/>
        <a:p>
          <a:endParaRPr lang="en-US"/>
        </a:p>
      </dgm:t>
    </dgm:pt>
    <dgm:pt modelId="{AF6AE8D0-8949-40A3-A1A6-D306AD58E25E}">
      <dgm:prSet phldrT="[Text]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Artikel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yang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diterbitkan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dalam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surat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kabar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atau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majalah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(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Artikel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ilmiah</a:t>
          </a:r>
          <a:r>
            <a:rPr lang="en-US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b="1" dirty="0" err="1">
              <a:solidFill>
                <a:schemeClr val="accent2">
                  <a:lumMod val="50000"/>
                </a:schemeClr>
              </a:solidFill>
            </a:rPr>
            <a:t>populer</a:t>
          </a:r>
          <a:r>
            <a:rPr lang="en-US" dirty="0"/>
            <a:t>)</a:t>
          </a:r>
        </a:p>
      </dgm:t>
    </dgm:pt>
    <dgm:pt modelId="{8D195F77-9556-476D-803F-D9805624258B}" type="parTrans" cxnId="{A65ADF43-109D-4968-B6EA-C25CF1220F17}">
      <dgm:prSet/>
      <dgm:spPr/>
      <dgm:t>
        <a:bodyPr/>
        <a:lstStyle/>
        <a:p>
          <a:endParaRPr lang="en-US"/>
        </a:p>
      </dgm:t>
    </dgm:pt>
    <dgm:pt modelId="{5FCB6928-8ECF-4E7D-90F0-046633F1952E}" type="sibTrans" cxnId="{A65ADF43-109D-4968-B6EA-C25CF1220F17}">
      <dgm:prSet/>
      <dgm:spPr/>
      <dgm:t>
        <a:bodyPr/>
        <a:lstStyle/>
        <a:p>
          <a:endParaRPr lang="en-US"/>
        </a:p>
      </dgm:t>
    </dgm:pt>
    <dgm:pt modelId="{E8604EBA-4B0F-4AC4-A69D-A7251A6A4E4C}" type="pres">
      <dgm:prSet presAssocID="{CAAB3482-5F86-43BC-B289-B3C48E51F2C9}" presName="linearFlow" presStyleCnt="0">
        <dgm:presLayoutVars>
          <dgm:dir/>
          <dgm:animLvl val="lvl"/>
          <dgm:resizeHandles val="exact"/>
        </dgm:presLayoutVars>
      </dgm:prSet>
      <dgm:spPr/>
    </dgm:pt>
    <dgm:pt modelId="{EA6605A1-63DA-4D12-971F-399C88B43F56}" type="pres">
      <dgm:prSet presAssocID="{115FFE69-0640-457E-B841-F7E825DF3049}" presName="composite" presStyleCnt="0"/>
      <dgm:spPr/>
    </dgm:pt>
    <dgm:pt modelId="{801383E6-1F3E-4EAA-B550-81F3E5D08022}" type="pres">
      <dgm:prSet presAssocID="{115FFE69-0640-457E-B841-F7E825DF3049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45A2C4D1-C8F6-4697-AC63-C686936D1D71}" type="pres">
      <dgm:prSet presAssocID="{115FFE69-0640-457E-B841-F7E825DF3049}" presName="descendantText" presStyleLbl="alignAcc1" presStyleIdx="0" presStyleCnt="2">
        <dgm:presLayoutVars>
          <dgm:bulletEnabled val="1"/>
        </dgm:presLayoutVars>
      </dgm:prSet>
      <dgm:spPr/>
    </dgm:pt>
    <dgm:pt modelId="{836FD114-4024-444F-8766-3B25773F9CDD}" type="pres">
      <dgm:prSet presAssocID="{EC0B7809-FE31-4B45-A352-6844D096E86C}" presName="sp" presStyleCnt="0"/>
      <dgm:spPr/>
    </dgm:pt>
    <dgm:pt modelId="{A4B6A7E3-C4DE-429C-8942-B791420930A7}" type="pres">
      <dgm:prSet presAssocID="{6516537E-3E34-489E-AB47-2B58B4052E23}" presName="composite" presStyleCnt="0"/>
      <dgm:spPr/>
    </dgm:pt>
    <dgm:pt modelId="{E2C5173A-C5E9-41FA-8510-BE981ADDC8AA}" type="pres">
      <dgm:prSet presAssocID="{6516537E-3E34-489E-AB47-2B58B4052E23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CB14B652-94AA-4D89-AD37-AB77434ED82F}" type="pres">
      <dgm:prSet presAssocID="{6516537E-3E34-489E-AB47-2B58B4052E23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5983B22A-1182-4862-9C9A-688CC74F0304}" type="presOf" srcId="{DDD0CD91-2B0A-4485-A302-9691A1F97B82}" destId="{CB14B652-94AA-4D89-AD37-AB77434ED82F}" srcOrd="0" destOrd="0" presId="urn:microsoft.com/office/officeart/2005/8/layout/chevron2"/>
    <dgm:cxn modelId="{A65ADF43-109D-4968-B6EA-C25CF1220F17}" srcId="{6516537E-3E34-489E-AB47-2B58B4052E23}" destId="{AF6AE8D0-8949-40A3-A1A6-D306AD58E25E}" srcOrd="1" destOrd="0" parTransId="{8D195F77-9556-476D-803F-D9805624258B}" sibTransId="{5FCB6928-8ECF-4E7D-90F0-046633F1952E}"/>
    <dgm:cxn modelId="{C4816175-2524-4301-AC4D-9066947ECDE0}" srcId="{CAAB3482-5F86-43BC-B289-B3C48E51F2C9}" destId="{115FFE69-0640-457E-B841-F7E825DF3049}" srcOrd="0" destOrd="0" parTransId="{FA42FFD0-EA19-4BB1-8317-C83A61B08F92}" sibTransId="{EC0B7809-FE31-4B45-A352-6844D096E86C}"/>
    <dgm:cxn modelId="{7674C859-4BB7-4A6C-A4C3-E6F427B15EA2}" type="presOf" srcId="{CAAB3482-5F86-43BC-B289-B3C48E51F2C9}" destId="{E8604EBA-4B0F-4AC4-A69D-A7251A6A4E4C}" srcOrd="0" destOrd="0" presId="urn:microsoft.com/office/officeart/2005/8/layout/chevron2"/>
    <dgm:cxn modelId="{C9404F7A-749D-4F5B-B4DB-ABB70CDA3947}" type="presOf" srcId="{115FFE69-0640-457E-B841-F7E825DF3049}" destId="{801383E6-1F3E-4EAA-B550-81F3E5D08022}" srcOrd="0" destOrd="0" presId="urn:microsoft.com/office/officeart/2005/8/layout/chevron2"/>
    <dgm:cxn modelId="{61302D90-227E-4FB4-9FFB-BABF1D329811}" type="presOf" srcId="{AF6AE8D0-8949-40A3-A1A6-D306AD58E25E}" destId="{CB14B652-94AA-4D89-AD37-AB77434ED82F}" srcOrd="0" destOrd="1" presId="urn:microsoft.com/office/officeart/2005/8/layout/chevron2"/>
    <dgm:cxn modelId="{235D5391-938D-46D5-95EE-D9AEB1939DB7}" type="presOf" srcId="{B0AA74D1-0A93-4711-B00E-0DC5BE1B4BCC}" destId="{45A2C4D1-C8F6-4697-AC63-C686936D1D71}" srcOrd="0" destOrd="0" presId="urn:microsoft.com/office/officeart/2005/8/layout/chevron2"/>
    <dgm:cxn modelId="{B9B4FFAD-5946-4EE1-B67D-B304A02B9BEC}" type="presOf" srcId="{6516537E-3E34-489E-AB47-2B58B4052E23}" destId="{E2C5173A-C5E9-41FA-8510-BE981ADDC8AA}" srcOrd="0" destOrd="0" presId="urn:microsoft.com/office/officeart/2005/8/layout/chevron2"/>
    <dgm:cxn modelId="{9305EBD6-D41D-4A16-989B-CBD24FB62C4D}" srcId="{CAAB3482-5F86-43BC-B289-B3C48E51F2C9}" destId="{6516537E-3E34-489E-AB47-2B58B4052E23}" srcOrd="1" destOrd="0" parTransId="{3922BC98-15D3-47AC-A1CA-54C5EA1504A5}" sibTransId="{D0AD6431-8E46-4B26-A57B-0D19CAD65211}"/>
    <dgm:cxn modelId="{96FC94DC-DCC3-4F93-B9E0-C4E2786F02E0}" srcId="{115FFE69-0640-457E-B841-F7E825DF3049}" destId="{B0AA74D1-0A93-4711-B00E-0DC5BE1B4BCC}" srcOrd="0" destOrd="0" parTransId="{D98F5495-9BCC-443B-BCBE-EE187BD32EDE}" sibTransId="{3C453BB1-2C82-4B2F-9ECC-0CF2AE78B257}"/>
    <dgm:cxn modelId="{31C23BEC-8B9B-4208-8231-74E206214935}" srcId="{6516537E-3E34-489E-AB47-2B58B4052E23}" destId="{DDD0CD91-2B0A-4485-A302-9691A1F97B82}" srcOrd="0" destOrd="0" parTransId="{97433D4A-601B-4E95-A2DE-17952218F257}" sibTransId="{AC803F6F-167C-4C03-B2B0-C30106B0C9E8}"/>
    <dgm:cxn modelId="{5760306E-794F-4EEB-866D-76C3BB6FAAF3}" type="presParOf" srcId="{E8604EBA-4B0F-4AC4-A69D-A7251A6A4E4C}" destId="{EA6605A1-63DA-4D12-971F-399C88B43F56}" srcOrd="0" destOrd="0" presId="urn:microsoft.com/office/officeart/2005/8/layout/chevron2"/>
    <dgm:cxn modelId="{02D076D8-6938-48A4-AC8A-4C9E7012475B}" type="presParOf" srcId="{EA6605A1-63DA-4D12-971F-399C88B43F56}" destId="{801383E6-1F3E-4EAA-B550-81F3E5D08022}" srcOrd="0" destOrd="0" presId="urn:microsoft.com/office/officeart/2005/8/layout/chevron2"/>
    <dgm:cxn modelId="{0487D3D9-8289-4AE7-9624-7789408E08AA}" type="presParOf" srcId="{EA6605A1-63DA-4D12-971F-399C88B43F56}" destId="{45A2C4D1-C8F6-4697-AC63-C686936D1D71}" srcOrd="1" destOrd="0" presId="urn:microsoft.com/office/officeart/2005/8/layout/chevron2"/>
    <dgm:cxn modelId="{CFCAE135-3C3E-467D-BDB6-985677568E10}" type="presParOf" srcId="{E8604EBA-4B0F-4AC4-A69D-A7251A6A4E4C}" destId="{836FD114-4024-444F-8766-3B25773F9CDD}" srcOrd="1" destOrd="0" presId="urn:microsoft.com/office/officeart/2005/8/layout/chevron2"/>
    <dgm:cxn modelId="{2CB8EB8F-2567-409C-8CC2-D7741E688CBA}" type="presParOf" srcId="{E8604EBA-4B0F-4AC4-A69D-A7251A6A4E4C}" destId="{A4B6A7E3-C4DE-429C-8942-B791420930A7}" srcOrd="2" destOrd="0" presId="urn:microsoft.com/office/officeart/2005/8/layout/chevron2"/>
    <dgm:cxn modelId="{E53CDF12-A5D1-4C38-AF39-E66EFC0FF5A6}" type="presParOf" srcId="{A4B6A7E3-C4DE-429C-8942-B791420930A7}" destId="{E2C5173A-C5E9-41FA-8510-BE981ADDC8AA}" srcOrd="0" destOrd="0" presId="urn:microsoft.com/office/officeart/2005/8/layout/chevron2"/>
    <dgm:cxn modelId="{A51C0F0E-CA64-4462-964D-F0DAB4E067BB}" type="presParOf" srcId="{A4B6A7E3-C4DE-429C-8942-B791420930A7}" destId="{CB14B652-94AA-4D89-AD37-AB77434ED82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CF8960-81D1-4E5B-953D-FE7F0AC41782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DF948A27-C8B5-4604-B7CB-7A189F2F9A83}">
      <dgm:prSet phldrT="[Text]" custT="1"/>
      <dgm:spPr/>
      <dgm:t>
        <a:bodyPr/>
        <a:lstStyle/>
        <a:p>
          <a:r>
            <a:rPr lang="en-US" sz="2400" b="1" dirty="0"/>
            <a:t>JUDUL DAN AFILIASI</a:t>
          </a:r>
        </a:p>
      </dgm:t>
    </dgm:pt>
    <dgm:pt modelId="{803E0DD2-7A43-408F-B273-0AE51662A131}" type="parTrans" cxnId="{B28B63F1-0564-4628-920A-E0A81B493417}">
      <dgm:prSet/>
      <dgm:spPr/>
      <dgm:t>
        <a:bodyPr/>
        <a:lstStyle/>
        <a:p>
          <a:endParaRPr lang="en-US"/>
        </a:p>
      </dgm:t>
    </dgm:pt>
    <dgm:pt modelId="{42C72A0C-2962-46C4-930B-27FD1BC2EC7F}" type="sibTrans" cxnId="{B28B63F1-0564-4628-920A-E0A81B493417}">
      <dgm:prSet/>
      <dgm:spPr/>
      <dgm:t>
        <a:bodyPr/>
        <a:lstStyle/>
        <a:p>
          <a:endParaRPr lang="en-US"/>
        </a:p>
      </dgm:t>
    </dgm:pt>
    <dgm:pt modelId="{D58582E3-28FA-4B37-B7B8-87BC696CAE58}">
      <dgm:prSet phldrT="[Text]" custT="1"/>
      <dgm:spPr/>
      <dgm:t>
        <a:bodyPr/>
        <a:lstStyle/>
        <a:p>
          <a:r>
            <a:rPr lang="en-US" sz="1800" b="1" dirty="0"/>
            <a:t>ABSTRAK BERBAHASA INGGRIS DAN INDONESIA</a:t>
          </a:r>
        </a:p>
      </dgm:t>
    </dgm:pt>
    <dgm:pt modelId="{0BE02106-B6ED-420C-B1C3-33CE2DF9E092}" type="parTrans" cxnId="{2B961E10-CE60-4608-8B80-2C9A91429596}">
      <dgm:prSet/>
      <dgm:spPr/>
      <dgm:t>
        <a:bodyPr/>
        <a:lstStyle/>
        <a:p>
          <a:endParaRPr lang="en-US"/>
        </a:p>
      </dgm:t>
    </dgm:pt>
    <dgm:pt modelId="{98243A2A-9CE1-4175-AC0D-CF9A19763E61}" type="sibTrans" cxnId="{2B961E10-CE60-4608-8B80-2C9A91429596}">
      <dgm:prSet/>
      <dgm:spPr/>
      <dgm:t>
        <a:bodyPr/>
        <a:lstStyle/>
        <a:p>
          <a:endParaRPr lang="en-US"/>
        </a:p>
      </dgm:t>
    </dgm:pt>
    <dgm:pt modelId="{8468CA09-6578-43E8-8052-3E20451D5ED6}">
      <dgm:prSet phldrT="[Text]" custT="1"/>
      <dgm:spPr/>
      <dgm:t>
        <a:bodyPr/>
        <a:lstStyle/>
        <a:p>
          <a:r>
            <a:rPr lang="en-US" sz="1400" b="1" dirty="0">
              <a:latin typeface="Arial Black" pitchFamily="34" charset="0"/>
            </a:rPr>
            <a:t>PENDAHULUAN</a:t>
          </a:r>
        </a:p>
      </dgm:t>
    </dgm:pt>
    <dgm:pt modelId="{E0203119-31F1-409C-A0AB-4D66249AFE41}" type="parTrans" cxnId="{82559E8A-6448-4BF0-82A9-98466A7010CB}">
      <dgm:prSet/>
      <dgm:spPr/>
      <dgm:t>
        <a:bodyPr/>
        <a:lstStyle/>
        <a:p>
          <a:endParaRPr lang="en-US"/>
        </a:p>
      </dgm:t>
    </dgm:pt>
    <dgm:pt modelId="{B56A6E66-7223-4158-A624-1E3325E276F0}" type="sibTrans" cxnId="{82559E8A-6448-4BF0-82A9-98466A7010CB}">
      <dgm:prSet/>
      <dgm:spPr/>
      <dgm:t>
        <a:bodyPr/>
        <a:lstStyle/>
        <a:p>
          <a:endParaRPr lang="en-US"/>
        </a:p>
      </dgm:t>
    </dgm:pt>
    <dgm:pt modelId="{FC2FDFFF-CB1A-46FA-99DB-CCBAB3950B8E}">
      <dgm:prSet custT="1"/>
      <dgm:spPr/>
      <dgm:t>
        <a:bodyPr/>
        <a:lstStyle/>
        <a:p>
          <a:r>
            <a:rPr lang="en-US" sz="1800" b="1" dirty="0"/>
            <a:t>METODE PENELITIAN</a:t>
          </a:r>
        </a:p>
      </dgm:t>
    </dgm:pt>
    <dgm:pt modelId="{4627C63B-D252-4B08-B916-3F8A8793A97A}" type="parTrans" cxnId="{AD503BD1-D2AD-4D66-81FE-62886458CB8F}">
      <dgm:prSet/>
      <dgm:spPr/>
      <dgm:t>
        <a:bodyPr/>
        <a:lstStyle/>
        <a:p>
          <a:endParaRPr lang="en-US"/>
        </a:p>
      </dgm:t>
    </dgm:pt>
    <dgm:pt modelId="{3CBEDFDB-F5F0-4B31-8596-BF599904773D}" type="sibTrans" cxnId="{AD503BD1-D2AD-4D66-81FE-62886458CB8F}">
      <dgm:prSet/>
      <dgm:spPr/>
      <dgm:t>
        <a:bodyPr/>
        <a:lstStyle/>
        <a:p>
          <a:endParaRPr lang="en-US"/>
        </a:p>
      </dgm:t>
    </dgm:pt>
    <dgm:pt modelId="{93C731F4-7F2F-46F9-A068-A4D3683B63C6}">
      <dgm:prSet custT="1"/>
      <dgm:spPr/>
      <dgm:t>
        <a:bodyPr/>
        <a:lstStyle/>
        <a:p>
          <a:r>
            <a:rPr lang="en-US" sz="2000" b="1" dirty="0"/>
            <a:t>HASIL DAN PEMBAHASAN</a:t>
          </a:r>
        </a:p>
      </dgm:t>
    </dgm:pt>
    <dgm:pt modelId="{BFD228E3-DCE4-41F2-A6BB-D0F24640C87D}" type="parTrans" cxnId="{C0CF752A-F2E3-486C-BC8C-FD821A42C8E8}">
      <dgm:prSet/>
      <dgm:spPr/>
      <dgm:t>
        <a:bodyPr/>
        <a:lstStyle/>
        <a:p>
          <a:endParaRPr lang="en-US"/>
        </a:p>
      </dgm:t>
    </dgm:pt>
    <dgm:pt modelId="{832E0804-2D1D-42C7-8E5E-BAAD9119F36F}" type="sibTrans" cxnId="{C0CF752A-F2E3-486C-BC8C-FD821A42C8E8}">
      <dgm:prSet/>
      <dgm:spPr/>
      <dgm:t>
        <a:bodyPr/>
        <a:lstStyle/>
        <a:p>
          <a:endParaRPr lang="en-US"/>
        </a:p>
      </dgm:t>
    </dgm:pt>
    <dgm:pt modelId="{3D850C77-C910-46DD-9477-968C18234BC4}">
      <dgm:prSet/>
      <dgm:spPr/>
      <dgm:t>
        <a:bodyPr/>
        <a:lstStyle/>
        <a:p>
          <a:r>
            <a:rPr lang="en-US" dirty="0"/>
            <a:t>SIMPULAN</a:t>
          </a:r>
        </a:p>
      </dgm:t>
    </dgm:pt>
    <dgm:pt modelId="{6926CAA2-FE7E-4C11-AEFD-74EA435B5F44}" type="parTrans" cxnId="{3B90887D-413E-4FBC-BC0E-6AB19E192248}">
      <dgm:prSet/>
      <dgm:spPr/>
      <dgm:t>
        <a:bodyPr/>
        <a:lstStyle/>
        <a:p>
          <a:endParaRPr lang="en-US"/>
        </a:p>
      </dgm:t>
    </dgm:pt>
    <dgm:pt modelId="{23550E41-6752-41DD-A670-84D69A4072C1}" type="sibTrans" cxnId="{3B90887D-413E-4FBC-BC0E-6AB19E192248}">
      <dgm:prSet/>
      <dgm:spPr/>
      <dgm:t>
        <a:bodyPr/>
        <a:lstStyle/>
        <a:p>
          <a:endParaRPr lang="en-US"/>
        </a:p>
      </dgm:t>
    </dgm:pt>
    <dgm:pt modelId="{F2BB4051-F16C-49EE-8589-C288241A44F6}">
      <dgm:prSet/>
      <dgm:spPr/>
      <dgm:t>
        <a:bodyPr/>
        <a:lstStyle/>
        <a:p>
          <a:r>
            <a:rPr lang="en-US" b="1" dirty="0"/>
            <a:t>DAFTAR PUSTAKA ATAU REFERENSI</a:t>
          </a:r>
        </a:p>
      </dgm:t>
    </dgm:pt>
    <dgm:pt modelId="{6AF1544E-F4CB-4E47-B009-FB5B9ECDCA93}" type="parTrans" cxnId="{D51FB17D-72F4-446D-B036-ECE2BB9B8032}">
      <dgm:prSet/>
      <dgm:spPr/>
      <dgm:t>
        <a:bodyPr/>
        <a:lstStyle/>
        <a:p>
          <a:endParaRPr lang="en-US"/>
        </a:p>
      </dgm:t>
    </dgm:pt>
    <dgm:pt modelId="{D9A77271-DD8D-4BFC-9BB9-AADB8500EA90}" type="sibTrans" cxnId="{D51FB17D-72F4-446D-B036-ECE2BB9B8032}">
      <dgm:prSet/>
      <dgm:spPr/>
      <dgm:t>
        <a:bodyPr/>
        <a:lstStyle/>
        <a:p>
          <a:endParaRPr lang="en-US"/>
        </a:p>
      </dgm:t>
    </dgm:pt>
    <dgm:pt modelId="{B0B27B05-509E-4CFA-864B-B4AD0F19EEA4}" type="pres">
      <dgm:prSet presAssocID="{AFCF8960-81D1-4E5B-953D-FE7F0AC41782}" presName="CompostProcess" presStyleCnt="0">
        <dgm:presLayoutVars>
          <dgm:dir/>
          <dgm:resizeHandles val="exact"/>
        </dgm:presLayoutVars>
      </dgm:prSet>
      <dgm:spPr/>
    </dgm:pt>
    <dgm:pt modelId="{6EFE4933-4430-4A57-9F26-C677BEEF441D}" type="pres">
      <dgm:prSet presAssocID="{AFCF8960-81D1-4E5B-953D-FE7F0AC41782}" presName="arrow" presStyleLbl="bgShp" presStyleIdx="0" presStyleCnt="1"/>
      <dgm:spPr/>
    </dgm:pt>
    <dgm:pt modelId="{FE6B2866-E839-49FA-B7EF-39F9648C598B}" type="pres">
      <dgm:prSet presAssocID="{AFCF8960-81D1-4E5B-953D-FE7F0AC41782}" presName="linearProcess" presStyleCnt="0"/>
      <dgm:spPr/>
    </dgm:pt>
    <dgm:pt modelId="{A01C8522-C2DC-4136-8E6E-872DFD357A99}" type="pres">
      <dgm:prSet presAssocID="{DF948A27-C8B5-4604-B7CB-7A189F2F9A83}" presName="textNode" presStyleLbl="node1" presStyleIdx="0" presStyleCnt="7">
        <dgm:presLayoutVars>
          <dgm:bulletEnabled val="1"/>
        </dgm:presLayoutVars>
      </dgm:prSet>
      <dgm:spPr/>
    </dgm:pt>
    <dgm:pt modelId="{CF9C6D37-78E7-469C-BB4B-8EB37B75ADA3}" type="pres">
      <dgm:prSet presAssocID="{42C72A0C-2962-46C4-930B-27FD1BC2EC7F}" presName="sibTrans" presStyleCnt="0"/>
      <dgm:spPr/>
    </dgm:pt>
    <dgm:pt modelId="{0C5E9E4F-3439-4D1C-ABB8-8A7939277E11}" type="pres">
      <dgm:prSet presAssocID="{D58582E3-28FA-4B37-B7B8-87BC696CAE58}" presName="textNode" presStyleLbl="node1" presStyleIdx="1" presStyleCnt="7">
        <dgm:presLayoutVars>
          <dgm:bulletEnabled val="1"/>
        </dgm:presLayoutVars>
      </dgm:prSet>
      <dgm:spPr/>
    </dgm:pt>
    <dgm:pt modelId="{D215B5EA-5315-405E-9A1E-D177C912C8A2}" type="pres">
      <dgm:prSet presAssocID="{98243A2A-9CE1-4175-AC0D-CF9A19763E61}" presName="sibTrans" presStyleCnt="0"/>
      <dgm:spPr/>
    </dgm:pt>
    <dgm:pt modelId="{741A03E8-61A2-4362-A44B-F9933CD67440}" type="pres">
      <dgm:prSet presAssocID="{8468CA09-6578-43E8-8052-3E20451D5ED6}" presName="textNode" presStyleLbl="node1" presStyleIdx="2" presStyleCnt="7">
        <dgm:presLayoutVars>
          <dgm:bulletEnabled val="1"/>
        </dgm:presLayoutVars>
      </dgm:prSet>
      <dgm:spPr/>
    </dgm:pt>
    <dgm:pt modelId="{1477041D-AC8B-4994-9BEB-EF73A5CD370B}" type="pres">
      <dgm:prSet presAssocID="{B56A6E66-7223-4158-A624-1E3325E276F0}" presName="sibTrans" presStyleCnt="0"/>
      <dgm:spPr/>
    </dgm:pt>
    <dgm:pt modelId="{F6CD6C42-3D30-4251-9EE1-BA3A5496E48E}" type="pres">
      <dgm:prSet presAssocID="{FC2FDFFF-CB1A-46FA-99DB-CCBAB3950B8E}" presName="textNode" presStyleLbl="node1" presStyleIdx="3" presStyleCnt="7">
        <dgm:presLayoutVars>
          <dgm:bulletEnabled val="1"/>
        </dgm:presLayoutVars>
      </dgm:prSet>
      <dgm:spPr/>
    </dgm:pt>
    <dgm:pt modelId="{0D4D73F0-6138-45F2-AEE2-E8F6FD478D61}" type="pres">
      <dgm:prSet presAssocID="{3CBEDFDB-F5F0-4B31-8596-BF599904773D}" presName="sibTrans" presStyleCnt="0"/>
      <dgm:spPr/>
    </dgm:pt>
    <dgm:pt modelId="{EFC2DA91-F347-4B3D-86E4-B1260236EEDE}" type="pres">
      <dgm:prSet presAssocID="{93C731F4-7F2F-46F9-A068-A4D3683B63C6}" presName="textNode" presStyleLbl="node1" presStyleIdx="4" presStyleCnt="7">
        <dgm:presLayoutVars>
          <dgm:bulletEnabled val="1"/>
        </dgm:presLayoutVars>
      </dgm:prSet>
      <dgm:spPr/>
    </dgm:pt>
    <dgm:pt modelId="{6D8AB212-6FD2-491D-A00D-325420A7ED28}" type="pres">
      <dgm:prSet presAssocID="{832E0804-2D1D-42C7-8E5E-BAAD9119F36F}" presName="sibTrans" presStyleCnt="0"/>
      <dgm:spPr/>
    </dgm:pt>
    <dgm:pt modelId="{D50F308D-1586-4EE2-89AE-4DDD37797769}" type="pres">
      <dgm:prSet presAssocID="{3D850C77-C910-46DD-9477-968C18234BC4}" presName="textNode" presStyleLbl="node1" presStyleIdx="5" presStyleCnt="7">
        <dgm:presLayoutVars>
          <dgm:bulletEnabled val="1"/>
        </dgm:presLayoutVars>
      </dgm:prSet>
      <dgm:spPr/>
    </dgm:pt>
    <dgm:pt modelId="{3ACBFFB9-33DF-4F6C-9E11-F2881A4D5E66}" type="pres">
      <dgm:prSet presAssocID="{23550E41-6752-41DD-A670-84D69A4072C1}" presName="sibTrans" presStyleCnt="0"/>
      <dgm:spPr/>
    </dgm:pt>
    <dgm:pt modelId="{F1FAE9ED-6357-483C-80E8-8CAE333BB375}" type="pres">
      <dgm:prSet presAssocID="{F2BB4051-F16C-49EE-8589-C288241A44F6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D2A67403-D01F-4B57-987D-044A11F4EF7A}" type="presOf" srcId="{FC2FDFFF-CB1A-46FA-99DB-CCBAB3950B8E}" destId="{F6CD6C42-3D30-4251-9EE1-BA3A5496E48E}" srcOrd="0" destOrd="0" presId="urn:microsoft.com/office/officeart/2005/8/layout/hProcess9"/>
    <dgm:cxn modelId="{2B961E10-CE60-4608-8B80-2C9A91429596}" srcId="{AFCF8960-81D1-4E5B-953D-FE7F0AC41782}" destId="{D58582E3-28FA-4B37-B7B8-87BC696CAE58}" srcOrd="1" destOrd="0" parTransId="{0BE02106-B6ED-420C-B1C3-33CE2DF9E092}" sibTransId="{98243A2A-9CE1-4175-AC0D-CF9A19763E61}"/>
    <dgm:cxn modelId="{5E901315-4F76-411E-9BE0-7F05BC5E2727}" type="presOf" srcId="{93C731F4-7F2F-46F9-A068-A4D3683B63C6}" destId="{EFC2DA91-F347-4B3D-86E4-B1260236EEDE}" srcOrd="0" destOrd="0" presId="urn:microsoft.com/office/officeart/2005/8/layout/hProcess9"/>
    <dgm:cxn modelId="{C0CF752A-F2E3-486C-BC8C-FD821A42C8E8}" srcId="{AFCF8960-81D1-4E5B-953D-FE7F0AC41782}" destId="{93C731F4-7F2F-46F9-A068-A4D3683B63C6}" srcOrd="4" destOrd="0" parTransId="{BFD228E3-DCE4-41F2-A6BB-D0F24640C87D}" sibTransId="{832E0804-2D1D-42C7-8E5E-BAAD9119F36F}"/>
    <dgm:cxn modelId="{0EF3A130-4166-4BA3-809C-D6C1843E92EE}" type="presOf" srcId="{8468CA09-6578-43E8-8052-3E20451D5ED6}" destId="{741A03E8-61A2-4362-A44B-F9933CD67440}" srcOrd="0" destOrd="0" presId="urn:microsoft.com/office/officeart/2005/8/layout/hProcess9"/>
    <dgm:cxn modelId="{52869838-C5A1-4215-B54B-BF6DC10D9376}" type="presOf" srcId="{D58582E3-28FA-4B37-B7B8-87BC696CAE58}" destId="{0C5E9E4F-3439-4D1C-ABB8-8A7939277E11}" srcOrd="0" destOrd="0" presId="urn:microsoft.com/office/officeart/2005/8/layout/hProcess9"/>
    <dgm:cxn modelId="{716AA35F-EE3A-43F9-9AE9-E6D4E577B6C1}" type="presOf" srcId="{AFCF8960-81D1-4E5B-953D-FE7F0AC41782}" destId="{B0B27B05-509E-4CFA-864B-B4AD0F19EEA4}" srcOrd="0" destOrd="0" presId="urn:microsoft.com/office/officeart/2005/8/layout/hProcess9"/>
    <dgm:cxn modelId="{3B90887D-413E-4FBC-BC0E-6AB19E192248}" srcId="{AFCF8960-81D1-4E5B-953D-FE7F0AC41782}" destId="{3D850C77-C910-46DD-9477-968C18234BC4}" srcOrd="5" destOrd="0" parTransId="{6926CAA2-FE7E-4C11-AEFD-74EA435B5F44}" sibTransId="{23550E41-6752-41DD-A670-84D69A4072C1}"/>
    <dgm:cxn modelId="{D51FB17D-72F4-446D-B036-ECE2BB9B8032}" srcId="{AFCF8960-81D1-4E5B-953D-FE7F0AC41782}" destId="{F2BB4051-F16C-49EE-8589-C288241A44F6}" srcOrd="6" destOrd="0" parTransId="{6AF1544E-F4CB-4E47-B009-FB5B9ECDCA93}" sibTransId="{D9A77271-DD8D-4BFC-9BB9-AADB8500EA90}"/>
    <dgm:cxn modelId="{82559E8A-6448-4BF0-82A9-98466A7010CB}" srcId="{AFCF8960-81D1-4E5B-953D-FE7F0AC41782}" destId="{8468CA09-6578-43E8-8052-3E20451D5ED6}" srcOrd="2" destOrd="0" parTransId="{E0203119-31F1-409C-A0AB-4D66249AFE41}" sibTransId="{B56A6E66-7223-4158-A624-1E3325E276F0}"/>
    <dgm:cxn modelId="{59CFAE91-02CA-4B08-8453-938431F66347}" type="presOf" srcId="{3D850C77-C910-46DD-9477-968C18234BC4}" destId="{D50F308D-1586-4EE2-89AE-4DDD37797769}" srcOrd="0" destOrd="0" presId="urn:microsoft.com/office/officeart/2005/8/layout/hProcess9"/>
    <dgm:cxn modelId="{C5761C9B-5DAE-4579-8CBB-020AC07909F5}" type="presOf" srcId="{F2BB4051-F16C-49EE-8589-C288241A44F6}" destId="{F1FAE9ED-6357-483C-80E8-8CAE333BB375}" srcOrd="0" destOrd="0" presId="urn:microsoft.com/office/officeart/2005/8/layout/hProcess9"/>
    <dgm:cxn modelId="{AD503BD1-D2AD-4D66-81FE-62886458CB8F}" srcId="{AFCF8960-81D1-4E5B-953D-FE7F0AC41782}" destId="{FC2FDFFF-CB1A-46FA-99DB-CCBAB3950B8E}" srcOrd="3" destOrd="0" parTransId="{4627C63B-D252-4B08-B916-3F8A8793A97A}" sibTransId="{3CBEDFDB-F5F0-4B31-8596-BF599904773D}"/>
    <dgm:cxn modelId="{3F70DCD9-30A8-44B8-84E0-05ED800081F0}" type="presOf" srcId="{DF948A27-C8B5-4604-B7CB-7A189F2F9A83}" destId="{A01C8522-C2DC-4136-8E6E-872DFD357A99}" srcOrd="0" destOrd="0" presId="urn:microsoft.com/office/officeart/2005/8/layout/hProcess9"/>
    <dgm:cxn modelId="{B28B63F1-0564-4628-920A-E0A81B493417}" srcId="{AFCF8960-81D1-4E5B-953D-FE7F0AC41782}" destId="{DF948A27-C8B5-4604-B7CB-7A189F2F9A83}" srcOrd="0" destOrd="0" parTransId="{803E0DD2-7A43-408F-B273-0AE51662A131}" sibTransId="{42C72A0C-2962-46C4-930B-27FD1BC2EC7F}"/>
    <dgm:cxn modelId="{484257D3-3A5F-409A-9707-7D334DF5742B}" type="presParOf" srcId="{B0B27B05-509E-4CFA-864B-B4AD0F19EEA4}" destId="{6EFE4933-4430-4A57-9F26-C677BEEF441D}" srcOrd="0" destOrd="0" presId="urn:microsoft.com/office/officeart/2005/8/layout/hProcess9"/>
    <dgm:cxn modelId="{E584F501-43EF-4674-A8D2-FC192CFF25D5}" type="presParOf" srcId="{B0B27B05-509E-4CFA-864B-B4AD0F19EEA4}" destId="{FE6B2866-E839-49FA-B7EF-39F9648C598B}" srcOrd="1" destOrd="0" presId="urn:microsoft.com/office/officeart/2005/8/layout/hProcess9"/>
    <dgm:cxn modelId="{2B301FE5-451E-46C1-9E2C-A8FE0FAFA26C}" type="presParOf" srcId="{FE6B2866-E839-49FA-B7EF-39F9648C598B}" destId="{A01C8522-C2DC-4136-8E6E-872DFD357A99}" srcOrd="0" destOrd="0" presId="urn:microsoft.com/office/officeart/2005/8/layout/hProcess9"/>
    <dgm:cxn modelId="{4AF01579-D2A0-4D8B-AB08-D6E6FE4522AD}" type="presParOf" srcId="{FE6B2866-E839-49FA-B7EF-39F9648C598B}" destId="{CF9C6D37-78E7-469C-BB4B-8EB37B75ADA3}" srcOrd="1" destOrd="0" presId="urn:microsoft.com/office/officeart/2005/8/layout/hProcess9"/>
    <dgm:cxn modelId="{E4A0DCB7-B7C0-4F14-A924-9C8E48266E40}" type="presParOf" srcId="{FE6B2866-E839-49FA-B7EF-39F9648C598B}" destId="{0C5E9E4F-3439-4D1C-ABB8-8A7939277E11}" srcOrd="2" destOrd="0" presId="urn:microsoft.com/office/officeart/2005/8/layout/hProcess9"/>
    <dgm:cxn modelId="{789E46EC-FB11-4060-9AE8-C1985B5E3FC7}" type="presParOf" srcId="{FE6B2866-E839-49FA-B7EF-39F9648C598B}" destId="{D215B5EA-5315-405E-9A1E-D177C912C8A2}" srcOrd="3" destOrd="0" presId="urn:microsoft.com/office/officeart/2005/8/layout/hProcess9"/>
    <dgm:cxn modelId="{6466F676-435E-46A1-A931-AFF1E8FEF353}" type="presParOf" srcId="{FE6B2866-E839-49FA-B7EF-39F9648C598B}" destId="{741A03E8-61A2-4362-A44B-F9933CD67440}" srcOrd="4" destOrd="0" presId="urn:microsoft.com/office/officeart/2005/8/layout/hProcess9"/>
    <dgm:cxn modelId="{CB67F0B0-69FF-4232-A676-6805F4C4EF70}" type="presParOf" srcId="{FE6B2866-E839-49FA-B7EF-39F9648C598B}" destId="{1477041D-AC8B-4994-9BEB-EF73A5CD370B}" srcOrd="5" destOrd="0" presId="urn:microsoft.com/office/officeart/2005/8/layout/hProcess9"/>
    <dgm:cxn modelId="{EC2C28FD-D214-463A-9307-E2A8116AF4E5}" type="presParOf" srcId="{FE6B2866-E839-49FA-B7EF-39F9648C598B}" destId="{F6CD6C42-3D30-4251-9EE1-BA3A5496E48E}" srcOrd="6" destOrd="0" presId="urn:microsoft.com/office/officeart/2005/8/layout/hProcess9"/>
    <dgm:cxn modelId="{D6BA86D6-5B1F-4B92-881F-B4067329B09C}" type="presParOf" srcId="{FE6B2866-E839-49FA-B7EF-39F9648C598B}" destId="{0D4D73F0-6138-45F2-AEE2-E8F6FD478D61}" srcOrd="7" destOrd="0" presId="urn:microsoft.com/office/officeart/2005/8/layout/hProcess9"/>
    <dgm:cxn modelId="{FA0A6B24-1413-4A25-8077-78134DB96323}" type="presParOf" srcId="{FE6B2866-E839-49FA-B7EF-39F9648C598B}" destId="{EFC2DA91-F347-4B3D-86E4-B1260236EEDE}" srcOrd="8" destOrd="0" presId="urn:microsoft.com/office/officeart/2005/8/layout/hProcess9"/>
    <dgm:cxn modelId="{0758516C-160F-4B8A-81A2-0E749E0DE070}" type="presParOf" srcId="{FE6B2866-E839-49FA-B7EF-39F9648C598B}" destId="{6D8AB212-6FD2-491D-A00D-325420A7ED28}" srcOrd="9" destOrd="0" presId="urn:microsoft.com/office/officeart/2005/8/layout/hProcess9"/>
    <dgm:cxn modelId="{6C82026D-6FF0-4957-B0DA-77F6DA9F6253}" type="presParOf" srcId="{FE6B2866-E839-49FA-B7EF-39F9648C598B}" destId="{D50F308D-1586-4EE2-89AE-4DDD37797769}" srcOrd="10" destOrd="0" presId="urn:microsoft.com/office/officeart/2005/8/layout/hProcess9"/>
    <dgm:cxn modelId="{5F2CAC31-F76A-4B1C-B8DC-C012EA593BE3}" type="presParOf" srcId="{FE6B2866-E839-49FA-B7EF-39F9648C598B}" destId="{3ACBFFB9-33DF-4F6C-9E11-F2881A4D5E66}" srcOrd="11" destOrd="0" presId="urn:microsoft.com/office/officeart/2005/8/layout/hProcess9"/>
    <dgm:cxn modelId="{610B6FAA-6553-4FAF-A7B7-FA1429899D6F}" type="presParOf" srcId="{FE6B2866-E839-49FA-B7EF-39F9648C598B}" destId="{F1FAE9ED-6357-483C-80E8-8CAE333BB375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2F0950D-9E6B-43DE-86B0-0B0D66FFBE62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51AFC01-7A8F-43E8-8DC0-585C229C7E8B}">
      <dgm:prSet phldrT="[Text]"/>
      <dgm:spPr/>
      <dgm:t>
        <a:bodyPr/>
        <a:lstStyle/>
        <a:p>
          <a:r>
            <a:rPr lang="en-US" dirty="0"/>
            <a:t>BAHASA YANG DIGUNAKAN</a:t>
          </a:r>
        </a:p>
      </dgm:t>
    </dgm:pt>
    <dgm:pt modelId="{6D97407C-5BEF-41F9-8DAF-1F6A3DF1B629}" type="parTrans" cxnId="{97A6EC80-809B-43AE-80FF-82DDE8DAA90A}">
      <dgm:prSet/>
      <dgm:spPr/>
      <dgm:t>
        <a:bodyPr/>
        <a:lstStyle/>
        <a:p>
          <a:endParaRPr lang="en-US"/>
        </a:p>
      </dgm:t>
    </dgm:pt>
    <dgm:pt modelId="{CBC23D59-8AA0-49DE-9242-928F1748FEE6}" type="sibTrans" cxnId="{97A6EC80-809B-43AE-80FF-82DDE8DAA90A}">
      <dgm:prSet/>
      <dgm:spPr/>
      <dgm:t>
        <a:bodyPr/>
        <a:lstStyle/>
        <a:p>
          <a:endParaRPr lang="en-US"/>
        </a:p>
      </dgm:t>
    </dgm:pt>
    <dgm:pt modelId="{DCC883B6-18A2-4E7B-8C54-61DF7B61FDFB}">
      <dgm:prSet phldrT="[Text]" custT="1"/>
      <dgm:spPr/>
      <dgm:t>
        <a:bodyPr/>
        <a:lstStyle/>
        <a:p>
          <a:r>
            <a:rPr lang="en-US" sz="3200" b="1" dirty="0">
              <a:solidFill>
                <a:schemeClr val="accent2">
                  <a:lumMod val="50000"/>
                </a:schemeClr>
              </a:solidFill>
            </a:rPr>
            <a:t>KOMUNIKATIF</a:t>
          </a:r>
        </a:p>
      </dgm:t>
    </dgm:pt>
    <dgm:pt modelId="{64D0A3C4-9B08-4310-8889-FCF70C6126CB}" type="parTrans" cxnId="{F0431640-4AD9-45E7-BF4B-CD6ACEEA7AF2}">
      <dgm:prSet/>
      <dgm:spPr/>
      <dgm:t>
        <a:bodyPr/>
        <a:lstStyle/>
        <a:p>
          <a:endParaRPr lang="en-US"/>
        </a:p>
      </dgm:t>
    </dgm:pt>
    <dgm:pt modelId="{8B83772E-15A2-4CBC-A20E-D2FA9AC23726}" type="sibTrans" cxnId="{F0431640-4AD9-45E7-BF4B-CD6ACEEA7AF2}">
      <dgm:prSet/>
      <dgm:spPr/>
      <dgm:t>
        <a:bodyPr/>
        <a:lstStyle/>
        <a:p>
          <a:endParaRPr lang="en-US"/>
        </a:p>
      </dgm:t>
    </dgm:pt>
    <dgm:pt modelId="{D6636118-D843-4082-A9C7-BA318DD143B3}">
      <dgm:prSet phldrT="[Text]" custT="1"/>
      <dgm:spPr/>
      <dgm:t>
        <a:bodyPr/>
        <a:lstStyle/>
        <a:p>
          <a:r>
            <a:rPr lang="en-US" sz="3200" b="1" dirty="0">
              <a:solidFill>
                <a:schemeClr val="accent2">
                  <a:lumMod val="50000"/>
                </a:schemeClr>
              </a:solidFill>
            </a:rPr>
            <a:t>MUDAH DIPAHAMI</a:t>
          </a:r>
        </a:p>
      </dgm:t>
    </dgm:pt>
    <dgm:pt modelId="{4A35931D-C512-4CB3-8021-5223FE57CD2A}" type="parTrans" cxnId="{FA1BF8D8-4FCE-4C81-9FCC-3500B0AD708E}">
      <dgm:prSet/>
      <dgm:spPr/>
      <dgm:t>
        <a:bodyPr/>
        <a:lstStyle/>
        <a:p>
          <a:endParaRPr lang="en-US"/>
        </a:p>
      </dgm:t>
    </dgm:pt>
    <dgm:pt modelId="{22AC409E-B684-4B0A-85B9-30D03A8E673A}" type="sibTrans" cxnId="{FA1BF8D8-4FCE-4C81-9FCC-3500B0AD708E}">
      <dgm:prSet/>
      <dgm:spPr/>
      <dgm:t>
        <a:bodyPr/>
        <a:lstStyle/>
        <a:p>
          <a:endParaRPr lang="en-US"/>
        </a:p>
      </dgm:t>
    </dgm:pt>
    <dgm:pt modelId="{01ECACF8-0B16-4EF6-88FA-DA69DE11FE1E}">
      <dgm:prSet phldrT="[Text]"/>
      <dgm:spPr/>
      <dgm:t>
        <a:bodyPr/>
        <a:lstStyle/>
        <a:p>
          <a:r>
            <a:rPr lang="en-US" dirty="0"/>
            <a:t>ISI</a:t>
          </a:r>
        </a:p>
      </dgm:t>
    </dgm:pt>
    <dgm:pt modelId="{5DAB1319-7BD3-472A-A7F5-A8C8285E3701}" type="parTrans" cxnId="{8C5A1EA9-601E-401A-8496-7F81C9847EEA}">
      <dgm:prSet/>
      <dgm:spPr/>
      <dgm:t>
        <a:bodyPr/>
        <a:lstStyle/>
        <a:p>
          <a:endParaRPr lang="en-US"/>
        </a:p>
      </dgm:t>
    </dgm:pt>
    <dgm:pt modelId="{2DCBCF5D-B23D-4B59-86F4-E0A77167836A}" type="sibTrans" cxnId="{8C5A1EA9-601E-401A-8496-7F81C9847EEA}">
      <dgm:prSet/>
      <dgm:spPr/>
      <dgm:t>
        <a:bodyPr/>
        <a:lstStyle/>
        <a:p>
          <a:endParaRPr lang="en-US"/>
        </a:p>
      </dgm:t>
    </dgm:pt>
    <dgm:pt modelId="{D13A4D82-CAFA-4B7F-839E-C5AA19CBC7FD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BERUPA GAGASAN ATAU IDE-IDE SEGAR TERKAIT PERMASALAHAN AKTUAL </a:t>
          </a:r>
        </a:p>
      </dgm:t>
    </dgm:pt>
    <dgm:pt modelId="{D56AE699-43DE-4FBF-8EC3-E8BA0B7EEF1F}" type="parTrans" cxnId="{3685C368-15A4-4350-AA3B-85D24BE64176}">
      <dgm:prSet/>
      <dgm:spPr/>
      <dgm:t>
        <a:bodyPr/>
        <a:lstStyle/>
        <a:p>
          <a:endParaRPr lang="en-US"/>
        </a:p>
      </dgm:t>
    </dgm:pt>
    <dgm:pt modelId="{1694B8C1-D4DB-4584-9BDF-F89A8AFABF4A}" type="sibTrans" cxnId="{3685C368-15A4-4350-AA3B-85D24BE64176}">
      <dgm:prSet/>
      <dgm:spPr/>
      <dgm:t>
        <a:bodyPr/>
        <a:lstStyle/>
        <a:p>
          <a:endParaRPr lang="en-US"/>
        </a:p>
      </dgm:t>
    </dgm:pt>
    <dgm:pt modelId="{54C5168C-44A3-482F-AB19-2A3ED297CF13}">
      <dgm:prSet phldrT="[Text]"/>
      <dgm:spPr/>
      <dgm:t>
        <a:bodyPr/>
        <a:lstStyle/>
        <a:p>
          <a:r>
            <a:rPr lang="en-US" b="1" dirty="0">
              <a:solidFill>
                <a:schemeClr val="accent1">
                  <a:lumMod val="75000"/>
                </a:schemeClr>
              </a:solidFill>
            </a:rPr>
            <a:t>MENGEMUKAKAN ANALISIS YANG TAJAM NAMUN TETAP TERSAJI SECARA RINGKAS</a:t>
          </a:r>
        </a:p>
      </dgm:t>
    </dgm:pt>
    <dgm:pt modelId="{A65607B5-B623-4CF5-B19F-E49E79FC6BD5}" type="parTrans" cxnId="{BBCC1BD0-1049-4931-93F3-9559B140E10C}">
      <dgm:prSet/>
      <dgm:spPr/>
      <dgm:t>
        <a:bodyPr/>
        <a:lstStyle/>
        <a:p>
          <a:endParaRPr lang="en-US"/>
        </a:p>
      </dgm:t>
    </dgm:pt>
    <dgm:pt modelId="{9D8AC62E-A679-44F7-8C2E-51346DE73A0F}" type="sibTrans" cxnId="{BBCC1BD0-1049-4931-93F3-9559B140E10C}">
      <dgm:prSet/>
      <dgm:spPr/>
      <dgm:t>
        <a:bodyPr/>
        <a:lstStyle/>
        <a:p>
          <a:endParaRPr lang="en-US"/>
        </a:p>
      </dgm:t>
    </dgm:pt>
    <dgm:pt modelId="{BE9CF68E-1050-4B19-9BFA-EF937ACC5657}" type="pres">
      <dgm:prSet presAssocID="{A2F0950D-9E6B-43DE-86B0-0B0D66FFBE62}" presName="Name0" presStyleCnt="0">
        <dgm:presLayoutVars>
          <dgm:dir/>
          <dgm:animLvl val="lvl"/>
          <dgm:resizeHandles/>
        </dgm:presLayoutVars>
      </dgm:prSet>
      <dgm:spPr/>
    </dgm:pt>
    <dgm:pt modelId="{DBD618B3-E84D-4721-AEF4-A5E96BB28321}" type="pres">
      <dgm:prSet presAssocID="{251AFC01-7A8F-43E8-8DC0-585C229C7E8B}" presName="linNode" presStyleCnt="0"/>
      <dgm:spPr/>
    </dgm:pt>
    <dgm:pt modelId="{319C1516-C05E-4BB5-8861-EE9760BADE72}" type="pres">
      <dgm:prSet presAssocID="{251AFC01-7A8F-43E8-8DC0-585C229C7E8B}" presName="parentShp" presStyleLbl="node1" presStyleIdx="0" presStyleCnt="2">
        <dgm:presLayoutVars>
          <dgm:bulletEnabled val="1"/>
        </dgm:presLayoutVars>
      </dgm:prSet>
      <dgm:spPr/>
    </dgm:pt>
    <dgm:pt modelId="{5B8788E9-70C6-436C-AAD8-040F952D5F0F}" type="pres">
      <dgm:prSet presAssocID="{251AFC01-7A8F-43E8-8DC0-585C229C7E8B}" presName="childShp" presStyleLbl="bgAccFollowNode1" presStyleIdx="0" presStyleCnt="2">
        <dgm:presLayoutVars>
          <dgm:bulletEnabled val="1"/>
        </dgm:presLayoutVars>
      </dgm:prSet>
      <dgm:spPr/>
    </dgm:pt>
    <dgm:pt modelId="{07158F9F-707A-4A36-A22B-8DC107C8C988}" type="pres">
      <dgm:prSet presAssocID="{CBC23D59-8AA0-49DE-9242-928F1748FEE6}" presName="spacing" presStyleCnt="0"/>
      <dgm:spPr/>
    </dgm:pt>
    <dgm:pt modelId="{C13894F5-ED34-45F8-976E-2C3799E3523E}" type="pres">
      <dgm:prSet presAssocID="{01ECACF8-0B16-4EF6-88FA-DA69DE11FE1E}" presName="linNode" presStyleCnt="0"/>
      <dgm:spPr/>
    </dgm:pt>
    <dgm:pt modelId="{FE6D7E14-B831-4C26-AF42-7F63F66CF0BA}" type="pres">
      <dgm:prSet presAssocID="{01ECACF8-0B16-4EF6-88FA-DA69DE11FE1E}" presName="parentShp" presStyleLbl="node1" presStyleIdx="1" presStyleCnt="2">
        <dgm:presLayoutVars>
          <dgm:bulletEnabled val="1"/>
        </dgm:presLayoutVars>
      </dgm:prSet>
      <dgm:spPr/>
    </dgm:pt>
    <dgm:pt modelId="{15C0F1E5-7DDB-4B6E-9DE2-F3F6A94D7FA1}" type="pres">
      <dgm:prSet presAssocID="{01ECACF8-0B16-4EF6-88FA-DA69DE11FE1E}" presName="childShp" presStyleLbl="bgAccFollowNode1" presStyleIdx="1" presStyleCnt="2" custScaleY="116559">
        <dgm:presLayoutVars>
          <dgm:bulletEnabled val="1"/>
        </dgm:presLayoutVars>
      </dgm:prSet>
      <dgm:spPr/>
    </dgm:pt>
  </dgm:ptLst>
  <dgm:cxnLst>
    <dgm:cxn modelId="{AB193D1E-A5A8-4E66-B59D-626F7FFD7159}" type="presOf" srcId="{54C5168C-44A3-482F-AB19-2A3ED297CF13}" destId="{15C0F1E5-7DDB-4B6E-9DE2-F3F6A94D7FA1}" srcOrd="0" destOrd="1" presId="urn:microsoft.com/office/officeart/2005/8/layout/vList6"/>
    <dgm:cxn modelId="{F0431640-4AD9-45E7-BF4B-CD6ACEEA7AF2}" srcId="{251AFC01-7A8F-43E8-8DC0-585C229C7E8B}" destId="{DCC883B6-18A2-4E7B-8C54-61DF7B61FDFB}" srcOrd="0" destOrd="0" parTransId="{64D0A3C4-9B08-4310-8889-FCF70C6126CB}" sibTransId="{8B83772E-15A2-4CBC-A20E-D2FA9AC23726}"/>
    <dgm:cxn modelId="{3685C368-15A4-4350-AA3B-85D24BE64176}" srcId="{01ECACF8-0B16-4EF6-88FA-DA69DE11FE1E}" destId="{D13A4D82-CAFA-4B7F-839E-C5AA19CBC7FD}" srcOrd="0" destOrd="0" parTransId="{D56AE699-43DE-4FBF-8EC3-E8BA0B7EEF1F}" sibTransId="{1694B8C1-D4DB-4584-9BDF-F89A8AFABF4A}"/>
    <dgm:cxn modelId="{2DFB064A-E895-4DD6-BC5B-AF19489E399E}" type="presOf" srcId="{D6636118-D843-4082-A9C7-BA318DD143B3}" destId="{5B8788E9-70C6-436C-AAD8-040F952D5F0F}" srcOrd="0" destOrd="1" presId="urn:microsoft.com/office/officeart/2005/8/layout/vList6"/>
    <dgm:cxn modelId="{BE1B965A-C65D-45D4-B199-D9719D8DD4AF}" type="presOf" srcId="{DCC883B6-18A2-4E7B-8C54-61DF7B61FDFB}" destId="{5B8788E9-70C6-436C-AAD8-040F952D5F0F}" srcOrd="0" destOrd="0" presId="urn:microsoft.com/office/officeart/2005/8/layout/vList6"/>
    <dgm:cxn modelId="{97A6EC80-809B-43AE-80FF-82DDE8DAA90A}" srcId="{A2F0950D-9E6B-43DE-86B0-0B0D66FFBE62}" destId="{251AFC01-7A8F-43E8-8DC0-585C229C7E8B}" srcOrd="0" destOrd="0" parTransId="{6D97407C-5BEF-41F9-8DAF-1F6A3DF1B629}" sibTransId="{CBC23D59-8AA0-49DE-9242-928F1748FEE6}"/>
    <dgm:cxn modelId="{8C5A1EA9-601E-401A-8496-7F81C9847EEA}" srcId="{A2F0950D-9E6B-43DE-86B0-0B0D66FFBE62}" destId="{01ECACF8-0B16-4EF6-88FA-DA69DE11FE1E}" srcOrd="1" destOrd="0" parTransId="{5DAB1319-7BD3-472A-A7F5-A8C8285E3701}" sibTransId="{2DCBCF5D-B23D-4B59-86F4-E0A77167836A}"/>
    <dgm:cxn modelId="{8609EEA9-9EBC-4DB7-9105-3A694AA8FAB6}" type="presOf" srcId="{D13A4D82-CAFA-4B7F-839E-C5AA19CBC7FD}" destId="{15C0F1E5-7DDB-4B6E-9DE2-F3F6A94D7FA1}" srcOrd="0" destOrd="0" presId="urn:microsoft.com/office/officeart/2005/8/layout/vList6"/>
    <dgm:cxn modelId="{B70316BD-0846-4577-969B-51232895D247}" type="presOf" srcId="{251AFC01-7A8F-43E8-8DC0-585C229C7E8B}" destId="{319C1516-C05E-4BB5-8861-EE9760BADE72}" srcOrd="0" destOrd="0" presId="urn:microsoft.com/office/officeart/2005/8/layout/vList6"/>
    <dgm:cxn modelId="{1C8968CA-0D86-42DE-B781-AF4ED2ABE411}" type="presOf" srcId="{A2F0950D-9E6B-43DE-86B0-0B0D66FFBE62}" destId="{BE9CF68E-1050-4B19-9BFA-EF937ACC5657}" srcOrd="0" destOrd="0" presId="urn:microsoft.com/office/officeart/2005/8/layout/vList6"/>
    <dgm:cxn modelId="{BBCC1BD0-1049-4931-93F3-9559B140E10C}" srcId="{01ECACF8-0B16-4EF6-88FA-DA69DE11FE1E}" destId="{54C5168C-44A3-482F-AB19-2A3ED297CF13}" srcOrd="1" destOrd="0" parTransId="{A65607B5-B623-4CF5-B19F-E49E79FC6BD5}" sibTransId="{9D8AC62E-A679-44F7-8C2E-51346DE73A0F}"/>
    <dgm:cxn modelId="{169D90D1-F043-49E4-988D-8B37023F1780}" type="presOf" srcId="{01ECACF8-0B16-4EF6-88FA-DA69DE11FE1E}" destId="{FE6D7E14-B831-4C26-AF42-7F63F66CF0BA}" srcOrd="0" destOrd="0" presId="urn:microsoft.com/office/officeart/2005/8/layout/vList6"/>
    <dgm:cxn modelId="{FA1BF8D8-4FCE-4C81-9FCC-3500B0AD708E}" srcId="{251AFC01-7A8F-43E8-8DC0-585C229C7E8B}" destId="{D6636118-D843-4082-A9C7-BA318DD143B3}" srcOrd="1" destOrd="0" parTransId="{4A35931D-C512-4CB3-8021-5223FE57CD2A}" sibTransId="{22AC409E-B684-4B0A-85B9-30D03A8E673A}"/>
    <dgm:cxn modelId="{3BFAAC44-079A-4A71-A590-2A0A63FA89C1}" type="presParOf" srcId="{BE9CF68E-1050-4B19-9BFA-EF937ACC5657}" destId="{DBD618B3-E84D-4721-AEF4-A5E96BB28321}" srcOrd="0" destOrd="0" presId="urn:microsoft.com/office/officeart/2005/8/layout/vList6"/>
    <dgm:cxn modelId="{14AFD742-CE51-4CF0-A08F-8517E8FB6B55}" type="presParOf" srcId="{DBD618B3-E84D-4721-AEF4-A5E96BB28321}" destId="{319C1516-C05E-4BB5-8861-EE9760BADE72}" srcOrd="0" destOrd="0" presId="urn:microsoft.com/office/officeart/2005/8/layout/vList6"/>
    <dgm:cxn modelId="{185EB942-1B38-4975-8FF8-ABAD169114EA}" type="presParOf" srcId="{DBD618B3-E84D-4721-AEF4-A5E96BB28321}" destId="{5B8788E9-70C6-436C-AAD8-040F952D5F0F}" srcOrd="1" destOrd="0" presId="urn:microsoft.com/office/officeart/2005/8/layout/vList6"/>
    <dgm:cxn modelId="{BE08FF51-1676-4032-91D1-2E0D4E20B221}" type="presParOf" srcId="{BE9CF68E-1050-4B19-9BFA-EF937ACC5657}" destId="{07158F9F-707A-4A36-A22B-8DC107C8C988}" srcOrd="1" destOrd="0" presId="urn:microsoft.com/office/officeart/2005/8/layout/vList6"/>
    <dgm:cxn modelId="{1D72927A-9DF6-4617-957E-1F0B63CA2538}" type="presParOf" srcId="{BE9CF68E-1050-4B19-9BFA-EF937ACC5657}" destId="{C13894F5-ED34-45F8-976E-2C3799E3523E}" srcOrd="2" destOrd="0" presId="urn:microsoft.com/office/officeart/2005/8/layout/vList6"/>
    <dgm:cxn modelId="{B3E3CA43-49FE-4C36-A06B-DACD86BC0508}" type="presParOf" srcId="{C13894F5-ED34-45F8-976E-2C3799E3523E}" destId="{FE6D7E14-B831-4C26-AF42-7F63F66CF0BA}" srcOrd="0" destOrd="0" presId="urn:microsoft.com/office/officeart/2005/8/layout/vList6"/>
    <dgm:cxn modelId="{19D8866E-738E-4187-A5E4-2DBA19B8BF81}" type="presParOf" srcId="{C13894F5-ED34-45F8-976E-2C3799E3523E}" destId="{15C0F1E5-7DDB-4B6E-9DE2-F3F6A94D7FA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C518A72-7958-4237-BCC8-A0578AC9A24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9F1B2E-8283-4597-AF8D-D36A68216AE1}">
      <dgm:prSet phldrT="[Text]"/>
      <dgm:spPr/>
      <dgm:t>
        <a:bodyPr/>
        <a:lstStyle/>
        <a:p>
          <a:r>
            <a:rPr lang="en-US" dirty="0"/>
            <a:t>PENGERTIAN</a:t>
          </a:r>
        </a:p>
      </dgm:t>
    </dgm:pt>
    <dgm:pt modelId="{8E137AEF-627D-4F57-818D-6EB38D5FC8C3}" type="parTrans" cxnId="{CBE37454-1DC2-47DC-8008-51B16385C86A}">
      <dgm:prSet/>
      <dgm:spPr/>
      <dgm:t>
        <a:bodyPr/>
        <a:lstStyle/>
        <a:p>
          <a:endParaRPr lang="en-US"/>
        </a:p>
      </dgm:t>
    </dgm:pt>
    <dgm:pt modelId="{4CA63C85-E61D-4BA9-B1DF-61495E84D1FE}" type="sibTrans" cxnId="{CBE37454-1DC2-47DC-8008-51B16385C86A}">
      <dgm:prSet/>
      <dgm:spPr/>
      <dgm:t>
        <a:bodyPr/>
        <a:lstStyle/>
        <a:p>
          <a:endParaRPr lang="en-US"/>
        </a:p>
      </dgm:t>
    </dgm:pt>
    <dgm:pt modelId="{82D37B21-D810-45F7-844A-C1E4B9800E64}">
      <dgm:prSet phldrT="[Text]"/>
      <dgm:spPr/>
      <dgm:t>
        <a:bodyPr/>
        <a:lstStyle/>
        <a:p>
          <a:r>
            <a:rPr lang="en-US" dirty="0" err="1"/>
            <a:t>Karya</a:t>
          </a:r>
          <a:r>
            <a:rPr lang="en-US" dirty="0"/>
            <a:t> </a:t>
          </a:r>
          <a:r>
            <a:rPr lang="en-US" dirty="0" err="1"/>
            <a:t>ilmiah</a:t>
          </a:r>
          <a:r>
            <a:rPr lang="en-US" dirty="0"/>
            <a:t> yang </a:t>
          </a:r>
          <a:r>
            <a:rPr lang="en-US" dirty="0" err="1"/>
            <a:t>mengkaji</a:t>
          </a:r>
          <a:r>
            <a:rPr lang="en-US" dirty="0"/>
            <a:t> </a:t>
          </a:r>
          <a:r>
            <a:rPr lang="en-US" dirty="0" err="1"/>
            <a:t>suatu</a:t>
          </a:r>
          <a:r>
            <a:rPr lang="en-US" dirty="0"/>
            <a:t> </a:t>
          </a:r>
          <a:r>
            <a:rPr lang="en-US" dirty="0" err="1"/>
            <a:t>topik</a:t>
          </a:r>
          <a:r>
            <a:rPr lang="en-US" dirty="0"/>
            <a:t> yang </a:t>
          </a:r>
          <a:r>
            <a:rPr lang="en-US" dirty="0" err="1"/>
            <a:t>pembahasannya</a:t>
          </a:r>
          <a:r>
            <a:rPr lang="en-US" dirty="0"/>
            <a:t> </a:t>
          </a:r>
          <a:r>
            <a:rPr lang="en-US" dirty="0" err="1"/>
            <a:t>berdasarkan</a:t>
          </a:r>
          <a:r>
            <a:rPr lang="en-US" dirty="0"/>
            <a:t> data di </a:t>
          </a:r>
          <a:r>
            <a:rPr lang="en-US" dirty="0" err="1"/>
            <a:t>lapangan</a:t>
          </a:r>
          <a:r>
            <a:rPr lang="en-US" dirty="0"/>
            <a:t> yang </a:t>
          </a:r>
          <a:r>
            <a:rPr lang="en-US" dirty="0" err="1"/>
            <a:t>bersifat</a:t>
          </a:r>
          <a:r>
            <a:rPr lang="en-US" dirty="0"/>
            <a:t> </a:t>
          </a:r>
          <a:r>
            <a:rPr lang="en-US" dirty="0" err="1"/>
            <a:t>empiris-objektif</a:t>
          </a:r>
          <a:r>
            <a:rPr lang="en-US" dirty="0"/>
            <a:t> </a:t>
          </a:r>
          <a:r>
            <a:rPr lang="en-US" dirty="0" err="1"/>
            <a:t>atau</a:t>
          </a:r>
          <a:r>
            <a:rPr lang="en-US" dirty="0"/>
            <a:t> data </a:t>
          </a:r>
          <a:r>
            <a:rPr lang="en-US" dirty="0" err="1"/>
            <a:t>pustaka</a:t>
          </a:r>
          <a:r>
            <a:rPr lang="en-US" dirty="0"/>
            <a:t> (data </a:t>
          </a:r>
          <a:r>
            <a:rPr lang="en-US" dirty="0" err="1"/>
            <a:t>sekunder</a:t>
          </a:r>
          <a:r>
            <a:rPr lang="en-US" dirty="0"/>
            <a:t>)</a:t>
          </a:r>
        </a:p>
      </dgm:t>
    </dgm:pt>
    <dgm:pt modelId="{A09947D4-2BF8-4940-AFB9-10338785D930}" type="parTrans" cxnId="{FE194DCE-61DE-48A6-9231-0D527DA88D69}">
      <dgm:prSet/>
      <dgm:spPr/>
      <dgm:t>
        <a:bodyPr/>
        <a:lstStyle/>
        <a:p>
          <a:endParaRPr lang="en-US"/>
        </a:p>
      </dgm:t>
    </dgm:pt>
    <dgm:pt modelId="{0E96B89A-0844-4A28-BB7F-D228753F2860}" type="sibTrans" cxnId="{FE194DCE-61DE-48A6-9231-0D527DA88D69}">
      <dgm:prSet/>
      <dgm:spPr/>
      <dgm:t>
        <a:bodyPr/>
        <a:lstStyle/>
        <a:p>
          <a:endParaRPr lang="en-US"/>
        </a:p>
      </dgm:t>
    </dgm:pt>
    <dgm:pt modelId="{313B5830-1389-4FF8-AF73-7B9942A73EDA}">
      <dgm:prSet phldrT="[Text]"/>
      <dgm:spPr/>
      <dgm:t>
        <a:bodyPr/>
        <a:lstStyle/>
        <a:p>
          <a:r>
            <a:rPr lang="en-US" dirty="0"/>
            <a:t>SISTEMATIKA</a:t>
          </a:r>
        </a:p>
      </dgm:t>
    </dgm:pt>
    <dgm:pt modelId="{A5F3EE04-2236-45AE-B6A3-F4ACD82DCCBC}" type="parTrans" cxnId="{3DAE7023-5BB2-4A65-A862-19F3A53BDA70}">
      <dgm:prSet/>
      <dgm:spPr/>
      <dgm:t>
        <a:bodyPr/>
        <a:lstStyle/>
        <a:p>
          <a:endParaRPr lang="en-US"/>
        </a:p>
      </dgm:t>
    </dgm:pt>
    <dgm:pt modelId="{AF5DD1B0-2B26-4BAF-A8A4-21578ECEE7E4}" type="sibTrans" cxnId="{3DAE7023-5BB2-4A65-A862-19F3A53BDA70}">
      <dgm:prSet/>
      <dgm:spPr/>
      <dgm:t>
        <a:bodyPr/>
        <a:lstStyle/>
        <a:p>
          <a:endParaRPr lang="en-US"/>
        </a:p>
      </dgm:t>
    </dgm:pt>
    <dgm:pt modelId="{AE505BDE-A08F-499B-8BC7-818621E3DC35}">
      <dgm:prSet phldrT="[Text]"/>
      <dgm:spPr/>
      <dgm:t>
        <a:bodyPr/>
        <a:lstStyle/>
        <a:p>
          <a:r>
            <a:rPr lang="en-US" dirty="0" err="1"/>
            <a:t>Penutup</a:t>
          </a:r>
          <a:r>
            <a:rPr lang="en-US" dirty="0"/>
            <a:t> </a:t>
          </a:r>
          <a:r>
            <a:rPr lang="en-US" dirty="0" err="1"/>
            <a:t>berisi</a:t>
          </a:r>
          <a:r>
            <a:rPr lang="en-US" dirty="0"/>
            <a:t> </a:t>
          </a:r>
          <a:r>
            <a:rPr lang="en-US" dirty="0" err="1"/>
            <a:t>simpulan</a:t>
          </a:r>
          <a:r>
            <a:rPr lang="en-US" dirty="0"/>
            <a:t> </a:t>
          </a:r>
          <a:r>
            <a:rPr lang="en-US" dirty="0" err="1"/>
            <a:t>dan</a:t>
          </a:r>
          <a:r>
            <a:rPr lang="en-US" dirty="0"/>
            <a:t> saran</a:t>
          </a:r>
        </a:p>
      </dgm:t>
    </dgm:pt>
    <dgm:pt modelId="{B63DE6CC-55AD-496D-8B6A-959FFD7C2478}" type="sibTrans" cxnId="{4FBDE19E-E4AA-4C63-8652-62E14822D69E}">
      <dgm:prSet/>
      <dgm:spPr/>
      <dgm:t>
        <a:bodyPr/>
        <a:lstStyle/>
        <a:p>
          <a:endParaRPr lang="en-US"/>
        </a:p>
      </dgm:t>
    </dgm:pt>
    <dgm:pt modelId="{F13197C1-BACB-4787-AF55-8716C46F89C1}" type="parTrans" cxnId="{4FBDE19E-E4AA-4C63-8652-62E14822D69E}">
      <dgm:prSet/>
      <dgm:spPr/>
      <dgm:t>
        <a:bodyPr/>
        <a:lstStyle/>
        <a:p>
          <a:endParaRPr lang="en-US"/>
        </a:p>
      </dgm:t>
    </dgm:pt>
    <dgm:pt modelId="{B60CDB72-9CA1-4C79-A206-1A158F898E0E}">
      <dgm:prSet phldrT="[Text]"/>
      <dgm:spPr/>
      <dgm:t>
        <a:bodyPr/>
        <a:lstStyle/>
        <a:p>
          <a:r>
            <a:rPr lang="en-US" dirty="0" err="1"/>
            <a:t>Analisis</a:t>
          </a:r>
          <a:r>
            <a:rPr lang="en-US" dirty="0"/>
            <a:t> </a:t>
          </a:r>
          <a:r>
            <a:rPr lang="en-US" dirty="0" err="1"/>
            <a:t>masalah</a:t>
          </a:r>
          <a:r>
            <a:rPr lang="en-US" dirty="0"/>
            <a:t> </a:t>
          </a:r>
          <a:r>
            <a:rPr lang="en-US" dirty="0" err="1"/>
            <a:t>lazimnya</a:t>
          </a:r>
          <a:r>
            <a:rPr lang="en-US" dirty="0"/>
            <a:t> </a:t>
          </a:r>
          <a:r>
            <a:rPr lang="en-US" dirty="0" err="1"/>
            <a:t>sekaligus</a:t>
          </a:r>
          <a:r>
            <a:rPr lang="en-US" dirty="0"/>
            <a:t> </a:t>
          </a:r>
          <a:r>
            <a:rPr lang="en-US" dirty="0" err="1"/>
            <a:t>disertai</a:t>
          </a:r>
          <a:r>
            <a:rPr lang="en-US" dirty="0"/>
            <a:t> </a:t>
          </a:r>
          <a:r>
            <a:rPr lang="en-US" dirty="0" err="1"/>
            <a:t>landasan</a:t>
          </a:r>
          <a:r>
            <a:rPr lang="en-US" dirty="0"/>
            <a:t> </a:t>
          </a:r>
          <a:r>
            <a:rPr lang="en-US" dirty="0" err="1"/>
            <a:t>teori</a:t>
          </a:r>
          <a:endParaRPr lang="en-US" dirty="0"/>
        </a:p>
      </dgm:t>
    </dgm:pt>
    <dgm:pt modelId="{863731A2-9965-45A2-AE5D-CE045BFC38FE}" type="sibTrans" cxnId="{1184D3BA-BC8F-4D4C-9B33-0A20ACEE98F7}">
      <dgm:prSet/>
      <dgm:spPr/>
      <dgm:t>
        <a:bodyPr/>
        <a:lstStyle/>
        <a:p>
          <a:endParaRPr lang="en-US"/>
        </a:p>
      </dgm:t>
    </dgm:pt>
    <dgm:pt modelId="{5E0042FF-0AAA-4114-A244-C41AA83C16AD}" type="parTrans" cxnId="{1184D3BA-BC8F-4D4C-9B33-0A20ACEE98F7}">
      <dgm:prSet/>
      <dgm:spPr/>
      <dgm:t>
        <a:bodyPr/>
        <a:lstStyle/>
        <a:p>
          <a:endParaRPr lang="en-US"/>
        </a:p>
      </dgm:t>
    </dgm:pt>
    <dgm:pt modelId="{6D914276-3756-4F03-97E0-71D1BDE0275F}">
      <dgm:prSet phldrT="[Text]"/>
      <dgm:spPr/>
      <dgm:t>
        <a:bodyPr/>
        <a:lstStyle/>
        <a:p>
          <a:r>
            <a:rPr lang="en-US" dirty="0" err="1"/>
            <a:t>Pendahuluan</a:t>
          </a:r>
          <a:r>
            <a:rPr lang="en-US" dirty="0"/>
            <a:t>/ </a:t>
          </a:r>
          <a:r>
            <a:rPr lang="en-US" dirty="0" err="1"/>
            <a:t>Pengantar</a:t>
          </a:r>
          <a:endParaRPr lang="en-US" dirty="0"/>
        </a:p>
      </dgm:t>
    </dgm:pt>
    <dgm:pt modelId="{C82E2016-6F3E-4F50-9522-9589D7020214}" type="sibTrans" cxnId="{7D05AEE8-BC44-45A1-91BE-274BA9588C14}">
      <dgm:prSet/>
      <dgm:spPr/>
      <dgm:t>
        <a:bodyPr/>
        <a:lstStyle/>
        <a:p>
          <a:endParaRPr lang="en-US"/>
        </a:p>
      </dgm:t>
    </dgm:pt>
    <dgm:pt modelId="{DF9C9D17-5486-40AB-9860-4FEE8D00A7B6}" type="parTrans" cxnId="{7D05AEE8-BC44-45A1-91BE-274BA9588C14}">
      <dgm:prSet/>
      <dgm:spPr/>
      <dgm:t>
        <a:bodyPr/>
        <a:lstStyle/>
        <a:p>
          <a:endParaRPr lang="en-US"/>
        </a:p>
      </dgm:t>
    </dgm:pt>
    <dgm:pt modelId="{40EAF4F7-4B0E-4A99-84BB-7A554051F179}" type="pres">
      <dgm:prSet presAssocID="{AC518A72-7958-4237-BCC8-A0578AC9A243}" presName="linearFlow" presStyleCnt="0">
        <dgm:presLayoutVars>
          <dgm:dir/>
          <dgm:animLvl val="lvl"/>
          <dgm:resizeHandles val="exact"/>
        </dgm:presLayoutVars>
      </dgm:prSet>
      <dgm:spPr/>
    </dgm:pt>
    <dgm:pt modelId="{FE1E28A4-DB30-48E1-9B81-21DA30711AB4}" type="pres">
      <dgm:prSet presAssocID="{029F1B2E-8283-4597-AF8D-D36A68216AE1}" presName="composite" presStyleCnt="0"/>
      <dgm:spPr/>
    </dgm:pt>
    <dgm:pt modelId="{91FAD515-CEBD-4C0B-9EAA-93303E75AF0E}" type="pres">
      <dgm:prSet presAssocID="{029F1B2E-8283-4597-AF8D-D36A68216AE1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EB20D03F-390C-4AC4-99C8-A63DD828160F}" type="pres">
      <dgm:prSet presAssocID="{029F1B2E-8283-4597-AF8D-D36A68216AE1}" presName="descendantText" presStyleLbl="alignAcc1" presStyleIdx="0" presStyleCnt="2">
        <dgm:presLayoutVars>
          <dgm:bulletEnabled val="1"/>
        </dgm:presLayoutVars>
      </dgm:prSet>
      <dgm:spPr/>
    </dgm:pt>
    <dgm:pt modelId="{86E1C7C6-4C71-4CB0-A184-5A8B62B05A08}" type="pres">
      <dgm:prSet presAssocID="{4CA63C85-E61D-4BA9-B1DF-61495E84D1FE}" presName="sp" presStyleCnt="0"/>
      <dgm:spPr/>
    </dgm:pt>
    <dgm:pt modelId="{390891CF-D831-44B7-882F-FC34BE8E95FF}" type="pres">
      <dgm:prSet presAssocID="{313B5830-1389-4FF8-AF73-7B9942A73EDA}" presName="composite" presStyleCnt="0"/>
      <dgm:spPr/>
    </dgm:pt>
    <dgm:pt modelId="{01159739-9D7F-4D97-9919-CBC12B12E8D2}" type="pres">
      <dgm:prSet presAssocID="{313B5830-1389-4FF8-AF73-7B9942A73EDA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FD2C23F4-9AB6-4AFE-A544-346FCD1EE9E4}" type="pres">
      <dgm:prSet presAssocID="{313B5830-1389-4FF8-AF73-7B9942A73EDA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3DAE7023-5BB2-4A65-A862-19F3A53BDA70}" srcId="{AC518A72-7958-4237-BCC8-A0578AC9A243}" destId="{313B5830-1389-4FF8-AF73-7B9942A73EDA}" srcOrd="1" destOrd="0" parTransId="{A5F3EE04-2236-45AE-B6A3-F4ACD82DCCBC}" sibTransId="{AF5DD1B0-2B26-4BAF-A8A4-21578ECEE7E4}"/>
    <dgm:cxn modelId="{E6CF6729-4FC0-476A-8E5C-EA0333C80A5D}" type="presOf" srcId="{B60CDB72-9CA1-4C79-A206-1A158F898E0E}" destId="{FD2C23F4-9AB6-4AFE-A544-346FCD1EE9E4}" srcOrd="0" destOrd="1" presId="urn:microsoft.com/office/officeart/2005/8/layout/chevron2"/>
    <dgm:cxn modelId="{D71C8B39-7DAA-477D-B950-ADC9D6046C36}" type="presOf" srcId="{82D37B21-D810-45F7-844A-C1E4B9800E64}" destId="{EB20D03F-390C-4AC4-99C8-A63DD828160F}" srcOrd="0" destOrd="0" presId="urn:microsoft.com/office/officeart/2005/8/layout/chevron2"/>
    <dgm:cxn modelId="{29D6B466-5E8B-42D6-A7D3-77850F772D88}" type="presOf" srcId="{313B5830-1389-4FF8-AF73-7B9942A73EDA}" destId="{01159739-9D7F-4D97-9919-CBC12B12E8D2}" srcOrd="0" destOrd="0" presId="urn:microsoft.com/office/officeart/2005/8/layout/chevron2"/>
    <dgm:cxn modelId="{E94CBE4E-BD07-41C9-BA41-8AD68E2D9379}" type="presOf" srcId="{AC518A72-7958-4237-BCC8-A0578AC9A243}" destId="{40EAF4F7-4B0E-4A99-84BB-7A554051F179}" srcOrd="0" destOrd="0" presId="urn:microsoft.com/office/officeart/2005/8/layout/chevron2"/>
    <dgm:cxn modelId="{CBE37454-1DC2-47DC-8008-51B16385C86A}" srcId="{AC518A72-7958-4237-BCC8-A0578AC9A243}" destId="{029F1B2E-8283-4597-AF8D-D36A68216AE1}" srcOrd="0" destOrd="0" parTransId="{8E137AEF-627D-4F57-818D-6EB38D5FC8C3}" sibTransId="{4CA63C85-E61D-4BA9-B1DF-61495E84D1FE}"/>
    <dgm:cxn modelId="{229AA280-1C53-4782-BCCA-53EA4C8EF339}" type="presOf" srcId="{029F1B2E-8283-4597-AF8D-D36A68216AE1}" destId="{91FAD515-CEBD-4C0B-9EAA-93303E75AF0E}" srcOrd="0" destOrd="0" presId="urn:microsoft.com/office/officeart/2005/8/layout/chevron2"/>
    <dgm:cxn modelId="{4FBDE19E-E4AA-4C63-8652-62E14822D69E}" srcId="{313B5830-1389-4FF8-AF73-7B9942A73EDA}" destId="{AE505BDE-A08F-499B-8BC7-818621E3DC35}" srcOrd="2" destOrd="0" parTransId="{F13197C1-BACB-4787-AF55-8716C46F89C1}" sibTransId="{B63DE6CC-55AD-496D-8B6A-959FFD7C2478}"/>
    <dgm:cxn modelId="{1184D3BA-BC8F-4D4C-9B33-0A20ACEE98F7}" srcId="{313B5830-1389-4FF8-AF73-7B9942A73EDA}" destId="{B60CDB72-9CA1-4C79-A206-1A158F898E0E}" srcOrd="1" destOrd="0" parTransId="{5E0042FF-0AAA-4114-A244-C41AA83C16AD}" sibTransId="{863731A2-9965-45A2-AE5D-CE045BFC38FE}"/>
    <dgm:cxn modelId="{FE194DCE-61DE-48A6-9231-0D527DA88D69}" srcId="{029F1B2E-8283-4597-AF8D-D36A68216AE1}" destId="{82D37B21-D810-45F7-844A-C1E4B9800E64}" srcOrd="0" destOrd="0" parTransId="{A09947D4-2BF8-4940-AFB9-10338785D930}" sibTransId="{0E96B89A-0844-4A28-BB7F-D228753F2860}"/>
    <dgm:cxn modelId="{B46762E8-4BED-4CB9-887A-4E837A5BBAD8}" type="presOf" srcId="{6D914276-3756-4F03-97E0-71D1BDE0275F}" destId="{FD2C23F4-9AB6-4AFE-A544-346FCD1EE9E4}" srcOrd="0" destOrd="0" presId="urn:microsoft.com/office/officeart/2005/8/layout/chevron2"/>
    <dgm:cxn modelId="{7D05AEE8-BC44-45A1-91BE-274BA9588C14}" srcId="{313B5830-1389-4FF8-AF73-7B9942A73EDA}" destId="{6D914276-3756-4F03-97E0-71D1BDE0275F}" srcOrd="0" destOrd="0" parTransId="{DF9C9D17-5486-40AB-9860-4FEE8D00A7B6}" sibTransId="{C82E2016-6F3E-4F50-9522-9589D7020214}"/>
    <dgm:cxn modelId="{1B9B2AFB-2832-4342-B73D-23DE2AD9CFE9}" type="presOf" srcId="{AE505BDE-A08F-499B-8BC7-818621E3DC35}" destId="{FD2C23F4-9AB6-4AFE-A544-346FCD1EE9E4}" srcOrd="0" destOrd="2" presId="urn:microsoft.com/office/officeart/2005/8/layout/chevron2"/>
    <dgm:cxn modelId="{2BDD3A65-E67D-40E6-AA95-731A336BB40D}" type="presParOf" srcId="{40EAF4F7-4B0E-4A99-84BB-7A554051F179}" destId="{FE1E28A4-DB30-48E1-9B81-21DA30711AB4}" srcOrd="0" destOrd="0" presId="urn:microsoft.com/office/officeart/2005/8/layout/chevron2"/>
    <dgm:cxn modelId="{FED27A10-8113-4567-B381-D8B424637235}" type="presParOf" srcId="{FE1E28A4-DB30-48E1-9B81-21DA30711AB4}" destId="{91FAD515-CEBD-4C0B-9EAA-93303E75AF0E}" srcOrd="0" destOrd="0" presId="urn:microsoft.com/office/officeart/2005/8/layout/chevron2"/>
    <dgm:cxn modelId="{5F4D7E27-AC9C-4901-BB65-1414197A217E}" type="presParOf" srcId="{FE1E28A4-DB30-48E1-9B81-21DA30711AB4}" destId="{EB20D03F-390C-4AC4-99C8-A63DD828160F}" srcOrd="1" destOrd="0" presId="urn:microsoft.com/office/officeart/2005/8/layout/chevron2"/>
    <dgm:cxn modelId="{720DC3D7-F3BC-45C1-998D-BC1D754BC9B7}" type="presParOf" srcId="{40EAF4F7-4B0E-4A99-84BB-7A554051F179}" destId="{86E1C7C6-4C71-4CB0-A184-5A8B62B05A08}" srcOrd="1" destOrd="0" presId="urn:microsoft.com/office/officeart/2005/8/layout/chevron2"/>
    <dgm:cxn modelId="{390D7152-DF4E-439E-ABF0-657EA6F3E5F2}" type="presParOf" srcId="{40EAF4F7-4B0E-4A99-84BB-7A554051F179}" destId="{390891CF-D831-44B7-882F-FC34BE8E95FF}" srcOrd="2" destOrd="0" presId="urn:microsoft.com/office/officeart/2005/8/layout/chevron2"/>
    <dgm:cxn modelId="{C8347A8B-56AC-443C-B54C-34745FD9133F}" type="presParOf" srcId="{390891CF-D831-44B7-882F-FC34BE8E95FF}" destId="{01159739-9D7F-4D97-9919-CBC12B12E8D2}" srcOrd="0" destOrd="0" presId="urn:microsoft.com/office/officeart/2005/8/layout/chevron2"/>
    <dgm:cxn modelId="{96C62F31-7F39-4AD0-9DB3-893F8D9B5075}" type="presParOf" srcId="{390891CF-D831-44B7-882F-FC34BE8E95FF}" destId="{FD2C23F4-9AB6-4AFE-A544-346FCD1EE9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34169A-302C-4AB7-A013-D13A722284C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307FB864-6AA2-4A95-8D08-F1381A149A0E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>
              <a:solidFill>
                <a:srgbClr val="FFFF00"/>
              </a:solidFill>
            </a:rPr>
            <a:t>SEDERHANA</a:t>
          </a:r>
        </a:p>
      </dgm:t>
    </dgm:pt>
    <dgm:pt modelId="{A5DA0839-6F2B-4B5B-B601-96A83C334C89}" type="parTrans" cxnId="{E9FB2F3C-EA2A-419E-B195-AFCC95993B95}">
      <dgm:prSet/>
      <dgm:spPr/>
      <dgm:t>
        <a:bodyPr/>
        <a:lstStyle/>
        <a:p>
          <a:endParaRPr lang="en-US"/>
        </a:p>
      </dgm:t>
    </dgm:pt>
    <dgm:pt modelId="{E59C36D0-9624-49A2-838B-0261E3248BFB}" type="sibTrans" cxnId="{E9FB2F3C-EA2A-419E-B195-AFCC95993B95}">
      <dgm:prSet/>
      <dgm:spPr/>
      <dgm:t>
        <a:bodyPr/>
        <a:lstStyle/>
        <a:p>
          <a:endParaRPr lang="en-US"/>
        </a:p>
      </dgm:t>
    </dgm:pt>
    <dgm:pt modelId="{D934C64A-4134-4D93-BFA7-49BAF64901B0}">
      <dgm:prSet phldrT="[Text]"/>
      <dgm:spPr/>
      <dgm:t>
        <a:bodyPr/>
        <a:lstStyle/>
        <a:p>
          <a:r>
            <a:rPr lang="en-US" b="1" dirty="0">
              <a:solidFill>
                <a:srgbClr val="C00000"/>
              </a:solidFill>
            </a:rPr>
            <a:t>PADAT</a:t>
          </a:r>
        </a:p>
      </dgm:t>
    </dgm:pt>
    <dgm:pt modelId="{01C3654E-DC6C-4DAE-AED8-AD44B9748911}" type="parTrans" cxnId="{9F34C8B2-2E44-4C0A-9B31-F7B13EBB43A2}">
      <dgm:prSet/>
      <dgm:spPr/>
      <dgm:t>
        <a:bodyPr/>
        <a:lstStyle/>
        <a:p>
          <a:endParaRPr lang="en-US"/>
        </a:p>
      </dgm:t>
    </dgm:pt>
    <dgm:pt modelId="{C32A4F2A-00E4-457B-AFF2-9194CFD938C3}" type="sibTrans" cxnId="{9F34C8B2-2E44-4C0A-9B31-F7B13EBB43A2}">
      <dgm:prSet/>
      <dgm:spPr/>
      <dgm:t>
        <a:bodyPr/>
        <a:lstStyle/>
        <a:p>
          <a:endParaRPr lang="en-US"/>
        </a:p>
      </dgm:t>
    </dgm:pt>
    <dgm:pt modelId="{90B1F886-32E2-4E5C-97B9-20FD79932C93}">
      <dgm:prSet phldrT="[Text]"/>
      <dgm:spPr/>
      <dgm:t>
        <a:bodyPr/>
        <a:lstStyle/>
        <a:p>
          <a:r>
            <a:rPr lang="en-US" b="1" dirty="0">
              <a:solidFill>
                <a:srgbClr val="C00000"/>
              </a:solidFill>
            </a:rPr>
            <a:t>OBJEKTIF</a:t>
          </a:r>
        </a:p>
      </dgm:t>
    </dgm:pt>
    <dgm:pt modelId="{89B6D7BA-516D-4CF5-AEC7-A6EE0E04DF48}" type="parTrans" cxnId="{EEDF894B-6A5A-4A17-BD33-6DC69901BDCC}">
      <dgm:prSet/>
      <dgm:spPr/>
      <dgm:t>
        <a:bodyPr/>
        <a:lstStyle/>
        <a:p>
          <a:endParaRPr lang="en-US"/>
        </a:p>
      </dgm:t>
    </dgm:pt>
    <dgm:pt modelId="{88E165B1-F566-4910-A607-862ECFAAC3E8}" type="sibTrans" cxnId="{EEDF894B-6A5A-4A17-BD33-6DC69901BDCC}">
      <dgm:prSet/>
      <dgm:spPr/>
      <dgm:t>
        <a:bodyPr/>
        <a:lstStyle/>
        <a:p>
          <a:endParaRPr lang="en-US"/>
        </a:p>
      </dgm:t>
    </dgm:pt>
    <dgm:pt modelId="{25019312-07EE-4929-9327-418B32AE3AEE}">
      <dgm:prSet/>
      <dgm:spPr/>
      <dgm:t>
        <a:bodyPr/>
        <a:lstStyle/>
        <a:p>
          <a:r>
            <a:rPr lang="en-US" b="1" dirty="0">
              <a:solidFill>
                <a:srgbClr val="C00000"/>
              </a:solidFill>
            </a:rPr>
            <a:t>LOGIS</a:t>
          </a:r>
        </a:p>
      </dgm:t>
    </dgm:pt>
    <dgm:pt modelId="{988E7D63-8247-4615-A72C-F8D431D1F4BA}" type="parTrans" cxnId="{4C9BC924-C7EA-4A91-BDBF-891D8FEE8CC7}">
      <dgm:prSet/>
      <dgm:spPr/>
      <dgm:t>
        <a:bodyPr/>
        <a:lstStyle/>
        <a:p>
          <a:endParaRPr lang="en-US"/>
        </a:p>
      </dgm:t>
    </dgm:pt>
    <dgm:pt modelId="{F5DD8338-A0B0-45DD-AF7C-A42CFE2EC99B}" type="sibTrans" cxnId="{4C9BC924-C7EA-4A91-BDBF-891D8FEE8CC7}">
      <dgm:prSet/>
      <dgm:spPr/>
      <dgm:t>
        <a:bodyPr/>
        <a:lstStyle/>
        <a:p>
          <a:endParaRPr lang="en-US"/>
        </a:p>
      </dgm:t>
    </dgm:pt>
    <dgm:pt modelId="{625D59AE-EB40-43C2-AFB0-0C8B82E46143}" type="pres">
      <dgm:prSet presAssocID="{6A34169A-302C-4AB7-A013-D13A722284CA}" presName="CompostProcess" presStyleCnt="0">
        <dgm:presLayoutVars>
          <dgm:dir/>
          <dgm:resizeHandles val="exact"/>
        </dgm:presLayoutVars>
      </dgm:prSet>
      <dgm:spPr/>
    </dgm:pt>
    <dgm:pt modelId="{4FDA8169-B172-4008-AD51-CC7A45CBCCCB}" type="pres">
      <dgm:prSet presAssocID="{6A34169A-302C-4AB7-A013-D13A722284CA}" presName="arrow" presStyleLbl="bgShp" presStyleIdx="0" presStyleCnt="1"/>
      <dgm:spPr/>
    </dgm:pt>
    <dgm:pt modelId="{D1FA3A47-A539-4139-9A16-0EE9966CFABA}" type="pres">
      <dgm:prSet presAssocID="{6A34169A-302C-4AB7-A013-D13A722284CA}" presName="linearProcess" presStyleCnt="0"/>
      <dgm:spPr/>
    </dgm:pt>
    <dgm:pt modelId="{AA8B15F7-1CDE-47E8-A97F-A3F2ADD512DF}" type="pres">
      <dgm:prSet presAssocID="{307FB864-6AA2-4A95-8D08-F1381A149A0E}" presName="textNode" presStyleLbl="node1" presStyleIdx="0" presStyleCnt="4">
        <dgm:presLayoutVars>
          <dgm:bulletEnabled val="1"/>
        </dgm:presLayoutVars>
      </dgm:prSet>
      <dgm:spPr/>
    </dgm:pt>
    <dgm:pt modelId="{D1367266-3BE1-41DE-BFB8-5DD309DB573F}" type="pres">
      <dgm:prSet presAssocID="{E59C36D0-9624-49A2-838B-0261E3248BFB}" presName="sibTrans" presStyleCnt="0"/>
      <dgm:spPr/>
    </dgm:pt>
    <dgm:pt modelId="{390C3C7F-5036-4B89-967D-36ACBD511540}" type="pres">
      <dgm:prSet presAssocID="{D934C64A-4134-4D93-BFA7-49BAF64901B0}" presName="textNode" presStyleLbl="node1" presStyleIdx="1" presStyleCnt="4">
        <dgm:presLayoutVars>
          <dgm:bulletEnabled val="1"/>
        </dgm:presLayoutVars>
      </dgm:prSet>
      <dgm:spPr/>
    </dgm:pt>
    <dgm:pt modelId="{A7300AC1-997A-4525-8791-6DD095B4F329}" type="pres">
      <dgm:prSet presAssocID="{C32A4F2A-00E4-457B-AFF2-9194CFD938C3}" presName="sibTrans" presStyleCnt="0"/>
      <dgm:spPr/>
    </dgm:pt>
    <dgm:pt modelId="{918F9412-EC8B-4930-B193-577A3AA72FB2}" type="pres">
      <dgm:prSet presAssocID="{90B1F886-32E2-4E5C-97B9-20FD79932C93}" presName="textNode" presStyleLbl="node1" presStyleIdx="2" presStyleCnt="4">
        <dgm:presLayoutVars>
          <dgm:bulletEnabled val="1"/>
        </dgm:presLayoutVars>
      </dgm:prSet>
      <dgm:spPr/>
    </dgm:pt>
    <dgm:pt modelId="{7678AA3D-86B7-4531-8712-5BD7DF74AF2B}" type="pres">
      <dgm:prSet presAssocID="{88E165B1-F566-4910-A607-862ECFAAC3E8}" presName="sibTrans" presStyleCnt="0"/>
      <dgm:spPr/>
    </dgm:pt>
    <dgm:pt modelId="{CECD6908-8E15-404F-A128-5D399C4A0798}" type="pres">
      <dgm:prSet presAssocID="{25019312-07EE-4929-9327-418B32AE3AEE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4C9BC924-C7EA-4A91-BDBF-891D8FEE8CC7}" srcId="{6A34169A-302C-4AB7-A013-D13A722284CA}" destId="{25019312-07EE-4929-9327-418B32AE3AEE}" srcOrd="3" destOrd="0" parTransId="{988E7D63-8247-4615-A72C-F8D431D1F4BA}" sibTransId="{F5DD8338-A0B0-45DD-AF7C-A42CFE2EC99B}"/>
    <dgm:cxn modelId="{C398A23A-9922-401F-B627-5922D656A211}" type="presOf" srcId="{25019312-07EE-4929-9327-418B32AE3AEE}" destId="{CECD6908-8E15-404F-A128-5D399C4A0798}" srcOrd="0" destOrd="0" presId="urn:microsoft.com/office/officeart/2005/8/layout/hProcess9"/>
    <dgm:cxn modelId="{6CAFE13A-6F15-40FE-9325-42742787D363}" type="presOf" srcId="{D934C64A-4134-4D93-BFA7-49BAF64901B0}" destId="{390C3C7F-5036-4B89-967D-36ACBD511540}" srcOrd="0" destOrd="0" presId="urn:microsoft.com/office/officeart/2005/8/layout/hProcess9"/>
    <dgm:cxn modelId="{E9FB2F3C-EA2A-419E-B195-AFCC95993B95}" srcId="{6A34169A-302C-4AB7-A013-D13A722284CA}" destId="{307FB864-6AA2-4A95-8D08-F1381A149A0E}" srcOrd="0" destOrd="0" parTransId="{A5DA0839-6F2B-4B5B-B601-96A83C334C89}" sibTransId="{E59C36D0-9624-49A2-838B-0261E3248BFB}"/>
    <dgm:cxn modelId="{EEDF894B-6A5A-4A17-BD33-6DC69901BDCC}" srcId="{6A34169A-302C-4AB7-A013-D13A722284CA}" destId="{90B1F886-32E2-4E5C-97B9-20FD79932C93}" srcOrd="2" destOrd="0" parTransId="{89B6D7BA-516D-4CF5-AEC7-A6EE0E04DF48}" sibTransId="{88E165B1-F566-4910-A607-862ECFAAC3E8}"/>
    <dgm:cxn modelId="{06A8507B-A74D-4459-91A4-D91F95238071}" type="presOf" srcId="{90B1F886-32E2-4E5C-97B9-20FD79932C93}" destId="{918F9412-EC8B-4930-B193-577A3AA72FB2}" srcOrd="0" destOrd="0" presId="urn:microsoft.com/office/officeart/2005/8/layout/hProcess9"/>
    <dgm:cxn modelId="{6D759D7E-AA1B-4853-A498-35AA2A5C6CD5}" type="presOf" srcId="{6A34169A-302C-4AB7-A013-D13A722284CA}" destId="{625D59AE-EB40-43C2-AFB0-0C8B82E46143}" srcOrd="0" destOrd="0" presId="urn:microsoft.com/office/officeart/2005/8/layout/hProcess9"/>
    <dgm:cxn modelId="{9F34C8B2-2E44-4C0A-9B31-F7B13EBB43A2}" srcId="{6A34169A-302C-4AB7-A013-D13A722284CA}" destId="{D934C64A-4134-4D93-BFA7-49BAF64901B0}" srcOrd="1" destOrd="0" parTransId="{01C3654E-DC6C-4DAE-AED8-AD44B9748911}" sibTransId="{C32A4F2A-00E4-457B-AFF2-9194CFD938C3}"/>
    <dgm:cxn modelId="{5AE08DC8-9996-4320-AEDB-AD508F58AA25}" type="presOf" srcId="{307FB864-6AA2-4A95-8D08-F1381A149A0E}" destId="{AA8B15F7-1CDE-47E8-A97F-A3F2ADD512DF}" srcOrd="0" destOrd="0" presId="urn:microsoft.com/office/officeart/2005/8/layout/hProcess9"/>
    <dgm:cxn modelId="{BB7143C4-3C63-41C9-85E8-56864FBF6E30}" type="presParOf" srcId="{625D59AE-EB40-43C2-AFB0-0C8B82E46143}" destId="{4FDA8169-B172-4008-AD51-CC7A45CBCCCB}" srcOrd="0" destOrd="0" presId="urn:microsoft.com/office/officeart/2005/8/layout/hProcess9"/>
    <dgm:cxn modelId="{0E86AC48-E6A8-4778-A7FB-88D2B96FD4BB}" type="presParOf" srcId="{625D59AE-EB40-43C2-AFB0-0C8B82E46143}" destId="{D1FA3A47-A539-4139-9A16-0EE9966CFABA}" srcOrd="1" destOrd="0" presId="urn:microsoft.com/office/officeart/2005/8/layout/hProcess9"/>
    <dgm:cxn modelId="{41359861-F889-4E05-8F8D-3D14551D2D18}" type="presParOf" srcId="{D1FA3A47-A539-4139-9A16-0EE9966CFABA}" destId="{AA8B15F7-1CDE-47E8-A97F-A3F2ADD512DF}" srcOrd="0" destOrd="0" presId="urn:microsoft.com/office/officeart/2005/8/layout/hProcess9"/>
    <dgm:cxn modelId="{F870AB6F-625F-4E42-BE3E-36DE450C0906}" type="presParOf" srcId="{D1FA3A47-A539-4139-9A16-0EE9966CFABA}" destId="{D1367266-3BE1-41DE-BFB8-5DD309DB573F}" srcOrd="1" destOrd="0" presId="urn:microsoft.com/office/officeart/2005/8/layout/hProcess9"/>
    <dgm:cxn modelId="{932251D0-22DE-4935-B5CB-9008A0F2B1B2}" type="presParOf" srcId="{D1FA3A47-A539-4139-9A16-0EE9966CFABA}" destId="{390C3C7F-5036-4B89-967D-36ACBD511540}" srcOrd="2" destOrd="0" presId="urn:microsoft.com/office/officeart/2005/8/layout/hProcess9"/>
    <dgm:cxn modelId="{D7BE83F8-1ED3-40AF-A7F5-6E00F1AEC1FA}" type="presParOf" srcId="{D1FA3A47-A539-4139-9A16-0EE9966CFABA}" destId="{A7300AC1-997A-4525-8791-6DD095B4F329}" srcOrd="3" destOrd="0" presId="urn:microsoft.com/office/officeart/2005/8/layout/hProcess9"/>
    <dgm:cxn modelId="{CFCC8E71-C13E-4E2F-A05D-28CC23392DAE}" type="presParOf" srcId="{D1FA3A47-A539-4139-9A16-0EE9966CFABA}" destId="{918F9412-EC8B-4930-B193-577A3AA72FB2}" srcOrd="4" destOrd="0" presId="urn:microsoft.com/office/officeart/2005/8/layout/hProcess9"/>
    <dgm:cxn modelId="{F0E9D5C9-F5B3-4C38-9D86-243063512C0D}" type="presParOf" srcId="{D1FA3A47-A539-4139-9A16-0EE9966CFABA}" destId="{7678AA3D-86B7-4531-8712-5BD7DF74AF2B}" srcOrd="5" destOrd="0" presId="urn:microsoft.com/office/officeart/2005/8/layout/hProcess9"/>
    <dgm:cxn modelId="{90CB6B52-6A92-496B-9CC4-0875D1839B25}" type="presParOf" srcId="{D1FA3A47-A539-4139-9A16-0EE9966CFABA}" destId="{CECD6908-8E15-404F-A128-5D399C4A079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13D486-919D-4A57-8E42-1EEE1A97BC09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445153A-2CE3-4E0D-B598-D2C8612C1011}">
      <dgm:prSet phldrT="[Text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2400" b="1" dirty="0">
              <a:solidFill>
                <a:srgbClr val="FFFF00"/>
              </a:solidFill>
            </a:rPr>
            <a:t>MAHASISWA</a:t>
          </a:r>
          <a:r>
            <a:rPr lang="en-US" sz="2400" b="1" dirty="0"/>
            <a:t> YANG MERANCANG PENELITIAN MEMBUTUHKAN PROPOSAL PENELITIAN</a:t>
          </a:r>
        </a:p>
      </dgm:t>
    </dgm:pt>
    <dgm:pt modelId="{98BF5C0C-79B4-4305-944E-6ECFE6328B14}" type="parTrans" cxnId="{C8EE64EB-DABF-4AFB-A415-1796B92EDD63}">
      <dgm:prSet/>
      <dgm:spPr/>
      <dgm:t>
        <a:bodyPr/>
        <a:lstStyle/>
        <a:p>
          <a:endParaRPr lang="en-US"/>
        </a:p>
      </dgm:t>
    </dgm:pt>
    <dgm:pt modelId="{205B5399-D0D3-42D1-8CB1-3ADA24653AA1}" type="sibTrans" cxnId="{C8EE64EB-DABF-4AFB-A415-1796B92EDD63}">
      <dgm:prSet/>
      <dgm:spPr/>
      <dgm:t>
        <a:bodyPr/>
        <a:lstStyle/>
        <a:p>
          <a:endParaRPr lang="en-US"/>
        </a:p>
      </dgm:t>
    </dgm:pt>
    <dgm:pt modelId="{0A48D007-2A4A-4822-ACE5-2C2278744A60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2400" b="1" dirty="0"/>
            <a:t>HASIL DARI RANCANGAN PROPOSAL PENELITIAN SELANJUTNYA DISUSUN LAPORAN PENELITIAN</a:t>
          </a:r>
        </a:p>
      </dgm:t>
    </dgm:pt>
    <dgm:pt modelId="{99599DAD-1D14-42EF-AC60-591A8EF345A7}" type="parTrans" cxnId="{713D82D7-E787-4535-BA07-73E355C8A412}">
      <dgm:prSet/>
      <dgm:spPr/>
      <dgm:t>
        <a:bodyPr/>
        <a:lstStyle/>
        <a:p>
          <a:endParaRPr lang="en-US"/>
        </a:p>
      </dgm:t>
    </dgm:pt>
    <dgm:pt modelId="{575034D4-8662-4DEF-82ED-2CED48CBA0C1}" type="sibTrans" cxnId="{713D82D7-E787-4535-BA07-73E355C8A412}">
      <dgm:prSet/>
      <dgm:spPr/>
      <dgm:t>
        <a:bodyPr/>
        <a:lstStyle/>
        <a:p>
          <a:endParaRPr lang="en-US"/>
        </a:p>
      </dgm:t>
    </dgm:pt>
    <dgm:pt modelId="{1A03EA20-7F17-47A7-80EE-E9D9EB606571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400" b="1" dirty="0"/>
            <a:t>LAPORAN PENELITIAN DIKOMUNIKASIKAN DAN DIFORMULASIKAN DALAM BENTUK ARTIKEL ILMIAH</a:t>
          </a:r>
        </a:p>
      </dgm:t>
    </dgm:pt>
    <dgm:pt modelId="{67426BAC-31C0-40E3-99CD-26D3B951674B}" type="parTrans" cxnId="{9357438A-F5E4-4EA9-928E-2451102C2B7A}">
      <dgm:prSet/>
      <dgm:spPr/>
      <dgm:t>
        <a:bodyPr/>
        <a:lstStyle/>
        <a:p>
          <a:endParaRPr lang="en-US"/>
        </a:p>
      </dgm:t>
    </dgm:pt>
    <dgm:pt modelId="{3A558E2F-28A5-4019-B898-19B709098488}" type="sibTrans" cxnId="{9357438A-F5E4-4EA9-928E-2451102C2B7A}">
      <dgm:prSet/>
      <dgm:spPr/>
      <dgm:t>
        <a:bodyPr/>
        <a:lstStyle/>
        <a:p>
          <a:endParaRPr lang="en-US"/>
        </a:p>
      </dgm:t>
    </dgm:pt>
    <dgm:pt modelId="{388ACD0D-9C00-4553-A69A-5FB8D6B19470}" type="pres">
      <dgm:prSet presAssocID="{FE13D486-919D-4A57-8E42-1EEE1A97BC09}" presName="linear" presStyleCnt="0">
        <dgm:presLayoutVars>
          <dgm:dir/>
          <dgm:animLvl val="lvl"/>
          <dgm:resizeHandles val="exact"/>
        </dgm:presLayoutVars>
      </dgm:prSet>
      <dgm:spPr/>
    </dgm:pt>
    <dgm:pt modelId="{78561A02-744D-4B16-B0A7-DE2703AFAAF1}" type="pres">
      <dgm:prSet presAssocID="{5445153A-2CE3-4E0D-B598-D2C8612C1011}" presName="parentLin" presStyleCnt="0"/>
      <dgm:spPr/>
    </dgm:pt>
    <dgm:pt modelId="{AACD7A56-1A31-4984-8D3E-BC2AA0219CF4}" type="pres">
      <dgm:prSet presAssocID="{5445153A-2CE3-4E0D-B598-D2C8612C1011}" presName="parentLeftMargin" presStyleLbl="node1" presStyleIdx="0" presStyleCnt="3"/>
      <dgm:spPr/>
    </dgm:pt>
    <dgm:pt modelId="{9265A88D-38C1-4121-8F1C-7044E395DC6B}" type="pres">
      <dgm:prSet presAssocID="{5445153A-2CE3-4E0D-B598-D2C8612C1011}" presName="parentText" presStyleLbl="node1" presStyleIdx="0" presStyleCnt="3" custScaleY="378708">
        <dgm:presLayoutVars>
          <dgm:chMax val="0"/>
          <dgm:bulletEnabled val="1"/>
        </dgm:presLayoutVars>
      </dgm:prSet>
      <dgm:spPr/>
    </dgm:pt>
    <dgm:pt modelId="{C127C5CF-7830-488A-B8F4-AEC30A1C6C87}" type="pres">
      <dgm:prSet presAssocID="{5445153A-2CE3-4E0D-B598-D2C8612C1011}" presName="negativeSpace" presStyleCnt="0"/>
      <dgm:spPr/>
    </dgm:pt>
    <dgm:pt modelId="{CDCAE228-ABD6-466F-8223-2CC1D9A22E05}" type="pres">
      <dgm:prSet presAssocID="{5445153A-2CE3-4E0D-B598-D2C8612C1011}" presName="childText" presStyleLbl="conFgAcc1" presStyleIdx="0" presStyleCnt="3">
        <dgm:presLayoutVars>
          <dgm:bulletEnabled val="1"/>
        </dgm:presLayoutVars>
      </dgm:prSet>
      <dgm:spPr/>
    </dgm:pt>
    <dgm:pt modelId="{4BC4E498-F25A-4FC8-AA13-01C3423E49FD}" type="pres">
      <dgm:prSet presAssocID="{205B5399-D0D3-42D1-8CB1-3ADA24653AA1}" presName="spaceBetweenRectangles" presStyleCnt="0"/>
      <dgm:spPr/>
    </dgm:pt>
    <dgm:pt modelId="{D9D672A3-FED9-47AE-96D8-3725DE7310D7}" type="pres">
      <dgm:prSet presAssocID="{0A48D007-2A4A-4822-ACE5-2C2278744A60}" presName="parentLin" presStyleCnt="0"/>
      <dgm:spPr/>
    </dgm:pt>
    <dgm:pt modelId="{D2F085E6-CF28-4355-9852-55E4FBA96873}" type="pres">
      <dgm:prSet presAssocID="{0A48D007-2A4A-4822-ACE5-2C2278744A60}" presName="parentLeftMargin" presStyleLbl="node1" presStyleIdx="0" presStyleCnt="3"/>
      <dgm:spPr/>
    </dgm:pt>
    <dgm:pt modelId="{F8451DB6-6B9B-48FF-B851-5E0BF032F333}" type="pres">
      <dgm:prSet presAssocID="{0A48D007-2A4A-4822-ACE5-2C2278744A60}" presName="parentText" presStyleLbl="node1" presStyleIdx="1" presStyleCnt="3" custScaleY="357901">
        <dgm:presLayoutVars>
          <dgm:chMax val="0"/>
          <dgm:bulletEnabled val="1"/>
        </dgm:presLayoutVars>
      </dgm:prSet>
      <dgm:spPr/>
    </dgm:pt>
    <dgm:pt modelId="{14D6ECBF-80F5-4138-8FAF-A50680C0FA55}" type="pres">
      <dgm:prSet presAssocID="{0A48D007-2A4A-4822-ACE5-2C2278744A60}" presName="negativeSpace" presStyleCnt="0"/>
      <dgm:spPr/>
    </dgm:pt>
    <dgm:pt modelId="{531EFADA-E09D-48FB-B5F4-A7C9B209ACA3}" type="pres">
      <dgm:prSet presAssocID="{0A48D007-2A4A-4822-ACE5-2C2278744A60}" presName="childText" presStyleLbl="conFgAcc1" presStyleIdx="1" presStyleCnt="3">
        <dgm:presLayoutVars>
          <dgm:bulletEnabled val="1"/>
        </dgm:presLayoutVars>
      </dgm:prSet>
      <dgm:spPr/>
    </dgm:pt>
    <dgm:pt modelId="{705A8144-BBEF-46E3-A45D-68C6ED2D2C1B}" type="pres">
      <dgm:prSet presAssocID="{575034D4-8662-4DEF-82ED-2CED48CBA0C1}" presName="spaceBetweenRectangles" presStyleCnt="0"/>
      <dgm:spPr/>
    </dgm:pt>
    <dgm:pt modelId="{B5FC7FC1-2E73-4323-AF90-BEA7FCDC0CD1}" type="pres">
      <dgm:prSet presAssocID="{1A03EA20-7F17-47A7-80EE-E9D9EB606571}" presName="parentLin" presStyleCnt="0"/>
      <dgm:spPr/>
    </dgm:pt>
    <dgm:pt modelId="{81E96F9C-9533-4F5B-B396-25C59A4F961E}" type="pres">
      <dgm:prSet presAssocID="{1A03EA20-7F17-47A7-80EE-E9D9EB606571}" presName="parentLeftMargin" presStyleLbl="node1" presStyleIdx="1" presStyleCnt="3"/>
      <dgm:spPr/>
    </dgm:pt>
    <dgm:pt modelId="{5CCD1612-E358-44D4-8709-AB51F0D01D47}" type="pres">
      <dgm:prSet presAssocID="{1A03EA20-7F17-47A7-80EE-E9D9EB606571}" presName="parentText" presStyleLbl="node1" presStyleIdx="2" presStyleCnt="3" custScaleY="308659">
        <dgm:presLayoutVars>
          <dgm:chMax val="0"/>
          <dgm:bulletEnabled val="1"/>
        </dgm:presLayoutVars>
      </dgm:prSet>
      <dgm:spPr/>
    </dgm:pt>
    <dgm:pt modelId="{5F86713B-3770-4B5E-868A-C3D43B3A63D4}" type="pres">
      <dgm:prSet presAssocID="{1A03EA20-7F17-47A7-80EE-E9D9EB606571}" presName="negativeSpace" presStyleCnt="0"/>
      <dgm:spPr/>
    </dgm:pt>
    <dgm:pt modelId="{FA256688-0D1B-413A-A6B2-154103DEAE39}" type="pres">
      <dgm:prSet presAssocID="{1A03EA20-7F17-47A7-80EE-E9D9EB60657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4E63743-8058-4BAB-8741-0DA6C4297346}" type="presOf" srcId="{5445153A-2CE3-4E0D-B598-D2C8612C1011}" destId="{AACD7A56-1A31-4984-8D3E-BC2AA0219CF4}" srcOrd="0" destOrd="0" presId="urn:microsoft.com/office/officeart/2005/8/layout/list1"/>
    <dgm:cxn modelId="{5E5A6150-AC02-4007-AF37-EB42ACE8C4F9}" type="presOf" srcId="{FE13D486-919D-4A57-8E42-1EEE1A97BC09}" destId="{388ACD0D-9C00-4553-A69A-5FB8D6B19470}" srcOrd="0" destOrd="0" presId="urn:microsoft.com/office/officeart/2005/8/layout/list1"/>
    <dgm:cxn modelId="{9357438A-F5E4-4EA9-928E-2451102C2B7A}" srcId="{FE13D486-919D-4A57-8E42-1EEE1A97BC09}" destId="{1A03EA20-7F17-47A7-80EE-E9D9EB606571}" srcOrd="2" destOrd="0" parTransId="{67426BAC-31C0-40E3-99CD-26D3B951674B}" sibTransId="{3A558E2F-28A5-4019-B898-19B709098488}"/>
    <dgm:cxn modelId="{120C8598-F8B6-4081-895F-5A08C275CD65}" type="presOf" srcId="{0A48D007-2A4A-4822-ACE5-2C2278744A60}" destId="{D2F085E6-CF28-4355-9852-55E4FBA96873}" srcOrd="0" destOrd="0" presId="urn:microsoft.com/office/officeart/2005/8/layout/list1"/>
    <dgm:cxn modelId="{65C6059E-D71E-4794-8D9B-AB56175FB311}" type="presOf" srcId="{5445153A-2CE3-4E0D-B598-D2C8612C1011}" destId="{9265A88D-38C1-4121-8F1C-7044E395DC6B}" srcOrd="1" destOrd="0" presId="urn:microsoft.com/office/officeart/2005/8/layout/list1"/>
    <dgm:cxn modelId="{B6A807C2-CF9E-4584-BDAD-B2AF41A1A055}" type="presOf" srcId="{0A48D007-2A4A-4822-ACE5-2C2278744A60}" destId="{F8451DB6-6B9B-48FF-B851-5E0BF032F333}" srcOrd="1" destOrd="0" presId="urn:microsoft.com/office/officeart/2005/8/layout/list1"/>
    <dgm:cxn modelId="{71F394C4-4E7B-4E42-ACEA-ECB37A048F3B}" type="presOf" srcId="{1A03EA20-7F17-47A7-80EE-E9D9EB606571}" destId="{81E96F9C-9533-4F5B-B396-25C59A4F961E}" srcOrd="0" destOrd="0" presId="urn:microsoft.com/office/officeart/2005/8/layout/list1"/>
    <dgm:cxn modelId="{A402EDD4-919D-47D4-A2C3-2053322BCBC5}" type="presOf" srcId="{1A03EA20-7F17-47A7-80EE-E9D9EB606571}" destId="{5CCD1612-E358-44D4-8709-AB51F0D01D47}" srcOrd="1" destOrd="0" presId="urn:microsoft.com/office/officeart/2005/8/layout/list1"/>
    <dgm:cxn modelId="{713D82D7-E787-4535-BA07-73E355C8A412}" srcId="{FE13D486-919D-4A57-8E42-1EEE1A97BC09}" destId="{0A48D007-2A4A-4822-ACE5-2C2278744A60}" srcOrd="1" destOrd="0" parTransId="{99599DAD-1D14-42EF-AC60-591A8EF345A7}" sibTransId="{575034D4-8662-4DEF-82ED-2CED48CBA0C1}"/>
    <dgm:cxn modelId="{C8EE64EB-DABF-4AFB-A415-1796B92EDD63}" srcId="{FE13D486-919D-4A57-8E42-1EEE1A97BC09}" destId="{5445153A-2CE3-4E0D-B598-D2C8612C1011}" srcOrd="0" destOrd="0" parTransId="{98BF5C0C-79B4-4305-944E-6ECFE6328B14}" sibTransId="{205B5399-D0D3-42D1-8CB1-3ADA24653AA1}"/>
    <dgm:cxn modelId="{412A2DC4-8C21-42CF-BCA9-3FA0789881BF}" type="presParOf" srcId="{388ACD0D-9C00-4553-A69A-5FB8D6B19470}" destId="{78561A02-744D-4B16-B0A7-DE2703AFAAF1}" srcOrd="0" destOrd="0" presId="urn:microsoft.com/office/officeart/2005/8/layout/list1"/>
    <dgm:cxn modelId="{BE4CF89E-28EB-49D9-91C5-548899AC9FA9}" type="presParOf" srcId="{78561A02-744D-4B16-B0A7-DE2703AFAAF1}" destId="{AACD7A56-1A31-4984-8D3E-BC2AA0219CF4}" srcOrd="0" destOrd="0" presId="urn:microsoft.com/office/officeart/2005/8/layout/list1"/>
    <dgm:cxn modelId="{D32576B2-38BC-413C-A347-0A7A59D5D7B2}" type="presParOf" srcId="{78561A02-744D-4B16-B0A7-DE2703AFAAF1}" destId="{9265A88D-38C1-4121-8F1C-7044E395DC6B}" srcOrd="1" destOrd="0" presId="urn:microsoft.com/office/officeart/2005/8/layout/list1"/>
    <dgm:cxn modelId="{FC6741A6-B74C-4D3A-84C5-69B024B9B5EE}" type="presParOf" srcId="{388ACD0D-9C00-4553-A69A-5FB8D6B19470}" destId="{C127C5CF-7830-488A-B8F4-AEC30A1C6C87}" srcOrd="1" destOrd="0" presId="urn:microsoft.com/office/officeart/2005/8/layout/list1"/>
    <dgm:cxn modelId="{DB808086-E401-4D0A-9B28-E9313925A9F7}" type="presParOf" srcId="{388ACD0D-9C00-4553-A69A-5FB8D6B19470}" destId="{CDCAE228-ABD6-466F-8223-2CC1D9A22E05}" srcOrd="2" destOrd="0" presId="urn:microsoft.com/office/officeart/2005/8/layout/list1"/>
    <dgm:cxn modelId="{844C0C75-B52D-48DA-ADC7-EF8D8395EEE5}" type="presParOf" srcId="{388ACD0D-9C00-4553-A69A-5FB8D6B19470}" destId="{4BC4E498-F25A-4FC8-AA13-01C3423E49FD}" srcOrd="3" destOrd="0" presId="urn:microsoft.com/office/officeart/2005/8/layout/list1"/>
    <dgm:cxn modelId="{4EA26EE4-632C-423A-AEA5-39D85B38A2D9}" type="presParOf" srcId="{388ACD0D-9C00-4553-A69A-5FB8D6B19470}" destId="{D9D672A3-FED9-47AE-96D8-3725DE7310D7}" srcOrd="4" destOrd="0" presId="urn:microsoft.com/office/officeart/2005/8/layout/list1"/>
    <dgm:cxn modelId="{9B171629-850A-4F00-AD77-6BCBD6EF9077}" type="presParOf" srcId="{D9D672A3-FED9-47AE-96D8-3725DE7310D7}" destId="{D2F085E6-CF28-4355-9852-55E4FBA96873}" srcOrd="0" destOrd="0" presId="urn:microsoft.com/office/officeart/2005/8/layout/list1"/>
    <dgm:cxn modelId="{9E52EA5D-091E-4091-93D5-5D85DD81A54E}" type="presParOf" srcId="{D9D672A3-FED9-47AE-96D8-3725DE7310D7}" destId="{F8451DB6-6B9B-48FF-B851-5E0BF032F333}" srcOrd="1" destOrd="0" presId="urn:microsoft.com/office/officeart/2005/8/layout/list1"/>
    <dgm:cxn modelId="{DDB461B4-9DD2-47EC-B1FF-C3F037CA5789}" type="presParOf" srcId="{388ACD0D-9C00-4553-A69A-5FB8D6B19470}" destId="{14D6ECBF-80F5-4138-8FAF-A50680C0FA55}" srcOrd="5" destOrd="0" presId="urn:microsoft.com/office/officeart/2005/8/layout/list1"/>
    <dgm:cxn modelId="{AC060EFF-2968-4CD7-B180-24215EDC0866}" type="presParOf" srcId="{388ACD0D-9C00-4553-A69A-5FB8D6B19470}" destId="{531EFADA-E09D-48FB-B5F4-A7C9B209ACA3}" srcOrd="6" destOrd="0" presId="urn:microsoft.com/office/officeart/2005/8/layout/list1"/>
    <dgm:cxn modelId="{2FBD06DA-2F98-4A01-8E91-E6E76A7ECE74}" type="presParOf" srcId="{388ACD0D-9C00-4553-A69A-5FB8D6B19470}" destId="{705A8144-BBEF-46E3-A45D-68C6ED2D2C1B}" srcOrd="7" destOrd="0" presId="urn:microsoft.com/office/officeart/2005/8/layout/list1"/>
    <dgm:cxn modelId="{BFC39250-DA91-44D3-9981-7AAC4F4FE59B}" type="presParOf" srcId="{388ACD0D-9C00-4553-A69A-5FB8D6B19470}" destId="{B5FC7FC1-2E73-4323-AF90-BEA7FCDC0CD1}" srcOrd="8" destOrd="0" presId="urn:microsoft.com/office/officeart/2005/8/layout/list1"/>
    <dgm:cxn modelId="{D1DC50C2-CC99-4B2E-AB04-B9CC0E8D85B7}" type="presParOf" srcId="{B5FC7FC1-2E73-4323-AF90-BEA7FCDC0CD1}" destId="{81E96F9C-9533-4F5B-B396-25C59A4F961E}" srcOrd="0" destOrd="0" presId="urn:microsoft.com/office/officeart/2005/8/layout/list1"/>
    <dgm:cxn modelId="{3F03EE5D-1797-4696-B0E7-3CEDF11A0670}" type="presParOf" srcId="{B5FC7FC1-2E73-4323-AF90-BEA7FCDC0CD1}" destId="{5CCD1612-E358-44D4-8709-AB51F0D01D47}" srcOrd="1" destOrd="0" presId="urn:microsoft.com/office/officeart/2005/8/layout/list1"/>
    <dgm:cxn modelId="{4896BD52-AA97-48E3-8389-F64FE317B65A}" type="presParOf" srcId="{388ACD0D-9C00-4553-A69A-5FB8D6B19470}" destId="{5F86713B-3770-4B5E-868A-C3D43B3A63D4}" srcOrd="9" destOrd="0" presId="urn:microsoft.com/office/officeart/2005/8/layout/list1"/>
    <dgm:cxn modelId="{D7095C8D-F469-4431-AE41-50E6B174E2FE}" type="presParOf" srcId="{388ACD0D-9C00-4553-A69A-5FB8D6B19470}" destId="{FA256688-0D1B-413A-A6B2-154103DEAE3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D9ADCF-E364-4E5E-AAB5-7B556A90A4B2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322C5F40-46D9-4DE0-BBA4-9A436A940386}">
      <dgm:prSet phldrT="[Text]"/>
      <dgm:spPr/>
      <dgm:t>
        <a:bodyPr/>
        <a:lstStyle/>
        <a:p>
          <a:r>
            <a:rPr lang="en-US" dirty="0"/>
            <a:t>FIKSIONAL</a:t>
          </a:r>
        </a:p>
      </dgm:t>
    </dgm:pt>
    <dgm:pt modelId="{86B122BD-AD50-49CD-874B-FD62F322E079}" type="parTrans" cxnId="{4844E031-94CE-4DE0-B37E-B9ACB3F02F63}">
      <dgm:prSet/>
      <dgm:spPr/>
      <dgm:t>
        <a:bodyPr/>
        <a:lstStyle/>
        <a:p>
          <a:endParaRPr lang="en-US"/>
        </a:p>
      </dgm:t>
    </dgm:pt>
    <dgm:pt modelId="{705DAA82-A945-408E-BA2C-E99BAF908CFA}" type="sibTrans" cxnId="{4844E031-94CE-4DE0-B37E-B9ACB3F02F63}">
      <dgm:prSet/>
      <dgm:spPr/>
      <dgm:t>
        <a:bodyPr/>
        <a:lstStyle/>
        <a:p>
          <a:endParaRPr lang="en-US"/>
        </a:p>
      </dgm:t>
    </dgm:pt>
    <dgm:pt modelId="{60762A1D-025E-4CC7-B29C-B96B74C09E00}">
      <dgm:prSet phldrT="[Text]"/>
      <dgm:spPr/>
      <dgm:t>
        <a:bodyPr/>
        <a:lstStyle/>
        <a:p>
          <a:r>
            <a:rPr lang="en-US" dirty="0"/>
            <a:t>INFORMAL</a:t>
          </a:r>
        </a:p>
      </dgm:t>
    </dgm:pt>
    <dgm:pt modelId="{A3AD7DC6-AFE6-4739-B9F5-1D0ACCD56E4F}" type="parTrans" cxnId="{7E6407D6-E54D-425E-8DE4-685FBDD17C15}">
      <dgm:prSet/>
      <dgm:spPr/>
      <dgm:t>
        <a:bodyPr/>
        <a:lstStyle/>
        <a:p>
          <a:endParaRPr lang="en-US"/>
        </a:p>
      </dgm:t>
    </dgm:pt>
    <dgm:pt modelId="{7DBBD8F6-FB51-4DFB-9605-501BD69C27B5}" type="sibTrans" cxnId="{7E6407D6-E54D-425E-8DE4-685FBDD17C15}">
      <dgm:prSet/>
      <dgm:spPr/>
      <dgm:t>
        <a:bodyPr/>
        <a:lstStyle/>
        <a:p>
          <a:endParaRPr lang="en-US"/>
        </a:p>
      </dgm:t>
    </dgm:pt>
    <dgm:pt modelId="{BB0F14E9-5890-4838-9791-5C2F07BB7206}">
      <dgm:prSet phldrT="[Text]"/>
      <dgm:spPr/>
      <dgm:t>
        <a:bodyPr/>
        <a:lstStyle/>
        <a:p>
          <a:r>
            <a:rPr lang="en-US" dirty="0"/>
            <a:t>IMAJINATIF</a:t>
          </a:r>
        </a:p>
      </dgm:t>
    </dgm:pt>
    <dgm:pt modelId="{AD7494C2-1119-4E76-BB50-DA74F881EE0E}" type="parTrans" cxnId="{FB4E31D6-4A13-4FAA-8B91-DC35FA6F9A20}">
      <dgm:prSet/>
      <dgm:spPr/>
      <dgm:t>
        <a:bodyPr/>
        <a:lstStyle/>
        <a:p>
          <a:endParaRPr lang="en-US"/>
        </a:p>
      </dgm:t>
    </dgm:pt>
    <dgm:pt modelId="{578FB938-C39F-42FA-9013-AD91453A83E5}" type="sibTrans" cxnId="{FB4E31D6-4A13-4FAA-8B91-DC35FA6F9A20}">
      <dgm:prSet/>
      <dgm:spPr/>
      <dgm:t>
        <a:bodyPr/>
        <a:lstStyle/>
        <a:p>
          <a:endParaRPr lang="en-US"/>
        </a:p>
      </dgm:t>
    </dgm:pt>
    <dgm:pt modelId="{3D713B2D-CB5C-4835-8F3F-5941A79CF46C}" type="pres">
      <dgm:prSet presAssocID="{67D9ADCF-E364-4E5E-AAB5-7B556A90A4B2}" presName="CompostProcess" presStyleCnt="0">
        <dgm:presLayoutVars>
          <dgm:dir/>
          <dgm:resizeHandles val="exact"/>
        </dgm:presLayoutVars>
      </dgm:prSet>
      <dgm:spPr/>
    </dgm:pt>
    <dgm:pt modelId="{6E44E789-386D-44C4-BCFD-78444F1C3729}" type="pres">
      <dgm:prSet presAssocID="{67D9ADCF-E364-4E5E-AAB5-7B556A90A4B2}" presName="arrow" presStyleLbl="bgShp" presStyleIdx="0" presStyleCnt="1"/>
      <dgm:spPr/>
    </dgm:pt>
    <dgm:pt modelId="{1D544891-CD70-4ED3-8E32-A99AF93887A9}" type="pres">
      <dgm:prSet presAssocID="{67D9ADCF-E364-4E5E-AAB5-7B556A90A4B2}" presName="linearProcess" presStyleCnt="0"/>
      <dgm:spPr/>
    </dgm:pt>
    <dgm:pt modelId="{D6FE6067-3FA0-4943-8391-C93A06FB866F}" type="pres">
      <dgm:prSet presAssocID="{322C5F40-46D9-4DE0-BBA4-9A436A940386}" presName="textNode" presStyleLbl="node1" presStyleIdx="0" presStyleCnt="3">
        <dgm:presLayoutVars>
          <dgm:bulletEnabled val="1"/>
        </dgm:presLayoutVars>
      </dgm:prSet>
      <dgm:spPr/>
    </dgm:pt>
    <dgm:pt modelId="{673333E0-EC45-4088-A618-D60954BCB5E9}" type="pres">
      <dgm:prSet presAssocID="{705DAA82-A945-408E-BA2C-E99BAF908CFA}" presName="sibTrans" presStyleCnt="0"/>
      <dgm:spPr/>
    </dgm:pt>
    <dgm:pt modelId="{5BB7A0BA-79B6-4838-8210-9376F121C158}" type="pres">
      <dgm:prSet presAssocID="{60762A1D-025E-4CC7-B29C-B96B74C09E00}" presName="textNode" presStyleLbl="node1" presStyleIdx="1" presStyleCnt="3">
        <dgm:presLayoutVars>
          <dgm:bulletEnabled val="1"/>
        </dgm:presLayoutVars>
      </dgm:prSet>
      <dgm:spPr/>
    </dgm:pt>
    <dgm:pt modelId="{32CBBA61-456D-40FF-AC49-116F86AB6A64}" type="pres">
      <dgm:prSet presAssocID="{7DBBD8F6-FB51-4DFB-9605-501BD69C27B5}" presName="sibTrans" presStyleCnt="0"/>
      <dgm:spPr/>
    </dgm:pt>
    <dgm:pt modelId="{89887320-D4E7-454B-A20D-75411ED3448E}" type="pres">
      <dgm:prSet presAssocID="{BB0F14E9-5890-4838-9791-5C2F07BB7206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4844E031-94CE-4DE0-B37E-B9ACB3F02F63}" srcId="{67D9ADCF-E364-4E5E-AAB5-7B556A90A4B2}" destId="{322C5F40-46D9-4DE0-BBA4-9A436A940386}" srcOrd="0" destOrd="0" parTransId="{86B122BD-AD50-49CD-874B-FD62F322E079}" sibTransId="{705DAA82-A945-408E-BA2C-E99BAF908CFA}"/>
    <dgm:cxn modelId="{86BAA478-CDE8-43BD-88F1-E996A1149FEC}" type="presOf" srcId="{67D9ADCF-E364-4E5E-AAB5-7B556A90A4B2}" destId="{3D713B2D-CB5C-4835-8F3F-5941A79CF46C}" srcOrd="0" destOrd="0" presId="urn:microsoft.com/office/officeart/2005/8/layout/hProcess9"/>
    <dgm:cxn modelId="{FF7B2980-6DF9-44A9-B3E6-644D80357B7F}" type="presOf" srcId="{60762A1D-025E-4CC7-B29C-B96B74C09E00}" destId="{5BB7A0BA-79B6-4838-8210-9376F121C158}" srcOrd="0" destOrd="0" presId="urn:microsoft.com/office/officeart/2005/8/layout/hProcess9"/>
    <dgm:cxn modelId="{71437BAB-1F0E-4B15-87AB-483B75E9A505}" type="presOf" srcId="{BB0F14E9-5890-4838-9791-5C2F07BB7206}" destId="{89887320-D4E7-454B-A20D-75411ED3448E}" srcOrd="0" destOrd="0" presId="urn:microsoft.com/office/officeart/2005/8/layout/hProcess9"/>
    <dgm:cxn modelId="{CA3446BB-30CA-4F0B-9914-41B8600EFB29}" type="presOf" srcId="{322C5F40-46D9-4DE0-BBA4-9A436A940386}" destId="{D6FE6067-3FA0-4943-8391-C93A06FB866F}" srcOrd="0" destOrd="0" presId="urn:microsoft.com/office/officeart/2005/8/layout/hProcess9"/>
    <dgm:cxn modelId="{7E6407D6-E54D-425E-8DE4-685FBDD17C15}" srcId="{67D9ADCF-E364-4E5E-AAB5-7B556A90A4B2}" destId="{60762A1D-025E-4CC7-B29C-B96B74C09E00}" srcOrd="1" destOrd="0" parTransId="{A3AD7DC6-AFE6-4739-B9F5-1D0ACCD56E4F}" sibTransId="{7DBBD8F6-FB51-4DFB-9605-501BD69C27B5}"/>
    <dgm:cxn modelId="{FB4E31D6-4A13-4FAA-8B91-DC35FA6F9A20}" srcId="{67D9ADCF-E364-4E5E-AAB5-7B556A90A4B2}" destId="{BB0F14E9-5890-4838-9791-5C2F07BB7206}" srcOrd="2" destOrd="0" parTransId="{AD7494C2-1119-4E76-BB50-DA74F881EE0E}" sibTransId="{578FB938-C39F-42FA-9013-AD91453A83E5}"/>
    <dgm:cxn modelId="{D7EDBC4C-405E-44EC-A7AA-FBBEE4BC4B0F}" type="presParOf" srcId="{3D713B2D-CB5C-4835-8F3F-5941A79CF46C}" destId="{6E44E789-386D-44C4-BCFD-78444F1C3729}" srcOrd="0" destOrd="0" presId="urn:microsoft.com/office/officeart/2005/8/layout/hProcess9"/>
    <dgm:cxn modelId="{2F0B8DF8-1273-492B-9776-378E78C5A17E}" type="presParOf" srcId="{3D713B2D-CB5C-4835-8F3F-5941A79CF46C}" destId="{1D544891-CD70-4ED3-8E32-A99AF93887A9}" srcOrd="1" destOrd="0" presId="urn:microsoft.com/office/officeart/2005/8/layout/hProcess9"/>
    <dgm:cxn modelId="{5F3A2162-A5C7-402A-B6E3-4D94B5891046}" type="presParOf" srcId="{1D544891-CD70-4ED3-8E32-A99AF93887A9}" destId="{D6FE6067-3FA0-4943-8391-C93A06FB866F}" srcOrd="0" destOrd="0" presId="urn:microsoft.com/office/officeart/2005/8/layout/hProcess9"/>
    <dgm:cxn modelId="{EC33B64C-63C5-4B97-B8F2-A5D69BF53223}" type="presParOf" srcId="{1D544891-CD70-4ED3-8E32-A99AF93887A9}" destId="{673333E0-EC45-4088-A618-D60954BCB5E9}" srcOrd="1" destOrd="0" presId="urn:microsoft.com/office/officeart/2005/8/layout/hProcess9"/>
    <dgm:cxn modelId="{82E76166-7E9D-46ED-BDE4-DD0AA8544E23}" type="presParOf" srcId="{1D544891-CD70-4ED3-8E32-A99AF93887A9}" destId="{5BB7A0BA-79B6-4838-8210-9376F121C158}" srcOrd="2" destOrd="0" presId="urn:microsoft.com/office/officeart/2005/8/layout/hProcess9"/>
    <dgm:cxn modelId="{4CB8F912-CFA8-4ED7-B7AD-7FA84BAD2FBE}" type="presParOf" srcId="{1D544891-CD70-4ED3-8E32-A99AF93887A9}" destId="{32CBBA61-456D-40FF-AC49-116F86AB6A64}" srcOrd="3" destOrd="0" presId="urn:microsoft.com/office/officeart/2005/8/layout/hProcess9"/>
    <dgm:cxn modelId="{8DFB57B6-6FC8-44F6-BFAC-1EBDB476EEEC}" type="presParOf" srcId="{1D544891-CD70-4ED3-8E32-A99AF93887A9}" destId="{89887320-D4E7-454B-A20D-75411ED3448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35AA15-DAA4-49A0-A425-B1E9A563E8EE}" type="doc">
      <dgm:prSet loTypeId="urn:microsoft.com/office/officeart/2005/8/layout/radial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2383E9-4A76-4CF5-9B05-29A4BB35C3F2}">
      <dgm:prSet phldrT="[Text]"/>
      <dgm:spPr/>
      <dgm:t>
        <a:bodyPr/>
        <a:lstStyle/>
        <a:p>
          <a:r>
            <a:rPr lang="en-US" dirty="0"/>
            <a:t>BAHASA INDONESIA</a:t>
          </a:r>
        </a:p>
      </dgm:t>
    </dgm:pt>
    <dgm:pt modelId="{41BC3A67-FBF2-448E-B748-2301A4642798}" type="parTrans" cxnId="{EA337CA0-869F-4CFC-92CE-4472101B6B42}">
      <dgm:prSet/>
      <dgm:spPr/>
      <dgm:t>
        <a:bodyPr/>
        <a:lstStyle/>
        <a:p>
          <a:endParaRPr lang="en-US"/>
        </a:p>
      </dgm:t>
    </dgm:pt>
    <dgm:pt modelId="{1D8049E3-61BC-4CC4-852C-0986111346F2}" type="sibTrans" cxnId="{EA337CA0-869F-4CFC-92CE-4472101B6B42}">
      <dgm:prSet/>
      <dgm:spPr/>
      <dgm:t>
        <a:bodyPr/>
        <a:lstStyle/>
        <a:p>
          <a:endParaRPr lang="en-US"/>
        </a:p>
      </dgm:t>
    </dgm:pt>
    <dgm:pt modelId="{750C6FCF-FB11-4D1A-A1A4-3EDDA932A073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RAGAM BAHASA BAKU</a:t>
          </a:r>
        </a:p>
      </dgm:t>
    </dgm:pt>
    <dgm:pt modelId="{BDFAB30D-5877-40A6-A4AF-5B7A3B5D81C1}" type="parTrans" cxnId="{E619B896-013D-4E28-9FE9-12D9C387C769}">
      <dgm:prSet/>
      <dgm:spPr/>
      <dgm:t>
        <a:bodyPr/>
        <a:lstStyle/>
        <a:p>
          <a:endParaRPr lang="en-US"/>
        </a:p>
      </dgm:t>
    </dgm:pt>
    <dgm:pt modelId="{C615E03A-22CA-4C58-9D37-4C5E5A467008}" type="sibTrans" cxnId="{E619B896-013D-4E28-9FE9-12D9C387C769}">
      <dgm:prSet/>
      <dgm:spPr/>
      <dgm:t>
        <a:bodyPr/>
        <a:lstStyle/>
        <a:p>
          <a:endParaRPr lang="en-US"/>
        </a:p>
      </dgm:t>
    </dgm:pt>
    <dgm:pt modelId="{A7593906-0A54-45D5-BC5E-64EC8F45B34E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RAGAM BAHASA TIDAK BAKU</a:t>
          </a:r>
        </a:p>
      </dgm:t>
    </dgm:pt>
    <dgm:pt modelId="{4F132C03-1E25-46E3-8249-516E24D53A43}" type="parTrans" cxnId="{620E4A59-B784-4933-889C-E9EE287F9F51}">
      <dgm:prSet/>
      <dgm:spPr/>
      <dgm:t>
        <a:bodyPr/>
        <a:lstStyle/>
        <a:p>
          <a:endParaRPr lang="en-US"/>
        </a:p>
      </dgm:t>
    </dgm:pt>
    <dgm:pt modelId="{6920DA00-E123-4DAE-965E-669F53736B38}" type="sibTrans" cxnId="{620E4A59-B784-4933-889C-E9EE287F9F51}">
      <dgm:prSet/>
      <dgm:spPr/>
      <dgm:t>
        <a:bodyPr/>
        <a:lstStyle/>
        <a:p>
          <a:endParaRPr lang="en-US"/>
        </a:p>
      </dgm:t>
    </dgm:pt>
    <dgm:pt modelId="{6F55BCCE-B115-4A70-AC8B-4C891117189A}">
      <dgm:prSet phldrT="[Text]" phldr="1"/>
      <dgm:spPr/>
      <dgm:t>
        <a:bodyPr/>
        <a:lstStyle/>
        <a:p>
          <a:endParaRPr lang="en-US"/>
        </a:p>
      </dgm:t>
    </dgm:pt>
    <dgm:pt modelId="{E8EC655D-C86B-4A7C-8915-D1DFD37C0A88}" type="parTrans" cxnId="{F323142E-85A7-46AD-A18D-093A0990D036}">
      <dgm:prSet/>
      <dgm:spPr/>
      <dgm:t>
        <a:bodyPr/>
        <a:lstStyle/>
        <a:p>
          <a:endParaRPr lang="en-US"/>
        </a:p>
      </dgm:t>
    </dgm:pt>
    <dgm:pt modelId="{77F3CA1D-470C-402A-B6D0-82D61AB41E0B}" type="sibTrans" cxnId="{F323142E-85A7-46AD-A18D-093A0990D036}">
      <dgm:prSet/>
      <dgm:spPr/>
      <dgm:t>
        <a:bodyPr/>
        <a:lstStyle/>
        <a:p>
          <a:endParaRPr lang="en-US"/>
        </a:p>
      </dgm:t>
    </dgm:pt>
    <dgm:pt modelId="{DB3D48B7-1290-4FD5-9D9E-54E0FDF475B9}">
      <dgm:prSet phldrT="[Text]" phldr="1"/>
      <dgm:spPr/>
      <dgm:t>
        <a:bodyPr/>
        <a:lstStyle/>
        <a:p>
          <a:endParaRPr lang="en-US"/>
        </a:p>
      </dgm:t>
    </dgm:pt>
    <dgm:pt modelId="{E1FC65D4-A484-49E3-89A0-CDD3179559D8}" type="parTrans" cxnId="{2B0B2000-FA41-4812-A9FA-767F39C4F637}">
      <dgm:prSet/>
      <dgm:spPr/>
      <dgm:t>
        <a:bodyPr/>
        <a:lstStyle/>
        <a:p>
          <a:endParaRPr lang="en-US"/>
        </a:p>
      </dgm:t>
    </dgm:pt>
    <dgm:pt modelId="{1B564AF7-6D51-4EB6-B072-C3931E7FB389}" type="sibTrans" cxnId="{2B0B2000-FA41-4812-A9FA-767F39C4F637}">
      <dgm:prSet/>
      <dgm:spPr/>
      <dgm:t>
        <a:bodyPr/>
        <a:lstStyle/>
        <a:p>
          <a:endParaRPr lang="en-US"/>
        </a:p>
      </dgm:t>
    </dgm:pt>
    <dgm:pt modelId="{EF661496-F256-4B09-9005-75038CDAFBAC}">
      <dgm:prSet phldrT="[Text]" phldr="1"/>
      <dgm:spPr/>
      <dgm:t>
        <a:bodyPr/>
        <a:lstStyle/>
        <a:p>
          <a:endParaRPr lang="en-US"/>
        </a:p>
      </dgm:t>
    </dgm:pt>
    <dgm:pt modelId="{59893DC1-910E-490A-8CC7-D0D5EE4FDC3A}" type="parTrans" cxnId="{4D08757C-0B2C-4182-9A2B-5DD45451CA9D}">
      <dgm:prSet/>
      <dgm:spPr/>
      <dgm:t>
        <a:bodyPr/>
        <a:lstStyle/>
        <a:p>
          <a:endParaRPr lang="en-US"/>
        </a:p>
      </dgm:t>
    </dgm:pt>
    <dgm:pt modelId="{339FEBAD-45CA-433E-A1AC-B12F8A85E057}" type="sibTrans" cxnId="{4D08757C-0B2C-4182-9A2B-5DD45451CA9D}">
      <dgm:prSet/>
      <dgm:spPr/>
      <dgm:t>
        <a:bodyPr/>
        <a:lstStyle/>
        <a:p>
          <a:endParaRPr lang="en-US"/>
        </a:p>
      </dgm:t>
    </dgm:pt>
    <dgm:pt modelId="{111374E1-5020-4FC5-836F-61D6E7A4CBCC}">
      <dgm:prSet/>
      <dgm:spPr/>
      <dgm:t>
        <a:bodyPr/>
        <a:lstStyle/>
        <a:p>
          <a:endParaRPr lang="en-US"/>
        </a:p>
      </dgm:t>
    </dgm:pt>
    <dgm:pt modelId="{7C398B22-102D-4ABB-860A-49C4AFEEDEC6}" type="parTrans" cxnId="{E13FAEC8-9DCA-43E5-9531-A3E865FA11C9}">
      <dgm:prSet/>
      <dgm:spPr/>
      <dgm:t>
        <a:bodyPr/>
        <a:lstStyle/>
        <a:p>
          <a:endParaRPr lang="en-US"/>
        </a:p>
      </dgm:t>
    </dgm:pt>
    <dgm:pt modelId="{CA92B938-1B3E-4115-95F3-CC462E0A1107}" type="sibTrans" cxnId="{E13FAEC8-9DCA-43E5-9531-A3E865FA11C9}">
      <dgm:prSet/>
      <dgm:spPr/>
      <dgm:t>
        <a:bodyPr/>
        <a:lstStyle/>
        <a:p>
          <a:endParaRPr lang="en-US"/>
        </a:p>
      </dgm:t>
    </dgm:pt>
    <dgm:pt modelId="{44E84C4D-FE32-483F-8F67-069330F2B8E4}" type="pres">
      <dgm:prSet presAssocID="{9D35AA15-DAA4-49A0-A425-B1E9A563E8E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5D4E04C-34FF-4117-AE1D-6076B053A2F2}" type="pres">
      <dgm:prSet presAssocID="{4A2383E9-4A76-4CF5-9B05-29A4BB35C3F2}" presName="centerShape" presStyleLbl="node0" presStyleIdx="0" presStyleCnt="1"/>
      <dgm:spPr/>
    </dgm:pt>
    <dgm:pt modelId="{5DD7A162-A1FB-44A8-ABBF-018AE78BCB58}" type="pres">
      <dgm:prSet presAssocID="{BDFAB30D-5877-40A6-A4AF-5B7A3B5D81C1}" presName="parTrans" presStyleLbl="bgSibTrans2D1" presStyleIdx="0" presStyleCnt="2"/>
      <dgm:spPr/>
    </dgm:pt>
    <dgm:pt modelId="{7868B4FC-62F4-4769-8E18-C271D2B26360}" type="pres">
      <dgm:prSet presAssocID="{750C6FCF-FB11-4D1A-A1A4-3EDDA932A073}" presName="node" presStyleLbl="node1" presStyleIdx="0" presStyleCnt="2">
        <dgm:presLayoutVars>
          <dgm:bulletEnabled val="1"/>
        </dgm:presLayoutVars>
      </dgm:prSet>
      <dgm:spPr/>
    </dgm:pt>
    <dgm:pt modelId="{6828FDE3-ECA4-45D9-B277-0DEBF4A35BC6}" type="pres">
      <dgm:prSet presAssocID="{4F132C03-1E25-46E3-8249-516E24D53A43}" presName="parTrans" presStyleLbl="bgSibTrans2D1" presStyleIdx="1" presStyleCnt="2"/>
      <dgm:spPr/>
    </dgm:pt>
    <dgm:pt modelId="{9A1E8AEF-D6A2-4093-A00E-5B6BFC1219E6}" type="pres">
      <dgm:prSet presAssocID="{A7593906-0A54-45D5-BC5E-64EC8F45B34E}" presName="node" presStyleLbl="node1" presStyleIdx="1" presStyleCnt="2">
        <dgm:presLayoutVars>
          <dgm:bulletEnabled val="1"/>
        </dgm:presLayoutVars>
      </dgm:prSet>
      <dgm:spPr/>
    </dgm:pt>
  </dgm:ptLst>
  <dgm:cxnLst>
    <dgm:cxn modelId="{2B0B2000-FA41-4812-A9FA-767F39C4F637}" srcId="{6F55BCCE-B115-4A70-AC8B-4C891117189A}" destId="{DB3D48B7-1290-4FD5-9D9E-54E0FDF475B9}" srcOrd="0" destOrd="0" parTransId="{E1FC65D4-A484-49E3-89A0-CDD3179559D8}" sibTransId="{1B564AF7-6D51-4EB6-B072-C3931E7FB389}"/>
    <dgm:cxn modelId="{7B05D30A-398E-4363-8D0D-BE1CE3C7AF9A}" type="presOf" srcId="{4F132C03-1E25-46E3-8249-516E24D53A43}" destId="{6828FDE3-ECA4-45D9-B277-0DEBF4A35BC6}" srcOrd="0" destOrd="0" presId="urn:microsoft.com/office/officeart/2005/8/layout/radial4"/>
    <dgm:cxn modelId="{4654900C-D9EA-425D-9565-78A7264C88A2}" type="presOf" srcId="{4A2383E9-4A76-4CF5-9B05-29A4BB35C3F2}" destId="{35D4E04C-34FF-4117-AE1D-6076B053A2F2}" srcOrd="0" destOrd="0" presId="urn:microsoft.com/office/officeart/2005/8/layout/radial4"/>
    <dgm:cxn modelId="{F323142E-85A7-46AD-A18D-093A0990D036}" srcId="{9D35AA15-DAA4-49A0-A425-B1E9A563E8EE}" destId="{6F55BCCE-B115-4A70-AC8B-4C891117189A}" srcOrd="1" destOrd="0" parTransId="{E8EC655D-C86B-4A7C-8915-D1DFD37C0A88}" sibTransId="{77F3CA1D-470C-402A-B6D0-82D61AB41E0B}"/>
    <dgm:cxn modelId="{620E4A59-B784-4933-889C-E9EE287F9F51}" srcId="{4A2383E9-4A76-4CF5-9B05-29A4BB35C3F2}" destId="{A7593906-0A54-45D5-BC5E-64EC8F45B34E}" srcOrd="1" destOrd="0" parTransId="{4F132C03-1E25-46E3-8249-516E24D53A43}" sibTransId="{6920DA00-E123-4DAE-965E-669F53736B38}"/>
    <dgm:cxn modelId="{D8CE557A-7751-41EF-88E3-B0F4145E7928}" type="presOf" srcId="{A7593906-0A54-45D5-BC5E-64EC8F45B34E}" destId="{9A1E8AEF-D6A2-4093-A00E-5B6BFC1219E6}" srcOrd="0" destOrd="0" presId="urn:microsoft.com/office/officeart/2005/8/layout/radial4"/>
    <dgm:cxn modelId="{4D08757C-0B2C-4182-9A2B-5DD45451CA9D}" srcId="{6F55BCCE-B115-4A70-AC8B-4C891117189A}" destId="{EF661496-F256-4B09-9005-75038CDAFBAC}" srcOrd="1" destOrd="0" parTransId="{59893DC1-910E-490A-8CC7-D0D5EE4FDC3A}" sibTransId="{339FEBAD-45CA-433E-A1AC-B12F8A85E057}"/>
    <dgm:cxn modelId="{0012F07D-0F34-4CAC-A32A-6C6D72095A01}" type="presOf" srcId="{750C6FCF-FB11-4D1A-A1A4-3EDDA932A073}" destId="{7868B4FC-62F4-4769-8E18-C271D2B26360}" srcOrd="0" destOrd="0" presId="urn:microsoft.com/office/officeart/2005/8/layout/radial4"/>
    <dgm:cxn modelId="{E619B896-013D-4E28-9FE9-12D9C387C769}" srcId="{4A2383E9-4A76-4CF5-9B05-29A4BB35C3F2}" destId="{750C6FCF-FB11-4D1A-A1A4-3EDDA932A073}" srcOrd="0" destOrd="0" parTransId="{BDFAB30D-5877-40A6-A4AF-5B7A3B5D81C1}" sibTransId="{C615E03A-22CA-4C58-9D37-4C5E5A467008}"/>
    <dgm:cxn modelId="{3D14B19B-F451-48FB-9122-B95BD9E6E65F}" type="presOf" srcId="{9D35AA15-DAA4-49A0-A425-B1E9A563E8EE}" destId="{44E84C4D-FE32-483F-8F67-069330F2B8E4}" srcOrd="0" destOrd="0" presId="urn:microsoft.com/office/officeart/2005/8/layout/radial4"/>
    <dgm:cxn modelId="{EA337CA0-869F-4CFC-92CE-4472101B6B42}" srcId="{9D35AA15-DAA4-49A0-A425-B1E9A563E8EE}" destId="{4A2383E9-4A76-4CF5-9B05-29A4BB35C3F2}" srcOrd="0" destOrd="0" parTransId="{41BC3A67-FBF2-448E-B748-2301A4642798}" sibTransId="{1D8049E3-61BC-4CC4-852C-0986111346F2}"/>
    <dgm:cxn modelId="{78C56FB6-C36A-47C9-8114-D85C51A2183B}" type="presOf" srcId="{BDFAB30D-5877-40A6-A4AF-5B7A3B5D81C1}" destId="{5DD7A162-A1FB-44A8-ABBF-018AE78BCB58}" srcOrd="0" destOrd="0" presId="urn:microsoft.com/office/officeart/2005/8/layout/radial4"/>
    <dgm:cxn modelId="{E13FAEC8-9DCA-43E5-9531-A3E865FA11C9}" srcId="{9D35AA15-DAA4-49A0-A425-B1E9A563E8EE}" destId="{111374E1-5020-4FC5-836F-61D6E7A4CBCC}" srcOrd="2" destOrd="0" parTransId="{7C398B22-102D-4ABB-860A-49C4AFEEDEC6}" sibTransId="{CA92B938-1B3E-4115-95F3-CC462E0A1107}"/>
    <dgm:cxn modelId="{3D52067B-11B1-4102-813A-D8452599D467}" type="presParOf" srcId="{44E84C4D-FE32-483F-8F67-069330F2B8E4}" destId="{35D4E04C-34FF-4117-AE1D-6076B053A2F2}" srcOrd="0" destOrd="0" presId="urn:microsoft.com/office/officeart/2005/8/layout/radial4"/>
    <dgm:cxn modelId="{F1E77B7C-EE2E-4EF0-BBFD-F45E3B7447A3}" type="presParOf" srcId="{44E84C4D-FE32-483F-8F67-069330F2B8E4}" destId="{5DD7A162-A1FB-44A8-ABBF-018AE78BCB58}" srcOrd="1" destOrd="0" presId="urn:microsoft.com/office/officeart/2005/8/layout/radial4"/>
    <dgm:cxn modelId="{115CBF17-EAC6-4CF7-A09D-C6968B7902A0}" type="presParOf" srcId="{44E84C4D-FE32-483F-8F67-069330F2B8E4}" destId="{7868B4FC-62F4-4769-8E18-C271D2B26360}" srcOrd="2" destOrd="0" presId="urn:microsoft.com/office/officeart/2005/8/layout/radial4"/>
    <dgm:cxn modelId="{4F5F3221-9F98-4969-BD7B-4E4C83C1BA76}" type="presParOf" srcId="{44E84C4D-FE32-483F-8F67-069330F2B8E4}" destId="{6828FDE3-ECA4-45D9-B277-0DEBF4A35BC6}" srcOrd="3" destOrd="0" presId="urn:microsoft.com/office/officeart/2005/8/layout/radial4"/>
    <dgm:cxn modelId="{136F5D02-EFED-4B50-B7B8-75058A063B4F}" type="presParOf" srcId="{44E84C4D-FE32-483F-8F67-069330F2B8E4}" destId="{9A1E8AEF-D6A2-4093-A00E-5B6BFC1219E6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F0950D-9E6B-43DE-86B0-0B0D66FFBE62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83C4EA6-E756-46F7-A67A-4F113048BE6B}">
      <dgm:prSet/>
      <dgm:spPr>
        <a:solidFill>
          <a:srgbClr val="FFFF00"/>
        </a:solidFill>
      </dgm:spPr>
      <dgm:t>
        <a:bodyPr/>
        <a:lstStyle/>
        <a:p>
          <a:r>
            <a:rPr lang="en-US" b="1" dirty="0">
              <a:solidFill>
                <a:schemeClr val="accent6">
                  <a:lumMod val="50000"/>
                </a:schemeClr>
              </a:solidFill>
            </a:rPr>
            <a:t>Genre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E51924E1-8237-4401-A1B1-DE17C5A1A669}" type="parTrans" cxnId="{61FF4299-D67C-4AF3-B908-52DB84E3EDBA}">
      <dgm:prSet/>
      <dgm:spPr/>
      <dgm:t>
        <a:bodyPr/>
        <a:lstStyle/>
        <a:p>
          <a:endParaRPr lang="en-US"/>
        </a:p>
      </dgm:t>
    </dgm:pt>
    <dgm:pt modelId="{4D69507E-14D4-43FB-95B5-708451DFE024}" type="sibTrans" cxnId="{61FF4299-D67C-4AF3-B908-52DB84E3EDBA}">
      <dgm:prSet/>
      <dgm:spPr/>
      <dgm:t>
        <a:bodyPr/>
        <a:lstStyle/>
        <a:p>
          <a:endParaRPr lang="en-US"/>
        </a:p>
      </dgm:t>
    </dgm:pt>
    <dgm:pt modelId="{70FBBBBD-3AFF-4840-9ACA-49251BEA1905}">
      <dgm:prSet/>
      <dgm:spPr/>
      <dgm:t>
        <a:bodyPr/>
        <a:lstStyle/>
        <a:p>
          <a:r>
            <a:rPr lang="en-US" dirty="0" err="1"/>
            <a:t>Mahsun</a:t>
          </a:r>
          <a:r>
            <a:rPr lang="en-US" dirty="0"/>
            <a:t> (2014) </a:t>
          </a:r>
          <a:r>
            <a:rPr lang="en-US" dirty="0" err="1"/>
            <a:t>mendefinisikan</a:t>
          </a:r>
          <a:r>
            <a:rPr lang="en-US" dirty="0"/>
            <a:t> genre </a:t>
          </a:r>
          <a:r>
            <a:rPr lang="en-US" dirty="0" err="1"/>
            <a:t>sebagai</a:t>
          </a:r>
          <a:r>
            <a:rPr lang="en-US" dirty="0"/>
            <a:t> </a:t>
          </a:r>
          <a:r>
            <a:rPr lang="en-US" dirty="0" err="1"/>
            <a:t>jenis</a:t>
          </a:r>
          <a:r>
            <a:rPr lang="en-US" dirty="0"/>
            <a:t> </a:t>
          </a:r>
          <a:r>
            <a:rPr lang="en-US" dirty="0" err="1"/>
            <a:t>teks</a:t>
          </a:r>
          <a:r>
            <a:rPr lang="en-US" dirty="0"/>
            <a:t> yang </a:t>
          </a:r>
          <a:r>
            <a:rPr lang="en-US" dirty="0" err="1"/>
            <a:t>berfungsi</a:t>
          </a:r>
          <a:r>
            <a:rPr lang="en-US" dirty="0"/>
            <a:t> </a:t>
          </a:r>
          <a:r>
            <a:rPr lang="en-US" dirty="0" err="1"/>
            <a:t>menjadi</a:t>
          </a:r>
          <a:r>
            <a:rPr lang="en-US" dirty="0"/>
            <a:t> </a:t>
          </a:r>
          <a:r>
            <a:rPr lang="en-US" dirty="0" err="1"/>
            <a:t>rujukan</a:t>
          </a:r>
          <a:r>
            <a:rPr lang="en-US" dirty="0"/>
            <a:t> agar </a:t>
          </a:r>
          <a:r>
            <a:rPr lang="en-US" dirty="0" err="1"/>
            <a:t>suatu</a:t>
          </a:r>
          <a:r>
            <a:rPr lang="en-US" dirty="0"/>
            <a:t> </a:t>
          </a:r>
          <a:r>
            <a:rPr lang="en-US" dirty="0" err="1"/>
            <a:t>teks</a:t>
          </a:r>
          <a:r>
            <a:rPr lang="en-US" dirty="0"/>
            <a:t> </a:t>
          </a:r>
          <a:r>
            <a:rPr lang="en-US" dirty="0" err="1"/>
            <a:t>dapat</a:t>
          </a:r>
          <a:r>
            <a:rPr lang="en-US" dirty="0"/>
            <a:t> </a:t>
          </a:r>
          <a:r>
            <a:rPr lang="en-US" dirty="0" err="1"/>
            <a:t>dibuat</a:t>
          </a:r>
          <a:r>
            <a:rPr lang="en-US" dirty="0"/>
            <a:t> </a:t>
          </a:r>
          <a:r>
            <a:rPr lang="en-US" dirty="0" err="1"/>
            <a:t>lebih</a:t>
          </a:r>
          <a:r>
            <a:rPr lang="en-US" dirty="0"/>
            <a:t> </a:t>
          </a:r>
          <a:r>
            <a:rPr lang="en-US" dirty="0" err="1"/>
            <a:t>efektif</a:t>
          </a:r>
          <a:endParaRPr lang="en-US" dirty="0"/>
        </a:p>
      </dgm:t>
    </dgm:pt>
    <dgm:pt modelId="{F78E338A-2185-48CE-8263-AA3FEE864D62}" type="parTrans" cxnId="{3EC3786F-6FD4-446A-A673-7722CD79E995}">
      <dgm:prSet/>
      <dgm:spPr/>
      <dgm:t>
        <a:bodyPr/>
        <a:lstStyle/>
        <a:p>
          <a:endParaRPr lang="en-US"/>
        </a:p>
      </dgm:t>
    </dgm:pt>
    <dgm:pt modelId="{17A25655-D852-4981-AA0E-03BDD4A36C8A}" type="sibTrans" cxnId="{3EC3786F-6FD4-446A-A673-7722CD79E995}">
      <dgm:prSet/>
      <dgm:spPr/>
      <dgm:t>
        <a:bodyPr/>
        <a:lstStyle/>
        <a:p>
          <a:endParaRPr lang="en-US"/>
        </a:p>
      </dgm:t>
    </dgm:pt>
    <dgm:pt modelId="{5CC92516-EBF7-433C-87D9-B1B9330425AE}">
      <dgm:prSet/>
      <dgm:spPr/>
      <dgm:t>
        <a:bodyPr/>
        <a:lstStyle/>
        <a:p>
          <a:r>
            <a:rPr lang="en-US" b="1" dirty="0"/>
            <a:t>genre</a:t>
          </a:r>
          <a:r>
            <a:rPr lang="en-US" dirty="0"/>
            <a:t> </a:t>
          </a:r>
          <a:r>
            <a:rPr lang="en-US" dirty="0" err="1"/>
            <a:t>adaah</a:t>
          </a:r>
          <a:r>
            <a:rPr lang="en-US" dirty="0"/>
            <a:t> </a:t>
          </a:r>
          <a:r>
            <a:rPr lang="en-US" dirty="0" err="1"/>
            <a:t>jenis</a:t>
          </a:r>
          <a:r>
            <a:rPr lang="en-US" dirty="0"/>
            <a:t> </a:t>
          </a:r>
          <a:r>
            <a:rPr lang="en-US" b="1" dirty="0" err="1"/>
            <a:t>teks</a:t>
          </a:r>
          <a:r>
            <a:rPr lang="en-US" dirty="0"/>
            <a:t> </a:t>
          </a:r>
        </a:p>
      </dgm:t>
    </dgm:pt>
    <dgm:pt modelId="{8A1271FE-7A57-47EE-91EF-102512DDC567}" type="parTrans" cxnId="{5F5B0870-150A-4F1F-B8EC-6E727FB9A26C}">
      <dgm:prSet/>
      <dgm:spPr/>
    </dgm:pt>
    <dgm:pt modelId="{138259B0-2075-4A43-9D14-286022BBE4D0}" type="sibTrans" cxnId="{5F5B0870-150A-4F1F-B8EC-6E727FB9A26C}">
      <dgm:prSet/>
      <dgm:spPr/>
    </dgm:pt>
    <dgm:pt modelId="{BE9CF68E-1050-4B19-9BFA-EF937ACC5657}" type="pres">
      <dgm:prSet presAssocID="{A2F0950D-9E6B-43DE-86B0-0B0D66FFBE62}" presName="Name0" presStyleCnt="0">
        <dgm:presLayoutVars>
          <dgm:dir/>
          <dgm:animLvl val="lvl"/>
          <dgm:resizeHandles/>
        </dgm:presLayoutVars>
      </dgm:prSet>
      <dgm:spPr/>
    </dgm:pt>
    <dgm:pt modelId="{F1B03D8B-5B3C-4B5A-BBEE-3DB942A7597A}" type="pres">
      <dgm:prSet presAssocID="{583C4EA6-E756-46F7-A67A-4F113048BE6B}" presName="linNode" presStyleCnt="0"/>
      <dgm:spPr/>
    </dgm:pt>
    <dgm:pt modelId="{6B52B5CB-FEE7-4CA0-80C7-AD8CA4D14746}" type="pres">
      <dgm:prSet presAssocID="{583C4EA6-E756-46F7-A67A-4F113048BE6B}" presName="parentShp" presStyleLbl="node1" presStyleIdx="0" presStyleCnt="1">
        <dgm:presLayoutVars>
          <dgm:bulletEnabled val="1"/>
        </dgm:presLayoutVars>
      </dgm:prSet>
      <dgm:spPr/>
    </dgm:pt>
    <dgm:pt modelId="{B9C2C0E8-DFAA-437B-80C6-94C2696A551D}" type="pres">
      <dgm:prSet presAssocID="{583C4EA6-E756-46F7-A67A-4F113048BE6B}" presName="childShp" presStyleLbl="bgAccFollowNode1" presStyleIdx="0" presStyleCnt="1">
        <dgm:presLayoutVars>
          <dgm:bulletEnabled val="1"/>
        </dgm:presLayoutVars>
      </dgm:prSet>
      <dgm:spPr/>
    </dgm:pt>
  </dgm:ptLst>
  <dgm:cxnLst>
    <dgm:cxn modelId="{9865CA68-1F75-4CDB-9149-AAE215E3C0B1}" type="presOf" srcId="{A2F0950D-9E6B-43DE-86B0-0B0D66FFBE62}" destId="{BE9CF68E-1050-4B19-9BFA-EF937ACC5657}" srcOrd="0" destOrd="0" presId="urn:microsoft.com/office/officeart/2005/8/layout/vList6"/>
    <dgm:cxn modelId="{3EC3786F-6FD4-446A-A673-7722CD79E995}" srcId="{583C4EA6-E756-46F7-A67A-4F113048BE6B}" destId="{70FBBBBD-3AFF-4840-9ACA-49251BEA1905}" srcOrd="0" destOrd="0" parTransId="{F78E338A-2185-48CE-8263-AA3FEE864D62}" sibTransId="{17A25655-D852-4981-AA0E-03BDD4A36C8A}"/>
    <dgm:cxn modelId="{5F5B0870-150A-4F1F-B8EC-6E727FB9A26C}" srcId="{583C4EA6-E756-46F7-A67A-4F113048BE6B}" destId="{5CC92516-EBF7-433C-87D9-B1B9330425AE}" srcOrd="1" destOrd="0" parTransId="{8A1271FE-7A57-47EE-91EF-102512DDC567}" sibTransId="{138259B0-2075-4A43-9D14-286022BBE4D0}"/>
    <dgm:cxn modelId="{3B10E071-77EE-4F74-8272-3C06A92F5DE0}" type="presOf" srcId="{583C4EA6-E756-46F7-A67A-4F113048BE6B}" destId="{6B52B5CB-FEE7-4CA0-80C7-AD8CA4D14746}" srcOrd="0" destOrd="0" presId="urn:microsoft.com/office/officeart/2005/8/layout/vList6"/>
    <dgm:cxn modelId="{E7C05A81-50DA-4409-81CC-D3C10843976E}" type="presOf" srcId="{5CC92516-EBF7-433C-87D9-B1B9330425AE}" destId="{B9C2C0E8-DFAA-437B-80C6-94C2696A551D}" srcOrd="0" destOrd="1" presId="urn:microsoft.com/office/officeart/2005/8/layout/vList6"/>
    <dgm:cxn modelId="{61FF4299-D67C-4AF3-B908-52DB84E3EDBA}" srcId="{A2F0950D-9E6B-43DE-86B0-0B0D66FFBE62}" destId="{583C4EA6-E756-46F7-A67A-4F113048BE6B}" srcOrd="0" destOrd="0" parTransId="{E51924E1-8237-4401-A1B1-DE17C5A1A669}" sibTransId="{4D69507E-14D4-43FB-95B5-708451DFE024}"/>
    <dgm:cxn modelId="{6A8F30B4-728F-424E-A5D5-857F6BA0A46E}" type="presOf" srcId="{70FBBBBD-3AFF-4840-9ACA-49251BEA1905}" destId="{B9C2C0E8-DFAA-437B-80C6-94C2696A551D}" srcOrd="0" destOrd="0" presId="urn:microsoft.com/office/officeart/2005/8/layout/vList6"/>
    <dgm:cxn modelId="{FB73BBCB-4B91-4B06-AFE0-0C068E34E1D8}" type="presParOf" srcId="{BE9CF68E-1050-4B19-9BFA-EF937ACC5657}" destId="{F1B03D8B-5B3C-4B5A-BBEE-3DB942A7597A}" srcOrd="0" destOrd="0" presId="urn:microsoft.com/office/officeart/2005/8/layout/vList6"/>
    <dgm:cxn modelId="{65B91FD1-3741-4DC0-9E49-48EB279145F6}" type="presParOf" srcId="{F1B03D8B-5B3C-4B5A-BBEE-3DB942A7597A}" destId="{6B52B5CB-FEE7-4CA0-80C7-AD8CA4D14746}" srcOrd="0" destOrd="0" presId="urn:microsoft.com/office/officeart/2005/8/layout/vList6"/>
    <dgm:cxn modelId="{6A2622DB-011E-4D1D-9FA7-5BCF7EA662FB}" type="presParOf" srcId="{F1B03D8B-5B3C-4B5A-BBEE-3DB942A7597A}" destId="{B9C2C0E8-DFAA-437B-80C6-94C2696A551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E589340-62F6-43CA-82AD-8078423AC581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B3A33F2-C0B5-43F8-ADA9-FA577272AD74}">
      <dgm:prSet phldrT="[Text]"/>
      <dgm:spPr/>
      <dgm:t>
        <a:bodyPr/>
        <a:lstStyle/>
        <a:p>
          <a:r>
            <a:rPr lang="en-US" dirty="0"/>
            <a:t>BUKU</a:t>
          </a:r>
        </a:p>
      </dgm:t>
    </dgm:pt>
    <dgm:pt modelId="{7AC34A5B-16CF-4021-A903-9E9E112C6251}" type="sibTrans" cxnId="{69534DB4-61E8-4D01-BFDB-06C95A40FD5A}">
      <dgm:prSet/>
      <dgm:spPr/>
      <dgm:t>
        <a:bodyPr/>
        <a:lstStyle/>
        <a:p>
          <a:endParaRPr lang="en-US"/>
        </a:p>
      </dgm:t>
    </dgm:pt>
    <dgm:pt modelId="{72827021-5A90-44C5-A90C-3B547E4BB828}" type="parTrans" cxnId="{69534DB4-61E8-4D01-BFDB-06C95A40FD5A}">
      <dgm:prSet/>
      <dgm:spPr/>
      <dgm:t>
        <a:bodyPr/>
        <a:lstStyle/>
        <a:p>
          <a:endParaRPr lang="en-US"/>
        </a:p>
      </dgm:t>
    </dgm:pt>
    <dgm:pt modelId="{1D92E3EE-A6A7-4D5E-A036-075FEFF979FE}">
      <dgm:prSet phldrT="[Text]"/>
      <dgm:spPr/>
      <dgm:t>
        <a:bodyPr/>
        <a:lstStyle/>
        <a:p>
          <a:r>
            <a:rPr lang="en-US" dirty="0"/>
            <a:t>MAKALAH/</a:t>
          </a:r>
        </a:p>
        <a:p>
          <a:r>
            <a:rPr lang="en-US" dirty="0"/>
            <a:t>ARTIKEL</a:t>
          </a:r>
        </a:p>
      </dgm:t>
    </dgm:pt>
    <dgm:pt modelId="{05B79D0E-FE70-42D3-8EE2-15F54F6616CB}" type="sibTrans" cxnId="{0B9C2A8C-FE5D-401B-A75B-11D336DD8AAB}">
      <dgm:prSet/>
      <dgm:spPr/>
      <dgm:t>
        <a:bodyPr/>
        <a:lstStyle/>
        <a:p>
          <a:endParaRPr lang="en-US"/>
        </a:p>
      </dgm:t>
    </dgm:pt>
    <dgm:pt modelId="{626FE43F-530D-4AD7-AD16-424FA52D3177}" type="parTrans" cxnId="{0B9C2A8C-FE5D-401B-A75B-11D336DD8AAB}">
      <dgm:prSet/>
      <dgm:spPr/>
      <dgm:t>
        <a:bodyPr/>
        <a:lstStyle/>
        <a:p>
          <a:endParaRPr lang="en-US"/>
        </a:p>
      </dgm:t>
    </dgm:pt>
    <dgm:pt modelId="{0C1C09CC-54A8-4497-99B5-D72DDD619986}">
      <dgm:prSet phldrT="[Text]"/>
      <dgm:spPr/>
      <dgm:t>
        <a:bodyPr/>
        <a:lstStyle/>
        <a:p>
          <a:r>
            <a:rPr lang="en-US" dirty="0" err="1"/>
            <a:t>Ulasan</a:t>
          </a:r>
          <a:r>
            <a:rPr lang="en-US" dirty="0"/>
            <a:t> BUKU</a:t>
          </a:r>
        </a:p>
      </dgm:t>
    </dgm:pt>
    <dgm:pt modelId="{DBB17DD3-6DF6-4269-BD2C-BB37581FFEF2}" type="sibTrans" cxnId="{0521F6ED-980A-45C0-8DF8-5EAE95CD614D}">
      <dgm:prSet/>
      <dgm:spPr/>
      <dgm:t>
        <a:bodyPr/>
        <a:lstStyle/>
        <a:p>
          <a:endParaRPr lang="en-US"/>
        </a:p>
      </dgm:t>
    </dgm:pt>
    <dgm:pt modelId="{8805CE79-C2E0-491E-9841-5FBA548A3C74}" type="parTrans" cxnId="{0521F6ED-980A-45C0-8DF8-5EAE95CD614D}">
      <dgm:prSet/>
      <dgm:spPr/>
      <dgm:t>
        <a:bodyPr/>
        <a:lstStyle/>
        <a:p>
          <a:endParaRPr lang="en-US"/>
        </a:p>
      </dgm:t>
    </dgm:pt>
    <dgm:pt modelId="{4E2C5872-AAD7-48B0-902F-2612C0433621}">
      <dgm:prSet/>
      <dgm:spPr/>
      <dgm:t>
        <a:bodyPr/>
        <a:lstStyle/>
        <a:p>
          <a:r>
            <a:rPr lang="en-US" b="1" dirty="0"/>
            <a:t>Proposal</a:t>
          </a:r>
          <a:endParaRPr lang="en-US" dirty="0"/>
        </a:p>
      </dgm:t>
    </dgm:pt>
    <dgm:pt modelId="{1A2FFEE3-E4E7-42A3-B379-6BA8F6F70DD1}" type="parTrans" cxnId="{39058B0B-887D-4D06-857C-0E06B378ED5F}">
      <dgm:prSet/>
      <dgm:spPr/>
      <dgm:t>
        <a:bodyPr/>
        <a:lstStyle/>
        <a:p>
          <a:endParaRPr lang="en-US"/>
        </a:p>
      </dgm:t>
    </dgm:pt>
    <dgm:pt modelId="{3E651ACC-F38F-4C4A-8A63-83B87399B608}" type="sibTrans" cxnId="{39058B0B-887D-4D06-857C-0E06B378ED5F}">
      <dgm:prSet/>
      <dgm:spPr/>
      <dgm:t>
        <a:bodyPr/>
        <a:lstStyle/>
        <a:p>
          <a:endParaRPr lang="en-US"/>
        </a:p>
      </dgm:t>
    </dgm:pt>
    <dgm:pt modelId="{4692BB89-8A2B-4BC5-9238-22FB842C213D}">
      <dgm:prSet/>
      <dgm:spPr/>
      <dgm:t>
        <a:bodyPr/>
        <a:lstStyle/>
        <a:p>
          <a:r>
            <a:rPr lang="en-US" b="1" dirty="0" err="1"/>
            <a:t>Laporan</a:t>
          </a:r>
          <a:endParaRPr lang="en-US" dirty="0"/>
        </a:p>
      </dgm:t>
    </dgm:pt>
    <dgm:pt modelId="{17EB7A6F-2D1D-480D-A20E-9BF212F23FC3}" type="parTrans" cxnId="{110C7AD7-DF27-4F83-94F9-5DFB1041087D}">
      <dgm:prSet/>
      <dgm:spPr/>
      <dgm:t>
        <a:bodyPr/>
        <a:lstStyle/>
        <a:p>
          <a:endParaRPr lang="en-US"/>
        </a:p>
      </dgm:t>
    </dgm:pt>
    <dgm:pt modelId="{137F23DC-B092-4AD2-A071-55DFAE8352C8}" type="sibTrans" cxnId="{110C7AD7-DF27-4F83-94F9-5DFB1041087D}">
      <dgm:prSet/>
      <dgm:spPr/>
      <dgm:t>
        <a:bodyPr/>
        <a:lstStyle/>
        <a:p>
          <a:endParaRPr lang="en-US"/>
        </a:p>
      </dgm:t>
    </dgm:pt>
    <dgm:pt modelId="{64ADB006-59D5-4751-BA8B-53C1E0EB49B2}" type="pres">
      <dgm:prSet presAssocID="{3E589340-62F6-43CA-82AD-8078423AC581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BB4141DF-3740-4FBC-8363-F98A7FFE8432}" type="pres">
      <dgm:prSet presAssocID="{4692BB89-8A2B-4BC5-9238-22FB842C213D}" presName="Accent5" presStyleCnt="0"/>
      <dgm:spPr/>
    </dgm:pt>
    <dgm:pt modelId="{FDCA2A23-A06F-4C39-94ED-930D4659A28B}" type="pres">
      <dgm:prSet presAssocID="{4692BB89-8A2B-4BC5-9238-22FB842C213D}" presName="Accent" presStyleLbl="node1" presStyleIdx="0" presStyleCnt="5"/>
      <dgm:spPr/>
    </dgm:pt>
    <dgm:pt modelId="{EE90041E-70E2-4870-87DA-34B94B1B0CE7}" type="pres">
      <dgm:prSet presAssocID="{4692BB89-8A2B-4BC5-9238-22FB842C213D}" presName="ParentBackground5" presStyleCnt="0"/>
      <dgm:spPr/>
    </dgm:pt>
    <dgm:pt modelId="{EA733827-C907-48E2-93E8-6477AB2E9CAF}" type="pres">
      <dgm:prSet presAssocID="{4692BB89-8A2B-4BC5-9238-22FB842C213D}" presName="ParentBackground" presStyleLbl="fgAcc1" presStyleIdx="0" presStyleCnt="5"/>
      <dgm:spPr/>
    </dgm:pt>
    <dgm:pt modelId="{D02B27A9-9814-40F6-94F9-78AAA541BE53}" type="pres">
      <dgm:prSet presAssocID="{4692BB89-8A2B-4BC5-9238-22FB842C213D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B414AD5-3A00-472F-960D-B9EF5F899442}" type="pres">
      <dgm:prSet presAssocID="{4E2C5872-AAD7-48B0-902F-2612C0433621}" presName="Accent4" presStyleCnt="0"/>
      <dgm:spPr/>
    </dgm:pt>
    <dgm:pt modelId="{A5C03DB7-52A5-4A68-BCCA-39B81DA2B663}" type="pres">
      <dgm:prSet presAssocID="{4E2C5872-AAD7-48B0-902F-2612C0433621}" presName="Accent" presStyleLbl="node1" presStyleIdx="1" presStyleCnt="5"/>
      <dgm:spPr/>
    </dgm:pt>
    <dgm:pt modelId="{9A4F8916-DF35-4DBD-B772-83F15028904E}" type="pres">
      <dgm:prSet presAssocID="{4E2C5872-AAD7-48B0-902F-2612C0433621}" presName="ParentBackground4" presStyleCnt="0"/>
      <dgm:spPr/>
    </dgm:pt>
    <dgm:pt modelId="{F6EEC011-9D57-4DC2-A43F-25ECCA58A1E9}" type="pres">
      <dgm:prSet presAssocID="{4E2C5872-AAD7-48B0-902F-2612C0433621}" presName="ParentBackground" presStyleLbl="fgAcc1" presStyleIdx="1" presStyleCnt="5"/>
      <dgm:spPr/>
    </dgm:pt>
    <dgm:pt modelId="{02D7808F-60D3-4902-98C3-EFA4FD1185A4}" type="pres">
      <dgm:prSet presAssocID="{4E2C5872-AAD7-48B0-902F-2612C0433621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EF2FC48-40FF-4B57-895F-52B9E605CC69}" type="pres">
      <dgm:prSet presAssocID="{1D92E3EE-A6A7-4D5E-A036-075FEFF979FE}" presName="Accent3" presStyleCnt="0"/>
      <dgm:spPr/>
    </dgm:pt>
    <dgm:pt modelId="{EE39667E-6BC4-4615-AA52-8F7F79145F9E}" type="pres">
      <dgm:prSet presAssocID="{1D92E3EE-A6A7-4D5E-A036-075FEFF979FE}" presName="Accent" presStyleLbl="node1" presStyleIdx="2" presStyleCnt="5"/>
      <dgm:spPr/>
    </dgm:pt>
    <dgm:pt modelId="{8FF172E9-65A1-4323-A4B5-5E3F5B3E12AC}" type="pres">
      <dgm:prSet presAssocID="{1D92E3EE-A6A7-4D5E-A036-075FEFF979FE}" presName="ParentBackground3" presStyleCnt="0"/>
      <dgm:spPr/>
    </dgm:pt>
    <dgm:pt modelId="{5FA3F10D-40A8-4A9E-BCC5-51BBAF06AAE1}" type="pres">
      <dgm:prSet presAssocID="{1D92E3EE-A6A7-4D5E-A036-075FEFF979FE}" presName="ParentBackground" presStyleLbl="fgAcc1" presStyleIdx="2" presStyleCnt="5"/>
      <dgm:spPr/>
    </dgm:pt>
    <dgm:pt modelId="{188C92AB-5D8C-48F3-B233-24D3DE666D2D}" type="pres">
      <dgm:prSet presAssocID="{1D92E3EE-A6A7-4D5E-A036-075FEFF979FE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D733BFB-FFE1-4A6E-B129-CE62EC9868D0}" type="pres">
      <dgm:prSet presAssocID="{0C1C09CC-54A8-4497-99B5-D72DDD619986}" presName="Accent2" presStyleCnt="0"/>
      <dgm:spPr/>
    </dgm:pt>
    <dgm:pt modelId="{4FB8F559-9796-4EBF-BD8E-66146F67DAC3}" type="pres">
      <dgm:prSet presAssocID="{0C1C09CC-54A8-4497-99B5-D72DDD619986}" presName="Accent" presStyleLbl="node1" presStyleIdx="3" presStyleCnt="5"/>
      <dgm:spPr/>
    </dgm:pt>
    <dgm:pt modelId="{B1925D6A-DCC7-4AA5-8AA9-E4137C2D3DA5}" type="pres">
      <dgm:prSet presAssocID="{0C1C09CC-54A8-4497-99B5-D72DDD619986}" presName="ParentBackground2" presStyleCnt="0"/>
      <dgm:spPr/>
    </dgm:pt>
    <dgm:pt modelId="{49B12425-212B-4009-834D-835FC6488B5D}" type="pres">
      <dgm:prSet presAssocID="{0C1C09CC-54A8-4497-99B5-D72DDD619986}" presName="ParentBackground" presStyleLbl="fgAcc1" presStyleIdx="3" presStyleCnt="5"/>
      <dgm:spPr/>
    </dgm:pt>
    <dgm:pt modelId="{6481A819-2B4D-4186-B148-EFD6B3D5ACF7}" type="pres">
      <dgm:prSet presAssocID="{0C1C09CC-54A8-4497-99B5-D72DDD61998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917151E-1956-477C-AC59-307590D97676}" type="pres">
      <dgm:prSet presAssocID="{2B3A33F2-C0B5-43F8-ADA9-FA577272AD74}" presName="Accent1" presStyleCnt="0"/>
      <dgm:spPr/>
    </dgm:pt>
    <dgm:pt modelId="{E81A6B3A-D0FF-41F4-8A10-E7022AE927CB}" type="pres">
      <dgm:prSet presAssocID="{2B3A33F2-C0B5-43F8-ADA9-FA577272AD74}" presName="Accent" presStyleLbl="node1" presStyleIdx="4" presStyleCnt="5"/>
      <dgm:spPr/>
    </dgm:pt>
    <dgm:pt modelId="{41D5698D-4CD1-4CCF-9E5F-98083B0AAD6B}" type="pres">
      <dgm:prSet presAssocID="{2B3A33F2-C0B5-43F8-ADA9-FA577272AD74}" presName="ParentBackground1" presStyleCnt="0"/>
      <dgm:spPr/>
    </dgm:pt>
    <dgm:pt modelId="{068037AF-5DF4-402B-A403-EA46B04193DE}" type="pres">
      <dgm:prSet presAssocID="{2B3A33F2-C0B5-43F8-ADA9-FA577272AD74}" presName="ParentBackground" presStyleLbl="fgAcc1" presStyleIdx="4" presStyleCnt="5"/>
      <dgm:spPr/>
    </dgm:pt>
    <dgm:pt modelId="{D4085278-1675-40EC-BED1-EF5B605B9BC2}" type="pres">
      <dgm:prSet presAssocID="{2B3A33F2-C0B5-43F8-ADA9-FA577272AD7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2FC49307-1E78-4E77-81C0-A3C411D6C356}" type="presOf" srcId="{1D92E3EE-A6A7-4D5E-A036-075FEFF979FE}" destId="{5FA3F10D-40A8-4A9E-BCC5-51BBAF06AAE1}" srcOrd="0" destOrd="0" presId="urn:microsoft.com/office/officeart/2011/layout/CircleProcess"/>
    <dgm:cxn modelId="{5713770A-09B7-4337-AC21-67B114ABBC52}" type="presOf" srcId="{1D92E3EE-A6A7-4D5E-A036-075FEFF979FE}" destId="{188C92AB-5D8C-48F3-B233-24D3DE666D2D}" srcOrd="1" destOrd="0" presId="urn:microsoft.com/office/officeart/2011/layout/CircleProcess"/>
    <dgm:cxn modelId="{39058B0B-887D-4D06-857C-0E06B378ED5F}" srcId="{3E589340-62F6-43CA-82AD-8078423AC581}" destId="{4E2C5872-AAD7-48B0-902F-2612C0433621}" srcOrd="3" destOrd="0" parTransId="{1A2FFEE3-E4E7-42A3-B379-6BA8F6F70DD1}" sibTransId="{3E651ACC-F38F-4C4A-8A63-83B87399B608}"/>
    <dgm:cxn modelId="{A173201B-06B8-4EE7-A0BE-CA321896BFA6}" type="presOf" srcId="{2B3A33F2-C0B5-43F8-ADA9-FA577272AD74}" destId="{068037AF-5DF4-402B-A403-EA46B04193DE}" srcOrd="0" destOrd="0" presId="urn:microsoft.com/office/officeart/2011/layout/CircleProcess"/>
    <dgm:cxn modelId="{5E006F1F-84C3-4C27-A005-E41B777E7A76}" type="presOf" srcId="{0C1C09CC-54A8-4497-99B5-D72DDD619986}" destId="{6481A819-2B4D-4186-B148-EFD6B3D5ACF7}" srcOrd="1" destOrd="0" presId="urn:microsoft.com/office/officeart/2011/layout/CircleProcess"/>
    <dgm:cxn modelId="{C8104938-4AD7-4881-A340-09BB18386563}" type="presOf" srcId="{4692BB89-8A2B-4BC5-9238-22FB842C213D}" destId="{EA733827-C907-48E2-93E8-6477AB2E9CAF}" srcOrd="0" destOrd="0" presId="urn:microsoft.com/office/officeart/2011/layout/CircleProcess"/>
    <dgm:cxn modelId="{11BAFA47-6745-4149-9CEC-420C4E14B59F}" type="presOf" srcId="{4E2C5872-AAD7-48B0-902F-2612C0433621}" destId="{02D7808F-60D3-4902-98C3-EFA4FD1185A4}" srcOrd="1" destOrd="0" presId="urn:microsoft.com/office/officeart/2011/layout/CircleProcess"/>
    <dgm:cxn modelId="{02AB5E59-ECDD-4CF9-80DA-0851D6BBC74F}" type="presOf" srcId="{4692BB89-8A2B-4BC5-9238-22FB842C213D}" destId="{D02B27A9-9814-40F6-94F9-78AAA541BE53}" srcOrd="1" destOrd="0" presId="urn:microsoft.com/office/officeart/2011/layout/CircleProcess"/>
    <dgm:cxn modelId="{4BD29082-BE86-44CD-A3D8-C91F93B1AEA4}" type="presOf" srcId="{3E589340-62F6-43CA-82AD-8078423AC581}" destId="{64ADB006-59D5-4751-BA8B-53C1E0EB49B2}" srcOrd="0" destOrd="0" presId="urn:microsoft.com/office/officeart/2011/layout/CircleProcess"/>
    <dgm:cxn modelId="{0B9C2A8C-FE5D-401B-A75B-11D336DD8AAB}" srcId="{3E589340-62F6-43CA-82AD-8078423AC581}" destId="{1D92E3EE-A6A7-4D5E-A036-075FEFF979FE}" srcOrd="2" destOrd="0" parTransId="{626FE43F-530D-4AD7-AD16-424FA52D3177}" sibTransId="{05B79D0E-FE70-42D3-8EE2-15F54F6616CB}"/>
    <dgm:cxn modelId="{B3E38C9F-364B-4154-B0E1-B0BED37A0156}" type="presOf" srcId="{0C1C09CC-54A8-4497-99B5-D72DDD619986}" destId="{49B12425-212B-4009-834D-835FC6488B5D}" srcOrd="0" destOrd="0" presId="urn:microsoft.com/office/officeart/2011/layout/CircleProcess"/>
    <dgm:cxn modelId="{F0D413A8-DD53-46A0-AFE1-EC45ABD7B506}" type="presOf" srcId="{4E2C5872-AAD7-48B0-902F-2612C0433621}" destId="{F6EEC011-9D57-4DC2-A43F-25ECCA58A1E9}" srcOrd="0" destOrd="0" presId="urn:microsoft.com/office/officeart/2011/layout/CircleProcess"/>
    <dgm:cxn modelId="{69534DB4-61E8-4D01-BFDB-06C95A40FD5A}" srcId="{3E589340-62F6-43CA-82AD-8078423AC581}" destId="{2B3A33F2-C0B5-43F8-ADA9-FA577272AD74}" srcOrd="0" destOrd="0" parTransId="{72827021-5A90-44C5-A90C-3B547E4BB828}" sibTransId="{7AC34A5B-16CF-4021-A903-9E9E112C6251}"/>
    <dgm:cxn modelId="{275698C9-9AEF-43A3-B8C2-4F5EAFD651D7}" type="presOf" srcId="{2B3A33F2-C0B5-43F8-ADA9-FA577272AD74}" destId="{D4085278-1675-40EC-BED1-EF5B605B9BC2}" srcOrd="1" destOrd="0" presId="urn:microsoft.com/office/officeart/2011/layout/CircleProcess"/>
    <dgm:cxn modelId="{110C7AD7-DF27-4F83-94F9-5DFB1041087D}" srcId="{3E589340-62F6-43CA-82AD-8078423AC581}" destId="{4692BB89-8A2B-4BC5-9238-22FB842C213D}" srcOrd="4" destOrd="0" parTransId="{17EB7A6F-2D1D-480D-A20E-9BF212F23FC3}" sibTransId="{137F23DC-B092-4AD2-A071-55DFAE8352C8}"/>
    <dgm:cxn modelId="{0521F6ED-980A-45C0-8DF8-5EAE95CD614D}" srcId="{3E589340-62F6-43CA-82AD-8078423AC581}" destId="{0C1C09CC-54A8-4497-99B5-D72DDD619986}" srcOrd="1" destOrd="0" parTransId="{8805CE79-C2E0-491E-9841-5FBA548A3C74}" sibTransId="{DBB17DD3-6DF6-4269-BD2C-BB37581FFEF2}"/>
    <dgm:cxn modelId="{B5E40BD3-03FC-41FF-8C45-B8C54B215CC9}" type="presParOf" srcId="{64ADB006-59D5-4751-BA8B-53C1E0EB49B2}" destId="{BB4141DF-3740-4FBC-8363-F98A7FFE8432}" srcOrd="0" destOrd="0" presId="urn:microsoft.com/office/officeart/2011/layout/CircleProcess"/>
    <dgm:cxn modelId="{CD38959F-CFA2-4255-8DE1-657D6BB7ED1A}" type="presParOf" srcId="{BB4141DF-3740-4FBC-8363-F98A7FFE8432}" destId="{FDCA2A23-A06F-4C39-94ED-930D4659A28B}" srcOrd="0" destOrd="0" presId="urn:microsoft.com/office/officeart/2011/layout/CircleProcess"/>
    <dgm:cxn modelId="{78E6FAFE-3250-4E78-9E51-780FE735A03C}" type="presParOf" srcId="{64ADB006-59D5-4751-BA8B-53C1E0EB49B2}" destId="{EE90041E-70E2-4870-87DA-34B94B1B0CE7}" srcOrd="1" destOrd="0" presId="urn:microsoft.com/office/officeart/2011/layout/CircleProcess"/>
    <dgm:cxn modelId="{F7DBB6A4-EFF0-4917-B223-D933E2D1FA0E}" type="presParOf" srcId="{EE90041E-70E2-4870-87DA-34B94B1B0CE7}" destId="{EA733827-C907-48E2-93E8-6477AB2E9CAF}" srcOrd="0" destOrd="0" presId="urn:microsoft.com/office/officeart/2011/layout/CircleProcess"/>
    <dgm:cxn modelId="{B2A77A2D-2316-4BB4-8D0B-490BF1E15810}" type="presParOf" srcId="{64ADB006-59D5-4751-BA8B-53C1E0EB49B2}" destId="{D02B27A9-9814-40F6-94F9-78AAA541BE53}" srcOrd="2" destOrd="0" presId="urn:microsoft.com/office/officeart/2011/layout/CircleProcess"/>
    <dgm:cxn modelId="{C0D3E42E-1E7D-4017-A429-7D17617E24BF}" type="presParOf" srcId="{64ADB006-59D5-4751-BA8B-53C1E0EB49B2}" destId="{3B414AD5-3A00-472F-960D-B9EF5F899442}" srcOrd="3" destOrd="0" presId="urn:microsoft.com/office/officeart/2011/layout/CircleProcess"/>
    <dgm:cxn modelId="{769AF6AA-DE41-46AF-A2B1-4C0DAD902261}" type="presParOf" srcId="{3B414AD5-3A00-472F-960D-B9EF5F899442}" destId="{A5C03DB7-52A5-4A68-BCCA-39B81DA2B663}" srcOrd="0" destOrd="0" presId="urn:microsoft.com/office/officeart/2011/layout/CircleProcess"/>
    <dgm:cxn modelId="{B16E1AB2-CDEF-4580-AF66-5771C57D4CF4}" type="presParOf" srcId="{64ADB006-59D5-4751-BA8B-53C1E0EB49B2}" destId="{9A4F8916-DF35-4DBD-B772-83F15028904E}" srcOrd="4" destOrd="0" presId="urn:microsoft.com/office/officeart/2011/layout/CircleProcess"/>
    <dgm:cxn modelId="{9F8CCE82-89F9-45F1-83EF-463ACB0E9BEE}" type="presParOf" srcId="{9A4F8916-DF35-4DBD-B772-83F15028904E}" destId="{F6EEC011-9D57-4DC2-A43F-25ECCA58A1E9}" srcOrd="0" destOrd="0" presId="urn:microsoft.com/office/officeart/2011/layout/CircleProcess"/>
    <dgm:cxn modelId="{4FC8D3E9-40E2-496D-93A9-54CB618EF1A2}" type="presParOf" srcId="{64ADB006-59D5-4751-BA8B-53C1E0EB49B2}" destId="{02D7808F-60D3-4902-98C3-EFA4FD1185A4}" srcOrd="5" destOrd="0" presId="urn:microsoft.com/office/officeart/2011/layout/CircleProcess"/>
    <dgm:cxn modelId="{CACF3E22-A3FB-4D32-8820-6B11C7C0C88E}" type="presParOf" srcId="{64ADB006-59D5-4751-BA8B-53C1E0EB49B2}" destId="{5EF2FC48-40FF-4B57-895F-52B9E605CC69}" srcOrd="6" destOrd="0" presId="urn:microsoft.com/office/officeart/2011/layout/CircleProcess"/>
    <dgm:cxn modelId="{71D35EF8-8C09-47D4-9C78-17FECAC15347}" type="presParOf" srcId="{5EF2FC48-40FF-4B57-895F-52B9E605CC69}" destId="{EE39667E-6BC4-4615-AA52-8F7F79145F9E}" srcOrd="0" destOrd="0" presId="urn:microsoft.com/office/officeart/2011/layout/CircleProcess"/>
    <dgm:cxn modelId="{DC0FAF77-0AC0-4899-AC58-150AE3F2434A}" type="presParOf" srcId="{64ADB006-59D5-4751-BA8B-53C1E0EB49B2}" destId="{8FF172E9-65A1-4323-A4B5-5E3F5B3E12AC}" srcOrd="7" destOrd="0" presId="urn:microsoft.com/office/officeart/2011/layout/CircleProcess"/>
    <dgm:cxn modelId="{26215111-F17B-463F-9957-3520FDE8DED9}" type="presParOf" srcId="{8FF172E9-65A1-4323-A4B5-5E3F5B3E12AC}" destId="{5FA3F10D-40A8-4A9E-BCC5-51BBAF06AAE1}" srcOrd="0" destOrd="0" presId="urn:microsoft.com/office/officeart/2011/layout/CircleProcess"/>
    <dgm:cxn modelId="{0A68B49C-FD68-4C0D-8ED1-CDC0630C92E4}" type="presParOf" srcId="{64ADB006-59D5-4751-BA8B-53C1E0EB49B2}" destId="{188C92AB-5D8C-48F3-B233-24D3DE666D2D}" srcOrd="8" destOrd="0" presId="urn:microsoft.com/office/officeart/2011/layout/CircleProcess"/>
    <dgm:cxn modelId="{A1E7C5F8-A39A-44D1-B812-67D2C48E2019}" type="presParOf" srcId="{64ADB006-59D5-4751-BA8B-53C1E0EB49B2}" destId="{CD733BFB-FFE1-4A6E-B129-CE62EC9868D0}" srcOrd="9" destOrd="0" presId="urn:microsoft.com/office/officeart/2011/layout/CircleProcess"/>
    <dgm:cxn modelId="{BD2B13C3-6E50-46F0-9912-4FA58A4818DD}" type="presParOf" srcId="{CD733BFB-FFE1-4A6E-B129-CE62EC9868D0}" destId="{4FB8F559-9796-4EBF-BD8E-66146F67DAC3}" srcOrd="0" destOrd="0" presId="urn:microsoft.com/office/officeart/2011/layout/CircleProcess"/>
    <dgm:cxn modelId="{A55BC3A1-BD6F-4DFD-9F18-FB8D1FC5BE71}" type="presParOf" srcId="{64ADB006-59D5-4751-BA8B-53C1E0EB49B2}" destId="{B1925D6A-DCC7-4AA5-8AA9-E4137C2D3DA5}" srcOrd="10" destOrd="0" presId="urn:microsoft.com/office/officeart/2011/layout/CircleProcess"/>
    <dgm:cxn modelId="{9E813202-9AE0-4D16-B599-1F90E678A03E}" type="presParOf" srcId="{B1925D6A-DCC7-4AA5-8AA9-E4137C2D3DA5}" destId="{49B12425-212B-4009-834D-835FC6488B5D}" srcOrd="0" destOrd="0" presId="urn:microsoft.com/office/officeart/2011/layout/CircleProcess"/>
    <dgm:cxn modelId="{7EDE018E-7FE1-443D-AF3F-E86FB4093700}" type="presParOf" srcId="{64ADB006-59D5-4751-BA8B-53C1E0EB49B2}" destId="{6481A819-2B4D-4186-B148-EFD6B3D5ACF7}" srcOrd="11" destOrd="0" presId="urn:microsoft.com/office/officeart/2011/layout/CircleProcess"/>
    <dgm:cxn modelId="{B1EA746C-9949-4BFB-ABAB-4B3F3D163A6E}" type="presParOf" srcId="{64ADB006-59D5-4751-BA8B-53C1E0EB49B2}" destId="{2917151E-1956-477C-AC59-307590D97676}" srcOrd="12" destOrd="0" presId="urn:microsoft.com/office/officeart/2011/layout/CircleProcess"/>
    <dgm:cxn modelId="{D399CA9F-BE67-42C9-B224-A344456EF836}" type="presParOf" srcId="{2917151E-1956-477C-AC59-307590D97676}" destId="{E81A6B3A-D0FF-41F4-8A10-E7022AE927CB}" srcOrd="0" destOrd="0" presId="urn:microsoft.com/office/officeart/2011/layout/CircleProcess"/>
    <dgm:cxn modelId="{75371E55-154B-4CE9-ADC6-5550CC66B97A}" type="presParOf" srcId="{64ADB006-59D5-4751-BA8B-53C1E0EB49B2}" destId="{41D5698D-4CD1-4CCF-9E5F-98083B0AAD6B}" srcOrd="13" destOrd="0" presId="urn:microsoft.com/office/officeart/2011/layout/CircleProcess"/>
    <dgm:cxn modelId="{F0C4C4E4-D0AC-4BAA-B091-6703648EF16A}" type="presParOf" srcId="{41D5698D-4CD1-4CCF-9E5F-98083B0AAD6B}" destId="{068037AF-5DF4-402B-A403-EA46B04193DE}" srcOrd="0" destOrd="0" presId="urn:microsoft.com/office/officeart/2011/layout/CircleProcess"/>
    <dgm:cxn modelId="{10EC2549-71BA-4311-BFB5-A153D855087C}" type="presParOf" srcId="{64ADB006-59D5-4751-BA8B-53C1E0EB49B2}" destId="{D4085278-1675-40EC-BED1-EF5B605B9BC2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E589340-62F6-43CA-82AD-8078423AC581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FB4DCB8-9C1D-45D2-A2AB-AB0E49FFF5B0}">
      <dgm:prSet/>
      <dgm:spPr/>
      <dgm:t>
        <a:bodyPr/>
        <a:lstStyle/>
        <a:p>
          <a:r>
            <a:rPr lang="en-US" b="1" dirty="0"/>
            <a:t>1. </a:t>
          </a:r>
          <a:r>
            <a:rPr lang="en-US" b="1" dirty="0" err="1"/>
            <a:t>Kelompok</a:t>
          </a:r>
          <a:r>
            <a:rPr lang="en-US" b="1" dirty="0"/>
            <a:t> </a:t>
          </a:r>
          <a:r>
            <a:rPr lang="en-US" b="1" dirty="0" err="1"/>
            <a:t>Wacana</a:t>
          </a:r>
          <a:r>
            <a:rPr lang="en-US" b="1" dirty="0"/>
            <a:t> </a:t>
          </a:r>
          <a:r>
            <a:rPr lang="en-US" b="1" dirty="0" err="1"/>
            <a:t>Naratif</a:t>
          </a:r>
          <a:endParaRPr lang="en-US" dirty="0"/>
        </a:p>
      </dgm:t>
    </dgm:pt>
    <dgm:pt modelId="{CD96712F-2029-4D52-A533-09D7089F9EAF}" type="parTrans" cxnId="{47B2370E-7E02-4DE7-9346-2702670850B8}">
      <dgm:prSet/>
      <dgm:spPr/>
      <dgm:t>
        <a:bodyPr/>
        <a:lstStyle/>
        <a:p>
          <a:endParaRPr lang="en-US"/>
        </a:p>
      </dgm:t>
    </dgm:pt>
    <dgm:pt modelId="{993F2C13-EED5-4B29-ADE4-5BBD6FC46586}" type="sibTrans" cxnId="{47B2370E-7E02-4DE7-9346-2702670850B8}">
      <dgm:prSet/>
      <dgm:spPr/>
      <dgm:t>
        <a:bodyPr/>
        <a:lstStyle/>
        <a:p>
          <a:endParaRPr lang="en-US"/>
        </a:p>
      </dgm:t>
    </dgm:pt>
    <dgm:pt modelId="{993AE8DB-C983-40F5-8817-B12C76018249}">
      <dgm:prSet/>
      <dgm:spPr/>
      <dgm:t>
        <a:bodyPr/>
        <a:lstStyle/>
        <a:p>
          <a:r>
            <a:rPr lang="en-US" b="1" dirty="0"/>
            <a:t>2. </a:t>
          </a:r>
          <a:r>
            <a:rPr lang="en-US" b="1" dirty="0" err="1"/>
            <a:t>Kelompok</a:t>
          </a:r>
          <a:r>
            <a:rPr lang="en-US" b="1" dirty="0"/>
            <a:t> </a:t>
          </a:r>
          <a:r>
            <a:rPr lang="en-US" b="1" dirty="0" err="1"/>
            <a:t>Wacana</a:t>
          </a:r>
          <a:r>
            <a:rPr lang="en-US" b="1" dirty="0"/>
            <a:t> </a:t>
          </a:r>
          <a:r>
            <a:rPr lang="en-US" b="1" dirty="0" err="1"/>
            <a:t>Argumentatif</a:t>
          </a:r>
          <a:endParaRPr lang="en-US" dirty="0"/>
        </a:p>
      </dgm:t>
    </dgm:pt>
    <dgm:pt modelId="{D6308A46-37C1-4CA5-A46E-6AB0BF8F2DBF}" type="parTrans" cxnId="{551D9C96-6997-46B7-9F8E-DB7D7896F570}">
      <dgm:prSet/>
      <dgm:spPr/>
      <dgm:t>
        <a:bodyPr/>
        <a:lstStyle/>
        <a:p>
          <a:endParaRPr lang="en-US"/>
        </a:p>
      </dgm:t>
    </dgm:pt>
    <dgm:pt modelId="{4D216AA7-B219-4B16-89FA-4F2C8CD15B31}" type="sibTrans" cxnId="{551D9C96-6997-46B7-9F8E-DB7D7896F570}">
      <dgm:prSet/>
      <dgm:spPr/>
      <dgm:t>
        <a:bodyPr/>
        <a:lstStyle/>
        <a:p>
          <a:endParaRPr lang="en-US"/>
        </a:p>
      </dgm:t>
    </dgm:pt>
    <dgm:pt modelId="{058CC74D-CDFE-4FBC-93AF-9DB9956DC688}">
      <dgm:prSet/>
      <dgm:spPr/>
      <dgm:t>
        <a:bodyPr/>
        <a:lstStyle/>
        <a:p>
          <a:r>
            <a:rPr lang="en-US" b="1" dirty="0"/>
            <a:t>2. </a:t>
          </a:r>
          <a:r>
            <a:rPr lang="en-US" b="1" dirty="0" err="1"/>
            <a:t>Kelompok</a:t>
          </a:r>
          <a:r>
            <a:rPr lang="en-US" b="1" dirty="0"/>
            <a:t> </a:t>
          </a:r>
          <a:r>
            <a:rPr lang="en-US" b="1" dirty="0" err="1"/>
            <a:t>Wacana</a:t>
          </a:r>
          <a:r>
            <a:rPr lang="en-US" b="1" dirty="0"/>
            <a:t> </a:t>
          </a:r>
          <a:r>
            <a:rPr lang="en-US" b="1" dirty="0" err="1"/>
            <a:t>Deskriptif</a:t>
          </a:r>
          <a:r>
            <a:rPr lang="en-US" b="1" dirty="0"/>
            <a:t>.</a:t>
          </a:r>
          <a:endParaRPr lang="en-US" dirty="0"/>
        </a:p>
      </dgm:t>
    </dgm:pt>
    <dgm:pt modelId="{6A276F10-0DDE-4933-85F0-20AB58BA19F1}" type="parTrans" cxnId="{7D45C3AF-26AD-447F-9792-84947EE94DB1}">
      <dgm:prSet/>
      <dgm:spPr/>
      <dgm:t>
        <a:bodyPr/>
        <a:lstStyle/>
        <a:p>
          <a:endParaRPr lang="en-US"/>
        </a:p>
      </dgm:t>
    </dgm:pt>
    <dgm:pt modelId="{ED1F5D04-24F6-4712-A4E7-0D3CFA8CE551}" type="sibTrans" cxnId="{7D45C3AF-26AD-447F-9792-84947EE94DB1}">
      <dgm:prSet/>
      <dgm:spPr/>
      <dgm:t>
        <a:bodyPr/>
        <a:lstStyle/>
        <a:p>
          <a:endParaRPr lang="en-US"/>
        </a:p>
      </dgm:t>
    </dgm:pt>
    <dgm:pt modelId="{64ADB006-59D5-4751-BA8B-53C1E0EB49B2}" type="pres">
      <dgm:prSet presAssocID="{3E589340-62F6-43CA-82AD-8078423AC581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9C15516-FA89-4190-9DDB-A88BE2A5200B}" type="pres">
      <dgm:prSet presAssocID="{993AE8DB-C983-40F5-8817-B12C76018249}" presName="Accent3" presStyleCnt="0"/>
      <dgm:spPr/>
    </dgm:pt>
    <dgm:pt modelId="{6F0CA0EE-8851-4D76-B5FE-5F14BFB57C37}" type="pres">
      <dgm:prSet presAssocID="{993AE8DB-C983-40F5-8817-B12C76018249}" presName="Accent" presStyleLbl="node1" presStyleIdx="0" presStyleCnt="3"/>
      <dgm:spPr/>
    </dgm:pt>
    <dgm:pt modelId="{69ABAA6E-8CC6-4E1D-8167-721E7A3FE462}" type="pres">
      <dgm:prSet presAssocID="{993AE8DB-C983-40F5-8817-B12C76018249}" presName="ParentBackground3" presStyleCnt="0"/>
      <dgm:spPr/>
    </dgm:pt>
    <dgm:pt modelId="{C6DC6584-BF37-4D0B-AE67-D790A59D2107}" type="pres">
      <dgm:prSet presAssocID="{993AE8DB-C983-40F5-8817-B12C76018249}" presName="ParentBackground" presStyleLbl="fgAcc1" presStyleIdx="0" presStyleCnt="3"/>
      <dgm:spPr/>
    </dgm:pt>
    <dgm:pt modelId="{DECB3C26-B143-4CEF-90C7-4F6A1726F40E}" type="pres">
      <dgm:prSet presAssocID="{993AE8DB-C983-40F5-8817-B12C76018249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5BC3EF6-E534-4CA5-AABF-8C9120A2335B}" type="pres">
      <dgm:prSet presAssocID="{058CC74D-CDFE-4FBC-93AF-9DB9956DC688}" presName="Accent2" presStyleCnt="0"/>
      <dgm:spPr/>
    </dgm:pt>
    <dgm:pt modelId="{6E9EC0B4-826D-4762-B7CC-AFFDEA0A6B3C}" type="pres">
      <dgm:prSet presAssocID="{058CC74D-CDFE-4FBC-93AF-9DB9956DC688}" presName="Accent" presStyleLbl="node1" presStyleIdx="1" presStyleCnt="3"/>
      <dgm:spPr/>
    </dgm:pt>
    <dgm:pt modelId="{BDD0A160-EDBC-44F9-8F42-A3D02BBB38A1}" type="pres">
      <dgm:prSet presAssocID="{058CC74D-CDFE-4FBC-93AF-9DB9956DC688}" presName="ParentBackground2" presStyleCnt="0"/>
      <dgm:spPr/>
    </dgm:pt>
    <dgm:pt modelId="{5EA46C44-6DBE-4C83-B2EB-11FBC7D2F4E3}" type="pres">
      <dgm:prSet presAssocID="{058CC74D-CDFE-4FBC-93AF-9DB9956DC688}" presName="ParentBackground" presStyleLbl="fgAcc1" presStyleIdx="1" presStyleCnt="3"/>
      <dgm:spPr/>
    </dgm:pt>
    <dgm:pt modelId="{7D038FAB-C743-4BB8-BFFC-8D14A293D086}" type="pres">
      <dgm:prSet presAssocID="{058CC74D-CDFE-4FBC-93AF-9DB9956DC688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FA1C252B-81ED-45EB-A13B-EF5C2FB7888E}" type="pres">
      <dgm:prSet presAssocID="{FFB4DCB8-9C1D-45D2-A2AB-AB0E49FFF5B0}" presName="Accent1" presStyleCnt="0"/>
      <dgm:spPr/>
    </dgm:pt>
    <dgm:pt modelId="{7F14CA9E-7141-4ABA-BFB1-A22986BFDD7A}" type="pres">
      <dgm:prSet presAssocID="{FFB4DCB8-9C1D-45D2-A2AB-AB0E49FFF5B0}" presName="Accent" presStyleLbl="node1" presStyleIdx="2" presStyleCnt="3"/>
      <dgm:spPr/>
    </dgm:pt>
    <dgm:pt modelId="{8A95A56E-DDA1-4B50-9688-5F9014712B0F}" type="pres">
      <dgm:prSet presAssocID="{FFB4DCB8-9C1D-45D2-A2AB-AB0E49FFF5B0}" presName="ParentBackground1" presStyleCnt="0"/>
      <dgm:spPr/>
    </dgm:pt>
    <dgm:pt modelId="{56434E7C-9A2F-4B05-A09F-D1222BAF83D9}" type="pres">
      <dgm:prSet presAssocID="{FFB4DCB8-9C1D-45D2-A2AB-AB0E49FFF5B0}" presName="ParentBackground" presStyleLbl="fgAcc1" presStyleIdx="2" presStyleCnt="3"/>
      <dgm:spPr/>
    </dgm:pt>
    <dgm:pt modelId="{D93E5BD2-995D-469A-BA16-54566F76D681}" type="pres">
      <dgm:prSet presAssocID="{FFB4DCB8-9C1D-45D2-A2AB-AB0E49FFF5B0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F2B94A0C-3F21-4F70-9305-1567FE4DF98A}" type="presOf" srcId="{3E589340-62F6-43CA-82AD-8078423AC581}" destId="{64ADB006-59D5-4751-BA8B-53C1E0EB49B2}" srcOrd="0" destOrd="0" presId="urn:microsoft.com/office/officeart/2011/layout/CircleProcess"/>
    <dgm:cxn modelId="{47B2370E-7E02-4DE7-9346-2702670850B8}" srcId="{3E589340-62F6-43CA-82AD-8078423AC581}" destId="{FFB4DCB8-9C1D-45D2-A2AB-AB0E49FFF5B0}" srcOrd="0" destOrd="0" parTransId="{CD96712F-2029-4D52-A533-09D7089F9EAF}" sibTransId="{993F2C13-EED5-4B29-ADE4-5BBD6FC46586}"/>
    <dgm:cxn modelId="{76A29E5F-3718-4F4C-B170-47B1DCF00229}" type="presOf" srcId="{993AE8DB-C983-40F5-8817-B12C76018249}" destId="{C6DC6584-BF37-4D0B-AE67-D790A59D2107}" srcOrd="0" destOrd="0" presId="urn:microsoft.com/office/officeart/2011/layout/CircleProcess"/>
    <dgm:cxn modelId="{B7B5926C-8152-4D1D-A007-DE5320B5C06A}" type="presOf" srcId="{FFB4DCB8-9C1D-45D2-A2AB-AB0E49FFF5B0}" destId="{D93E5BD2-995D-469A-BA16-54566F76D681}" srcOrd="1" destOrd="0" presId="urn:microsoft.com/office/officeart/2011/layout/CircleProcess"/>
    <dgm:cxn modelId="{551D9C96-6997-46B7-9F8E-DB7D7896F570}" srcId="{3E589340-62F6-43CA-82AD-8078423AC581}" destId="{993AE8DB-C983-40F5-8817-B12C76018249}" srcOrd="2" destOrd="0" parTransId="{D6308A46-37C1-4CA5-A46E-6AB0BF8F2DBF}" sibTransId="{4D216AA7-B219-4B16-89FA-4F2C8CD15B31}"/>
    <dgm:cxn modelId="{CAC2A69A-C5A8-4AF1-AB7C-69ADBE6D10D6}" type="presOf" srcId="{993AE8DB-C983-40F5-8817-B12C76018249}" destId="{DECB3C26-B143-4CEF-90C7-4F6A1726F40E}" srcOrd="1" destOrd="0" presId="urn:microsoft.com/office/officeart/2011/layout/CircleProcess"/>
    <dgm:cxn modelId="{7D45C3AF-26AD-447F-9792-84947EE94DB1}" srcId="{3E589340-62F6-43CA-82AD-8078423AC581}" destId="{058CC74D-CDFE-4FBC-93AF-9DB9956DC688}" srcOrd="1" destOrd="0" parTransId="{6A276F10-0DDE-4933-85F0-20AB58BA19F1}" sibTransId="{ED1F5D04-24F6-4712-A4E7-0D3CFA8CE551}"/>
    <dgm:cxn modelId="{8A6EAAC5-5C32-4AC8-9E1D-C17CB5D6C2FC}" type="presOf" srcId="{FFB4DCB8-9C1D-45D2-A2AB-AB0E49FFF5B0}" destId="{56434E7C-9A2F-4B05-A09F-D1222BAF83D9}" srcOrd="0" destOrd="0" presId="urn:microsoft.com/office/officeart/2011/layout/CircleProcess"/>
    <dgm:cxn modelId="{06C011F5-C8B8-4D95-B07C-56616001F540}" type="presOf" srcId="{058CC74D-CDFE-4FBC-93AF-9DB9956DC688}" destId="{7D038FAB-C743-4BB8-BFFC-8D14A293D086}" srcOrd="1" destOrd="0" presId="urn:microsoft.com/office/officeart/2011/layout/CircleProcess"/>
    <dgm:cxn modelId="{3A64EDFD-4E20-4E33-959B-5B088732080C}" type="presOf" srcId="{058CC74D-CDFE-4FBC-93AF-9DB9956DC688}" destId="{5EA46C44-6DBE-4C83-B2EB-11FBC7D2F4E3}" srcOrd="0" destOrd="0" presId="urn:microsoft.com/office/officeart/2011/layout/CircleProcess"/>
    <dgm:cxn modelId="{492FE734-93BC-4FC6-A99F-F5AC5CFDBBBD}" type="presParOf" srcId="{64ADB006-59D5-4751-BA8B-53C1E0EB49B2}" destId="{E9C15516-FA89-4190-9DDB-A88BE2A5200B}" srcOrd="0" destOrd="0" presId="urn:microsoft.com/office/officeart/2011/layout/CircleProcess"/>
    <dgm:cxn modelId="{F3F6885E-63D3-44AB-BDF9-0923B0777E5F}" type="presParOf" srcId="{E9C15516-FA89-4190-9DDB-A88BE2A5200B}" destId="{6F0CA0EE-8851-4D76-B5FE-5F14BFB57C37}" srcOrd="0" destOrd="0" presId="urn:microsoft.com/office/officeart/2011/layout/CircleProcess"/>
    <dgm:cxn modelId="{C8D13E9E-1F4F-40C6-B44D-D75ECD2FDC11}" type="presParOf" srcId="{64ADB006-59D5-4751-BA8B-53C1E0EB49B2}" destId="{69ABAA6E-8CC6-4E1D-8167-721E7A3FE462}" srcOrd="1" destOrd="0" presId="urn:microsoft.com/office/officeart/2011/layout/CircleProcess"/>
    <dgm:cxn modelId="{A0112654-D17F-4E3E-95AC-8CC5271789E9}" type="presParOf" srcId="{69ABAA6E-8CC6-4E1D-8167-721E7A3FE462}" destId="{C6DC6584-BF37-4D0B-AE67-D790A59D2107}" srcOrd="0" destOrd="0" presId="urn:microsoft.com/office/officeart/2011/layout/CircleProcess"/>
    <dgm:cxn modelId="{528DF6E6-E667-4F8E-BD42-AF631A8A1818}" type="presParOf" srcId="{64ADB006-59D5-4751-BA8B-53C1E0EB49B2}" destId="{DECB3C26-B143-4CEF-90C7-4F6A1726F40E}" srcOrd="2" destOrd="0" presId="urn:microsoft.com/office/officeart/2011/layout/CircleProcess"/>
    <dgm:cxn modelId="{880E534E-06CE-41D1-B6AD-C8DD2098884E}" type="presParOf" srcId="{64ADB006-59D5-4751-BA8B-53C1E0EB49B2}" destId="{65BC3EF6-E534-4CA5-AABF-8C9120A2335B}" srcOrd="3" destOrd="0" presId="urn:microsoft.com/office/officeart/2011/layout/CircleProcess"/>
    <dgm:cxn modelId="{C0DC1E94-C56D-4FC5-9703-11B9A50E2619}" type="presParOf" srcId="{65BC3EF6-E534-4CA5-AABF-8C9120A2335B}" destId="{6E9EC0B4-826D-4762-B7CC-AFFDEA0A6B3C}" srcOrd="0" destOrd="0" presId="urn:microsoft.com/office/officeart/2011/layout/CircleProcess"/>
    <dgm:cxn modelId="{7A1E8A98-4591-4F84-AA75-CF385578BC39}" type="presParOf" srcId="{64ADB006-59D5-4751-BA8B-53C1E0EB49B2}" destId="{BDD0A160-EDBC-44F9-8F42-A3D02BBB38A1}" srcOrd="4" destOrd="0" presId="urn:microsoft.com/office/officeart/2011/layout/CircleProcess"/>
    <dgm:cxn modelId="{62A37E31-1ABB-4057-9B28-0CC661BB325A}" type="presParOf" srcId="{BDD0A160-EDBC-44F9-8F42-A3D02BBB38A1}" destId="{5EA46C44-6DBE-4C83-B2EB-11FBC7D2F4E3}" srcOrd="0" destOrd="0" presId="urn:microsoft.com/office/officeart/2011/layout/CircleProcess"/>
    <dgm:cxn modelId="{F9A223F5-474B-4639-AD6A-8065CD4C22BC}" type="presParOf" srcId="{64ADB006-59D5-4751-BA8B-53C1E0EB49B2}" destId="{7D038FAB-C743-4BB8-BFFC-8D14A293D086}" srcOrd="5" destOrd="0" presId="urn:microsoft.com/office/officeart/2011/layout/CircleProcess"/>
    <dgm:cxn modelId="{EF70482C-264C-40A9-B03B-9996CBAFB73A}" type="presParOf" srcId="{64ADB006-59D5-4751-BA8B-53C1E0EB49B2}" destId="{FA1C252B-81ED-45EB-A13B-EF5C2FB7888E}" srcOrd="6" destOrd="0" presId="urn:microsoft.com/office/officeart/2011/layout/CircleProcess"/>
    <dgm:cxn modelId="{ADD4273E-69CC-4637-994B-5429633554C6}" type="presParOf" srcId="{FA1C252B-81ED-45EB-A13B-EF5C2FB7888E}" destId="{7F14CA9E-7141-4ABA-BFB1-A22986BFDD7A}" srcOrd="0" destOrd="0" presId="urn:microsoft.com/office/officeart/2011/layout/CircleProcess"/>
    <dgm:cxn modelId="{50E107BF-E340-4845-8A25-E28BCCAA261C}" type="presParOf" srcId="{64ADB006-59D5-4751-BA8B-53C1E0EB49B2}" destId="{8A95A56E-DDA1-4B50-9688-5F9014712B0F}" srcOrd="7" destOrd="0" presId="urn:microsoft.com/office/officeart/2011/layout/CircleProcess"/>
    <dgm:cxn modelId="{4C71EAFB-382D-48A9-B101-0B8DE4425A41}" type="presParOf" srcId="{8A95A56E-DDA1-4B50-9688-5F9014712B0F}" destId="{56434E7C-9A2F-4B05-A09F-D1222BAF83D9}" srcOrd="0" destOrd="0" presId="urn:microsoft.com/office/officeart/2011/layout/CircleProcess"/>
    <dgm:cxn modelId="{7EB4E68D-FD26-4EBC-AC9E-E10CE9CCD114}" type="presParOf" srcId="{64ADB006-59D5-4751-BA8B-53C1E0EB49B2}" destId="{D93E5BD2-995D-469A-BA16-54566F76D681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485463-7F03-4439-91BC-5B176110AB9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4B405F-01CE-41FE-A1AD-27265AEC99D2}">
      <dgm:prSet phldrT="[Text]" custT="1"/>
      <dgm:spPr/>
      <dgm:t>
        <a:bodyPr/>
        <a:lstStyle/>
        <a:p>
          <a:endParaRPr lang="en-US" sz="2000" b="1" dirty="0"/>
        </a:p>
        <a:p>
          <a:r>
            <a:rPr lang="en-US" sz="2000" b="1" dirty="0"/>
            <a:t>PENGERTIAN</a:t>
          </a:r>
        </a:p>
      </dgm:t>
    </dgm:pt>
    <dgm:pt modelId="{D2DB3630-0828-480B-81FA-2AFA512A613E}" type="parTrans" cxnId="{68EB9349-8CE1-4427-B317-417A82AE4CF0}">
      <dgm:prSet/>
      <dgm:spPr/>
      <dgm:t>
        <a:bodyPr/>
        <a:lstStyle/>
        <a:p>
          <a:endParaRPr lang="en-US"/>
        </a:p>
      </dgm:t>
    </dgm:pt>
    <dgm:pt modelId="{407485D8-461E-4E4F-8177-058C1ECF1BE5}" type="sibTrans" cxnId="{68EB9349-8CE1-4427-B317-417A82AE4CF0}">
      <dgm:prSet/>
      <dgm:spPr/>
      <dgm:t>
        <a:bodyPr/>
        <a:lstStyle/>
        <a:p>
          <a:endParaRPr lang="en-US"/>
        </a:p>
      </dgm:t>
    </dgm:pt>
    <dgm:pt modelId="{00C506E7-F052-41FF-8C06-93B87FD8E6FE}">
      <dgm:prSet phldrT="[Text]" custT="1"/>
      <dgm:spPr>
        <a:solidFill>
          <a:srgbClr val="FF99FF">
            <a:alpha val="89804"/>
          </a:srgbClr>
        </a:solidFill>
      </dgm:spPr>
      <dgm:t>
        <a:bodyPr/>
        <a:lstStyle/>
        <a:p>
          <a:r>
            <a:rPr lang="en-US" sz="2400" b="1" dirty="0" err="1"/>
            <a:t>Ulasan</a:t>
          </a:r>
          <a:r>
            <a:rPr lang="en-US" sz="2400" b="1" dirty="0"/>
            <a:t> </a:t>
          </a:r>
          <a:r>
            <a:rPr lang="en-US" sz="2400" b="1" dirty="0" err="1"/>
            <a:t>buku</a:t>
          </a:r>
          <a:r>
            <a:rPr lang="en-US" sz="2400" b="1" dirty="0"/>
            <a:t> </a:t>
          </a:r>
          <a:r>
            <a:rPr lang="en-US" sz="2400" b="1" dirty="0" err="1"/>
            <a:t>atau</a:t>
          </a:r>
          <a:r>
            <a:rPr lang="en-US" sz="2400" b="1" dirty="0"/>
            <a:t> </a:t>
          </a:r>
          <a:r>
            <a:rPr lang="en-US" sz="2400" b="1" dirty="0" err="1"/>
            <a:t>biasa</a:t>
          </a:r>
          <a:r>
            <a:rPr lang="en-US" sz="2400" b="1" dirty="0"/>
            <a:t> </a:t>
          </a:r>
          <a:r>
            <a:rPr lang="en-US" sz="2400" b="1" dirty="0" err="1"/>
            <a:t>disebut</a:t>
          </a:r>
          <a:r>
            <a:rPr lang="en-US" sz="2400" b="1" dirty="0"/>
            <a:t> </a:t>
          </a:r>
          <a:r>
            <a:rPr lang="en-US" sz="2400" b="1" dirty="0" err="1"/>
            <a:t>resensi</a:t>
          </a:r>
          <a:r>
            <a:rPr lang="en-US" sz="2400" b="1" dirty="0"/>
            <a:t> </a:t>
          </a:r>
          <a:r>
            <a:rPr lang="en-US" sz="2400" b="1" dirty="0" err="1"/>
            <a:t>merupakan</a:t>
          </a:r>
          <a:r>
            <a:rPr lang="en-US" sz="2400" b="1" dirty="0"/>
            <a:t> </a:t>
          </a:r>
          <a:r>
            <a:rPr lang="en-US" sz="2400" b="1" dirty="0" err="1"/>
            <a:t>karya</a:t>
          </a:r>
          <a:r>
            <a:rPr lang="en-US" sz="2400" b="1" dirty="0"/>
            <a:t> </a:t>
          </a:r>
          <a:r>
            <a:rPr lang="en-US" sz="2400" b="1" dirty="0" err="1"/>
            <a:t>ilmiah</a:t>
          </a:r>
          <a:r>
            <a:rPr lang="en-US" sz="2400" b="1" dirty="0"/>
            <a:t> yang </a:t>
          </a:r>
          <a:r>
            <a:rPr lang="en-US" sz="2400" b="1" dirty="0" err="1"/>
            <a:t>mengulas</a:t>
          </a:r>
          <a:r>
            <a:rPr lang="en-US" sz="2400" b="1" dirty="0"/>
            <a:t> </a:t>
          </a:r>
          <a:r>
            <a:rPr lang="en-US" sz="2400" b="1" dirty="0" err="1"/>
            <a:t>dan</a:t>
          </a:r>
          <a:r>
            <a:rPr lang="en-US" sz="2400" b="1" dirty="0"/>
            <a:t> </a:t>
          </a:r>
          <a:r>
            <a:rPr lang="en-US" sz="2400" b="1" dirty="0" err="1"/>
            <a:t>mengupas</a:t>
          </a:r>
          <a:r>
            <a:rPr lang="en-US" sz="2400" b="1" dirty="0"/>
            <a:t> </a:t>
          </a:r>
          <a:r>
            <a:rPr lang="en-US" sz="2400" b="1" dirty="0" err="1"/>
            <a:t>isi</a:t>
          </a:r>
          <a:r>
            <a:rPr lang="en-US" sz="2400" b="1" dirty="0"/>
            <a:t> </a:t>
          </a:r>
          <a:r>
            <a:rPr lang="en-US" sz="2400" b="1" dirty="0" err="1"/>
            <a:t>buku</a:t>
          </a:r>
          <a:r>
            <a:rPr lang="en-US" sz="2400" b="1" dirty="0"/>
            <a:t> </a:t>
          </a:r>
          <a:r>
            <a:rPr lang="en-US" sz="2400" b="1" dirty="0" err="1"/>
            <a:t>sebagai</a:t>
          </a:r>
          <a:r>
            <a:rPr lang="en-US" sz="2400" b="1" dirty="0"/>
            <a:t> </a:t>
          </a:r>
          <a:r>
            <a:rPr lang="en-US" sz="2400" b="1" dirty="0" err="1"/>
            <a:t>bagian</a:t>
          </a:r>
          <a:r>
            <a:rPr lang="en-US" sz="2400" b="1" dirty="0"/>
            <a:t> </a:t>
          </a:r>
          <a:r>
            <a:rPr lang="en-US" sz="2400" b="1" dirty="0" err="1"/>
            <a:t>dari</a:t>
          </a:r>
          <a:r>
            <a:rPr lang="en-US" sz="2400" b="1" dirty="0"/>
            <a:t> </a:t>
          </a:r>
          <a:r>
            <a:rPr lang="en-US" sz="2400" b="1" dirty="0" err="1"/>
            <a:t>karya</a:t>
          </a:r>
          <a:r>
            <a:rPr lang="en-US" sz="2400" b="1" dirty="0"/>
            <a:t> </a:t>
          </a:r>
          <a:r>
            <a:rPr lang="en-US" sz="2400" b="1" dirty="0" err="1"/>
            <a:t>ilmiah</a:t>
          </a:r>
          <a:r>
            <a:rPr lang="en-US" sz="2400" b="1" dirty="0"/>
            <a:t>.</a:t>
          </a:r>
        </a:p>
      </dgm:t>
    </dgm:pt>
    <dgm:pt modelId="{94608956-7AC9-4295-94C2-E643C24D027C}" type="parTrans" cxnId="{CC45D6E8-71C8-495B-8760-D8AE3164C86E}">
      <dgm:prSet/>
      <dgm:spPr/>
      <dgm:t>
        <a:bodyPr/>
        <a:lstStyle/>
        <a:p>
          <a:endParaRPr lang="en-US"/>
        </a:p>
      </dgm:t>
    </dgm:pt>
    <dgm:pt modelId="{71CE8640-3ECB-4205-9055-CEA3B55BF1CB}" type="sibTrans" cxnId="{CC45D6E8-71C8-495B-8760-D8AE3164C86E}">
      <dgm:prSet/>
      <dgm:spPr/>
      <dgm:t>
        <a:bodyPr/>
        <a:lstStyle/>
        <a:p>
          <a:endParaRPr lang="en-US"/>
        </a:p>
      </dgm:t>
    </dgm:pt>
    <dgm:pt modelId="{FEB959D3-D139-456E-A276-E7DABC2FCCBD}">
      <dgm:prSet phldrT="[Text]" custT="1"/>
      <dgm:spPr/>
      <dgm:t>
        <a:bodyPr/>
        <a:lstStyle/>
        <a:p>
          <a:endParaRPr lang="en-US" sz="2400" b="1" dirty="0"/>
        </a:p>
        <a:p>
          <a:r>
            <a:rPr lang="en-US" sz="2400" b="1" dirty="0"/>
            <a:t>TUJUAN</a:t>
          </a:r>
        </a:p>
      </dgm:t>
    </dgm:pt>
    <dgm:pt modelId="{D1B837E0-CD25-4404-8499-4B4720B9AC79}" type="parTrans" cxnId="{C54C9B60-3781-4353-9796-11B3207736A7}">
      <dgm:prSet/>
      <dgm:spPr/>
      <dgm:t>
        <a:bodyPr/>
        <a:lstStyle/>
        <a:p>
          <a:endParaRPr lang="en-US"/>
        </a:p>
      </dgm:t>
    </dgm:pt>
    <dgm:pt modelId="{6A67C099-8BE7-426A-B042-54D86A109674}" type="sibTrans" cxnId="{C54C9B60-3781-4353-9796-11B3207736A7}">
      <dgm:prSet/>
      <dgm:spPr/>
      <dgm:t>
        <a:bodyPr/>
        <a:lstStyle/>
        <a:p>
          <a:endParaRPr lang="en-US"/>
        </a:p>
      </dgm:t>
    </dgm:pt>
    <dgm:pt modelId="{E15F4109-3625-4395-93C3-4F06253FBFDA}">
      <dgm:prSet phldrT="[Text]" custT="1"/>
      <dgm:spPr>
        <a:solidFill>
          <a:srgbClr val="FF99FF">
            <a:alpha val="90000"/>
          </a:srgbClr>
        </a:solidFill>
      </dgm:spPr>
      <dgm:t>
        <a:bodyPr/>
        <a:lstStyle/>
        <a:p>
          <a:r>
            <a:rPr lang="en-US" sz="2400" b="1" dirty="0" err="1"/>
            <a:t>Menyosialisasikan</a:t>
          </a:r>
          <a:r>
            <a:rPr lang="en-US" sz="2400" b="1" dirty="0"/>
            <a:t> </a:t>
          </a:r>
          <a:r>
            <a:rPr lang="en-US" sz="2400" b="1" dirty="0" err="1"/>
            <a:t>isi</a:t>
          </a:r>
          <a:r>
            <a:rPr lang="en-US" sz="2400" b="1" dirty="0"/>
            <a:t> </a:t>
          </a:r>
          <a:r>
            <a:rPr lang="en-US" sz="2400" b="1" dirty="0" err="1"/>
            <a:t>buku</a:t>
          </a:r>
          <a:r>
            <a:rPr lang="en-US" sz="2400" b="1" dirty="0"/>
            <a:t> </a:t>
          </a:r>
          <a:r>
            <a:rPr lang="en-US" sz="2400" b="1" dirty="0" err="1"/>
            <a:t>atau</a:t>
          </a:r>
          <a:r>
            <a:rPr lang="en-US" sz="2400" b="1" dirty="0"/>
            <a:t> </a:t>
          </a:r>
          <a:r>
            <a:rPr lang="en-US" sz="2400" b="1" dirty="0" err="1"/>
            <a:t>pentingnya</a:t>
          </a:r>
          <a:r>
            <a:rPr lang="en-US" sz="2400" b="1" dirty="0"/>
            <a:t> </a:t>
          </a:r>
          <a:r>
            <a:rPr lang="en-US" sz="2400" b="1" dirty="0" err="1"/>
            <a:t>bukuyang</a:t>
          </a:r>
          <a:r>
            <a:rPr lang="en-US" sz="2400" b="1" dirty="0"/>
            <a:t> </a:t>
          </a:r>
          <a:r>
            <a:rPr lang="en-US" sz="2400" b="1" dirty="0" err="1"/>
            <a:t>diresensi</a:t>
          </a:r>
          <a:r>
            <a:rPr lang="en-US" sz="2400" b="1" dirty="0"/>
            <a:t> agar </a:t>
          </a:r>
          <a:r>
            <a:rPr lang="en-US" sz="2400" b="1" dirty="0" err="1"/>
            <a:t>diketahui</a:t>
          </a:r>
          <a:r>
            <a:rPr lang="en-US" sz="2400" b="1" dirty="0"/>
            <a:t> </a:t>
          </a:r>
          <a:r>
            <a:rPr lang="en-US" sz="2400" b="1" dirty="0" err="1"/>
            <a:t>publik</a:t>
          </a:r>
          <a:endParaRPr lang="en-US" sz="2400" b="1" dirty="0"/>
        </a:p>
      </dgm:t>
    </dgm:pt>
    <dgm:pt modelId="{22933C52-648D-42DE-819E-136D78EE5392}" type="parTrans" cxnId="{1D128B9E-46E7-42D4-8B5C-4029CF0ACC98}">
      <dgm:prSet/>
      <dgm:spPr/>
      <dgm:t>
        <a:bodyPr/>
        <a:lstStyle/>
        <a:p>
          <a:endParaRPr lang="en-US"/>
        </a:p>
      </dgm:t>
    </dgm:pt>
    <dgm:pt modelId="{4309524C-857B-41CD-B556-F052802BAC10}" type="sibTrans" cxnId="{1D128B9E-46E7-42D4-8B5C-4029CF0ACC98}">
      <dgm:prSet/>
      <dgm:spPr/>
      <dgm:t>
        <a:bodyPr/>
        <a:lstStyle/>
        <a:p>
          <a:endParaRPr lang="en-US"/>
        </a:p>
      </dgm:t>
    </dgm:pt>
    <dgm:pt modelId="{C86DA4DD-38D4-4BE7-BA5A-AD0D68C06D28}">
      <dgm:prSet phldrT="[Text]" custT="1"/>
      <dgm:spPr/>
      <dgm:t>
        <a:bodyPr/>
        <a:lstStyle/>
        <a:p>
          <a:r>
            <a:rPr lang="en-US" sz="2000" b="1" dirty="0"/>
            <a:t>SISTEMATIKA</a:t>
          </a:r>
        </a:p>
      </dgm:t>
    </dgm:pt>
    <dgm:pt modelId="{993761F1-66F3-4B2D-9A37-E06288AF48C7}" type="parTrans" cxnId="{A9C300B6-3F3E-4383-810B-5ED22FCC4C44}">
      <dgm:prSet/>
      <dgm:spPr/>
      <dgm:t>
        <a:bodyPr/>
        <a:lstStyle/>
        <a:p>
          <a:endParaRPr lang="en-US"/>
        </a:p>
      </dgm:t>
    </dgm:pt>
    <dgm:pt modelId="{83ADF3BD-EC5F-4C8C-82C4-AC16E319A87C}" type="sibTrans" cxnId="{A9C300B6-3F3E-4383-810B-5ED22FCC4C44}">
      <dgm:prSet/>
      <dgm:spPr/>
      <dgm:t>
        <a:bodyPr/>
        <a:lstStyle/>
        <a:p>
          <a:endParaRPr lang="en-US"/>
        </a:p>
      </dgm:t>
    </dgm:pt>
    <dgm:pt modelId="{FCBE123D-804F-439F-9A99-EFA1C2E84DF1}">
      <dgm:prSet phldrT="[Text]" custT="1"/>
      <dgm:spPr>
        <a:solidFill>
          <a:srgbClr val="FF99FF">
            <a:alpha val="90000"/>
          </a:srgbClr>
        </a:solidFill>
      </dgm:spPr>
      <dgm:t>
        <a:bodyPr/>
        <a:lstStyle/>
        <a:p>
          <a:r>
            <a:rPr lang="en-US" sz="2000" b="1" dirty="0" err="1"/>
            <a:t>Identitas</a:t>
          </a:r>
          <a:r>
            <a:rPr lang="en-US" sz="2000" b="1" dirty="0"/>
            <a:t> </a:t>
          </a:r>
          <a:r>
            <a:rPr lang="en-US" sz="2000" b="1" dirty="0" err="1"/>
            <a:t>buku</a:t>
          </a:r>
          <a:r>
            <a:rPr lang="en-US" sz="2000" b="1" dirty="0"/>
            <a:t> (</a:t>
          </a:r>
          <a:r>
            <a:rPr lang="en-US" sz="2000" b="1" dirty="0" err="1"/>
            <a:t>judul</a:t>
          </a:r>
          <a:r>
            <a:rPr lang="en-US" sz="2000" b="1" dirty="0"/>
            <a:t> </a:t>
          </a:r>
          <a:r>
            <a:rPr lang="en-US" sz="2000" b="1" dirty="0" err="1"/>
            <a:t>buku</a:t>
          </a:r>
          <a:r>
            <a:rPr lang="en-US" sz="2000" b="1" dirty="0"/>
            <a:t>, </a:t>
          </a:r>
          <a:r>
            <a:rPr lang="en-US" sz="2000" b="1" dirty="0" err="1"/>
            <a:t>pengarang</a:t>
          </a:r>
          <a:r>
            <a:rPr lang="en-US" sz="2000" b="1" dirty="0"/>
            <a:t>, </a:t>
          </a:r>
          <a:r>
            <a:rPr lang="en-US" sz="2000" b="1" dirty="0" err="1"/>
            <a:t>jumlah</a:t>
          </a:r>
          <a:r>
            <a:rPr lang="en-US" sz="2000" b="1" dirty="0"/>
            <a:t> </a:t>
          </a:r>
          <a:r>
            <a:rPr lang="en-US" sz="2000" b="1" dirty="0" err="1"/>
            <a:t>halaman</a:t>
          </a:r>
          <a:r>
            <a:rPr lang="en-US" sz="2000" b="1" dirty="0"/>
            <a:t>, </a:t>
          </a:r>
          <a:r>
            <a:rPr lang="en-US" sz="2000" b="1" dirty="0" err="1"/>
            <a:t>tahun</a:t>
          </a:r>
          <a:r>
            <a:rPr lang="en-US" sz="2000" b="1" dirty="0"/>
            <a:t> </a:t>
          </a:r>
          <a:r>
            <a:rPr lang="en-US" sz="2000" b="1" dirty="0" err="1"/>
            <a:t>terbit</a:t>
          </a:r>
          <a:r>
            <a:rPr lang="en-US" sz="2000" b="1" dirty="0"/>
            <a:t>) </a:t>
          </a:r>
          <a:r>
            <a:rPr lang="en-US" sz="2000" b="1" dirty="0" err="1"/>
            <a:t>dan</a:t>
          </a:r>
          <a:r>
            <a:rPr lang="en-US" sz="2000" b="1" dirty="0"/>
            <a:t> </a:t>
          </a:r>
          <a:r>
            <a:rPr lang="en-US" sz="2000" b="1" dirty="0" err="1"/>
            <a:t>lainnya</a:t>
          </a:r>
          <a:r>
            <a:rPr lang="en-US" sz="2000" b="1" dirty="0"/>
            <a:t> yang </a:t>
          </a:r>
          <a:r>
            <a:rPr lang="en-US" sz="2000" b="1" dirty="0" err="1"/>
            <a:t>menggambarkan</a:t>
          </a:r>
          <a:r>
            <a:rPr lang="en-US" sz="2000" b="1" dirty="0"/>
            <a:t> </a:t>
          </a:r>
          <a:r>
            <a:rPr lang="en-US" sz="2000" b="1" dirty="0" err="1"/>
            <a:t>identitas</a:t>
          </a:r>
          <a:r>
            <a:rPr lang="en-US" sz="2000" b="1" dirty="0"/>
            <a:t> </a:t>
          </a:r>
          <a:r>
            <a:rPr lang="en-US" sz="2000" b="1" dirty="0" err="1"/>
            <a:t>buku</a:t>
          </a:r>
          <a:endParaRPr lang="en-US" sz="2000" b="1" dirty="0"/>
        </a:p>
      </dgm:t>
    </dgm:pt>
    <dgm:pt modelId="{61B051E3-65F4-4B1D-9639-7FC47A29A3E5}" type="parTrans" cxnId="{B4B4D6FD-2A3A-4ABD-AEA8-399704B36E07}">
      <dgm:prSet/>
      <dgm:spPr/>
      <dgm:t>
        <a:bodyPr/>
        <a:lstStyle/>
        <a:p>
          <a:endParaRPr lang="en-US"/>
        </a:p>
      </dgm:t>
    </dgm:pt>
    <dgm:pt modelId="{E3165FF3-43F5-4C80-A799-9B573ACDC508}" type="sibTrans" cxnId="{B4B4D6FD-2A3A-4ABD-AEA8-399704B36E07}">
      <dgm:prSet/>
      <dgm:spPr/>
      <dgm:t>
        <a:bodyPr/>
        <a:lstStyle/>
        <a:p>
          <a:endParaRPr lang="en-US"/>
        </a:p>
      </dgm:t>
    </dgm:pt>
    <dgm:pt modelId="{6D169763-51E1-4063-8A4C-954B027E59A5}">
      <dgm:prSet phldrT="[Text]" custT="1"/>
      <dgm:spPr>
        <a:solidFill>
          <a:srgbClr val="FF99FF">
            <a:alpha val="90000"/>
          </a:srgbClr>
        </a:solidFill>
      </dgm:spPr>
      <dgm:t>
        <a:bodyPr/>
        <a:lstStyle/>
        <a:p>
          <a:r>
            <a:rPr lang="en-US" sz="2000" b="1" dirty="0"/>
            <a:t>Isi </a:t>
          </a:r>
          <a:r>
            <a:rPr lang="en-US" sz="2000" b="1" dirty="0" err="1"/>
            <a:t>buku</a:t>
          </a:r>
          <a:r>
            <a:rPr lang="en-US" sz="2000" b="1" dirty="0"/>
            <a:t> yang </a:t>
          </a:r>
          <a:r>
            <a:rPr lang="en-US" sz="2000" b="1" dirty="0" err="1"/>
            <a:t>dipaparkan</a:t>
          </a:r>
          <a:r>
            <a:rPr lang="en-US" sz="2000" b="1" dirty="0"/>
            <a:t> </a:t>
          </a:r>
          <a:r>
            <a:rPr lang="en-US" sz="2000" b="1" dirty="0" err="1"/>
            <a:t>secara</a:t>
          </a:r>
          <a:r>
            <a:rPr lang="en-US" sz="2000" b="1" dirty="0"/>
            <a:t> </a:t>
          </a:r>
          <a:r>
            <a:rPr lang="en-US" sz="2000" b="1" dirty="0" err="1"/>
            <a:t>singkat</a:t>
          </a:r>
          <a:endParaRPr lang="en-US" sz="2000" b="1" dirty="0"/>
        </a:p>
      </dgm:t>
    </dgm:pt>
    <dgm:pt modelId="{A00B6AD0-9730-4743-9344-EA9679B2920E}" type="parTrans" cxnId="{14486675-6485-4784-96DC-0877D5F9C46A}">
      <dgm:prSet/>
      <dgm:spPr/>
      <dgm:t>
        <a:bodyPr/>
        <a:lstStyle/>
        <a:p>
          <a:endParaRPr lang="en-US"/>
        </a:p>
      </dgm:t>
    </dgm:pt>
    <dgm:pt modelId="{B7792945-01A6-4DF4-AB8C-7795257BC84E}" type="sibTrans" cxnId="{14486675-6485-4784-96DC-0877D5F9C46A}">
      <dgm:prSet/>
      <dgm:spPr/>
      <dgm:t>
        <a:bodyPr/>
        <a:lstStyle/>
        <a:p>
          <a:endParaRPr lang="en-US"/>
        </a:p>
      </dgm:t>
    </dgm:pt>
    <dgm:pt modelId="{E50B42A0-C32C-4F54-8697-8672135EEC4F}">
      <dgm:prSet phldrT="[Text]" custT="1"/>
      <dgm:spPr>
        <a:solidFill>
          <a:srgbClr val="FF99FF">
            <a:alpha val="90000"/>
          </a:srgbClr>
        </a:solidFill>
      </dgm:spPr>
      <dgm:t>
        <a:bodyPr/>
        <a:lstStyle/>
        <a:p>
          <a:r>
            <a:rPr lang="en-US" sz="2000" b="1" dirty="0" err="1"/>
            <a:t>Keunggulan</a:t>
          </a:r>
          <a:r>
            <a:rPr lang="en-US" sz="2000" b="1" dirty="0"/>
            <a:t> </a:t>
          </a:r>
          <a:r>
            <a:rPr lang="en-US" sz="2000" b="1" dirty="0" err="1"/>
            <a:t>buku</a:t>
          </a:r>
          <a:r>
            <a:rPr lang="en-US" sz="2000" b="1" dirty="0"/>
            <a:t> (</a:t>
          </a:r>
          <a:r>
            <a:rPr lang="en-US" sz="2000" b="1" dirty="0" err="1"/>
            <a:t>nilai</a:t>
          </a:r>
          <a:r>
            <a:rPr lang="en-US" sz="2000" b="1" dirty="0"/>
            <a:t> </a:t>
          </a:r>
          <a:r>
            <a:rPr lang="en-US" sz="2000" b="1" dirty="0" err="1"/>
            <a:t>lebih</a:t>
          </a:r>
          <a:r>
            <a:rPr lang="en-US" sz="2000" b="1" dirty="0"/>
            <a:t> </a:t>
          </a:r>
          <a:r>
            <a:rPr lang="en-US" sz="2000" b="1" dirty="0" err="1"/>
            <a:t>buku</a:t>
          </a:r>
          <a:r>
            <a:rPr lang="en-US" sz="2000" b="1" dirty="0"/>
            <a:t>)</a:t>
          </a:r>
        </a:p>
      </dgm:t>
    </dgm:pt>
    <dgm:pt modelId="{390ACD10-9C28-4C7B-892D-F135791DACBF}" type="parTrans" cxnId="{98530B59-3D6D-4E2B-A488-9F0611A370AE}">
      <dgm:prSet/>
      <dgm:spPr/>
      <dgm:t>
        <a:bodyPr/>
        <a:lstStyle/>
        <a:p>
          <a:endParaRPr lang="en-US"/>
        </a:p>
      </dgm:t>
    </dgm:pt>
    <dgm:pt modelId="{E2339659-435D-46EC-8269-68E723DBBE53}" type="sibTrans" cxnId="{98530B59-3D6D-4E2B-A488-9F0611A370AE}">
      <dgm:prSet/>
      <dgm:spPr/>
      <dgm:t>
        <a:bodyPr/>
        <a:lstStyle/>
        <a:p>
          <a:endParaRPr lang="en-US"/>
        </a:p>
      </dgm:t>
    </dgm:pt>
    <dgm:pt modelId="{2A4F97DC-8401-4AD0-BBB1-6865DE0139EF}">
      <dgm:prSet phldrT="[Text]" custT="1"/>
      <dgm:spPr>
        <a:solidFill>
          <a:srgbClr val="FF99FF">
            <a:alpha val="90000"/>
          </a:srgbClr>
        </a:solidFill>
      </dgm:spPr>
      <dgm:t>
        <a:bodyPr/>
        <a:lstStyle/>
        <a:p>
          <a:r>
            <a:rPr lang="en-US" sz="2000" b="1" dirty="0" err="1"/>
            <a:t>Perbandingan</a:t>
          </a:r>
          <a:r>
            <a:rPr lang="en-US" sz="2000" b="1" dirty="0"/>
            <a:t> </a:t>
          </a:r>
          <a:r>
            <a:rPr lang="en-US" sz="2000" b="1" dirty="0" err="1"/>
            <a:t>isi</a:t>
          </a:r>
          <a:r>
            <a:rPr lang="en-US" sz="2000" b="1" dirty="0"/>
            <a:t> </a:t>
          </a:r>
          <a:r>
            <a:rPr lang="en-US" sz="2000" b="1" dirty="0" err="1"/>
            <a:t>buku</a:t>
          </a:r>
          <a:r>
            <a:rPr lang="en-US" sz="2000" b="1" dirty="0"/>
            <a:t> </a:t>
          </a:r>
          <a:r>
            <a:rPr lang="en-US" sz="2000" b="1" dirty="0" err="1"/>
            <a:t>dengan</a:t>
          </a:r>
          <a:r>
            <a:rPr lang="en-US" sz="2000" b="1" dirty="0"/>
            <a:t> </a:t>
          </a:r>
          <a:r>
            <a:rPr lang="en-US" sz="2000" b="1" dirty="0" err="1"/>
            <a:t>jenis</a:t>
          </a:r>
          <a:r>
            <a:rPr lang="en-US" sz="2000" b="1" dirty="0"/>
            <a:t> </a:t>
          </a:r>
          <a:r>
            <a:rPr lang="en-US" sz="2000" b="1" dirty="0" err="1"/>
            <a:t>buku</a:t>
          </a:r>
          <a:r>
            <a:rPr lang="en-US" sz="2000" b="1" dirty="0"/>
            <a:t> lain yang </a:t>
          </a:r>
          <a:r>
            <a:rPr lang="en-US" sz="2000" b="1" dirty="0" err="1"/>
            <a:t>sejenis</a:t>
          </a:r>
          <a:endParaRPr lang="en-US" sz="2000" b="1" dirty="0"/>
        </a:p>
      </dgm:t>
    </dgm:pt>
    <dgm:pt modelId="{F26D8F1F-B04B-4E59-9067-113A31FEDB18}" type="parTrans" cxnId="{B65B6C45-A93E-450E-9EA8-27A85A3D5347}">
      <dgm:prSet/>
      <dgm:spPr/>
      <dgm:t>
        <a:bodyPr/>
        <a:lstStyle/>
        <a:p>
          <a:endParaRPr lang="en-US"/>
        </a:p>
      </dgm:t>
    </dgm:pt>
    <dgm:pt modelId="{34DF4343-884D-423A-AAE9-6BC641E2182D}" type="sibTrans" cxnId="{B65B6C45-A93E-450E-9EA8-27A85A3D5347}">
      <dgm:prSet/>
      <dgm:spPr/>
      <dgm:t>
        <a:bodyPr/>
        <a:lstStyle/>
        <a:p>
          <a:endParaRPr lang="en-US"/>
        </a:p>
      </dgm:t>
    </dgm:pt>
    <dgm:pt modelId="{D0ECE68A-8EAC-4563-81ED-02BC5B9286A5}" type="pres">
      <dgm:prSet presAssocID="{84485463-7F03-4439-91BC-5B176110AB90}" presName="linearFlow" presStyleCnt="0">
        <dgm:presLayoutVars>
          <dgm:dir/>
          <dgm:animLvl val="lvl"/>
          <dgm:resizeHandles val="exact"/>
        </dgm:presLayoutVars>
      </dgm:prSet>
      <dgm:spPr/>
    </dgm:pt>
    <dgm:pt modelId="{E8276674-CFA4-4D25-A7FF-9BCF68855656}" type="pres">
      <dgm:prSet presAssocID="{694B405F-01CE-41FE-A1AD-27265AEC99D2}" presName="composite" presStyleCnt="0"/>
      <dgm:spPr/>
    </dgm:pt>
    <dgm:pt modelId="{D015675D-5B3A-42B7-97B5-4D23DE857783}" type="pres">
      <dgm:prSet presAssocID="{694B405F-01CE-41FE-A1AD-27265AEC99D2}" presName="parentText" presStyleLbl="alignNode1" presStyleIdx="0" presStyleCnt="3" custScaleX="233647">
        <dgm:presLayoutVars>
          <dgm:chMax val="1"/>
          <dgm:bulletEnabled val="1"/>
        </dgm:presLayoutVars>
      </dgm:prSet>
      <dgm:spPr/>
    </dgm:pt>
    <dgm:pt modelId="{59640262-0B13-419E-90C2-941655EC8A09}" type="pres">
      <dgm:prSet presAssocID="{694B405F-01CE-41FE-A1AD-27265AEC99D2}" presName="descendantText" presStyleLbl="alignAcc1" presStyleIdx="0" presStyleCnt="3" custScaleX="90679" custScaleY="140084" custLinFactNeighborX="5344" custLinFactNeighborY="5412">
        <dgm:presLayoutVars>
          <dgm:bulletEnabled val="1"/>
        </dgm:presLayoutVars>
      </dgm:prSet>
      <dgm:spPr/>
    </dgm:pt>
    <dgm:pt modelId="{A0D2BC42-9295-4C04-A311-0857C600E18A}" type="pres">
      <dgm:prSet presAssocID="{407485D8-461E-4E4F-8177-058C1ECF1BE5}" presName="sp" presStyleCnt="0"/>
      <dgm:spPr/>
    </dgm:pt>
    <dgm:pt modelId="{1D498EC0-BA83-4E11-8F40-E3C9DF4C4F3C}" type="pres">
      <dgm:prSet presAssocID="{FEB959D3-D139-456E-A276-E7DABC2FCCBD}" presName="composite" presStyleCnt="0"/>
      <dgm:spPr/>
    </dgm:pt>
    <dgm:pt modelId="{F197FFEE-AAFA-42C0-8E19-C7C65A27DF51}" type="pres">
      <dgm:prSet presAssocID="{FEB959D3-D139-456E-A276-E7DABC2FCCBD}" presName="parentText" presStyleLbl="alignNode1" presStyleIdx="1" presStyleCnt="3" custScaleX="216090" custScaleY="109063">
        <dgm:presLayoutVars>
          <dgm:chMax val="1"/>
          <dgm:bulletEnabled val="1"/>
        </dgm:presLayoutVars>
      </dgm:prSet>
      <dgm:spPr/>
    </dgm:pt>
    <dgm:pt modelId="{9DABE6D9-D0FF-47FC-802B-C7B9CA7F922D}" type="pres">
      <dgm:prSet presAssocID="{FEB959D3-D139-456E-A276-E7DABC2FCCBD}" presName="descendantText" presStyleLbl="alignAcc1" presStyleIdx="1" presStyleCnt="3" custScaleX="85941" custLinFactNeighborX="760">
        <dgm:presLayoutVars>
          <dgm:bulletEnabled val="1"/>
        </dgm:presLayoutVars>
      </dgm:prSet>
      <dgm:spPr/>
    </dgm:pt>
    <dgm:pt modelId="{ACB592AD-298C-4C9A-821C-927F66021590}" type="pres">
      <dgm:prSet presAssocID="{6A67C099-8BE7-426A-B042-54D86A109674}" presName="sp" presStyleCnt="0"/>
      <dgm:spPr/>
    </dgm:pt>
    <dgm:pt modelId="{4A97A29D-355F-468E-B538-C10D37241252}" type="pres">
      <dgm:prSet presAssocID="{C86DA4DD-38D4-4BE7-BA5A-AD0D68C06D28}" presName="composite" presStyleCnt="0"/>
      <dgm:spPr/>
    </dgm:pt>
    <dgm:pt modelId="{736B147A-2617-4BCA-A057-E193DC74F6F7}" type="pres">
      <dgm:prSet presAssocID="{C86DA4DD-38D4-4BE7-BA5A-AD0D68C06D28}" presName="parentText" presStyleLbl="alignNode1" presStyleIdx="2" presStyleCnt="3" custScaleX="234517" custScaleY="132156" custLinFactNeighborY="11406">
        <dgm:presLayoutVars>
          <dgm:chMax val="1"/>
          <dgm:bulletEnabled val="1"/>
        </dgm:presLayoutVars>
      </dgm:prSet>
      <dgm:spPr/>
    </dgm:pt>
    <dgm:pt modelId="{C6416FA1-68CC-443C-AD97-28E8C86DB3C3}" type="pres">
      <dgm:prSet presAssocID="{C86DA4DD-38D4-4BE7-BA5A-AD0D68C06D28}" presName="descendantText" presStyleLbl="alignAcc1" presStyleIdx="2" presStyleCnt="3" custScaleX="82840" custScaleY="263586" custLinFactNeighborX="0" custLinFactNeighborY="5865">
        <dgm:presLayoutVars>
          <dgm:bulletEnabled val="1"/>
        </dgm:presLayoutVars>
      </dgm:prSet>
      <dgm:spPr/>
    </dgm:pt>
  </dgm:ptLst>
  <dgm:cxnLst>
    <dgm:cxn modelId="{C54C9B60-3781-4353-9796-11B3207736A7}" srcId="{84485463-7F03-4439-91BC-5B176110AB90}" destId="{FEB959D3-D139-456E-A276-E7DABC2FCCBD}" srcOrd="1" destOrd="0" parTransId="{D1B837E0-CD25-4404-8499-4B4720B9AC79}" sibTransId="{6A67C099-8BE7-426A-B042-54D86A109674}"/>
    <dgm:cxn modelId="{B65B6C45-A93E-450E-9EA8-27A85A3D5347}" srcId="{C86DA4DD-38D4-4BE7-BA5A-AD0D68C06D28}" destId="{2A4F97DC-8401-4AD0-BBB1-6865DE0139EF}" srcOrd="3" destOrd="0" parTransId="{F26D8F1F-B04B-4E59-9067-113A31FEDB18}" sibTransId="{34DF4343-884D-423A-AAE9-6BC641E2182D}"/>
    <dgm:cxn modelId="{68EB9349-8CE1-4427-B317-417A82AE4CF0}" srcId="{84485463-7F03-4439-91BC-5B176110AB90}" destId="{694B405F-01CE-41FE-A1AD-27265AEC99D2}" srcOrd="0" destOrd="0" parTransId="{D2DB3630-0828-480B-81FA-2AFA512A613E}" sibTransId="{407485D8-461E-4E4F-8177-058C1ECF1BE5}"/>
    <dgm:cxn modelId="{5B23C351-BAE1-4CA9-9CBF-4154516704EF}" type="presOf" srcId="{694B405F-01CE-41FE-A1AD-27265AEC99D2}" destId="{D015675D-5B3A-42B7-97B5-4D23DE857783}" srcOrd="0" destOrd="0" presId="urn:microsoft.com/office/officeart/2005/8/layout/chevron2"/>
    <dgm:cxn modelId="{1CDC9174-EA9E-4CFE-BD60-FE29DC73B88B}" type="presOf" srcId="{00C506E7-F052-41FF-8C06-93B87FD8E6FE}" destId="{59640262-0B13-419E-90C2-941655EC8A09}" srcOrd="0" destOrd="0" presId="urn:microsoft.com/office/officeart/2005/8/layout/chevron2"/>
    <dgm:cxn modelId="{14486675-6485-4784-96DC-0877D5F9C46A}" srcId="{C86DA4DD-38D4-4BE7-BA5A-AD0D68C06D28}" destId="{6D169763-51E1-4063-8A4C-954B027E59A5}" srcOrd="1" destOrd="0" parTransId="{A00B6AD0-9730-4743-9344-EA9679B2920E}" sibTransId="{B7792945-01A6-4DF4-AB8C-7795257BC84E}"/>
    <dgm:cxn modelId="{98530B59-3D6D-4E2B-A488-9F0611A370AE}" srcId="{C86DA4DD-38D4-4BE7-BA5A-AD0D68C06D28}" destId="{E50B42A0-C32C-4F54-8697-8672135EEC4F}" srcOrd="2" destOrd="0" parTransId="{390ACD10-9C28-4C7B-892D-F135791DACBF}" sibTransId="{E2339659-435D-46EC-8269-68E723DBBE53}"/>
    <dgm:cxn modelId="{79A1058F-3537-4A65-AF25-D6B90A5CD139}" type="presOf" srcId="{FCBE123D-804F-439F-9A99-EFA1C2E84DF1}" destId="{C6416FA1-68CC-443C-AD97-28E8C86DB3C3}" srcOrd="0" destOrd="0" presId="urn:microsoft.com/office/officeart/2005/8/layout/chevron2"/>
    <dgm:cxn modelId="{E37E9591-9D65-4ACE-8E61-D6E169979CC6}" type="presOf" srcId="{2A4F97DC-8401-4AD0-BBB1-6865DE0139EF}" destId="{C6416FA1-68CC-443C-AD97-28E8C86DB3C3}" srcOrd="0" destOrd="3" presId="urn:microsoft.com/office/officeart/2005/8/layout/chevron2"/>
    <dgm:cxn modelId="{1D128B9E-46E7-42D4-8B5C-4029CF0ACC98}" srcId="{FEB959D3-D139-456E-A276-E7DABC2FCCBD}" destId="{E15F4109-3625-4395-93C3-4F06253FBFDA}" srcOrd="0" destOrd="0" parTransId="{22933C52-648D-42DE-819E-136D78EE5392}" sibTransId="{4309524C-857B-41CD-B556-F052802BAC10}"/>
    <dgm:cxn modelId="{CD2326A6-E45C-4840-9999-E9E494C7CC2F}" type="presOf" srcId="{C86DA4DD-38D4-4BE7-BA5A-AD0D68C06D28}" destId="{736B147A-2617-4BCA-A057-E193DC74F6F7}" srcOrd="0" destOrd="0" presId="urn:microsoft.com/office/officeart/2005/8/layout/chevron2"/>
    <dgm:cxn modelId="{A9C300B6-3F3E-4383-810B-5ED22FCC4C44}" srcId="{84485463-7F03-4439-91BC-5B176110AB90}" destId="{C86DA4DD-38D4-4BE7-BA5A-AD0D68C06D28}" srcOrd="2" destOrd="0" parTransId="{993761F1-66F3-4B2D-9A37-E06288AF48C7}" sibTransId="{83ADF3BD-EC5F-4C8C-82C4-AC16E319A87C}"/>
    <dgm:cxn modelId="{B1872BBF-9077-4378-8B19-CBD252B52BBA}" type="presOf" srcId="{6D169763-51E1-4063-8A4C-954B027E59A5}" destId="{C6416FA1-68CC-443C-AD97-28E8C86DB3C3}" srcOrd="0" destOrd="1" presId="urn:microsoft.com/office/officeart/2005/8/layout/chevron2"/>
    <dgm:cxn modelId="{BB8F7FC5-B2FF-4C70-9772-22C7D4E96054}" type="presOf" srcId="{E15F4109-3625-4395-93C3-4F06253FBFDA}" destId="{9DABE6D9-D0FF-47FC-802B-C7B9CA7F922D}" srcOrd="0" destOrd="0" presId="urn:microsoft.com/office/officeart/2005/8/layout/chevron2"/>
    <dgm:cxn modelId="{1CF58FD9-69A2-4C09-B1B9-EAB23856BB49}" type="presOf" srcId="{FEB959D3-D139-456E-A276-E7DABC2FCCBD}" destId="{F197FFEE-AAFA-42C0-8E19-C7C65A27DF51}" srcOrd="0" destOrd="0" presId="urn:microsoft.com/office/officeart/2005/8/layout/chevron2"/>
    <dgm:cxn modelId="{CF51F4D9-0621-4CA1-BA33-0C203E1EAD10}" type="presOf" srcId="{84485463-7F03-4439-91BC-5B176110AB90}" destId="{D0ECE68A-8EAC-4563-81ED-02BC5B9286A5}" srcOrd="0" destOrd="0" presId="urn:microsoft.com/office/officeart/2005/8/layout/chevron2"/>
    <dgm:cxn modelId="{CC45D6E8-71C8-495B-8760-D8AE3164C86E}" srcId="{694B405F-01CE-41FE-A1AD-27265AEC99D2}" destId="{00C506E7-F052-41FF-8C06-93B87FD8E6FE}" srcOrd="0" destOrd="0" parTransId="{94608956-7AC9-4295-94C2-E643C24D027C}" sibTransId="{71CE8640-3ECB-4205-9055-CEA3B55BF1CB}"/>
    <dgm:cxn modelId="{8F90BAFB-5526-4E3E-A67B-C89B823C95F5}" type="presOf" srcId="{E50B42A0-C32C-4F54-8697-8672135EEC4F}" destId="{C6416FA1-68CC-443C-AD97-28E8C86DB3C3}" srcOrd="0" destOrd="2" presId="urn:microsoft.com/office/officeart/2005/8/layout/chevron2"/>
    <dgm:cxn modelId="{B4B4D6FD-2A3A-4ABD-AEA8-399704B36E07}" srcId="{C86DA4DD-38D4-4BE7-BA5A-AD0D68C06D28}" destId="{FCBE123D-804F-439F-9A99-EFA1C2E84DF1}" srcOrd="0" destOrd="0" parTransId="{61B051E3-65F4-4B1D-9639-7FC47A29A3E5}" sibTransId="{E3165FF3-43F5-4C80-A799-9B573ACDC508}"/>
    <dgm:cxn modelId="{7260DFE6-2755-4BBA-ACF6-D9B08EE70B64}" type="presParOf" srcId="{D0ECE68A-8EAC-4563-81ED-02BC5B9286A5}" destId="{E8276674-CFA4-4D25-A7FF-9BCF68855656}" srcOrd="0" destOrd="0" presId="urn:microsoft.com/office/officeart/2005/8/layout/chevron2"/>
    <dgm:cxn modelId="{776BB53A-5751-4E7C-B065-A1F59BAEBCD8}" type="presParOf" srcId="{E8276674-CFA4-4D25-A7FF-9BCF68855656}" destId="{D015675D-5B3A-42B7-97B5-4D23DE857783}" srcOrd="0" destOrd="0" presId="urn:microsoft.com/office/officeart/2005/8/layout/chevron2"/>
    <dgm:cxn modelId="{15C7C509-CCFE-46DC-BF31-076AF17160E1}" type="presParOf" srcId="{E8276674-CFA4-4D25-A7FF-9BCF68855656}" destId="{59640262-0B13-419E-90C2-941655EC8A09}" srcOrd="1" destOrd="0" presId="urn:microsoft.com/office/officeart/2005/8/layout/chevron2"/>
    <dgm:cxn modelId="{FF4C98D6-C6C7-4257-8B1C-B323407FF87C}" type="presParOf" srcId="{D0ECE68A-8EAC-4563-81ED-02BC5B9286A5}" destId="{A0D2BC42-9295-4C04-A311-0857C600E18A}" srcOrd="1" destOrd="0" presId="urn:microsoft.com/office/officeart/2005/8/layout/chevron2"/>
    <dgm:cxn modelId="{1AF8D200-ABD5-4208-AC39-E477E54F0AA2}" type="presParOf" srcId="{D0ECE68A-8EAC-4563-81ED-02BC5B9286A5}" destId="{1D498EC0-BA83-4E11-8F40-E3C9DF4C4F3C}" srcOrd="2" destOrd="0" presId="urn:microsoft.com/office/officeart/2005/8/layout/chevron2"/>
    <dgm:cxn modelId="{8F28B652-1714-4A2B-96DA-CE33C6FA00EF}" type="presParOf" srcId="{1D498EC0-BA83-4E11-8F40-E3C9DF4C4F3C}" destId="{F197FFEE-AAFA-42C0-8E19-C7C65A27DF51}" srcOrd="0" destOrd="0" presId="urn:microsoft.com/office/officeart/2005/8/layout/chevron2"/>
    <dgm:cxn modelId="{B86E0D80-3E8E-4776-B1AD-914CEADBD106}" type="presParOf" srcId="{1D498EC0-BA83-4E11-8F40-E3C9DF4C4F3C}" destId="{9DABE6D9-D0FF-47FC-802B-C7B9CA7F922D}" srcOrd="1" destOrd="0" presId="urn:microsoft.com/office/officeart/2005/8/layout/chevron2"/>
    <dgm:cxn modelId="{5C8581B3-0A46-4A2E-B50A-E0E9BA9C5265}" type="presParOf" srcId="{D0ECE68A-8EAC-4563-81ED-02BC5B9286A5}" destId="{ACB592AD-298C-4C9A-821C-927F66021590}" srcOrd="3" destOrd="0" presId="urn:microsoft.com/office/officeart/2005/8/layout/chevron2"/>
    <dgm:cxn modelId="{11F0A38A-9529-466E-8EB4-A31D331A81A6}" type="presParOf" srcId="{D0ECE68A-8EAC-4563-81ED-02BC5B9286A5}" destId="{4A97A29D-355F-468E-B538-C10D37241252}" srcOrd="4" destOrd="0" presId="urn:microsoft.com/office/officeart/2005/8/layout/chevron2"/>
    <dgm:cxn modelId="{2FAAC5EB-B346-4BC5-A26A-10EA444FAAFF}" type="presParOf" srcId="{4A97A29D-355F-468E-B538-C10D37241252}" destId="{736B147A-2617-4BCA-A057-E193DC74F6F7}" srcOrd="0" destOrd="0" presId="urn:microsoft.com/office/officeart/2005/8/layout/chevron2"/>
    <dgm:cxn modelId="{2624AD73-B358-4674-9EA0-E28455147EBF}" type="presParOf" srcId="{4A97A29D-355F-468E-B538-C10D37241252}" destId="{C6416FA1-68CC-443C-AD97-28E8C86DB3C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2C6EB-2AF1-4B34-ADEF-7E0D998B55A9}">
      <dsp:nvSpPr>
        <dsp:cNvPr id="0" name=""/>
        <dsp:cNvSpPr/>
      </dsp:nvSpPr>
      <dsp:spPr>
        <a:xfrm>
          <a:off x="3341019" y="523860"/>
          <a:ext cx="3506348" cy="3506348"/>
        </a:xfrm>
        <a:prstGeom prst="blockArc">
          <a:avLst>
            <a:gd name="adj1" fmla="val 10800000"/>
            <a:gd name="adj2" fmla="val 162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1C1D3-FF93-4BEA-A52E-42F488D1A186}">
      <dsp:nvSpPr>
        <dsp:cNvPr id="0" name=""/>
        <dsp:cNvSpPr/>
      </dsp:nvSpPr>
      <dsp:spPr>
        <a:xfrm>
          <a:off x="3341019" y="523860"/>
          <a:ext cx="3506348" cy="3506348"/>
        </a:xfrm>
        <a:prstGeom prst="blockArc">
          <a:avLst>
            <a:gd name="adj1" fmla="val 5400000"/>
            <a:gd name="adj2" fmla="val 108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E7FE29-9AC8-487C-BDC5-402452E2654F}">
      <dsp:nvSpPr>
        <dsp:cNvPr id="0" name=""/>
        <dsp:cNvSpPr/>
      </dsp:nvSpPr>
      <dsp:spPr>
        <a:xfrm>
          <a:off x="3341019" y="523860"/>
          <a:ext cx="3506348" cy="3506348"/>
        </a:xfrm>
        <a:prstGeom prst="blockArc">
          <a:avLst>
            <a:gd name="adj1" fmla="val 0"/>
            <a:gd name="adj2" fmla="val 540000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307D1-7389-4ED3-82C7-CE79A4EC2062}">
      <dsp:nvSpPr>
        <dsp:cNvPr id="0" name=""/>
        <dsp:cNvSpPr/>
      </dsp:nvSpPr>
      <dsp:spPr>
        <a:xfrm>
          <a:off x="3341019" y="523860"/>
          <a:ext cx="3506348" cy="3506348"/>
        </a:xfrm>
        <a:prstGeom prst="blockArc">
          <a:avLst>
            <a:gd name="adj1" fmla="val 16200000"/>
            <a:gd name="adj2" fmla="val 0"/>
            <a:gd name="adj3" fmla="val 463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FB987-922E-4484-939C-A8830390A641}">
      <dsp:nvSpPr>
        <dsp:cNvPr id="0" name=""/>
        <dsp:cNvSpPr/>
      </dsp:nvSpPr>
      <dsp:spPr>
        <a:xfrm>
          <a:off x="4288276" y="1471117"/>
          <a:ext cx="1611834" cy="16118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TEKS AKADEMIK</a:t>
          </a:r>
        </a:p>
      </dsp:txBody>
      <dsp:txXfrm>
        <a:off x="4524324" y="1707165"/>
        <a:ext cx="1139738" cy="1139738"/>
      </dsp:txXfrm>
    </dsp:sp>
    <dsp:sp modelId="{433FA78F-E542-453C-8D56-93848B387897}">
      <dsp:nvSpPr>
        <dsp:cNvPr id="0" name=""/>
        <dsp:cNvSpPr/>
      </dsp:nvSpPr>
      <dsp:spPr>
        <a:xfrm>
          <a:off x="4530051" y="336"/>
          <a:ext cx="1128284" cy="11282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BUKU</a:t>
          </a:r>
        </a:p>
      </dsp:txBody>
      <dsp:txXfrm>
        <a:off x="4695284" y="165569"/>
        <a:ext cx="797818" cy="797818"/>
      </dsp:txXfrm>
    </dsp:sp>
    <dsp:sp modelId="{0EE1DE34-B1AA-4883-8115-83939F68C657}">
      <dsp:nvSpPr>
        <dsp:cNvPr id="0" name=""/>
        <dsp:cNvSpPr/>
      </dsp:nvSpPr>
      <dsp:spPr>
        <a:xfrm>
          <a:off x="6242607" y="1712892"/>
          <a:ext cx="1128284" cy="11282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PENELITIAN</a:t>
          </a:r>
        </a:p>
      </dsp:txBody>
      <dsp:txXfrm>
        <a:off x="6407840" y="1878125"/>
        <a:ext cx="797818" cy="797818"/>
      </dsp:txXfrm>
    </dsp:sp>
    <dsp:sp modelId="{04E15E0A-E489-4F9F-81AF-4547F7131107}">
      <dsp:nvSpPr>
        <dsp:cNvPr id="0" name=""/>
        <dsp:cNvSpPr/>
      </dsp:nvSpPr>
      <dsp:spPr>
        <a:xfrm>
          <a:off x="4530051" y="3425448"/>
          <a:ext cx="1128284" cy="11282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ARTIKEL ILMIAH</a:t>
          </a:r>
        </a:p>
      </dsp:txBody>
      <dsp:txXfrm>
        <a:off x="4695284" y="3590681"/>
        <a:ext cx="797818" cy="797818"/>
      </dsp:txXfrm>
    </dsp:sp>
    <dsp:sp modelId="{E9B92974-F683-45C4-BB21-2BEEF132DF06}">
      <dsp:nvSpPr>
        <dsp:cNvPr id="0" name=""/>
        <dsp:cNvSpPr/>
      </dsp:nvSpPr>
      <dsp:spPr>
        <a:xfrm>
          <a:off x="2817495" y="1712892"/>
          <a:ext cx="1128284" cy="11282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LAPORAN PRAKTIKUM</a:t>
          </a:r>
        </a:p>
      </dsp:txBody>
      <dsp:txXfrm>
        <a:off x="2982728" y="1878125"/>
        <a:ext cx="797818" cy="7978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383E6-1F3E-4EAA-B550-81F3E5D08022}">
      <dsp:nvSpPr>
        <dsp:cNvPr id="0" name=""/>
        <dsp:cNvSpPr/>
      </dsp:nvSpPr>
      <dsp:spPr>
        <a:xfrm rot="5400000">
          <a:off x="-366944" y="369313"/>
          <a:ext cx="2446297" cy="17124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PENGERTIAN</a:t>
          </a:r>
        </a:p>
      </dsp:txBody>
      <dsp:txXfrm rot="-5400000">
        <a:off x="1" y="858572"/>
        <a:ext cx="1712408" cy="733889"/>
      </dsp:txXfrm>
    </dsp:sp>
    <dsp:sp modelId="{45A2C4D1-C8F6-4697-AC63-C686936D1D71}">
      <dsp:nvSpPr>
        <dsp:cNvPr id="0" name=""/>
        <dsp:cNvSpPr/>
      </dsp:nvSpPr>
      <dsp:spPr>
        <a:xfrm rot="5400000">
          <a:off x="5461038" y="-3746262"/>
          <a:ext cx="1590093" cy="9087354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Karya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ilmiah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 yang 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dimuat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dalam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 media 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massa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baik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cetak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 (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surat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kabar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, 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jurnal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, 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dan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/ 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atau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6">
                  <a:lumMod val="75000"/>
                </a:schemeClr>
              </a:solidFill>
            </a:rPr>
            <a:t>majalah</a:t>
          </a:r>
          <a:r>
            <a:rPr lang="en-US" sz="2800" b="1" kern="1200" dirty="0">
              <a:solidFill>
                <a:schemeClr val="accent6">
                  <a:lumMod val="75000"/>
                </a:schemeClr>
              </a:solidFill>
            </a:rPr>
            <a:t>.</a:t>
          </a:r>
        </a:p>
      </dsp:txBody>
      <dsp:txXfrm rot="-5400000">
        <a:off x="1712408" y="79990"/>
        <a:ext cx="9009732" cy="1434849"/>
      </dsp:txXfrm>
    </dsp:sp>
    <dsp:sp modelId="{E2C5173A-C5E9-41FA-8510-BE981ADDC8AA}">
      <dsp:nvSpPr>
        <dsp:cNvPr id="0" name=""/>
        <dsp:cNvSpPr/>
      </dsp:nvSpPr>
      <dsp:spPr>
        <a:xfrm rot="5400000">
          <a:off x="-366944" y="2531553"/>
          <a:ext cx="2446297" cy="171240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JENIS</a:t>
          </a:r>
        </a:p>
      </dsp:txBody>
      <dsp:txXfrm rot="-5400000">
        <a:off x="1" y="3020812"/>
        <a:ext cx="1712408" cy="733889"/>
      </dsp:txXfrm>
    </dsp:sp>
    <dsp:sp modelId="{CB14B652-94AA-4D89-AD37-AB77434ED82F}">
      <dsp:nvSpPr>
        <dsp:cNvPr id="0" name=""/>
        <dsp:cNvSpPr/>
      </dsp:nvSpPr>
      <dsp:spPr>
        <a:xfrm rot="5400000">
          <a:off x="5461038" y="-1584021"/>
          <a:ext cx="1590093" cy="9087354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Artikel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yang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diterbitkan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pada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jurnal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ilmiah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(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artikel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ilmiah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)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Artikel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yang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diterbitkan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dalam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surat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kabar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atau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majalah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(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Artikel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ilmiah</a:t>
          </a:r>
          <a:r>
            <a:rPr lang="en-US" sz="28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en-US" sz="2800" b="1" kern="1200" dirty="0" err="1">
              <a:solidFill>
                <a:schemeClr val="accent2">
                  <a:lumMod val="50000"/>
                </a:schemeClr>
              </a:solidFill>
            </a:rPr>
            <a:t>populer</a:t>
          </a:r>
          <a:r>
            <a:rPr lang="en-US" sz="2800" kern="1200" dirty="0"/>
            <a:t>)</a:t>
          </a:r>
        </a:p>
      </dsp:txBody>
      <dsp:txXfrm rot="-5400000">
        <a:off x="1712408" y="2242231"/>
        <a:ext cx="9009732" cy="14348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E4933-4430-4A57-9F26-C677BEEF441D}">
      <dsp:nvSpPr>
        <dsp:cNvPr id="0" name=""/>
        <dsp:cNvSpPr/>
      </dsp:nvSpPr>
      <dsp:spPr>
        <a:xfrm>
          <a:off x="809982" y="0"/>
          <a:ext cx="9179798" cy="4613275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1C8522-C2DC-4136-8E6E-872DFD357A99}">
      <dsp:nvSpPr>
        <dsp:cNvPr id="0" name=""/>
        <dsp:cNvSpPr/>
      </dsp:nvSpPr>
      <dsp:spPr>
        <a:xfrm>
          <a:off x="922" y="1383982"/>
          <a:ext cx="1479166" cy="18453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JUDUL DAN AFILIASI</a:t>
          </a:r>
        </a:p>
      </dsp:txBody>
      <dsp:txXfrm>
        <a:off x="73129" y="1456189"/>
        <a:ext cx="1334752" cy="1700896"/>
      </dsp:txXfrm>
    </dsp:sp>
    <dsp:sp modelId="{0C5E9E4F-3439-4D1C-ABB8-8A7939277E11}">
      <dsp:nvSpPr>
        <dsp:cNvPr id="0" name=""/>
        <dsp:cNvSpPr/>
      </dsp:nvSpPr>
      <dsp:spPr>
        <a:xfrm>
          <a:off x="1554047" y="1383982"/>
          <a:ext cx="1479166" cy="18453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ABSTRAK BERBAHASA INGGRIS DAN INDONESIA</a:t>
          </a:r>
        </a:p>
      </dsp:txBody>
      <dsp:txXfrm>
        <a:off x="1626254" y="1456189"/>
        <a:ext cx="1334752" cy="1700896"/>
      </dsp:txXfrm>
    </dsp:sp>
    <dsp:sp modelId="{741A03E8-61A2-4362-A44B-F9933CD67440}">
      <dsp:nvSpPr>
        <dsp:cNvPr id="0" name=""/>
        <dsp:cNvSpPr/>
      </dsp:nvSpPr>
      <dsp:spPr>
        <a:xfrm>
          <a:off x="3107173" y="1383982"/>
          <a:ext cx="1479166" cy="184531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Arial Black" pitchFamily="34" charset="0"/>
            </a:rPr>
            <a:t>PENDAHULUAN</a:t>
          </a:r>
        </a:p>
      </dsp:txBody>
      <dsp:txXfrm>
        <a:off x="3179380" y="1456189"/>
        <a:ext cx="1334752" cy="1700896"/>
      </dsp:txXfrm>
    </dsp:sp>
    <dsp:sp modelId="{F6CD6C42-3D30-4251-9EE1-BA3A5496E48E}">
      <dsp:nvSpPr>
        <dsp:cNvPr id="0" name=""/>
        <dsp:cNvSpPr/>
      </dsp:nvSpPr>
      <dsp:spPr>
        <a:xfrm>
          <a:off x="4660298" y="1383982"/>
          <a:ext cx="1479166" cy="18453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METODE PENELITIAN</a:t>
          </a:r>
        </a:p>
      </dsp:txBody>
      <dsp:txXfrm>
        <a:off x="4732505" y="1456189"/>
        <a:ext cx="1334752" cy="1700896"/>
      </dsp:txXfrm>
    </dsp:sp>
    <dsp:sp modelId="{EFC2DA91-F347-4B3D-86E4-B1260236EEDE}">
      <dsp:nvSpPr>
        <dsp:cNvPr id="0" name=""/>
        <dsp:cNvSpPr/>
      </dsp:nvSpPr>
      <dsp:spPr>
        <a:xfrm>
          <a:off x="6213423" y="1383982"/>
          <a:ext cx="1479166" cy="184531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HASIL DAN PEMBAHASAN</a:t>
          </a:r>
        </a:p>
      </dsp:txBody>
      <dsp:txXfrm>
        <a:off x="6285630" y="1456189"/>
        <a:ext cx="1334752" cy="1700896"/>
      </dsp:txXfrm>
    </dsp:sp>
    <dsp:sp modelId="{D50F308D-1586-4EE2-89AE-4DDD37797769}">
      <dsp:nvSpPr>
        <dsp:cNvPr id="0" name=""/>
        <dsp:cNvSpPr/>
      </dsp:nvSpPr>
      <dsp:spPr>
        <a:xfrm>
          <a:off x="7766548" y="1383982"/>
          <a:ext cx="1479166" cy="18453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SIMPULAN</a:t>
          </a:r>
        </a:p>
      </dsp:txBody>
      <dsp:txXfrm>
        <a:off x="7838755" y="1456189"/>
        <a:ext cx="1334752" cy="1700896"/>
      </dsp:txXfrm>
    </dsp:sp>
    <dsp:sp modelId="{F1FAE9ED-6357-483C-80E8-8CAE333BB375}">
      <dsp:nvSpPr>
        <dsp:cNvPr id="0" name=""/>
        <dsp:cNvSpPr/>
      </dsp:nvSpPr>
      <dsp:spPr>
        <a:xfrm>
          <a:off x="9319673" y="1383982"/>
          <a:ext cx="1479166" cy="18453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DAFTAR PUSTAKA ATAU REFERENSI</a:t>
          </a:r>
        </a:p>
      </dsp:txBody>
      <dsp:txXfrm>
        <a:off x="9391880" y="1456189"/>
        <a:ext cx="1334752" cy="17008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788E9-70C6-436C-AAD8-040F952D5F0F}">
      <dsp:nvSpPr>
        <dsp:cNvPr id="0" name=""/>
        <dsp:cNvSpPr/>
      </dsp:nvSpPr>
      <dsp:spPr>
        <a:xfrm>
          <a:off x="4319905" y="2446"/>
          <a:ext cx="6479857" cy="203407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solidFill>
                <a:schemeClr val="accent2">
                  <a:lumMod val="50000"/>
                </a:schemeClr>
              </a:solidFill>
            </a:rPr>
            <a:t>KOMUNIKATIF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solidFill>
                <a:schemeClr val="accent2">
                  <a:lumMod val="50000"/>
                </a:schemeClr>
              </a:solidFill>
            </a:rPr>
            <a:t>MUDAH DIPAHAMI</a:t>
          </a:r>
        </a:p>
      </dsp:txBody>
      <dsp:txXfrm>
        <a:off x="4319905" y="256705"/>
        <a:ext cx="5717079" cy="1525557"/>
      </dsp:txXfrm>
    </dsp:sp>
    <dsp:sp modelId="{319C1516-C05E-4BB5-8861-EE9760BADE72}">
      <dsp:nvSpPr>
        <dsp:cNvPr id="0" name=""/>
        <dsp:cNvSpPr/>
      </dsp:nvSpPr>
      <dsp:spPr>
        <a:xfrm>
          <a:off x="0" y="2446"/>
          <a:ext cx="4319905" cy="203407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BAHASA YANG DIGUNAKAN</a:t>
          </a:r>
        </a:p>
      </dsp:txBody>
      <dsp:txXfrm>
        <a:off x="99295" y="101741"/>
        <a:ext cx="4121315" cy="1835485"/>
      </dsp:txXfrm>
    </dsp:sp>
    <dsp:sp modelId="{15C0F1E5-7DDB-4B6E-9DE2-F3F6A94D7FA1}">
      <dsp:nvSpPr>
        <dsp:cNvPr id="0" name=""/>
        <dsp:cNvSpPr/>
      </dsp:nvSpPr>
      <dsp:spPr>
        <a:xfrm>
          <a:off x="4320959" y="2239929"/>
          <a:ext cx="6473529" cy="23708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solidFill>
                <a:schemeClr val="accent1">
                  <a:lumMod val="75000"/>
                </a:schemeClr>
              </a:solidFill>
            </a:rPr>
            <a:t>BERUPA GAGASAN ATAU IDE-IDE SEGAR TERKAIT PERMASALAHAN AKTUAL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>
              <a:solidFill>
                <a:schemeClr val="accent1">
                  <a:lumMod val="75000"/>
                </a:schemeClr>
              </a:solidFill>
            </a:rPr>
            <a:t>MENGEMUKAKAN ANALISIS YANG TAJAM NAMUN TETAP TERSAJI SECARA RINGKAS</a:t>
          </a:r>
        </a:p>
      </dsp:txBody>
      <dsp:txXfrm>
        <a:off x="4320959" y="2536291"/>
        <a:ext cx="5584442" cy="1778174"/>
      </dsp:txXfrm>
    </dsp:sp>
    <dsp:sp modelId="{FE6D7E14-B831-4C26-AF42-7F63F66CF0BA}">
      <dsp:nvSpPr>
        <dsp:cNvPr id="0" name=""/>
        <dsp:cNvSpPr/>
      </dsp:nvSpPr>
      <dsp:spPr>
        <a:xfrm>
          <a:off x="5273" y="2408341"/>
          <a:ext cx="4315686" cy="2034075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ISI</a:t>
          </a:r>
        </a:p>
      </dsp:txBody>
      <dsp:txXfrm>
        <a:off x="104568" y="2507636"/>
        <a:ext cx="4117096" cy="183548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AD515-CEBD-4C0B-9EAA-93303E75AF0E}">
      <dsp:nvSpPr>
        <dsp:cNvPr id="0" name=""/>
        <dsp:cNvSpPr/>
      </dsp:nvSpPr>
      <dsp:spPr>
        <a:xfrm rot="5400000">
          <a:off x="-366944" y="369313"/>
          <a:ext cx="2446297" cy="17124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PENGERTIAN</a:t>
          </a:r>
        </a:p>
      </dsp:txBody>
      <dsp:txXfrm rot="-5400000">
        <a:off x="1" y="858572"/>
        <a:ext cx="1712408" cy="733889"/>
      </dsp:txXfrm>
    </dsp:sp>
    <dsp:sp modelId="{EB20D03F-390C-4AC4-99C8-A63DD828160F}">
      <dsp:nvSpPr>
        <dsp:cNvPr id="0" name=""/>
        <dsp:cNvSpPr/>
      </dsp:nvSpPr>
      <dsp:spPr>
        <a:xfrm rot="5400000">
          <a:off x="5461038" y="-3746262"/>
          <a:ext cx="1590093" cy="90873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Karya</a:t>
          </a:r>
          <a:r>
            <a:rPr lang="en-US" sz="2800" kern="1200" dirty="0"/>
            <a:t> </a:t>
          </a:r>
          <a:r>
            <a:rPr lang="en-US" sz="2800" kern="1200" dirty="0" err="1"/>
            <a:t>ilmiah</a:t>
          </a:r>
          <a:r>
            <a:rPr lang="en-US" sz="2800" kern="1200" dirty="0"/>
            <a:t> yang </a:t>
          </a:r>
          <a:r>
            <a:rPr lang="en-US" sz="2800" kern="1200" dirty="0" err="1"/>
            <a:t>mengkaji</a:t>
          </a:r>
          <a:r>
            <a:rPr lang="en-US" sz="2800" kern="1200" dirty="0"/>
            <a:t> </a:t>
          </a:r>
          <a:r>
            <a:rPr lang="en-US" sz="2800" kern="1200" dirty="0" err="1"/>
            <a:t>suatu</a:t>
          </a:r>
          <a:r>
            <a:rPr lang="en-US" sz="2800" kern="1200" dirty="0"/>
            <a:t> </a:t>
          </a:r>
          <a:r>
            <a:rPr lang="en-US" sz="2800" kern="1200" dirty="0" err="1"/>
            <a:t>topik</a:t>
          </a:r>
          <a:r>
            <a:rPr lang="en-US" sz="2800" kern="1200" dirty="0"/>
            <a:t> yang </a:t>
          </a:r>
          <a:r>
            <a:rPr lang="en-US" sz="2800" kern="1200" dirty="0" err="1"/>
            <a:t>pembahasannya</a:t>
          </a:r>
          <a:r>
            <a:rPr lang="en-US" sz="2800" kern="1200" dirty="0"/>
            <a:t> </a:t>
          </a:r>
          <a:r>
            <a:rPr lang="en-US" sz="2800" kern="1200" dirty="0" err="1"/>
            <a:t>berdasarkan</a:t>
          </a:r>
          <a:r>
            <a:rPr lang="en-US" sz="2800" kern="1200" dirty="0"/>
            <a:t> data di </a:t>
          </a:r>
          <a:r>
            <a:rPr lang="en-US" sz="2800" kern="1200" dirty="0" err="1"/>
            <a:t>lapangan</a:t>
          </a:r>
          <a:r>
            <a:rPr lang="en-US" sz="2800" kern="1200" dirty="0"/>
            <a:t> yang </a:t>
          </a:r>
          <a:r>
            <a:rPr lang="en-US" sz="2800" kern="1200" dirty="0" err="1"/>
            <a:t>bersifat</a:t>
          </a:r>
          <a:r>
            <a:rPr lang="en-US" sz="2800" kern="1200" dirty="0"/>
            <a:t> </a:t>
          </a:r>
          <a:r>
            <a:rPr lang="en-US" sz="2800" kern="1200" dirty="0" err="1"/>
            <a:t>empiris-objektif</a:t>
          </a:r>
          <a:r>
            <a:rPr lang="en-US" sz="2800" kern="1200" dirty="0"/>
            <a:t> </a:t>
          </a:r>
          <a:r>
            <a:rPr lang="en-US" sz="2800" kern="1200" dirty="0" err="1"/>
            <a:t>atau</a:t>
          </a:r>
          <a:r>
            <a:rPr lang="en-US" sz="2800" kern="1200" dirty="0"/>
            <a:t> data </a:t>
          </a:r>
          <a:r>
            <a:rPr lang="en-US" sz="2800" kern="1200" dirty="0" err="1"/>
            <a:t>pustaka</a:t>
          </a:r>
          <a:r>
            <a:rPr lang="en-US" sz="2800" kern="1200" dirty="0"/>
            <a:t> (data </a:t>
          </a:r>
          <a:r>
            <a:rPr lang="en-US" sz="2800" kern="1200" dirty="0" err="1"/>
            <a:t>sekunder</a:t>
          </a:r>
          <a:r>
            <a:rPr lang="en-US" sz="2800" kern="1200" dirty="0"/>
            <a:t>)</a:t>
          </a:r>
        </a:p>
      </dsp:txBody>
      <dsp:txXfrm rot="-5400000">
        <a:off x="1712408" y="79990"/>
        <a:ext cx="9009732" cy="1434849"/>
      </dsp:txXfrm>
    </dsp:sp>
    <dsp:sp modelId="{01159739-9D7F-4D97-9919-CBC12B12E8D2}">
      <dsp:nvSpPr>
        <dsp:cNvPr id="0" name=""/>
        <dsp:cNvSpPr/>
      </dsp:nvSpPr>
      <dsp:spPr>
        <a:xfrm rot="5400000">
          <a:off x="-366944" y="2531553"/>
          <a:ext cx="2446297" cy="171240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SISTEMATIKA</a:t>
          </a:r>
        </a:p>
      </dsp:txBody>
      <dsp:txXfrm rot="-5400000">
        <a:off x="1" y="3020812"/>
        <a:ext cx="1712408" cy="733889"/>
      </dsp:txXfrm>
    </dsp:sp>
    <dsp:sp modelId="{FD2C23F4-9AB6-4AFE-A544-346FCD1EE9E4}">
      <dsp:nvSpPr>
        <dsp:cNvPr id="0" name=""/>
        <dsp:cNvSpPr/>
      </dsp:nvSpPr>
      <dsp:spPr>
        <a:xfrm rot="5400000">
          <a:off x="5461038" y="-1584021"/>
          <a:ext cx="1590093" cy="908735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Pendahuluan</a:t>
          </a:r>
          <a:r>
            <a:rPr lang="en-US" sz="2800" kern="1200" dirty="0"/>
            <a:t>/ </a:t>
          </a:r>
          <a:r>
            <a:rPr lang="en-US" sz="2800" kern="1200" dirty="0" err="1"/>
            <a:t>Pengantar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Analisis</a:t>
          </a:r>
          <a:r>
            <a:rPr lang="en-US" sz="2800" kern="1200" dirty="0"/>
            <a:t> </a:t>
          </a:r>
          <a:r>
            <a:rPr lang="en-US" sz="2800" kern="1200" dirty="0" err="1"/>
            <a:t>masalah</a:t>
          </a:r>
          <a:r>
            <a:rPr lang="en-US" sz="2800" kern="1200" dirty="0"/>
            <a:t> </a:t>
          </a:r>
          <a:r>
            <a:rPr lang="en-US" sz="2800" kern="1200" dirty="0" err="1"/>
            <a:t>lazimnya</a:t>
          </a:r>
          <a:r>
            <a:rPr lang="en-US" sz="2800" kern="1200" dirty="0"/>
            <a:t> </a:t>
          </a:r>
          <a:r>
            <a:rPr lang="en-US" sz="2800" kern="1200" dirty="0" err="1"/>
            <a:t>sekaligus</a:t>
          </a:r>
          <a:r>
            <a:rPr lang="en-US" sz="2800" kern="1200" dirty="0"/>
            <a:t> </a:t>
          </a:r>
          <a:r>
            <a:rPr lang="en-US" sz="2800" kern="1200" dirty="0" err="1"/>
            <a:t>disertai</a:t>
          </a:r>
          <a:r>
            <a:rPr lang="en-US" sz="2800" kern="1200" dirty="0"/>
            <a:t> </a:t>
          </a:r>
          <a:r>
            <a:rPr lang="en-US" sz="2800" kern="1200" dirty="0" err="1"/>
            <a:t>landasan</a:t>
          </a:r>
          <a:r>
            <a:rPr lang="en-US" sz="2800" kern="1200" dirty="0"/>
            <a:t> </a:t>
          </a:r>
          <a:r>
            <a:rPr lang="en-US" sz="2800" kern="1200" dirty="0" err="1"/>
            <a:t>teori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Penutup</a:t>
          </a:r>
          <a:r>
            <a:rPr lang="en-US" sz="2800" kern="1200" dirty="0"/>
            <a:t> </a:t>
          </a:r>
          <a:r>
            <a:rPr lang="en-US" sz="2800" kern="1200" dirty="0" err="1"/>
            <a:t>berisi</a:t>
          </a:r>
          <a:r>
            <a:rPr lang="en-US" sz="2800" kern="1200" dirty="0"/>
            <a:t> </a:t>
          </a:r>
          <a:r>
            <a:rPr lang="en-US" sz="2800" kern="1200" dirty="0" err="1"/>
            <a:t>simpulan</a:t>
          </a:r>
          <a:r>
            <a:rPr lang="en-US" sz="2800" kern="1200" dirty="0"/>
            <a:t> </a:t>
          </a:r>
          <a:r>
            <a:rPr lang="en-US" sz="2800" kern="1200" dirty="0" err="1"/>
            <a:t>dan</a:t>
          </a:r>
          <a:r>
            <a:rPr lang="en-US" sz="2800" kern="1200" dirty="0"/>
            <a:t> saran</a:t>
          </a:r>
        </a:p>
      </dsp:txBody>
      <dsp:txXfrm rot="-5400000">
        <a:off x="1712408" y="2242231"/>
        <a:ext cx="9009732" cy="14348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A8169-B172-4008-AD51-CC7A45CBCCCB}">
      <dsp:nvSpPr>
        <dsp:cNvPr id="0" name=""/>
        <dsp:cNvSpPr/>
      </dsp:nvSpPr>
      <dsp:spPr>
        <a:xfrm>
          <a:off x="777239" y="0"/>
          <a:ext cx="8808720" cy="45402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B15F7-1CDE-47E8-A97F-A3F2ADD512DF}">
      <dsp:nvSpPr>
        <dsp:cNvPr id="0" name=""/>
        <dsp:cNvSpPr/>
      </dsp:nvSpPr>
      <dsp:spPr>
        <a:xfrm>
          <a:off x="126" y="1362075"/>
          <a:ext cx="2401170" cy="1816100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FF00"/>
              </a:solidFill>
            </a:rPr>
            <a:t>SEDERHANA</a:t>
          </a:r>
        </a:p>
      </dsp:txBody>
      <dsp:txXfrm>
        <a:off x="88781" y="1450730"/>
        <a:ext cx="2223860" cy="1638790"/>
      </dsp:txXfrm>
    </dsp:sp>
    <dsp:sp modelId="{390C3C7F-5036-4B89-967D-36ACBD511540}">
      <dsp:nvSpPr>
        <dsp:cNvPr id="0" name=""/>
        <dsp:cNvSpPr/>
      </dsp:nvSpPr>
      <dsp:spPr>
        <a:xfrm>
          <a:off x="2654051" y="1362075"/>
          <a:ext cx="2401170" cy="1816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C00000"/>
              </a:solidFill>
            </a:rPr>
            <a:t>PADAT</a:t>
          </a:r>
        </a:p>
      </dsp:txBody>
      <dsp:txXfrm>
        <a:off x="2742706" y="1450730"/>
        <a:ext cx="2223860" cy="1638790"/>
      </dsp:txXfrm>
    </dsp:sp>
    <dsp:sp modelId="{918F9412-EC8B-4930-B193-577A3AA72FB2}">
      <dsp:nvSpPr>
        <dsp:cNvPr id="0" name=""/>
        <dsp:cNvSpPr/>
      </dsp:nvSpPr>
      <dsp:spPr>
        <a:xfrm>
          <a:off x="5307977" y="1362075"/>
          <a:ext cx="2401170" cy="1816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C00000"/>
              </a:solidFill>
            </a:rPr>
            <a:t>OBJEKTIF</a:t>
          </a:r>
        </a:p>
      </dsp:txBody>
      <dsp:txXfrm>
        <a:off x="5396632" y="1450730"/>
        <a:ext cx="2223860" cy="1638790"/>
      </dsp:txXfrm>
    </dsp:sp>
    <dsp:sp modelId="{CECD6908-8E15-404F-A128-5D399C4A0798}">
      <dsp:nvSpPr>
        <dsp:cNvPr id="0" name=""/>
        <dsp:cNvSpPr/>
      </dsp:nvSpPr>
      <dsp:spPr>
        <a:xfrm>
          <a:off x="7961902" y="1362075"/>
          <a:ext cx="2401170" cy="1816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C00000"/>
              </a:solidFill>
            </a:rPr>
            <a:t>LOGIS</a:t>
          </a:r>
        </a:p>
      </dsp:txBody>
      <dsp:txXfrm>
        <a:off x="8050557" y="1450730"/>
        <a:ext cx="2223860" cy="16387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AE228-ABD6-466F-8223-2CC1D9A22E05}">
      <dsp:nvSpPr>
        <dsp:cNvPr id="0" name=""/>
        <dsp:cNvSpPr/>
      </dsp:nvSpPr>
      <dsp:spPr>
        <a:xfrm>
          <a:off x="0" y="1265628"/>
          <a:ext cx="10363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65A88D-38C1-4121-8F1C-7044E395DC6B}">
      <dsp:nvSpPr>
        <dsp:cNvPr id="0" name=""/>
        <dsp:cNvSpPr/>
      </dsp:nvSpPr>
      <dsp:spPr>
        <a:xfrm>
          <a:off x="517653" y="4178"/>
          <a:ext cx="7247155" cy="1453329"/>
        </a:xfrm>
        <a:prstGeom prst="roundRect">
          <a:avLst/>
        </a:prstGeom>
        <a:solidFill>
          <a:schemeClr val="bg2">
            <a:lumMod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00"/>
              </a:solidFill>
            </a:rPr>
            <a:t>MAHASISWA</a:t>
          </a:r>
          <a:r>
            <a:rPr lang="en-US" sz="2400" b="1" kern="1200" dirty="0"/>
            <a:t> YANG MERANCANG PENELITIAN MEMBUTUHKAN PROPOSAL PENELITIAN</a:t>
          </a:r>
        </a:p>
      </dsp:txBody>
      <dsp:txXfrm>
        <a:off x="588599" y="75124"/>
        <a:ext cx="7105263" cy="1311437"/>
      </dsp:txXfrm>
    </dsp:sp>
    <dsp:sp modelId="{531EFADA-E09D-48FB-B5F4-A7C9B209ACA3}">
      <dsp:nvSpPr>
        <dsp:cNvPr id="0" name=""/>
        <dsp:cNvSpPr/>
      </dsp:nvSpPr>
      <dsp:spPr>
        <a:xfrm>
          <a:off x="0" y="2845028"/>
          <a:ext cx="10363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51DB6-6B9B-48FF-B851-5E0BF032F333}">
      <dsp:nvSpPr>
        <dsp:cNvPr id="0" name=""/>
        <dsp:cNvSpPr/>
      </dsp:nvSpPr>
      <dsp:spPr>
        <a:xfrm>
          <a:off x="517653" y="1663428"/>
          <a:ext cx="7247155" cy="137348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HASIL DARI RANCANGAN PROPOSAL PENELITIAN SELANJUTNYA DISUSUN LAPORAN PENELITIAN</a:t>
          </a:r>
        </a:p>
      </dsp:txBody>
      <dsp:txXfrm>
        <a:off x="584701" y="1730476"/>
        <a:ext cx="7113059" cy="1239384"/>
      </dsp:txXfrm>
    </dsp:sp>
    <dsp:sp modelId="{FA256688-0D1B-413A-A6B2-154103DEAE39}">
      <dsp:nvSpPr>
        <dsp:cNvPr id="0" name=""/>
        <dsp:cNvSpPr/>
      </dsp:nvSpPr>
      <dsp:spPr>
        <a:xfrm>
          <a:off x="0" y="4235458"/>
          <a:ext cx="103632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D1612-E358-44D4-8709-AB51F0D01D47}">
      <dsp:nvSpPr>
        <dsp:cNvPr id="0" name=""/>
        <dsp:cNvSpPr/>
      </dsp:nvSpPr>
      <dsp:spPr>
        <a:xfrm>
          <a:off x="517653" y="3242828"/>
          <a:ext cx="7247155" cy="1184509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93" tIns="0" rIns="2741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LAPORAN PENELITIAN DIKOMUNIKASIKAN DAN DIFORMULASIKAN DALAM BENTUK ARTIKEL ILMIAH</a:t>
          </a:r>
        </a:p>
      </dsp:txBody>
      <dsp:txXfrm>
        <a:off x="575476" y="3300651"/>
        <a:ext cx="7131509" cy="10688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4E789-386D-44C4-BCFD-78444F1C3729}">
      <dsp:nvSpPr>
        <dsp:cNvPr id="0" name=""/>
        <dsp:cNvSpPr/>
      </dsp:nvSpPr>
      <dsp:spPr>
        <a:xfrm>
          <a:off x="802481" y="0"/>
          <a:ext cx="9094787" cy="460851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E6067-3FA0-4943-8391-C93A06FB866F}">
      <dsp:nvSpPr>
        <dsp:cNvPr id="0" name=""/>
        <dsp:cNvSpPr/>
      </dsp:nvSpPr>
      <dsp:spPr>
        <a:xfrm>
          <a:off x="1112" y="1382553"/>
          <a:ext cx="3308100" cy="18434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FIKSIONAL</a:t>
          </a:r>
        </a:p>
      </dsp:txBody>
      <dsp:txXfrm>
        <a:off x="91100" y="1472541"/>
        <a:ext cx="3128124" cy="1663428"/>
      </dsp:txXfrm>
    </dsp:sp>
    <dsp:sp modelId="{5BB7A0BA-79B6-4838-8210-9376F121C158}">
      <dsp:nvSpPr>
        <dsp:cNvPr id="0" name=""/>
        <dsp:cNvSpPr/>
      </dsp:nvSpPr>
      <dsp:spPr>
        <a:xfrm>
          <a:off x="3695824" y="1382553"/>
          <a:ext cx="3308100" cy="18434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INFORMAL</a:t>
          </a:r>
        </a:p>
      </dsp:txBody>
      <dsp:txXfrm>
        <a:off x="3785812" y="1472541"/>
        <a:ext cx="3128124" cy="1663428"/>
      </dsp:txXfrm>
    </dsp:sp>
    <dsp:sp modelId="{89887320-D4E7-454B-A20D-75411ED3448E}">
      <dsp:nvSpPr>
        <dsp:cNvPr id="0" name=""/>
        <dsp:cNvSpPr/>
      </dsp:nvSpPr>
      <dsp:spPr>
        <a:xfrm>
          <a:off x="7390537" y="1382553"/>
          <a:ext cx="3308100" cy="184340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IMAJINATIF</a:t>
          </a:r>
        </a:p>
      </dsp:txBody>
      <dsp:txXfrm>
        <a:off x="7480525" y="1472541"/>
        <a:ext cx="3128124" cy="16634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4E04C-34FF-4117-AE1D-6076B053A2F2}">
      <dsp:nvSpPr>
        <dsp:cNvPr id="0" name=""/>
        <dsp:cNvSpPr/>
      </dsp:nvSpPr>
      <dsp:spPr>
        <a:xfrm>
          <a:off x="3734655" y="2543997"/>
          <a:ext cx="3444750" cy="34447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BAHASA INDONESIA</a:t>
          </a:r>
        </a:p>
      </dsp:txBody>
      <dsp:txXfrm>
        <a:off x="4239127" y="3048469"/>
        <a:ext cx="2435806" cy="2435806"/>
      </dsp:txXfrm>
    </dsp:sp>
    <dsp:sp modelId="{5DD7A162-A1FB-44A8-ABBF-018AE78BCB58}">
      <dsp:nvSpPr>
        <dsp:cNvPr id="0" name=""/>
        <dsp:cNvSpPr/>
      </dsp:nvSpPr>
      <dsp:spPr>
        <a:xfrm rot="12900000">
          <a:off x="1397137" y="1901571"/>
          <a:ext cx="2767303" cy="98175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868B4FC-62F4-4769-8E18-C271D2B26360}">
      <dsp:nvSpPr>
        <dsp:cNvPr id="0" name=""/>
        <dsp:cNvSpPr/>
      </dsp:nvSpPr>
      <dsp:spPr>
        <a:xfrm>
          <a:off x="11111" y="289813"/>
          <a:ext cx="3272513" cy="2618010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535" tIns="89535" rIns="89535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RAGAM BAHASA BAKU</a:t>
          </a:r>
        </a:p>
      </dsp:txBody>
      <dsp:txXfrm>
        <a:off x="87790" y="366492"/>
        <a:ext cx="3119155" cy="2464652"/>
      </dsp:txXfrm>
    </dsp:sp>
    <dsp:sp modelId="{6828FDE3-ECA4-45D9-B277-0DEBF4A35BC6}">
      <dsp:nvSpPr>
        <dsp:cNvPr id="0" name=""/>
        <dsp:cNvSpPr/>
      </dsp:nvSpPr>
      <dsp:spPr>
        <a:xfrm rot="19500000">
          <a:off x="6749620" y="1901571"/>
          <a:ext cx="2767303" cy="981753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A1E8AEF-D6A2-4093-A00E-5B6BFC1219E6}">
      <dsp:nvSpPr>
        <dsp:cNvPr id="0" name=""/>
        <dsp:cNvSpPr/>
      </dsp:nvSpPr>
      <dsp:spPr>
        <a:xfrm>
          <a:off x="7630436" y="289813"/>
          <a:ext cx="3272513" cy="261801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9535" tIns="89535" rIns="89535" bIns="89535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RAGAM BAHASA TIDAK BAKU</a:t>
          </a:r>
        </a:p>
      </dsp:txBody>
      <dsp:txXfrm>
        <a:off x="7707115" y="366492"/>
        <a:ext cx="3119155" cy="24646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C2C0E8-DFAA-437B-80C6-94C2696A551D}">
      <dsp:nvSpPr>
        <dsp:cNvPr id="0" name=""/>
        <dsp:cNvSpPr/>
      </dsp:nvSpPr>
      <dsp:spPr>
        <a:xfrm>
          <a:off x="4537075" y="0"/>
          <a:ext cx="6805612" cy="444842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5" tIns="19685" rIns="19685" bIns="19685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 err="1"/>
            <a:t>Mahsun</a:t>
          </a:r>
          <a:r>
            <a:rPr lang="en-US" sz="3100" kern="1200" dirty="0"/>
            <a:t> (2014) </a:t>
          </a:r>
          <a:r>
            <a:rPr lang="en-US" sz="3100" kern="1200" dirty="0" err="1"/>
            <a:t>mendefinisikan</a:t>
          </a:r>
          <a:r>
            <a:rPr lang="en-US" sz="3100" kern="1200" dirty="0"/>
            <a:t> genre </a:t>
          </a:r>
          <a:r>
            <a:rPr lang="en-US" sz="3100" kern="1200" dirty="0" err="1"/>
            <a:t>sebagai</a:t>
          </a:r>
          <a:r>
            <a:rPr lang="en-US" sz="3100" kern="1200" dirty="0"/>
            <a:t> </a:t>
          </a:r>
          <a:r>
            <a:rPr lang="en-US" sz="3100" kern="1200" dirty="0" err="1"/>
            <a:t>jenis</a:t>
          </a:r>
          <a:r>
            <a:rPr lang="en-US" sz="3100" kern="1200" dirty="0"/>
            <a:t> </a:t>
          </a:r>
          <a:r>
            <a:rPr lang="en-US" sz="3100" kern="1200" dirty="0" err="1"/>
            <a:t>teks</a:t>
          </a:r>
          <a:r>
            <a:rPr lang="en-US" sz="3100" kern="1200" dirty="0"/>
            <a:t> yang </a:t>
          </a:r>
          <a:r>
            <a:rPr lang="en-US" sz="3100" kern="1200" dirty="0" err="1"/>
            <a:t>berfungsi</a:t>
          </a:r>
          <a:r>
            <a:rPr lang="en-US" sz="3100" kern="1200" dirty="0"/>
            <a:t> </a:t>
          </a:r>
          <a:r>
            <a:rPr lang="en-US" sz="3100" kern="1200" dirty="0" err="1"/>
            <a:t>menjadi</a:t>
          </a:r>
          <a:r>
            <a:rPr lang="en-US" sz="3100" kern="1200" dirty="0"/>
            <a:t> </a:t>
          </a:r>
          <a:r>
            <a:rPr lang="en-US" sz="3100" kern="1200" dirty="0" err="1"/>
            <a:t>rujukan</a:t>
          </a:r>
          <a:r>
            <a:rPr lang="en-US" sz="3100" kern="1200" dirty="0"/>
            <a:t> agar </a:t>
          </a:r>
          <a:r>
            <a:rPr lang="en-US" sz="3100" kern="1200" dirty="0" err="1"/>
            <a:t>suatu</a:t>
          </a:r>
          <a:r>
            <a:rPr lang="en-US" sz="3100" kern="1200" dirty="0"/>
            <a:t> </a:t>
          </a:r>
          <a:r>
            <a:rPr lang="en-US" sz="3100" kern="1200" dirty="0" err="1"/>
            <a:t>teks</a:t>
          </a:r>
          <a:r>
            <a:rPr lang="en-US" sz="3100" kern="1200" dirty="0"/>
            <a:t> </a:t>
          </a:r>
          <a:r>
            <a:rPr lang="en-US" sz="3100" kern="1200" dirty="0" err="1"/>
            <a:t>dapat</a:t>
          </a:r>
          <a:r>
            <a:rPr lang="en-US" sz="3100" kern="1200" dirty="0"/>
            <a:t> </a:t>
          </a:r>
          <a:r>
            <a:rPr lang="en-US" sz="3100" kern="1200" dirty="0" err="1"/>
            <a:t>dibuat</a:t>
          </a:r>
          <a:r>
            <a:rPr lang="en-US" sz="3100" kern="1200" dirty="0"/>
            <a:t> </a:t>
          </a:r>
          <a:r>
            <a:rPr lang="en-US" sz="3100" kern="1200" dirty="0" err="1"/>
            <a:t>lebih</a:t>
          </a:r>
          <a:r>
            <a:rPr lang="en-US" sz="3100" kern="1200" dirty="0"/>
            <a:t> </a:t>
          </a:r>
          <a:r>
            <a:rPr lang="en-US" sz="3100" kern="1200" dirty="0" err="1"/>
            <a:t>efektif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b="1" kern="1200" dirty="0"/>
            <a:t>genre</a:t>
          </a:r>
          <a:r>
            <a:rPr lang="en-US" sz="3100" kern="1200" dirty="0"/>
            <a:t> </a:t>
          </a:r>
          <a:r>
            <a:rPr lang="en-US" sz="3100" kern="1200" dirty="0" err="1"/>
            <a:t>adaah</a:t>
          </a:r>
          <a:r>
            <a:rPr lang="en-US" sz="3100" kern="1200" dirty="0"/>
            <a:t> </a:t>
          </a:r>
          <a:r>
            <a:rPr lang="en-US" sz="3100" kern="1200" dirty="0" err="1"/>
            <a:t>jenis</a:t>
          </a:r>
          <a:r>
            <a:rPr lang="en-US" sz="3100" kern="1200" dirty="0"/>
            <a:t> </a:t>
          </a:r>
          <a:r>
            <a:rPr lang="en-US" sz="3100" b="1" kern="1200" dirty="0" err="1"/>
            <a:t>teks</a:t>
          </a:r>
          <a:r>
            <a:rPr lang="en-US" sz="3100" kern="1200" dirty="0"/>
            <a:t> </a:t>
          </a:r>
        </a:p>
      </dsp:txBody>
      <dsp:txXfrm>
        <a:off x="4537075" y="556053"/>
        <a:ext cx="5137453" cy="3336319"/>
      </dsp:txXfrm>
    </dsp:sp>
    <dsp:sp modelId="{6B52B5CB-FEE7-4CA0-80C7-AD8CA4D14746}">
      <dsp:nvSpPr>
        <dsp:cNvPr id="0" name=""/>
        <dsp:cNvSpPr/>
      </dsp:nvSpPr>
      <dsp:spPr>
        <a:xfrm>
          <a:off x="0" y="0"/>
          <a:ext cx="4537075" cy="4448425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solidFill>
                <a:schemeClr val="accent6">
                  <a:lumMod val="50000"/>
                </a:schemeClr>
              </a:solidFill>
            </a:rPr>
            <a:t>Genre</a:t>
          </a:r>
          <a:endParaRPr lang="en-US" sz="65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17154" y="217154"/>
        <a:ext cx="4102767" cy="40141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A2A23-A06F-4C39-94ED-930D4659A28B}">
      <dsp:nvSpPr>
        <dsp:cNvPr id="0" name=""/>
        <dsp:cNvSpPr/>
      </dsp:nvSpPr>
      <dsp:spPr>
        <a:xfrm>
          <a:off x="8722386" y="1312226"/>
          <a:ext cx="1988845" cy="19891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33827-C907-48E2-93E8-6477AB2E9CAF}">
      <dsp:nvSpPr>
        <dsp:cNvPr id="0" name=""/>
        <dsp:cNvSpPr/>
      </dsp:nvSpPr>
      <dsp:spPr>
        <a:xfrm>
          <a:off x="8788010" y="1378543"/>
          <a:ext cx="1856538" cy="18565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/>
            <a:t>Laporan</a:t>
          </a:r>
          <a:endParaRPr lang="en-US" sz="2200" kern="1200" dirty="0"/>
        </a:p>
      </dsp:txBody>
      <dsp:txXfrm>
        <a:off x="9053684" y="1643813"/>
        <a:ext cx="1326249" cy="1325997"/>
      </dsp:txXfrm>
    </dsp:sp>
    <dsp:sp modelId="{A5C03DB7-52A5-4A68-BCCA-39B81DA2B663}">
      <dsp:nvSpPr>
        <dsp:cNvPr id="0" name=""/>
        <dsp:cNvSpPr/>
      </dsp:nvSpPr>
      <dsp:spPr>
        <a:xfrm rot="2700000">
          <a:off x="6665914" y="1312329"/>
          <a:ext cx="1988615" cy="1988615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EC011-9D57-4DC2-A43F-25ECCA58A1E9}">
      <dsp:nvSpPr>
        <dsp:cNvPr id="0" name=""/>
        <dsp:cNvSpPr/>
      </dsp:nvSpPr>
      <dsp:spPr>
        <a:xfrm>
          <a:off x="6733540" y="1378543"/>
          <a:ext cx="1856538" cy="18565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Proposal</a:t>
          </a:r>
          <a:endParaRPr lang="en-US" sz="2200" kern="1200" dirty="0"/>
        </a:p>
      </dsp:txBody>
      <dsp:txXfrm>
        <a:off x="6998155" y="1643813"/>
        <a:ext cx="1326249" cy="1325997"/>
      </dsp:txXfrm>
    </dsp:sp>
    <dsp:sp modelId="{EE39667E-6BC4-4615-AA52-8F7F79145F9E}">
      <dsp:nvSpPr>
        <dsp:cNvPr id="0" name=""/>
        <dsp:cNvSpPr/>
      </dsp:nvSpPr>
      <dsp:spPr>
        <a:xfrm rot="2700000">
          <a:off x="4611444" y="1312329"/>
          <a:ext cx="1988615" cy="1988615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3F10D-40A8-4A9E-BCC5-51BBAF06AAE1}">
      <dsp:nvSpPr>
        <dsp:cNvPr id="0" name=""/>
        <dsp:cNvSpPr/>
      </dsp:nvSpPr>
      <dsp:spPr>
        <a:xfrm>
          <a:off x="4678011" y="1378543"/>
          <a:ext cx="1856538" cy="18565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MAKALAH/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ARTIKEL</a:t>
          </a:r>
        </a:p>
      </dsp:txBody>
      <dsp:txXfrm>
        <a:off x="4942626" y="1643813"/>
        <a:ext cx="1326249" cy="1325997"/>
      </dsp:txXfrm>
    </dsp:sp>
    <dsp:sp modelId="{4FB8F559-9796-4EBF-BD8E-66146F67DAC3}">
      <dsp:nvSpPr>
        <dsp:cNvPr id="0" name=""/>
        <dsp:cNvSpPr/>
      </dsp:nvSpPr>
      <dsp:spPr>
        <a:xfrm rot="2700000">
          <a:off x="2555915" y="1312329"/>
          <a:ext cx="1988615" cy="1988615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B12425-212B-4009-834D-835FC6488B5D}">
      <dsp:nvSpPr>
        <dsp:cNvPr id="0" name=""/>
        <dsp:cNvSpPr/>
      </dsp:nvSpPr>
      <dsp:spPr>
        <a:xfrm>
          <a:off x="2622483" y="1378543"/>
          <a:ext cx="1856538" cy="18565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Ulasan</a:t>
          </a:r>
          <a:r>
            <a:rPr lang="en-US" sz="2200" kern="1200" dirty="0"/>
            <a:t> BUKU</a:t>
          </a:r>
        </a:p>
      </dsp:txBody>
      <dsp:txXfrm>
        <a:off x="2888156" y="1643813"/>
        <a:ext cx="1326249" cy="1325997"/>
      </dsp:txXfrm>
    </dsp:sp>
    <dsp:sp modelId="{E81A6B3A-D0FF-41F4-8A10-E7022AE927CB}">
      <dsp:nvSpPr>
        <dsp:cNvPr id="0" name=""/>
        <dsp:cNvSpPr/>
      </dsp:nvSpPr>
      <dsp:spPr>
        <a:xfrm rot="2700000">
          <a:off x="500386" y="1312329"/>
          <a:ext cx="1988615" cy="1988615"/>
        </a:xfrm>
        <a:prstGeom prst="teardrop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8037AF-5DF4-402B-A403-EA46B04193DE}">
      <dsp:nvSpPr>
        <dsp:cNvPr id="0" name=""/>
        <dsp:cNvSpPr/>
      </dsp:nvSpPr>
      <dsp:spPr>
        <a:xfrm>
          <a:off x="566954" y="1378543"/>
          <a:ext cx="1856538" cy="18565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BUKU</a:t>
          </a:r>
        </a:p>
      </dsp:txBody>
      <dsp:txXfrm>
        <a:off x="832627" y="1643813"/>
        <a:ext cx="1326249" cy="13259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0CA0EE-8851-4D76-B5FE-5F14BFB57C37}">
      <dsp:nvSpPr>
        <dsp:cNvPr id="0" name=""/>
        <dsp:cNvSpPr/>
      </dsp:nvSpPr>
      <dsp:spPr>
        <a:xfrm>
          <a:off x="7384856" y="769496"/>
          <a:ext cx="2038376" cy="20387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C6584-BF37-4D0B-AE67-D790A59D2107}">
      <dsp:nvSpPr>
        <dsp:cNvPr id="0" name=""/>
        <dsp:cNvSpPr/>
      </dsp:nvSpPr>
      <dsp:spPr>
        <a:xfrm>
          <a:off x="7452536" y="837466"/>
          <a:ext cx="1903015" cy="190281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2. </a:t>
          </a:r>
          <a:r>
            <a:rPr lang="en-US" sz="1800" b="1" kern="1200" dirty="0" err="1"/>
            <a:t>Kelompok</a:t>
          </a:r>
          <a:r>
            <a:rPr lang="en-US" sz="1800" b="1" kern="1200" dirty="0"/>
            <a:t> </a:t>
          </a:r>
          <a:r>
            <a:rPr lang="en-US" sz="1800" b="1" kern="1200" dirty="0" err="1"/>
            <a:t>Wacana</a:t>
          </a:r>
          <a:r>
            <a:rPr lang="en-US" sz="1800" b="1" kern="1200" dirty="0"/>
            <a:t> </a:t>
          </a:r>
          <a:r>
            <a:rPr lang="en-US" sz="1800" b="1" kern="1200" dirty="0" err="1"/>
            <a:t>Argumentatif</a:t>
          </a:r>
          <a:endParaRPr lang="en-US" sz="1800" kern="1200" dirty="0"/>
        </a:p>
      </dsp:txBody>
      <dsp:txXfrm>
        <a:off x="7724585" y="1109348"/>
        <a:ext cx="1358917" cy="1359049"/>
      </dsp:txXfrm>
    </dsp:sp>
    <dsp:sp modelId="{6E9EC0B4-826D-4762-B7CC-AFFDEA0A6B3C}">
      <dsp:nvSpPr>
        <dsp:cNvPr id="0" name=""/>
        <dsp:cNvSpPr/>
      </dsp:nvSpPr>
      <dsp:spPr>
        <a:xfrm rot="2700000">
          <a:off x="5280590" y="771960"/>
          <a:ext cx="2033466" cy="2033466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A46C44-6DBE-4C83-B2EB-11FBC7D2F4E3}">
      <dsp:nvSpPr>
        <dsp:cNvPr id="0" name=""/>
        <dsp:cNvSpPr/>
      </dsp:nvSpPr>
      <dsp:spPr>
        <a:xfrm>
          <a:off x="5345816" y="837466"/>
          <a:ext cx="1903015" cy="190281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2. </a:t>
          </a:r>
          <a:r>
            <a:rPr lang="en-US" sz="1800" b="1" kern="1200" dirty="0" err="1"/>
            <a:t>Kelompok</a:t>
          </a:r>
          <a:r>
            <a:rPr lang="en-US" sz="1800" b="1" kern="1200" dirty="0"/>
            <a:t> </a:t>
          </a:r>
          <a:r>
            <a:rPr lang="en-US" sz="1800" b="1" kern="1200" dirty="0" err="1"/>
            <a:t>Wacana</a:t>
          </a:r>
          <a:r>
            <a:rPr lang="en-US" sz="1800" b="1" kern="1200" dirty="0"/>
            <a:t> </a:t>
          </a:r>
          <a:r>
            <a:rPr lang="en-US" sz="1800" b="1" kern="1200" dirty="0" err="1"/>
            <a:t>Deskriptif</a:t>
          </a:r>
          <a:r>
            <a:rPr lang="en-US" sz="1800" b="1" kern="1200" dirty="0"/>
            <a:t>.</a:t>
          </a:r>
          <a:endParaRPr lang="en-US" sz="1800" kern="1200" dirty="0"/>
        </a:p>
      </dsp:txBody>
      <dsp:txXfrm>
        <a:off x="5617865" y="1109348"/>
        <a:ext cx="1358917" cy="1359049"/>
      </dsp:txXfrm>
    </dsp:sp>
    <dsp:sp modelId="{7F14CA9E-7141-4ABA-BFB1-A22986BFDD7A}">
      <dsp:nvSpPr>
        <dsp:cNvPr id="0" name=""/>
        <dsp:cNvSpPr/>
      </dsp:nvSpPr>
      <dsp:spPr>
        <a:xfrm rot="2700000">
          <a:off x="3173870" y="771960"/>
          <a:ext cx="2033466" cy="2033466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34E7C-9A2F-4B05-A09F-D1222BAF83D9}">
      <dsp:nvSpPr>
        <dsp:cNvPr id="0" name=""/>
        <dsp:cNvSpPr/>
      </dsp:nvSpPr>
      <dsp:spPr>
        <a:xfrm>
          <a:off x="3239096" y="837466"/>
          <a:ext cx="1903015" cy="190281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1. </a:t>
          </a:r>
          <a:r>
            <a:rPr lang="en-US" sz="1800" b="1" kern="1200" dirty="0" err="1"/>
            <a:t>Kelompok</a:t>
          </a:r>
          <a:r>
            <a:rPr lang="en-US" sz="1800" b="1" kern="1200" dirty="0"/>
            <a:t> </a:t>
          </a:r>
          <a:r>
            <a:rPr lang="en-US" sz="1800" b="1" kern="1200" dirty="0" err="1"/>
            <a:t>Wacana</a:t>
          </a:r>
          <a:r>
            <a:rPr lang="en-US" sz="1800" b="1" kern="1200" dirty="0"/>
            <a:t> </a:t>
          </a:r>
          <a:r>
            <a:rPr lang="en-US" sz="1800" b="1" kern="1200" dirty="0" err="1"/>
            <a:t>Naratif</a:t>
          </a:r>
          <a:endParaRPr lang="en-US" sz="1800" kern="1200" dirty="0"/>
        </a:p>
      </dsp:txBody>
      <dsp:txXfrm>
        <a:off x="3511144" y="1109348"/>
        <a:ext cx="1358917" cy="13590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5675D-5B3A-42B7-97B5-4D23DE857783}">
      <dsp:nvSpPr>
        <dsp:cNvPr id="0" name=""/>
        <dsp:cNvSpPr/>
      </dsp:nvSpPr>
      <dsp:spPr>
        <a:xfrm rot="5400000">
          <a:off x="877556" y="-230165"/>
          <a:ext cx="1244457" cy="20353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PENGERTIAN</a:t>
          </a:r>
        </a:p>
      </dsp:txBody>
      <dsp:txXfrm rot="-5400000">
        <a:off x="482112" y="165279"/>
        <a:ext cx="2035346" cy="1244457"/>
      </dsp:txXfrm>
    </dsp:sp>
    <dsp:sp modelId="{59640262-0B13-419E-90C2-941655EC8A09}">
      <dsp:nvSpPr>
        <dsp:cNvPr id="0" name=""/>
        <dsp:cNvSpPr/>
      </dsp:nvSpPr>
      <dsp:spPr>
        <a:xfrm rot="5400000">
          <a:off x="6175981" y="-3333515"/>
          <a:ext cx="1133136" cy="7894042"/>
        </a:xfrm>
        <a:prstGeom prst="round2SameRect">
          <a:avLst/>
        </a:prstGeom>
        <a:solidFill>
          <a:srgbClr val="FF99FF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 err="1"/>
            <a:t>Ulasan</a:t>
          </a:r>
          <a:r>
            <a:rPr lang="en-US" sz="2400" b="1" kern="1200" dirty="0"/>
            <a:t> </a:t>
          </a:r>
          <a:r>
            <a:rPr lang="en-US" sz="2400" b="1" kern="1200" dirty="0" err="1"/>
            <a:t>buku</a:t>
          </a:r>
          <a:r>
            <a:rPr lang="en-US" sz="2400" b="1" kern="1200" dirty="0"/>
            <a:t> </a:t>
          </a:r>
          <a:r>
            <a:rPr lang="en-US" sz="2400" b="1" kern="1200" dirty="0" err="1"/>
            <a:t>atau</a:t>
          </a:r>
          <a:r>
            <a:rPr lang="en-US" sz="2400" b="1" kern="1200" dirty="0"/>
            <a:t> </a:t>
          </a:r>
          <a:r>
            <a:rPr lang="en-US" sz="2400" b="1" kern="1200" dirty="0" err="1"/>
            <a:t>biasa</a:t>
          </a:r>
          <a:r>
            <a:rPr lang="en-US" sz="2400" b="1" kern="1200" dirty="0"/>
            <a:t> </a:t>
          </a:r>
          <a:r>
            <a:rPr lang="en-US" sz="2400" b="1" kern="1200" dirty="0" err="1"/>
            <a:t>disebut</a:t>
          </a:r>
          <a:r>
            <a:rPr lang="en-US" sz="2400" b="1" kern="1200" dirty="0"/>
            <a:t> </a:t>
          </a:r>
          <a:r>
            <a:rPr lang="en-US" sz="2400" b="1" kern="1200" dirty="0" err="1"/>
            <a:t>resensi</a:t>
          </a:r>
          <a:r>
            <a:rPr lang="en-US" sz="2400" b="1" kern="1200" dirty="0"/>
            <a:t> </a:t>
          </a:r>
          <a:r>
            <a:rPr lang="en-US" sz="2400" b="1" kern="1200" dirty="0" err="1"/>
            <a:t>merupakan</a:t>
          </a:r>
          <a:r>
            <a:rPr lang="en-US" sz="2400" b="1" kern="1200" dirty="0"/>
            <a:t> </a:t>
          </a:r>
          <a:r>
            <a:rPr lang="en-US" sz="2400" b="1" kern="1200" dirty="0" err="1"/>
            <a:t>karya</a:t>
          </a:r>
          <a:r>
            <a:rPr lang="en-US" sz="2400" b="1" kern="1200" dirty="0"/>
            <a:t> </a:t>
          </a:r>
          <a:r>
            <a:rPr lang="en-US" sz="2400" b="1" kern="1200" dirty="0" err="1"/>
            <a:t>ilmiah</a:t>
          </a:r>
          <a:r>
            <a:rPr lang="en-US" sz="2400" b="1" kern="1200" dirty="0"/>
            <a:t> yang </a:t>
          </a:r>
          <a:r>
            <a:rPr lang="en-US" sz="2400" b="1" kern="1200" dirty="0" err="1"/>
            <a:t>mengulas</a:t>
          </a:r>
          <a:r>
            <a:rPr lang="en-US" sz="2400" b="1" kern="1200" dirty="0"/>
            <a:t> </a:t>
          </a:r>
          <a:r>
            <a:rPr lang="en-US" sz="2400" b="1" kern="1200" dirty="0" err="1"/>
            <a:t>dan</a:t>
          </a:r>
          <a:r>
            <a:rPr lang="en-US" sz="2400" b="1" kern="1200" dirty="0"/>
            <a:t> </a:t>
          </a:r>
          <a:r>
            <a:rPr lang="en-US" sz="2400" b="1" kern="1200" dirty="0" err="1"/>
            <a:t>mengupas</a:t>
          </a:r>
          <a:r>
            <a:rPr lang="en-US" sz="2400" b="1" kern="1200" dirty="0"/>
            <a:t> </a:t>
          </a:r>
          <a:r>
            <a:rPr lang="en-US" sz="2400" b="1" kern="1200" dirty="0" err="1"/>
            <a:t>isi</a:t>
          </a:r>
          <a:r>
            <a:rPr lang="en-US" sz="2400" b="1" kern="1200" dirty="0"/>
            <a:t> </a:t>
          </a:r>
          <a:r>
            <a:rPr lang="en-US" sz="2400" b="1" kern="1200" dirty="0" err="1"/>
            <a:t>buku</a:t>
          </a:r>
          <a:r>
            <a:rPr lang="en-US" sz="2400" b="1" kern="1200" dirty="0"/>
            <a:t> </a:t>
          </a:r>
          <a:r>
            <a:rPr lang="en-US" sz="2400" b="1" kern="1200" dirty="0" err="1"/>
            <a:t>sebagai</a:t>
          </a:r>
          <a:r>
            <a:rPr lang="en-US" sz="2400" b="1" kern="1200" dirty="0"/>
            <a:t> </a:t>
          </a:r>
          <a:r>
            <a:rPr lang="en-US" sz="2400" b="1" kern="1200" dirty="0" err="1"/>
            <a:t>bagian</a:t>
          </a:r>
          <a:r>
            <a:rPr lang="en-US" sz="2400" b="1" kern="1200" dirty="0"/>
            <a:t> </a:t>
          </a:r>
          <a:r>
            <a:rPr lang="en-US" sz="2400" b="1" kern="1200" dirty="0" err="1"/>
            <a:t>dari</a:t>
          </a:r>
          <a:r>
            <a:rPr lang="en-US" sz="2400" b="1" kern="1200" dirty="0"/>
            <a:t> </a:t>
          </a:r>
          <a:r>
            <a:rPr lang="en-US" sz="2400" b="1" kern="1200" dirty="0" err="1"/>
            <a:t>karya</a:t>
          </a:r>
          <a:r>
            <a:rPr lang="en-US" sz="2400" b="1" kern="1200" dirty="0"/>
            <a:t> </a:t>
          </a:r>
          <a:r>
            <a:rPr lang="en-US" sz="2400" b="1" kern="1200" dirty="0" err="1"/>
            <a:t>ilmiah</a:t>
          </a:r>
          <a:r>
            <a:rPr lang="en-US" sz="2400" b="1" kern="1200" dirty="0"/>
            <a:t>.</a:t>
          </a:r>
        </a:p>
      </dsp:txBody>
      <dsp:txXfrm rot="-5400000">
        <a:off x="2795529" y="102252"/>
        <a:ext cx="7838727" cy="1022506"/>
      </dsp:txXfrm>
    </dsp:sp>
    <dsp:sp modelId="{F197FFEE-AAFA-42C0-8E19-C7C65A27DF51}">
      <dsp:nvSpPr>
        <dsp:cNvPr id="0" name=""/>
        <dsp:cNvSpPr/>
      </dsp:nvSpPr>
      <dsp:spPr>
        <a:xfrm rot="5400000">
          <a:off x="744692" y="1002653"/>
          <a:ext cx="1357243" cy="18824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TUJUAN</a:t>
          </a:r>
        </a:p>
      </dsp:txBody>
      <dsp:txXfrm rot="-5400000">
        <a:off x="482112" y="1265233"/>
        <a:ext cx="1882404" cy="1357243"/>
      </dsp:txXfrm>
    </dsp:sp>
    <dsp:sp modelId="{9DABE6D9-D0FF-47FC-802B-C7B9CA7F922D}">
      <dsp:nvSpPr>
        <dsp:cNvPr id="0" name=""/>
        <dsp:cNvSpPr/>
      </dsp:nvSpPr>
      <dsp:spPr>
        <a:xfrm rot="5400000">
          <a:off x="6535083" y="-2574917"/>
          <a:ext cx="808897" cy="8601986"/>
        </a:xfrm>
        <a:prstGeom prst="round2SameRect">
          <a:avLst/>
        </a:prstGeom>
        <a:solidFill>
          <a:srgbClr val="FF99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 err="1"/>
            <a:t>Menyosialisasikan</a:t>
          </a:r>
          <a:r>
            <a:rPr lang="en-US" sz="2400" b="1" kern="1200" dirty="0"/>
            <a:t> </a:t>
          </a:r>
          <a:r>
            <a:rPr lang="en-US" sz="2400" b="1" kern="1200" dirty="0" err="1"/>
            <a:t>isi</a:t>
          </a:r>
          <a:r>
            <a:rPr lang="en-US" sz="2400" b="1" kern="1200" dirty="0"/>
            <a:t> </a:t>
          </a:r>
          <a:r>
            <a:rPr lang="en-US" sz="2400" b="1" kern="1200" dirty="0" err="1"/>
            <a:t>buku</a:t>
          </a:r>
          <a:r>
            <a:rPr lang="en-US" sz="2400" b="1" kern="1200" dirty="0"/>
            <a:t> </a:t>
          </a:r>
          <a:r>
            <a:rPr lang="en-US" sz="2400" b="1" kern="1200" dirty="0" err="1"/>
            <a:t>atau</a:t>
          </a:r>
          <a:r>
            <a:rPr lang="en-US" sz="2400" b="1" kern="1200" dirty="0"/>
            <a:t> </a:t>
          </a:r>
          <a:r>
            <a:rPr lang="en-US" sz="2400" b="1" kern="1200" dirty="0" err="1"/>
            <a:t>pentingnya</a:t>
          </a:r>
          <a:r>
            <a:rPr lang="en-US" sz="2400" b="1" kern="1200" dirty="0"/>
            <a:t> </a:t>
          </a:r>
          <a:r>
            <a:rPr lang="en-US" sz="2400" b="1" kern="1200" dirty="0" err="1"/>
            <a:t>bukuyang</a:t>
          </a:r>
          <a:r>
            <a:rPr lang="en-US" sz="2400" b="1" kern="1200" dirty="0"/>
            <a:t> </a:t>
          </a:r>
          <a:r>
            <a:rPr lang="en-US" sz="2400" b="1" kern="1200" dirty="0" err="1"/>
            <a:t>diresensi</a:t>
          </a:r>
          <a:r>
            <a:rPr lang="en-US" sz="2400" b="1" kern="1200" dirty="0"/>
            <a:t> agar </a:t>
          </a:r>
          <a:r>
            <a:rPr lang="en-US" sz="2400" b="1" kern="1200" dirty="0" err="1"/>
            <a:t>diketahui</a:t>
          </a:r>
          <a:r>
            <a:rPr lang="en-US" sz="2400" b="1" kern="1200" dirty="0"/>
            <a:t> </a:t>
          </a:r>
          <a:r>
            <a:rPr lang="en-US" sz="2400" b="1" kern="1200" dirty="0" err="1"/>
            <a:t>publik</a:t>
          </a:r>
          <a:endParaRPr lang="en-US" sz="2400" b="1" kern="1200" dirty="0"/>
        </a:p>
      </dsp:txBody>
      <dsp:txXfrm rot="-5400000">
        <a:off x="2638539" y="1361114"/>
        <a:ext cx="8562499" cy="729923"/>
      </dsp:txXfrm>
    </dsp:sp>
    <dsp:sp modelId="{736B147A-2617-4BCA-A057-E193DC74F6F7}">
      <dsp:nvSpPr>
        <dsp:cNvPr id="0" name=""/>
        <dsp:cNvSpPr/>
      </dsp:nvSpPr>
      <dsp:spPr>
        <a:xfrm rot="5400000">
          <a:off x="681261" y="2769499"/>
          <a:ext cx="1644625" cy="20429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SISTEMATIKA</a:t>
          </a:r>
        </a:p>
      </dsp:txBody>
      <dsp:txXfrm rot="-5400000">
        <a:off x="482111" y="2968649"/>
        <a:ext cx="2042925" cy="1644625"/>
      </dsp:txXfrm>
    </dsp:sp>
    <dsp:sp modelId="{C6416FA1-68CC-443C-AD97-28E8C86DB3C3}">
      <dsp:nvSpPr>
        <dsp:cNvPr id="0" name=""/>
        <dsp:cNvSpPr/>
      </dsp:nvSpPr>
      <dsp:spPr>
        <a:xfrm rot="5400000">
          <a:off x="5697072" y="-449003"/>
          <a:ext cx="2132140" cy="7992416"/>
        </a:xfrm>
        <a:prstGeom prst="round2SameRect">
          <a:avLst/>
        </a:prstGeom>
        <a:solidFill>
          <a:srgbClr val="FF99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 err="1"/>
            <a:t>Identitas</a:t>
          </a:r>
          <a:r>
            <a:rPr lang="en-US" sz="2000" b="1" kern="1200" dirty="0"/>
            <a:t> </a:t>
          </a:r>
          <a:r>
            <a:rPr lang="en-US" sz="2000" b="1" kern="1200" dirty="0" err="1"/>
            <a:t>buku</a:t>
          </a:r>
          <a:r>
            <a:rPr lang="en-US" sz="2000" b="1" kern="1200" dirty="0"/>
            <a:t> (</a:t>
          </a:r>
          <a:r>
            <a:rPr lang="en-US" sz="2000" b="1" kern="1200" dirty="0" err="1"/>
            <a:t>judul</a:t>
          </a:r>
          <a:r>
            <a:rPr lang="en-US" sz="2000" b="1" kern="1200" dirty="0"/>
            <a:t> </a:t>
          </a:r>
          <a:r>
            <a:rPr lang="en-US" sz="2000" b="1" kern="1200" dirty="0" err="1"/>
            <a:t>buku</a:t>
          </a:r>
          <a:r>
            <a:rPr lang="en-US" sz="2000" b="1" kern="1200" dirty="0"/>
            <a:t>, </a:t>
          </a:r>
          <a:r>
            <a:rPr lang="en-US" sz="2000" b="1" kern="1200" dirty="0" err="1"/>
            <a:t>pengarang</a:t>
          </a:r>
          <a:r>
            <a:rPr lang="en-US" sz="2000" b="1" kern="1200" dirty="0"/>
            <a:t>, </a:t>
          </a:r>
          <a:r>
            <a:rPr lang="en-US" sz="2000" b="1" kern="1200" dirty="0" err="1"/>
            <a:t>jumlah</a:t>
          </a:r>
          <a:r>
            <a:rPr lang="en-US" sz="2000" b="1" kern="1200" dirty="0"/>
            <a:t> </a:t>
          </a:r>
          <a:r>
            <a:rPr lang="en-US" sz="2000" b="1" kern="1200" dirty="0" err="1"/>
            <a:t>halaman</a:t>
          </a:r>
          <a:r>
            <a:rPr lang="en-US" sz="2000" b="1" kern="1200" dirty="0"/>
            <a:t>, </a:t>
          </a:r>
          <a:r>
            <a:rPr lang="en-US" sz="2000" b="1" kern="1200" dirty="0" err="1"/>
            <a:t>tahun</a:t>
          </a:r>
          <a:r>
            <a:rPr lang="en-US" sz="2000" b="1" kern="1200" dirty="0"/>
            <a:t> </a:t>
          </a:r>
          <a:r>
            <a:rPr lang="en-US" sz="2000" b="1" kern="1200" dirty="0" err="1"/>
            <a:t>terbit</a:t>
          </a:r>
          <a:r>
            <a:rPr lang="en-US" sz="2000" b="1" kern="1200" dirty="0"/>
            <a:t>) </a:t>
          </a:r>
          <a:r>
            <a:rPr lang="en-US" sz="2000" b="1" kern="1200" dirty="0" err="1"/>
            <a:t>dan</a:t>
          </a:r>
          <a:r>
            <a:rPr lang="en-US" sz="2000" b="1" kern="1200" dirty="0"/>
            <a:t> </a:t>
          </a:r>
          <a:r>
            <a:rPr lang="en-US" sz="2000" b="1" kern="1200" dirty="0" err="1"/>
            <a:t>lainnya</a:t>
          </a:r>
          <a:r>
            <a:rPr lang="en-US" sz="2000" b="1" kern="1200" dirty="0"/>
            <a:t> yang </a:t>
          </a:r>
          <a:r>
            <a:rPr lang="en-US" sz="2000" b="1" kern="1200" dirty="0" err="1"/>
            <a:t>menggambarkan</a:t>
          </a:r>
          <a:r>
            <a:rPr lang="en-US" sz="2000" b="1" kern="1200" dirty="0"/>
            <a:t> </a:t>
          </a:r>
          <a:r>
            <a:rPr lang="en-US" sz="2000" b="1" kern="1200" dirty="0" err="1"/>
            <a:t>identitas</a:t>
          </a:r>
          <a:r>
            <a:rPr lang="en-US" sz="2000" b="1" kern="1200" dirty="0"/>
            <a:t> </a:t>
          </a:r>
          <a:r>
            <a:rPr lang="en-US" sz="2000" b="1" kern="1200" dirty="0" err="1"/>
            <a:t>buku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Isi </a:t>
          </a:r>
          <a:r>
            <a:rPr lang="en-US" sz="2000" b="1" kern="1200" dirty="0" err="1"/>
            <a:t>buku</a:t>
          </a:r>
          <a:r>
            <a:rPr lang="en-US" sz="2000" b="1" kern="1200" dirty="0"/>
            <a:t> yang </a:t>
          </a:r>
          <a:r>
            <a:rPr lang="en-US" sz="2000" b="1" kern="1200" dirty="0" err="1"/>
            <a:t>dipaparkan</a:t>
          </a:r>
          <a:r>
            <a:rPr lang="en-US" sz="2000" b="1" kern="1200" dirty="0"/>
            <a:t> </a:t>
          </a:r>
          <a:r>
            <a:rPr lang="en-US" sz="2000" b="1" kern="1200" dirty="0" err="1"/>
            <a:t>secara</a:t>
          </a:r>
          <a:r>
            <a:rPr lang="en-US" sz="2000" b="1" kern="1200" dirty="0"/>
            <a:t> </a:t>
          </a:r>
          <a:r>
            <a:rPr lang="en-US" sz="2000" b="1" kern="1200" dirty="0" err="1"/>
            <a:t>singkat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 err="1"/>
            <a:t>Keunggulan</a:t>
          </a:r>
          <a:r>
            <a:rPr lang="en-US" sz="2000" b="1" kern="1200" dirty="0"/>
            <a:t> </a:t>
          </a:r>
          <a:r>
            <a:rPr lang="en-US" sz="2000" b="1" kern="1200" dirty="0" err="1"/>
            <a:t>buku</a:t>
          </a:r>
          <a:r>
            <a:rPr lang="en-US" sz="2000" b="1" kern="1200" dirty="0"/>
            <a:t> (</a:t>
          </a:r>
          <a:r>
            <a:rPr lang="en-US" sz="2000" b="1" kern="1200" dirty="0" err="1"/>
            <a:t>nilai</a:t>
          </a:r>
          <a:r>
            <a:rPr lang="en-US" sz="2000" b="1" kern="1200" dirty="0"/>
            <a:t> </a:t>
          </a:r>
          <a:r>
            <a:rPr lang="en-US" sz="2000" b="1" kern="1200" dirty="0" err="1"/>
            <a:t>lebih</a:t>
          </a:r>
          <a:r>
            <a:rPr lang="en-US" sz="2000" b="1" kern="1200" dirty="0"/>
            <a:t> </a:t>
          </a:r>
          <a:r>
            <a:rPr lang="en-US" sz="2000" b="1" kern="1200" dirty="0" err="1"/>
            <a:t>buku</a:t>
          </a:r>
          <a:r>
            <a:rPr lang="en-US" sz="2000" b="1" kern="1200" dirty="0"/>
            <a:t>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 err="1"/>
            <a:t>Perbandingan</a:t>
          </a:r>
          <a:r>
            <a:rPr lang="en-US" sz="2000" b="1" kern="1200" dirty="0"/>
            <a:t> </a:t>
          </a:r>
          <a:r>
            <a:rPr lang="en-US" sz="2000" b="1" kern="1200" dirty="0" err="1"/>
            <a:t>isi</a:t>
          </a:r>
          <a:r>
            <a:rPr lang="en-US" sz="2000" b="1" kern="1200" dirty="0"/>
            <a:t> </a:t>
          </a:r>
          <a:r>
            <a:rPr lang="en-US" sz="2000" b="1" kern="1200" dirty="0" err="1"/>
            <a:t>buku</a:t>
          </a:r>
          <a:r>
            <a:rPr lang="en-US" sz="2000" b="1" kern="1200" dirty="0"/>
            <a:t> </a:t>
          </a:r>
          <a:r>
            <a:rPr lang="en-US" sz="2000" b="1" kern="1200" dirty="0" err="1"/>
            <a:t>dengan</a:t>
          </a:r>
          <a:r>
            <a:rPr lang="en-US" sz="2000" b="1" kern="1200" dirty="0"/>
            <a:t> </a:t>
          </a:r>
          <a:r>
            <a:rPr lang="en-US" sz="2000" b="1" kern="1200" dirty="0" err="1"/>
            <a:t>jenis</a:t>
          </a:r>
          <a:r>
            <a:rPr lang="en-US" sz="2000" b="1" kern="1200" dirty="0"/>
            <a:t> </a:t>
          </a:r>
          <a:r>
            <a:rPr lang="en-US" sz="2000" b="1" kern="1200" dirty="0" err="1"/>
            <a:t>buku</a:t>
          </a:r>
          <a:r>
            <a:rPr lang="en-US" sz="2000" b="1" kern="1200" dirty="0"/>
            <a:t> lain yang </a:t>
          </a:r>
          <a:r>
            <a:rPr lang="en-US" sz="2000" b="1" kern="1200" dirty="0" err="1"/>
            <a:t>sejenis</a:t>
          </a:r>
          <a:endParaRPr lang="en-US" sz="2000" b="1" kern="1200" dirty="0"/>
        </a:p>
      </dsp:txBody>
      <dsp:txXfrm rot="-5400000">
        <a:off x="2766934" y="2585217"/>
        <a:ext cx="7888334" cy="1923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D6DD59F-AB71-4422-8CE0-5F796B4218EA}" type="datetimeFigureOut">
              <a:rPr lang="en-ID"/>
              <a:pPr>
                <a:defRPr/>
              </a:pPr>
              <a:t>13/11/2021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D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D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C04F8B3-949C-40DE-92AE-96FAC234C445}" type="slidenum">
              <a:rPr lang="en-ID" altLang="en-US"/>
              <a:pPr>
                <a:defRPr/>
              </a:pPr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680337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745EF9F-D810-41EB-A61A-92B942C9FF3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png"/><Relationship Id="rId4" Type="http://schemas.openxmlformats.org/officeDocument/2006/relationships/image" Target="../media/image4.wmf"/><Relationship Id="rId9" Type="http://schemas.openxmlformats.org/officeDocument/2006/relationships/oleObject" Target="../embeddings/oleObject5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44463"/>
            <a:ext cx="162242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22"/>
          <p:cNvGraphicFramePr>
            <a:graphicFrameLocks noChangeAspect="1"/>
          </p:cNvGraphicFramePr>
          <p:nvPr/>
        </p:nvGraphicFramePr>
        <p:xfrm>
          <a:off x="1633538" y="1608138"/>
          <a:ext cx="9034462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CorelDRAW" r:id="rId4" imgW="4304880" imgH="1560600" progId="">
                  <p:embed/>
                </p:oleObj>
              </mc:Choice>
              <mc:Fallback>
                <p:oleObj name="CorelDRAW" r:id="rId4" imgW="4304880" imgH="1560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38" y="1608138"/>
                        <a:ext cx="9034462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3"/>
          <p:cNvGraphicFramePr>
            <a:graphicFrameLocks noChangeAspect="1"/>
          </p:cNvGraphicFramePr>
          <p:nvPr/>
        </p:nvGraphicFramePr>
        <p:xfrm>
          <a:off x="-38100" y="6088063"/>
          <a:ext cx="12250738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CorelDRAW" r:id="rId6" imgW="10719360" imgH="699480" progId="">
                  <p:embed/>
                </p:oleObj>
              </mc:Choice>
              <mc:Fallback>
                <p:oleObj name="CorelDRAW" r:id="rId6" imgW="10719360" imgH="699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" y="6088063"/>
                        <a:ext cx="12250738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63487" y="1732183"/>
            <a:ext cx="8802546" cy="1325563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ID" dirty="0"/>
          </a:p>
        </p:txBody>
      </p:sp>
      <p:sp>
        <p:nvSpPr>
          <p:cNvPr id="6" name="Slide Number Placeholder 32"/>
          <p:cNvSpPr>
            <a:spLocks noGrp="1"/>
          </p:cNvSpPr>
          <p:nvPr>
            <p:ph type="sldNum" sz="quarter" idx="10"/>
          </p:nvPr>
        </p:nvSpPr>
        <p:spPr>
          <a:xfrm>
            <a:off x="11650663" y="6354763"/>
            <a:ext cx="465137" cy="425450"/>
          </a:xfrm>
        </p:spPr>
        <p:txBody>
          <a:bodyPr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D49EA4-60A6-4AB5-A135-D3003CF6D337}" type="slidenum">
              <a:rPr lang="en-ID" altLang="en-US"/>
              <a:pPr>
                <a:defRPr/>
              </a:pPr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3179993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4"/>
          <p:cNvGraphicFramePr>
            <a:graphicFrameLocks noChangeAspect="1"/>
          </p:cNvGraphicFramePr>
          <p:nvPr/>
        </p:nvGraphicFramePr>
        <p:xfrm>
          <a:off x="0" y="6242050"/>
          <a:ext cx="12187238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" name="CorelDRAW" r:id="rId3" imgW="10719816" imgH="566928" progId="">
                  <p:embed/>
                </p:oleObj>
              </mc:Choice>
              <mc:Fallback>
                <p:oleObj name="CorelDRAW" r:id="rId3" imgW="10719816" imgH="56692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42050"/>
                        <a:ext cx="12187238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34925"/>
            <a:ext cx="18192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45"/>
          <p:cNvGraphicFramePr>
            <a:graphicFrameLocks noChangeAspect="1"/>
          </p:cNvGraphicFramePr>
          <p:nvPr/>
        </p:nvGraphicFramePr>
        <p:xfrm>
          <a:off x="-28575" y="-19050"/>
          <a:ext cx="9807575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1" name="CorelDRAW" r:id="rId6" imgW="4412520" imgH="677520" progId="">
                  <p:embed/>
                </p:oleObj>
              </mc:Choice>
              <mc:Fallback>
                <p:oleObj name="CorelDRAW" r:id="rId6" imgW="4412520" imgH="677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575" y="-19050"/>
                        <a:ext cx="9807575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UMS-Logo Hitam.png"/>
          <p:cNvPicPr>
            <a:picLocks noChangeAspect="1"/>
          </p:cNvPicPr>
          <p:nvPr userDrawn="1"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60000" contrast="-68000"/>
          </a:blip>
          <a:stretch>
            <a:fillRect/>
          </a:stretch>
        </p:blipFill>
        <p:spPr>
          <a:xfrm>
            <a:off x="4081116" y="1309029"/>
            <a:ext cx="4308667" cy="4215865"/>
          </a:xfrm>
          <a:prstGeom prst="rect">
            <a:avLst/>
          </a:prstGeom>
        </p:spPr>
      </p:pic>
      <p:graphicFrame>
        <p:nvGraphicFramePr>
          <p:cNvPr id="9" name="Object 47"/>
          <p:cNvGraphicFramePr>
            <a:graphicFrameLocks noChangeAspect="1"/>
          </p:cNvGraphicFramePr>
          <p:nvPr userDrawn="1"/>
        </p:nvGraphicFramePr>
        <p:xfrm>
          <a:off x="11655425" y="-19050"/>
          <a:ext cx="5461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CorelDRAW" r:id="rId9" imgW="4412520" imgH="677520" progId="">
                  <p:embed/>
                </p:oleObj>
              </mc:Choice>
              <mc:Fallback>
                <p:oleObj name="CorelDRAW" r:id="rId9" imgW="4412520" imgH="677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5425" y="-19050"/>
                        <a:ext cx="546100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2254" y="109323"/>
            <a:ext cx="9072752" cy="68396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D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47023" y="1213783"/>
            <a:ext cx="10799935" cy="4613275"/>
          </a:xfrm>
        </p:spPr>
        <p:txBody>
          <a:bodyPr/>
          <a:lstStyle>
            <a:lvl1pPr>
              <a:defRPr>
                <a:solidFill>
                  <a:srgbClr val="00194C"/>
                </a:solidFill>
              </a:defRPr>
            </a:lvl1pPr>
            <a:lvl2pPr>
              <a:defRPr>
                <a:solidFill>
                  <a:srgbClr val="00194C"/>
                </a:solidFill>
              </a:defRPr>
            </a:lvl2pPr>
            <a:lvl3pPr>
              <a:defRPr>
                <a:solidFill>
                  <a:srgbClr val="00194C"/>
                </a:solidFill>
              </a:defRPr>
            </a:lvl3pPr>
            <a:lvl4pPr>
              <a:defRPr>
                <a:solidFill>
                  <a:srgbClr val="00194C"/>
                </a:solidFill>
              </a:defRPr>
            </a:lvl4pPr>
            <a:lvl5pPr>
              <a:defRPr>
                <a:solidFill>
                  <a:srgbClr val="00194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10" name="Slide Number Placeholder 32"/>
          <p:cNvSpPr>
            <a:spLocks noGrp="1"/>
          </p:cNvSpPr>
          <p:nvPr>
            <p:ph type="sldNum" sz="quarter" idx="11"/>
          </p:nvPr>
        </p:nvSpPr>
        <p:spPr>
          <a:xfrm>
            <a:off x="11641138" y="6389688"/>
            <a:ext cx="463550" cy="4254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036968-DE61-4945-834B-33DC0049D743}" type="slidenum">
              <a:rPr lang="en-ID" altLang="en-US"/>
              <a:pPr>
                <a:defRPr/>
              </a:pPr>
              <a:t>‹#›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6031420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680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dirty="0"/>
              <a:t>11/13/2021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6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ID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ID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35C1D5-21EF-469C-8761-FF31E1AE43AC}" type="slidenum">
              <a:rPr lang="en-ID" altLang="en-US"/>
              <a:pPr>
                <a:defRPr/>
              </a:pPr>
              <a:t>‹#›</a:t>
            </a:fld>
            <a:endParaRPr lang="en-ID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763713" y="1731963"/>
            <a:ext cx="8802687" cy="1325562"/>
          </a:xfrm>
        </p:spPr>
        <p:txBody>
          <a:bodyPr/>
          <a:lstStyle/>
          <a:p>
            <a:pPr algn="ctr" eaLnBrk="1" hangingPunct="1"/>
            <a:r>
              <a:rPr lang="en-AU" altLang="en-US" dirty="0"/>
              <a:t>TEKS AKADEMIK</a:t>
            </a:r>
          </a:p>
        </p:txBody>
      </p:sp>
      <p:sp>
        <p:nvSpPr>
          <p:cNvPr id="6147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9B0467A-8621-408C-B1CE-F3CE7847D634}" type="slidenum">
              <a:rPr lang="en-ID" altLang="en-US" sz="14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en-ID" altLang="en-US" sz="14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6" y="48126"/>
            <a:ext cx="10364451" cy="591718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US" dirty="0" err="1"/>
              <a:t>Perbedaan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nonakademik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887982970"/>
              </p:ext>
            </p:extLst>
          </p:nvPr>
        </p:nvGraphicFramePr>
        <p:xfrm>
          <a:off x="282388" y="699247"/>
          <a:ext cx="11685494" cy="617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27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2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TEKS</a:t>
                      </a:r>
                      <a:r>
                        <a:rPr lang="en-US" sz="2000" b="1" baseline="0" dirty="0"/>
                        <a:t> AKADEMIK (TULIS, ILMIAH)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TEKS NONAKADEMIK (LISAN, NONILMIAH)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Sederhana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dalam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hal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struktur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kalimat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Rumit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dalam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hal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struktur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kalimat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Padat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informasi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Cenderung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tidak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padat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informasi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Padat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akan</a:t>
                      </a:r>
                      <a:r>
                        <a:rPr lang="en-US" sz="1400" b="1" dirty="0"/>
                        <a:t> kata-kata </a:t>
                      </a:r>
                      <a:r>
                        <a:rPr lang="en-US" sz="1400" b="1" dirty="0" err="1"/>
                        <a:t>leksikal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Padat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akan</a:t>
                      </a:r>
                      <a:r>
                        <a:rPr lang="en-US" sz="1400" b="1" dirty="0"/>
                        <a:t> kata-kata </a:t>
                      </a:r>
                      <a:r>
                        <a:rPr lang="en-US" sz="1400" b="1" dirty="0" err="1"/>
                        <a:t>struktural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Banyak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memanfaatkan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nominalisasi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Cenderung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sedikit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memanfaatkan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nominalisasi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Banyak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memanfaatkan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metafora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gramatika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dan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mengandung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banyak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ungkapan</a:t>
                      </a:r>
                      <a:r>
                        <a:rPr lang="en-US" sz="1400" b="1" dirty="0"/>
                        <a:t> yang in-</a:t>
                      </a:r>
                      <a:r>
                        <a:rPr lang="en-US" sz="1400" b="1" dirty="0" err="1"/>
                        <a:t>kongruen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Sedikit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memanfaatkan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metafora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gramatika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dan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tidak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mengandung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ungkapan</a:t>
                      </a:r>
                      <a:r>
                        <a:rPr lang="en-US" sz="1400" b="1" baseline="0" dirty="0"/>
                        <a:t> yang in-</a:t>
                      </a:r>
                      <a:r>
                        <a:rPr lang="en-US" sz="1400" b="1" baseline="0" dirty="0" err="1"/>
                        <a:t>kongruen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Banyak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memanfaatkan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istilah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teknis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Cenderung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sedikit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memanfaatkan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istilah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teknis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Bersifat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taksonomik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dan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abstrak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Lebih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konkret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dan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cenderung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tidak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bersifat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taksonomik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Banyak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memanfaatkan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sistem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pengacuan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esfora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Tidak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menunjukkan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pengacuan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esfora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sebagai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ciri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dirty="0" err="1"/>
                        <a:t>penting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Banyak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memanfaatkan</a:t>
                      </a:r>
                      <a:r>
                        <a:rPr lang="en-US" sz="1400" b="1" dirty="0"/>
                        <a:t> proses </a:t>
                      </a:r>
                      <a:r>
                        <a:rPr lang="en-US" sz="1400" b="1" dirty="0" err="1"/>
                        <a:t>relasional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identifikatif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untuk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membuat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definisi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atau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identifikasi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untuk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menyajikan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deskripsi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Tidak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menonjol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pada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salah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satu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jenis</a:t>
                      </a:r>
                      <a:r>
                        <a:rPr lang="en-US" sz="1400" b="1" dirty="0"/>
                        <a:t> proses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Bersifat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monologi</a:t>
                      </a:r>
                      <a:r>
                        <a:rPr lang="en-US" sz="1400" b="1" baseline="0" dirty="0" err="1"/>
                        <a:t>s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dan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lebih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banyak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mendayagunakan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jenis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kalimat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indikatif-deklaratif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Bersifat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dialogis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dan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lebih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banyak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mendayagunakan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jenis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kalimat</a:t>
                      </a:r>
                      <a:r>
                        <a:rPr lang="en-US" sz="1400" b="1" dirty="0"/>
                        <a:t> yang </a:t>
                      </a:r>
                      <a:r>
                        <a:rPr lang="en-US" sz="1400" b="1" dirty="0" err="1"/>
                        <a:t>lebih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bervariasi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Memanfaatkan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bentuk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pasif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untuk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memberikan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penekanan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pada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pokok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persoalan</a:t>
                      </a:r>
                      <a:r>
                        <a:rPr lang="en-US" sz="1400" b="1" dirty="0"/>
                        <a:t> yang </a:t>
                      </a:r>
                      <a:r>
                        <a:rPr lang="en-US" sz="1400" b="1" dirty="0" err="1"/>
                        <a:t>dikemukakan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Memberikan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tekanan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pada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pelaku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peristiwa</a:t>
                      </a:r>
                      <a:r>
                        <a:rPr lang="en-US" sz="1400" b="1" dirty="0"/>
                        <a:t> dialog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Tidak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mengandung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unsur</a:t>
                      </a:r>
                      <a:r>
                        <a:rPr lang="en-US" sz="1400" b="1" baseline="0" dirty="0"/>
                        <a:t> </a:t>
                      </a:r>
                      <a:r>
                        <a:rPr lang="en-US" sz="1400" b="1" baseline="0" dirty="0" err="1"/>
                        <a:t>kalimat</a:t>
                      </a:r>
                      <a:r>
                        <a:rPr lang="en-US" sz="1400" b="1" baseline="0" dirty="0"/>
                        <a:t> minor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Sering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mengandung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kalimat</a:t>
                      </a:r>
                      <a:r>
                        <a:rPr lang="en-US" sz="1400" b="1" dirty="0"/>
                        <a:t> minor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Tidak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mengandung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kalimat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takgramatikal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Sering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mengandung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kalimat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takgramatikal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Biasanya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mengambil</a:t>
                      </a:r>
                      <a:r>
                        <a:rPr lang="en-US" sz="1400" b="1" dirty="0"/>
                        <a:t> genre </a:t>
                      </a:r>
                      <a:r>
                        <a:rPr lang="en-US" sz="1400" b="1" dirty="0" err="1"/>
                        <a:t>faktual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/>
                        <a:t>Mengambil</a:t>
                      </a:r>
                      <a:r>
                        <a:rPr lang="en-US" sz="1400" b="1" dirty="0"/>
                        <a:t> genre </a:t>
                      </a:r>
                      <a:r>
                        <a:rPr lang="en-US" sz="1400" b="1" dirty="0" err="1"/>
                        <a:t>faktual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dan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fiksional</a:t>
                      </a:r>
                      <a:r>
                        <a:rPr lang="en-US" sz="1400" b="1" dirty="0"/>
                        <a:t> (</a:t>
                      </a:r>
                      <a:r>
                        <a:rPr lang="en-US" sz="1400" b="1" dirty="0" err="1"/>
                        <a:t>lebih</a:t>
                      </a:r>
                      <a:r>
                        <a:rPr lang="en-US" sz="1400" b="1" dirty="0"/>
                        <a:t> </a:t>
                      </a:r>
                      <a:r>
                        <a:rPr lang="en-US" sz="1400" b="1" dirty="0" err="1"/>
                        <a:t>bervariasi</a:t>
                      </a:r>
                      <a:r>
                        <a:rPr lang="en-US" sz="1400" b="1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883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9600" y="71438"/>
            <a:ext cx="10972800" cy="857250"/>
          </a:xfrm>
          <a:solidFill>
            <a:srgbClr val="C00000"/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US" b="1" dirty="0" err="1"/>
              <a:t>Perbedaan</a:t>
            </a:r>
            <a:r>
              <a:rPr lang="en-US" b="1" dirty="0"/>
              <a:t> </a:t>
            </a:r>
            <a:r>
              <a:rPr lang="en-US" b="1" dirty="0" err="1"/>
              <a:t>Jenis</a:t>
            </a:r>
            <a:r>
              <a:rPr lang="en-US" b="1" dirty="0"/>
              <a:t> </a:t>
            </a:r>
            <a:r>
              <a:rPr lang="en-US" b="1" dirty="0" err="1"/>
              <a:t>Teks</a:t>
            </a:r>
            <a:endParaRPr lang="en-US" b="1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aphicFrame>
        <p:nvGraphicFramePr>
          <p:cNvPr id="4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1356204"/>
              </p:ext>
            </p:extLst>
          </p:nvPr>
        </p:nvGraphicFramePr>
        <p:xfrm>
          <a:off x="609600" y="1000125"/>
          <a:ext cx="10972800" cy="558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3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4452">
                <a:tc>
                  <a:txBody>
                    <a:bodyPr/>
                    <a:lstStyle/>
                    <a:p>
                      <a:r>
                        <a:rPr lang="en-US" sz="1800" dirty="0" err="1"/>
                        <a:t>Karakteristik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Karya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Tulis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Ilmiah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Karya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Tulis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Ilmiah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Populer</a:t>
                      </a:r>
                      <a:r>
                        <a:rPr lang="en-US" sz="1800" baseline="0" dirty="0"/>
                        <a:t>/ semi </a:t>
                      </a:r>
                      <a:r>
                        <a:rPr lang="en-US" sz="1800" baseline="0" dirty="0" err="1"/>
                        <a:t>ilmiah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Non </a:t>
                      </a:r>
                      <a:r>
                        <a:rPr lang="en-US" sz="1800" dirty="0" err="1"/>
                        <a:t>ilmiah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Fiksi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52">
                <a:tc>
                  <a:txBody>
                    <a:bodyPr/>
                    <a:lstStyle/>
                    <a:p>
                      <a:r>
                        <a:rPr lang="en-US" sz="1800" dirty="0" err="1"/>
                        <a:t>sumber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Pengamatan</a:t>
                      </a:r>
                      <a:r>
                        <a:rPr lang="en-US" sz="1800" dirty="0"/>
                        <a:t> , </a:t>
                      </a:r>
                      <a:r>
                        <a:rPr lang="en-US" sz="1800" dirty="0" err="1"/>
                        <a:t>faktual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Pengamatan</a:t>
                      </a:r>
                      <a:r>
                        <a:rPr lang="en-US" sz="1800" dirty="0"/>
                        <a:t> , </a:t>
                      </a:r>
                      <a:r>
                        <a:rPr lang="en-US" sz="1800" dirty="0" err="1"/>
                        <a:t>faktual</a:t>
                      </a: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Non </a:t>
                      </a:r>
                      <a:r>
                        <a:rPr lang="en-US" sz="1800" dirty="0" err="1"/>
                        <a:t>faktual</a:t>
                      </a:r>
                      <a:r>
                        <a:rPr lang="en-US" sz="1800" dirty="0"/>
                        <a:t> (</a:t>
                      </a:r>
                      <a:r>
                        <a:rPr lang="en-US" sz="1800" dirty="0" err="1"/>
                        <a:t>rekaan</a:t>
                      </a:r>
                      <a:r>
                        <a:rPr lang="en-US" sz="1800" dirty="0"/>
                        <a:t>)</a:t>
                      </a:r>
                    </a:p>
                  </a:txBody>
                  <a:tcPr marL="121920" marR="121920"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61">
                <a:tc>
                  <a:txBody>
                    <a:bodyPr/>
                    <a:lstStyle/>
                    <a:p>
                      <a:r>
                        <a:rPr lang="en-US" sz="1800" dirty="0" err="1"/>
                        <a:t>Sifat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Objektif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Objektif</a:t>
                      </a:r>
                      <a:r>
                        <a:rPr lang="en-US" sz="1800" dirty="0"/>
                        <a:t> , </a:t>
                      </a:r>
                      <a:r>
                        <a:rPr lang="en-US" sz="1800" dirty="0" err="1"/>
                        <a:t>subjektif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subjektif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16">
                <a:tc>
                  <a:txBody>
                    <a:bodyPr/>
                    <a:lstStyle/>
                    <a:p>
                      <a:r>
                        <a:rPr lang="en-US" sz="1800" dirty="0" err="1"/>
                        <a:t>Bobot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Ilmiah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semiilmiah</a:t>
                      </a: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nonilmiah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52">
                <a:tc>
                  <a:txBody>
                    <a:bodyPr/>
                    <a:lstStyle/>
                    <a:p>
                      <a:r>
                        <a:rPr lang="en-US" sz="1800" dirty="0" err="1"/>
                        <a:t>Alur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Sistematis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metodis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Sistematis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kronologis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kilas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balik</a:t>
                      </a:r>
                      <a:r>
                        <a:rPr lang="en-US" sz="1800" dirty="0"/>
                        <a:t> (flashback)</a:t>
                      </a:r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bebas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8788">
                <a:tc>
                  <a:txBody>
                    <a:bodyPr/>
                    <a:lstStyle/>
                    <a:p>
                      <a:r>
                        <a:rPr lang="en-US" sz="1800" dirty="0" err="1"/>
                        <a:t>Bahasa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Bermakna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 err="1"/>
                        <a:t>Denotatif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ragam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baku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baseline="0" dirty="0" err="1"/>
                        <a:t>istilah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khusus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dan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ilmiah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denotatif+konotatif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ragam</a:t>
                      </a:r>
                      <a:r>
                        <a:rPr lang="en-US" sz="1800" dirty="0"/>
                        <a:t>\ </a:t>
                      </a:r>
                      <a:r>
                        <a:rPr lang="en-US" sz="1800" dirty="0" err="1"/>
                        <a:t>baku</a:t>
                      </a:r>
                      <a:r>
                        <a:rPr lang="en-US" sz="1800" dirty="0"/>
                        <a:t>,  </a:t>
                      </a:r>
                      <a:r>
                        <a:rPr lang="en-US" sz="1800" dirty="0" err="1"/>
                        <a:t>setengah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resmi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denotatif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konotatif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ragam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baku</a:t>
                      </a:r>
                      <a:r>
                        <a:rPr lang="en-US" sz="1800" baseline="0" dirty="0"/>
                        <a:t> + </a:t>
                      </a:r>
                      <a:r>
                        <a:rPr lang="en-US" sz="1800" baseline="0" dirty="0" err="1"/>
                        <a:t>tidak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resmi</a:t>
                      </a:r>
                      <a:r>
                        <a:rPr lang="en-US" sz="1800" baseline="0" dirty="0"/>
                        <a:t>, </a:t>
                      </a:r>
                      <a:r>
                        <a:rPr lang="en-US" sz="1800" baseline="0" dirty="0" err="1"/>
                        <a:t>istilah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umum+daerah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116">
                <a:tc>
                  <a:txBody>
                    <a:bodyPr/>
                    <a:lstStyle/>
                    <a:p>
                      <a:r>
                        <a:rPr lang="en-US" sz="1800" dirty="0" err="1"/>
                        <a:t>bentuk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Argumentasi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campuran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Eksposisi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persuasi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deskripsi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campuran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Narasi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deskripsi</a:t>
                      </a:r>
                      <a:r>
                        <a:rPr lang="en-US" sz="1800" dirty="0"/>
                        <a:t>, </a:t>
                      </a:r>
                      <a:r>
                        <a:rPr lang="en-US" sz="1800" dirty="0" err="1"/>
                        <a:t>campuran</a:t>
                      </a:r>
                      <a:endParaRPr lang="en-US" sz="1800" dirty="0"/>
                    </a:p>
                  </a:txBody>
                  <a:tcPr marL="121920" marR="121920" marT="45723" marB="4572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792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620581789"/>
              </p:ext>
            </p:extLst>
          </p:nvPr>
        </p:nvGraphicFramePr>
        <p:xfrm>
          <a:off x="363538" y="417513"/>
          <a:ext cx="10914062" cy="6278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848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9371"/>
            <a:ext cx="9994231" cy="11430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ID" sz="28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Ciri-ciri</a:t>
            </a: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ID" sz="28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leksikogramatika</a:t>
            </a: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yang </a:t>
            </a:r>
            <a:r>
              <a:rPr lang="en-ID" sz="28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membedakan</a:t>
            </a: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 </a:t>
            </a:r>
            <a:r>
              <a:rPr lang="en-ID" sz="28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teks</a:t>
            </a: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ID" sz="28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akademik</a:t>
            </a: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/ </a:t>
            </a:r>
            <a:r>
              <a:rPr lang="en-ID" sz="28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karya</a:t>
            </a: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ID" sz="28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ilmiah</a:t>
            </a: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 </a:t>
            </a:r>
            <a:r>
              <a:rPr lang="en-ID" sz="28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dan</a:t>
            </a:r>
            <a:r>
              <a:rPr lang="en-ID" sz="28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en-ID" sz="2800" dirty="0" err="1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nonakademik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268413"/>
            <a:ext cx="10972800" cy="45259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95" y="1219200"/>
            <a:ext cx="10763251" cy="557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521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5" y="385010"/>
            <a:ext cx="10752667" cy="628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565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15</a:t>
            </a:fld>
            <a:endParaRPr lang="en-ID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2" y="240632"/>
            <a:ext cx="5006755" cy="6192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123" y="208548"/>
            <a:ext cx="4908884" cy="630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573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16</a:t>
            </a:fld>
            <a:endParaRPr lang="en-ID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84" y="80210"/>
            <a:ext cx="9384631" cy="659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74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17</a:t>
            </a:fld>
            <a:endParaRPr lang="en-ID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4" y="288759"/>
            <a:ext cx="4897079" cy="643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745" y="356937"/>
            <a:ext cx="4666247" cy="629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049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233" y="1300785"/>
            <a:ext cx="10523620" cy="250921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Berlin Sans FB Demi" pitchFamily="34" charset="0"/>
              </a:rPr>
              <a:t>GENRE TEKS AKADEMIK </a:t>
            </a:r>
            <a:br>
              <a:rPr lang="en-US" sz="5400" b="1" dirty="0">
                <a:solidFill>
                  <a:srgbClr val="FF0000"/>
                </a:solidFill>
                <a:latin typeface="Berlin Sans FB Demi" pitchFamily="34" charset="0"/>
              </a:rPr>
            </a:br>
            <a:endParaRPr lang="en-US" sz="5400" b="1" dirty="0">
              <a:solidFill>
                <a:srgbClr val="7030A0"/>
              </a:solidFill>
              <a:latin typeface="Berlin Sans FB Dem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4253" y="4924926"/>
            <a:ext cx="57912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NURAINI FATIMAH</a:t>
            </a:r>
          </a:p>
        </p:txBody>
      </p:sp>
    </p:spTree>
    <p:extLst>
      <p:ext uri="{BB962C8B-B14F-4D97-AF65-F5344CB8AC3E}">
        <p14:creationId xmlns:p14="http://schemas.microsoft.com/office/powerpoint/2010/main" val="240345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579224225"/>
              </p:ext>
            </p:extLst>
          </p:nvPr>
        </p:nvGraphicFramePr>
        <p:xfrm>
          <a:off x="304801" y="1214438"/>
          <a:ext cx="11342688" cy="444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19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384600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233" y="1300785"/>
            <a:ext cx="10523620" cy="250921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Berlin Sans FB Demi" pitchFamily="34" charset="0"/>
              </a:rPr>
              <a:t>TEKS AKADEMIK </a:t>
            </a:r>
            <a:br>
              <a:rPr lang="en-US" sz="5400" b="1" dirty="0">
                <a:solidFill>
                  <a:srgbClr val="FF0000"/>
                </a:solidFill>
                <a:latin typeface="Berlin Sans FB Demi" pitchFamily="34" charset="0"/>
              </a:rPr>
            </a:br>
            <a:r>
              <a:rPr lang="en-US" sz="5400" b="1" dirty="0">
                <a:latin typeface="Berlin Sans FB Demi" pitchFamily="34" charset="0"/>
              </a:rPr>
              <a:t>DAN </a:t>
            </a:r>
            <a:br>
              <a:rPr lang="en-US" sz="5400" b="1" dirty="0">
                <a:latin typeface="Berlin Sans FB Demi" pitchFamily="34" charset="0"/>
              </a:rPr>
            </a:br>
            <a:r>
              <a:rPr lang="en-US" sz="5400" b="1" dirty="0">
                <a:solidFill>
                  <a:srgbClr val="7030A0"/>
                </a:solidFill>
                <a:latin typeface="Berlin Sans FB Demi" pitchFamily="34" charset="0"/>
              </a:rPr>
              <a:t>TEKS NONAKADEMIK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4253" y="4924926"/>
            <a:ext cx="57912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NURAINI FATIMAH</a:t>
            </a:r>
          </a:p>
        </p:txBody>
      </p:sp>
    </p:spTree>
    <p:extLst>
      <p:ext uri="{BB962C8B-B14F-4D97-AF65-F5344CB8AC3E}">
        <p14:creationId xmlns:p14="http://schemas.microsoft.com/office/powerpoint/2010/main" val="3943891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US" sz="4000" b="1" dirty="0" err="1"/>
              <a:t>Konteks</a:t>
            </a:r>
            <a:r>
              <a:rPr lang="en-US" sz="4000" b="1" dirty="0"/>
              <a:t> </a:t>
            </a:r>
            <a:r>
              <a:rPr lang="en-US" sz="4000" b="1" dirty="0" err="1"/>
              <a:t>Teks</a:t>
            </a:r>
            <a:r>
              <a:rPr lang="en-US" sz="4000" b="1" dirty="0"/>
              <a:t> </a:t>
            </a:r>
            <a:r>
              <a:rPr lang="en-US" sz="4000" b="1" dirty="0" err="1"/>
              <a:t>Akademik</a:t>
            </a:r>
            <a:r>
              <a:rPr lang="en-US" sz="4000" b="1" dirty="0"/>
              <a:t>/</a:t>
            </a:r>
            <a:r>
              <a:rPr lang="en-US" sz="4000" b="1" dirty="0" err="1"/>
              <a:t>karya</a:t>
            </a:r>
            <a:r>
              <a:rPr lang="en-US" sz="4000" b="1" dirty="0"/>
              <a:t> </a:t>
            </a:r>
            <a:r>
              <a:rPr lang="en-US" sz="4000" b="1" dirty="0" err="1"/>
              <a:t>Imiah</a:t>
            </a:r>
            <a:r>
              <a:rPr lang="en-US" sz="4000" b="1" dirty="0"/>
              <a:t> </a:t>
            </a:r>
            <a:endParaRPr lang="en-US" sz="4000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b="1" dirty="0"/>
              <a:t> Genre </a:t>
            </a:r>
            <a:r>
              <a:rPr lang="en-US" b="1" dirty="0" err="1"/>
              <a:t>makro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genre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menamai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keseluruhan</a:t>
            </a:r>
            <a:r>
              <a:rPr lang="en-US" dirty="0"/>
              <a:t>,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b="1" dirty="0"/>
              <a:t> genre </a:t>
            </a:r>
            <a:r>
              <a:rPr lang="en-US" b="1" dirty="0" err="1"/>
              <a:t>mikro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sub genre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kecil</a:t>
            </a:r>
            <a:r>
              <a:rPr lang="en-US" dirty="0"/>
              <a:t> yang </a:t>
            </a:r>
            <a:r>
              <a:rPr lang="en-US" dirty="0" err="1"/>
              <a:t>terdapat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genre </a:t>
            </a:r>
            <a:r>
              <a:rPr lang="en-US" dirty="0" err="1"/>
              <a:t>makro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dipayungi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genre </a:t>
            </a:r>
            <a:r>
              <a:rPr lang="en-US" dirty="0" err="1"/>
              <a:t>makro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7118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US" sz="3600" b="1" dirty="0" err="1"/>
              <a:t>Berbagai</a:t>
            </a:r>
            <a:r>
              <a:rPr lang="en-US" sz="3600" b="1" dirty="0"/>
              <a:t> </a:t>
            </a:r>
            <a:r>
              <a:rPr lang="en-US" sz="3600" b="1" dirty="0" err="1"/>
              <a:t>contoh</a:t>
            </a:r>
            <a:r>
              <a:rPr lang="en-US" sz="3600" b="1" dirty="0"/>
              <a:t> </a:t>
            </a:r>
            <a:r>
              <a:rPr lang="en-US" sz="3600" b="1" dirty="0" err="1"/>
              <a:t>teks</a:t>
            </a:r>
            <a:r>
              <a:rPr lang="en-US" sz="3600" b="1" dirty="0"/>
              <a:t> </a:t>
            </a:r>
            <a:r>
              <a:rPr lang="en-US" sz="3600" b="1" dirty="0" err="1"/>
              <a:t>akademik</a:t>
            </a:r>
            <a:r>
              <a:rPr lang="en-US" sz="3600" b="1" dirty="0"/>
              <a:t> </a:t>
            </a:r>
            <a:r>
              <a:rPr lang="en-US" sz="3600" b="1" dirty="0" err="1"/>
              <a:t>berdasar</a:t>
            </a:r>
            <a:r>
              <a:rPr lang="en-US" sz="3600" b="1" dirty="0"/>
              <a:t> genre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dirty="0" err="1">
                <a:solidFill>
                  <a:srgbClr val="FF0000"/>
                </a:solidFill>
              </a:rPr>
              <a:t>Contoh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Teks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akademik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genre </a:t>
            </a:r>
            <a:r>
              <a:rPr lang="en-US" b="1" dirty="0" err="1">
                <a:solidFill>
                  <a:srgbClr val="FF0000"/>
                </a:solidFill>
              </a:rPr>
              <a:t>makro</a:t>
            </a:r>
            <a:r>
              <a:rPr lang="en-US" dirty="0"/>
              <a:t>:</a:t>
            </a:r>
          </a:p>
          <a:p>
            <a:pPr marL="0" indent="0">
              <a:buFont typeface="Arial" charset="0"/>
              <a:buNone/>
            </a:pPr>
            <a:r>
              <a:rPr lang="en-US" b="1" dirty="0" err="1"/>
              <a:t>buku</a:t>
            </a:r>
            <a:r>
              <a:rPr lang="en-US" b="1" dirty="0"/>
              <a:t>, </a:t>
            </a:r>
            <a:r>
              <a:rPr lang="en-US" b="1" dirty="0" err="1"/>
              <a:t>ulasan</a:t>
            </a:r>
            <a:r>
              <a:rPr lang="en-US" b="1" dirty="0"/>
              <a:t> </a:t>
            </a:r>
            <a:r>
              <a:rPr lang="en-US" b="1" dirty="0" err="1"/>
              <a:t>buku</a:t>
            </a:r>
            <a:r>
              <a:rPr lang="en-US" b="1" dirty="0"/>
              <a:t>, proposal </a:t>
            </a:r>
            <a:r>
              <a:rPr lang="en-US" b="1" dirty="0" err="1"/>
              <a:t>penelitian</a:t>
            </a:r>
            <a:r>
              <a:rPr lang="en-US" b="1" dirty="0"/>
              <a:t>, </a:t>
            </a:r>
            <a:r>
              <a:rPr lang="en-US" b="1" dirty="0" err="1"/>
              <a:t>laporan</a:t>
            </a:r>
            <a:r>
              <a:rPr lang="en-US" b="1" dirty="0"/>
              <a:t> </a:t>
            </a:r>
            <a:r>
              <a:rPr lang="en-US" b="1" dirty="0" err="1"/>
              <a:t>penelitian</a:t>
            </a:r>
            <a:r>
              <a:rPr lang="en-US" b="1" dirty="0"/>
              <a:t>, </a:t>
            </a:r>
            <a:r>
              <a:rPr lang="en-US" b="1" dirty="0" err="1"/>
              <a:t>laporan</a:t>
            </a:r>
            <a:r>
              <a:rPr lang="en-US" b="1" dirty="0"/>
              <a:t> </a:t>
            </a:r>
            <a:r>
              <a:rPr lang="en-US" b="1" dirty="0" err="1"/>
              <a:t>praktikum</a:t>
            </a:r>
            <a:r>
              <a:rPr lang="en-US" b="1" dirty="0"/>
              <a:t>,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artikel</a:t>
            </a:r>
            <a:r>
              <a:rPr lang="en-US" b="1" dirty="0"/>
              <a:t> </a:t>
            </a:r>
            <a:r>
              <a:rPr lang="en-US" b="1" dirty="0" err="1"/>
              <a:t>ilmiah</a:t>
            </a:r>
            <a:r>
              <a:rPr lang="en-US" b="1" dirty="0"/>
              <a:t>, </a:t>
            </a:r>
            <a:r>
              <a:rPr lang="en-US" b="1" dirty="0" err="1"/>
              <a:t>makalah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.</a:t>
            </a:r>
          </a:p>
          <a:p>
            <a:pPr marL="0" indent="0">
              <a:buFont typeface="Arial" charset="0"/>
              <a:buNone/>
            </a:pPr>
            <a:r>
              <a:rPr lang="en-US" dirty="0"/>
              <a:t> </a:t>
            </a:r>
          </a:p>
          <a:p>
            <a:pPr marL="0" indent="0">
              <a:buFont typeface="Arial" charset="0"/>
              <a:buNone/>
            </a:pPr>
            <a:r>
              <a:rPr lang="en-US" dirty="0" err="1">
                <a:solidFill>
                  <a:srgbClr val="FF0000"/>
                </a:solidFill>
              </a:rPr>
              <a:t>Contoh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teks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akademik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genre </a:t>
            </a:r>
            <a:r>
              <a:rPr lang="en-US" b="1" dirty="0" err="1">
                <a:solidFill>
                  <a:srgbClr val="FF0000"/>
                </a:solidFill>
              </a:rPr>
              <a:t>mikro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marL="0" indent="0">
              <a:buFont typeface="Arial" charset="0"/>
              <a:buNone/>
            </a:pPr>
            <a:r>
              <a:rPr lang="en-US" dirty="0" err="1"/>
              <a:t>deskripsi</a:t>
            </a:r>
            <a:r>
              <a:rPr lang="en-US" dirty="0"/>
              <a:t>, </a:t>
            </a:r>
            <a:r>
              <a:rPr lang="en-US" dirty="0" err="1"/>
              <a:t>argumentasi</a:t>
            </a:r>
            <a:r>
              <a:rPr lang="en-US" dirty="0"/>
              <a:t>, </a:t>
            </a:r>
            <a:r>
              <a:rPr lang="en-US" dirty="0" err="1"/>
              <a:t>prosedur</a:t>
            </a:r>
            <a:r>
              <a:rPr lang="en-US" dirty="0"/>
              <a:t>, </a:t>
            </a:r>
            <a:r>
              <a:rPr lang="en-US" dirty="0" err="1"/>
              <a:t>explanasi</a:t>
            </a:r>
            <a:r>
              <a:rPr lang="en-US" dirty="0"/>
              <a:t>, </a:t>
            </a:r>
            <a:r>
              <a:rPr lang="en-US" dirty="0" err="1"/>
              <a:t>exposisi</a:t>
            </a:r>
            <a:r>
              <a:rPr lang="en-US" dirty="0"/>
              <a:t>,  </a:t>
            </a:r>
            <a:r>
              <a:rPr lang="en-US" dirty="0" err="1"/>
              <a:t>diskusi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89787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09538"/>
            <a:ext cx="9074150" cy="6842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/>
              <a:t>TEKS AKADEMIK GENRE MAKRO</a:t>
            </a:r>
          </a:p>
        </p:txBody>
      </p:sp>
      <p:sp>
        <p:nvSpPr>
          <p:cNvPr id="7171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15C954D-A4E2-497F-B9A7-3547A0B1F1A3}" type="slidenum">
              <a:rPr lang="en-ID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lang="en-ID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266811616"/>
              </p:ext>
            </p:extLst>
          </p:nvPr>
        </p:nvGraphicFramePr>
        <p:xfrm>
          <a:off x="847725" y="1214438"/>
          <a:ext cx="10799763" cy="461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09538"/>
            <a:ext cx="9074150" cy="6842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AU" dirty="0"/>
              <a:t>TEKS AKADEMIK GENRE MIKRO</a:t>
            </a:r>
          </a:p>
        </p:txBody>
      </p:sp>
      <p:sp>
        <p:nvSpPr>
          <p:cNvPr id="7171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15C954D-A4E2-497F-B9A7-3547A0B1F1A3}" type="slidenum">
              <a:rPr lang="en-ID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23</a:t>
            </a:fld>
            <a:endParaRPr lang="en-ID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727635956"/>
              </p:ext>
            </p:extLst>
          </p:nvPr>
        </p:nvGraphicFramePr>
        <p:xfrm>
          <a:off x="-272716" y="1"/>
          <a:ext cx="12175958" cy="357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031369"/>
              </p:ext>
            </p:extLst>
          </p:nvPr>
        </p:nvGraphicFramePr>
        <p:xfrm>
          <a:off x="1759284" y="3093898"/>
          <a:ext cx="8127999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Naratif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Deskriptif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Eksposisi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Analitik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Rekon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Prosedur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Eksposisi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Hortatorik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Spoof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Report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Diskusi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Anecdote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Eksplanasi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Argumentatif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 </a:t>
                      </a:r>
                      <a:r>
                        <a:rPr lang="en-US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Berita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183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ULASAN BUKU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230477706"/>
              </p:ext>
            </p:extLst>
          </p:nvPr>
        </p:nvGraphicFramePr>
        <p:xfrm>
          <a:off x="272716" y="1213783"/>
          <a:ext cx="11646567" cy="461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24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3063957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ARTIKEL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938958402"/>
              </p:ext>
            </p:extLst>
          </p:nvPr>
        </p:nvGraphicFramePr>
        <p:xfrm>
          <a:off x="847725" y="1214438"/>
          <a:ext cx="10799763" cy="461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25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761173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SISTEMATIKA ARTIKEL ILMIAH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977092185"/>
              </p:ext>
            </p:extLst>
          </p:nvPr>
        </p:nvGraphicFramePr>
        <p:xfrm>
          <a:off x="847725" y="1214438"/>
          <a:ext cx="10799763" cy="461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26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168478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TEKNIK PENULISAN ARTIKEL ILMIAH POPULER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865620009"/>
              </p:ext>
            </p:extLst>
          </p:nvPr>
        </p:nvGraphicFramePr>
        <p:xfrm>
          <a:off x="847725" y="1214438"/>
          <a:ext cx="10799763" cy="461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27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2846506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MAKALAH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317032632"/>
              </p:ext>
            </p:extLst>
          </p:nvPr>
        </p:nvGraphicFramePr>
        <p:xfrm>
          <a:off x="847725" y="1214438"/>
          <a:ext cx="10799763" cy="461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28</a:t>
            </a:fld>
            <a:endParaRPr lang="en-ID" altLang="en-US"/>
          </a:p>
        </p:txBody>
      </p:sp>
    </p:spTree>
    <p:extLst>
      <p:ext uri="{BB962C8B-B14F-4D97-AF65-F5344CB8AC3E}">
        <p14:creationId xmlns:p14="http://schemas.microsoft.com/office/powerpoint/2010/main" val="80823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54" y="109323"/>
            <a:ext cx="9435304" cy="683962"/>
          </a:xfrm>
        </p:spPr>
        <p:txBody>
          <a:bodyPr/>
          <a:lstStyle/>
          <a:p>
            <a:r>
              <a:rPr lang="en-US" sz="3200" dirty="0" err="1"/>
              <a:t>Contoh</a:t>
            </a:r>
            <a:r>
              <a:rPr lang="en-US" sz="3200" dirty="0"/>
              <a:t> </a:t>
            </a:r>
            <a:r>
              <a:rPr lang="en-US" sz="3200" dirty="0" err="1"/>
              <a:t>kedudukan</a:t>
            </a:r>
            <a:r>
              <a:rPr lang="en-US" sz="3200" dirty="0"/>
              <a:t> </a:t>
            </a:r>
            <a:r>
              <a:rPr lang="en-US" sz="3200" dirty="0" err="1"/>
              <a:t>teks</a:t>
            </a:r>
            <a:r>
              <a:rPr lang="en-US" sz="3200" dirty="0"/>
              <a:t> </a:t>
            </a:r>
            <a:r>
              <a:rPr lang="en-US" sz="3200" dirty="0" err="1"/>
              <a:t>akademik</a:t>
            </a:r>
            <a:r>
              <a:rPr lang="en-US" sz="3200" dirty="0"/>
              <a:t> genre </a:t>
            </a:r>
            <a:r>
              <a:rPr lang="en-US" sz="3200" dirty="0" err="1"/>
              <a:t>makro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mikro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29</a:t>
            </a:fld>
            <a:endParaRPr lang="en-ID" altLang="en-US"/>
          </a:p>
        </p:txBody>
      </p:sp>
      <p:pic>
        <p:nvPicPr>
          <p:cNvPr id="5" name="Picture 4" descr="Pengertian Teks Genre Makro Dan Mikro - Berbagai Teks Pent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7" y="994611"/>
            <a:ext cx="10860505" cy="5710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819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210" y="181196"/>
            <a:ext cx="10364451" cy="618612"/>
          </a:xfrm>
        </p:spPr>
        <p:txBody>
          <a:bodyPr>
            <a:normAutofit fontScale="90000"/>
          </a:bodyPr>
          <a:lstStyle/>
          <a:p>
            <a:pPr algn="l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4130" y="1237130"/>
            <a:ext cx="11183470" cy="543261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Prosiding Semnas PPM 20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6" y="992186"/>
            <a:ext cx="3450590" cy="487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t="5501" r="4001" b="2998"/>
          <a:stretch>
            <a:fillRect/>
          </a:stretch>
        </p:blipFill>
        <p:spPr bwMode="auto">
          <a:xfrm>
            <a:off x="4186989" y="887005"/>
            <a:ext cx="3545306" cy="49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6000" b="3999"/>
          <a:stretch>
            <a:fillRect/>
          </a:stretch>
        </p:blipFill>
        <p:spPr bwMode="auto">
          <a:xfrm>
            <a:off x="8026808" y="887005"/>
            <a:ext cx="3475380" cy="505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107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30</a:t>
            </a:fld>
            <a:endParaRPr lang="en-ID" altLang="en-US"/>
          </a:p>
        </p:txBody>
      </p:sp>
      <p:pic>
        <p:nvPicPr>
          <p:cNvPr id="5" name="Picture 4" descr="Struktur Teks dan Genre Mikro pada Artikel Penelitia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6559" r="12484" b="32378"/>
          <a:stretch/>
        </p:blipFill>
        <p:spPr bwMode="auto">
          <a:xfrm>
            <a:off x="320843" y="160420"/>
            <a:ext cx="9496925" cy="6697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720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US" sz="3200" b="1" dirty="0" err="1"/>
              <a:t>Bahasa</a:t>
            </a:r>
            <a:r>
              <a:rPr lang="en-US" sz="3200" b="1" dirty="0"/>
              <a:t> </a:t>
            </a:r>
            <a:r>
              <a:rPr lang="en-US" sz="3200" b="1" dirty="0" err="1"/>
              <a:t>dalam</a:t>
            </a:r>
            <a:r>
              <a:rPr lang="en-US" sz="3200" b="1" dirty="0"/>
              <a:t> </a:t>
            </a:r>
            <a:r>
              <a:rPr lang="en-US" sz="3200" b="1" dirty="0" err="1"/>
              <a:t>teks</a:t>
            </a:r>
            <a:r>
              <a:rPr lang="en-US" sz="3200" b="1" dirty="0"/>
              <a:t> </a:t>
            </a:r>
            <a:r>
              <a:rPr lang="en-US" sz="3200" b="1" dirty="0" err="1"/>
              <a:t>akademik</a:t>
            </a:r>
            <a:r>
              <a:rPr lang="en-US" sz="3200" b="1" dirty="0"/>
              <a:t>/ </a:t>
            </a:r>
            <a:r>
              <a:rPr lang="en-US" sz="3200" b="1" dirty="0" err="1"/>
              <a:t>karya</a:t>
            </a:r>
            <a:r>
              <a:rPr lang="en-US" sz="3200" b="1" dirty="0"/>
              <a:t> </a:t>
            </a:r>
            <a:r>
              <a:rPr lang="en-US" sz="3200" b="1" dirty="0" err="1"/>
              <a:t>ilmiah</a:t>
            </a:r>
            <a:endParaRPr lang="en-US" sz="3200" b="1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4294967295"/>
          </p:nvPr>
        </p:nvSpPr>
        <p:spPr>
          <a:xfrm>
            <a:off x="291548" y="944216"/>
            <a:ext cx="10972800" cy="5600963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en-US" sz="1800" dirty="0"/>
              <a:t>1) </a:t>
            </a:r>
            <a:r>
              <a:rPr lang="en-US" sz="1800" dirty="0" err="1"/>
              <a:t>Bahasa</a:t>
            </a:r>
            <a:r>
              <a:rPr lang="en-US" sz="1800" dirty="0"/>
              <a:t> yang </a:t>
            </a:r>
            <a:r>
              <a:rPr lang="en-US" sz="1800" dirty="0" err="1"/>
              <a:t>digunakan</a:t>
            </a:r>
            <a:r>
              <a:rPr lang="en-US" sz="1800" dirty="0"/>
              <a:t> </a:t>
            </a:r>
            <a:r>
              <a:rPr lang="en-US" sz="1800" dirty="0" err="1"/>
              <a:t>adalah</a:t>
            </a:r>
            <a:r>
              <a:rPr lang="en-US" sz="1800" dirty="0"/>
              <a:t> </a:t>
            </a:r>
            <a:r>
              <a:rPr lang="en-US" sz="1800" dirty="0" err="1"/>
              <a:t>bahasa</a:t>
            </a:r>
            <a:r>
              <a:rPr lang="en-US" sz="1800" dirty="0"/>
              <a:t> Indonesia </a:t>
            </a:r>
            <a:r>
              <a:rPr lang="en-US" sz="1800" dirty="0" err="1"/>
              <a:t>baku</a:t>
            </a:r>
            <a:r>
              <a:rPr lang="en-US" sz="1800" dirty="0"/>
              <a:t> </a:t>
            </a:r>
            <a:r>
              <a:rPr lang="en-US" sz="1800" dirty="0" err="1"/>
              <a:t>sebagaimana</a:t>
            </a:r>
            <a:r>
              <a:rPr lang="en-US" sz="1800" dirty="0"/>
              <a:t> </a:t>
            </a:r>
            <a:r>
              <a:rPr lang="en-US" sz="1800" dirty="0" err="1"/>
              <a:t>termuat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Pedoman</a:t>
            </a:r>
            <a:r>
              <a:rPr lang="en-US" sz="1800" dirty="0"/>
              <a:t> </a:t>
            </a:r>
            <a:r>
              <a:rPr lang="en-US" sz="1800" dirty="0" err="1"/>
              <a:t>Umum</a:t>
            </a:r>
            <a:r>
              <a:rPr lang="en-US" sz="1800" dirty="0"/>
              <a:t> </a:t>
            </a:r>
            <a:r>
              <a:rPr lang="en-US" sz="1800" dirty="0" err="1"/>
              <a:t>Ejaan</a:t>
            </a:r>
            <a:r>
              <a:rPr lang="en-US" sz="1800" dirty="0"/>
              <a:t> </a:t>
            </a:r>
            <a:r>
              <a:rPr lang="en-US" sz="1800" dirty="0" err="1"/>
              <a:t>Bahasa</a:t>
            </a:r>
            <a:r>
              <a:rPr lang="en-US" sz="1800" dirty="0"/>
              <a:t> </a:t>
            </a:r>
            <a:r>
              <a:rPr lang="en-US" sz="1800" dirty="0" err="1"/>
              <a:t>Indoensia</a:t>
            </a:r>
            <a:r>
              <a:rPr lang="en-US" sz="1800" dirty="0"/>
              <a:t> (PUEBI).</a:t>
            </a:r>
          </a:p>
          <a:p>
            <a:pPr>
              <a:buFont typeface="Arial" charset="0"/>
              <a:buNone/>
            </a:pPr>
            <a:r>
              <a:rPr lang="en-US" sz="1800" dirty="0"/>
              <a:t>2) </a:t>
            </a:r>
            <a:r>
              <a:rPr lang="en-US" sz="1800" dirty="0" err="1"/>
              <a:t>Struktur</a:t>
            </a:r>
            <a:r>
              <a:rPr lang="en-US" sz="1800" dirty="0"/>
              <a:t> </a:t>
            </a:r>
            <a:r>
              <a:rPr lang="en-US" sz="1800" dirty="0" err="1"/>
              <a:t>kalimat</a:t>
            </a:r>
            <a:r>
              <a:rPr lang="en-US" sz="1800" dirty="0"/>
              <a:t> yang </a:t>
            </a:r>
            <a:r>
              <a:rPr lang="en-US" sz="1800" dirty="0" err="1"/>
              <a:t>dibuat</a:t>
            </a:r>
            <a:r>
              <a:rPr lang="en-US" sz="1800" dirty="0"/>
              <a:t> </a:t>
            </a:r>
            <a:r>
              <a:rPr lang="en-US" sz="1800" dirty="0" err="1"/>
              <a:t>lengkap</a:t>
            </a:r>
            <a:r>
              <a:rPr lang="en-US" sz="1800" dirty="0"/>
              <a:t>,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arti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 </a:t>
            </a:r>
            <a:r>
              <a:rPr lang="en-US" sz="1800" dirty="0" err="1"/>
              <a:t>subyek</a:t>
            </a:r>
            <a:r>
              <a:rPr lang="en-US" sz="1800" dirty="0"/>
              <a:t>, </a:t>
            </a:r>
            <a:r>
              <a:rPr lang="en-US" sz="1800" dirty="0" err="1"/>
              <a:t>predikat</a:t>
            </a:r>
            <a:r>
              <a:rPr lang="en-US" sz="1800" dirty="0"/>
              <a:t>, </a:t>
            </a:r>
            <a:r>
              <a:rPr lang="en-US" sz="1800" dirty="0" err="1"/>
              <a:t>objek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/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keterangan</a:t>
            </a:r>
            <a:r>
              <a:rPr lang="en-US" sz="1800" dirty="0"/>
              <a:t>. </a:t>
            </a:r>
            <a:r>
              <a:rPr lang="en-US" sz="1800" dirty="0" err="1"/>
              <a:t>Kalimat</a:t>
            </a:r>
            <a:r>
              <a:rPr lang="en-US" sz="1800" dirty="0"/>
              <a:t> </a:t>
            </a:r>
            <a:r>
              <a:rPr lang="en-US" sz="1800" dirty="0" err="1"/>
              <a:t>juga</a:t>
            </a:r>
            <a:r>
              <a:rPr lang="en-US" sz="1800" dirty="0"/>
              <a:t>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boleh</a:t>
            </a:r>
            <a:r>
              <a:rPr lang="en-US" sz="1800" dirty="0"/>
              <a:t> </a:t>
            </a:r>
            <a:r>
              <a:rPr lang="en-US" sz="1800" dirty="0" err="1"/>
              <a:t>disingkat</a:t>
            </a:r>
            <a:r>
              <a:rPr lang="en-US" sz="1800" dirty="0"/>
              <a:t>, </a:t>
            </a:r>
            <a:r>
              <a:rPr lang="en-US" sz="1800" dirty="0" err="1"/>
              <a:t>seperti</a:t>
            </a:r>
            <a:r>
              <a:rPr lang="en-US" sz="1800" dirty="0"/>
              <a:t>: “</a:t>
            </a:r>
            <a:r>
              <a:rPr lang="en-US" sz="1800" dirty="0" err="1"/>
              <a:t>Bahan</a:t>
            </a:r>
            <a:r>
              <a:rPr lang="en-US" sz="1800" dirty="0"/>
              <a:t> </a:t>
            </a:r>
            <a:r>
              <a:rPr lang="en-US" sz="1800" dirty="0" err="1"/>
              <a:t>baku</a:t>
            </a:r>
            <a:r>
              <a:rPr lang="en-US" sz="1800" dirty="0"/>
              <a:t> </a:t>
            </a:r>
            <a:r>
              <a:rPr lang="en-US" sz="1800" dirty="0" err="1"/>
              <a:t>pakan</a:t>
            </a:r>
            <a:r>
              <a:rPr lang="en-US" sz="1800" dirty="0"/>
              <a:t> </a:t>
            </a:r>
            <a:r>
              <a:rPr lang="en-US" sz="1800" dirty="0" err="1"/>
              <a:t>ternak</a:t>
            </a:r>
            <a:r>
              <a:rPr lang="en-US" sz="1800" dirty="0"/>
              <a:t> </a:t>
            </a:r>
            <a:r>
              <a:rPr lang="en-US" sz="1800" dirty="0" err="1"/>
              <a:t>terdiri</a:t>
            </a:r>
            <a:r>
              <a:rPr lang="en-US" sz="1800" dirty="0"/>
              <a:t> </a:t>
            </a:r>
            <a:r>
              <a:rPr lang="en-US" sz="1800" dirty="0" err="1"/>
              <a:t>atas</a:t>
            </a:r>
            <a:r>
              <a:rPr lang="en-US" sz="1800" dirty="0"/>
              <a:t> </a:t>
            </a:r>
            <a:r>
              <a:rPr lang="en-US" sz="1800" dirty="0" err="1"/>
              <a:t>jagung</a:t>
            </a:r>
            <a:r>
              <a:rPr lang="en-US" sz="1800" dirty="0"/>
              <a:t>, </a:t>
            </a:r>
            <a:r>
              <a:rPr lang="en-US" sz="1800" dirty="0" err="1"/>
              <a:t>bekatul</a:t>
            </a:r>
            <a:r>
              <a:rPr lang="en-US" sz="1800" dirty="0"/>
              <a:t>, </a:t>
            </a:r>
            <a:r>
              <a:rPr lang="en-US" sz="1800" dirty="0" err="1"/>
              <a:t>dll</a:t>
            </a:r>
            <a:r>
              <a:rPr lang="en-US" sz="1800" dirty="0"/>
              <a:t>”. </a:t>
            </a:r>
            <a:r>
              <a:rPr lang="en-US" sz="1800" dirty="0" err="1"/>
              <a:t>Kalimat</a:t>
            </a:r>
            <a:r>
              <a:rPr lang="en-US" sz="1800" dirty="0"/>
              <a:t> yang </a:t>
            </a:r>
            <a:r>
              <a:rPr lang="en-US" sz="1800" dirty="0" err="1"/>
              <a:t>benar</a:t>
            </a:r>
            <a:r>
              <a:rPr lang="en-US" sz="1800" dirty="0"/>
              <a:t> </a:t>
            </a:r>
            <a:r>
              <a:rPr lang="en-US" sz="1800" dirty="0" err="1"/>
              <a:t>adalah</a:t>
            </a:r>
            <a:r>
              <a:rPr lang="en-US" sz="1800" dirty="0"/>
              <a:t>: “</a:t>
            </a:r>
            <a:r>
              <a:rPr lang="en-US" sz="1800" dirty="0" err="1"/>
              <a:t>Bahan</a:t>
            </a:r>
            <a:r>
              <a:rPr lang="en-US" sz="1800" dirty="0"/>
              <a:t> </a:t>
            </a:r>
            <a:r>
              <a:rPr lang="en-US" sz="1800" dirty="0" err="1"/>
              <a:t>baku</a:t>
            </a:r>
            <a:r>
              <a:rPr lang="en-US" sz="1800" dirty="0"/>
              <a:t> </a:t>
            </a:r>
            <a:r>
              <a:rPr lang="en-US" sz="1800" dirty="0" err="1"/>
              <a:t>pakan</a:t>
            </a:r>
            <a:r>
              <a:rPr lang="en-US" sz="1800" dirty="0"/>
              <a:t> </a:t>
            </a:r>
            <a:r>
              <a:rPr lang="en-US" sz="1800" dirty="0" err="1"/>
              <a:t>ternak</a:t>
            </a:r>
            <a:r>
              <a:rPr lang="en-US" sz="1800" dirty="0"/>
              <a:t> </a:t>
            </a:r>
            <a:r>
              <a:rPr lang="en-US" sz="1800" dirty="0" err="1"/>
              <a:t>terdiri</a:t>
            </a:r>
            <a:r>
              <a:rPr lang="en-US" sz="1800" dirty="0"/>
              <a:t> </a:t>
            </a:r>
            <a:r>
              <a:rPr lang="en-US" sz="1800" dirty="0" err="1"/>
              <a:t>atas</a:t>
            </a:r>
            <a:r>
              <a:rPr lang="en-US" sz="1800" dirty="0"/>
              <a:t> </a:t>
            </a:r>
            <a:r>
              <a:rPr lang="en-US" sz="1800" dirty="0" err="1"/>
              <a:t>jagung</a:t>
            </a:r>
            <a:r>
              <a:rPr lang="en-US" sz="1800" dirty="0"/>
              <a:t>, </a:t>
            </a:r>
            <a:r>
              <a:rPr lang="en-US" sz="1800" dirty="0" err="1"/>
              <a:t>bekatul</a:t>
            </a:r>
            <a:r>
              <a:rPr lang="en-US" sz="1800" dirty="0"/>
              <a:t>, </a:t>
            </a:r>
            <a:r>
              <a:rPr lang="en-US" sz="1800" dirty="0" err="1"/>
              <a:t>dan</a:t>
            </a:r>
            <a:r>
              <a:rPr lang="en-US" sz="1800" dirty="0"/>
              <a:t> lain-lain”.</a:t>
            </a:r>
          </a:p>
          <a:p>
            <a:pPr>
              <a:buFont typeface="Arial" charset="0"/>
              <a:buNone/>
            </a:pPr>
            <a:r>
              <a:rPr lang="fi-FI" sz="1800" dirty="0"/>
              <a:t>3) Satu aline terdiri dari minimal dua kalimat, yakni kalimat inti dan </a:t>
            </a:r>
            <a:r>
              <a:rPr lang="en-US" sz="1800" dirty="0" err="1"/>
              <a:t>kalimat</a:t>
            </a:r>
            <a:r>
              <a:rPr lang="en-US" sz="1800" dirty="0"/>
              <a:t> </a:t>
            </a:r>
            <a:r>
              <a:rPr lang="en-US" sz="1800" dirty="0" err="1"/>
              <a:t>penjelas</a:t>
            </a:r>
            <a:r>
              <a:rPr lang="en-US" sz="1800" dirty="0"/>
              <a:t>. </a:t>
            </a:r>
            <a:r>
              <a:rPr lang="en-US" sz="1800" dirty="0" err="1"/>
              <a:t>Tidak</a:t>
            </a:r>
            <a:r>
              <a:rPr lang="en-US" sz="1800" dirty="0"/>
              <a:t> </a:t>
            </a:r>
            <a:r>
              <a:rPr lang="en-US" sz="1800" dirty="0" err="1"/>
              <a:t>boleh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 </a:t>
            </a:r>
            <a:r>
              <a:rPr lang="en-US" sz="1800" dirty="0" err="1"/>
              <a:t>satu</a:t>
            </a:r>
            <a:r>
              <a:rPr lang="en-US" sz="1800" dirty="0"/>
              <a:t> </a:t>
            </a:r>
            <a:r>
              <a:rPr lang="en-US" sz="1800" dirty="0" err="1"/>
              <a:t>paragraf</a:t>
            </a:r>
            <a:r>
              <a:rPr lang="en-US" sz="1800" dirty="0"/>
              <a:t> yang </a:t>
            </a:r>
            <a:r>
              <a:rPr lang="en-US" sz="1800" dirty="0" err="1"/>
              <a:t>hanya</a:t>
            </a:r>
            <a:r>
              <a:rPr lang="en-US" sz="1800" dirty="0"/>
              <a:t> </a:t>
            </a:r>
            <a:r>
              <a:rPr lang="en-US" sz="1800" dirty="0" err="1"/>
              <a:t>terdiri</a:t>
            </a:r>
            <a:r>
              <a:rPr lang="en-US" sz="1800" dirty="0"/>
              <a:t> </a:t>
            </a:r>
            <a:r>
              <a:rPr lang="en-US" sz="1800" dirty="0" err="1"/>
              <a:t>atas</a:t>
            </a:r>
            <a:r>
              <a:rPr lang="en-US" sz="1800" dirty="0"/>
              <a:t> </a:t>
            </a:r>
            <a:r>
              <a:rPr lang="en-US" sz="1800" dirty="0" err="1"/>
              <a:t>satu</a:t>
            </a:r>
            <a:r>
              <a:rPr lang="en-US" sz="1800" dirty="0"/>
              <a:t> </a:t>
            </a:r>
            <a:r>
              <a:rPr lang="en-US" sz="1800" dirty="0" err="1"/>
              <a:t>kalimat</a:t>
            </a:r>
            <a:r>
              <a:rPr lang="en-US" sz="1800" dirty="0"/>
              <a:t> </a:t>
            </a:r>
            <a:r>
              <a:rPr lang="en-US" sz="1800" dirty="0" err="1"/>
              <a:t>meskipun</a:t>
            </a:r>
            <a:r>
              <a:rPr lang="en-US" sz="1800" dirty="0"/>
              <a:t> </a:t>
            </a:r>
            <a:r>
              <a:rPr lang="en-US" sz="1800" dirty="0" err="1"/>
              <a:t>panjang</a:t>
            </a:r>
            <a:r>
              <a:rPr lang="en-US" sz="1800" dirty="0"/>
              <a:t>.</a:t>
            </a:r>
          </a:p>
          <a:p>
            <a:pPr>
              <a:buFont typeface="Arial" charset="0"/>
              <a:buNone/>
            </a:pPr>
            <a:r>
              <a:rPr lang="en-US" sz="1800" dirty="0"/>
              <a:t>4) </a:t>
            </a:r>
            <a:r>
              <a:rPr lang="en-US" sz="1800" dirty="0" err="1"/>
              <a:t>Istilah</a:t>
            </a:r>
            <a:r>
              <a:rPr lang="en-US" sz="1800" dirty="0"/>
              <a:t> yang </a:t>
            </a:r>
            <a:r>
              <a:rPr lang="en-US" sz="1800" dirty="0" err="1"/>
              <a:t>digunakan</a:t>
            </a:r>
            <a:r>
              <a:rPr lang="en-US" sz="1800" dirty="0"/>
              <a:t> </a:t>
            </a:r>
            <a:r>
              <a:rPr lang="en-US" sz="1800" dirty="0" err="1"/>
              <a:t>adalah</a:t>
            </a:r>
            <a:r>
              <a:rPr lang="en-US" sz="1800" dirty="0"/>
              <a:t> </a:t>
            </a:r>
            <a:r>
              <a:rPr lang="en-US" sz="1800" dirty="0" err="1"/>
              <a:t>istilah</a:t>
            </a:r>
            <a:r>
              <a:rPr lang="en-US" sz="1800" dirty="0"/>
              <a:t> Indonesia </a:t>
            </a:r>
            <a:r>
              <a:rPr lang="en-US" sz="1800" dirty="0" err="1"/>
              <a:t>atau</a:t>
            </a:r>
            <a:r>
              <a:rPr lang="en-US" sz="1800" dirty="0"/>
              <a:t> yang </a:t>
            </a:r>
            <a:r>
              <a:rPr lang="en-US" sz="1800" dirty="0" err="1"/>
              <a:t>sudah</a:t>
            </a:r>
            <a:r>
              <a:rPr lang="en-US" sz="1800" dirty="0"/>
              <a:t> di- </a:t>
            </a:r>
            <a:r>
              <a:rPr lang="en-US" sz="1800" dirty="0" err="1"/>
              <a:t>Indonesiakan</a:t>
            </a:r>
            <a:r>
              <a:rPr lang="en-US" sz="1800" dirty="0"/>
              <a:t>. </a:t>
            </a:r>
            <a:r>
              <a:rPr lang="en-US" sz="1800" dirty="0" err="1"/>
              <a:t>Jika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 </a:t>
            </a:r>
            <a:r>
              <a:rPr lang="en-US" sz="1800" dirty="0" err="1"/>
              <a:t>istilah</a:t>
            </a:r>
            <a:r>
              <a:rPr lang="en-US" sz="1800" dirty="0"/>
              <a:t> </a:t>
            </a:r>
            <a:r>
              <a:rPr lang="en-US" sz="1800" dirty="0" err="1"/>
              <a:t>asing</a:t>
            </a:r>
            <a:r>
              <a:rPr lang="en-US" sz="1800" dirty="0"/>
              <a:t> </a:t>
            </a:r>
            <a:r>
              <a:rPr lang="en-US" sz="1800" dirty="0" err="1"/>
              <a:t>maka</a:t>
            </a:r>
            <a:r>
              <a:rPr lang="en-US" sz="1800" dirty="0"/>
              <a:t> </a:t>
            </a:r>
            <a:r>
              <a:rPr lang="en-US" sz="1800" dirty="0" err="1"/>
              <a:t>harus</a:t>
            </a:r>
            <a:r>
              <a:rPr lang="en-US" sz="1800" dirty="0"/>
              <a:t> </a:t>
            </a:r>
            <a:r>
              <a:rPr lang="en-US" sz="1800" dirty="0" err="1"/>
              <a:t>dilengkapi</a:t>
            </a:r>
            <a:r>
              <a:rPr lang="en-US" sz="1800" dirty="0"/>
              <a:t> </a:t>
            </a:r>
            <a:r>
              <a:rPr lang="en-US" sz="1800" dirty="0" err="1"/>
              <a:t>terjemahan</a:t>
            </a:r>
            <a:r>
              <a:rPr lang="en-US" sz="1800" dirty="0"/>
              <a:t> </a:t>
            </a:r>
            <a:r>
              <a:rPr lang="en-US" sz="1800" dirty="0" err="1"/>
              <a:t>dari</a:t>
            </a:r>
            <a:r>
              <a:rPr lang="en-US" sz="1800" dirty="0"/>
              <a:t> </a:t>
            </a:r>
            <a:r>
              <a:rPr lang="en-US" sz="1800" dirty="0" err="1"/>
              <a:t>istilah</a:t>
            </a:r>
            <a:r>
              <a:rPr lang="en-US" sz="1800" dirty="0"/>
              <a:t> </a:t>
            </a:r>
            <a:r>
              <a:rPr lang="en-US" sz="1800" dirty="0" err="1"/>
              <a:t>tersebut</a:t>
            </a:r>
            <a:r>
              <a:rPr lang="en-US" sz="1800" dirty="0"/>
              <a:t>.</a:t>
            </a:r>
          </a:p>
          <a:p>
            <a:pPr>
              <a:buFont typeface="Arial" charset="0"/>
              <a:buNone/>
            </a:pPr>
            <a:r>
              <a:rPr lang="en-US" sz="1800" dirty="0"/>
              <a:t>5) </a:t>
            </a:r>
            <a:r>
              <a:rPr lang="en-US" sz="1800" dirty="0" err="1"/>
              <a:t>Istilah</a:t>
            </a:r>
            <a:r>
              <a:rPr lang="en-US" sz="1800" dirty="0"/>
              <a:t> (</a:t>
            </a:r>
            <a:r>
              <a:rPr lang="en-US" sz="1800" dirty="0" err="1"/>
              <a:t>terminologi</a:t>
            </a:r>
            <a:r>
              <a:rPr lang="en-US" sz="1800" dirty="0"/>
              <a:t>) </a:t>
            </a:r>
            <a:r>
              <a:rPr lang="en-US" sz="1800" dirty="0" err="1"/>
              <a:t>asing</a:t>
            </a:r>
            <a:r>
              <a:rPr lang="en-US" sz="1800" dirty="0"/>
              <a:t> </a:t>
            </a:r>
            <a:r>
              <a:rPr lang="en-US" sz="1800" dirty="0" err="1"/>
              <a:t>boleh</a:t>
            </a:r>
            <a:r>
              <a:rPr lang="en-US" sz="1800" dirty="0"/>
              <a:t> </a:t>
            </a:r>
            <a:r>
              <a:rPr lang="en-US" sz="1800" dirty="0" err="1"/>
              <a:t>digunakan</a:t>
            </a:r>
            <a:r>
              <a:rPr lang="en-US" sz="1800" dirty="0"/>
              <a:t> </a:t>
            </a:r>
            <a:r>
              <a:rPr lang="en-US" sz="1800" dirty="0" err="1"/>
              <a:t>jika</a:t>
            </a:r>
            <a:r>
              <a:rPr lang="en-US" sz="1800" dirty="0"/>
              <a:t> </a:t>
            </a:r>
            <a:r>
              <a:rPr lang="en-US" sz="1800" dirty="0" err="1"/>
              <a:t>memang</a:t>
            </a:r>
            <a:r>
              <a:rPr lang="en-US" sz="1800" dirty="0"/>
              <a:t> </a:t>
            </a:r>
            <a:r>
              <a:rPr lang="en-US" sz="1800" dirty="0" err="1"/>
              <a:t>belum</a:t>
            </a:r>
            <a:r>
              <a:rPr lang="en-US" sz="1800" dirty="0"/>
              <a:t> </a:t>
            </a:r>
            <a:r>
              <a:rPr lang="en-US" sz="1800" dirty="0" err="1"/>
              <a:t>ada</a:t>
            </a:r>
            <a:r>
              <a:rPr lang="en-US" sz="1800" dirty="0"/>
              <a:t> </a:t>
            </a:r>
            <a:r>
              <a:rPr lang="en-US" sz="1800" dirty="0" err="1"/>
              <a:t>padanannya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bahasa</a:t>
            </a:r>
            <a:r>
              <a:rPr lang="en-US" sz="1800" dirty="0"/>
              <a:t> Indonesia,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bila</a:t>
            </a:r>
            <a:r>
              <a:rPr lang="en-US" sz="1800" dirty="0"/>
              <a:t> </a:t>
            </a:r>
            <a:r>
              <a:rPr lang="en-US" sz="1800" dirty="0" err="1"/>
              <a:t>dirasa</a:t>
            </a:r>
            <a:r>
              <a:rPr lang="en-US" sz="1800" dirty="0"/>
              <a:t> </a:t>
            </a:r>
            <a:r>
              <a:rPr lang="en-US" sz="1800" dirty="0" err="1"/>
              <a:t>perlu</a:t>
            </a:r>
            <a:r>
              <a:rPr lang="en-US" sz="1800" dirty="0"/>
              <a:t> </a:t>
            </a:r>
            <a:r>
              <a:rPr lang="en-US" sz="1800" dirty="0" err="1"/>
              <a:t>sekali</a:t>
            </a:r>
            <a:r>
              <a:rPr lang="en-US" sz="1800" dirty="0"/>
              <a:t> (</a:t>
            </a:r>
            <a:r>
              <a:rPr lang="en-US" sz="1800" dirty="0" err="1"/>
              <a:t>sebagai</a:t>
            </a:r>
            <a:r>
              <a:rPr lang="en-US" sz="1800" dirty="0"/>
              <a:t> </a:t>
            </a:r>
            <a:r>
              <a:rPr lang="en-US" sz="1800" dirty="0" err="1"/>
              <a:t>penjelas</a:t>
            </a:r>
            <a:r>
              <a:rPr lang="en-US" sz="1800" dirty="0"/>
              <a:t>/</a:t>
            </a:r>
            <a:r>
              <a:rPr lang="en-US" sz="1800" dirty="0" err="1"/>
              <a:t>konfirmasi</a:t>
            </a:r>
            <a:r>
              <a:rPr lang="en-US" sz="1800" dirty="0"/>
              <a:t> </a:t>
            </a:r>
            <a:r>
              <a:rPr lang="en-US" sz="1800" dirty="0" err="1"/>
              <a:t>istilah</a:t>
            </a:r>
            <a:r>
              <a:rPr lang="en-US" sz="1800" dirty="0"/>
              <a:t>, </a:t>
            </a:r>
            <a:r>
              <a:rPr lang="en-US" sz="1800" dirty="0" err="1"/>
              <a:t>diletakkan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kurung</a:t>
            </a:r>
            <a:r>
              <a:rPr lang="en-US" sz="1800" dirty="0"/>
              <a:t>),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diketik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menggunakan</a:t>
            </a:r>
            <a:r>
              <a:rPr lang="en-US" sz="1800" dirty="0"/>
              <a:t> </a:t>
            </a:r>
            <a:r>
              <a:rPr lang="en-US" sz="1800" dirty="0" err="1"/>
              <a:t>huruf</a:t>
            </a:r>
            <a:r>
              <a:rPr lang="en-US" sz="1800" dirty="0"/>
              <a:t> miring.</a:t>
            </a:r>
          </a:p>
          <a:p>
            <a:pPr>
              <a:buFont typeface="Arial" charset="0"/>
              <a:buNone/>
            </a:pPr>
            <a:r>
              <a:rPr lang="sv-SE" sz="1800" dirty="0"/>
              <a:t>6) Kutipan dalam bahasa asing diperkenankan namun harus </a:t>
            </a:r>
            <a:r>
              <a:rPr lang="en-US" sz="1800" dirty="0" err="1"/>
              <a:t>diterjemahkan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dijelaskan</a:t>
            </a:r>
            <a:r>
              <a:rPr lang="en-US" sz="1800" dirty="0"/>
              <a:t> </a:t>
            </a:r>
            <a:r>
              <a:rPr lang="en-US" sz="1800" dirty="0" err="1"/>
              <a:t>maksudnya</a:t>
            </a:r>
            <a:r>
              <a:rPr lang="en-US" sz="1800" dirty="0"/>
              <a:t>,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ditulis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i="1" dirty="0" err="1"/>
              <a:t>huruf</a:t>
            </a:r>
            <a:r>
              <a:rPr lang="en-US" sz="1800" i="1" dirty="0"/>
              <a:t> miring (italic).</a:t>
            </a:r>
          </a:p>
          <a:p>
            <a:pPr>
              <a:buFont typeface="Arial" charset="0"/>
              <a:buNone/>
            </a:pPr>
            <a:r>
              <a:rPr lang="en-US" sz="1800" i="1" dirty="0"/>
              <a:t>7)</a:t>
            </a:r>
            <a:r>
              <a:rPr lang="en-US" sz="1800" dirty="0"/>
              <a:t> </a:t>
            </a:r>
            <a:r>
              <a:rPr lang="en-US" sz="1800" dirty="0" err="1"/>
              <a:t>Mengungkapkan</a:t>
            </a:r>
            <a:r>
              <a:rPr lang="en-US" sz="1800" dirty="0"/>
              <a:t> </a:t>
            </a:r>
            <a:r>
              <a:rPr lang="en-US" sz="1800" dirty="0" err="1"/>
              <a:t>peristiwa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menggunakan</a:t>
            </a:r>
            <a:r>
              <a:rPr lang="en-US" sz="1800" dirty="0"/>
              <a:t> </a:t>
            </a:r>
            <a:r>
              <a:rPr lang="en-US" sz="1800" dirty="0" err="1"/>
              <a:t>nomina</a:t>
            </a:r>
            <a:r>
              <a:rPr lang="en-US" sz="1800" dirty="0"/>
              <a:t> </a:t>
            </a:r>
          </a:p>
          <a:p>
            <a:pPr>
              <a:buFont typeface="Arial" charset="0"/>
              <a:buNone/>
            </a:pPr>
            <a:r>
              <a:rPr lang="en-US" sz="1800" dirty="0"/>
              <a:t>	</a:t>
            </a:r>
            <a:r>
              <a:rPr lang="en-US" sz="1800" dirty="0" err="1"/>
              <a:t>Contoh</a:t>
            </a:r>
            <a:r>
              <a:rPr lang="en-US" sz="1800" dirty="0"/>
              <a:t>: </a:t>
            </a:r>
            <a:r>
              <a:rPr lang="en-US" sz="1800" dirty="0" err="1"/>
              <a:t>Penulis</a:t>
            </a:r>
            <a:r>
              <a:rPr lang="en-US" sz="1800" dirty="0"/>
              <a:t> </a:t>
            </a:r>
            <a:r>
              <a:rPr lang="en-US" sz="1800" b="1" dirty="0" err="1"/>
              <a:t>bertujuan</a:t>
            </a:r>
            <a:r>
              <a:rPr lang="en-US" sz="1800" dirty="0"/>
              <a:t> </a:t>
            </a:r>
            <a:r>
              <a:rPr lang="en-US" sz="1800" b="1" dirty="0" err="1"/>
              <a:t>meneliti</a:t>
            </a:r>
            <a:r>
              <a:rPr lang="en-US" sz="1800" dirty="0"/>
              <a:t> </a:t>
            </a:r>
            <a:r>
              <a:rPr lang="en-US" sz="1800" dirty="0" err="1"/>
              <a:t>permasalahan</a:t>
            </a:r>
            <a:r>
              <a:rPr lang="en-US" sz="1800" dirty="0"/>
              <a:t> </a:t>
            </a:r>
            <a:r>
              <a:rPr lang="en-US" sz="1800" dirty="0" err="1"/>
              <a:t>administrasi</a:t>
            </a:r>
            <a:r>
              <a:rPr lang="en-US" sz="1800" dirty="0"/>
              <a:t> </a:t>
            </a:r>
            <a:r>
              <a:rPr lang="en-US" sz="1800" dirty="0" err="1"/>
              <a:t>rumah</a:t>
            </a:r>
            <a:r>
              <a:rPr lang="en-US" sz="1800" dirty="0"/>
              <a:t> </a:t>
            </a:r>
            <a:r>
              <a:rPr lang="en-US" sz="1800" dirty="0" err="1"/>
              <a:t>sakit</a:t>
            </a:r>
            <a:r>
              <a:rPr lang="en-US" sz="1800" dirty="0"/>
              <a:t>.</a:t>
            </a:r>
          </a:p>
          <a:p>
            <a:pPr>
              <a:buFont typeface="Arial" charset="0"/>
              <a:buNone/>
            </a:pPr>
            <a:r>
              <a:rPr lang="en-US" sz="1800" dirty="0"/>
              <a:t>		 </a:t>
            </a:r>
            <a:r>
              <a:rPr lang="en-US" sz="1800" b="1" dirty="0" err="1"/>
              <a:t>Tujuan</a:t>
            </a:r>
            <a:r>
              <a:rPr lang="en-US" sz="1800" b="1" dirty="0"/>
              <a:t> </a:t>
            </a:r>
            <a:r>
              <a:rPr lang="en-US" sz="1800" b="1" dirty="0" err="1"/>
              <a:t>penelitian</a:t>
            </a:r>
            <a:r>
              <a:rPr lang="en-US" sz="1800" dirty="0"/>
              <a:t> </a:t>
            </a:r>
            <a:r>
              <a:rPr lang="en-US" sz="1800" dirty="0" err="1"/>
              <a:t>ini</a:t>
            </a:r>
            <a:r>
              <a:rPr lang="en-US" sz="1800" dirty="0"/>
              <a:t> </a:t>
            </a:r>
            <a:r>
              <a:rPr lang="en-US" sz="1800" dirty="0" err="1"/>
              <a:t>mendeskripsikan</a:t>
            </a:r>
            <a:r>
              <a:rPr lang="en-US" sz="1800" dirty="0"/>
              <a:t> </a:t>
            </a:r>
            <a:r>
              <a:rPr lang="en-US" sz="1800" dirty="0" err="1"/>
              <a:t>administrasi</a:t>
            </a:r>
            <a:r>
              <a:rPr lang="en-US" sz="1800" dirty="0"/>
              <a:t> </a:t>
            </a:r>
            <a:r>
              <a:rPr lang="en-US" sz="1800" dirty="0" err="1"/>
              <a:t>rumah</a:t>
            </a:r>
            <a:r>
              <a:rPr lang="en-US" sz="1800" dirty="0"/>
              <a:t> </a:t>
            </a:r>
            <a:r>
              <a:rPr lang="en-US" sz="1800" dirty="0" err="1"/>
              <a:t>sakit</a:t>
            </a:r>
            <a:r>
              <a:rPr lang="en-US" sz="1800" dirty="0"/>
              <a:t>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6728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09323"/>
            <a:ext cx="9680712" cy="683962"/>
          </a:xfrm>
          <a:solidFill>
            <a:srgbClr val="C00000"/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n-US" sz="3200" b="1" dirty="0"/>
              <a:t>Hal-</a:t>
            </a:r>
            <a:r>
              <a:rPr lang="en-US" sz="3200" b="1" dirty="0" err="1"/>
              <a:t>hal</a:t>
            </a:r>
            <a:r>
              <a:rPr lang="en-US" sz="3200" b="1" dirty="0"/>
              <a:t> yang </a:t>
            </a:r>
            <a:r>
              <a:rPr lang="en-US" sz="3200" b="1" dirty="0" err="1"/>
              <a:t>harus</a:t>
            </a:r>
            <a:r>
              <a:rPr lang="en-US" sz="3200" b="1" dirty="0"/>
              <a:t> </a:t>
            </a:r>
            <a:r>
              <a:rPr lang="en-US" sz="3200" b="1" dirty="0" err="1"/>
              <a:t>dihindari</a:t>
            </a:r>
            <a:r>
              <a:rPr lang="en-US" sz="3200" b="1" dirty="0"/>
              <a:t> </a:t>
            </a:r>
            <a:r>
              <a:rPr lang="en-US" sz="3200" b="1" dirty="0" err="1"/>
              <a:t>dalam</a:t>
            </a:r>
            <a:r>
              <a:rPr lang="en-US" sz="3200" b="1" dirty="0"/>
              <a:t> </a:t>
            </a:r>
            <a:r>
              <a:rPr lang="en-US" sz="3200" b="1" dirty="0" err="1"/>
              <a:t>penulisan</a:t>
            </a:r>
            <a:r>
              <a:rPr lang="en-US" sz="3200" b="1" dirty="0"/>
              <a:t> </a:t>
            </a:r>
            <a:r>
              <a:rPr lang="en-US" sz="3200" b="1" dirty="0" err="1"/>
              <a:t>karya</a:t>
            </a:r>
            <a:r>
              <a:rPr lang="en-US" sz="3200" b="1" dirty="0"/>
              <a:t> </a:t>
            </a:r>
            <a:r>
              <a:rPr lang="en-US" sz="3200" b="1" dirty="0" err="1"/>
              <a:t>ilmiah</a:t>
            </a:r>
            <a:endParaRPr lang="en-US" sz="3200" b="1" dirty="0"/>
          </a:p>
        </p:txBody>
      </p:sp>
      <p:sp>
        <p:nvSpPr>
          <p:cNvPr id="21507" name="Content Placeholder 2"/>
          <p:cNvSpPr>
            <a:spLocks noGrp="1"/>
          </p:cNvSpPr>
          <p:nvPr>
            <p:ph idx="4294967295"/>
          </p:nvPr>
        </p:nvSpPr>
        <p:spPr>
          <a:xfrm>
            <a:off x="278294" y="974034"/>
            <a:ext cx="11403496" cy="580072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en-US" sz="1800" dirty="0"/>
              <a:t>1) </a:t>
            </a:r>
            <a:r>
              <a:rPr lang="fi-FI" sz="1800" dirty="0"/>
              <a:t>Pada penyajian ucapan terima kasih di bagian Kata </a:t>
            </a:r>
            <a:r>
              <a:rPr lang="en-US" sz="1800" dirty="0" err="1"/>
              <a:t>Pengantar</a:t>
            </a:r>
            <a:r>
              <a:rPr lang="en-US" sz="1800" dirty="0"/>
              <a:t>  </a:t>
            </a:r>
            <a:r>
              <a:rPr lang="en-US" sz="1800" dirty="0" err="1"/>
              <a:t>Penggunaan</a:t>
            </a:r>
            <a:r>
              <a:rPr lang="en-US" sz="1800" dirty="0"/>
              <a:t> kata </a:t>
            </a:r>
            <a:r>
              <a:rPr lang="en-US" sz="1800" dirty="0" err="1"/>
              <a:t>ganti</a:t>
            </a:r>
            <a:r>
              <a:rPr lang="en-US" sz="1800" dirty="0"/>
              <a:t> orang </a:t>
            </a:r>
            <a:r>
              <a:rPr lang="en-US" sz="1800" dirty="0" err="1"/>
              <a:t>pertama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orang </a:t>
            </a:r>
            <a:r>
              <a:rPr lang="en-US" sz="1800" dirty="0" err="1"/>
              <a:t>kedua</a:t>
            </a:r>
            <a:r>
              <a:rPr lang="en-US" sz="1800" dirty="0"/>
              <a:t> (</a:t>
            </a:r>
            <a:r>
              <a:rPr lang="en-US" sz="1800" dirty="0" err="1"/>
              <a:t>saya</a:t>
            </a:r>
            <a:r>
              <a:rPr lang="en-US" sz="1800" dirty="0"/>
              <a:t>, </a:t>
            </a:r>
            <a:r>
              <a:rPr lang="en-US" sz="1800" dirty="0" err="1"/>
              <a:t>aku</a:t>
            </a:r>
            <a:r>
              <a:rPr lang="en-US" sz="1800" dirty="0"/>
              <a:t>, </a:t>
            </a:r>
            <a:r>
              <a:rPr lang="fi-FI" sz="1800" dirty="0"/>
              <a:t>kami, kita, kamu). </a:t>
            </a:r>
          </a:p>
          <a:p>
            <a:pPr>
              <a:buFont typeface="Arial" charset="0"/>
              <a:buNone/>
            </a:pPr>
            <a:r>
              <a:rPr lang="fi-FI" sz="1800" dirty="0"/>
              <a:t>	contoh:</a:t>
            </a:r>
            <a:r>
              <a:rPr lang="en-US" sz="1800" dirty="0"/>
              <a:t>, </a:t>
            </a:r>
            <a:r>
              <a:rPr lang="en-US" sz="1800" dirty="0" err="1"/>
              <a:t>istilah</a:t>
            </a:r>
            <a:r>
              <a:rPr lang="en-US" sz="1800" dirty="0"/>
              <a:t> “</a:t>
            </a:r>
            <a:r>
              <a:rPr lang="en-US" sz="1800" b="1" dirty="0" err="1"/>
              <a:t>saya</a:t>
            </a:r>
            <a:r>
              <a:rPr lang="en-US" sz="1800" dirty="0"/>
              <a:t>” </a:t>
            </a:r>
            <a:r>
              <a:rPr lang="en-US" sz="1800" dirty="0" err="1"/>
              <a:t>diganti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“</a:t>
            </a:r>
            <a:r>
              <a:rPr lang="en-US" sz="1800" b="1" dirty="0" err="1"/>
              <a:t>penulis</a:t>
            </a:r>
            <a:r>
              <a:rPr lang="en-US" sz="1800" dirty="0"/>
              <a:t>”.</a:t>
            </a:r>
          </a:p>
          <a:p>
            <a:pPr>
              <a:buFont typeface="Arial" charset="0"/>
              <a:buNone/>
            </a:pPr>
            <a:r>
              <a:rPr lang="en-US" sz="1800" dirty="0"/>
              <a:t>2)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tubuh</a:t>
            </a:r>
            <a:r>
              <a:rPr lang="en-US" sz="1800" dirty="0"/>
              <a:t> KTI </a:t>
            </a:r>
            <a:r>
              <a:rPr lang="en-US" sz="1800" dirty="0" err="1"/>
              <a:t>Hindari</a:t>
            </a:r>
            <a:r>
              <a:rPr lang="en-US" sz="1800" dirty="0"/>
              <a:t> </a:t>
            </a:r>
            <a:r>
              <a:rPr lang="en-US" sz="1800" dirty="0" err="1"/>
              <a:t>penggunaan</a:t>
            </a:r>
            <a:r>
              <a:rPr lang="en-US" sz="1800" dirty="0"/>
              <a:t> </a:t>
            </a:r>
            <a:r>
              <a:rPr lang="en-US" sz="1800" dirty="0" err="1"/>
              <a:t>subjek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kata </a:t>
            </a:r>
            <a:r>
              <a:rPr lang="en-US" sz="1800" dirty="0" err="1"/>
              <a:t>ganti</a:t>
            </a:r>
            <a:r>
              <a:rPr lang="en-US" sz="1800" dirty="0"/>
              <a:t>: </a:t>
            </a:r>
            <a:r>
              <a:rPr lang="en-US" sz="1800" b="1" dirty="0"/>
              <a:t>“</a:t>
            </a:r>
            <a:r>
              <a:rPr lang="en-US" sz="1800" b="1" dirty="0" err="1"/>
              <a:t>kita</a:t>
            </a:r>
            <a:r>
              <a:rPr lang="en-US" sz="1800" b="1" dirty="0"/>
              <a:t>/kami/ </a:t>
            </a:r>
            <a:r>
              <a:rPr lang="en-US" sz="1800" b="1" dirty="0" err="1"/>
              <a:t>penulis</a:t>
            </a:r>
            <a:r>
              <a:rPr lang="en-US" sz="1800" b="1" dirty="0"/>
              <a:t>/ </a:t>
            </a:r>
            <a:r>
              <a:rPr lang="en-US" sz="1800" b="1" dirty="0" err="1"/>
              <a:t>peneliti</a:t>
            </a:r>
            <a:r>
              <a:rPr lang="en-US" sz="1800" dirty="0"/>
              <a:t>” </a:t>
            </a:r>
            <a:r>
              <a:rPr lang="en-US" sz="1800" dirty="0" err="1"/>
              <a:t>Ganti</a:t>
            </a:r>
            <a:r>
              <a:rPr lang="en-US" sz="1800" dirty="0"/>
              <a:t> </a:t>
            </a:r>
            <a:r>
              <a:rPr lang="en-US" sz="1800" dirty="0" err="1"/>
              <a:t>subjek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b="1" dirty="0" err="1"/>
              <a:t>pokok</a:t>
            </a:r>
            <a:r>
              <a:rPr lang="en-US" sz="1800" b="1" dirty="0"/>
              <a:t> </a:t>
            </a:r>
            <a:r>
              <a:rPr lang="en-US" sz="1800" b="1" dirty="0" err="1"/>
              <a:t>persoalan</a:t>
            </a:r>
            <a:r>
              <a:rPr lang="en-US" sz="1800" b="1" dirty="0"/>
              <a:t> </a:t>
            </a:r>
          </a:p>
          <a:p>
            <a:pPr>
              <a:buFont typeface="Arial" charset="0"/>
              <a:buNone/>
            </a:pPr>
            <a:r>
              <a:rPr lang="en-US" sz="1800" dirty="0"/>
              <a:t>		</a:t>
            </a:r>
            <a:r>
              <a:rPr lang="en-US" sz="1800" dirty="0" err="1"/>
              <a:t>Contoh</a:t>
            </a:r>
            <a:r>
              <a:rPr lang="en-US" sz="1800" dirty="0"/>
              <a:t>: </a:t>
            </a:r>
          </a:p>
          <a:p>
            <a:pPr>
              <a:buFont typeface="Arial" charset="0"/>
              <a:buNone/>
            </a:pPr>
            <a:r>
              <a:rPr lang="en-US" sz="1800" b="1" dirty="0"/>
              <a:t>		</a:t>
            </a:r>
            <a:r>
              <a:rPr lang="en-US" sz="1800" b="1" dirty="0" err="1"/>
              <a:t>Penulis</a:t>
            </a:r>
            <a:r>
              <a:rPr lang="en-US" sz="1800" dirty="0"/>
              <a:t> </a:t>
            </a:r>
            <a:r>
              <a:rPr lang="en-US" sz="1800" dirty="0" err="1"/>
              <a:t>bertujuan</a:t>
            </a:r>
            <a:r>
              <a:rPr lang="en-US" sz="1800" dirty="0"/>
              <a:t> </a:t>
            </a:r>
            <a:r>
              <a:rPr lang="en-US" sz="1800" dirty="0" err="1"/>
              <a:t>meneliti</a:t>
            </a:r>
            <a:r>
              <a:rPr lang="en-US" sz="1800" dirty="0"/>
              <a:t> </a:t>
            </a:r>
            <a:r>
              <a:rPr lang="en-US" sz="1800" dirty="0" err="1"/>
              <a:t>permasalahan</a:t>
            </a:r>
            <a:r>
              <a:rPr lang="en-US" sz="1800" dirty="0"/>
              <a:t> </a:t>
            </a:r>
            <a:r>
              <a:rPr lang="en-US" sz="1800" dirty="0" err="1"/>
              <a:t>administrasi</a:t>
            </a:r>
            <a:r>
              <a:rPr lang="en-US" sz="1800" dirty="0"/>
              <a:t> </a:t>
            </a:r>
            <a:r>
              <a:rPr lang="en-US" sz="1800" dirty="0" err="1"/>
              <a:t>rumah</a:t>
            </a:r>
            <a:r>
              <a:rPr lang="en-US" sz="1800" dirty="0"/>
              <a:t> </a:t>
            </a:r>
            <a:r>
              <a:rPr lang="en-US" sz="1800" dirty="0" err="1"/>
              <a:t>sakit</a:t>
            </a:r>
            <a:r>
              <a:rPr lang="en-US" sz="1800" dirty="0"/>
              <a:t>.</a:t>
            </a:r>
          </a:p>
          <a:p>
            <a:pPr>
              <a:buFont typeface="Arial" charset="0"/>
              <a:buNone/>
            </a:pPr>
            <a:r>
              <a:rPr lang="en-US" sz="1800" dirty="0"/>
              <a:t> 		</a:t>
            </a:r>
            <a:r>
              <a:rPr lang="en-US" sz="1800" b="1" dirty="0" err="1"/>
              <a:t>Tujuan</a:t>
            </a:r>
            <a:r>
              <a:rPr lang="en-US" sz="1800" b="1" dirty="0"/>
              <a:t> </a:t>
            </a:r>
            <a:r>
              <a:rPr lang="en-US" sz="1800" b="1" dirty="0" err="1"/>
              <a:t>penelitian</a:t>
            </a:r>
            <a:r>
              <a:rPr lang="en-US" sz="1800" b="1" dirty="0"/>
              <a:t> </a:t>
            </a:r>
            <a:r>
              <a:rPr lang="en-US" sz="1800" b="1" dirty="0" err="1"/>
              <a:t>ini</a:t>
            </a:r>
            <a:r>
              <a:rPr lang="en-US" sz="1800" b="1" dirty="0"/>
              <a:t> </a:t>
            </a:r>
            <a:r>
              <a:rPr lang="en-US" sz="1800" dirty="0" err="1"/>
              <a:t>mendeskripsikan</a:t>
            </a:r>
            <a:r>
              <a:rPr lang="en-US" sz="1800" dirty="0"/>
              <a:t> </a:t>
            </a:r>
            <a:r>
              <a:rPr lang="en-US" sz="1800" dirty="0" err="1"/>
              <a:t>administrasi</a:t>
            </a:r>
            <a:r>
              <a:rPr lang="en-US" sz="1800" dirty="0"/>
              <a:t> </a:t>
            </a:r>
            <a:r>
              <a:rPr lang="en-US" sz="1800" dirty="0" err="1"/>
              <a:t>rumah</a:t>
            </a:r>
            <a:r>
              <a:rPr lang="en-US" sz="1800" dirty="0"/>
              <a:t> </a:t>
            </a:r>
            <a:r>
              <a:rPr lang="en-US" sz="1800" dirty="0" err="1"/>
              <a:t>sakit</a:t>
            </a:r>
            <a:r>
              <a:rPr lang="en-US" sz="1800" dirty="0"/>
              <a:t>.</a:t>
            </a:r>
          </a:p>
          <a:p>
            <a:pPr>
              <a:buFont typeface="Arial" charset="0"/>
              <a:buNone/>
            </a:pPr>
            <a:r>
              <a:rPr lang="en-US" sz="1800" dirty="0"/>
              <a:t>3) </a:t>
            </a:r>
            <a:r>
              <a:rPr lang="en-US" sz="1800" dirty="0" err="1"/>
              <a:t>Menonjolkan</a:t>
            </a:r>
            <a:r>
              <a:rPr lang="en-US" sz="1800" dirty="0"/>
              <a:t> </a:t>
            </a:r>
            <a:r>
              <a:rPr lang="en-US" sz="1800" dirty="0" err="1"/>
              <a:t>penulis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menguraikan</a:t>
            </a:r>
            <a:r>
              <a:rPr lang="en-US" sz="1800" dirty="0"/>
              <a:t> </a:t>
            </a:r>
            <a:r>
              <a:rPr lang="en-US" sz="1800" dirty="0" err="1"/>
              <a:t>penelitian</a:t>
            </a:r>
            <a:r>
              <a:rPr lang="en-US" sz="1800" dirty="0"/>
              <a:t>. </a:t>
            </a:r>
          </a:p>
          <a:p>
            <a:pPr>
              <a:buFont typeface="Arial" charset="0"/>
              <a:buNone/>
            </a:pPr>
            <a:r>
              <a:rPr lang="en-US" sz="1800" dirty="0"/>
              <a:t>	</a:t>
            </a:r>
            <a:r>
              <a:rPr lang="en-US" sz="1800" dirty="0" err="1"/>
              <a:t>Misalnya</a:t>
            </a:r>
            <a:r>
              <a:rPr lang="en-US" sz="1800" dirty="0"/>
              <a:t>, “</a:t>
            </a:r>
            <a:r>
              <a:rPr lang="en-US" sz="1800" dirty="0" err="1"/>
              <a:t>Penulis</a:t>
            </a:r>
            <a:r>
              <a:rPr lang="en-US" sz="1800" dirty="0"/>
              <a:t> </a:t>
            </a:r>
            <a:r>
              <a:rPr lang="en-US" sz="1800" dirty="0" err="1"/>
              <a:t>telah</a:t>
            </a:r>
            <a:r>
              <a:rPr lang="en-US" sz="1800" dirty="0"/>
              <a:t> </a:t>
            </a:r>
            <a:r>
              <a:rPr lang="en-US" sz="1800" dirty="0" err="1"/>
              <a:t>melakukan</a:t>
            </a:r>
            <a:r>
              <a:rPr lang="en-US" sz="1800" dirty="0"/>
              <a:t> </a:t>
            </a:r>
            <a:r>
              <a:rPr lang="en-US" sz="1800" dirty="0" err="1"/>
              <a:t>ujicoba</a:t>
            </a:r>
            <a:r>
              <a:rPr lang="en-US" sz="1800" dirty="0"/>
              <a:t>....”. </a:t>
            </a:r>
            <a:r>
              <a:rPr lang="en-US" sz="1800" dirty="0" err="1"/>
              <a:t>Pernyataan</a:t>
            </a:r>
            <a:r>
              <a:rPr lang="en-US" sz="1800" dirty="0"/>
              <a:t> </a:t>
            </a:r>
            <a:r>
              <a:rPr lang="en-US" sz="1800" dirty="0" err="1"/>
              <a:t>itu</a:t>
            </a:r>
            <a:r>
              <a:rPr lang="en-US" sz="1800" dirty="0"/>
              <a:t> </a:t>
            </a:r>
            <a:r>
              <a:rPr lang="en-US" sz="1800" dirty="0" err="1"/>
              <a:t>mestinya</a:t>
            </a:r>
            <a:r>
              <a:rPr lang="en-US" sz="1800" dirty="0"/>
              <a:t> </a:t>
            </a:r>
            <a:r>
              <a:rPr lang="en-US" sz="1800" dirty="0" err="1"/>
              <a:t>ditulis</a:t>
            </a:r>
            <a:r>
              <a:rPr lang="en-US" sz="1800" dirty="0"/>
              <a:t>: “</a:t>
            </a:r>
            <a:r>
              <a:rPr lang="en-US" sz="1800" dirty="0" err="1"/>
              <a:t>Ujicoba</a:t>
            </a:r>
            <a:r>
              <a:rPr lang="en-US" sz="1800" dirty="0"/>
              <a:t> </a:t>
            </a:r>
            <a:r>
              <a:rPr lang="en-US" sz="1800" dirty="0" err="1"/>
              <a:t>telah</a:t>
            </a:r>
            <a:r>
              <a:rPr lang="en-US" sz="1800" dirty="0"/>
              <a:t> </a:t>
            </a:r>
            <a:r>
              <a:rPr lang="en-US" sz="1800" dirty="0" err="1"/>
              <a:t>dilakukan</a:t>
            </a:r>
            <a:r>
              <a:rPr lang="en-US" sz="1800" dirty="0"/>
              <a:t>.....”</a:t>
            </a:r>
          </a:p>
          <a:p>
            <a:pPr>
              <a:buFont typeface="Arial" charset="0"/>
              <a:buNone/>
            </a:pPr>
            <a:r>
              <a:rPr lang="sv-SE" sz="1800" dirty="0"/>
              <a:t>4) Pemakaian tanda baca yang tidak tepat.</a:t>
            </a:r>
          </a:p>
          <a:p>
            <a:pPr>
              <a:buFont typeface="Arial" charset="0"/>
              <a:buNone/>
            </a:pPr>
            <a:r>
              <a:rPr lang="en-US" sz="1800" dirty="0"/>
              <a:t>5) </a:t>
            </a:r>
            <a:r>
              <a:rPr lang="en-US" sz="1800" dirty="0" err="1"/>
              <a:t>Penggunaan</a:t>
            </a:r>
            <a:r>
              <a:rPr lang="en-US" sz="1800" dirty="0"/>
              <a:t> </a:t>
            </a:r>
            <a:r>
              <a:rPr lang="en-US" sz="1800" dirty="0" err="1"/>
              <a:t>awalan</a:t>
            </a:r>
            <a:r>
              <a:rPr lang="en-US" sz="1800" dirty="0"/>
              <a:t> </a:t>
            </a:r>
            <a:r>
              <a:rPr lang="en-US" sz="1800" i="1" dirty="0"/>
              <a:t>did </a:t>
            </a:r>
            <a:r>
              <a:rPr lang="en-US" sz="1800" i="1" dirty="0" err="1"/>
              <a:t>dan</a:t>
            </a:r>
            <a:r>
              <a:rPr lang="en-US" sz="1800" i="1" dirty="0"/>
              <a:t> </a:t>
            </a:r>
            <a:r>
              <a:rPr lang="en-US" sz="1800" i="1" dirty="0" err="1"/>
              <a:t>ke</a:t>
            </a:r>
            <a:r>
              <a:rPr lang="en-US" sz="1800" i="1" dirty="0"/>
              <a:t> yang </a:t>
            </a:r>
            <a:r>
              <a:rPr lang="en-US" sz="1800" i="1" dirty="0" err="1"/>
              <a:t>tidak</a:t>
            </a:r>
            <a:r>
              <a:rPr lang="en-US" sz="1800" i="1" dirty="0"/>
              <a:t> </a:t>
            </a:r>
            <a:r>
              <a:rPr lang="en-US" sz="1800" i="1" dirty="0" err="1"/>
              <a:t>tepat</a:t>
            </a:r>
            <a:r>
              <a:rPr lang="en-US" sz="1800" i="1" dirty="0"/>
              <a:t> (</a:t>
            </a:r>
            <a:r>
              <a:rPr lang="en-US" sz="1800" i="1" dirty="0" err="1"/>
              <a:t>harus</a:t>
            </a:r>
            <a:r>
              <a:rPr lang="en-US" sz="1800" i="1" dirty="0"/>
              <a:t> </a:t>
            </a:r>
            <a:r>
              <a:rPr lang="en-US" sz="1800" i="1" dirty="0" err="1"/>
              <a:t>dibedakan</a:t>
            </a:r>
            <a:r>
              <a:rPr lang="en-US" sz="1800" i="1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</a:t>
            </a:r>
            <a:r>
              <a:rPr lang="en-US" sz="1800" dirty="0" err="1"/>
              <a:t>fungsi</a:t>
            </a:r>
            <a:r>
              <a:rPr lang="en-US" sz="1800" dirty="0"/>
              <a:t> </a:t>
            </a:r>
            <a:r>
              <a:rPr lang="en-US" sz="1800" i="1" dirty="0"/>
              <a:t>di </a:t>
            </a:r>
            <a:r>
              <a:rPr lang="en-US" sz="1800" i="1" dirty="0" err="1"/>
              <a:t>dan</a:t>
            </a:r>
            <a:r>
              <a:rPr lang="en-US" sz="1800" i="1" dirty="0"/>
              <a:t> </a:t>
            </a:r>
            <a:r>
              <a:rPr lang="en-US" sz="1800" i="1" dirty="0" err="1"/>
              <a:t>ke</a:t>
            </a:r>
            <a:r>
              <a:rPr lang="en-US" sz="1800" i="1" dirty="0"/>
              <a:t> </a:t>
            </a:r>
            <a:r>
              <a:rPr lang="en-US" sz="1800" i="1" dirty="0" err="1"/>
              <a:t>sebagai</a:t>
            </a:r>
            <a:r>
              <a:rPr lang="en-US" sz="1800" i="1" dirty="0"/>
              <a:t> kata </a:t>
            </a:r>
            <a:r>
              <a:rPr lang="en-US" sz="1800" i="1" dirty="0" err="1"/>
              <a:t>depan</a:t>
            </a:r>
            <a:r>
              <a:rPr lang="en-US" sz="1800" i="1" dirty="0"/>
              <a:t> </a:t>
            </a:r>
            <a:r>
              <a:rPr lang="en-US" sz="1800" i="1" dirty="0" err="1"/>
              <a:t>dan</a:t>
            </a:r>
            <a:r>
              <a:rPr lang="en-US" sz="1800" i="1" dirty="0"/>
              <a:t> </a:t>
            </a:r>
            <a:r>
              <a:rPr lang="en-US" sz="1800" i="1" dirty="0" err="1"/>
              <a:t>sebagai</a:t>
            </a:r>
            <a:r>
              <a:rPr lang="en-US" sz="1800" i="1" dirty="0"/>
              <a:t> </a:t>
            </a:r>
            <a:r>
              <a:rPr lang="en-US" sz="1800" i="1" dirty="0" err="1"/>
              <a:t>awalan</a:t>
            </a:r>
            <a:r>
              <a:rPr lang="en-US" sz="1800" i="1" dirty="0"/>
              <a:t>).</a:t>
            </a:r>
          </a:p>
          <a:p>
            <a:pPr>
              <a:buFont typeface="Arial" charset="0"/>
              <a:buNone/>
            </a:pPr>
            <a:r>
              <a:rPr lang="en-US" sz="1800" dirty="0"/>
              <a:t>6) </a:t>
            </a:r>
            <a:r>
              <a:rPr lang="en-US" sz="1800" dirty="0" err="1"/>
              <a:t>Memberikan</a:t>
            </a:r>
            <a:r>
              <a:rPr lang="en-US" sz="1800" dirty="0"/>
              <a:t> </a:t>
            </a:r>
            <a:r>
              <a:rPr lang="en-US" sz="1800" dirty="0" err="1"/>
              <a:t>spasi</a:t>
            </a:r>
            <a:r>
              <a:rPr lang="en-US" sz="1800" dirty="0"/>
              <a:t> </a:t>
            </a:r>
            <a:r>
              <a:rPr lang="en-US" sz="1800" dirty="0" err="1"/>
              <a:t>antara</a:t>
            </a:r>
            <a:r>
              <a:rPr lang="en-US" sz="1800" dirty="0"/>
              <a:t> </a:t>
            </a:r>
            <a:r>
              <a:rPr lang="en-US" sz="1800" dirty="0" err="1"/>
              <a:t>tanda</a:t>
            </a:r>
            <a:r>
              <a:rPr lang="en-US" sz="1800" dirty="0"/>
              <a:t> </a:t>
            </a:r>
            <a:r>
              <a:rPr lang="en-US" sz="1800" dirty="0" err="1"/>
              <a:t>hubung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</a:t>
            </a:r>
            <a:r>
              <a:rPr lang="en-US" sz="1800" dirty="0" err="1"/>
              <a:t>sebelum</a:t>
            </a:r>
            <a:r>
              <a:rPr lang="en-US" sz="1800" dirty="0"/>
              <a:t> </a:t>
            </a:r>
            <a:r>
              <a:rPr lang="en-US" sz="1800" dirty="0" err="1"/>
              <a:t>koma</a:t>
            </a:r>
            <a:r>
              <a:rPr lang="en-US" sz="1800" dirty="0"/>
              <a:t>, </a:t>
            </a:r>
            <a:r>
              <a:rPr lang="en-US" sz="1800" dirty="0" err="1"/>
              <a:t>titik</a:t>
            </a:r>
            <a:r>
              <a:rPr lang="en-US" sz="1800" dirty="0"/>
              <a:t>, </a:t>
            </a:r>
            <a:r>
              <a:rPr lang="en-US" sz="1800" dirty="0" err="1"/>
              <a:t>titik</a:t>
            </a:r>
            <a:r>
              <a:rPr lang="en-US" sz="1800" dirty="0"/>
              <a:t> </a:t>
            </a:r>
            <a:r>
              <a:rPr lang="sv-SE" sz="1800" dirty="0"/>
              <a:t>koma, titik dua, tanda tanya, tanda kurung, dan sejenisnya.</a:t>
            </a:r>
          </a:p>
          <a:p>
            <a:pPr>
              <a:buFont typeface="Arial" charset="0"/>
              <a:buNone/>
            </a:pPr>
            <a:r>
              <a:rPr lang="sv-SE" sz="1800" dirty="0"/>
              <a:t>7) Penggunaan kata yang kurang tepat pemakaiannya dalam penulisan </a:t>
            </a:r>
            <a:r>
              <a:rPr lang="en-US" sz="1800" dirty="0" err="1"/>
              <a:t>karya</a:t>
            </a:r>
            <a:r>
              <a:rPr lang="en-US" sz="1800" dirty="0"/>
              <a:t> </a:t>
            </a:r>
            <a:r>
              <a:rPr lang="en-US" sz="1800" dirty="0" err="1"/>
              <a:t>ilmiah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6994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ject 7"/>
          <p:cNvSpPr>
            <a:spLocks/>
          </p:cNvSpPr>
          <p:nvPr/>
        </p:nvSpPr>
        <p:spPr bwMode="auto">
          <a:xfrm>
            <a:off x="38100" y="6338888"/>
            <a:ext cx="12157075" cy="665162"/>
          </a:xfrm>
          <a:custGeom>
            <a:avLst/>
            <a:gdLst>
              <a:gd name="T0" fmla="*/ 12149140 w 12157241"/>
              <a:gd name="T1" fmla="*/ 0 h 665510"/>
              <a:gd name="T2" fmla="*/ 0 w 12157241"/>
              <a:gd name="T3" fmla="*/ 0 h 665510"/>
              <a:gd name="T4" fmla="*/ 0 w 12157241"/>
              <a:gd name="T5" fmla="*/ 519384 h 665510"/>
              <a:gd name="T6" fmla="*/ 12149140 w 12157241"/>
              <a:gd name="T7" fmla="*/ 519384 h 665510"/>
              <a:gd name="T8" fmla="*/ 12149140 w 12157241"/>
              <a:gd name="T9" fmla="*/ 0 h 6655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57241" h="665510">
                <a:moveTo>
                  <a:pt x="12149306" y="0"/>
                </a:moveTo>
                <a:lnTo>
                  <a:pt x="0" y="0"/>
                </a:lnTo>
                <a:lnTo>
                  <a:pt x="0" y="519656"/>
                </a:lnTo>
                <a:lnTo>
                  <a:pt x="12149306" y="519656"/>
                </a:lnTo>
                <a:lnTo>
                  <a:pt x="12149306" y="0"/>
                </a:lnTo>
                <a:close/>
              </a:path>
            </a:pathLst>
          </a:custGeom>
          <a:solidFill>
            <a:srgbClr val="FFE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5" name="object 8"/>
          <p:cNvSpPr>
            <a:spLocks/>
          </p:cNvSpPr>
          <p:nvPr/>
        </p:nvSpPr>
        <p:spPr bwMode="auto">
          <a:xfrm>
            <a:off x="703263" y="6364288"/>
            <a:ext cx="142875" cy="136525"/>
          </a:xfrm>
          <a:custGeom>
            <a:avLst/>
            <a:gdLst>
              <a:gd name="T0" fmla="*/ 87125 w 142082"/>
              <a:gd name="T1" fmla="*/ 53281 h 135762"/>
              <a:gd name="T2" fmla="*/ 87125 w 142082"/>
              <a:gd name="T3" fmla="*/ 0 h 135762"/>
              <a:gd name="T4" fmla="*/ 55750 w 142082"/>
              <a:gd name="T5" fmla="*/ 0 h 135762"/>
              <a:gd name="T6" fmla="*/ 55750 w 142082"/>
              <a:gd name="T7" fmla="*/ 53281 h 135762"/>
              <a:gd name="T8" fmla="*/ 0 w 142082"/>
              <a:gd name="T9" fmla="*/ 53281 h 135762"/>
              <a:gd name="T10" fmla="*/ 0 w 142082"/>
              <a:gd name="T11" fmla="*/ 83248 h 135762"/>
              <a:gd name="T12" fmla="*/ 55750 w 142082"/>
              <a:gd name="T13" fmla="*/ 83248 h 135762"/>
              <a:gd name="T14" fmla="*/ 55750 w 142082"/>
              <a:gd name="T15" fmla="*/ 136525 h 135762"/>
              <a:gd name="T16" fmla="*/ 87125 w 142082"/>
              <a:gd name="T17" fmla="*/ 136525 h 135762"/>
              <a:gd name="T18" fmla="*/ 87125 w 142082"/>
              <a:gd name="T19" fmla="*/ 83248 h 135762"/>
              <a:gd name="T20" fmla="*/ 142875 w 142082"/>
              <a:gd name="T21" fmla="*/ 83248 h 135762"/>
              <a:gd name="T22" fmla="*/ 142875 w 142082"/>
              <a:gd name="T23" fmla="*/ 53281 h 135762"/>
              <a:gd name="T24" fmla="*/ 87125 w 142082"/>
              <a:gd name="T25" fmla="*/ 53281 h 1357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2082" h="135762">
                <a:moveTo>
                  <a:pt x="86641" y="52983"/>
                </a:moveTo>
                <a:lnTo>
                  <a:pt x="86641" y="0"/>
                </a:lnTo>
                <a:lnTo>
                  <a:pt x="55441" y="0"/>
                </a:lnTo>
                <a:lnTo>
                  <a:pt x="55441" y="52983"/>
                </a:lnTo>
                <a:lnTo>
                  <a:pt x="0" y="52983"/>
                </a:lnTo>
                <a:lnTo>
                  <a:pt x="0" y="82783"/>
                </a:lnTo>
                <a:lnTo>
                  <a:pt x="55441" y="82783"/>
                </a:lnTo>
                <a:lnTo>
                  <a:pt x="55441" y="135762"/>
                </a:lnTo>
                <a:lnTo>
                  <a:pt x="86641" y="135762"/>
                </a:lnTo>
                <a:lnTo>
                  <a:pt x="86641" y="82783"/>
                </a:lnTo>
                <a:lnTo>
                  <a:pt x="142082" y="82783"/>
                </a:lnTo>
                <a:lnTo>
                  <a:pt x="142082" y="52983"/>
                </a:lnTo>
                <a:lnTo>
                  <a:pt x="86641" y="52983"/>
                </a:lnTo>
                <a:close/>
              </a:path>
            </a:pathLst>
          </a:custGeom>
          <a:solidFill>
            <a:srgbClr val="332C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6" name="object 9"/>
          <p:cNvSpPr>
            <a:spLocks/>
          </p:cNvSpPr>
          <p:nvPr/>
        </p:nvSpPr>
        <p:spPr bwMode="auto">
          <a:xfrm>
            <a:off x="2741613" y="6464300"/>
            <a:ext cx="3649662" cy="188913"/>
          </a:xfrm>
          <a:custGeom>
            <a:avLst/>
            <a:gdLst>
              <a:gd name="T0" fmla="*/ 1400259 w 3649223"/>
              <a:gd name="T1" fmla="*/ 13256 h 188732"/>
              <a:gd name="T2" fmla="*/ 1032863 w 3649223"/>
              <a:gd name="T3" fmla="*/ 56345 h 188732"/>
              <a:gd name="T4" fmla="*/ 991243 w 3649223"/>
              <a:gd name="T5" fmla="*/ 53030 h 188732"/>
              <a:gd name="T6" fmla="*/ 1032863 w 3649223"/>
              <a:gd name="T7" fmla="*/ 172342 h 188732"/>
              <a:gd name="T8" fmla="*/ 1403716 w 3649223"/>
              <a:gd name="T9" fmla="*/ 145829 h 188732"/>
              <a:gd name="T10" fmla="*/ 1573563 w 3649223"/>
              <a:gd name="T11" fmla="*/ 125942 h 188732"/>
              <a:gd name="T12" fmla="*/ 1639381 w 3649223"/>
              <a:gd name="T13" fmla="*/ 72917 h 188732"/>
              <a:gd name="T14" fmla="*/ 1604721 w 3649223"/>
              <a:gd name="T15" fmla="*/ 39773 h 188732"/>
              <a:gd name="T16" fmla="*/ 1708704 w 3649223"/>
              <a:gd name="T17" fmla="*/ 46399 h 188732"/>
              <a:gd name="T18" fmla="*/ 1781481 w 3649223"/>
              <a:gd name="T19" fmla="*/ 122626 h 188732"/>
              <a:gd name="T20" fmla="*/ 1916668 w 3649223"/>
              <a:gd name="T21" fmla="*/ 149144 h 188732"/>
              <a:gd name="T22" fmla="*/ 1982532 w 3649223"/>
              <a:gd name="T23" fmla="*/ 6630 h 188732"/>
              <a:gd name="T24" fmla="*/ 2037981 w 3649223"/>
              <a:gd name="T25" fmla="*/ 145829 h 188732"/>
              <a:gd name="T26" fmla="*/ 2055311 w 3649223"/>
              <a:gd name="T27" fmla="*/ 39773 h 188732"/>
              <a:gd name="T28" fmla="*/ 2190497 w 3649223"/>
              <a:gd name="T29" fmla="*/ 43088 h 188732"/>
              <a:gd name="T30" fmla="*/ 2218199 w 3649223"/>
              <a:gd name="T31" fmla="*/ 149144 h 188732"/>
              <a:gd name="T32" fmla="*/ 2159294 w 3649223"/>
              <a:gd name="T33" fmla="*/ 172342 h 188732"/>
              <a:gd name="T34" fmla="*/ 2148876 w 3649223"/>
              <a:gd name="T35" fmla="*/ 112686 h 188732"/>
              <a:gd name="T36" fmla="*/ 2564807 w 3649223"/>
              <a:gd name="T37" fmla="*/ 76227 h 188732"/>
              <a:gd name="T38" fmla="*/ 2644545 w 3649223"/>
              <a:gd name="T39" fmla="*/ 43088 h 188732"/>
              <a:gd name="T40" fmla="*/ 2644545 w 3649223"/>
              <a:gd name="T41" fmla="*/ 129257 h 188732"/>
              <a:gd name="T42" fmla="*/ 2689577 w 3649223"/>
              <a:gd name="T43" fmla="*/ 135887 h 188732"/>
              <a:gd name="T44" fmla="*/ 2738110 w 3649223"/>
              <a:gd name="T45" fmla="*/ 145829 h 188732"/>
              <a:gd name="T46" fmla="*/ 2779685 w 3649223"/>
              <a:gd name="T47" fmla="*/ 39773 h 188732"/>
              <a:gd name="T48" fmla="*/ 2914872 w 3649223"/>
              <a:gd name="T49" fmla="*/ 142514 h 188732"/>
              <a:gd name="T50" fmla="*/ 2914872 w 3649223"/>
              <a:gd name="T51" fmla="*/ 59655 h 188732"/>
              <a:gd name="T52" fmla="*/ 2907958 w 3649223"/>
              <a:gd name="T53" fmla="*/ 125942 h 188732"/>
              <a:gd name="T54" fmla="*/ 3396666 w 3649223"/>
              <a:gd name="T55" fmla="*/ 13256 h 188732"/>
              <a:gd name="T56" fmla="*/ 3344674 w 3649223"/>
              <a:gd name="T57" fmla="*/ 135887 h 188732"/>
              <a:gd name="T58" fmla="*/ 3344674 w 3649223"/>
              <a:gd name="T59" fmla="*/ 53030 h 188732"/>
              <a:gd name="T60" fmla="*/ 3362004 w 3649223"/>
              <a:gd name="T61" fmla="*/ 0 h 188732"/>
              <a:gd name="T62" fmla="*/ 3247606 w 3649223"/>
              <a:gd name="T63" fmla="*/ 145829 h 188732"/>
              <a:gd name="T64" fmla="*/ 3514476 w 3649223"/>
              <a:gd name="T65" fmla="*/ 43088 h 188732"/>
              <a:gd name="T66" fmla="*/ 3517978 w 3649223"/>
              <a:gd name="T67" fmla="*/ 72917 h 188732"/>
              <a:gd name="T68" fmla="*/ 3635788 w 3649223"/>
              <a:gd name="T69" fmla="*/ 43088 h 188732"/>
              <a:gd name="T70" fmla="*/ 3583797 w 3649223"/>
              <a:gd name="T71" fmla="*/ 112686 h 188732"/>
              <a:gd name="T72" fmla="*/ 3615001 w 3649223"/>
              <a:gd name="T73" fmla="*/ 149144 h 188732"/>
              <a:gd name="T74" fmla="*/ 3632332 w 3649223"/>
              <a:gd name="T75" fmla="*/ 182288 h 188732"/>
              <a:gd name="T76" fmla="*/ 2966863 w 3649223"/>
              <a:gd name="T77" fmla="*/ 76227 h 188732"/>
              <a:gd name="T78" fmla="*/ 2949532 w 3649223"/>
              <a:gd name="T79" fmla="*/ 102744 h 188732"/>
              <a:gd name="T80" fmla="*/ 3063932 w 3649223"/>
              <a:gd name="T81" fmla="*/ 112686 h 188732"/>
              <a:gd name="T82" fmla="*/ 3053514 w 3649223"/>
              <a:gd name="T83" fmla="*/ 62970 h 188732"/>
              <a:gd name="T84" fmla="*/ 1826559 w 3649223"/>
              <a:gd name="T85" fmla="*/ 139198 h 188732"/>
              <a:gd name="T86" fmla="*/ 1816142 w 3649223"/>
              <a:gd name="T87" fmla="*/ 56345 h 188732"/>
              <a:gd name="T88" fmla="*/ 1778025 w 3649223"/>
              <a:gd name="T89" fmla="*/ 89488 h 188732"/>
              <a:gd name="T90" fmla="*/ 1473037 w 3649223"/>
              <a:gd name="T91" fmla="*/ 112686 h 188732"/>
              <a:gd name="T92" fmla="*/ 1511155 w 3649223"/>
              <a:gd name="T93" fmla="*/ 39773 h 188732"/>
              <a:gd name="T94" fmla="*/ 0 w 3649223"/>
              <a:gd name="T95" fmla="*/ 145829 h 188732"/>
              <a:gd name="T96" fmla="*/ 142099 w 3649223"/>
              <a:gd name="T97" fmla="*/ 129257 h 188732"/>
              <a:gd name="T98" fmla="*/ 374308 w 3649223"/>
              <a:gd name="T99" fmla="*/ 72917 h 188732"/>
              <a:gd name="T100" fmla="*/ 311901 w 3649223"/>
              <a:gd name="T101" fmla="*/ 46399 h 188732"/>
              <a:gd name="T102" fmla="*/ 315404 w 3649223"/>
              <a:gd name="T103" fmla="*/ 89488 h 188732"/>
              <a:gd name="T104" fmla="*/ 440173 w 3649223"/>
              <a:gd name="T105" fmla="*/ 43088 h 188732"/>
              <a:gd name="T106" fmla="*/ 440173 w 3649223"/>
              <a:gd name="T107" fmla="*/ 129257 h 188732"/>
              <a:gd name="T108" fmla="*/ 485204 w 3649223"/>
              <a:gd name="T109" fmla="*/ 135887 h 188732"/>
              <a:gd name="T110" fmla="*/ 651595 w 3649223"/>
              <a:gd name="T111" fmla="*/ 6630 h 188732"/>
              <a:gd name="T112" fmla="*/ 599604 w 3649223"/>
              <a:gd name="T113" fmla="*/ 145829 h 188732"/>
              <a:gd name="T114" fmla="*/ 759034 w 3649223"/>
              <a:gd name="T115" fmla="*/ 56345 h 188732"/>
              <a:gd name="T116" fmla="*/ 821442 w 3649223"/>
              <a:gd name="T117" fmla="*/ 3315 h 188732"/>
              <a:gd name="T118" fmla="*/ 883803 w 3649223"/>
              <a:gd name="T119" fmla="*/ 72917 h 188732"/>
              <a:gd name="T120" fmla="*/ 894221 w 3649223"/>
              <a:gd name="T121" fmla="*/ 43088 h 18873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3649223" h="188732">
                <a:moveTo>
                  <a:pt x="1303034" y="132445"/>
                </a:moveTo>
                <a:lnTo>
                  <a:pt x="1303034" y="0"/>
                </a:lnTo>
                <a:lnTo>
                  <a:pt x="1285705" y="0"/>
                </a:lnTo>
                <a:lnTo>
                  <a:pt x="1285705" y="145689"/>
                </a:lnTo>
                <a:lnTo>
                  <a:pt x="1368890" y="145689"/>
                </a:lnTo>
                <a:lnTo>
                  <a:pt x="1368890" y="132445"/>
                </a:lnTo>
                <a:lnTo>
                  <a:pt x="1303034" y="132445"/>
                </a:lnTo>
                <a:close/>
              </a:path>
              <a:path w="3649223" h="188732">
                <a:moveTo>
                  <a:pt x="1400091" y="13243"/>
                </a:moveTo>
                <a:lnTo>
                  <a:pt x="1403547" y="23179"/>
                </a:lnTo>
                <a:lnTo>
                  <a:pt x="1417419" y="23179"/>
                </a:lnTo>
                <a:lnTo>
                  <a:pt x="1420875" y="13243"/>
                </a:lnTo>
                <a:lnTo>
                  <a:pt x="1417419" y="6624"/>
                </a:lnTo>
                <a:lnTo>
                  <a:pt x="1410460" y="3312"/>
                </a:lnTo>
                <a:lnTo>
                  <a:pt x="1403547" y="6624"/>
                </a:lnTo>
                <a:lnTo>
                  <a:pt x="1400091" y="13243"/>
                </a:lnTo>
                <a:close/>
              </a:path>
              <a:path w="3649223" h="188732">
                <a:moveTo>
                  <a:pt x="1032739" y="56291"/>
                </a:moveTo>
                <a:lnTo>
                  <a:pt x="1022324" y="39735"/>
                </a:lnTo>
                <a:lnTo>
                  <a:pt x="1011909" y="39735"/>
                </a:lnTo>
                <a:lnTo>
                  <a:pt x="1001539" y="43047"/>
                </a:lnTo>
                <a:lnTo>
                  <a:pt x="1001539" y="62910"/>
                </a:lnTo>
                <a:lnTo>
                  <a:pt x="1011909" y="56291"/>
                </a:lnTo>
                <a:lnTo>
                  <a:pt x="1032739" y="56291"/>
                </a:lnTo>
                <a:close/>
              </a:path>
              <a:path w="3649223" h="188732">
                <a:moveTo>
                  <a:pt x="1063894" y="43047"/>
                </a:moveTo>
                <a:lnTo>
                  <a:pt x="1050068" y="43047"/>
                </a:lnTo>
                <a:lnTo>
                  <a:pt x="1050068" y="52979"/>
                </a:lnTo>
                <a:lnTo>
                  <a:pt x="1043109" y="46355"/>
                </a:lnTo>
                <a:lnTo>
                  <a:pt x="1036196" y="43047"/>
                </a:lnTo>
                <a:lnTo>
                  <a:pt x="1029237" y="39735"/>
                </a:lnTo>
                <a:lnTo>
                  <a:pt x="1022324" y="39735"/>
                </a:lnTo>
                <a:lnTo>
                  <a:pt x="1032739" y="56291"/>
                </a:lnTo>
                <a:lnTo>
                  <a:pt x="1043109" y="62910"/>
                </a:lnTo>
                <a:lnTo>
                  <a:pt x="1046565" y="76154"/>
                </a:lnTo>
                <a:lnTo>
                  <a:pt x="1050068" y="92710"/>
                </a:lnTo>
                <a:lnTo>
                  <a:pt x="1046565" y="112578"/>
                </a:lnTo>
                <a:lnTo>
                  <a:pt x="1043109" y="125821"/>
                </a:lnTo>
                <a:lnTo>
                  <a:pt x="1032739" y="132445"/>
                </a:lnTo>
                <a:lnTo>
                  <a:pt x="1011909" y="132445"/>
                </a:lnTo>
                <a:lnTo>
                  <a:pt x="1001539" y="125821"/>
                </a:lnTo>
                <a:lnTo>
                  <a:pt x="998083" y="112578"/>
                </a:lnTo>
                <a:lnTo>
                  <a:pt x="994580" y="92710"/>
                </a:lnTo>
                <a:lnTo>
                  <a:pt x="998083" y="76154"/>
                </a:lnTo>
                <a:lnTo>
                  <a:pt x="1001539" y="62910"/>
                </a:lnTo>
                <a:lnTo>
                  <a:pt x="1001539" y="43047"/>
                </a:lnTo>
                <a:lnTo>
                  <a:pt x="994580" y="46355"/>
                </a:lnTo>
                <a:lnTo>
                  <a:pt x="991124" y="52979"/>
                </a:lnTo>
                <a:lnTo>
                  <a:pt x="984211" y="62910"/>
                </a:lnTo>
                <a:lnTo>
                  <a:pt x="980754" y="72847"/>
                </a:lnTo>
                <a:lnTo>
                  <a:pt x="980754" y="115890"/>
                </a:lnTo>
                <a:lnTo>
                  <a:pt x="984211" y="125821"/>
                </a:lnTo>
                <a:lnTo>
                  <a:pt x="991124" y="135757"/>
                </a:lnTo>
                <a:lnTo>
                  <a:pt x="994580" y="139065"/>
                </a:lnTo>
                <a:lnTo>
                  <a:pt x="1001539" y="145689"/>
                </a:lnTo>
                <a:lnTo>
                  <a:pt x="1011909" y="149001"/>
                </a:lnTo>
                <a:lnTo>
                  <a:pt x="1029237" y="149001"/>
                </a:lnTo>
                <a:lnTo>
                  <a:pt x="1036196" y="145689"/>
                </a:lnTo>
                <a:lnTo>
                  <a:pt x="1043109" y="139065"/>
                </a:lnTo>
                <a:lnTo>
                  <a:pt x="1050068" y="135757"/>
                </a:lnTo>
                <a:lnTo>
                  <a:pt x="1046565" y="152313"/>
                </a:lnTo>
                <a:lnTo>
                  <a:pt x="1043109" y="165557"/>
                </a:lnTo>
                <a:lnTo>
                  <a:pt x="1032739" y="172177"/>
                </a:lnTo>
                <a:lnTo>
                  <a:pt x="1018868" y="175489"/>
                </a:lnTo>
                <a:lnTo>
                  <a:pt x="1004996" y="172177"/>
                </a:lnTo>
                <a:lnTo>
                  <a:pt x="991124" y="168869"/>
                </a:lnTo>
                <a:lnTo>
                  <a:pt x="987667" y="182113"/>
                </a:lnTo>
                <a:lnTo>
                  <a:pt x="1001539" y="185420"/>
                </a:lnTo>
                <a:lnTo>
                  <a:pt x="1018868" y="188732"/>
                </a:lnTo>
                <a:lnTo>
                  <a:pt x="1029237" y="188732"/>
                </a:lnTo>
                <a:lnTo>
                  <a:pt x="1039652" y="185420"/>
                </a:lnTo>
                <a:lnTo>
                  <a:pt x="1046565" y="182113"/>
                </a:lnTo>
                <a:lnTo>
                  <a:pt x="1053524" y="175489"/>
                </a:lnTo>
                <a:lnTo>
                  <a:pt x="1060437" y="168869"/>
                </a:lnTo>
                <a:lnTo>
                  <a:pt x="1063894" y="158933"/>
                </a:lnTo>
                <a:lnTo>
                  <a:pt x="1063894" y="43047"/>
                </a:lnTo>
                <a:close/>
              </a:path>
              <a:path w="3649223" h="188732">
                <a:moveTo>
                  <a:pt x="1403547" y="43047"/>
                </a:moveTo>
                <a:lnTo>
                  <a:pt x="1403547" y="145689"/>
                </a:lnTo>
                <a:lnTo>
                  <a:pt x="1420875" y="145689"/>
                </a:lnTo>
                <a:lnTo>
                  <a:pt x="1420875" y="43047"/>
                </a:lnTo>
                <a:lnTo>
                  <a:pt x="1403547" y="43047"/>
                </a:lnTo>
                <a:close/>
              </a:path>
              <a:path w="3649223" h="188732">
                <a:moveTo>
                  <a:pt x="1500558" y="132445"/>
                </a:moveTo>
                <a:lnTo>
                  <a:pt x="1510973" y="149001"/>
                </a:lnTo>
                <a:lnTo>
                  <a:pt x="1517886" y="145689"/>
                </a:lnTo>
                <a:lnTo>
                  <a:pt x="1524845" y="139065"/>
                </a:lnTo>
                <a:lnTo>
                  <a:pt x="1531758" y="135757"/>
                </a:lnTo>
                <a:lnTo>
                  <a:pt x="1524845" y="76154"/>
                </a:lnTo>
                <a:lnTo>
                  <a:pt x="1524845" y="112578"/>
                </a:lnTo>
                <a:lnTo>
                  <a:pt x="1517886" y="125821"/>
                </a:lnTo>
                <a:lnTo>
                  <a:pt x="1510973" y="132445"/>
                </a:lnTo>
                <a:lnTo>
                  <a:pt x="1500558" y="132445"/>
                </a:lnTo>
                <a:close/>
              </a:path>
              <a:path w="3649223" h="188732">
                <a:moveTo>
                  <a:pt x="1573374" y="115890"/>
                </a:moveTo>
                <a:lnTo>
                  <a:pt x="1573374" y="125821"/>
                </a:lnTo>
                <a:lnTo>
                  <a:pt x="1580287" y="135757"/>
                </a:lnTo>
                <a:lnTo>
                  <a:pt x="1587199" y="139065"/>
                </a:lnTo>
                <a:lnTo>
                  <a:pt x="1594158" y="145689"/>
                </a:lnTo>
                <a:lnTo>
                  <a:pt x="1604528" y="149001"/>
                </a:lnTo>
                <a:lnTo>
                  <a:pt x="1614943" y="149001"/>
                </a:lnTo>
                <a:lnTo>
                  <a:pt x="1632271" y="145689"/>
                </a:lnTo>
                <a:lnTo>
                  <a:pt x="1653056" y="139065"/>
                </a:lnTo>
                <a:lnTo>
                  <a:pt x="1646143" y="125821"/>
                </a:lnTo>
                <a:lnTo>
                  <a:pt x="1632271" y="132445"/>
                </a:lnTo>
                <a:lnTo>
                  <a:pt x="1601071" y="132445"/>
                </a:lnTo>
                <a:lnTo>
                  <a:pt x="1594158" y="125821"/>
                </a:lnTo>
                <a:lnTo>
                  <a:pt x="1587199" y="112578"/>
                </a:lnTo>
                <a:lnTo>
                  <a:pt x="1587199" y="99334"/>
                </a:lnTo>
                <a:lnTo>
                  <a:pt x="1656513" y="99334"/>
                </a:lnTo>
                <a:lnTo>
                  <a:pt x="1639184" y="72847"/>
                </a:lnTo>
                <a:lnTo>
                  <a:pt x="1639184" y="86090"/>
                </a:lnTo>
                <a:lnTo>
                  <a:pt x="1587199" y="86090"/>
                </a:lnTo>
                <a:lnTo>
                  <a:pt x="1587199" y="46355"/>
                </a:lnTo>
                <a:lnTo>
                  <a:pt x="1580287" y="52979"/>
                </a:lnTo>
                <a:lnTo>
                  <a:pt x="1573374" y="62910"/>
                </a:lnTo>
                <a:lnTo>
                  <a:pt x="1573374" y="72847"/>
                </a:lnTo>
                <a:lnTo>
                  <a:pt x="1569871" y="82778"/>
                </a:lnTo>
                <a:lnTo>
                  <a:pt x="1569871" y="105958"/>
                </a:lnTo>
                <a:lnTo>
                  <a:pt x="1573374" y="115890"/>
                </a:lnTo>
                <a:close/>
              </a:path>
              <a:path w="3649223" h="188732">
                <a:moveTo>
                  <a:pt x="1649600" y="62910"/>
                </a:moveTo>
                <a:lnTo>
                  <a:pt x="1646143" y="52979"/>
                </a:lnTo>
                <a:lnTo>
                  <a:pt x="1639184" y="46355"/>
                </a:lnTo>
                <a:lnTo>
                  <a:pt x="1632271" y="43047"/>
                </a:lnTo>
                <a:lnTo>
                  <a:pt x="1621856" y="39735"/>
                </a:lnTo>
                <a:lnTo>
                  <a:pt x="1604528" y="39735"/>
                </a:lnTo>
                <a:lnTo>
                  <a:pt x="1594158" y="43047"/>
                </a:lnTo>
                <a:lnTo>
                  <a:pt x="1587199" y="46355"/>
                </a:lnTo>
                <a:lnTo>
                  <a:pt x="1587199" y="86090"/>
                </a:lnTo>
                <a:lnTo>
                  <a:pt x="1587199" y="72847"/>
                </a:lnTo>
                <a:lnTo>
                  <a:pt x="1594158" y="62910"/>
                </a:lnTo>
                <a:lnTo>
                  <a:pt x="1601071" y="56291"/>
                </a:lnTo>
                <a:lnTo>
                  <a:pt x="1625313" y="56291"/>
                </a:lnTo>
                <a:lnTo>
                  <a:pt x="1632271" y="62910"/>
                </a:lnTo>
                <a:lnTo>
                  <a:pt x="1639184" y="72847"/>
                </a:lnTo>
                <a:lnTo>
                  <a:pt x="1656513" y="99334"/>
                </a:lnTo>
                <a:lnTo>
                  <a:pt x="1656513" y="82778"/>
                </a:lnTo>
                <a:lnTo>
                  <a:pt x="1653056" y="72847"/>
                </a:lnTo>
                <a:lnTo>
                  <a:pt x="1649600" y="62910"/>
                </a:lnTo>
                <a:close/>
              </a:path>
              <a:path w="3649223" h="188732">
                <a:moveTo>
                  <a:pt x="1715457" y="43047"/>
                </a:moveTo>
                <a:lnTo>
                  <a:pt x="1708498" y="46355"/>
                </a:lnTo>
                <a:lnTo>
                  <a:pt x="1705041" y="52979"/>
                </a:lnTo>
                <a:lnTo>
                  <a:pt x="1705041" y="43047"/>
                </a:lnTo>
                <a:lnTo>
                  <a:pt x="1687713" y="43047"/>
                </a:lnTo>
                <a:lnTo>
                  <a:pt x="1687713" y="145689"/>
                </a:lnTo>
                <a:lnTo>
                  <a:pt x="1705041" y="145689"/>
                </a:lnTo>
                <a:lnTo>
                  <a:pt x="1705041" y="76154"/>
                </a:lnTo>
                <a:lnTo>
                  <a:pt x="1711954" y="62910"/>
                </a:lnTo>
                <a:lnTo>
                  <a:pt x="1718913" y="56291"/>
                </a:lnTo>
                <a:lnTo>
                  <a:pt x="1743154" y="56291"/>
                </a:lnTo>
                <a:lnTo>
                  <a:pt x="1746611" y="43047"/>
                </a:lnTo>
                <a:lnTo>
                  <a:pt x="1739698" y="39735"/>
                </a:lnTo>
                <a:lnTo>
                  <a:pt x="1722370" y="39735"/>
                </a:lnTo>
                <a:lnTo>
                  <a:pt x="1715457" y="43047"/>
                </a:lnTo>
                <a:close/>
              </a:path>
              <a:path w="3649223" h="188732">
                <a:moveTo>
                  <a:pt x="1777811" y="89402"/>
                </a:moveTo>
                <a:lnTo>
                  <a:pt x="1781267" y="122509"/>
                </a:lnTo>
                <a:lnTo>
                  <a:pt x="1781267" y="115890"/>
                </a:lnTo>
                <a:lnTo>
                  <a:pt x="1784770" y="105958"/>
                </a:lnTo>
                <a:lnTo>
                  <a:pt x="1795139" y="82778"/>
                </a:lnTo>
                <a:lnTo>
                  <a:pt x="1777811" y="89402"/>
                </a:lnTo>
                <a:close/>
              </a:path>
              <a:path w="3649223" h="188732">
                <a:moveTo>
                  <a:pt x="1906068" y="43047"/>
                </a:moveTo>
                <a:lnTo>
                  <a:pt x="1906068" y="16555"/>
                </a:lnTo>
                <a:lnTo>
                  <a:pt x="1888740" y="16555"/>
                </a:lnTo>
                <a:lnTo>
                  <a:pt x="1888740" y="43047"/>
                </a:lnTo>
                <a:lnTo>
                  <a:pt x="1871411" y="43047"/>
                </a:lnTo>
                <a:lnTo>
                  <a:pt x="1871411" y="56291"/>
                </a:lnTo>
                <a:lnTo>
                  <a:pt x="1888740" y="56291"/>
                </a:lnTo>
                <a:lnTo>
                  <a:pt x="1888740" y="125821"/>
                </a:lnTo>
                <a:lnTo>
                  <a:pt x="1895653" y="139065"/>
                </a:lnTo>
                <a:lnTo>
                  <a:pt x="1902566" y="145689"/>
                </a:lnTo>
                <a:lnTo>
                  <a:pt x="1916437" y="149001"/>
                </a:lnTo>
                <a:lnTo>
                  <a:pt x="1926853" y="145689"/>
                </a:lnTo>
                <a:lnTo>
                  <a:pt x="1937222" y="142377"/>
                </a:lnTo>
                <a:lnTo>
                  <a:pt x="1930309" y="129133"/>
                </a:lnTo>
                <a:lnTo>
                  <a:pt x="1923396" y="132445"/>
                </a:lnTo>
                <a:lnTo>
                  <a:pt x="1909525" y="132445"/>
                </a:lnTo>
                <a:lnTo>
                  <a:pt x="1906068" y="129133"/>
                </a:lnTo>
                <a:lnTo>
                  <a:pt x="1906068" y="56291"/>
                </a:lnTo>
                <a:lnTo>
                  <a:pt x="1930309" y="56291"/>
                </a:lnTo>
                <a:lnTo>
                  <a:pt x="1930309" y="43047"/>
                </a:lnTo>
                <a:lnTo>
                  <a:pt x="1906068" y="43047"/>
                </a:lnTo>
                <a:close/>
              </a:path>
              <a:path w="3649223" h="188732">
                <a:moveTo>
                  <a:pt x="1964966" y="13243"/>
                </a:moveTo>
                <a:lnTo>
                  <a:pt x="1968422" y="23179"/>
                </a:lnTo>
                <a:lnTo>
                  <a:pt x="1982294" y="23179"/>
                </a:lnTo>
                <a:lnTo>
                  <a:pt x="1985751" y="13243"/>
                </a:lnTo>
                <a:lnTo>
                  <a:pt x="1982294" y="6624"/>
                </a:lnTo>
                <a:lnTo>
                  <a:pt x="1975335" y="3312"/>
                </a:lnTo>
                <a:lnTo>
                  <a:pt x="1968422" y="6624"/>
                </a:lnTo>
                <a:lnTo>
                  <a:pt x="1964966" y="13243"/>
                </a:lnTo>
                <a:close/>
              </a:path>
              <a:path w="3649223" h="188732">
                <a:moveTo>
                  <a:pt x="1964966" y="43047"/>
                </a:moveTo>
                <a:lnTo>
                  <a:pt x="1964966" y="145689"/>
                </a:lnTo>
                <a:lnTo>
                  <a:pt x="1982294" y="145689"/>
                </a:lnTo>
                <a:lnTo>
                  <a:pt x="1982294" y="43047"/>
                </a:lnTo>
                <a:lnTo>
                  <a:pt x="1964966" y="43047"/>
                </a:lnTo>
                <a:close/>
              </a:path>
              <a:path w="3649223" h="188732">
                <a:moveTo>
                  <a:pt x="2048151" y="43047"/>
                </a:moveTo>
                <a:lnTo>
                  <a:pt x="2041192" y="46355"/>
                </a:lnTo>
                <a:lnTo>
                  <a:pt x="2037736" y="52979"/>
                </a:lnTo>
                <a:lnTo>
                  <a:pt x="2037736" y="43047"/>
                </a:lnTo>
                <a:lnTo>
                  <a:pt x="2020407" y="43047"/>
                </a:lnTo>
                <a:lnTo>
                  <a:pt x="2020407" y="145689"/>
                </a:lnTo>
                <a:lnTo>
                  <a:pt x="2037736" y="145689"/>
                </a:lnTo>
                <a:lnTo>
                  <a:pt x="2037736" y="72847"/>
                </a:lnTo>
                <a:lnTo>
                  <a:pt x="2044649" y="59598"/>
                </a:lnTo>
                <a:lnTo>
                  <a:pt x="2051608" y="56291"/>
                </a:lnTo>
                <a:lnTo>
                  <a:pt x="2072392" y="56291"/>
                </a:lnTo>
                <a:lnTo>
                  <a:pt x="2079305" y="59598"/>
                </a:lnTo>
                <a:lnTo>
                  <a:pt x="2082808" y="72847"/>
                </a:lnTo>
                <a:lnTo>
                  <a:pt x="2086264" y="89402"/>
                </a:lnTo>
                <a:lnTo>
                  <a:pt x="2086264" y="145689"/>
                </a:lnTo>
                <a:lnTo>
                  <a:pt x="2100136" y="145689"/>
                </a:lnTo>
                <a:lnTo>
                  <a:pt x="2100136" y="69535"/>
                </a:lnTo>
                <a:lnTo>
                  <a:pt x="2096633" y="59598"/>
                </a:lnTo>
                <a:lnTo>
                  <a:pt x="2089721" y="52979"/>
                </a:lnTo>
                <a:lnTo>
                  <a:pt x="2079305" y="43047"/>
                </a:lnTo>
                <a:lnTo>
                  <a:pt x="2061977" y="39735"/>
                </a:lnTo>
                <a:lnTo>
                  <a:pt x="2055064" y="39735"/>
                </a:lnTo>
                <a:lnTo>
                  <a:pt x="2048151" y="43047"/>
                </a:lnTo>
                <a:close/>
              </a:path>
              <a:path w="3649223" h="188732">
                <a:moveTo>
                  <a:pt x="2474400" y="145689"/>
                </a:moveTo>
                <a:lnTo>
                  <a:pt x="2491728" y="145689"/>
                </a:lnTo>
                <a:lnTo>
                  <a:pt x="2491728" y="16555"/>
                </a:lnTo>
                <a:lnTo>
                  <a:pt x="2536800" y="16555"/>
                </a:lnTo>
                <a:lnTo>
                  <a:pt x="2536800" y="0"/>
                </a:lnTo>
                <a:lnTo>
                  <a:pt x="2432830" y="0"/>
                </a:lnTo>
                <a:lnTo>
                  <a:pt x="2432830" y="16555"/>
                </a:lnTo>
                <a:lnTo>
                  <a:pt x="2474400" y="16555"/>
                </a:lnTo>
                <a:lnTo>
                  <a:pt x="2474400" y="145689"/>
                </a:lnTo>
                <a:close/>
              </a:path>
              <a:path w="3649223" h="188732">
                <a:moveTo>
                  <a:pt x="2217932" y="43047"/>
                </a:moveTo>
                <a:lnTo>
                  <a:pt x="2200603" y="43047"/>
                </a:lnTo>
                <a:lnTo>
                  <a:pt x="2200603" y="52979"/>
                </a:lnTo>
                <a:lnTo>
                  <a:pt x="2197147" y="46355"/>
                </a:lnTo>
                <a:lnTo>
                  <a:pt x="2190234" y="43047"/>
                </a:lnTo>
                <a:lnTo>
                  <a:pt x="2179819" y="39735"/>
                </a:lnTo>
                <a:lnTo>
                  <a:pt x="2162490" y="39735"/>
                </a:lnTo>
                <a:lnTo>
                  <a:pt x="2155577" y="43047"/>
                </a:lnTo>
                <a:lnTo>
                  <a:pt x="2148618" y="46355"/>
                </a:lnTo>
                <a:lnTo>
                  <a:pt x="2148618" y="92710"/>
                </a:lnTo>
                <a:lnTo>
                  <a:pt x="2148618" y="76154"/>
                </a:lnTo>
                <a:lnTo>
                  <a:pt x="2155577" y="62910"/>
                </a:lnTo>
                <a:lnTo>
                  <a:pt x="2162490" y="56291"/>
                </a:lnTo>
                <a:lnTo>
                  <a:pt x="2186778" y="56291"/>
                </a:lnTo>
                <a:lnTo>
                  <a:pt x="2193690" y="62910"/>
                </a:lnTo>
                <a:lnTo>
                  <a:pt x="2200603" y="76154"/>
                </a:lnTo>
                <a:lnTo>
                  <a:pt x="2207562" y="175489"/>
                </a:lnTo>
                <a:lnTo>
                  <a:pt x="2211019" y="168869"/>
                </a:lnTo>
                <a:lnTo>
                  <a:pt x="2214475" y="158933"/>
                </a:lnTo>
                <a:lnTo>
                  <a:pt x="2217932" y="149001"/>
                </a:lnTo>
                <a:lnTo>
                  <a:pt x="2217932" y="43047"/>
                </a:lnTo>
                <a:close/>
              </a:path>
              <a:path w="3649223" h="188732">
                <a:moveTo>
                  <a:pt x="2134793" y="125821"/>
                </a:moveTo>
                <a:lnTo>
                  <a:pt x="2141706" y="135757"/>
                </a:lnTo>
                <a:lnTo>
                  <a:pt x="2148618" y="139065"/>
                </a:lnTo>
                <a:lnTo>
                  <a:pt x="2155577" y="145689"/>
                </a:lnTo>
                <a:lnTo>
                  <a:pt x="2162490" y="149001"/>
                </a:lnTo>
                <a:lnTo>
                  <a:pt x="2179819" y="149001"/>
                </a:lnTo>
                <a:lnTo>
                  <a:pt x="2190234" y="145689"/>
                </a:lnTo>
                <a:lnTo>
                  <a:pt x="2197147" y="139065"/>
                </a:lnTo>
                <a:lnTo>
                  <a:pt x="2200603" y="135757"/>
                </a:lnTo>
                <a:lnTo>
                  <a:pt x="2200603" y="152313"/>
                </a:lnTo>
                <a:lnTo>
                  <a:pt x="2197147" y="165557"/>
                </a:lnTo>
                <a:lnTo>
                  <a:pt x="2186778" y="172177"/>
                </a:lnTo>
                <a:lnTo>
                  <a:pt x="2172906" y="175489"/>
                </a:lnTo>
                <a:lnTo>
                  <a:pt x="2159034" y="172177"/>
                </a:lnTo>
                <a:lnTo>
                  <a:pt x="2145162" y="168869"/>
                </a:lnTo>
                <a:lnTo>
                  <a:pt x="2138249" y="182113"/>
                </a:lnTo>
                <a:lnTo>
                  <a:pt x="2155577" y="185420"/>
                </a:lnTo>
                <a:lnTo>
                  <a:pt x="2172906" y="188732"/>
                </a:lnTo>
                <a:lnTo>
                  <a:pt x="2183275" y="188732"/>
                </a:lnTo>
                <a:lnTo>
                  <a:pt x="2193690" y="185420"/>
                </a:lnTo>
                <a:lnTo>
                  <a:pt x="2200603" y="182113"/>
                </a:lnTo>
                <a:lnTo>
                  <a:pt x="2207562" y="175489"/>
                </a:lnTo>
                <a:lnTo>
                  <a:pt x="2200603" y="76154"/>
                </a:lnTo>
                <a:lnTo>
                  <a:pt x="2200603" y="112578"/>
                </a:lnTo>
                <a:lnTo>
                  <a:pt x="2193690" y="125821"/>
                </a:lnTo>
                <a:lnTo>
                  <a:pt x="2186778" y="132445"/>
                </a:lnTo>
                <a:lnTo>
                  <a:pt x="2162490" y="132445"/>
                </a:lnTo>
                <a:lnTo>
                  <a:pt x="2155577" y="125821"/>
                </a:lnTo>
                <a:lnTo>
                  <a:pt x="2148618" y="112578"/>
                </a:lnTo>
                <a:lnTo>
                  <a:pt x="2148618" y="46355"/>
                </a:lnTo>
                <a:lnTo>
                  <a:pt x="2141706" y="52979"/>
                </a:lnTo>
                <a:lnTo>
                  <a:pt x="2134793" y="62910"/>
                </a:lnTo>
                <a:lnTo>
                  <a:pt x="2131290" y="72847"/>
                </a:lnTo>
                <a:lnTo>
                  <a:pt x="2131290" y="115890"/>
                </a:lnTo>
                <a:lnTo>
                  <a:pt x="2134793" y="125821"/>
                </a:lnTo>
                <a:close/>
              </a:path>
              <a:path w="3649223" h="188732">
                <a:moveTo>
                  <a:pt x="2574913" y="43047"/>
                </a:moveTo>
                <a:lnTo>
                  <a:pt x="2567954" y="46355"/>
                </a:lnTo>
                <a:lnTo>
                  <a:pt x="2561042" y="52979"/>
                </a:lnTo>
                <a:lnTo>
                  <a:pt x="2561042" y="43047"/>
                </a:lnTo>
                <a:lnTo>
                  <a:pt x="2547170" y="43047"/>
                </a:lnTo>
                <a:lnTo>
                  <a:pt x="2547170" y="145689"/>
                </a:lnTo>
                <a:lnTo>
                  <a:pt x="2561042" y="145689"/>
                </a:lnTo>
                <a:lnTo>
                  <a:pt x="2561042" y="92710"/>
                </a:lnTo>
                <a:lnTo>
                  <a:pt x="2564498" y="76154"/>
                </a:lnTo>
                <a:lnTo>
                  <a:pt x="2567954" y="62910"/>
                </a:lnTo>
                <a:lnTo>
                  <a:pt x="2578370" y="56291"/>
                </a:lnTo>
                <a:lnTo>
                  <a:pt x="2599155" y="56291"/>
                </a:lnTo>
                <a:lnTo>
                  <a:pt x="2602611" y="43047"/>
                </a:lnTo>
                <a:lnTo>
                  <a:pt x="2595698" y="39735"/>
                </a:lnTo>
                <a:lnTo>
                  <a:pt x="2581826" y="39735"/>
                </a:lnTo>
                <a:lnTo>
                  <a:pt x="2574913" y="43047"/>
                </a:lnTo>
                <a:close/>
              </a:path>
              <a:path w="3649223" h="188732">
                <a:moveTo>
                  <a:pt x="2654596" y="82778"/>
                </a:moveTo>
                <a:lnTo>
                  <a:pt x="2637268" y="89402"/>
                </a:lnTo>
                <a:lnTo>
                  <a:pt x="2637268" y="115890"/>
                </a:lnTo>
                <a:lnTo>
                  <a:pt x="2640770" y="105958"/>
                </a:lnTo>
                <a:lnTo>
                  <a:pt x="2647683" y="102646"/>
                </a:lnTo>
                <a:lnTo>
                  <a:pt x="2658052" y="96022"/>
                </a:lnTo>
                <a:lnTo>
                  <a:pt x="2654596" y="82778"/>
                </a:lnTo>
                <a:close/>
              </a:path>
              <a:path w="3649223" h="188732">
                <a:moveTo>
                  <a:pt x="2644227" y="43047"/>
                </a:moveTo>
                <a:lnTo>
                  <a:pt x="2626898" y="46355"/>
                </a:lnTo>
                <a:lnTo>
                  <a:pt x="2633811" y="59598"/>
                </a:lnTo>
                <a:lnTo>
                  <a:pt x="2647683" y="56291"/>
                </a:lnTo>
                <a:lnTo>
                  <a:pt x="2675381" y="56291"/>
                </a:lnTo>
                <a:lnTo>
                  <a:pt x="2682340" y="59598"/>
                </a:lnTo>
                <a:lnTo>
                  <a:pt x="2685796" y="72847"/>
                </a:lnTo>
                <a:lnTo>
                  <a:pt x="2689253" y="82778"/>
                </a:lnTo>
                <a:lnTo>
                  <a:pt x="2654596" y="82778"/>
                </a:lnTo>
                <a:lnTo>
                  <a:pt x="2658052" y="96022"/>
                </a:lnTo>
                <a:lnTo>
                  <a:pt x="2689253" y="96022"/>
                </a:lnTo>
                <a:lnTo>
                  <a:pt x="2685796" y="112578"/>
                </a:lnTo>
                <a:lnTo>
                  <a:pt x="2682340" y="122509"/>
                </a:lnTo>
                <a:lnTo>
                  <a:pt x="2675381" y="132445"/>
                </a:lnTo>
                <a:lnTo>
                  <a:pt x="2651140" y="132445"/>
                </a:lnTo>
                <a:lnTo>
                  <a:pt x="2644227" y="129133"/>
                </a:lnTo>
                <a:lnTo>
                  <a:pt x="2640770" y="122509"/>
                </a:lnTo>
                <a:lnTo>
                  <a:pt x="2637268" y="115890"/>
                </a:lnTo>
                <a:lnTo>
                  <a:pt x="2637268" y="89402"/>
                </a:lnTo>
                <a:lnTo>
                  <a:pt x="2630355" y="96022"/>
                </a:lnTo>
                <a:lnTo>
                  <a:pt x="2626898" y="99334"/>
                </a:lnTo>
                <a:lnTo>
                  <a:pt x="2623442" y="109266"/>
                </a:lnTo>
                <a:lnTo>
                  <a:pt x="2623442" y="115890"/>
                </a:lnTo>
                <a:lnTo>
                  <a:pt x="2626898" y="129133"/>
                </a:lnTo>
                <a:lnTo>
                  <a:pt x="2637268" y="142377"/>
                </a:lnTo>
                <a:lnTo>
                  <a:pt x="2647683" y="145689"/>
                </a:lnTo>
                <a:lnTo>
                  <a:pt x="2658052" y="149001"/>
                </a:lnTo>
                <a:lnTo>
                  <a:pt x="2668468" y="149001"/>
                </a:lnTo>
                <a:lnTo>
                  <a:pt x="2675381" y="145689"/>
                </a:lnTo>
                <a:lnTo>
                  <a:pt x="2682340" y="139065"/>
                </a:lnTo>
                <a:lnTo>
                  <a:pt x="2689253" y="135757"/>
                </a:lnTo>
                <a:lnTo>
                  <a:pt x="2689253" y="145689"/>
                </a:lnTo>
                <a:lnTo>
                  <a:pt x="2703125" y="145689"/>
                </a:lnTo>
                <a:lnTo>
                  <a:pt x="2703125" y="69535"/>
                </a:lnTo>
                <a:lnTo>
                  <a:pt x="2696212" y="52979"/>
                </a:lnTo>
                <a:lnTo>
                  <a:pt x="2689253" y="46355"/>
                </a:lnTo>
                <a:lnTo>
                  <a:pt x="2682340" y="43047"/>
                </a:lnTo>
                <a:lnTo>
                  <a:pt x="2671924" y="39735"/>
                </a:lnTo>
                <a:lnTo>
                  <a:pt x="2665011" y="39735"/>
                </a:lnTo>
                <a:lnTo>
                  <a:pt x="2644227" y="43047"/>
                </a:lnTo>
                <a:close/>
              </a:path>
              <a:path w="3649223" h="188732">
                <a:moveTo>
                  <a:pt x="2765525" y="43047"/>
                </a:moveTo>
                <a:lnTo>
                  <a:pt x="2758566" y="46355"/>
                </a:lnTo>
                <a:lnTo>
                  <a:pt x="2755109" y="52979"/>
                </a:lnTo>
                <a:lnTo>
                  <a:pt x="2755109" y="43047"/>
                </a:lnTo>
                <a:lnTo>
                  <a:pt x="2737781" y="43047"/>
                </a:lnTo>
                <a:lnTo>
                  <a:pt x="2737781" y="145689"/>
                </a:lnTo>
                <a:lnTo>
                  <a:pt x="2755109" y="145689"/>
                </a:lnTo>
                <a:lnTo>
                  <a:pt x="2755109" y="72847"/>
                </a:lnTo>
                <a:lnTo>
                  <a:pt x="2762022" y="59598"/>
                </a:lnTo>
                <a:lnTo>
                  <a:pt x="2768981" y="56291"/>
                </a:lnTo>
                <a:lnTo>
                  <a:pt x="2789766" y="56291"/>
                </a:lnTo>
                <a:lnTo>
                  <a:pt x="2796679" y="59598"/>
                </a:lnTo>
                <a:lnTo>
                  <a:pt x="2803638" y="72847"/>
                </a:lnTo>
                <a:lnTo>
                  <a:pt x="2803638" y="145689"/>
                </a:lnTo>
                <a:lnTo>
                  <a:pt x="2820966" y="145689"/>
                </a:lnTo>
                <a:lnTo>
                  <a:pt x="2820966" y="79466"/>
                </a:lnTo>
                <a:lnTo>
                  <a:pt x="2817510" y="69535"/>
                </a:lnTo>
                <a:lnTo>
                  <a:pt x="2814007" y="59598"/>
                </a:lnTo>
                <a:lnTo>
                  <a:pt x="2810551" y="52979"/>
                </a:lnTo>
                <a:lnTo>
                  <a:pt x="2796679" y="43047"/>
                </a:lnTo>
                <a:lnTo>
                  <a:pt x="2779351" y="39735"/>
                </a:lnTo>
                <a:lnTo>
                  <a:pt x="2772438" y="39735"/>
                </a:lnTo>
                <a:lnTo>
                  <a:pt x="2765525" y="43047"/>
                </a:lnTo>
                <a:close/>
              </a:path>
              <a:path w="3649223" h="188732">
                <a:moveTo>
                  <a:pt x="3063563" y="86090"/>
                </a:moveTo>
                <a:lnTo>
                  <a:pt x="3063563" y="72847"/>
                </a:lnTo>
                <a:lnTo>
                  <a:pt x="3070476" y="62910"/>
                </a:lnTo>
                <a:lnTo>
                  <a:pt x="3077388" y="56291"/>
                </a:lnTo>
                <a:lnTo>
                  <a:pt x="3101676" y="56291"/>
                </a:lnTo>
                <a:lnTo>
                  <a:pt x="3112045" y="62910"/>
                </a:lnTo>
                <a:lnTo>
                  <a:pt x="3101676" y="39735"/>
                </a:lnTo>
                <a:lnTo>
                  <a:pt x="3080891" y="39735"/>
                </a:lnTo>
                <a:lnTo>
                  <a:pt x="3070476" y="43047"/>
                </a:lnTo>
                <a:lnTo>
                  <a:pt x="3063563" y="46355"/>
                </a:lnTo>
                <a:lnTo>
                  <a:pt x="3063563" y="86090"/>
                </a:lnTo>
                <a:close/>
              </a:path>
              <a:path w="3649223" h="188732">
                <a:moveTo>
                  <a:pt x="2900649" y="145689"/>
                </a:moveTo>
                <a:lnTo>
                  <a:pt x="2914521" y="142377"/>
                </a:lnTo>
                <a:lnTo>
                  <a:pt x="2921480" y="132445"/>
                </a:lnTo>
                <a:lnTo>
                  <a:pt x="2924936" y="119202"/>
                </a:lnTo>
                <a:lnTo>
                  <a:pt x="2924936" y="109266"/>
                </a:lnTo>
                <a:lnTo>
                  <a:pt x="2921480" y="102646"/>
                </a:lnTo>
                <a:lnTo>
                  <a:pt x="2917977" y="99334"/>
                </a:lnTo>
                <a:lnTo>
                  <a:pt x="2911064" y="92710"/>
                </a:lnTo>
                <a:lnTo>
                  <a:pt x="2900649" y="89402"/>
                </a:lnTo>
                <a:lnTo>
                  <a:pt x="2890280" y="86090"/>
                </a:lnTo>
                <a:lnTo>
                  <a:pt x="2879864" y="82778"/>
                </a:lnTo>
                <a:lnTo>
                  <a:pt x="2872951" y="79466"/>
                </a:lnTo>
                <a:lnTo>
                  <a:pt x="2865992" y="76154"/>
                </a:lnTo>
                <a:lnTo>
                  <a:pt x="2865992" y="62910"/>
                </a:lnTo>
                <a:lnTo>
                  <a:pt x="2872951" y="56291"/>
                </a:lnTo>
                <a:lnTo>
                  <a:pt x="2900649" y="56291"/>
                </a:lnTo>
                <a:lnTo>
                  <a:pt x="2914521" y="59598"/>
                </a:lnTo>
                <a:lnTo>
                  <a:pt x="2921480" y="46355"/>
                </a:lnTo>
                <a:lnTo>
                  <a:pt x="2904151" y="43047"/>
                </a:lnTo>
                <a:lnTo>
                  <a:pt x="2886823" y="39735"/>
                </a:lnTo>
                <a:lnTo>
                  <a:pt x="2872951" y="43047"/>
                </a:lnTo>
                <a:lnTo>
                  <a:pt x="2862536" y="46355"/>
                </a:lnTo>
                <a:lnTo>
                  <a:pt x="2852166" y="56291"/>
                </a:lnTo>
                <a:lnTo>
                  <a:pt x="2848664" y="69535"/>
                </a:lnTo>
                <a:lnTo>
                  <a:pt x="2852166" y="82778"/>
                </a:lnTo>
                <a:lnTo>
                  <a:pt x="2862536" y="92710"/>
                </a:lnTo>
                <a:lnTo>
                  <a:pt x="2872951" y="96022"/>
                </a:lnTo>
                <a:lnTo>
                  <a:pt x="2883321" y="99334"/>
                </a:lnTo>
                <a:lnTo>
                  <a:pt x="2893736" y="102646"/>
                </a:lnTo>
                <a:lnTo>
                  <a:pt x="2904151" y="105958"/>
                </a:lnTo>
                <a:lnTo>
                  <a:pt x="2907608" y="112578"/>
                </a:lnTo>
                <a:lnTo>
                  <a:pt x="2907608" y="125821"/>
                </a:lnTo>
                <a:lnTo>
                  <a:pt x="2904151" y="129133"/>
                </a:lnTo>
                <a:lnTo>
                  <a:pt x="2897192" y="132445"/>
                </a:lnTo>
                <a:lnTo>
                  <a:pt x="2869495" y="132445"/>
                </a:lnTo>
                <a:lnTo>
                  <a:pt x="2855623" y="125821"/>
                </a:lnTo>
                <a:lnTo>
                  <a:pt x="2848664" y="139065"/>
                </a:lnTo>
                <a:lnTo>
                  <a:pt x="2865992" y="145689"/>
                </a:lnTo>
                <a:lnTo>
                  <a:pt x="2886823" y="149001"/>
                </a:lnTo>
                <a:lnTo>
                  <a:pt x="2900649" y="145689"/>
                </a:lnTo>
                <a:close/>
              </a:path>
              <a:path w="3649223" h="188732">
                <a:moveTo>
                  <a:pt x="3396257" y="13243"/>
                </a:moveTo>
                <a:lnTo>
                  <a:pt x="3399714" y="23179"/>
                </a:lnTo>
                <a:lnTo>
                  <a:pt x="3417042" y="23179"/>
                </a:lnTo>
                <a:lnTo>
                  <a:pt x="3417042" y="6624"/>
                </a:lnTo>
                <a:lnTo>
                  <a:pt x="3406626" y="3312"/>
                </a:lnTo>
                <a:lnTo>
                  <a:pt x="3399714" y="6624"/>
                </a:lnTo>
                <a:lnTo>
                  <a:pt x="3396257" y="13243"/>
                </a:lnTo>
                <a:close/>
              </a:path>
              <a:path w="3649223" h="188732">
                <a:moveTo>
                  <a:pt x="3281872" y="62910"/>
                </a:moveTo>
                <a:lnTo>
                  <a:pt x="3278415" y="72847"/>
                </a:lnTo>
                <a:lnTo>
                  <a:pt x="3278415" y="82778"/>
                </a:lnTo>
                <a:lnTo>
                  <a:pt x="3274959" y="92710"/>
                </a:lnTo>
                <a:lnTo>
                  <a:pt x="3278415" y="105958"/>
                </a:lnTo>
                <a:lnTo>
                  <a:pt x="3278415" y="115890"/>
                </a:lnTo>
                <a:lnTo>
                  <a:pt x="3281872" y="125821"/>
                </a:lnTo>
                <a:lnTo>
                  <a:pt x="3285328" y="135757"/>
                </a:lnTo>
                <a:lnTo>
                  <a:pt x="3292287" y="139065"/>
                </a:lnTo>
                <a:lnTo>
                  <a:pt x="3299200" y="145689"/>
                </a:lnTo>
                <a:lnTo>
                  <a:pt x="3309616" y="149001"/>
                </a:lnTo>
                <a:lnTo>
                  <a:pt x="3326944" y="149001"/>
                </a:lnTo>
                <a:lnTo>
                  <a:pt x="3333857" y="145689"/>
                </a:lnTo>
                <a:lnTo>
                  <a:pt x="3340770" y="139065"/>
                </a:lnTo>
                <a:lnTo>
                  <a:pt x="3344272" y="135757"/>
                </a:lnTo>
                <a:lnTo>
                  <a:pt x="3344272" y="145689"/>
                </a:lnTo>
                <a:lnTo>
                  <a:pt x="3361600" y="145689"/>
                </a:lnTo>
                <a:lnTo>
                  <a:pt x="3344272" y="76154"/>
                </a:lnTo>
                <a:lnTo>
                  <a:pt x="3344272" y="112578"/>
                </a:lnTo>
                <a:lnTo>
                  <a:pt x="3337313" y="125821"/>
                </a:lnTo>
                <a:lnTo>
                  <a:pt x="3330400" y="132445"/>
                </a:lnTo>
                <a:lnTo>
                  <a:pt x="3306159" y="132445"/>
                </a:lnTo>
                <a:lnTo>
                  <a:pt x="3299200" y="125821"/>
                </a:lnTo>
                <a:lnTo>
                  <a:pt x="3292287" y="112578"/>
                </a:lnTo>
                <a:lnTo>
                  <a:pt x="3292287" y="46355"/>
                </a:lnTo>
                <a:lnTo>
                  <a:pt x="3285328" y="52979"/>
                </a:lnTo>
                <a:lnTo>
                  <a:pt x="3281872" y="62910"/>
                </a:lnTo>
                <a:close/>
              </a:path>
              <a:path w="3649223" h="188732">
                <a:moveTo>
                  <a:pt x="3361600" y="0"/>
                </a:moveTo>
                <a:lnTo>
                  <a:pt x="3344272" y="0"/>
                </a:lnTo>
                <a:lnTo>
                  <a:pt x="3344272" y="52979"/>
                </a:lnTo>
                <a:lnTo>
                  <a:pt x="3340770" y="46355"/>
                </a:lnTo>
                <a:lnTo>
                  <a:pt x="3333857" y="43047"/>
                </a:lnTo>
                <a:lnTo>
                  <a:pt x="3326944" y="39735"/>
                </a:lnTo>
                <a:lnTo>
                  <a:pt x="3309616" y="39735"/>
                </a:lnTo>
                <a:lnTo>
                  <a:pt x="3299200" y="43047"/>
                </a:lnTo>
                <a:lnTo>
                  <a:pt x="3292287" y="46355"/>
                </a:lnTo>
                <a:lnTo>
                  <a:pt x="3292287" y="92710"/>
                </a:lnTo>
                <a:lnTo>
                  <a:pt x="3292287" y="76154"/>
                </a:lnTo>
                <a:lnTo>
                  <a:pt x="3299200" y="62910"/>
                </a:lnTo>
                <a:lnTo>
                  <a:pt x="3306159" y="56291"/>
                </a:lnTo>
                <a:lnTo>
                  <a:pt x="3330400" y="56291"/>
                </a:lnTo>
                <a:lnTo>
                  <a:pt x="3337313" y="62910"/>
                </a:lnTo>
                <a:lnTo>
                  <a:pt x="3344272" y="76154"/>
                </a:lnTo>
                <a:lnTo>
                  <a:pt x="3361600" y="145689"/>
                </a:lnTo>
                <a:lnTo>
                  <a:pt x="3361600" y="0"/>
                </a:lnTo>
                <a:close/>
              </a:path>
              <a:path w="3649223" h="188732">
                <a:moveTo>
                  <a:pt x="3191774" y="43047"/>
                </a:moveTo>
                <a:lnTo>
                  <a:pt x="3184861" y="46355"/>
                </a:lnTo>
                <a:lnTo>
                  <a:pt x="3181358" y="52979"/>
                </a:lnTo>
                <a:lnTo>
                  <a:pt x="3181358" y="43047"/>
                </a:lnTo>
                <a:lnTo>
                  <a:pt x="3164030" y="43047"/>
                </a:lnTo>
                <a:lnTo>
                  <a:pt x="3164030" y="145689"/>
                </a:lnTo>
                <a:lnTo>
                  <a:pt x="3181358" y="145689"/>
                </a:lnTo>
                <a:lnTo>
                  <a:pt x="3181358" y="72847"/>
                </a:lnTo>
                <a:lnTo>
                  <a:pt x="3188317" y="59598"/>
                </a:lnTo>
                <a:lnTo>
                  <a:pt x="3195230" y="56291"/>
                </a:lnTo>
                <a:lnTo>
                  <a:pt x="3216015" y="56291"/>
                </a:lnTo>
                <a:lnTo>
                  <a:pt x="3222974" y="59598"/>
                </a:lnTo>
                <a:lnTo>
                  <a:pt x="3229887" y="72847"/>
                </a:lnTo>
                <a:lnTo>
                  <a:pt x="3229887" y="145689"/>
                </a:lnTo>
                <a:lnTo>
                  <a:pt x="3247215" y="145689"/>
                </a:lnTo>
                <a:lnTo>
                  <a:pt x="3247215" y="79466"/>
                </a:lnTo>
                <a:lnTo>
                  <a:pt x="3243759" y="69535"/>
                </a:lnTo>
                <a:lnTo>
                  <a:pt x="3240302" y="59598"/>
                </a:lnTo>
                <a:lnTo>
                  <a:pt x="3236846" y="52979"/>
                </a:lnTo>
                <a:lnTo>
                  <a:pt x="3222974" y="43047"/>
                </a:lnTo>
                <a:lnTo>
                  <a:pt x="3205646" y="39735"/>
                </a:lnTo>
                <a:lnTo>
                  <a:pt x="3198687" y="39735"/>
                </a:lnTo>
                <a:lnTo>
                  <a:pt x="3191774" y="43047"/>
                </a:lnTo>
                <a:close/>
              </a:path>
              <a:path w="3649223" h="188732">
                <a:moveTo>
                  <a:pt x="3399714" y="43047"/>
                </a:moveTo>
                <a:lnTo>
                  <a:pt x="3399714" y="145689"/>
                </a:lnTo>
                <a:lnTo>
                  <a:pt x="3417042" y="145689"/>
                </a:lnTo>
                <a:lnTo>
                  <a:pt x="3417042" y="43047"/>
                </a:lnTo>
                <a:lnTo>
                  <a:pt x="3399714" y="43047"/>
                </a:lnTo>
                <a:close/>
              </a:path>
              <a:path w="3649223" h="188732">
                <a:moveTo>
                  <a:pt x="3524468" y="52979"/>
                </a:moveTo>
                <a:lnTo>
                  <a:pt x="3514053" y="43047"/>
                </a:lnTo>
                <a:lnTo>
                  <a:pt x="3496724" y="39735"/>
                </a:lnTo>
                <a:lnTo>
                  <a:pt x="3486355" y="39735"/>
                </a:lnTo>
                <a:lnTo>
                  <a:pt x="3479396" y="43047"/>
                </a:lnTo>
                <a:lnTo>
                  <a:pt x="3475940" y="46355"/>
                </a:lnTo>
                <a:lnTo>
                  <a:pt x="3469027" y="52979"/>
                </a:lnTo>
                <a:lnTo>
                  <a:pt x="3469027" y="43047"/>
                </a:lnTo>
                <a:lnTo>
                  <a:pt x="3455155" y="43047"/>
                </a:lnTo>
                <a:lnTo>
                  <a:pt x="3455155" y="145689"/>
                </a:lnTo>
                <a:lnTo>
                  <a:pt x="3469027" y="145689"/>
                </a:lnTo>
                <a:lnTo>
                  <a:pt x="3469027" y="72847"/>
                </a:lnTo>
                <a:lnTo>
                  <a:pt x="3475940" y="59598"/>
                </a:lnTo>
                <a:lnTo>
                  <a:pt x="3482899" y="56291"/>
                </a:lnTo>
                <a:lnTo>
                  <a:pt x="3503683" y="56291"/>
                </a:lnTo>
                <a:lnTo>
                  <a:pt x="3510596" y="59598"/>
                </a:lnTo>
                <a:lnTo>
                  <a:pt x="3517555" y="72847"/>
                </a:lnTo>
                <a:lnTo>
                  <a:pt x="3517555" y="145689"/>
                </a:lnTo>
                <a:lnTo>
                  <a:pt x="3534884" y="145689"/>
                </a:lnTo>
                <a:lnTo>
                  <a:pt x="3534884" y="79466"/>
                </a:lnTo>
                <a:lnTo>
                  <a:pt x="3531381" y="69535"/>
                </a:lnTo>
                <a:lnTo>
                  <a:pt x="3531381" y="59598"/>
                </a:lnTo>
                <a:lnTo>
                  <a:pt x="3524468" y="52979"/>
                </a:lnTo>
                <a:close/>
              </a:path>
              <a:path w="3649223" h="188732">
                <a:moveTo>
                  <a:pt x="3618023" y="56291"/>
                </a:moveTo>
                <a:lnTo>
                  <a:pt x="3607653" y="39735"/>
                </a:lnTo>
                <a:lnTo>
                  <a:pt x="3597238" y="39735"/>
                </a:lnTo>
                <a:lnTo>
                  <a:pt x="3586869" y="43047"/>
                </a:lnTo>
                <a:lnTo>
                  <a:pt x="3586869" y="62910"/>
                </a:lnTo>
                <a:lnTo>
                  <a:pt x="3597238" y="56291"/>
                </a:lnTo>
                <a:lnTo>
                  <a:pt x="3618023" y="56291"/>
                </a:lnTo>
                <a:close/>
              </a:path>
              <a:path w="3649223" h="188732">
                <a:moveTo>
                  <a:pt x="3649223" y="43047"/>
                </a:moveTo>
                <a:lnTo>
                  <a:pt x="3635351" y="43047"/>
                </a:lnTo>
                <a:lnTo>
                  <a:pt x="3635351" y="52979"/>
                </a:lnTo>
                <a:lnTo>
                  <a:pt x="3628438" y="46355"/>
                </a:lnTo>
                <a:lnTo>
                  <a:pt x="3621525" y="43047"/>
                </a:lnTo>
                <a:lnTo>
                  <a:pt x="3614566" y="39735"/>
                </a:lnTo>
                <a:lnTo>
                  <a:pt x="3607653" y="39735"/>
                </a:lnTo>
                <a:lnTo>
                  <a:pt x="3618023" y="56291"/>
                </a:lnTo>
                <a:lnTo>
                  <a:pt x="3628438" y="62910"/>
                </a:lnTo>
                <a:lnTo>
                  <a:pt x="3631895" y="76154"/>
                </a:lnTo>
                <a:lnTo>
                  <a:pt x="3635351" y="92710"/>
                </a:lnTo>
                <a:lnTo>
                  <a:pt x="3631895" y="112578"/>
                </a:lnTo>
                <a:lnTo>
                  <a:pt x="3628438" y="125821"/>
                </a:lnTo>
                <a:lnTo>
                  <a:pt x="3618023" y="132445"/>
                </a:lnTo>
                <a:lnTo>
                  <a:pt x="3597238" y="132445"/>
                </a:lnTo>
                <a:lnTo>
                  <a:pt x="3586869" y="125821"/>
                </a:lnTo>
                <a:lnTo>
                  <a:pt x="3583366" y="112578"/>
                </a:lnTo>
                <a:lnTo>
                  <a:pt x="3579910" y="92710"/>
                </a:lnTo>
                <a:lnTo>
                  <a:pt x="3583366" y="76154"/>
                </a:lnTo>
                <a:lnTo>
                  <a:pt x="3586869" y="62910"/>
                </a:lnTo>
                <a:lnTo>
                  <a:pt x="3586869" y="43047"/>
                </a:lnTo>
                <a:lnTo>
                  <a:pt x="3579910" y="46355"/>
                </a:lnTo>
                <a:lnTo>
                  <a:pt x="3576453" y="52979"/>
                </a:lnTo>
                <a:lnTo>
                  <a:pt x="3569540" y="62910"/>
                </a:lnTo>
                <a:lnTo>
                  <a:pt x="3566038" y="72847"/>
                </a:lnTo>
                <a:lnTo>
                  <a:pt x="3566038" y="115890"/>
                </a:lnTo>
                <a:lnTo>
                  <a:pt x="3569540" y="125821"/>
                </a:lnTo>
                <a:lnTo>
                  <a:pt x="3576453" y="135757"/>
                </a:lnTo>
                <a:lnTo>
                  <a:pt x="3579910" y="139065"/>
                </a:lnTo>
                <a:lnTo>
                  <a:pt x="3586869" y="145689"/>
                </a:lnTo>
                <a:lnTo>
                  <a:pt x="3597238" y="149001"/>
                </a:lnTo>
                <a:lnTo>
                  <a:pt x="3614566" y="149001"/>
                </a:lnTo>
                <a:lnTo>
                  <a:pt x="3621525" y="145689"/>
                </a:lnTo>
                <a:lnTo>
                  <a:pt x="3628438" y="139065"/>
                </a:lnTo>
                <a:lnTo>
                  <a:pt x="3635351" y="135757"/>
                </a:lnTo>
                <a:lnTo>
                  <a:pt x="3631895" y="152313"/>
                </a:lnTo>
                <a:lnTo>
                  <a:pt x="3628438" y="165557"/>
                </a:lnTo>
                <a:lnTo>
                  <a:pt x="3618023" y="172177"/>
                </a:lnTo>
                <a:lnTo>
                  <a:pt x="3604197" y="175489"/>
                </a:lnTo>
                <a:lnTo>
                  <a:pt x="3590325" y="172177"/>
                </a:lnTo>
                <a:lnTo>
                  <a:pt x="3579910" y="168869"/>
                </a:lnTo>
                <a:lnTo>
                  <a:pt x="3572997" y="182113"/>
                </a:lnTo>
                <a:lnTo>
                  <a:pt x="3586869" y="185420"/>
                </a:lnTo>
                <a:lnTo>
                  <a:pt x="3604197" y="188732"/>
                </a:lnTo>
                <a:lnTo>
                  <a:pt x="3614566" y="188732"/>
                </a:lnTo>
                <a:lnTo>
                  <a:pt x="3624982" y="185420"/>
                </a:lnTo>
                <a:lnTo>
                  <a:pt x="3631895" y="182113"/>
                </a:lnTo>
                <a:lnTo>
                  <a:pt x="3638854" y="175489"/>
                </a:lnTo>
                <a:lnTo>
                  <a:pt x="3645766" y="168869"/>
                </a:lnTo>
                <a:lnTo>
                  <a:pt x="3649223" y="158933"/>
                </a:lnTo>
                <a:lnTo>
                  <a:pt x="3649223" y="43047"/>
                </a:lnTo>
                <a:close/>
              </a:path>
              <a:path w="3649223" h="188732">
                <a:moveTo>
                  <a:pt x="2973465" y="145689"/>
                </a:moveTo>
                <a:lnTo>
                  <a:pt x="2983834" y="149001"/>
                </a:lnTo>
                <a:lnTo>
                  <a:pt x="2994249" y="149001"/>
                </a:lnTo>
                <a:lnTo>
                  <a:pt x="3011578" y="145689"/>
                </a:lnTo>
                <a:lnTo>
                  <a:pt x="3028906" y="139065"/>
                </a:lnTo>
                <a:lnTo>
                  <a:pt x="3018491" y="125821"/>
                </a:lnTo>
                <a:lnTo>
                  <a:pt x="3008075" y="132445"/>
                </a:lnTo>
                <a:lnTo>
                  <a:pt x="2983834" y="132445"/>
                </a:lnTo>
                <a:lnTo>
                  <a:pt x="2973465" y="125821"/>
                </a:lnTo>
                <a:lnTo>
                  <a:pt x="2966506" y="109266"/>
                </a:lnTo>
                <a:lnTo>
                  <a:pt x="2966506" y="76154"/>
                </a:lnTo>
                <a:lnTo>
                  <a:pt x="2973465" y="62910"/>
                </a:lnTo>
                <a:lnTo>
                  <a:pt x="2983834" y="56291"/>
                </a:lnTo>
                <a:lnTo>
                  <a:pt x="3008075" y="56291"/>
                </a:lnTo>
                <a:lnTo>
                  <a:pt x="3018491" y="62910"/>
                </a:lnTo>
                <a:lnTo>
                  <a:pt x="3025404" y="49667"/>
                </a:lnTo>
                <a:lnTo>
                  <a:pt x="3011578" y="43047"/>
                </a:lnTo>
                <a:lnTo>
                  <a:pt x="2994249" y="39735"/>
                </a:lnTo>
                <a:lnTo>
                  <a:pt x="2983834" y="39735"/>
                </a:lnTo>
                <a:lnTo>
                  <a:pt x="2973465" y="43047"/>
                </a:lnTo>
                <a:lnTo>
                  <a:pt x="2966506" y="46355"/>
                </a:lnTo>
                <a:lnTo>
                  <a:pt x="2959593" y="52979"/>
                </a:lnTo>
                <a:lnTo>
                  <a:pt x="2956136" y="62910"/>
                </a:lnTo>
                <a:lnTo>
                  <a:pt x="2952634" y="72847"/>
                </a:lnTo>
                <a:lnTo>
                  <a:pt x="2949177" y="82778"/>
                </a:lnTo>
                <a:lnTo>
                  <a:pt x="2949177" y="102646"/>
                </a:lnTo>
                <a:lnTo>
                  <a:pt x="2952634" y="115890"/>
                </a:lnTo>
                <a:lnTo>
                  <a:pt x="2956136" y="125821"/>
                </a:lnTo>
                <a:lnTo>
                  <a:pt x="2963049" y="135757"/>
                </a:lnTo>
                <a:lnTo>
                  <a:pt x="2966506" y="139065"/>
                </a:lnTo>
                <a:lnTo>
                  <a:pt x="2973465" y="145689"/>
                </a:lnTo>
                <a:close/>
              </a:path>
              <a:path w="3649223" h="188732">
                <a:moveTo>
                  <a:pt x="3073932" y="145689"/>
                </a:moveTo>
                <a:lnTo>
                  <a:pt x="3080891" y="149001"/>
                </a:lnTo>
                <a:lnTo>
                  <a:pt x="3091260" y="149001"/>
                </a:lnTo>
                <a:lnTo>
                  <a:pt x="3112045" y="145689"/>
                </a:lnTo>
                <a:lnTo>
                  <a:pt x="3129373" y="139065"/>
                </a:lnTo>
                <a:lnTo>
                  <a:pt x="3122461" y="125821"/>
                </a:lnTo>
                <a:lnTo>
                  <a:pt x="3108589" y="132445"/>
                </a:lnTo>
                <a:lnTo>
                  <a:pt x="3077388" y="132445"/>
                </a:lnTo>
                <a:lnTo>
                  <a:pt x="3070476" y="125821"/>
                </a:lnTo>
                <a:lnTo>
                  <a:pt x="3063563" y="112578"/>
                </a:lnTo>
                <a:lnTo>
                  <a:pt x="3063563" y="99334"/>
                </a:lnTo>
                <a:lnTo>
                  <a:pt x="3132876" y="99334"/>
                </a:lnTo>
                <a:lnTo>
                  <a:pt x="3132876" y="72847"/>
                </a:lnTo>
                <a:lnTo>
                  <a:pt x="3129373" y="62910"/>
                </a:lnTo>
                <a:lnTo>
                  <a:pt x="3122461" y="52979"/>
                </a:lnTo>
                <a:lnTo>
                  <a:pt x="3115548" y="46355"/>
                </a:lnTo>
                <a:lnTo>
                  <a:pt x="3108589" y="43047"/>
                </a:lnTo>
                <a:lnTo>
                  <a:pt x="3101676" y="39735"/>
                </a:lnTo>
                <a:lnTo>
                  <a:pt x="3112045" y="62910"/>
                </a:lnTo>
                <a:lnTo>
                  <a:pt x="3115548" y="72847"/>
                </a:lnTo>
                <a:lnTo>
                  <a:pt x="3115548" y="86090"/>
                </a:lnTo>
                <a:lnTo>
                  <a:pt x="3063563" y="86090"/>
                </a:lnTo>
                <a:lnTo>
                  <a:pt x="3063563" y="46355"/>
                </a:lnTo>
                <a:lnTo>
                  <a:pt x="3056604" y="52979"/>
                </a:lnTo>
                <a:lnTo>
                  <a:pt x="3053147" y="62910"/>
                </a:lnTo>
                <a:lnTo>
                  <a:pt x="3049691" y="72847"/>
                </a:lnTo>
                <a:lnTo>
                  <a:pt x="3046234" y="82778"/>
                </a:lnTo>
                <a:lnTo>
                  <a:pt x="3046234" y="105958"/>
                </a:lnTo>
                <a:lnTo>
                  <a:pt x="3049691" y="115890"/>
                </a:lnTo>
                <a:lnTo>
                  <a:pt x="3053147" y="125821"/>
                </a:lnTo>
                <a:lnTo>
                  <a:pt x="3056604" y="135757"/>
                </a:lnTo>
                <a:lnTo>
                  <a:pt x="3063563" y="139065"/>
                </a:lnTo>
                <a:lnTo>
                  <a:pt x="3073932" y="145689"/>
                </a:lnTo>
                <a:close/>
              </a:path>
              <a:path w="3649223" h="188732">
                <a:moveTo>
                  <a:pt x="1767442" y="129133"/>
                </a:moveTo>
                <a:lnTo>
                  <a:pt x="1777811" y="142377"/>
                </a:lnTo>
                <a:lnTo>
                  <a:pt x="1788226" y="145689"/>
                </a:lnTo>
                <a:lnTo>
                  <a:pt x="1802098" y="149001"/>
                </a:lnTo>
                <a:lnTo>
                  <a:pt x="1809011" y="149001"/>
                </a:lnTo>
                <a:lnTo>
                  <a:pt x="1819427" y="145689"/>
                </a:lnTo>
                <a:lnTo>
                  <a:pt x="1826339" y="139065"/>
                </a:lnTo>
                <a:lnTo>
                  <a:pt x="1829796" y="135757"/>
                </a:lnTo>
                <a:lnTo>
                  <a:pt x="1829796" y="145689"/>
                </a:lnTo>
                <a:lnTo>
                  <a:pt x="1847124" y="145689"/>
                </a:lnTo>
                <a:lnTo>
                  <a:pt x="1847124" y="82778"/>
                </a:lnTo>
                <a:lnTo>
                  <a:pt x="1843668" y="69535"/>
                </a:lnTo>
                <a:lnTo>
                  <a:pt x="1836755" y="52979"/>
                </a:lnTo>
                <a:lnTo>
                  <a:pt x="1829796" y="46355"/>
                </a:lnTo>
                <a:lnTo>
                  <a:pt x="1822883" y="43047"/>
                </a:lnTo>
                <a:lnTo>
                  <a:pt x="1815924" y="39735"/>
                </a:lnTo>
                <a:lnTo>
                  <a:pt x="1805555" y="39735"/>
                </a:lnTo>
                <a:lnTo>
                  <a:pt x="1788226" y="43047"/>
                </a:lnTo>
                <a:lnTo>
                  <a:pt x="1770898" y="46355"/>
                </a:lnTo>
                <a:lnTo>
                  <a:pt x="1774354" y="59598"/>
                </a:lnTo>
                <a:lnTo>
                  <a:pt x="1791683" y="56291"/>
                </a:lnTo>
                <a:lnTo>
                  <a:pt x="1815924" y="56291"/>
                </a:lnTo>
                <a:lnTo>
                  <a:pt x="1822883" y="59598"/>
                </a:lnTo>
                <a:lnTo>
                  <a:pt x="1829796" y="72847"/>
                </a:lnTo>
                <a:lnTo>
                  <a:pt x="1829796" y="82778"/>
                </a:lnTo>
                <a:lnTo>
                  <a:pt x="1795139" y="82778"/>
                </a:lnTo>
                <a:lnTo>
                  <a:pt x="1784770" y="105958"/>
                </a:lnTo>
                <a:lnTo>
                  <a:pt x="1788226" y="102646"/>
                </a:lnTo>
                <a:lnTo>
                  <a:pt x="1798596" y="96022"/>
                </a:lnTo>
                <a:lnTo>
                  <a:pt x="1829796" y="96022"/>
                </a:lnTo>
                <a:lnTo>
                  <a:pt x="1829796" y="112578"/>
                </a:lnTo>
                <a:lnTo>
                  <a:pt x="1826339" y="122509"/>
                </a:lnTo>
                <a:lnTo>
                  <a:pt x="1815924" y="132445"/>
                </a:lnTo>
                <a:lnTo>
                  <a:pt x="1795139" y="132445"/>
                </a:lnTo>
                <a:lnTo>
                  <a:pt x="1788226" y="129133"/>
                </a:lnTo>
                <a:lnTo>
                  <a:pt x="1781267" y="122509"/>
                </a:lnTo>
                <a:lnTo>
                  <a:pt x="1777811" y="89402"/>
                </a:lnTo>
                <a:lnTo>
                  <a:pt x="1774354" y="96022"/>
                </a:lnTo>
                <a:lnTo>
                  <a:pt x="1767442" y="99334"/>
                </a:lnTo>
                <a:lnTo>
                  <a:pt x="1767442" y="109266"/>
                </a:lnTo>
                <a:lnTo>
                  <a:pt x="1763939" y="115890"/>
                </a:lnTo>
                <a:lnTo>
                  <a:pt x="1767442" y="129133"/>
                </a:lnTo>
                <a:close/>
              </a:path>
              <a:path w="3649223" h="188732">
                <a:moveTo>
                  <a:pt x="1472860" y="145689"/>
                </a:moveTo>
                <a:lnTo>
                  <a:pt x="1472860" y="135757"/>
                </a:lnTo>
                <a:lnTo>
                  <a:pt x="1479773" y="139065"/>
                </a:lnTo>
                <a:lnTo>
                  <a:pt x="1483230" y="145689"/>
                </a:lnTo>
                <a:lnTo>
                  <a:pt x="1493645" y="149001"/>
                </a:lnTo>
                <a:lnTo>
                  <a:pt x="1510973" y="149001"/>
                </a:lnTo>
                <a:lnTo>
                  <a:pt x="1500558" y="132445"/>
                </a:lnTo>
                <a:lnTo>
                  <a:pt x="1486732" y="132445"/>
                </a:lnTo>
                <a:lnTo>
                  <a:pt x="1479773" y="125821"/>
                </a:lnTo>
                <a:lnTo>
                  <a:pt x="1472860" y="112578"/>
                </a:lnTo>
                <a:lnTo>
                  <a:pt x="1472860" y="76154"/>
                </a:lnTo>
                <a:lnTo>
                  <a:pt x="1479773" y="62910"/>
                </a:lnTo>
                <a:lnTo>
                  <a:pt x="1486732" y="56291"/>
                </a:lnTo>
                <a:lnTo>
                  <a:pt x="1510973" y="56291"/>
                </a:lnTo>
                <a:lnTo>
                  <a:pt x="1517886" y="62910"/>
                </a:lnTo>
                <a:lnTo>
                  <a:pt x="1524845" y="76154"/>
                </a:lnTo>
                <a:lnTo>
                  <a:pt x="1531758" y="135757"/>
                </a:lnTo>
                <a:lnTo>
                  <a:pt x="1538717" y="125821"/>
                </a:lnTo>
                <a:lnTo>
                  <a:pt x="1542173" y="115890"/>
                </a:lnTo>
                <a:lnTo>
                  <a:pt x="1542173" y="72847"/>
                </a:lnTo>
                <a:lnTo>
                  <a:pt x="1538717" y="62910"/>
                </a:lnTo>
                <a:lnTo>
                  <a:pt x="1531758" y="52979"/>
                </a:lnTo>
                <a:lnTo>
                  <a:pt x="1524845" y="46355"/>
                </a:lnTo>
                <a:lnTo>
                  <a:pt x="1517886" y="43047"/>
                </a:lnTo>
                <a:lnTo>
                  <a:pt x="1510973" y="39735"/>
                </a:lnTo>
                <a:lnTo>
                  <a:pt x="1493645" y="39735"/>
                </a:lnTo>
                <a:lnTo>
                  <a:pt x="1483230" y="43047"/>
                </a:lnTo>
                <a:lnTo>
                  <a:pt x="1479773" y="46355"/>
                </a:lnTo>
                <a:lnTo>
                  <a:pt x="1472860" y="52979"/>
                </a:lnTo>
                <a:lnTo>
                  <a:pt x="1472860" y="0"/>
                </a:lnTo>
                <a:lnTo>
                  <a:pt x="1455532" y="0"/>
                </a:lnTo>
                <a:lnTo>
                  <a:pt x="1455532" y="145689"/>
                </a:lnTo>
                <a:lnTo>
                  <a:pt x="1472860" y="145689"/>
                </a:lnTo>
                <a:close/>
              </a:path>
              <a:path w="3649223" h="188732">
                <a:moveTo>
                  <a:pt x="100467" y="0"/>
                </a:moveTo>
                <a:lnTo>
                  <a:pt x="83139" y="0"/>
                </a:lnTo>
                <a:lnTo>
                  <a:pt x="83139" y="62910"/>
                </a:lnTo>
                <a:lnTo>
                  <a:pt x="13825" y="62910"/>
                </a:lnTo>
                <a:lnTo>
                  <a:pt x="13825" y="0"/>
                </a:lnTo>
                <a:lnTo>
                  <a:pt x="0" y="0"/>
                </a:lnTo>
                <a:lnTo>
                  <a:pt x="0" y="145689"/>
                </a:lnTo>
                <a:lnTo>
                  <a:pt x="13825" y="145689"/>
                </a:lnTo>
                <a:lnTo>
                  <a:pt x="13825" y="79466"/>
                </a:lnTo>
                <a:lnTo>
                  <a:pt x="83139" y="79466"/>
                </a:lnTo>
                <a:lnTo>
                  <a:pt x="83139" y="145689"/>
                </a:lnTo>
                <a:lnTo>
                  <a:pt x="100467" y="145689"/>
                </a:lnTo>
                <a:lnTo>
                  <a:pt x="100467" y="0"/>
                </a:lnTo>
                <a:close/>
              </a:path>
              <a:path w="3649223" h="188732">
                <a:moveTo>
                  <a:pt x="176739" y="132445"/>
                </a:moveTo>
                <a:lnTo>
                  <a:pt x="166324" y="132445"/>
                </a:lnTo>
                <a:lnTo>
                  <a:pt x="159411" y="125821"/>
                </a:lnTo>
                <a:lnTo>
                  <a:pt x="155954" y="115890"/>
                </a:lnTo>
                <a:lnTo>
                  <a:pt x="152452" y="99334"/>
                </a:lnTo>
                <a:lnTo>
                  <a:pt x="152452" y="43047"/>
                </a:lnTo>
                <a:lnTo>
                  <a:pt x="138626" y="43047"/>
                </a:lnTo>
                <a:lnTo>
                  <a:pt x="138626" y="119202"/>
                </a:lnTo>
                <a:lnTo>
                  <a:pt x="142082" y="129133"/>
                </a:lnTo>
                <a:lnTo>
                  <a:pt x="148995" y="135757"/>
                </a:lnTo>
                <a:lnTo>
                  <a:pt x="159411" y="145689"/>
                </a:lnTo>
                <a:lnTo>
                  <a:pt x="176739" y="149001"/>
                </a:lnTo>
                <a:lnTo>
                  <a:pt x="197524" y="145689"/>
                </a:lnTo>
                <a:lnTo>
                  <a:pt x="207939" y="135757"/>
                </a:lnTo>
                <a:lnTo>
                  <a:pt x="214852" y="129133"/>
                </a:lnTo>
                <a:lnTo>
                  <a:pt x="218309" y="119202"/>
                </a:lnTo>
                <a:lnTo>
                  <a:pt x="218309" y="43047"/>
                </a:lnTo>
                <a:lnTo>
                  <a:pt x="200980" y="43047"/>
                </a:lnTo>
                <a:lnTo>
                  <a:pt x="200980" y="115890"/>
                </a:lnTo>
                <a:lnTo>
                  <a:pt x="194067" y="125821"/>
                </a:lnTo>
                <a:lnTo>
                  <a:pt x="187108" y="132445"/>
                </a:lnTo>
                <a:lnTo>
                  <a:pt x="176739" y="132445"/>
                </a:lnTo>
                <a:close/>
              </a:path>
              <a:path w="3649223" h="188732">
                <a:moveTo>
                  <a:pt x="370807" y="62910"/>
                </a:moveTo>
                <a:lnTo>
                  <a:pt x="374263" y="72847"/>
                </a:lnTo>
                <a:lnTo>
                  <a:pt x="374263" y="145689"/>
                </a:lnTo>
                <a:lnTo>
                  <a:pt x="391592" y="145689"/>
                </a:lnTo>
                <a:lnTo>
                  <a:pt x="391592" y="89402"/>
                </a:lnTo>
                <a:lnTo>
                  <a:pt x="388135" y="79466"/>
                </a:lnTo>
                <a:lnTo>
                  <a:pt x="388135" y="66222"/>
                </a:lnTo>
                <a:lnTo>
                  <a:pt x="384679" y="59598"/>
                </a:lnTo>
                <a:lnTo>
                  <a:pt x="377720" y="49667"/>
                </a:lnTo>
                <a:lnTo>
                  <a:pt x="367351" y="43047"/>
                </a:lnTo>
                <a:lnTo>
                  <a:pt x="353479" y="39735"/>
                </a:lnTo>
                <a:lnTo>
                  <a:pt x="343063" y="43047"/>
                </a:lnTo>
                <a:lnTo>
                  <a:pt x="336150" y="46355"/>
                </a:lnTo>
                <a:lnTo>
                  <a:pt x="329191" y="49667"/>
                </a:lnTo>
                <a:lnTo>
                  <a:pt x="322279" y="56291"/>
                </a:lnTo>
                <a:lnTo>
                  <a:pt x="318822" y="49667"/>
                </a:lnTo>
                <a:lnTo>
                  <a:pt x="311863" y="46355"/>
                </a:lnTo>
                <a:lnTo>
                  <a:pt x="301494" y="43047"/>
                </a:lnTo>
                <a:lnTo>
                  <a:pt x="294535" y="39735"/>
                </a:lnTo>
                <a:lnTo>
                  <a:pt x="280709" y="43047"/>
                </a:lnTo>
                <a:lnTo>
                  <a:pt x="270294" y="52979"/>
                </a:lnTo>
                <a:lnTo>
                  <a:pt x="270294" y="43047"/>
                </a:lnTo>
                <a:lnTo>
                  <a:pt x="252965" y="43047"/>
                </a:lnTo>
                <a:lnTo>
                  <a:pt x="252965" y="145689"/>
                </a:lnTo>
                <a:lnTo>
                  <a:pt x="270294" y="145689"/>
                </a:lnTo>
                <a:lnTo>
                  <a:pt x="270294" y="72847"/>
                </a:lnTo>
                <a:lnTo>
                  <a:pt x="273750" y="62910"/>
                </a:lnTo>
                <a:lnTo>
                  <a:pt x="280709" y="56291"/>
                </a:lnTo>
                <a:lnTo>
                  <a:pt x="301494" y="56291"/>
                </a:lnTo>
                <a:lnTo>
                  <a:pt x="308407" y="62910"/>
                </a:lnTo>
                <a:lnTo>
                  <a:pt x="311863" y="72847"/>
                </a:lnTo>
                <a:lnTo>
                  <a:pt x="315366" y="89402"/>
                </a:lnTo>
                <a:lnTo>
                  <a:pt x="315366" y="145689"/>
                </a:lnTo>
                <a:lnTo>
                  <a:pt x="329191" y="145689"/>
                </a:lnTo>
                <a:lnTo>
                  <a:pt x="329191" y="72847"/>
                </a:lnTo>
                <a:lnTo>
                  <a:pt x="332694" y="62910"/>
                </a:lnTo>
                <a:lnTo>
                  <a:pt x="343063" y="56291"/>
                </a:lnTo>
                <a:lnTo>
                  <a:pt x="363848" y="56291"/>
                </a:lnTo>
                <a:lnTo>
                  <a:pt x="370807" y="62910"/>
                </a:lnTo>
                <a:close/>
              </a:path>
              <a:path w="3649223" h="188732">
                <a:moveTo>
                  <a:pt x="450490" y="82778"/>
                </a:moveTo>
                <a:lnTo>
                  <a:pt x="433161" y="89402"/>
                </a:lnTo>
                <a:lnTo>
                  <a:pt x="433161" y="115890"/>
                </a:lnTo>
                <a:lnTo>
                  <a:pt x="436664" y="105958"/>
                </a:lnTo>
                <a:lnTo>
                  <a:pt x="443577" y="102646"/>
                </a:lnTo>
                <a:lnTo>
                  <a:pt x="453992" y="96022"/>
                </a:lnTo>
                <a:lnTo>
                  <a:pt x="450490" y="82778"/>
                </a:lnTo>
                <a:close/>
              </a:path>
              <a:path w="3649223" h="188732">
                <a:moveTo>
                  <a:pt x="440120" y="43047"/>
                </a:moveTo>
                <a:lnTo>
                  <a:pt x="422792" y="46355"/>
                </a:lnTo>
                <a:lnTo>
                  <a:pt x="429705" y="59598"/>
                </a:lnTo>
                <a:lnTo>
                  <a:pt x="443577" y="56291"/>
                </a:lnTo>
                <a:lnTo>
                  <a:pt x="471320" y="56291"/>
                </a:lnTo>
                <a:lnTo>
                  <a:pt x="478233" y="59598"/>
                </a:lnTo>
                <a:lnTo>
                  <a:pt x="481690" y="72847"/>
                </a:lnTo>
                <a:lnTo>
                  <a:pt x="485146" y="82778"/>
                </a:lnTo>
                <a:lnTo>
                  <a:pt x="450490" y="82778"/>
                </a:lnTo>
                <a:lnTo>
                  <a:pt x="453992" y="96022"/>
                </a:lnTo>
                <a:lnTo>
                  <a:pt x="485146" y="96022"/>
                </a:lnTo>
                <a:lnTo>
                  <a:pt x="481690" y="112578"/>
                </a:lnTo>
                <a:lnTo>
                  <a:pt x="478233" y="122509"/>
                </a:lnTo>
                <a:lnTo>
                  <a:pt x="471320" y="132445"/>
                </a:lnTo>
                <a:lnTo>
                  <a:pt x="447033" y="132445"/>
                </a:lnTo>
                <a:lnTo>
                  <a:pt x="440120" y="129133"/>
                </a:lnTo>
                <a:lnTo>
                  <a:pt x="436664" y="122509"/>
                </a:lnTo>
                <a:lnTo>
                  <a:pt x="433161" y="115890"/>
                </a:lnTo>
                <a:lnTo>
                  <a:pt x="433161" y="89402"/>
                </a:lnTo>
                <a:lnTo>
                  <a:pt x="426248" y="96022"/>
                </a:lnTo>
                <a:lnTo>
                  <a:pt x="422792" y="99334"/>
                </a:lnTo>
                <a:lnTo>
                  <a:pt x="419336" y="109266"/>
                </a:lnTo>
                <a:lnTo>
                  <a:pt x="419336" y="115890"/>
                </a:lnTo>
                <a:lnTo>
                  <a:pt x="422792" y="129133"/>
                </a:lnTo>
                <a:lnTo>
                  <a:pt x="433161" y="142377"/>
                </a:lnTo>
                <a:lnTo>
                  <a:pt x="443577" y="145689"/>
                </a:lnTo>
                <a:lnTo>
                  <a:pt x="453992" y="149001"/>
                </a:lnTo>
                <a:lnTo>
                  <a:pt x="464361" y="149001"/>
                </a:lnTo>
                <a:lnTo>
                  <a:pt x="471320" y="145689"/>
                </a:lnTo>
                <a:lnTo>
                  <a:pt x="478233" y="139065"/>
                </a:lnTo>
                <a:lnTo>
                  <a:pt x="485146" y="135757"/>
                </a:lnTo>
                <a:lnTo>
                  <a:pt x="485146" y="145689"/>
                </a:lnTo>
                <a:lnTo>
                  <a:pt x="499018" y="145689"/>
                </a:lnTo>
                <a:lnTo>
                  <a:pt x="499018" y="69535"/>
                </a:lnTo>
                <a:lnTo>
                  <a:pt x="492105" y="52979"/>
                </a:lnTo>
                <a:lnTo>
                  <a:pt x="485146" y="46355"/>
                </a:lnTo>
                <a:lnTo>
                  <a:pt x="478233" y="43047"/>
                </a:lnTo>
                <a:lnTo>
                  <a:pt x="467818" y="39735"/>
                </a:lnTo>
                <a:lnTo>
                  <a:pt x="460905" y="39735"/>
                </a:lnTo>
                <a:lnTo>
                  <a:pt x="440120" y="43047"/>
                </a:lnTo>
                <a:close/>
              </a:path>
              <a:path w="3649223" h="188732">
                <a:moveTo>
                  <a:pt x="648060" y="13243"/>
                </a:moveTo>
                <a:lnTo>
                  <a:pt x="651517" y="23179"/>
                </a:lnTo>
                <a:lnTo>
                  <a:pt x="668845" y="23179"/>
                </a:lnTo>
                <a:lnTo>
                  <a:pt x="668845" y="6624"/>
                </a:lnTo>
                <a:lnTo>
                  <a:pt x="658429" y="3312"/>
                </a:lnTo>
                <a:lnTo>
                  <a:pt x="651517" y="6624"/>
                </a:lnTo>
                <a:lnTo>
                  <a:pt x="648060" y="13243"/>
                </a:lnTo>
                <a:close/>
              </a:path>
              <a:path w="3649223" h="188732">
                <a:moveTo>
                  <a:pt x="561418" y="43047"/>
                </a:moveTo>
                <a:lnTo>
                  <a:pt x="554460" y="46355"/>
                </a:lnTo>
                <a:lnTo>
                  <a:pt x="551003" y="52979"/>
                </a:lnTo>
                <a:lnTo>
                  <a:pt x="551003" y="43047"/>
                </a:lnTo>
                <a:lnTo>
                  <a:pt x="533675" y="43047"/>
                </a:lnTo>
                <a:lnTo>
                  <a:pt x="533675" y="145689"/>
                </a:lnTo>
                <a:lnTo>
                  <a:pt x="551003" y="145689"/>
                </a:lnTo>
                <a:lnTo>
                  <a:pt x="551003" y="72847"/>
                </a:lnTo>
                <a:lnTo>
                  <a:pt x="557962" y="59598"/>
                </a:lnTo>
                <a:lnTo>
                  <a:pt x="564875" y="56291"/>
                </a:lnTo>
                <a:lnTo>
                  <a:pt x="585660" y="56291"/>
                </a:lnTo>
                <a:lnTo>
                  <a:pt x="592573" y="59598"/>
                </a:lnTo>
                <a:lnTo>
                  <a:pt x="599532" y="72847"/>
                </a:lnTo>
                <a:lnTo>
                  <a:pt x="599532" y="145689"/>
                </a:lnTo>
                <a:lnTo>
                  <a:pt x="616860" y="145689"/>
                </a:lnTo>
                <a:lnTo>
                  <a:pt x="616860" y="79466"/>
                </a:lnTo>
                <a:lnTo>
                  <a:pt x="613403" y="69535"/>
                </a:lnTo>
                <a:lnTo>
                  <a:pt x="609901" y="59598"/>
                </a:lnTo>
                <a:lnTo>
                  <a:pt x="606444" y="52979"/>
                </a:lnTo>
                <a:lnTo>
                  <a:pt x="592573" y="43047"/>
                </a:lnTo>
                <a:lnTo>
                  <a:pt x="575244" y="39735"/>
                </a:lnTo>
                <a:lnTo>
                  <a:pt x="568331" y="39735"/>
                </a:lnTo>
                <a:lnTo>
                  <a:pt x="561418" y="43047"/>
                </a:lnTo>
                <a:close/>
              </a:path>
              <a:path w="3649223" h="188732">
                <a:moveTo>
                  <a:pt x="651517" y="43047"/>
                </a:moveTo>
                <a:lnTo>
                  <a:pt x="651517" y="145689"/>
                </a:lnTo>
                <a:lnTo>
                  <a:pt x="668845" y="145689"/>
                </a:lnTo>
                <a:lnTo>
                  <a:pt x="668845" y="43047"/>
                </a:lnTo>
                <a:lnTo>
                  <a:pt x="651517" y="43047"/>
                </a:lnTo>
                <a:close/>
              </a:path>
              <a:path w="3649223" h="188732">
                <a:moveTo>
                  <a:pt x="758943" y="56291"/>
                </a:moveTo>
                <a:lnTo>
                  <a:pt x="703501" y="135757"/>
                </a:lnTo>
                <a:lnTo>
                  <a:pt x="703501" y="145689"/>
                </a:lnTo>
                <a:lnTo>
                  <a:pt x="776271" y="145689"/>
                </a:lnTo>
                <a:lnTo>
                  <a:pt x="776271" y="132445"/>
                </a:lnTo>
                <a:lnTo>
                  <a:pt x="724286" y="132445"/>
                </a:lnTo>
                <a:lnTo>
                  <a:pt x="776271" y="52979"/>
                </a:lnTo>
                <a:lnTo>
                  <a:pt x="776271" y="43047"/>
                </a:lnTo>
                <a:lnTo>
                  <a:pt x="703501" y="43047"/>
                </a:lnTo>
                <a:lnTo>
                  <a:pt x="703501" y="56291"/>
                </a:lnTo>
                <a:lnTo>
                  <a:pt x="758943" y="56291"/>
                </a:lnTo>
                <a:close/>
              </a:path>
              <a:path w="3649223" h="188732">
                <a:moveTo>
                  <a:pt x="810928" y="13243"/>
                </a:moveTo>
                <a:lnTo>
                  <a:pt x="814384" y="23179"/>
                </a:lnTo>
                <a:lnTo>
                  <a:pt x="831713" y="23179"/>
                </a:lnTo>
                <a:lnTo>
                  <a:pt x="831713" y="6624"/>
                </a:lnTo>
                <a:lnTo>
                  <a:pt x="821343" y="3312"/>
                </a:lnTo>
                <a:lnTo>
                  <a:pt x="814384" y="6624"/>
                </a:lnTo>
                <a:lnTo>
                  <a:pt x="810928" y="13243"/>
                </a:lnTo>
                <a:close/>
              </a:path>
              <a:path w="3649223" h="188732">
                <a:moveTo>
                  <a:pt x="814384" y="43047"/>
                </a:moveTo>
                <a:lnTo>
                  <a:pt x="814384" y="145689"/>
                </a:lnTo>
                <a:lnTo>
                  <a:pt x="831713" y="145689"/>
                </a:lnTo>
                <a:lnTo>
                  <a:pt x="831713" y="43047"/>
                </a:lnTo>
                <a:lnTo>
                  <a:pt x="814384" y="43047"/>
                </a:lnTo>
                <a:close/>
              </a:path>
              <a:path w="3649223" h="188732">
                <a:moveTo>
                  <a:pt x="894113" y="43047"/>
                </a:moveTo>
                <a:lnTo>
                  <a:pt x="887154" y="46355"/>
                </a:lnTo>
                <a:lnTo>
                  <a:pt x="883697" y="52979"/>
                </a:lnTo>
                <a:lnTo>
                  <a:pt x="883697" y="43047"/>
                </a:lnTo>
                <a:lnTo>
                  <a:pt x="866369" y="43047"/>
                </a:lnTo>
                <a:lnTo>
                  <a:pt x="866369" y="145689"/>
                </a:lnTo>
                <a:lnTo>
                  <a:pt x="883697" y="145689"/>
                </a:lnTo>
                <a:lnTo>
                  <a:pt x="883697" y="72847"/>
                </a:lnTo>
                <a:lnTo>
                  <a:pt x="890656" y="59598"/>
                </a:lnTo>
                <a:lnTo>
                  <a:pt x="897569" y="56291"/>
                </a:lnTo>
                <a:lnTo>
                  <a:pt x="918354" y="56291"/>
                </a:lnTo>
                <a:lnTo>
                  <a:pt x="925267" y="59598"/>
                </a:lnTo>
                <a:lnTo>
                  <a:pt x="932226" y="72847"/>
                </a:lnTo>
                <a:lnTo>
                  <a:pt x="932226" y="145689"/>
                </a:lnTo>
                <a:lnTo>
                  <a:pt x="949554" y="145689"/>
                </a:lnTo>
                <a:lnTo>
                  <a:pt x="949554" y="79466"/>
                </a:lnTo>
                <a:lnTo>
                  <a:pt x="946098" y="69535"/>
                </a:lnTo>
                <a:lnTo>
                  <a:pt x="942595" y="59598"/>
                </a:lnTo>
                <a:lnTo>
                  <a:pt x="939139" y="52979"/>
                </a:lnTo>
                <a:lnTo>
                  <a:pt x="925267" y="43047"/>
                </a:lnTo>
                <a:lnTo>
                  <a:pt x="907985" y="39735"/>
                </a:lnTo>
                <a:lnTo>
                  <a:pt x="901026" y="39735"/>
                </a:lnTo>
                <a:lnTo>
                  <a:pt x="894113" y="43047"/>
                </a:lnTo>
                <a:close/>
              </a:path>
            </a:pathLst>
          </a:custGeom>
          <a:solidFill>
            <a:srgbClr val="332C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7" name="object 10"/>
          <p:cNvSpPr>
            <a:spLocks/>
          </p:cNvSpPr>
          <p:nvPr/>
        </p:nvSpPr>
        <p:spPr bwMode="auto">
          <a:xfrm>
            <a:off x="3402013" y="6507163"/>
            <a:ext cx="0" cy="103187"/>
          </a:xfrm>
          <a:custGeom>
            <a:avLst/>
            <a:gdLst>
              <a:gd name="T0" fmla="*/ 0 h 102642"/>
              <a:gd name="T1" fmla="*/ 103187 h 10264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2642">
                <a:moveTo>
                  <a:pt x="0" y="0"/>
                </a:moveTo>
                <a:lnTo>
                  <a:pt x="0" y="102642"/>
                </a:lnTo>
              </a:path>
            </a:pathLst>
          </a:custGeom>
          <a:noFill/>
          <a:ln w="18598">
            <a:solidFill>
              <a:srgbClr val="332C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8" name="object 11"/>
          <p:cNvSpPr>
            <a:spLocks/>
          </p:cNvSpPr>
          <p:nvPr/>
        </p:nvSpPr>
        <p:spPr bwMode="auto">
          <a:xfrm>
            <a:off x="3563938" y="6507163"/>
            <a:ext cx="0" cy="103187"/>
          </a:xfrm>
          <a:custGeom>
            <a:avLst/>
            <a:gdLst>
              <a:gd name="T0" fmla="*/ 0 h 102642"/>
              <a:gd name="T1" fmla="*/ 103187 h 10264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2642">
                <a:moveTo>
                  <a:pt x="0" y="0"/>
                </a:moveTo>
                <a:lnTo>
                  <a:pt x="0" y="102642"/>
                </a:lnTo>
              </a:path>
            </a:pathLst>
          </a:custGeom>
          <a:noFill/>
          <a:ln w="18598">
            <a:solidFill>
              <a:srgbClr val="332C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9" name="object 12"/>
          <p:cNvSpPr>
            <a:spLocks/>
          </p:cNvSpPr>
          <p:nvPr/>
        </p:nvSpPr>
        <p:spPr bwMode="auto">
          <a:xfrm>
            <a:off x="4152900" y="6507163"/>
            <a:ext cx="0" cy="103187"/>
          </a:xfrm>
          <a:custGeom>
            <a:avLst/>
            <a:gdLst>
              <a:gd name="T0" fmla="*/ 0 h 102642"/>
              <a:gd name="T1" fmla="*/ 103187 h 10264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2642">
                <a:moveTo>
                  <a:pt x="0" y="0"/>
                </a:moveTo>
                <a:lnTo>
                  <a:pt x="0" y="102642"/>
                </a:lnTo>
              </a:path>
            </a:pathLst>
          </a:custGeom>
          <a:noFill/>
          <a:ln w="18598">
            <a:solidFill>
              <a:srgbClr val="332C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0" name="object 13"/>
          <p:cNvSpPr>
            <a:spLocks/>
          </p:cNvSpPr>
          <p:nvPr/>
        </p:nvSpPr>
        <p:spPr bwMode="auto">
          <a:xfrm>
            <a:off x="4714875" y="6507163"/>
            <a:ext cx="0" cy="103187"/>
          </a:xfrm>
          <a:custGeom>
            <a:avLst/>
            <a:gdLst>
              <a:gd name="T0" fmla="*/ 0 h 102642"/>
              <a:gd name="T1" fmla="*/ 103187 h 10264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2642">
                <a:moveTo>
                  <a:pt x="0" y="0"/>
                </a:moveTo>
                <a:lnTo>
                  <a:pt x="0" y="102642"/>
                </a:lnTo>
              </a:path>
            </a:pathLst>
          </a:custGeom>
          <a:noFill/>
          <a:ln w="18598">
            <a:solidFill>
              <a:srgbClr val="332C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1" name="object 14"/>
          <p:cNvSpPr>
            <a:spLocks/>
          </p:cNvSpPr>
          <p:nvPr/>
        </p:nvSpPr>
        <p:spPr bwMode="auto">
          <a:xfrm>
            <a:off x="6149975" y="6507163"/>
            <a:ext cx="0" cy="103187"/>
          </a:xfrm>
          <a:custGeom>
            <a:avLst/>
            <a:gdLst>
              <a:gd name="T0" fmla="*/ 0 h 102642"/>
              <a:gd name="T1" fmla="*/ 103187 h 102642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2642">
                <a:moveTo>
                  <a:pt x="0" y="0"/>
                </a:moveTo>
                <a:lnTo>
                  <a:pt x="0" y="102642"/>
                </a:lnTo>
              </a:path>
            </a:pathLst>
          </a:custGeom>
          <a:noFill/>
          <a:ln w="18598">
            <a:solidFill>
              <a:srgbClr val="332C2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2" name="object 15"/>
          <p:cNvSpPr>
            <a:spLocks/>
          </p:cNvSpPr>
          <p:nvPr/>
        </p:nvSpPr>
        <p:spPr bwMode="auto">
          <a:xfrm>
            <a:off x="703263" y="6338888"/>
            <a:ext cx="6456362" cy="0"/>
          </a:xfrm>
          <a:custGeom>
            <a:avLst/>
            <a:gdLst>
              <a:gd name="T0" fmla="*/ 0 w 6456364"/>
              <a:gd name="T1" fmla="*/ 6456362 w 645636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56364">
                <a:moveTo>
                  <a:pt x="0" y="0"/>
                </a:moveTo>
                <a:lnTo>
                  <a:pt x="6456364" y="0"/>
                </a:lnTo>
              </a:path>
            </a:pathLst>
          </a:custGeom>
          <a:noFill/>
          <a:ln w="3334">
            <a:solidFill>
              <a:srgbClr val="A0A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3" name="object 16"/>
          <p:cNvSpPr>
            <a:spLocks/>
          </p:cNvSpPr>
          <p:nvPr/>
        </p:nvSpPr>
        <p:spPr bwMode="auto">
          <a:xfrm>
            <a:off x="447675" y="6272213"/>
            <a:ext cx="7065963" cy="66675"/>
          </a:xfrm>
          <a:custGeom>
            <a:avLst/>
            <a:gdLst>
              <a:gd name="T0" fmla="*/ 0 w 7066311"/>
              <a:gd name="T1" fmla="*/ 66675 h 66222"/>
              <a:gd name="T2" fmla="*/ 7065963 w 7066311"/>
              <a:gd name="T3" fmla="*/ 66675 h 66222"/>
              <a:gd name="T4" fmla="*/ 7065963 w 7066311"/>
              <a:gd name="T5" fmla="*/ 0 h 66222"/>
              <a:gd name="T6" fmla="*/ 0 w 7066311"/>
              <a:gd name="T7" fmla="*/ 0 h 66222"/>
              <a:gd name="T8" fmla="*/ 0 w 7066311"/>
              <a:gd name="T9" fmla="*/ 66675 h 662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66311" h="66222">
                <a:moveTo>
                  <a:pt x="0" y="66222"/>
                </a:moveTo>
                <a:lnTo>
                  <a:pt x="7066311" y="66222"/>
                </a:lnTo>
                <a:lnTo>
                  <a:pt x="7066311" y="0"/>
                </a:lnTo>
                <a:lnTo>
                  <a:pt x="0" y="0"/>
                </a:lnTo>
                <a:lnTo>
                  <a:pt x="0" y="66222"/>
                </a:lnTo>
                <a:close/>
              </a:path>
            </a:pathLst>
          </a:custGeom>
          <a:solidFill>
            <a:srgbClr val="2E30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4" name="object 17"/>
          <p:cNvSpPr>
            <a:spLocks/>
          </p:cNvSpPr>
          <p:nvPr/>
        </p:nvSpPr>
        <p:spPr bwMode="auto">
          <a:xfrm>
            <a:off x="3860800" y="6510338"/>
            <a:ext cx="111125" cy="100012"/>
          </a:xfrm>
          <a:custGeom>
            <a:avLst/>
            <a:gdLst>
              <a:gd name="T0" fmla="*/ 20830 w 110882"/>
              <a:gd name="T1" fmla="*/ 53341 h 99334"/>
              <a:gd name="T2" fmla="*/ 41660 w 110882"/>
              <a:gd name="T3" fmla="*/ 56675 h 99334"/>
              <a:gd name="T4" fmla="*/ 31222 w 110882"/>
              <a:gd name="T5" fmla="*/ 66674 h 99334"/>
              <a:gd name="T6" fmla="*/ 13855 w 110882"/>
              <a:gd name="T7" fmla="*/ 86678 h 99334"/>
              <a:gd name="T8" fmla="*/ 34732 w 110882"/>
              <a:gd name="T9" fmla="*/ 100012 h 99334"/>
              <a:gd name="T10" fmla="*/ 45124 w 110882"/>
              <a:gd name="T11" fmla="*/ 86678 h 99334"/>
              <a:gd name="T12" fmla="*/ 55563 w 110882"/>
              <a:gd name="T13" fmla="*/ 66674 h 99334"/>
              <a:gd name="T14" fmla="*/ 69465 w 110882"/>
              <a:gd name="T15" fmla="*/ 86678 h 99334"/>
              <a:gd name="T16" fmla="*/ 79857 w 110882"/>
              <a:gd name="T17" fmla="*/ 100012 h 99334"/>
              <a:gd name="T18" fmla="*/ 100687 w 110882"/>
              <a:gd name="T19" fmla="*/ 86678 h 99334"/>
              <a:gd name="T20" fmla="*/ 83321 w 110882"/>
              <a:gd name="T21" fmla="*/ 70010 h 99334"/>
              <a:gd name="T22" fmla="*/ 69465 w 110882"/>
              <a:gd name="T23" fmla="*/ 56675 h 99334"/>
              <a:gd name="T24" fmla="*/ 90295 w 110882"/>
              <a:gd name="T25" fmla="*/ 53341 h 99334"/>
              <a:gd name="T26" fmla="*/ 111125 w 110882"/>
              <a:gd name="T27" fmla="*/ 46671 h 99334"/>
              <a:gd name="T28" fmla="*/ 104197 w 110882"/>
              <a:gd name="T29" fmla="*/ 23337 h 99334"/>
              <a:gd name="T30" fmla="*/ 83321 w 110882"/>
              <a:gd name="T31" fmla="*/ 33337 h 99334"/>
              <a:gd name="T32" fmla="*/ 65954 w 110882"/>
              <a:gd name="T33" fmla="*/ 40006 h 99334"/>
              <a:gd name="T34" fmla="*/ 69465 w 110882"/>
              <a:gd name="T35" fmla="*/ 16668 h 99334"/>
              <a:gd name="T36" fmla="*/ 69465 w 110882"/>
              <a:gd name="T37" fmla="*/ 0 h 99334"/>
              <a:gd name="T38" fmla="*/ 45124 w 110882"/>
              <a:gd name="T39" fmla="*/ 0 h 99334"/>
              <a:gd name="T40" fmla="*/ 45124 w 110882"/>
              <a:gd name="T41" fmla="*/ 16668 h 99334"/>
              <a:gd name="T42" fmla="*/ 48588 w 110882"/>
              <a:gd name="T43" fmla="*/ 40006 h 99334"/>
              <a:gd name="T44" fmla="*/ 31222 w 110882"/>
              <a:gd name="T45" fmla="*/ 33337 h 99334"/>
              <a:gd name="T46" fmla="*/ 10392 w 110882"/>
              <a:gd name="T47" fmla="*/ 23337 h 99334"/>
              <a:gd name="T48" fmla="*/ 0 w 110882"/>
              <a:gd name="T49" fmla="*/ 46671 h 99334"/>
              <a:gd name="T50" fmla="*/ 20830 w 110882"/>
              <a:gd name="T51" fmla="*/ 53341 h 9933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10882" h="99334">
                <a:moveTo>
                  <a:pt x="20784" y="52979"/>
                </a:moveTo>
                <a:lnTo>
                  <a:pt x="41569" y="56291"/>
                </a:lnTo>
                <a:lnTo>
                  <a:pt x="31154" y="66222"/>
                </a:lnTo>
                <a:lnTo>
                  <a:pt x="13825" y="86090"/>
                </a:lnTo>
                <a:lnTo>
                  <a:pt x="34656" y="99334"/>
                </a:lnTo>
                <a:lnTo>
                  <a:pt x="45025" y="86090"/>
                </a:lnTo>
                <a:lnTo>
                  <a:pt x="55441" y="66222"/>
                </a:lnTo>
                <a:lnTo>
                  <a:pt x="69313" y="86090"/>
                </a:lnTo>
                <a:lnTo>
                  <a:pt x="79682" y="99334"/>
                </a:lnTo>
                <a:lnTo>
                  <a:pt x="100467" y="86090"/>
                </a:lnTo>
                <a:lnTo>
                  <a:pt x="83139" y="69535"/>
                </a:lnTo>
                <a:lnTo>
                  <a:pt x="69313" y="56291"/>
                </a:lnTo>
                <a:lnTo>
                  <a:pt x="90098" y="52979"/>
                </a:lnTo>
                <a:lnTo>
                  <a:pt x="110882" y="46355"/>
                </a:lnTo>
                <a:lnTo>
                  <a:pt x="103969" y="23179"/>
                </a:lnTo>
                <a:lnTo>
                  <a:pt x="83139" y="33111"/>
                </a:lnTo>
                <a:lnTo>
                  <a:pt x="65810" y="39735"/>
                </a:lnTo>
                <a:lnTo>
                  <a:pt x="69313" y="16555"/>
                </a:lnTo>
                <a:lnTo>
                  <a:pt x="69313" y="0"/>
                </a:lnTo>
                <a:lnTo>
                  <a:pt x="45025" y="0"/>
                </a:lnTo>
                <a:lnTo>
                  <a:pt x="45025" y="16555"/>
                </a:lnTo>
                <a:lnTo>
                  <a:pt x="48482" y="39735"/>
                </a:lnTo>
                <a:lnTo>
                  <a:pt x="31154" y="33111"/>
                </a:lnTo>
                <a:lnTo>
                  <a:pt x="10369" y="23179"/>
                </a:lnTo>
                <a:lnTo>
                  <a:pt x="0" y="46355"/>
                </a:lnTo>
                <a:lnTo>
                  <a:pt x="20784" y="52979"/>
                </a:lnTo>
                <a:close/>
              </a:path>
            </a:pathLst>
          </a:custGeom>
          <a:solidFill>
            <a:srgbClr val="332C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5" name="object 18"/>
          <p:cNvSpPr>
            <a:spLocks/>
          </p:cNvSpPr>
          <p:nvPr/>
        </p:nvSpPr>
        <p:spPr bwMode="auto">
          <a:xfrm>
            <a:off x="5024438" y="6507163"/>
            <a:ext cx="111125" cy="100012"/>
          </a:xfrm>
          <a:custGeom>
            <a:avLst/>
            <a:gdLst>
              <a:gd name="T0" fmla="*/ 76393 w 110882"/>
              <a:gd name="T1" fmla="*/ 100012 h 99330"/>
              <a:gd name="T2" fmla="*/ 97269 w 110882"/>
              <a:gd name="T3" fmla="*/ 86677 h 99330"/>
              <a:gd name="T4" fmla="*/ 83367 w 110882"/>
              <a:gd name="T5" fmla="*/ 66673 h 99330"/>
              <a:gd name="T6" fmla="*/ 69465 w 110882"/>
              <a:gd name="T7" fmla="*/ 56672 h 99330"/>
              <a:gd name="T8" fmla="*/ 90295 w 110882"/>
              <a:gd name="T9" fmla="*/ 53338 h 99330"/>
              <a:gd name="T10" fmla="*/ 111125 w 110882"/>
              <a:gd name="T11" fmla="*/ 46673 h 99330"/>
              <a:gd name="T12" fmla="*/ 104197 w 110882"/>
              <a:gd name="T13" fmla="*/ 23334 h 99330"/>
              <a:gd name="T14" fmla="*/ 83367 w 110882"/>
              <a:gd name="T15" fmla="*/ 30004 h 99330"/>
              <a:gd name="T16" fmla="*/ 62537 w 110882"/>
              <a:gd name="T17" fmla="*/ 40004 h 99330"/>
              <a:gd name="T18" fmla="*/ 66000 w 110882"/>
              <a:gd name="T19" fmla="*/ 16665 h 99330"/>
              <a:gd name="T20" fmla="*/ 66000 w 110882"/>
              <a:gd name="T21" fmla="*/ 0 h 99330"/>
              <a:gd name="T22" fmla="*/ 41660 w 110882"/>
              <a:gd name="T23" fmla="*/ 0 h 99330"/>
              <a:gd name="T24" fmla="*/ 45171 w 110882"/>
              <a:gd name="T25" fmla="*/ 16665 h 99330"/>
              <a:gd name="T26" fmla="*/ 45171 w 110882"/>
              <a:gd name="T27" fmla="*/ 40004 h 99330"/>
              <a:gd name="T28" fmla="*/ 31268 w 110882"/>
              <a:gd name="T29" fmla="*/ 33334 h 99330"/>
              <a:gd name="T30" fmla="*/ 6973 w 110882"/>
              <a:gd name="T31" fmla="*/ 23334 h 99330"/>
              <a:gd name="T32" fmla="*/ 0 w 110882"/>
              <a:gd name="T33" fmla="*/ 46673 h 99330"/>
              <a:gd name="T34" fmla="*/ 20830 w 110882"/>
              <a:gd name="T35" fmla="*/ 53338 h 99330"/>
              <a:gd name="T36" fmla="*/ 41660 w 110882"/>
              <a:gd name="T37" fmla="*/ 56672 h 99330"/>
              <a:gd name="T38" fmla="*/ 31268 w 110882"/>
              <a:gd name="T39" fmla="*/ 66673 h 99330"/>
              <a:gd name="T40" fmla="*/ 13901 w 110882"/>
              <a:gd name="T41" fmla="*/ 86677 h 99330"/>
              <a:gd name="T42" fmla="*/ 31268 w 110882"/>
              <a:gd name="T43" fmla="*/ 100012 h 99330"/>
              <a:gd name="T44" fmla="*/ 41660 w 110882"/>
              <a:gd name="T45" fmla="*/ 86677 h 99330"/>
              <a:gd name="T46" fmla="*/ 55563 w 110882"/>
              <a:gd name="T47" fmla="*/ 66673 h 99330"/>
              <a:gd name="T48" fmla="*/ 66000 w 110882"/>
              <a:gd name="T49" fmla="*/ 86677 h 99330"/>
              <a:gd name="T50" fmla="*/ 76393 w 110882"/>
              <a:gd name="T51" fmla="*/ 100012 h 9933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10882" h="99330">
                <a:moveTo>
                  <a:pt x="76226" y="99330"/>
                </a:moveTo>
                <a:lnTo>
                  <a:pt x="97056" y="86086"/>
                </a:lnTo>
                <a:lnTo>
                  <a:pt x="83185" y="66218"/>
                </a:lnTo>
                <a:lnTo>
                  <a:pt x="69313" y="56286"/>
                </a:lnTo>
                <a:lnTo>
                  <a:pt x="90098" y="52974"/>
                </a:lnTo>
                <a:lnTo>
                  <a:pt x="110882" y="46355"/>
                </a:lnTo>
                <a:lnTo>
                  <a:pt x="103969" y="23175"/>
                </a:lnTo>
                <a:lnTo>
                  <a:pt x="83185" y="29799"/>
                </a:lnTo>
                <a:lnTo>
                  <a:pt x="62400" y="39731"/>
                </a:lnTo>
                <a:lnTo>
                  <a:pt x="65856" y="16551"/>
                </a:lnTo>
                <a:lnTo>
                  <a:pt x="65856" y="0"/>
                </a:lnTo>
                <a:lnTo>
                  <a:pt x="41569" y="0"/>
                </a:lnTo>
                <a:lnTo>
                  <a:pt x="45072" y="16551"/>
                </a:lnTo>
                <a:lnTo>
                  <a:pt x="45072" y="39731"/>
                </a:lnTo>
                <a:lnTo>
                  <a:pt x="31200" y="33107"/>
                </a:lnTo>
                <a:lnTo>
                  <a:pt x="6958" y="23175"/>
                </a:lnTo>
                <a:lnTo>
                  <a:pt x="0" y="46355"/>
                </a:lnTo>
                <a:lnTo>
                  <a:pt x="20784" y="52974"/>
                </a:lnTo>
                <a:lnTo>
                  <a:pt x="41569" y="56286"/>
                </a:lnTo>
                <a:lnTo>
                  <a:pt x="31200" y="66218"/>
                </a:lnTo>
                <a:lnTo>
                  <a:pt x="13871" y="86086"/>
                </a:lnTo>
                <a:lnTo>
                  <a:pt x="31200" y="99330"/>
                </a:lnTo>
                <a:lnTo>
                  <a:pt x="41569" y="86086"/>
                </a:lnTo>
                <a:lnTo>
                  <a:pt x="55441" y="66218"/>
                </a:lnTo>
                <a:lnTo>
                  <a:pt x="65856" y="86086"/>
                </a:lnTo>
                <a:lnTo>
                  <a:pt x="76226" y="99330"/>
                </a:lnTo>
                <a:close/>
              </a:path>
            </a:pathLst>
          </a:custGeom>
          <a:solidFill>
            <a:srgbClr val="332C2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6" name="object 19"/>
          <p:cNvSpPr>
            <a:spLocks/>
          </p:cNvSpPr>
          <p:nvPr/>
        </p:nvSpPr>
        <p:spPr bwMode="auto">
          <a:xfrm>
            <a:off x="884238" y="6500813"/>
            <a:ext cx="817562" cy="287337"/>
          </a:xfrm>
          <a:custGeom>
            <a:avLst/>
            <a:gdLst>
              <a:gd name="T0" fmla="*/ 38144 w 817887"/>
              <a:gd name="T1" fmla="*/ 85868 h 288067"/>
              <a:gd name="T2" fmla="*/ 103928 w 817887"/>
              <a:gd name="T3" fmla="*/ 112293 h 288067"/>
              <a:gd name="T4" fmla="*/ 398393 w 817887"/>
              <a:gd name="T5" fmla="*/ 0 h 288067"/>
              <a:gd name="T6" fmla="*/ 363749 w 817887"/>
              <a:gd name="T7" fmla="*/ 112293 h 288067"/>
              <a:gd name="T8" fmla="*/ 464223 w 817887"/>
              <a:gd name="T9" fmla="*/ 92475 h 288067"/>
              <a:gd name="T10" fmla="*/ 478089 w 817887"/>
              <a:gd name="T11" fmla="*/ 112293 h 288067"/>
              <a:gd name="T12" fmla="*/ 467678 w 817887"/>
              <a:gd name="T13" fmla="*/ 89171 h 288067"/>
              <a:gd name="T14" fmla="*/ 197491 w 817887"/>
              <a:gd name="T15" fmla="*/ 85868 h 288067"/>
              <a:gd name="T16" fmla="*/ 263322 w 817887"/>
              <a:gd name="T17" fmla="*/ 112293 h 288067"/>
              <a:gd name="T18" fmla="*/ 31188 w 817887"/>
              <a:gd name="T19" fmla="*/ 257609 h 288067"/>
              <a:gd name="T20" fmla="*/ 13865 w 817887"/>
              <a:gd name="T21" fmla="*/ 257609 h 288067"/>
              <a:gd name="T22" fmla="*/ 90108 w 817887"/>
              <a:gd name="T23" fmla="*/ 257609 h 288067"/>
              <a:gd name="T24" fmla="*/ 363749 w 817887"/>
              <a:gd name="T25" fmla="*/ 241099 h 288067"/>
              <a:gd name="T26" fmla="*/ 315287 w 817887"/>
              <a:gd name="T27" fmla="*/ 211371 h 288067"/>
              <a:gd name="T28" fmla="*/ 315287 w 817887"/>
              <a:gd name="T29" fmla="*/ 181647 h 288067"/>
              <a:gd name="T30" fmla="*/ 311785 w 817887"/>
              <a:gd name="T31" fmla="*/ 168437 h 288067"/>
              <a:gd name="T32" fmla="*/ 287554 w 817887"/>
              <a:gd name="T33" fmla="*/ 208071 h 288067"/>
              <a:gd name="T34" fmla="*/ 346428 w 817887"/>
              <a:gd name="T35" fmla="*/ 241099 h 288067"/>
              <a:gd name="T36" fmla="*/ 291008 w 817887"/>
              <a:gd name="T37" fmla="*/ 257609 h 288067"/>
              <a:gd name="T38" fmla="*/ 356839 w 817887"/>
              <a:gd name="T39" fmla="*/ 267519 h 288067"/>
              <a:gd name="T40" fmla="*/ 408803 w 817887"/>
              <a:gd name="T41" fmla="*/ 264216 h 288067"/>
              <a:gd name="T42" fmla="*/ 384526 w 817887"/>
              <a:gd name="T43" fmla="*/ 274123 h 288067"/>
              <a:gd name="T44" fmla="*/ 408803 w 817887"/>
              <a:gd name="T45" fmla="*/ 267519 h 288067"/>
              <a:gd name="T46" fmla="*/ 453812 w 817887"/>
              <a:gd name="T47" fmla="*/ 284033 h 288067"/>
              <a:gd name="T48" fmla="*/ 439991 w 817887"/>
              <a:gd name="T49" fmla="*/ 224585 h 288067"/>
              <a:gd name="T50" fmla="*/ 433035 w 817887"/>
              <a:gd name="T51" fmla="*/ 178348 h 288067"/>
              <a:gd name="T52" fmla="*/ 495411 w 817887"/>
              <a:gd name="T53" fmla="*/ 217978 h 288067"/>
              <a:gd name="T54" fmla="*/ 495411 w 817887"/>
              <a:gd name="T55" fmla="*/ 247702 h 288067"/>
              <a:gd name="T56" fmla="*/ 453812 w 817887"/>
              <a:gd name="T57" fmla="*/ 284033 h 288067"/>
              <a:gd name="T58" fmla="*/ 495411 w 817887"/>
              <a:gd name="T59" fmla="*/ 284033 h 288067"/>
              <a:gd name="T60" fmla="*/ 488455 w 817887"/>
              <a:gd name="T61" fmla="*/ 175044 h 288067"/>
              <a:gd name="T62" fmla="*/ 703268 w 817887"/>
              <a:gd name="T63" fmla="*/ 135409 h 288067"/>
              <a:gd name="T64" fmla="*/ 699767 w 817887"/>
              <a:gd name="T65" fmla="*/ 155227 h 288067"/>
              <a:gd name="T66" fmla="*/ 637438 w 817887"/>
              <a:gd name="T67" fmla="*/ 270823 h 288067"/>
              <a:gd name="T68" fmla="*/ 658213 w 817887"/>
              <a:gd name="T69" fmla="*/ 284033 h 288067"/>
              <a:gd name="T70" fmla="*/ 640892 w 817887"/>
              <a:gd name="T71" fmla="*/ 264216 h 288067"/>
              <a:gd name="T72" fmla="*/ 606250 w 817887"/>
              <a:gd name="T73" fmla="*/ 194857 h 288067"/>
              <a:gd name="T74" fmla="*/ 550830 w 817887"/>
              <a:gd name="T75" fmla="*/ 181647 h 288067"/>
              <a:gd name="T76" fmla="*/ 536964 w 817887"/>
              <a:gd name="T77" fmla="*/ 251005 h 288067"/>
              <a:gd name="T78" fmla="*/ 582018 w 817887"/>
              <a:gd name="T79" fmla="*/ 287337 h 288067"/>
              <a:gd name="T80" fmla="*/ 557740 w 817887"/>
              <a:gd name="T81" fmla="*/ 264216 h 288067"/>
              <a:gd name="T82" fmla="*/ 685946 w 817887"/>
              <a:gd name="T83" fmla="*/ 175044 h 288067"/>
              <a:gd name="T84" fmla="*/ 782919 w 817887"/>
              <a:gd name="T85" fmla="*/ 191557 h 288067"/>
              <a:gd name="T86" fmla="*/ 730954 w 817887"/>
              <a:gd name="T87" fmla="*/ 264216 h 288067"/>
              <a:gd name="T88" fmla="*/ 786374 w 817887"/>
              <a:gd name="T89" fmla="*/ 284033 h 288067"/>
              <a:gd name="T90" fmla="*/ 800240 w 817887"/>
              <a:gd name="T91" fmla="*/ 128806 h 288067"/>
              <a:gd name="T92" fmla="*/ 782919 w 817887"/>
              <a:gd name="T93" fmla="*/ 191557 h 288067"/>
              <a:gd name="T94" fmla="*/ 758687 w 817887"/>
              <a:gd name="T95" fmla="*/ 270823 h 288067"/>
              <a:gd name="T96" fmla="*/ 727500 w 817887"/>
              <a:gd name="T97" fmla="*/ 208071 h 288067"/>
              <a:gd name="T98" fmla="*/ 180170 w 817887"/>
              <a:gd name="T99" fmla="*/ 171741 h 288067"/>
              <a:gd name="T100" fmla="*/ 121250 w 817887"/>
              <a:gd name="T101" fmla="*/ 168437 h 288067"/>
              <a:gd name="T102" fmla="*/ 173214 w 817887"/>
              <a:gd name="T103" fmla="*/ 181647 h 288067"/>
              <a:gd name="T104" fmla="*/ 204402 w 817887"/>
              <a:gd name="T105" fmla="*/ 188254 h 288067"/>
              <a:gd name="T106" fmla="*/ 263322 w 817887"/>
              <a:gd name="T107" fmla="*/ 277426 h 288067"/>
              <a:gd name="T108" fmla="*/ 214813 w 817887"/>
              <a:gd name="T109" fmla="*/ 168437 h 28806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17887" h="288067">
                <a:moveTo>
                  <a:pt x="149041" y="0"/>
                </a:moveTo>
                <a:lnTo>
                  <a:pt x="131713" y="0"/>
                </a:lnTo>
                <a:lnTo>
                  <a:pt x="110928" y="86086"/>
                </a:lnTo>
                <a:lnTo>
                  <a:pt x="79728" y="0"/>
                </a:lnTo>
                <a:lnTo>
                  <a:pt x="65856" y="0"/>
                </a:lnTo>
                <a:lnTo>
                  <a:pt x="38159" y="86086"/>
                </a:lnTo>
                <a:lnTo>
                  <a:pt x="17328" y="0"/>
                </a:lnTo>
                <a:lnTo>
                  <a:pt x="0" y="0"/>
                </a:lnTo>
                <a:lnTo>
                  <a:pt x="27743" y="112578"/>
                </a:lnTo>
                <a:lnTo>
                  <a:pt x="45072" y="112578"/>
                </a:lnTo>
                <a:lnTo>
                  <a:pt x="72815" y="26487"/>
                </a:lnTo>
                <a:lnTo>
                  <a:pt x="103969" y="112578"/>
                </a:lnTo>
                <a:lnTo>
                  <a:pt x="117841" y="112578"/>
                </a:lnTo>
                <a:lnTo>
                  <a:pt x="149041" y="0"/>
                </a:lnTo>
                <a:close/>
              </a:path>
              <a:path w="817887" h="288067">
                <a:moveTo>
                  <a:pt x="467864" y="0"/>
                </a:moveTo>
                <a:lnTo>
                  <a:pt x="450536" y="0"/>
                </a:lnTo>
                <a:lnTo>
                  <a:pt x="429751" y="86086"/>
                </a:lnTo>
                <a:lnTo>
                  <a:pt x="398551" y="0"/>
                </a:lnTo>
                <a:lnTo>
                  <a:pt x="384679" y="0"/>
                </a:lnTo>
                <a:lnTo>
                  <a:pt x="356981" y="86086"/>
                </a:lnTo>
                <a:lnTo>
                  <a:pt x="336196" y="0"/>
                </a:lnTo>
                <a:lnTo>
                  <a:pt x="318868" y="0"/>
                </a:lnTo>
                <a:lnTo>
                  <a:pt x="346566" y="112578"/>
                </a:lnTo>
                <a:lnTo>
                  <a:pt x="363894" y="112578"/>
                </a:lnTo>
                <a:lnTo>
                  <a:pt x="391638" y="26487"/>
                </a:lnTo>
                <a:lnTo>
                  <a:pt x="422838" y="112578"/>
                </a:lnTo>
                <a:lnTo>
                  <a:pt x="436664" y="112578"/>
                </a:lnTo>
                <a:lnTo>
                  <a:pt x="467864" y="0"/>
                </a:lnTo>
                <a:close/>
              </a:path>
              <a:path w="817887" h="288067">
                <a:moveTo>
                  <a:pt x="467864" y="89398"/>
                </a:moveTo>
                <a:lnTo>
                  <a:pt x="464408" y="92710"/>
                </a:lnTo>
                <a:lnTo>
                  <a:pt x="464408" y="96022"/>
                </a:lnTo>
                <a:lnTo>
                  <a:pt x="460951" y="102642"/>
                </a:lnTo>
                <a:lnTo>
                  <a:pt x="464408" y="105954"/>
                </a:lnTo>
                <a:lnTo>
                  <a:pt x="464408" y="109266"/>
                </a:lnTo>
                <a:lnTo>
                  <a:pt x="467864" y="112578"/>
                </a:lnTo>
                <a:lnTo>
                  <a:pt x="478279" y="112578"/>
                </a:lnTo>
                <a:lnTo>
                  <a:pt x="481736" y="109266"/>
                </a:lnTo>
                <a:lnTo>
                  <a:pt x="485192" y="105954"/>
                </a:lnTo>
                <a:lnTo>
                  <a:pt x="485192" y="96022"/>
                </a:lnTo>
                <a:lnTo>
                  <a:pt x="481736" y="92710"/>
                </a:lnTo>
                <a:lnTo>
                  <a:pt x="478279" y="89398"/>
                </a:lnTo>
                <a:lnTo>
                  <a:pt x="467864" y="89398"/>
                </a:lnTo>
                <a:close/>
              </a:path>
              <a:path w="817887" h="288067">
                <a:moveTo>
                  <a:pt x="308453" y="0"/>
                </a:moveTo>
                <a:lnTo>
                  <a:pt x="291124" y="0"/>
                </a:lnTo>
                <a:lnTo>
                  <a:pt x="270340" y="86086"/>
                </a:lnTo>
                <a:lnTo>
                  <a:pt x="239139" y="0"/>
                </a:lnTo>
                <a:lnTo>
                  <a:pt x="225268" y="0"/>
                </a:lnTo>
                <a:lnTo>
                  <a:pt x="197570" y="86086"/>
                </a:lnTo>
                <a:lnTo>
                  <a:pt x="176785" y="0"/>
                </a:lnTo>
                <a:lnTo>
                  <a:pt x="159457" y="0"/>
                </a:lnTo>
                <a:lnTo>
                  <a:pt x="187155" y="112578"/>
                </a:lnTo>
                <a:lnTo>
                  <a:pt x="204483" y="112578"/>
                </a:lnTo>
                <a:lnTo>
                  <a:pt x="232227" y="26487"/>
                </a:lnTo>
                <a:lnTo>
                  <a:pt x="263427" y="112578"/>
                </a:lnTo>
                <a:lnTo>
                  <a:pt x="277253" y="112578"/>
                </a:lnTo>
                <a:lnTo>
                  <a:pt x="308453" y="0"/>
                </a:lnTo>
                <a:close/>
              </a:path>
              <a:path w="817887" h="288067">
                <a:moveTo>
                  <a:pt x="69313" y="258263"/>
                </a:moveTo>
                <a:lnTo>
                  <a:pt x="62400" y="264887"/>
                </a:lnTo>
                <a:lnTo>
                  <a:pt x="38159" y="264887"/>
                </a:lnTo>
                <a:lnTo>
                  <a:pt x="31200" y="258263"/>
                </a:lnTo>
                <a:lnTo>
                  <a:pt x="24287" y="245019"/>
                </a:lnTo>
                <a:lnTo>
                  <a:pt x="24287" y="168865"/>
                </a:lnTo>
                <a:lnTo>
                  <a:pt x="6958" y="168865"/>
                </a:lnTo>
                <a:lnTo>
                  <a:pt x="6958" y="238400"/>
                </a:lnTo>
                <a:lnTo>
                  <a:pt x="10415" y="248331"/>
                </a:lnTo>
                <a:lnTo>
                  <a:pt x="13871" y="258263"/>
                </a:lnTo>
                <a:lnTo>
                  <a:pt x="17328" y="268199"/>
                </a:lnTo>
                <a:lnTo>
                  <a:pt x="31200" y="278131"/>
                </a:lnTo>
                <a:lnTo>
                  <a:pt x="51984" y="281443"/>
                </a:lnTo>
                <a:lnTo>
                  <a:pt x="69313" y="278131"/>
                </a:lnTo>
                <a:lnTo>
                  <a:pt x="83185" y="268199"/>
                </a:lnTo>
                <a:lnTo>
                  <a:pt x="90144" y="258263"/>
                </a:lnTo>
                <a:lnTo>
                  <a:pt x="93600" y="248331"/>
                </a:lnTo>
                <a:lnTo>
                  <a:pt x="93600" y="168865"/>
                </a:lnTo>
                <a:lnTo>
                  <a:pt x="76272" y="168865"/>
                </a:lnTo>
                <a:lnTo>
                  <a:pt x="76272" y="245019"/>
                </a:lnTo>
                <a:lnTo>
                  <a:pt x="69313" y="258263"/>
                </a:lnTo>
                <a:close/>
              </a:path>
              <a:path w="817887" h="288067">
                <a:moveTo>
                  <a:pt x="363894" y="241712"/>
                </a:moveTo>
                <a:lnTo>
                  <a:pt x="360438" y="235088"/>
                </a:lnTo>
                <a:lnTo>
                  <a:pt x="356981" y="228463"/>
                </a:lnTo>
                <a:lnTo>
                  <a:pt x="350022" y="221844"/>
                </a:lnTo>
                <a:lnTo>
                  <a:pt x="339653" y="218532"/>
                </a:lnTo>
                <a:lnTo>
                  <a:pt x="329237" y="215220"/>
                </a:lnTo>
                <a:lnTo>
                  <a:pt x="315412" y="211908"/>
                </a:lnTo>
                <a:lnTo>
                  <a:pt x="308453" y="208600"/>
                </a:lnTo>
                <a:lnTo>
                  <a:pt x="304996" y="201976"/>
                </a:lnTo>
                <a:lnTo>
                  <a:pt x="301540" y="195352"/>
                </a:lnTo>
                <a:lnTo>
                  <a:pt x="304996" y="188732"/>
                </a:lnTo>
                <a:lnTo>
                  <a:pt x="308453" y="185420"/>
                </a:lnTo>
                <a:lnTo>
                  <a:pt x="315412" y="182108"/>
                </a:lnTo>
                <a:lnTo>
                  <a:pt x="339653" y="182108"/>
                </a:lnTo>
                <a:lnTo>
                  <a:pt x="353525" y="188732"/>
                </a:lnTo>
                <a:lnTo>
                  <a:pt x="360438" y="172177"/>
                </a:lnTo>
                <a:lnTo>
                  <a:pt x="343109" y="168865"/>
                </a:lnTo>
                <a:lnTo>
                  <a:pt x="325781" y="165553"/>
                </a:lnTo>
                <a:lnTo>
                  <a:pt x="311909" y="168865"/>
                </a:lnTo>
                <a:lnTo>
                  <a:pt x="298083" y="172177"/>
                </a:lnTo>
                <a:lnTo>
                  <a:pt x="294581" y="175489"/>
                </a:lnTo>
                <a:lnTo>
                  <a:pt x="291124" y="182108"/>
                </a:lnTo>
                <a:lnTo>
                  <a:pt x="287668" y="188732"/>
                </a:lnTo>
                <a:lnTo>
                  <a:pt x="284212" y="195352"/>
                </a:lnTo>
                <a:lnTo>
                  <a:pt x="287668" y="208600"/>
                </a:lnTo>
                <a:lnTo>
                  <a:pt x="298083" y="221844"/>
                </a:lnTo>
                <a:lnTo>
                  <a:pt x="311909" y="225156"/>
                </a:lnTo>
                <a:lnTo>
                  <a:pt x="322325" y="228463"/>
                </a:lnTo>
                <a:lnTo>
                  <a:pt x="332740" y="231775"/>
                </a:lnTo>
                <a:lnTo>
                  <a:pt x="343109" y="235088"/>
                </a:lnTo>
                <a:lnTo>
                  <a:pt x="346566" y="241712"/>
                </a:lnTo>
                <a:lnTo>
                  <a:pt x="350022" y="248331"/>
                </a:lnTo>
                <a:lnTo>
                  <a:pt x="346566" y="254955"/>
                </a:lnTo>
                <a:lnTo>
                  <a:pt x="343109" y="261575"/>
                </a:lnTo>
                <a:lnTo>
                  <a:pt x="332740" y="264887"/>
                </a:lnTo>
                <a:lnTo>
                  <a:pt x="308453" y="264887"/>
                </a:lnTo>
                <a:lnTo>
                  <a:pt x="291124" y="258263"/>
                </a:lnTo>
                <a:lnTo>
                  <a:pt x="284212" y="271511"/>
                </a:lnTo>
                <a:lnTo>
                  <a:pt x="304996" y="278131"/>
                </a:lnTo>
                <a:lnTo>
                  <a:pt x="325781" y="281443"/>
                </a:lnTo>
                <a:lnTo>
                  <a:pt x="339653" y="278131"/>
                </a:lnTo>
                <a:lnTo>
                  <a:pt x="353525" y="274819"/>
                </a:lnTo>
                <a:lnTo>
                  <a:pt x="356981" y="268199"/>
                </a:lnTo>
                <a:lnTo>
                  <a:pt x="363894" y="261575"/>
                </a:lnTo>
                <a:lnTo>
                  <a:pt x="363894" y="254955"/>
                </a:lnTo>
                <a:lnTo>
                  <a:pt x="367351" y="248331"/>
                </a:lnTo>
                <a:lnTo>
                  <a:pt x="363894" y="241712"/>
                </a:lnTo>
                <a:close/>
              </a:path>
              <a:path w="817887" h="288067">
                <a:moveTo>
                  <a:pt x="408966" y="268199"/>
                </a:moveTo>
                <a:lnTo>
                  <a:pt x="408966" y="264887"/>
                </a:lnTo>
                <a:lnTo>
                  <a:pt x="405510" y="261575"/>
                </a:lnTo>
                <a:lnTo>
                  <a:pt x="402007" y="258263"/>
                </a:lnTo>
                <a:lnTo>
                  <a:pt x="391638" y="258263"/>
                </a:lnTo>
                <a:lnTo>
                  <a:pt x="388181" y="261575"/>
                </a:lnTo>
                <a:lnTo>
                  <a:pt x="384679" y="264887"/>
                </a:lnTo>
                <a:lnTo>
                  <a:pt x="384679" y="274819"/>
                </a:lnTo>
                <a:lnTo>
                  <a:pt x="388181" y="278131"/>
                </a:lnTo>
                <a:lnTo>
                  <a:pt x="391638" y="281443"/>
                </a:lnTo>
                <a:lnTo>
                  <a:pt x="402007" y="281443"/>
                </a:lnTo>
                <a:lnTo>
                  <a:pt x="405510" y="278131"/>
                </a:lnTo>
                <a:lnTo>
                  <a:pt x="408966" y="274819"/>
                </a:lnTo>
                <a:lnTo>
                  <a:pt x="408966" y="268199"/>
                </a:lnTo>
                <a:close/>
              </a:path>
              <a:path w="817887" h="288067">
                <a:moveTo>
                  <a:pt x="426294" y="254955"/>
                </a:moveTo>
                <a:lnTo>
                  <a:pt x="426294" y="261575"/>
                </a:lnTo>
                <a:lnTo>
                  <a:pt x="429751" y="268199"/>
                </a:lnTo>
                <a:lnTo>
                  <a:pt x="433207" y="274819"/>
                </a:lnTo>
                <a:lnTo>
                  <a:pt x="440166" y="281443"/>
                </a:lnTo>
                <a:lnTo>
                  <a:pt x="453992" y="284755"/>
                </a:lnTo>
                <a:lnTo>
                  <a:pt x="450536" y="268199"/>
                </a:lnTo>
                <a:lnTo>
                  <a:pt x="443623" y="261575"/>
                </a:lnTo>
                <a:lnTo>
                  <a:pt x="443623" y="251643"/>
                </a:lnTo>
                <a:lnTo>
                  <a:pt x="447079" y="245019"/>
                </a:lnTo>
                <a:lnTo>
                  <a:pt x="457495" y="218532"/>
                </a:lnTo>
                <a:lnTo>
                  <a:pt x="440166" y="225156"/>
                </a:lnTo>
                <a:lnTo>
                  <a:pt x="433207" y="231775"/>
                </a:lnTo>
                <a:lnTo>
                  <a:pt x="429751" y="238400"/>
                </a:lnTo>
                <a:lnTo>
                  <a:pt x="426294" y="245019"/>
                </a:lnTo>
                <a:lnTo>
                  <a:pt x="426294" y="254955"/>
                </a:lnTo>
                <a:close/>
              </a:path>
              <a:path w="817887" h="288067">
                <a:moveTo>
                  <a:pt x="450536" y="175489"/>
                </a:moveTo>
                <a:lnTo>
                  <a:pt x="433207" y="178801"/>
                </a:lnTo>
                <a:lnTo>
                  <a:pt x="436664" y="195352"/>
                </a:lnTo>
                <a:lnTo>
                  <a:pt x="453992" y="188732"/>
                </a:lnTo>
                <a:lnTo>
                  <a:pt x="481736" y="188732"/>
                </a:lnTo>
                <a:lnTo>
                  <a:pt x="488649" y="195352"/>
                </a:lnTo>
                <a:lnTo>
                  <a:pt x="495608" y="205288"/>
                </a:lnTo>
                <a:lnTo>
                  <a:pt x="495608" y="218532"/>
                </a:lnTo>
                <a:lnTo>
                  <a:pt x="457495" y="218532"/>
                </a:lnTo>
                <a:lnTo>
                  <a:pt x="447079" y="245019"/>
                </a:lnTo>
                <a:lnTo>
                  <a:pt x="450536" y="238400"/>
                </a:lnTo>
                <a:lnTo>
                  <a:pt x="464408" y="231775"/>
                </a:lnTo>
                <a:lnTo>
                  <a:pt x="495608" y="231775"/>
                </a:lnTo>
                <a:lnTo>
                  <a:pt x="495608" y="248331"/>
                </a:lnTo>
                <a:lnTo>
                  <a:pt x="488649" y="261575"/>
                </a:lnTo>
                <a:lnTo>
                  <a:pt x="481736" y="268199"/>
                </a:lnTo>
                <a:lnTo>
                  <a:pt x="467864" y="271511"/>
                </a:lnTo>
                <a:lnTo>
                  <a:pt x="457495" y="271511"/>
                </a:lnTo>
                <a:lnTo>
                  <a:pt x="450536" y="268199"/>
                </a:lnTo>
                <a:lnTo>
                  <a:pt x="453992" y="284755"/>
                </a:lnTo>
                <a:lnTo>
                  <a:pt x="464408" y="288067"/>
                </a:lnTo>
                <a:lnTo>
                  <a:pt x="474823" y="288067"/>
                </a:lnTo>
                <a:lnTo>
                  <a:pt x="481736" y="284755"/>
                </a:lnTo>
                <a:lnTo>
                  <a:pt x="488649" y="278131"/>
                </a:lnTo>
                <a:lnTo>
                  <a:pt x="495608" y="271511"/>
                </a:lnTo>
                <a:lnTo>
                  <a:pt x="495608" y="284755"/>
                </a:lnTo>
                <a:lnTo>
                  <a:pt x="512936" y="284755"/>
                </a:lnTo>
                <a:lnTo>
                  <a:pt x="512936" y="201976"/>
                </a:lnTo>
                <a:lnTo>
                  <a:pt x="509480" y="195352"/>
                </a:lnTo>
                <a:lnTo>
                  <a:pt x="502521" y="185420"/>
                </a:lnTo>
                <a:lnTo>
                  <a:pt x="495608" y="178801"/>
                </a:lnTo>
                <a:lnTo>
                  <a:pt x="488649" y="175489"/>
                </a:lnTo>
                <a:lnTo>
                  <a:pt x="478279" y="172177"/>
                </a:lnTo>
                <a:lnTo>
                  <a:pt x="467864" y="172177"/>
                </a:lnTo>
                <a:lnTo>
                  <a:pt x="450536" y="175489"/>
                </a:lnTo>
                <a:close/>
              </a:path>
              <a:path w="817887" h="288067">
                <a:moveTo>
                  <a:pt x="707004" y="145689"/>
                </a:moveTo>
                <a:lnTo>
                  <a:pt x="703548" y="142377"/>
                </a:lnTo>
                <a:lnTo>
                  <a:pt x="703548" y="135753"/>
                </a:lnTo>
                <a:lnTo>
                  <a:pt x="686219" y="135753"/>
                </a:lnTo>
                <a:lnTo>
                  <a:pt x="682717" y="142377"/>
                </a:lnTo>
                <a:lnTo>
                  <a:pt x="682717" y="148997"/>
                </a:lnTo>
                <a:lnTo>
                  <a:pt x="686219" y="152309"/>
                </a:lnTo>
                <a:lnTo>
                  <a:pt x="689676" y="155621"/>
                </a:lnTo>
                <a:lnTo>
                  <a:pt x="700045" y="155621"/>
                </a:lnTo>
                <a:lnTo>
                  <a:pt x="703548" y="152309"/>
                </a:lnTo>
                <a:lnTo>
                  <a:pt x="703548" y="148997"/>
                </a:lnTo>
                <a:lnTo>
                  <a:pt x="707004" y="145689"/>
                </a:lnTo>
                <a:close/>
              </a:path>
              <a:path w="817887" h="288067">
                <a:moveTo>
                  <a:pt x="641147" y="264887"/>
                </a:moveTo>
                <a:lnTo>
                  <a:pt x="637691" y="268199"/>
                </a:lnTo>
                <a:lnTo>
                  <a:pt x="637691" y="271511"/>
                </a:lnTo>
                <a:lnTo>
                  <a:pt x="634234" y="274819"/>
                </a:lnTo>
                <a:lnTo>
                  <a:pt x="637691" y="281443"/>
                </a:lnTo>
                <a:lnTo>
                  <a:pt x="637691" y="284755"/>
                </a:lnTo>
                <a:lnTo>
                  <a:pt x="641147" y="288067"/>
                </a:lnTo>
                <a:lnTo>
                  <a:pt x="651563" y="288067"/>
                </a:lnTo>
                <a:lnTo>
                  <a:pt x="658475" y="284755"/>
                </a:lnTo>
                <a:lnTo>
                  <a:pt x="658475" y="281443"/>
                </a:lnTo>
                <a:lnTo>
                  <a:pt x="661932" y="274819"/>
                </a:lnTo>
                <a:lnTo>
                  <a:pt x="658475" y="271511"/>
                </a:lnTo>
                <a:lnTo>
                  <a:pt x="658475" y="268199"/>
                </a:lnTo>
                <a:lnTo>
                  <a:pt x="651563" y="264887"/>
                </a:lnTo>
                <a:lnTo>
                  <a:pt x="641147" y="264887"/>
                </a:lnTo>
                <a:close/>
              </a:path>
              <a:path w="817887" h="288067">
                <a:moveTo>
                  <a:pt x="551049" y="248331"/>
                </a:moveTo>
                <a:lnTo>
                  <a:pt x="551049" y="211908"/>
                </a:lnTo>
                <a:lnTo>
                  <a:pt x="557962" y="195352"/>
                </a:lnTo>
                <a:lnTo>
                  <a:pt x="568377" y="188732"/>
                </a:lnTo>
                <a:lnTo>
                  <a:pt x="592619" y="188732"/>
                </a:lnTo>
                <a:lnTo>
                  <a:pt x="606491" y="195352"/>
                </a:lnTo>
                <a:lnTo>
                  <a:pt x="613450" y="182108"/>
                </a:lnTo>
                <a:lnTo>
                  <a:pt x="599578" y="175489"/>
                </a:lnTo>
                <a:lnTo>
                  <a:pt x="582249" y="172177"/>
                </a:lnTo>
                <a:lnTo>
                  <a:pt x="568377" y="175489"/>
                </a:lnTo>
                <a:lnTo>
                  <a:pt x="561465" y="175489"/>
                </a:lnTo>
                <a:lnTo>
                  <a:pt x="551049" y="182108"/>
                </a:lnTo>
                <a:lnTo>
                  <a:pt x="547593" y="185420"/>
                </a:lnTo>
                <a:lnTo>
                  <a:pt x="540634" y="198664"/>
                </a:lnTo>
                <a:lnTo>
                  <a:pt x="537177" y="208600"/>
                </a:lnTo>
                <a:lnTo>
                  <a:pt x="533721" y="218532"/>
                </a:lnTo>
                <a:lnTo>
                  <a:pt x="533721" y="241712"/>
                </a:lnTo>
                <a:lnTo>
                  <a:pt x="537177" y="251643"/>
                </a:lnTo>
                <a:lnTo>
                  <a:pt x="540634" y="264887"/>
                </a:lnTo>
                <a:lnTo>
                  <a:pt x="547593" y="274819"/>
                </a:lnTo>
                <a:lnTo>
                  <a:pt x="551049" y="278131"/>
                </a:lnTo>
                <a:lnTo>
                  <a:pt x="561465" y="284755"/>
                </a:lnTo>
                <a:lnTo>
                  <a:pt x="568377" y="288067"/>
                </a:lnTo>
                <a:lnTo>
                  <a:pt x="582249" y="288067"/>
                </a:lnTo>
                <a:lnTo>
                  <a:pt x="599578" y="284755"/>
                </a:lnTo>
                <a:lnTo>
                  <a:pt x="616906" y="278131"/>
                </a:lnTo>
                <a:lnTo>
                  <a:pt x="606491" y="264887"/>
                </a:lnTo>
                <a:lnTo>
                  <a:pt x="596121" y="271511"/>
                </a:lnTo>
                <a:lnTo>
                  <a:pt x="568377" y="271511"/>
                </a:lnTo>
                <a:lnTo>
                  <a:pt x="557962" y="264887"/>
                </a:lnTo>
                <a:lnTo>
                  <a:pt x="551049" y="248331"/>
                </a:lnTo>
                <a:close/>
              </a:path>
              <a:path w="817887" h="288067">
                <a:moveTo>
                  <a:pt x="686219" y="175489"/>
                </a:moveTo>
                <a:lnTo>
                  <a:pt x="686219" y="284755"/>
                </a:lnTo>
                <a:lnTo>
                  <a:pt x="703548" y="284755"/>
                </a:lnTo>
                <a:lnTo>
                  <a:pt x="703548" y="175489"/>
                </a:lnTo>
                <a:lnTo>
                  <a:pt x="686219" y="175489"/>
                </a:lnTo>
                <a:close/>
              </a:path>
              <a:path w="817887" h="288067">
                <a:moveTo>
                  <a:pt x="745117" y="231775"/>
                </a:moveTo>
                <a:lnTo>
                  <a:pt x="745117" y="211908"/>
                </a:lnTo>
                <a:lnTo>
                  <a:pt x="752030" y="195352"/>
                </a:lnTo>
                <a:lnTo>
                  <a:pt x="758989" y="192044"/>
                </a:lnTo>
                <a:lnTo>
                  <a:pt x="772861" y="188732"/>
                </a:lnTo>
                <a:lnTo>
                  <a:pt x="783230" y="192044"/>
                </a:lnTo>
                <a:lnTo>
                  <a:pt x="772861" y="172177"/>
                </a:lnTo>
                <a:lnTo>
                  <a:pt x="762445" y="175489"/>
                </a:lnTo>
                <a:lnTo>
                  <a:pt x="752030" y="175489"/>
                </a:lnTo>
                <a:lnTo>
                  <a:pt x="745117" y="182108"/>
                </a:lnTo>
                <a:lnTo>
                  <a:pt x="745117" y="231775"/>
                </a:lnTo>
                <a:close/>
              </a:path>
              <a:path w="817887" h="288067">
                <a:moveTo>
                  <a:pt x="731245" y="264887"/>
                </a:moveTo>
                <a:lnTo>
                  <a:pt x="738204" y="274819"/>
                </a:lnTo>
                <a:lnTo>
                  <a:pt x="745117" y="278131"/>
                </a:lnTo>
                <a:lnTo>
                  <a:pt x="752030" y="284755"/>
                </a:lnTo>
                <a:lnTo>
                  <a:pt x="762445" y="288067"/>
                </a:lnTo>
                <a:lnTo>
                  <a:pt x="779774" y="288067"/>
                </a:lnTo>
                <a:lnTo>
                  <a:pt x="786687" y="284755"/>
                </a:lnTo>
                <a:lnTo>
                  <a:pt x="793646" y="278131"/>
                </a:lnTo>
                <a:lnTo>
                  <a:pt x="800558" y="274819"/>
                </a:lnTo>
                <a:lnTo>
                  <a:pt x="800558" y="284755"/>
                </a:lnTo>
                <a:lnTo>
                  <a:pt x="817887" y="284755"/>
                </a:lnTo>
                <a:lnTo>
                  <a:pt x="817887" y="129133"/>
                </a:lnTo>
                <a:lnTo>
                  <a:pt x="800558" y="129133"/>
                </a:lnTo>
                <a:lnTo>
                  <a:pt x="800558" y="188732"/>
                </a:lnTo>
                <a:lnTo>
                  <a:pt x="793646" y="182108"/>
                </a:lnTo>
                <a:lnTo>
                  <a:pt x="786687" y="175489"/>
                </a:lnTo>
                <a:lnTo>
                  <a:pt x="779774" y="175489"/>
                </a:lnTo>
                <a:lnTo>
                  <a:pt x="772861" y="172177"/>
                </a:lnTo>
                <a:lnTo>
                  <a:pt x="783230" y="192044"/>
                </a:lnTo>
                <a:lnTo>
                  <a:pt x="793646" y="195352"/>
                </a:lnTo>
                <a:lnTo>
                  <a:pt x="800558" y="211908"/>
                </a:lnTo>
                <a:lnTo>
                  <a:pt x="800558" y="248331"/>
                </a:lnTo>
                <a:lnTo>
                  <a:pt x="793646" y="264887"/>
                </a:lnTo>
                <a:lnTo>
                  <a:pt x="783230" y="271511"/>
                </a:lnTo>
                <a:lnTo>
                  <a:pt x="758989" y="271511"/>
                </a:lnTo>
                <a:lnTo>
                  <a:pt x="752030" y="264887"/>
                </a:lnTo>
                <a:lnTo>
                  <a:pt x="745117" y="248331"/>
                </a:lnTo>
                <a:lnTo>
                  <a:pt x="745117" y="182108"/>
                </a:lnTo>
                <a:lnTo>
                  <a:pt x="738204" y="185420"/>
                </a:lnTo>
                <a:lnTo>
                  <a:pt x="731245" y="195352"/>
                </a:lnTo>
                <a:lnTo>
                  <a:pt x="727789" y="208600"/>
                </a:lnTo>
                <a:lnTo>
                  <a:pt x="727789" y="251643"/>
                </a:lnTo>
                <a:lnTo>
                  <a:pt x="731245" y="264887"/>
                </a:lnTo>
                <a:close/>
              </a:path>
              <a:path w="817887" h="288067">
                <a:moveTo>
                  <a:pt x="201026" y="175489"/>
                </a:moveTo>
                <a:lnTo>
                  <a:pt x="194113" y="185420"/>
                </a:lnTo>
                <a:lnTo>
                  <a:pt x="187155" y="175489"/>
                </a:lnTo>
                <a:lnTo>
                  <a:pt x="180242" y="172177"/>
                </a:lnTo>
                <a:lnTo>
                  <a:pt x="173283" y="165553"/>
                </a:lnTo>
                <a:lnTo>
                  <a:pt x="162913" y="165553"/>
                </a:lnTo>
                <a:lnTo>
                  <a:pt x="149041" y="168865"/>
                </a:lnTo>
                <a:lnTo>
                  <a:pt x="138626" y="178801"/>
                </a:lnTo>
                <a:lnTo>
                  <a:pt x="138626" y="168865"/>
                </a:lnTo>
                <a:lnTo>
                  <a:pt x="121298" y="168865"/>
                </a:lnTo>
                <a:lnTo>
                  <a:pt x="121298" y="278131"/>
                </a:lnTo>
                <a:lnTo>
                  <a:pt x="138626" y="278131"/>
                </a:lnTo>
                <a:lnTo>
                  <a:pt x="138626" y="201976"/>
                </a:lnTo>
                <a:lnTo>
                  <a:pt x="142129" y="188732"/>
                </a:lnTo>
                <a:lnTo>
                  <a:pt x="149041" y="182108"/>
                </a:lnTo>
                <a:lnTo>
                  <a:pt x="173283" y="182108"/>
                </a:lnTo>
                <a:lnTo>
                  <a:pt x="180242" y="188732"/>
                </a:lnTo>
                <a:lnTo>
                  <a:pt x="183698" y="201976"/>
                </a:lnTo>
                <a:lnTo>
                  <a:pt x="183698" y="278131"/>
                </a:lnTo>
                <a:lnTo>
                  <a:pt x="201026" y="278131"/>
                </a:lnTo>
                <a:lnTo>
                  <a:pt x="201026" y="201976"/>
                </a:lnTo>
                <a:lnTo>
                  <a:pt x="204483" y="188732"/>
                </a:lnTo>
                <a:lnTo>
                  <a:pt x="214898" y="182108"/>
                </a:lnTo>
                <a:lnTo>
                  <a:pt x="235683" y="182108"/>
                </a:lnTo>
                <a:lnTo>
                  <a:pt x="242596" y="188732"/>
                </a:lnTo>
                <a:lnTo>
                  <a:pt x="246098" y="201976"/>
                </a:lnTo>
                <a:lnTo>
                  <a:pt x="246098" y="278131"/>
                </a:lnTo>
                <a:lnTo>
                  <a:pt x="263427" y="278131"/>
                </a:lnTo>
                <a:lnTo>
                  <a:pt x="263427" y="195352"/>
                </a:lnTo>
                <a:lnTo>
                  <a:pt x="259924" y="185420"/>
                </a:lnTo>
                <a:lnTo>
                  <a:pt x="253011" y="175489"/>
                </a:lnTo>
                <a:lnTo>
                  <a:pt x="242596" y="168865"/>
                </a:lnTo>
                <a:lnTo>
                  <a:pt x="225268" y="165553"/>
                </a:lnTo>
                <a:lnTo>
                  <a:pt x="214898" y="168865"/>
                </a:lnTo>
                <a:lnTo>
                  <a:pt x="207939" y="172177"/>
                </a:lnTo>
                <a:lnTo>
                  <a:pt x="201026" y="175489"/>
                </a:lnTo>
                <a:close/>
              </a:path>
            </a:pathLst>
          </a:custGeom>
          <a:solidFill>
            <a:srgbClr val="1D17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7" name="object 20"/>
          <p:cNvSpPr>
            <a:spLocks/>
          </p:cNvSpPr>
          <p:nvPr/>
        </p:nvSpPr>
        <p:spPr bwMode="auto">
          <a:xfrm>
            <a:off x="884238" y="6500813"/>
            <a:ext cx="149225" cy="112712"/>
          </a:xfrm>
          <a:custGeom>
            <a:avLst/>
            <a:gdLst>
              <a:gd name="T0" fmla="*/ 117986 w 149041"/>
              <a:gd name="T1" fmla="*/ 112712 h 112578"/>
              <a:gd name="T2" fmla="*/ 149225 w 149041"/>
              <a:gd name="T3" fmla="*/ 0 h 112578"/>
              <a:gd name="T4" fmla="*/ 131876 w 149041"/>
              <a:gd name="T5" fmla="*/ 0 h 112578"/>
              <a:gd name="T6" fmla="*/ 111065 w 149041"/>
              <a:gd name="T7" fmla="*/ 86188 h 112578"/>
              <a:gd name="T8" fmla="*/ 79826 w 149041"/>
              <a:gd name="T9" fmla="*/ 0 h 112578"/>
              <a:gd name="T10" fmla="*/ 65937 w 149041"/>
              <a:gd name="T11" fmla="*/ 0 h 112578"/>
              <a:gd name="T12" fmla="*/ 38206 w 149041"/>
              <a:gd name="T13" fmla="*/ 86188 h 112578"/>
              <a:gd name="T14" fmla="*/ 17349 w 149041"/>
              <a:gd name="T15" fmla="*/ 0 h 112578"/>
              <a:gd name="T16" fmla="*/ 0 w 149041"/>
              <a:gd name="T17" fmla="*/ 0 h 112578"/>
              <a:gd name="T18" fmla="*/ 27777 w 149041"/>
              <a:gd name="T19" fmla="*/ 112712 h 112578"/>
              <a:gd name="T20" fmla="*/ 45128 w 149041"/>
              <a:gd name="T21" fmla="*/ 112712 h 112578"/>
              <a:gd name="T22" fmla="*/ 72905 w 149041"/>
              <a:gd name="T23" fmla="*/ 26519 h 112578"/>
              <a:gd name="T24" fmla="*/ 104097 w 149041"/>
              <a:gd name="T25" fmla="*/ 112712 h 112578"/>
              <a:gd name="T26" fmla="*/ 117986 w 149041"/>
              <a:gd name="T27" fmla="*/ 112712 h 1125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9041" h="112578">
                <a:moveTo>
                  <a:pt x="117841" y="112578"/>
                </a:moveTo>
                <a:lnTo>
                  <a:pt x="149041" y="0"/>
                </a:lnTo>
                <a:lnTo>
                  <a:pt x="131713" y="0"/>
                </a:lnTo>
                <a:lnTo>
                  <a:pt x="110928" y="86086"/>
                </a:lnTo>
                <a:lnTo>
                  <a:pt x="79728" y="0"/>
                </a:lnTo>
                <a:lnTo>
                  <a:pt x="65856" y="0"/>
                </a:lnTo>
                <a:lnTo>
                  <a:pt x="38159" y="86086"/>
                </a:lnTo>
                <a:lnTo>
                  <a:pt x="17328" y="0"/>
                </a:lnTo>
                <a:lnTo>
                  <a:pt x="0" y="0"/>
                </a:lnTo>
                <a:lnTo>
                  <a:pt x="27743" y="112578"/>
                </a:lnTo>
                <a:lnTo>
                  <a:pt x="45072" y="112578"/>
                </a:lnTo>
                <a:lnTo>
                  <a:pt x="72815" y="26487"/>
                </a:lnTo>
                <a:lnTo>
                  <a:pt x="103969" y="112578"/>
                </a:lnTo>
                <a:lnTo>
                  <a:pt x="117841" y="112578"/>
                </a:lnTo>
                <a:close/>
              </a:path>
            </a:pathLst>
          </a:custGeom>
          <a:noFill/>
          <a:ln w="3381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8" name="object 21"/>
          <p:cNvSpPr>
            <a:spLocks/>
          </p:cNvSpPr>
          <p:nvPr/>
        </p:nvSpPr>
        <p:spPr bwMode="auto">
          <a:xfrm>
            <a:off x="1042988" y="6500813"/>
            <a:ext cx="149225" cy="112712"/>
          </a:xfrm>
          <a:custGeom>
            <a:avLst/>
            <a:gdLst>
              <a:gd name="T0" fmla="*/ 117977 w 148995"/>
              <a:gd name="T1" fmla="*/ 112712 h 112578"/>
              <a:gd name="T2" fmla="*/ 149225 w 148995"/>
              <a:gd name="T3" fmla="*/ 0 h 112578"/>
              <a:gd name="T4" fmla="*/ 131870 w 148995"/>
              <a:gd name="T5" fmla="*/ 0 h 112578"/>
              <a:gd name="T6" fmla="*/ 111053 w 148995"/>
              <a:gd name="T7" fmla="*/ 86188 h 112578"/>
              <a:gd name="T8" fmla="*/ 79805 w 148995"/>
              <a:gd name="T9" fmla="*/ 0 h 112578"/>
              <a:gd name="T10" fmla="*/ 65912 w 148995"/>
              <a:gd name="T11" fmla="*/ 0 h 112578"/>
              <a:gd name="T12" fmla="*/ 38172 w 148995"/>
              <a:gd name="T13" fmla="*/ 86188 h 112578"/>
              <a:gd name="T14" fmla="*/ 17355 w 148995"/>
              <a:gd name="T15" fmla="*/ 0 h 112578"/>
              <a:gd name="T16" fmla="*/ 0 w 148995"/>
              <a:gd name="T17" fmla="*/ 0 h 112578"/>
              <a:gd name="T18" fmla="*/ 27740 w 148995"/>
              <a:gd name="T19" fmla="*/ 112712 h 112578"/>
              <a:gd name="T20" fmla="*/ 45095 w 148995"/>
              <a:gd name="T21" fmla="*/ 112712 h 112578"/>
              <a:gd name="T22" fmla="*/ 72881 w 148995"/>
              <a:gd name="T23" fmla="*/ 26519 h 112578"/>
              <a:gd name="T24" fmla="*/ 104129 w 148995"/>
              <a:gd name="T25" fmla="*/ 112712 h 112578"/>
              <a:gd name="T26" fmla="*/ 117977 w 148995"/>
              <a:gd name="T27" fmla="*/ 112712 h 1125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8995" h="112578">
                <a:moveTo>
                  <a:pt x="117795" y="112578"/>
                </a:moveTo>
                <a:lnTo>
                  <a:pt x="148995" y="0"/>
                </a:lnTo>
                <a:lnTo>
                  <a:pt x="131667" y="0"/>
                </a:lnTo>
                <a:lnTo>
                  <a:pt x="110882" y="86086"/>
                </a:lnTo>
                <a:lnTo>
                  <a:pt x="79682" y="0"/>
                </a:lnTo>
                <a:lnTo>
                  <a:pt x="65810" y="0"/>
                </a:lnTo>
                <a:lnTo>
                  <a:pt x="38113" y="86086"/>
                </a:lnTo>
                <a:lnTo>
                  <a:pt x="17328" y="0"/>
                </a:lnTo>
                <a:lnTo>
                  <a:pt x="0" y="0"/>
                </a:lnTo>
                <a:lnTo>
                  <a:pt x="27697" y="112578"/>
                </a:lnTo>
                <a:lnTo>
                  <a:pt x="45025" y="112578"/>
                </a:lnTo>
                <a:lnTo>
                  <a:pt x="72769" y="26487"/>
                </a:lnTo>
                <a:lnTo>
                  <a:pt x="103969" y="112578"/>
                </a:lnTo>
                <a:lnTo>
                  <a:pt x="117795" y="112578"/>
                </a:lnTo>
                <a:close/>
              </a:path>
            </a:pathLst>
          </a:custGeom>
          <a:noFill/>
          <a:ln w="3381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09" name="object 22"/>
          <p:cNvSpPr>
            <a:spLocks/>
          </p:cNvSpPr>
          <p:nvPr/>
        </p:nvSpPr>
        <p:spPr bwMode="auto">
          <a:xfrm>
            <a:off x="1203325" y="6500813"/>
            <a:ext cx="147638" cy="112712"/>
          </a:xfrm>
          <a:custGeom>
            <a:avLst/>
            <a:gdLst>
              <a:gd name="T0" fmla="*/ 116722 w 148995"/>
              <a:gd name="T1" fmla="*/ 112712 h 112578"/>
              <a:gd name="T2" fmla="*/ 147638 w 148995"/>
              <a:gd name="T3" fmla="*/ 0 h 112578"/>
              <a:gd name="T4" fmla="*/ 130468 w 148995"/>
              <a:gd name="T5" fmla="*/ 0 h 112578"/>
              <a:gd name="T6" fmla="*/ 109872 w 148995"/>
              <a:gd name="T7" fmla="*/ 86188 h 112578"/>
              <a:gd name="T8" fmla="*/ 78956 w 148995"/>
              <a:gd name="T9" fmla="*/ 0 h 112578"/>
              <a:gd name="T10" fmla="*/ 65211 w 148995"/>
              <a:gd name="T11" fmla="*/ 0 h 112578"/>
              <a:gd name="T12" fmla="*/ 37766 w 148995"/>
              <a:gd name="T13" fmla="*/ 86188 h 112578"/>
              <a:gd name="T14" fmla="*/ 17170 w 148995"/>
              <a:gd name="T15" fmla="*/ 0 h 112578"/>
              <a:gd name="T16" fmla="*/ 0 w 148995"/>
              <a:gd name="T17" fmla="*/ 0 h 112578"/>
              <a:gd name="T18" fmla="*/ 27445 w 148995"/>
              <a:gd name="T19" fmla="*/ 112712 h 112578"/>
              <a:gd name="T20" fmla="*/ 44615 w 148995"/>
              <a:gd name="T21" fmla="*/ 112712 h 112578"/>
              <a:gd name="T22" fmla="*/ 72106 w 148995"/>
              <a:gd name="T23" fmla="*/ 26519 h 112578"/>
              <a:gd name="T24" fmla="*/ 103022 w 148995"/>
              <a:gd name="T25" fmla="*/ 112712 h 112578"/>
              <a:gd name="T26" fmla="*/ 116722 w 148995"/>
              <a:gd name="T27" fmla="*/ 112712 h 11257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8995" h="112578">
                <a:moveTo>
                  <a:pt x="117795" y="112578"/>
                </a:moveTo>
                <a:lnTo>
                  <a:pt x="148995" y="0"/>
                </a:lnTo>
                <a:lnTo>
                  <a:pt x="131667" y="0"/>
                </a:lnTo>
                <a:lnTo>
                  <a:pt x="110882" y="86086"/>
                </a:lnTo>
                <a:lnTo>
                  <a:pt x="79682" y="0"/>
                </a:lnTo>
                <a:lnTo>
                  <a:pt x="65810" y="0"/>
                </a:lnTo>
                <a:lnTo>
                  <a:pt x="38113" y="86086"/>
                </a:lnTo>
                <a:lnTo>
                  <a:pt x="17328" y="0"/>
                </a:lnTo>
                <a:lnTo>
                  <a:pt x="0" y="0"/>
                </a:lnTo>
                <a:lnTo>
                  <a:pt x="27697" y="112578"/>
                </a:lnTo>
                <a:lnTo>
                  <a:pt x="45025" y="112578"/>
                </a:lnTo>
                <a:lnTo>
                  <a:pt x="72769" y="26487"/>
                </a:lnTo>
                <a:lnTo>
                  <a:pt x="103969" y="112578"/>
                </a:lnTo>
                <a:lnTo>
                  <a:pt x="117795" y="112578"/>
                </a:lnTo>
                <a:close/>
              </a:path>
            </a:pathLst>
          </a:custGeom>
          <a:noFill/>
          <a:ln w="3381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10" name="object 23"/>
          <p:cNvSpPr>
            <a:spLocks/>
          </p:cNvSpPr>
          <p:nvPr/>
        </p:nvSpPr>
        <p:spPr bwMode="auto">
          <a:xfrm>
            <a:off x="1344613" y="6589713"/>
            <a:ext cx="23812" cy="23812"/>
          </a:xfrm>
          <a:custGeom>
            <a:avLst/>
            <a:gdLst>
              <a:gd name="T0" fmla="*/ 13626 w 24241"/>
              <a:gd name="T1" fmla="*/ 0 h 23179"/>
              <a:gd name="T2" fmla="*/ 6790 w 24241"/>
              <a:gd name="T3" fmla="*/ 0 h 23179"/>
              <a:gd name="T4" fmla="*/ 3395 w 24241"/>
              <a:gd name="T5" fmla="*/ 3402 h 23179"/>
              <a:gd name="T6" fmla="*/ 3395 w 24241"/>
              <a:gd name="T7" fmla="*/ 6805 h 23179"/>
              <a:gd name="T8" fmla="*/ 0 w 24241"/>
              <a:gd name="T9" fmla="*/ 13605 h 23179"/>
              <a:gd name="T10" fmla="*/ 3395 w 24241"/>
              <a:gd name="T11" fmla="*/ 17007 h 23179"/>
              <a:gd name="T12" fmla="*/ 3395 w 24241"/>
              <a:gd name="T13" fmla="*/ 20410 h 23179"/>
              <a:gd name="T14" fmla="*/ 6790 w 24241"/>
              <a:gd name="T15" fmla="*/ 23812 h 23179"/>
              <a:gd name="T16" fmla="*/ 13626 w 24241"/>
              <a:gd name="T17" fmla="*/ 23812 h 23179"/>
              <a:gd name="T18" fmla="*/ 17021 w 24241"/>
              <a:gd name="T19" fmla="*/ 23812 h 23179"/>
              <a:gd name="T20" fmla="*/ 20416 w 24241"/>
              <a:gd name="T21" fmla="*/ 20410 h 23179"/>
              <a:gd name="T22" fmla="*/ 23812 w 24241"/>
              <a:gd name="T23" fmla="*/ 17007 h 23179"/>
              <a:gd name="T24" fmla="*/ 23812 w 24241"/>
              <a:gd name="T25" fmla="*/ 13605 h 23179"/>
              <a:gd name="T26" fmla="*/ 23812 w 24241"/>
              <a:gd name="T27" fmla="*/ 6805 h 23179"/>
              <a:gd name="T28" fmla="*/ 20416 w 24241"/>
              <a:gd name="T29" fmla="*/ 3402 h 23179"/>
              <a:gd name="T30" fmla="*/ 17021 w 24241"/>
              <a:gd name="T31" fmla="*/ 0 h 23179"/>
              <a:gd name="T32" fmla="*/ 13626 w 24241"/>
              <a:gd name="T33" fmla="*/ 0 h 231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4241" h="23179">
                <a:moveTo>
                  <a:pt x="13871" y="0"/>
                </a:moveTo>
                <a:lnTo>
                  <a:pt x="6912" y="0"/>
                </a:lnTo>
                <a:lnTo>
                  <a:pt x="3456" y="3312"/>
                </a:lnTo>
                <a:lnTo>
                  <a:pt x="3456" y="6624"/>
                </a:lnTo>
                <a:lnTo>
                  <a:pt x="0" y="13243"/>
                </a:lnTo>
                <a:lnTo>
                  <a:pt x="3456" y="16555"/>
                </a:lnTo>
                <a:lnTo>
                  <a:pt x="3456" y="19867"/>
                </a:lnTo>
                <a:lnTo>
                  <a:pt x="6912" y="23179"/>
                </a:lnTo>
                <a:lnTo>
                  <a:pt x="13871" y="23179"/>
                </a:lnTo>
                <a:lnTo>
                  <a:pt x="17328" y="23179"/>
                </a:lnTo>
                <a:lnTo>
                  <a:pt x="20784" y="19867"/>
                </a:lnTo>
                <a:lnTo>
                  <a:pt x="24241" y="16555"/>
                </a:lnTo>
                <a:lnTo>
                  <a:pt x="24241" y="13243"/>
                </a:lnTo>
                <a:lnTo>
                  <a:pt x="24241" y="6624"/>
                </a:lnTo>
                <a:lnTo>
                  <a:pt x="20784" y="3312"/>
                </a:lnTo>
                <a:lnTo>
                  <a:pt x="17328" y="0"/>
                </a:lnTo>
                <a:lnTo>
                  <a:pt x="13871" y="0"/>
                </a:lnTo>
                <a:close/>
              </a:path>
            </a:pathLst>
          </a:custGeom>
          <a:noFill/>
          <a:ln w="3396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11" name="object 24"/>
          <p:cNvSpPr>
            <a:spLocks/>
          </p:cNvSpPr>
          <p:nvPr/>
        </p:nvSpPr>
        <p:spPr bwMode="auto">
          <a:xfrm>
            <a:off x="890588" y="6669088"/>
            <a:ext cx="87312" cy="112712"/>
          </a:xfrm>
          <a:custGeom>
            <a:avLst/>
            <a:gdLst>
              <a:gd name="T0" fmla="*/ 0 w 86641"/>
              <a:gd name="T1" fmla="*/ 0 h 112578"/>
              <a:gd name="T2" fmla="*/ 0 w 86641"/>
              <a:gd name="T3" fmla="*/ 59669 h 112578"/>
              <a:gd name="T4" fmla="*/ 0 w 86641"/>
              <a:gd name="T5" fmla="*/ 69618 h 112578"/>
              <a:gd name="T6" fmla="*/ 3483 w 86641"/>
              <a:gd name="T7" fmla="*/ 79561 h 112578"/>
              <a:gd name="T8" fmla="*/ 6966 w 86641"/>
              <a:gd name="T9" fmla="*/ 89504 h 112578"/>
              <a:gd name="T10" fmla="*/ 10449 w 86641"/>
              <a:gd name="T11" fmla="*/ 99452 h 112578"/>
              <a:gd name="T12" fmla="*/ 24429 w 86641"/>
              <a:gd name="T13" fmla="*/ 109396 h 112578"/>
              <a:gd name="T14" fmla="*/ 45374 w 86641"/>
              <a:gd name="T15" fmla="*/ 112712 h 112578"/>
              <a:gd name="T16" fmla="*/ 62837 w 86641"/>
              <a:gd name="T17" fmla="*/ 109396 h 112578"/>
              <a:gd name="T18" fmla="*/ 76816 w 86641"/>
              <a:gd name="T19" fmla="*/ 99452 h 112578"/>
              <a:gd name="T20" fmla="*/ 83829 w 86641"/>
              <a:gd name="T21" fmla="*/ 89504 h 112578"/>
              <a:gd name="T22" fmla="*/ 87312 w 86641"/>
              <a:gd name="T23" fmla="*/ 79561 h 112578"/>
              <a:gd name="T24" fmla="*/ 87312 w 86641"/>
              <a:gd name="T25" fmla="*/ 69618 h 112578"/>
              <a:gd name="T26" fmla="*/ 87312 w 86641"/>
              <a:gd name="T27" fmla="*/ 59669 h 112578"/>
              <a:gd name="T28" fmla="*/ 87312 w 86641"/>
              <a:gd name="T29" fmla="*/ 0 h 112578"/>
              <a:gd name="T30" fmla="*/ 69850 w 86641"/>
              <a:gd name="T31" fmla="*/ 0 h 112578"/>
              <a:gd name="T32" fmla="*/ 69850 w 86641"/>
              <a:gd name="T33" fmla="*/ 59669 h 112578"/>
              <a:gd name="T34" fmla="*/ 69850 w 86641"/>
              <a:gd name="T35" fmla="*/ 76245 h 112578"/>
              <a:gd name="T36" fmla="*/ 62837 w 86641"/>
              <a:gd name="T37" fmla="*/ 89504 h 112578"/>
              <a:gd name="T38" fmla="*/ 55870 w 86641"/>
              <a:gd name="T39" fmla="*/ 96136 h 112578"/>
              <a:gd name="T40" fmla="*/ 45374 w 86641"/>
              <a:gd name="T41" fmla="*/ 96136 h 112578"/>
              <a:gd name="T42" fmla="*/ 31442 w 86641"/>
              <a:gd name="T43" fmla="*/ 96136 h 112578"/>
              <a:gd name="T44" fmla="*/ 24429 w 86641"/>
              <a:gd name="T45" fmla="*/ 89504 h 112578"/>
              <a:gd name="T46" fmla="*/ 17462 w 86641"/>
              <a:gd name="T47" fmla="*/ 76245 h 112578"/>
              <a:gd name="T48" fmla="*/ 17462 w 86641"/>
              <a:gd name="T49" fmla="*/ 59669 h 112578"/>
              <a:gd name="T50" fmla="*/ 17462 w 86641"/>
              <a:gd name="T51" fmla="*/ 0 h 112578"/>
              <a:gd name="T52" fmla="*/ 0 w 86641"/>
              <a:gd name="T53" fmla="*/ 0 h 11257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6641" h="112578">
                <a:moveTo>
                  <a:pt x="0" y="0"/>
                </a:moveTo>
                <a:lnTo>
                  <a:pt x="0" y="59598"/>
                </a:lnTo>
                <a:lnTo>
                  <a:pt x="0" y="69535"/>
                </a:lnTo>
                <a:lnTo>
                  <a:pt x="3456" y="79466"/>
                </a:lnTo>
                <a:lnTo>
                  <a:pt x="6912" y="89398"/>
                </a:lnTo>
                <a:lnTo>
                  <a:pt x="10369" y="99334"/>
                </a:lnTo>
                <a:lnTo>
                  <a:pt x="24241" y="109266"/>
                </a:lnTo>
                <a:lnTo>
                  <a:pt x="45025" y="112578"/>
                </a:lnTo>
                <a:lnTo>
                  <a:pt x="62354" y="109266"/>
                </a:lnTo>
                <a:lnTo>
                  <a:pt x="76226" y="99334"/>
                </a:lnTo>
                <a:lnTo>
                  <a:pt x="83185" y="89398"/>
                </a:lnTo>
                <a:lnTo>
                  <a:pt x="86641" y="79466"/>
                </a:lnTo>
                <a:lnTo>
                  <a:pt x="86641" y="69535"/>
                </a:lnTo>
                <a:lnTo>
                  <a:pt x="86641" y="59598"/>
                </a:lnTo>
                <a:lnTo>
                  <a:pt x="86641" y="0"/>
                </a:lnTo>
                <a:lnTo>
                  <a:pt x="69313" y="0"/>
                </a:lnTo>
                <a:lnTo>
                  <a:pt x="69313" y="59598"/>
                </a:lnTo>
                <a:lnTo>
                  <a:pt x="69313" y="76154"/>
                </a:lnTo>
                <a:lnTo>
                  <a:pt x="62354" y="89398"/>
                </a:lnTo>
                <a:lnTo>
                  <a:pt x="55441" y="96022"/>
                </a:lnTo>
                <a:lnTo>
                  <a:pt x="45025" y="96022"/>
                </a:lnTo>
                <a:lnTo>
                  <a:pt x="31200" y="96022"/>
                </a:lnTo>
                <a:lnTo>
                  <a:pt x="24241" y="89398"/>
                </a:lnTo>
                <a:lnTo>
                  <a:pt x="17328" y="76154"/>
                </a:lnTo>
                <a:lnTo>
                  <a:pt x="17328" y="59598"/>
                </a:lnTo>
                <a:lnTo>
                  <a:pt x="17328" y="0"/>
                </a:lnTo>
                <a:lnTo>
                  <a:pt x="0" y="0"/>
                </a:lnTo>
                <a:close/>
              </a:path>
            </a:pathLst>
          </a:custGeom>
          <a:noFill/>
          <a:ln w="3416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12" name="object 25"/>
          <p:cNvSpPr>
            <a:spLocks/>
          </p:cNvSpPr>
          <p:nvPr/>
        </p:nvSpPr>
        <p:spPr bwMode="auto">
          <a:xfrm>
            <a:off x="1004888" y="6665913"/>
            <a:ext cx="142875" cy="112712"/>
          </a:xfrm>
          <a:custGeom>
            <a:avLst/>
            <a:gdLst>
              <a:gd name="T0" fmla="*/ 104515 w 142129"/>
              <a:gd name="T1" fmla="*/ 0 h 112578"/>
              <a:gd name="T2" fmla="*/ 94091 w 142129"/>
              <a:gd name="T3" fmla="*/ 3316 h 112578"/>
              <a:gd name="T4" fmla="*/ 87096 w 142129"/>
              <a:gd name="T5" fmla="*/ 6632 h 112578"/>
              <a:gd name="T6" fmla="*/ 80146 w 142129"/>
              <a:gd name="T7" fmla="*/ 9948 h 112578"/>
              <a:gd name="T8" fmla="*/ 73197 w 142129"/>
              <a:gd name="T9" fmla="*/ 19891 h 112578"/>
              <a:gd name="T10" fmla="*/ 66202 w 142129"/>
              <a:gd name="T11" fmla="*/ 9948 h 112578"/>
              <a:gd name="T12" fmla="*/ 59252 w 142129"/>
              <a:gd name="T13" fmla="*/ 6632 h 112578"/>
              <a:gd name="T14" fmla="*/ 52257 w 142129"/>
              <a:gd name="T15" fmla="*/ 0 h 112578"/>
              <a:gd name="T16" fmla="*/ 41833 w 142129"/>
              <a:gd name="T17" fmla="*/ 0 h 112578"/>
              <a:gd name="T18" fmla="*/ 27889 w 142129"/>
              <a:gd name="T19" fmla="*/ 3316 h 112578"/>
              <a:gd name="T20" fmla="*/ 17419 w 142129"/>
              <a:gd name="T21" fmla="*/ 13264 h 112578"/>
              <a:gd name="T22" fmla="*/ 17419 w 142129"/>
              <a:gd name="T23" fmla="*/ 3316 h 112578"/>
              <a:gd name="T24" fmla="*/ 0 w 142129"/>
              <a:gd name="T25" fmla="*/ 3316 h 112578"/>
              <a:gd name="T26" fmla="*/ 0 w 142129"/>
              <a:gd name="T27" fmla="*/ 112712 h 112578"/>
              <a:gd name="T28" fmla="*/ 17419 w 142129"/>
              <a:gd name="T29" fmla="*/ 112712 h 112578"/>
              <a:gd name="T30" fmla="*/ 17419 w 142129"/>
              <a:gd name="T31" fmla="*/ 53042 h 112578"/>
              <a:gd name="T32" fmla="*/ 17419 w 142129"/>
              <a:gd name="T33" fmla="*/ 36466 h 112578"/>
              <a:gd name="T34" fmla="*/ 20939 w 142129"/>
              <a:gd name="T35" fmla="*/ 23207 h 112578"/>
              <a:gd name="T36" fmla="*/ 27889 w 142129"/>
              <a:gd name="T37" fmla="*/ 16575 h 112578"/>
              <a:gd name="T38" fmla="*/ 38359 w 142129"/>
              <a:gd name="T39" fmla="*/ 16575 h 112578"/>
              <a:gd name="T40" fmla="*/ 52257 w 142129"/>
              <a:gd name="T41" fmla="*/ 16575 h 112578"/>
              <a:gd name="T42" fmla="*/ 59252 w 142129"/>
              <a:gd name="T43" fmla="*/ 23207 h 112578"/>
              <a:gd name="T44" fmla="*/ 62728 w 142129"/>
              <a:gd name="T45" fmla="*/ 36466 h 112578"/>
              <a:gd name="T46" fmla="*/ 62728 w 142129"/>
              <a:gd name="T47" fmla="*/ 53042 h 112578"/>
              <a:gd name="T48" fmla="*/ 62728 w 142129"/>
              <a:gd name="T49" fmla="*/ 112712 h 112578"/>
              <a:gd name="T50" fmla="*/ 80146 w 142129"/>
              <a:gd name="T51" fmla="*/ 112712 h 112578"/>
              <a:gd name="T52" fmla="*/ 80146 w 142129"/>
              <a:gd name="T53" fmla="*/ 53042 h 112578"/>
              <a:gd name="T54" fmla="*/ 80146 w 142129"/>
              <a:gd name="T55" fmla="*/ 36466 h 112578"/>
              <a:gd name="T56" fmla="*/ 83622 w 142129"/>
              <a:gd name="T57" fmla="*/ 23207 h 112578"/>
              <a:gd name="T58" fmla="*/ 94091 w 142129"/>
              <a:gd name="T59" fmla="*/ 16575 h 112578"/>
              <a:gd name="T60" fmla="*/ 104515 w 142129"/>
              <a:gd name="T61" fmla="*/ 16575 h 112578"/>
              <a:gd name="T62" fmla="*/ 114985 w 142129"/>
              <a:gd name="T63" fmla="*/ 16575 h 112578"/>
              <a:gd name="T64" fmla="*/ 121935 w 142129"/>
              <a:gd name="T65" fmla="*/ 23207 h 112578"/>
              <a:gd name="T66" fmla="*/ 125455 w 142129"/>
              <a:gd name="T67" fmla="*/ 36466 h 112578"/>
              <a:gd name="T68" fmla="*/ 125455 w 142129"/>
              <a:gd name="T69" fmla="*/ 53042 h 112578"/>
              <a:gd name="T70" fmla="*/ 125455 w 142129"/>
              <a:gd name="T71" fmla="*/ 112712 h 112578"/>
              <a:gd name="T72" fmla="*/ 142875 w 142129"/>
              <a:gd name="T73" fmla="*/ 112712 h 112578"/>
              <a:gd name="T74" fmla="*/ 142875 w 142129"/>
              <a:gd name="T75" fmla="*/ 53042 h 112578"/>
              <a:gd name="T76" fmla="*/ 142875 w 142129"/>
              <a:gd name="T77" fmla="*/ 39782 h 112578"/>
              <a:gd name="T78" fmla="*/ 142875 w 142129"/>
              <a:gd name="T79" fmla="*/ 29834 h 112578"/>
              <a:gd name="T80" fmla="*/ 139354 w 142129"/>
              <a:gd name="T81" fmla="*/ 19891 h 112578"/>
              <a:gd name="T82" fmla="*/ 132404 w 142129"/>
              <a:gd name="T83" fmla="*/ 9948 h 112578"/>
              <a:gd name="T84" fmla="*/ 121935 w 142129"/>
              <a:gd name="T85" fmla="*/ 3316 h 112578"/>
              <a:gd name="T86" fmla="*/ 104515 w 142129"/>
              <a:gd name="T87" fmla="*/ 0 h 11257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2129" h="112578">
                <a:moveTo>
                  <a:pt x="103969" y="0"/>
                </a:moveTo>
                <a:lnTo>
                  <a:pt x="93600" y="3312"/>
                </a:lnTo>
                <a:lnTo>
                  <a:pt x="86641" y="6624"/>
                </a:lnTo>
                <a:lnTo>
                  <a:pt x="79728" y="9936"/>
                </a:lnTo>
                <a:lnTo>
                  <a:pt x="72815" y="19867"/>
                </a:lnTo>
                <a:lnTo>
                  <a:pt x="65856" y="9936"/>
                </a:lnTo>
                <a:lnTo>
                  <a:pt x="58943" y="6624"/>
                </a:lnTo>
                <a:lnTo>
                  <a:pt x="51984" y="0"/>
                </a:lnTo>
                <a:lnTo>
                  <a:pt x="41615" y="0"/>
                </a:lnTo>
                <a:lnTo>
                  <a:pt x="27743" y="3312"/>
                </a:lnTo>
                <a:lnTo>
                  <a:pt x="17328" y="13248"/>
                </a:lnTo>
                <a:lnTo>
                  <a:pt x="17328" y="3312"/>
                </a:lnTo>
                <a:lnTo>
                  <a:pt x="0" y="3312"/>
                </a:lnTo>
                <a:lnTo>
                  <a:pt x="0" y="112578"/>
                </a:lnTo>
                <a:lnTo>
                  <a:pt x="17328" y="112578"/>
                </a:lnTo>
                <a:lnTo>
                  <a:pt x="17328" y="52979"/>
                </a:lnTo>
                <a:lnTo>
                  <a:pt x="17328" y="36423"/>
                </a:lnTo>
                <a:lnTo>
                  <a:pt x="20830" y="23179"/>
                </a:lnTo>
                <a:lnTo>
                  <a:pt x="27743" y="16555"/>
                </a:lnTo>
                <a:lnTo>
                  <a:pt x="38159" y="16555"/>
                </a:lnTo>
                <a:lnTo>
                  <a:pt x="51984" y="16555"/>
                </a:lnTo>
                <a:lnTo>
                  <a:pt x="58943" y="23179"/>
                </a:lnTo>
                <a:lnTo>
                  <a:pt x="62400" y="36423"/>
                </a:lnTo>
                <a:lnTo>
                  <a:pt x="62400" y="52979"/>
                </a:lnTo>
                <a:lnTo>
                  <a:pt x="62400" y="112578"/>
                </a:lnTo>
                <a:lnTo>
                  <a:pt x="79728" y="112578"/>
                </a:lnTo>
                <a:lnTo>
                  <a:pt x="79728" y="52979"/>
                </a:lnTo>
                <a:lnTo>
                  <a:pt x="79728" y="36423"/>
                </a:lnTo>
                <a:lnTo>
                  <a:pt x="83185" y="23179"/>
                </a:lnTo>
                <a:lnTo>
                  <a:pt x="93600" y="16555"/>
                </a:lnTo>
                <a:lnTo>
                  <a:pt x="103969" y="16555"/>
                </a:lnTo>
                <a:lnTo>
                  <a:pt x="114385" y="16555"/>
                </a:lnTo>
                <a:lnTo>
                  <a:pt x="121298" y="23179"/>
                </a:lnTo>
                <a:lnTo>
                  <a:pt x="124800" y="36423"/>
                </a:lnTo>
                <a:lnTo>
                  <a:pt x="124800" y="52979"/>
                </a:lnTo>
                <a:lnTo>
                  <a:pt x="124800" y="112578"/>
                </a:lnTo>
                <a:lnTo>
                  <a:pt x="142129" y="112578"/>
                </a:lnTo>
                <a:lnTo>
                  <a:pt x="142129" y="52979"/>
                </a:lnTo>
                <a:lnTo>
                  <a:pt x="142129" y="39735"/>
                </a:lnTo>
                <a:lnTo>
                  <a:pt x="142129" y="29799"/>
                </a:lnTo>
                <a:lnTo>
                  <a:pt x="138626" y="19867"/>
                </a:lnTo>
                <a:lnTo>
                  <a:pt x="131713" y="9936"/>
                </a:lnTo>
                <a:lnTo>
                  <a:pt x="121298" y="3312"/>
                </a:lnTo>
                <a:lnTo>
                  <a:pt x="103969" y="0"/>
                </a:lnTo>
                <a:close/>
              </a:path>
            </a:pathLst>
          </a:custGeom>
          <a:noFill/>
          <a:ln w="3384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13" name="object 26"/>
          <p:cNvSpPr>
            <a:spLocks/>
          </p:cNvSpPr>
          <p:nvPr/>
        </p:nvSpPr>
        <p:spPr bwMode="auto">
          <a:xfrm>
            <a:off x="1168400" y="6665913"/>
            <a:ext cx="82550" cy="115887"/>
          </a:xfrm>
          <a:custGeom>
            <a:avLst/>
            <a:gdLst>
              <a:gd name="T0" fmla="*/ 75686 w 83139"/>
              <a:gd name="T1" fmla="*/ 6624 h 115890"/>
              <a:gd name="T2" fmla="*/ 58480 w 83139"/>
              <a:gd name="T3" fmla="*/ 3312 h 115890"/>
              <a:gd name="T4" fmla="*/ 41275 w 83139"/>
              <a:gd name="T5" fmla="*/ 0 h 115890"/>
              <a:gd name="T6" fmla="*/ 27501 w 83139"/>
              <a:gd name="T7" fmla="*/ 3312 h 115890"/>
              <a:gd name="T8" fmla="*/ 13773 w 83139"/>
              <a:gd name="T9" fmla="*/ 6624 h 115890"/>
              <a:gd name="T10" fmla="*/ 10296 w 83139"/>
              <a:gd name="T11" fmla="*/ 9936 h 115890"/>
              <a:gd name="T12" fmla="*/ 6863 w 83139"/>
              <a:gd name="T13" fmla="*/ 16555 h 115890"/>
              <a:gd name="T14" fmla="*/ 3432 w 83139"/>
              <a:gd name="T15" fmla="*/ 23178 h 115890"/>
              <a:gd name="T16" fmla="*/ 0 w 83139"/>
              <a:gd name="T17" fmla="*/ 29798 h 115890"/>
              <a:gd name="T18" fmla="*/ 3432 w 83139"/>
              <a:gd name="T19" fmla="*/ 43046 h 115890"/>
              <a:gd name="T20" fmla="*/ 13773 w 83139"/>
              <a:gd name="T21" fmla="*/ 56290 h 115890"/>
              <a:gd name="T22" fmla="*/ 27501 w 83139"/>
              <a:gd name="T23" fmla="*/ 59601 h 115890"/>
              <a:gd name="T24" fmla="*/ 37843 w 83139"/>
              <a:gd name="T25" fmla="*/ 62908 h 115890"/>
              <a:gd name="T26" fmla="*/ 48184 w 83139"/>
              <a:gd name="T27" fmla="*/ 66220 h 115890"/>
              <a:gd name="T28" fmla="*/ 58480 w 83139"/>
              <a:gd name="T29" fmla="*/ 69533 h 115890"/>
              <a:gd name="T30" fmla="*/ 61912 w 83139"/>
              <a:gd name="T31" fmla="*/ 76157 h 115890"/>
              <a:gd name="T32" fmla="*/ 65344 w 83139"/>
              <a:gd name="T33" fmla="*/ 82776 h 115890"/>
              <a:gd name="T34" fmla="*/ 61912 w 83139"/>
              <a:gd name="T35" fmla="*/ 89400 h 115890"/>
              <a:gd name="T36" fmla="*/ 58480 w 83139"/>
              <a:gd name="T37" fmla="*/ 96020 h 115890"/>
              <a:gd name="T38" fmla="*/ 48184 w 83139"/>
              <a:gd name="T39" fmla="*/ 99331 h 115890"/>
              <a:gd name="T40" fmla="*/ 41275 w 83139"/>
              <a:gd name="T41" fmla="*/ 99331 h 115890"/>
              <a:gd name="T42" fmla="*/ 24069 w 83139"/>
              <a:gd name="T43" fmla="*/ 99331 h 115890"/>
              <a:gd name="T44" fmla="*/ 6863 w 83139"/>
              <a:gd name="T45" fmla="*/ 92708 h 115890"/>
              <a:gd name="T46" fmla="*/ 0 w 83139"/>
              <a:gd name="T47" fmla="*/ 105955 h 115890"/>
              <a:gd name="T48" fmla="*/ 20637 w 83139"/>
              <a:gd name="T49" fmla="*/ 112575 h 115890"/>
              <a:gd name="T50" fmla="*/ 41275 w 83139"/>
              <a:gd name="T51" fmla="*/ 115887 h 115890"/>
              <a:gd name="T52" fmla="*/ 55048 w 83139"/>
              <a:gd name="T53" fmla="*/ 112575 h 115890"/>
              <a:gd name="T54" fmla="*/ 68822 w 83139"/>
              <a:gd name="T55" fmla="*/ 109263 h 115890"/>
              <a:gd name="T56" fmla="*/ 72253 w 83139"/>
              <a:gd name="T57" fmla="*/ 102643 h 115890"/>
              <a:gd name="T58" fmla="*/ 79117 w 83139"/>
              <a:gd name="T59" fmla="*/ 96020 h 115890"/>
              <a:gd name="T60" fmla="*/ 79117 w 83139"/>
              <a:gd name="T61" fmla="*/ 89400 h 115890"/>
              <a:gd name="T62" fmla="*/ 82550 w 83139"/>
              <a:gd name="T63" fmla="*/ 82776 h 115890"/>
              <a:gd name="T64" fmla="*/ 79117 w 83139"/>
              <a:gd name="T65" fmla="*/ 76157 h 115890"/>
              <a:gd name="T66" fmla="*/ 75686 w 83139"/>
              <a:gd name="T67" fmla="*/ 69533 h 115890"/>
              <a:gd name="T68" fmla="*/ 72253 w 83139"/>
              <a:gd name="T69" fmla="*/ 62908 h 115890"/>
              <a:gd name="T70" fmla="*/ 65344 w 83139"/>
              <a:gd name="T71" fmla="*/ 56290 h 115890"/>
              <a:gd name="T72" fmla="*/ 55048 w 83139"/>
              <a:gd name="T73" fmla="*/ 52978 h 115890"/>
              <a:gd name="T74" fmla="*/ 44706 w 83139"/>
              <a:gd name="T75" fmla="*/ 49666 h 115890"/>
              <a:gd name="T76" fmla="*/ 30979 w 83139"/>
              <a:gd name="T77" fmla="*/ 46354 h 115890"/>
              <a:gd name="T78" fmla="*/ 24069 w 83139"/>
              <a:gd name="T79" fmla="*/ 43046 h 115890"/>
              <a:gd name="T80" fmla="*/ 20637 w 83139"/>
              <a:gd name="T81" fmla="*/ 36422 h 115890"/>
              <a:gd name="T82" fmla="*/ 17205 w 83139"/>
              <a:gd name="T83" fmla="*/ 29798 h 115890"/>
              <a:gd name="T84" fmla="*/ 20637 w 83139"/>
              <a:gd name="T85" fmla="*/ 23178 h 115890"/>
              <a:gd name="T86" fmla="*/ 24069 w 83139"/>
              <a:gd name="T87" fmla="*/ 19866 h 115890"/>
              <a:gd name="T88" fmla="*/ 30979 w 83139"/>
              <a:gd name="T89" fmla="*/ 16555 h 115890"/>
              <a:gd name="T90" fmla="*/ 41275 w 83139"/>
              <a:gd name="T91" fmla="*/ 16555 h 115890"/>
              <a:gd name="T92" fmla="*/ 55048 w 83139"/>
              <a:gd name="T93" fmla="*/ 16555 h 115890"/>
              <a:gd name="T94" fmla="*/ 68822 w 83139"/>
              <a:gd name="T95" fmla="*/ 23178 h 115890"/>
              <a:gd name="T96" fmla="*/ 75686 w 83139"/>
              <a:gd name="T97" fmla="*/ 6624 h 11589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3139" h="115890">
                <a:moveTo>
                  <a:pt x="76226" y="6624"/>
                </a:moveTo>
                <a:lnTo>
                  <a:pt x="58897" y="3312"/>
                </a:lnTo>
                <a:lnTo>
                  <a:pt x="41569" y="0"/>
                </a:lnTo>
                <a:lnTo>
                  <a:pt x="27697" y="3312"/>
                </a:lnTo>
                <a:lnTo>
                  <a:pt x="13871" y="6624"/>
                </a:lnTo>
                <a:lnTo>
                  <a:pt x="10369" y="9936"/>
                </a:lnTo>
                <a:lnTo>
                  <a:pt x="6912" y="16555"/>
                </a:lnTo>
                <a:lnTo>
                  <a:pt x="3456" y="23179"/>
                </a:lnTo>
                <a:lnTo>
                  <a:pt x="0" y="29799"/>
                </a:lnTo>
                <a:lnTo>
                  <a:pt x="3456" y="43047"/>
                </a:lnTo>
                <a:lnTo>
                  <a:pt x="13871" y="56291"/>
                </a:lnTo>
                <a:lnTo>
                  <a:pt x="27697" y="59603"/>
                </a:lnTo>
                <a:lnTo>
                  <a:pt x="38113" y="62910"/>
                </a:lnTo>
                <a:lnTo>
                  <a:pt x="48528" y="66222"/>
                </a:lnTo>
                <a:lnTo>
                  <a:pt x="58897" y="69535"/>
                </a:lnTo>
                <a:lnTo>
                  <a:pt x="62354" y="76159"/>
                </a:lnTo>
                <a:lnTo>
                  <a:pt x="65810" y="82778"/>
                </a:lnTo>
                <a:lnTo>
                  <a:pt x="62354" y="89402"/>
                </a:lnTo>
                <a:lnTo>
                  <a:pt x="58897" y="96022"/>
                </a:lnTo>
                <a:lnTo>
                  <a:pt x="48528" y="99334"/>
                </a:lnTo>
                <a:lnTo>
                  <a:pt x="41569" y="99334"/>
                </a:lnTo>
                <a:lnTo>
                  <a:pt x="24241" y="99334"/>
                </a:lnTo>
                <a:lnTo>
                  <a:pt x="6912" y="92710"/>
                </a:lnTo>
                <a:lnTo>
                  <a:pt x="0" y="105958"/>
                </a:lnTo>
                <a:lnTo>
                  <a:pt x="20784" y="112578"/>
                </a:lnTo>
                <a:lnTo>
                  <a:pt x="41569" y="115890"/>
                </a:lnTo>
                <a:lnTo>
                  <a:pt x="55441" y="112578"/>
                </a:lnTo>
                <a:lnTo>
                  <a:pt x="69313" y="109266"/>
                </a:lnTo>
                <a:lnTo>
                  <a:pt x="72769" y="102646"/>
                </a:lnTo>
                <a:lnTo>
                  <a:pt x="79682" y="96022"/>
                </a:lnTo>
                <a:lnTo>
                  <a:pt x="79682" y="89402"/>
                </a:lnTo>
                <a:lnTo>
                  <a:pt x="83139" y="82778"/>
                </a:lnTo>
                <a:lnTo>
                  <a:pt x="79682" y="76159"/>
                </a:lnTo>
                <a:lnTo>
                  <a:pt x="76226" y="69535"/>
                </a:lnTo>
                <a:lnTo>
                  <a:pt x="72769" y="62910"/>
                </a:lnTo>
                <a:lnTo>
                  <a:pt x="65810" y="56291"/>
                </a:lnTo>
                <a:lnTo>
                  <a:pt x="55441" y="52979"/>
                </a:lnTo>
                <a:lnTo>
                  <a:pt x="45025" y="49667"/>
                </a:lnTo>
                <a:lnTo>
                  <a:pt x="31200" y="46355"/>
                </a:lnTo>
                <a:lnTo>
                  <a:pt x="24241" y="43047"/>
                </a:lnTo>
                <a:lnTo>
                  <a:pt x="20784" y="36423"/>
                </a:lnTo>
                <a:lnTo>
                  <a:pt x="17328" y="29799"/>
                </a:lnTo>
                <a:lnTo>
                  <a:pt x="20784" y="23179"/>
                </a:lnTo>
                <a:lnTo>
                  <a:pt x="24241" y="19867"/>
                </a:lnTo>
                <a:lnTo>
                  <a:pt x="31200" y="16555"/>
                </a:lnTo>
                <a:lnTo>
                  <a:pt x="41569" y="16555"/>
                </a:lnTo>
                <a:lnTo>
                  <a:pt x="55441" y="16555"/>
                </a:lnTo>
                <a:lnTo>
                  <a:pt x="69313" y="23179"/>
                </a:lnTo>
                <a:lnTo>
                  <a:pt x="76226" y="6624"/>
                </a:lnTo>
                <a:close/>
              </a:path>
            </a:pathLst>
          </a:custGeom>
          <a:noFill/>
          <a:ln w="3420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14" name="object 27"/>
          <p:cNvSpPr>
            <a:spLocks/>
          </p:cNvSpPr>
          <p:nvPr/>
        </p:nvSpPr>
        <p:spPr bwMode="auto">
          <a:xfrm>
            <a:off x="1268413" y="6759575"/>
            <a:ext cx="23812" cy="22225"/>
          </a:xfrm>
          <a:custGeom>
            <a:avLst/>
            <a:gdLst>
              <a:gd name="T0" fmla="*/ 13600 w 24287"/>
              <a:gd name="T1" fmla="*/ 0 h 23179"/>
              <a:gd name="T2" fmla="*/ 6822 w 24287"/>
              <a:gd name="T3" fmla="*/ 0 h 23179"/>
              <a:gd name="T4" fmla="*/ 3434 w 24287"/>
              <a:gd name="T5" fmla="*/ 3176 h 23179"/>
              <a:gd name="T6" fmla="*/ 0 w 24287"/>
              <a:gd name="T7" fmla="*/ 6351 h 23179"/>
              <a:gd name="T8" fmla="*/ 0 w 24287"/>
              <a:gd name="T9" fmla="*/ 9527 h 23179"/>
              <a:gd name="T10" fmla="*/ 0 w 24287"/>
              <a:gd name="T11" fmla="*/ 15874 h 23179"/>
              <a:gd name="T12" fmla="*/ 3434 w 24287"/>
              <a:gd name="T13" fmla="*/ 19049 h 23179"/>
              <a:gd name="T14" fmla="*/ 6822 w 24287"/>
              <a:gd name="T15" fmla="*/ 22225 h 23179"/>
              <a:gd name="T16" fmla="*/ 13600 w 24287"/>
              <a:gd name="T17" fmla="*/ 22225 h 23179"/>
              <a:gd name="T18" fmla="*/ 16989 w 24287"/>
              <a:gd name="T19" fmla="*/ 22225 h 23179"/>
              <a:gd name="T20" fmla="*/ 20423 w 24287"/>
              <a:gd name="T21" fmla="*/ 19049 h 23179"/>
              <a:gd name="T22" fmla="*/ 23812 w 24287"/>
              <a:gd name="T23" fmla="*/ 15874 h 23179"/>
              <a:gd name="T24" fmla="*/ 23812 w 24287"/>
              <a:gd name="T25" fmla="*/ 9527 h 23179"/>
              <a:gd name="T26" fmla="*/ 23812 w 24287"/>
              <a:gd name="T27" fmla="*/ 6351 h 23179"/>
              <a:gd name="T28" fmla="*/ 20423 w 24287"/>
              <a:gd name="T29" fmla="*/ 3176 h 23179"/>
              <a:gd name="T30" fmla="*/ 16989 w 24287"/>
              <a:gd name="T31" fmla="*/ 0 h 23179"/>
              <a:gd name="T32" fmla="*/ 13600 w 24287"/>
              <a:gd name="T33" fmla="*/ 0 h 231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4287" h="23179">
                <a:moveTo>
                  <a:pt x="13871" y="0"/>
                </a:moveTo>
                <a:lnTo>
                  <a:pt x="6958" y="0"/>
                </a:lnTo>
                <a:lnTo>
                  <a:pt x="3502" y="3312"/>
                </a:lnTo>
                <a:lnTo>
                  <a:pt x="0" y="6624"/>
                </a:lnTo>
                <a:lnTo>
                  <a:pt x="0" y="9936"/>
                </a:lnTo>
                <a:lnTo>
                  <a:pt x="0" y="16555"/>
                </a:lnTo>
                <a:lnTo>
                  <a:pt x="3502" y="19867"/>
                </a:lnTo>
                <a:lnTo>
                  <a:pt x="6958" y="23179"/>
                </a:lnTo>
                <a:lnTo>
                  <a:pt x="13871" y="23179"/>
                </a:lnTo>
                <a:lnTo>
                  <a:pt x="17328" y="23179"/>
                </a:lnTo>
                <a:lnTo>
                  <a:pt x="20830" y="19867"/>
                </a:lnTo>
                <a:lnTo>
                  <a:pt x="24287" y="16555"/>
                </a:lnTo>
                <a:lnTo>
                  <a:pt x="24287" y="9936"/>
                </a:lnTo>
                <a:lnTo>
                  <a:pt x="24287" y="6624"/>
                </a:lnTo>
                <a:lnTo>
                  <a:pt x="20830" y="3312"/>
                </a:lnTo>
                <a:lnTo>
                  <a:pt x="17328" y="0"/>
                </a:lnTo>
                <a:lnTo>
                  <a:pt x="13871" y="0"/>
                </a:lnTo>
                <a:close/>
              </a:path>
            </a:pathLst>
          </a:custGeom>
          <a:noFill/>
          <a:ln w="3396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15" name="object 28"/>
          <p:cNvSpPr>
            <a:spLocks/>
          </p:cNvSpPr>
          <p:nvPr/>
        </p:nvSpPr>
        <p:spPr bwMode="auto">
          <a:xfrm>
            <a:off x="1327150" y="6732588"/>
            <a:ext cx="52388" cy="39687"/>
          </a:xfrm>
          <a:custGeom>
            <a:avLst/>
            <a:gdLst>
              <a:gd name="T0" fmla="*/ 0 w 51984"/>
              <a:gd name="T1" fmla="*/ 19843 h 39735"/>
              <a:gd name="T2" fmla="*/ 3483 w 51984"/>
              <a:gd name="T3" fmla="*/ 13227 h 39735"/>
              <a:gd name="T4" fmla="*/ 6966 w 51984"/>
              <a:gd name="T5" fmla="*/ 6616 h 39735"/>
              <a:gd name="T6" fmla="*/ 20946 w 51984"/>
              <a:gd name="T7" fmla="*/ 0 h 39735"/>
              <a:gd name="T8" fmla="*/ 31442 w 51984"/>
              <a:gd name="T9" fmla="*/ 0 h 39735"/>
              <a:gd name="T10" fmla="*/ 52388 w 51984"/>
              <a:gd name="T11" fmla="*/ 0 h 39735"/>
              <a:gd name="T12" fmla="*/ 52388 w 51984"/>
              <a:gd name="T13" fmla="*/ 16535 h 39735"/>
              <a:gd name="T14" fmla="*/ 45375 w 51984"/>
              <a:gd name="T15" fmla="*/ 29763 h 39735"/>
              <a:gd name="T16" fmla="*/ 38409 w 51984"/>
              <a:gd name="T17" fmla="*/ 36379 h 39735"/>
              <a:gd name="T18" fmla="*/ 24429 w 51984"/>
              <a:gd name="T19" fmla="*/ 39687 h 39735"/>
              <a:gd name="T20" fmla="*/ 13979 w 51984"/>
              <a:gd name="T21" fmla="*/ 39687 h 39735"/>
              <a:gd name="T22" fmla="*/ 6966 w 51984"/>
              <a:gd name="T23" fmla="*/ 36379 h 39735"/>
              <a:gd name="T24" fmla="*/ 0 w 51984"/>
              <a:gd name="T25" fmla="*/ 29763 h 39735"/>
              <a:gd name="T26" fmla="*/ 0 w 51984"/>
              <a:gd name="T27" fmla="*/ 19843 h 3973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1984" h="39735">
                <a:moveTo>
                  <a:pt x="0" y="19867"/>
                </a:moveTo>
                <a:lnTo>
                  <a:pt x="3456" y="13243"/>
                </a:lnTo>
                <a:lnTo>
                  <a:pt x="6912" y="6624"/>
                </a:lnTo>
                <a:lnTo>
                  <a:pt x="20784" y="0"/>
                </a:lnTo>
                <a:lnTo>
                  <a:pt x="31200" y="0"/>
                </a:lnTo>
                <a:lnTo>
                  <a:pt x="51984" y="0"/>
                </a:lnTo>
                <a:lnTo>
                  <a:pt x="51984" y="16555"/>
                </a:lnTo>
                <a:lnTo>
                  <a:pt x="45025" y="29799"/>
                </a:lnTo>
                <a:lnTo>
                  <a:pt x="38113" y="36423"/>
                </a:lnTo>
                <a:lnTo>
                  <a:pt x="24241" y="39735"/>
                </a:lnTo>
                <a:lnTo>
                  <a:pt x="13871" y="39735"/>
                </a:lnTo>
                <a:lnTo>
                  <a:pt x="6912" y="36423"/>
                </a:lnTo>
                <a:lnTo>
                  <a:pt x="0" y="29799"/>
                </a:lnTo>
                <a:lnTo>
                  <a:pt x="0" y="19867"/>
                </a:lnTo>
                <a:close/>
              </a:path>
            </a:pathLst>
          </a:custGeom>
          <a:noFill/>
          <a:ln w="3382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16" name="object 29"/>
          <p:cNvSpPr>
            <a:spLocks/>
          </p:cNvSpPr>
          <p:nvPr/>
        </p:nvSpPr>
        <p:spPr bwMode="auto">
          <a:xfrm>
            <a:off x="1309688" y="6672263"/>
            <a:ext cx="87312" cy="115887"/>
          </a:xfrm>
          <a:custGeom>
            <a:avLst/>
            <a:gdLst>
              <a:gd name="T0" fmla="*/ 41891 w 86641"/>
              <a:gd name="T1" fmla="*/ 0 h 115890"/>
              <a:gd name="T2" fmla="*/ 24429 w 86641"/>
              <a:gd name="T3" fmla="*/ 3312 h 115890"/>
              <a:gd name="T4" fmla="*/ 6966 w 86641"/>
              <a:gd name="T5" fmla="*/ 6624 h 115890"/>
              <a:gd name="T6" fmla="*/ 10449 w 86641"/>
              <a:gd name="T7" fmla="*/ 23174 h 115890"/>
              <a:gd name="T8" fmla="*/ 27912 w 86641"/>
              <a:gd name="T9" fmla="*/ 16555 h 115890"/>
              <a:gd name="T10" fmla="*/ 41891 w 86641"/>
              <a:gd name="T11" fmla="*/ 16555 h 115890"/>
              <a:gd name="T12" fmla="*/ 55870 w 86641"/>
              <a:gd name="T13" fmla="*/ 16555 h 115890"/>
              <a:gd name="T14" fmla="*/ 62837 w 86641"/>
              <a:gd name="T15" fmla="*/ 23174 h 115890"/>
              <a:gd name="T16" fmla="*/ 69850 w 86641"/>
              <a:gd name="T17" fmla="*/ 33110 h 115890"/>
              <a:gd name="T18" fmla="*/ 69850 w 86641"/>
              <a:gd name="T19" fmla="*/ 46354 h 115890"/>
              <a:gd name="T20" fmla="*/ 48904 w 86641"/>
              <a:gd name="T21" fmla="*/ 46354 h 115890"/>
              <a:gd name="T22" fmla="*/ 31442 w 86641"/>
              <a:gd name="T23" fmla="*/ 46354 h 115890"/>
              <a:gd name="T24" fmla="*/ 13978 w 86641"/>
              <a:gd name="T25" fmla="*/ 52978 h 115890"/>
              <a:gd name="T26" fmla="*/ 6966 w 86641"/>
              <a:gd name="T27" fmla="*/ 59596 h 115890"/>
              <a:gd name="T28" fmla="*/ 3483 w 86641"/>
              <a:gd name="T29" fmla="*/ 66220 h 115890"/>
              <a:gd name="T30" fmla="*/ 0 w 86641"/>
              <a:gd name="T31" fmla="*/ 72840 h 115890"/>
              <a:gd name="T32" fmla="*/ 0 w 86641"/>
              <a:gd name="T33" fmla="*/ 82776 h 115890"/>
              <a:gd name="T34" fmla="*/ 0 w 86641"/>
              <a:gd name="T35" fmla="*/ 89396 h 115890"/>
              <a:gd name="T36" fmla="*/ 3483 w 86641"/>
              <a:gd name="T37" fmla="*/ 96020 h 115890"/>
              <a:gd name="T38" fmla="*/ 6966 w 86641"/>
              <a:gd name="T39" fmla="*/ 102639 h 115890"/>
              <a:gd name="T40" fmla="*/ 13978 w 86641"/>
              <a:gd name="T41" fmla="*/ 109263 h 115890"/>
              <a:gd name="T42" fmla="*/ 27912 w 86641"/>
              <a:gd name="T43" fmla="*/ 112575 h 115890"/>
              <a:gd name="T44" fmla="*/ 38408 w 86641"/>
              <a:gd name="T45" fmla="*/ 115887 h 115890"/>
              <a:gd name="T46" fmla="*/ 48904 w 86641"/>
              <a:gd name="T47" fmla="*/ 115887 h 115890"/>
              <a:gd name="T48" fmla="*/ 55870 w 86641"/>
              <a:gd name="T49" fmla="*/ 112575 h 115890"/>
              <a:gd name="T50" fmla="*/ 62837 w 86641"/>
              <a:gd name="T51" fmla="*/ 105951 h 115890"/>
              <a:gd name="T52" fmla="*/ 69850 w 86641"/>
              <a:gd name="T53" fmla="*/ 99331 h 115890"/>
              <a:gd name="T54" fmla="*/ 69850 w 86641"/>
              <a:gd name="T55" fmla="*/ 112575 h 115890"/>
              <a:gd name="T56" fmla="*/ 87312 w 86641"/>
              <a:gd name="T57" fmla="*/ 112575 h 115890"/>
              <a:gd name="T58" fmla="*/ 87312 w 86641"/>
              <a:gd name="T59" fmla="*/ 46354 h 115890"/>
              <a:gd name="T60" fmla="*/ 87312 w 86641"/>
              <a:gd name="T61" fmla="*/ 39730 h 115890"/>
              <a:gd name="T62" fmla="*/ 87312 w 86641"/>
              <a:gd name="T63" fmla="*/ 29798 h 115890"/>
              <a:gd name="T64" fmla="*/ 83829 w 86641"/>
              <a:gd name="T65" fmla="*/ 23174 h 115890"/>
              <a:gd name="T66" fmla="*/ 76816 w 86641"/>
              <a:gd name="T67" fmla="*/ 13243 h 115890"/>
              <a:gd name="T68" fmla="*/ 69850 w 86641"/>
              <a:gd name="T69" fmla="*/ 6624 h 115890"/>
              <a:gd name="T70" fmla="*/ 62837 w 86641"/>
              <a:gd name="T71" fmla="*/ 3312 h 115890"/>
              <a:gd name="T72" fmla="*/ 52387 w 86641"/>
              <a:gd name="T73" fmla="*/ 0 h 115890"/>
              <a:gd name="T74" fmla="*/ 41891 w 86641"/>
              <a:gd name="T75" fmla="*/ 0 h 11589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6641" h="115890">
                <a:moveTo>
                  <a:pt x="41569" y="0"/>
                </a:moveTo>
                <a:lnTo>
                  <a:pt x="24241" y="3312"/>
                </a:lnTo>
                <a:lnTo>
                  <a:pt x="6912" y="6624"/>
                </a:lnTo>
                <a:lnTo>
                  <a:pt x="10369" y="23175"/>
                </a:lnTo>
                <a:lnTo>
                  <a:pt x="27697" y="16555"/>
                </a:lnTo>
                <a:lnTo>
                  <a:pt x="41569" y="16555"/>
                </a:lnTo>
                <a:lnTo>
                  <a:pt x="55441" y="16555"/>
                </a:lnTo>
                <a:lnTo>
                  <a:pt x="62354" y="23175"/>
                </a:lnTo>
                <a:lnTo>
                  <a:pt x="69313" y="33111"/>
                </a:lnTo>
                <a:lnTo>
                  <a:pt x="69313" y="46355"/>
                </a:lnTo>
                <a:lnTo>
                  <a:pt x="48528" y="46355"/>
                </a:lnTo>
                <a:lnTo>
                  <a:pt x="31200" y="46355"/>
                </a:lnTo>
                <a:lnTo>
                  <a:pt x="13871" y="52979"/>
                </a:lnTo>
                <a:lnTo>
                  <a:pt x="6912" y="59598"/>
                </a:lnTo>
                <a:lnTo>
                  <a:pt x="3456" y="66222"/>
                </a:lnTo>
                <a:lnTo>
                  <a:pt x="0" y="72842"/>
                </a:lnTo>
                <a:lnTo>
                  <a:pt x="0" y="82778"/>
                </a:lnTo>
                <a:lnTo>
                  <a:pt x="0" y="89398"/>
                </a:lnTo>
                <a:lnTo>
                  <a:pt x="3456" y="96022"/>
                </a:lnTo>
                <a:lnTo>
                  <a:pt x="6912" y="102642"/>
                </a:lnTo>
                <a:lnTo>
                  <a:pt x="13871" y="109266"/>
                </a:lnTo>
                <a:lnTo>
                  <a:pt x="27697" y="112578"/>
                </a:lnTo>
                <a:lnTo>
                  <a:pt x="38113" y="115890"/>
                </a:lnTo>
                <a:lnTo>
                  <a:pt x="48528" y="115890"/>
                </a:lnTo>
                <a:lnTo>
                  <a:pt x="55441" y="112578"/>
                </a:lnTo>
                <a:lnTo>
                  <a:pt x="62354" y="105954"/>
                </a:lnTo>
                <a:lnTo>
                  <a:pt x="69313" y="99334"/>
                </a:lnTo>
                <a:lnTo>
                  <a:pt x="69313" y="112578"/>
                </a:lnTo>
                <a:lnTo>
                  <a:pt x="86641" y="112578"/>
                </a:lnTo>
                <a:lnTo>
                  <a:pt x="86641" y="46355"/>
                </a:lnTo>
                <a:lnTo>
                  <a:pt x="86641" y="39731"/>
                </a:lnTo>
                <a:lnTo>
                  <a:pt x="86641" y="29799"/>
                </a:lnTo>
                <a:lnTo>
                  <a:pt x="83185" y="23175"/>
                </a:lnTo>
                <a:lnTo>
                  <a:pt x="76226" y="13243"/>
                </a:lnTo>
                <a:lnTo>
                  <a:pt x="69313" y="6624"/>
                </a:lnTo>
                <a:lnTo>
                  <a:pt x="62354" y="3312"/>
                </a:lnTo>
                <a:lnTo>
                  <a:pt x="51984" y="0"/>
                </a:lnTo>
                <a:lnTo>
                  <a:pt x="41569" y="0"/>
                </a:lnTo>
                <a:close/>
              </a:path>
            </a:pathLst>
          </a:custGeom>
          <a:noFill/>
          <a:ln w="3418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17" name="object 30"/>
          <p:cNvSpPr>
            <a:spLocks/>
          </p:cNvSpPr>
          <p:nvPr/>
        </p:nvSpPr>
        <p:spPr bwMode="auto">
          <a:xfrm>
            <a:off x="1417638" y="6672263"/>
            <a:ext cx="82550" cy="115887"/>
          </a:xfrm>
          <a:custGeom>
            <a:avLst/>
            <a:gdLst>
              <a:gd name="T0" fmla="*/ 72214 w 83185"/>
              <a:gd name="T1" fmla="*/ 92708 h 115890"/>
              <a:gd name="T2" fmla="*/ 61924 w 83185"/>
              <a:gd name="T3" fmla="*/ 99331 h 115890"/>
              <a:gd name="T4" fmla="*/ 48158 w 83185"/>
              <a:gd name="T5" fmla="*/ 99331 h 115890"/>
              <a:gd name="T6" fmla="*/ 34391 w 83185"/>
              <a:gd name="T7" fmla="*/ 99331 h 115890"/>
              <a:gd name="T8" fmla="*/ 24056 w 83185"/>
              <a:gd name="T9" fmla="*/ 92708 h 115890"/>
              <a:gd name="T10" fmla="*/ 17196 w 83185"/>
              <a:gd name="T11" fmla="*/ 76152 h 115890"/>
              <a:gd name="T12" fmla="*/ 17196 w 83185"/>
              <a:gd name="T13" fmla="*/ 56285 h 115890"/>
              <a:gd name="T14" fmla="*/ 17196 w 83185"/>
              <a:gd name="T15" fmla="*/ 39730 h 115890"/>
              <a:gd name="T16" fmla="*/ 24056 w 83185"/>
              <a:gd name="T17" fmla="*/ 23174 h 115890"/>
              <a:gd name="T18" fmla="*/ 34391 w 83185"/>
              <a:gd name="T19" fmla="*/ 16555 h 115890"/>
              <a:gd name="T20" fmla="*/ 48158 w 83185"/>
              <a:gd name="T21" fmla="*/ 16555 h 115890"/>
              <a:gd name="T22" fmla="*/ 58447 w 83185"/>
              <a:gd name="T23" fmla="*/ 16555 h 115890"/>
              <a:gd name="T24" fmla="*/ 72214 w 83185"/>
              <a:gd name="T25" fmla="*/ 23174 h 115890"/>
              <a:gd name="T26" fmla="*/ 79119 w 83185"/>
              <a:gd name="T27" fmla="*/ 9931 h 115890"/>
              <a:gd name="T28" fmla="*/ 65353 w 83185"/>
              <a:gd name="T29" fmla="*/ 3312 h 115890"/>
              <a:gd name="T30" fmla="*/ 48158 w 83185"/>
              <a:gd name="T31" fmla="*/ 0 h 115890"/>
              <a:gd name="T32" fmla="*/ 34391 w 83185"/>
              <a:gd name="T33" fmla="*/ 3312 h 115890"/>
              <a:gd name="T34" fmla="*/ 27531 w 83185"/>
              <a:gd name="T35" fmla="*/ 3312 h 115890"/>
              <a:gd name="T36" fmla="*/ 17196 w 83185"/>
              <a:gd name="T37" fmla="*/ 9931 h 115890"/>
              <a:gd name="T38" fmla="*/ 13765 w 83185"/>
              <a:gd name="T39" fmla="*/ 13243 h 115890"/>
              <a:gd name="T40" fmla="*/ 6859 w 83185"/>
              <a:gd name="T41" fmla="*/ 26486 h 115890"/>
              <a:gd name="T42" fmla="*/ 3430 w 83185"/>
              <a:gd name="T43" fmla="*/ 36422 h 115890"/>
              <a:gd name="T44" fmla="*/ 0 w 83185"/>
              <a:gd name="T45" fmla="*/ 46354 h 115890"/>
              <a:gd name="T46" fmla="*/ 0 w 83185"/>
              <a:gd name="T47" fmla="*/ 56285 h 115890"/>
              <a:gd name="T48" fmla="*/ 0 w 83185"/>
              <a:gd name="T49" fmla="*/ 69533 h 115890"/>
              <a:gd name="T50" fmla="*/ 3430 w 83185"/>
              <a:gd name="T51" fmla="*/ 79464 h 115890"/>
              <a:gd name="T52" fmla="*/ 6859 w 83185"/>
              <a:gd name="T53" fmla="*/ 92708 h 115890"/>
              <a:gd name="T54" fmla="*/ 13765 w 83185"/>
              <a:gd name="T55" fmla="*/ 102639 h 115890"/>
              <a:gd name="T56" fmla="*/ 17196 w 83185"/>
              <a:gd name="T57" fmla="*/ 105951 h 115890"/>
              <a:gd name="T58" fmla="*/ 27531 w 83185"/>
              <a:gd name="T59" fmla="*/ 112575 h 115890"/>
              <a:gd name="T60" fmla="*/ 34391 w 83185"/>
              <a:gd name="T61" fmla="*/ 115887 h 115890"/>
              <a:gd name="T62" fmla="*/ 48158 w 83185"/>
              <a:gd name="T63" fmla="*/ 115887 h 115890"/>
              <a:gd name="T64" fmla="*/ 65353 w 83185"/>
              <a:gd name="T65" fmla="*/ 112575 h 115890"/>
              <a:gd name="T66" fmla="*/ 82550 w 83185"/>
              <a:gd name="T67" fmla="*/ 105951 h 115890"/>
              <a:gd name="T68" fmla="*/ 72214 w 83185"/>
              <a:gd name="T69" fmla="*/ 92708 h 11589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3185" h="115890">
                <a:moveTo>
                  <a:pt x="72769" y="92710"/>
                </a:moveTo>
                <a:lnTo>
                  <a:pt x="62400" y="99334"/>
                </a:lnTo>
                <a:lnTo>
                  <a:pt x="48528" y="99334"/>
                </a:lnTo>
                <a:lnTo>
                  <a:pt x="34656" y="99334"/>
                </a:lnTo>
                <a:lnTo>
                  <a:pt x="24241" y="92710"/>
                </a:lnTo>
                <a:lnTo>
                  <a:pt x="17328" y="76154"/>
                </a:lnTo>
                <a:lnTo>
                  <a:pt x="17328" y="56286"/>
                </a:lnTo>
                <a:lnTo>
                  <a:pt x="17328" y="39731"/>
                </a:lnTo>
                <a:lnTo>
                  <a:pt x="24241" y="23175"/>
                </a:lnTo>
                <a:lnTo>
                  <a:pt x="34656" y="16555"/>
                </a:lnTo>
                <a:lnTo>
                  <a:pt x="48528" y="16555"/>
                </a:lnTo>
                <a:lnTo>
                  <a:pt x="58897" y="16555"/>
                </a:lnTo>
                <a:lnTo>
                  <a:pt x="72769" y="23175"/>
                </a:lnTo>
                <a:lnTo>
                  <a:pt x="79728" y="9931"/>
                </a:lnTo>
                <a:lnTo>
                  <a:pt x="65856" y="3312"/>
                </a:lnTo>
                <a:lnTo>
                  <a:pt x="48528" y="0"/>
                </a:lnTo>
                <a:lnTo>
                  <a:pt x="34656" y="3312"/>
                </a:lnTo>
                <a:lnTo>
                  <a:pt x="27743" y="3312"/>
                </a:lnTo>
                <a:lnTo>
                  <a:pt x="17328" y="9931"/>
                </a:lnTo>
                <a:lnTo>
                  <a:pt x="13871" y="13243"/>
                </a:lnTo>
                <a:lnTo>
                  <a:pt x="6912" y="26487"/>
                </a:lnTo>
                <a:lnTo>
                  <a:pt x="3456" y="36423"/>
                </a:lnTo>
                <a:lnTo>
                  <a:pt x="0" y="46355"/>
                </a:lnTo>
                <a:lnTo>
                  <a:pt x="0" y="56286"/>
                </a:lnTo>
                <a:lnTo>
                  <a:pt x="0" y="69535"/>
                </a:lnTo>
                <a:lnTo>
                  <a:pt x="3456" y="79466"/>
                </a:lnTo>
                <a:lnTo>
                  <a:pt x="6912" y="92710"/>
                </a:lnTo>
                <a:lnTo>
                  <a:pt x="13871" y="102642"/>
                </a:lnTo>
                <a:lnTo>
                  <a:pt x="17328" y="105954"/>
                </a:lnTo>
                <a:lnTo>
                  <a:pt x="27743" y="112578"/>
                </a:lnTo>
                <a:lnTo>
                  <a:pt x="34656" y="115890"/>
                </a:lnTo>
                <a:lnTo>
                  <a:pt x="48528" y="115890"/>
                </a:lnTo>
                <a:lnTo>
                  <a:pt x="65856" y="112578"/>
                </a:lnTo>
                <a:lnTo>
                  <a:pt x="83185" y="105954"/>
                </a:lnTo>
                <a:lnTo>
                  <a:pt x="72769" y="92710"/>
                </a:lnTo>
                <a:close/>
              </a:path>
            </a:pathLst>
          </a:custGeom>
          <a:noFill/>
          <a:ln w="3420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18" name="object 31"/>
          <p:cNvSpPr>
            <a:spLocks/>
          </p:cNvSpPr>
          <p:nvPr/>
        </p:nvSpPr>
        <p:spPr bwMode="auto">
          <a:xfrm>
            <a:off x="1517650" y="6765925"/>
            <a:ext cx="28575" cy="22225"/>
          </a:xfrm>
          <a:custGeom>
            <a:avLst/>
            <a:gdLst>
              <a:gd name="T0" fmla="*/ 14311 w 27697"/>
              <a:gd name="T1" fmla="*/ 0 h 23179"/>
              <a:gd name="T2" fmla="*/ 7131 w 27697"/>
              <a:gd name="T3" fmla="*/ 0 h 23179"/>
              <a:gd name="T4" fmla="*/ 3566 w 27697"/>
              <a:gd name="T5" fmla="*/ 3176 h 23179"/>
              <a:gd name="T6" fmla="*/ 3566 w 27697"/>
              <a:gd name="T7" fmla="*/ 6351 h 23179"/>
              <a:gd name="T8" fmla="*/ 0 w 27697"/>
              <a:gd name="T9" fmla="*/ 9522 h 23179"/>
              <a:gd name="T10" fmla="*/ 3566 w 27697"/>
              <a:gd name="T11" fmla="*/ 15874 h 23179"/>
              <a:gd name="T12" fmla="*/ 3566 w 27697"/>
              <a:gd name="T13" fmla="*/ 19049 h 23179"/>
              <a:gd name="T14" fmla="*/ 7131 w 27697"/>
              <a:gd name="T15" fmla="*/ 22225 h 23179"/>
              <a:gd name="T16" fmla="*/ 14311 w 27697"/>
              <a:gd name="T17" fmla="*/ 22225 h 23179"/>
              <a:gd name="T18" fmla="*/ 17877 w 27697"/>
              <a:gd name="T19" fmla="*/ 22225 h 23179"/>
              <a:gd name="T20" fmla="*/ 25009 w 27697"/>
              <a:gd name="T21" fmla="*/ 19049 h 23179"/>
              <a:gd name="T22" fmla="*/ 25009 w 27697"/>
              <a:gd name="T23" fmla="*/ 15874 h 23179"/>
              <a:gd name="T24" fmla="*/ 28575 w 27697"/>
              <a:gd name="T25" fmla="*/ 9522 h 23179"/>
              <a:gd name="T26" fmla="*/ 25009 w 27697"/>
              <a:gd name="T27" fmla="*/ 6351 h 23179"/>
              <a:gd name="T28" fmla="*/ 25009 w 27697"/>
              <a:gd name="T29" fmla="*/ 3176 h 23179"/>
              <a:gd name="T30" fmla="*/ 17877 w 27697"/>
              <a:gd name="T31" fmla="*/ 0 h 23179"/>
              <a:gd name="T32" fmla="*/ 14311 w 27697"/>
              <a:gd name="T33" fmla="*/ 0 h 231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7697" h="23179">
                <a:moveTo>
                  <a:pt x="13871" y="0"/>
                </a:moveTo>
                <a:lnTo>
                  <a:pt x="6912" y="0"/>
                </a:lnTo>
                <a:lnTo>
                  <a:pt x="3456" y="3312"/>
                </a:lnTo>
                <a:lnTo>
                  <a:pt x="3456" y="6624"/>
                </a:lnTo>
                <a:lnTo>
                  <a:pt x="0" y="9931"/>
                </a:lnTo>
                <a:lnTo>
                  <a:pt x="3456" y="16555"/>
                </a:lnTo>
                <a:lnTo>
                  <a:pt x="3456" y="19867"/>
                </a:lnTo>
                <a:lnTo>
                  <a:pt x="6912" y="23179"/>
                </a:lnTo>
                <a:lnTo>
                  <a:pt x="13871" y="23179"/>
                </a:lnTo>
                <a:lnTo>
                  <a:pt x="17328" y="23179"/>
                </a:lnTo>
                <a:lnTo>
                  <a:pt x="24241" y="19867"/>
                </a:lnTo>
                <a:lnTo>
                  <a:pt x="24241" y="16555"/>
                </a:lnTo>
                <a:lnTo>
                  <a:pt x="27697" y="9931"/>
                </a:lnTo>
                <a:lnTo>
                  <a:pt x="24241" y="6624"/>
                </a:lnTo>
                <a:lnTo>
                  <a:pt x="24241" y="3312"/>
                </a:lnTo>
                <a:lnTo>
                  <a:pt x="17328" y="0"/>
                </a:lnTo>
                <a:lnTo>
                  <a:pt x="13871" y="0"/>
                </a:lnTo>
                <a:close/>
              </a:path>
            </a:pathLst>
          </a:custGeom>
          <a:noFill/>
          <a:ln w="3388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19" name="object 32"/>
          <p:cNvSpPr>
            <a:spLocks/>
          </p:cNvSpPr>
          <p:nvPr/>
        </p:nvSpPr>
        <p:spPr bwMode="auto">
          <a:xfrm>
            <a:off x="1566863" y="6635750"/>
            <a:ext cx="23812" cy="20638"/>
          </a:xfrm>
          <a:custGeom>
            <a:avLst/>
            <a:gdLst>
              <a:gd name="T0" fmla="*/ 10211 w 24287"/>
              <a:gd name="T1" fmla="*/ 0 h 19867"/>
              <a:gd name="T2" fmla="*/ 6822 w 24287"/>
              <a:gd name="T3" fmla="*/ 0 h 19867"/>
              <a:gd name="T4" fmla="*/ 3434 w 24287"/>
              <a:gd name="T5" fmla="*/ 0 h 19867"/>
              <a:gd name="T6" fmla="*/ 0 w 24287"/>
              <a:gd name="T7" fmla="*/ 6881 h 19867"/>
              <a:gd name="T8" fmla="*/ 0 w 24287"/>
              <a:gd name="T9" fmla="*/ 10322 h 19867"/>
              <a:gd name="T10" fmla="*/ 0 w 24287"/>
              <a:gd name="T11" fmla="*/ 13757 h 19867"/>
              <a:gd name="T12" fmla="*/ 3434 w 24287"/>
              <a:gd name="T13" fmla="*/ 17197 h 19867"/>
              <a:gd name="T14" fmla="*/ 6822 w 24287"/>
              <a:gd name="T15" fmla="*/ 20638 h 19867"/>
              <a:gd name="T16" fmla="*/ 10211 w 24287"/>
              <a:gd name="T17" fmla="*/ 20638 h 19867"/>
              <a:gd name="T18" fmla="*/ 16989 w 24287"/>
              <a:gd name="T19" fmla="*/ 20638 h 19867"/>
              <a:gd name="T20" fmla="*/ 20423 w 24287"/>
              <a:gd name="T21" fmla="*/ 17197 h 19867"/>
              <a:gd name="T22" fmla="*/ 20423 w 24287"/>
              <a:gd name="T23" fmla="*/ 13757 h 19867"/>
              <a:gd name="T24" fmla="*/ 23812 w 24287"/>
              <a:gd name="T25" fmla="*/ 10322 h 19867"/>
              <a:gd name="T26" fmla="*/ 20423 w 24287"/>
              <a:gd name="T27" fmla="*/ 6881 h 19867"/>
              <a:gd name="T28" fmla="*/ 20423 w 24287"/>
              <a:gd name="T29" fmla="*/ 0 h 19867"/>
              <a:gd name="T30" fmla="*/ 16989 w 24287"/>
              <a:gd name="T31" fmla="*/ 0 h 19867"/>
              <a:gd name="T32" fmla="*/ 10211 w 24287"/>
              <a:gd name="T33" fmla="*/ 0 h 1986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4287" h="19867">
                <a:moveTo>
                  <a:pt x="10415" y="0"/>
                </a:moveTo>
                <a:lnTo>
                  <a:pt x="6958" y="0"/>
                </a:lnTo>
                <a:lnTo>
                  <a:pt x="3502" y="0"/>
                </a:lnTo>
                <a:lnTo>
                  <a:pt x="0" y="6624"/>
                </a:lnTo>
                <a:lnTo>
                  <a:pt x="0" y="9936"/>
                </a:lnTo>
                <a:lnTo>
                  <a:pt x="0" y="13243"/>
                </a:lnTo>
                <a:lnTo>
                  <a:pt x="3502" y="16555"/>
                </a:lnTo>
                <a:lnTo>
                  <a:pt x="6958" y="19867"/>
                </a:lnTo>
                <a:lnTo>
                  <a:pt x="10415" y="19867"/>
                </a:lnTo>
                <a:lnTo>
                  <a:pt x="17328" y="19867"/>
                </a:lnTo>
                <a:lnTo>
                  <a:pt x="20830" y="16555"/>
                </a:lnTo>
                <a:lnTo>
                  <a:pt x="20830" y="13243"/>
                </a:lnTo>
                <a:lnTo>
                  <a:pt x="24287" y="9936"/>
                </a:lnTo>
                <a:lnTo>
                  <a:pt x="20830" y="6624"/>
                </a:lnTo>
                <a:lnTo>
                  <a:pt x="20830" y="0"/>
                </a:lnTo>
                <a:lnTo>
                  <a:pt x="17328" y="0"/>
                </a:lnTo>
                <a:lnTo>
                  <a:pt x="10415" y="0"/>
                </a:lnTo>
                <a:close/>
              </a:path>
            </a:pathLst>
          </a:custGeom>
          <a:noFill/>
          <a:ln w="3386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20" name="object 33"/>
          <p:cNvSpPr>
            <a:spLocks/>
          </p:cNvSpPr>
          <p:nvPr/>
        </p:nvSpPr>
        <p:spPr bwMode="auto">
          <a:xfrm>
            <a:off x="1577975" y="6673850"/>
            <a:ext cx="0" cy="112713"/>
          </a:xfrm>
          <a:custGeom>
            <a:avLst/>
            <a:gdLst>
              <a:gd name="T0" fmla="*/ 0 h 112600"/>
              <a:gd name="T1" fmla="*/ 112713 h 1126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2600">
                <a:moveTo>
                  <a:pt x="0" y="0"/>
                </a:moveTo>
                <a:lnTo>
                  <a:pt x="0" y="112600"/>
                </a:lnTo>
              </a:path>
            </a:pathLst>
          </a:custGeom>
          <a:noFill/>
          <a:ln w="22063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21" name="object 34"/>
          <p:cNvSpPr>
            <a:spLocks/>
          </p:cNvSpPr>
          <p:nvPr/>
        </p:nvSpPr>
        <p:spPr bwMode="auto">
          <a:xfrm>
            <a:off x="1628775" y="6689725"/>
            <a:ext cx="55563" cy="82550"/>
          </a:xfrm>
          <a:custGeom>
            <a:avLst/>
            <a:gdLst>
              <a:gd name="T0" fmla="*/ 27804 w 55441"/>
              <a:gd name="T1" fmla="*/ 0 h 82778"/>
              <a:gd name="T2" fmla="*/ 38197 w 55441"/>
              <a:gd name="T3" fmla="*/ 3303 h 82778"/>
              <a:gd name="T4" fmla="*/ 48635 w 55441"/>
              <a:gd name="T5" fmla="*/ 6601 h 82778"/>
              <a:gd name="T6" fmla="*/ 55563 w 55441"/>
              <a:gd name="T7" fmla="*/ 23111 h 82778"/>
              <a:gd name="T8" fmla="*/ 55563 w 55441"/>
              <a:gd name="T9" fmla="*/ 42924 h 82778"/>
              <a:gd name="T10" fmla="*/ 55563 w 55441"/>
              <a:gd name="T11" fmla="*/ 59434 h 82778"/>
              <a:gd name="T12" fmla="*/ 48635 w 55441"/>
              <a:gd name="T13" fmla="*/ 75944 h 82778"/>
              <a:gd name="T14" fmla="*/ 38197 w 55441"/>
              <a:gd name="T15" fmla="*/ 82550 h 82778"/>
              <a:gd name="T16" fmla="*/ 27804 w 55441"/>
              <a:gd name="T17" fmla="*/ 82550 h 82778"/>
              <a:gd name="T18" fmla="*/ 13902 w 55441"/>
              <a:gd name="T19" fmla="*/ 82550 h 82778"/>
              <a:gd name="T20" fmla="*/ 6927 w 55441"/>
              <a:gd name="T21" fmla="*/ 75944 h 82778"/>
              <a:gd name="T22" fmla="*/ 0 w 55441"/>
              <a:gd name="T23" fmla="*/ 59434 h 82778"/>
              <a:gd name="T24" fmla="*/ 0 w 55441"/>
              <a:gd name="T25" fmla="*/ 42924 h 82778"/>
              <a:gd name="T26" fmla="*/ 0 w 55441"/>
              <a:gd name="T27" fmla="*/ 23111 h 82778"/>
              <a:gd name="T28" fmla="*/ 6927 w 55441"/>
              <a:gd name="T29" fmla="*/ 6601 h 82778"/>
              <a:gd name="T30" fmla="*/ 13902 w 55441"/>
              <a:gd name="T31" fmla="*/ 3303 h 82778"/>
              <a:gd name="T32" fmla="*/ 27804 w 55441"/>
              <a:gd name="T33" fmla="*/ 0 h 8277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441" h="82778">
                <a:moveTo>
                  <a:pt x="27743" y="0"/>
                </a:moveTo>
                <a:lnTo>
                  <a:pt x="38113" y="3312"/>
                </a:lnTo>
                <a:lnTo>
                  <a:pt x="48528" y="6619"/>
                </a:lnTo>
                <a:lnTo>
                  <a:pt x="55441" y="23175"/>
                </a:lnTo>
                <a:lnTo>
                  <a:pt x="55441" y="43043"/>
                </a:lnTo>
                <a:lnTo>
                  <a:pt x="55441" y="59598"/>
                </a:lnTo>
                <a:lnTo>
                  <a:pt x="48528" y="76154"/>
                </a:lnTo>
                <a:lnTo>
                  <a:pt x="38113" y="82778"/>
                </a:lnTo>
                <a:lnTo>
                  <a:pt x="27743" y="82778"/>
                </a:lnTo>
                <a:lnTo>
                  <a:pt x="13871" y="82778"/>
                </a:lnTo>
                <a:lnTo>
                  <a:pt x="6912" y="76154"/>
                </a:lnTo>
                <a:lnTo>
                  <a:pt x="0" y="59598"/>
                </a:lnTo>
                <a:lnTo>
                  <a:pt x="0" y="43043"/>
                </a:lnTo>
                <a:lnTo>
                  <a:pt x="0" y="23175"/>
                </a:lnTo>
                <a:lnTo>
                  <a:pt x="6912" y="6619"/>
                </a:lnTo>
                <a:lnTo>
                  <a:pt x="13871" y="3312"/>
                </a:lnTo>
                <a:lnTo>
                  <a:pt x="27743" y="0"/>
                </a:lnTo>
                <a:close/>
              </a:path>
            </a:pathLst>
          </a:custGeom>
          <a:noFill/>
          <a:ln w="3424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22" name="object 35"/>
          <p:cNvSpPr>
            <a:spLocks/>
          </p:cNvSpPr>
          <p:nvPr/>
        </p:nvSpPr>
        <p:spPr bwMode="auto">
          <a:xfrm>
            <a:off x="1611313" y="6629400"/>
            <a:ext cx="90487" cy="158750"/>
          </a:xfrm>
          <a:custGeom>
            <a:avLst/>
            <a:gdLst>
              <a:gd name="T0" fmla="*/ 45267 w 90098"/>
              <a:gd name="T1" fmla="*/ 42993 h 158933"/>
              <a:gd name="T2" fmla="*/ 34806 w 90098"/>
              <a:gd name="T3" fmla="*/ 46302 h 158933"/>
              <a:gd name="T4" fmla="*/ 24346 w 90098"/>
              <a:gd name="T5" fmla="*/ 46302 h 158933"/>
              <a:gd name="T6" fmla="*/ 17403 w 90098"/>
              <a:gd name="T7" fmla="*/ 52913 h 158933"/>
              <a:gd name="T8" fmla="*/ 10460 w 90098"/>
              <a:gd name="T9" fmla="*/ 56221 h 158933"/>
              <a:gd name="T10" fmla="*/ 3471 w 90098"/>
              <a:gd name="T11" fmla="*/ 66142 h 158933"/>
              <a:gd name="T12" fmla="*/ 0 w 90098"/>
              <a:gd name="T13" fmla="*/ 79375 h 158933"/>
              <a:gd name="T14" fmla="*/ 0 w 90098"/>
              <a:gd name="T15" fmla="*/ 89295 h 158933"/>
              <a:gd name="T16" fmla="*/ 0 w 90098"/>
              <a:gd name="T17" fmla="*/ 102524 h 158933"/>
              <a:gd name="T18" fmla="*/ 0 w 90098"/>
              <a:gd name="T19" fmla="*/ 112448 h 158933"/>
              <a:gd name="T20" fmla="*/ 0 w 90098"/>
              <a:gd name="T21" fmla="*/ 122368 h 158933"/>
              <a:gd name="T22" fmla="*/ 3471 w 90098"/>
              <a:gd name="T23" fmla="*/ 135597 h 158933"/>
              <a:gd name="T24" fmla="*/ 10460 w 90098"/>
              <a:gd name="T25" fmla="*/ 145517 h 158933"/>
              <a:gd name="T26" fmla="*/ 17403 w 90098"/>
              <a:gd name="T27" fmla="*/ 148825 h 158933"/>
              <a:gd name="T28" fmla="*/ 24346 w 90098"/>
              <a:gd name="T29" fmla="*/ 155442 h 158933"/>
              <a:gd name="T30" fmla="*/ 34806 w 90098"/>
              <a:gd name="T31" fmla="*/ 158750 h 158933"/>
              <a:gd name="T32" fmla="*/ 45267 w 90098"/>
              <a:gd name="T33" fmla="*/ 158750 h 158933"/>
              <a:gd name="T34" fmla="*/ 52208 w 90098"/>
              <a:gd name="T35" fmla="*/ 158750 h 158933"/>
              <a:gd name="T36" fmla="*/ 59151 w 90098"/>
              <a:gd name="T37" fmla="*/ 155442 h 158933"/>
              <a:gd name="T38" fmla="*/ 66140 w 90098"/>
              <a:gd name="T39" fmla="*/ 148825 h 158933"/>
              <a:gd name="T40" fmla="*/ 73083 w 90098"/>
              <a:gd name="T41" fmla="*/ 145517 h 158933"/>
              <a:gd name="T42" fmla="*/ 73083 w 90098"/>
              <a:gd name="T43" fmla="*/ 155442 h 158933"/>
              <a:gd name="T44" fmla="*/ 90487 w 90098"/>
              <a:gd name="T45" fmla="*/ 155442 h 158933"/>
              <a:gd name="T46" fmla="*/ 90487 w 90098"/>
              <a:gd name="T47" fmla="*/ 0 h 158933"/>
              <a:gd name="T48" fmla="*/ 73083 w 90098"/>
              <a:gd name="T49" fmla="*/ 0 h 158933"/>
              <a:gd name="T50" fmla="*/ 73083 w 90098"/>
              <a:gd name="T51" fmla="*/ 59529 h 158933"/>
              <a:gd name="T52" fmla="*/ 66140 w 90098"/>
              <a:gd name="T53" fmla="*/ 52913 h 158933"/>
              <a:gd name="T54" fmla="*/ 59151 w 90098"/>
              <a:gd name="T55" fmla="*/ 46302 h 158933"/>
              <a:gd name="T56" fmla="*/ 52208 w 90098"/>
              <a:gd name="T57" fmla="*/ 46302 h 158933"/>
              <a:gd name="T58" fmla="*/ 45267 w 90098"/>
              <a:gd name="T59" fmla="*/ 42993 h 158933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90098" h="158933">
                <a:moveTo>
                  <a:pt x="45072" y="43043"/>
                </a:moveTo>
                <a:lnTo>
                  <a:pt x="34656" y="46355"/>
                </a:lnTo>
                <a:lnTo>
                  <a:pt x="24241" y="46355"/>
                </a:lnTo>
                <a:lnTo>
                  <a:pt x="17328" y="52974"/>
                </a:lnTo>
                <a:lnTo>
                  <a:pt x="10415" y="56286"/>
                </a:lnTo>
                <a:lnTo>
                  <a:pt x="3456" y="66218"/>
                </a:lnTo>
                <a:lnTo>
                  <a:pt x="0" y="79466"/>
                </a:lnTo>
                <a:lnTo>
                  <a:pt x="0" y="89398"/>
                </a:lnTo>
                <a:lnTo>
                  <a:pt x="0" y="102642"/>
                </a:lnTo>
                <a:lnTo>
                  <a:pt x="0" y="112578"/>
                </a:lnTo>
                <a:lnTo>
                  <a:pt x="0" y="122509"/>
                </a:lnTo>
                <a:lnTo>
                  <a:pt x="3456" y="135753"/>
                </a:lnTo>
                <a:lnTo>
                  <a:pt x="10415" y="145685"/>
                </a:lnTo>
                <a:lnTo>
                  <a:pt x="17328" y="148997"/>
                </a:lnTo>
                <a:lnTo>
                  <a:pt x="24241" y="155621"/>
                </a:lnTo>
                <a:lnTo>
                  <a:pt x="34656" y="158933"/>
                </a:lnTo>
                <a:lnTo>
                  <a:pt x="45072" y="158933"/>
                </a:lnTo>
                <a:lnTo>
                  <a:pt x="51984" y="158933"/>
                </a:lnTo>
                <a:lnTo>
                  <a:pt x="58897" y="155621"/>
                </a:lnTo>
                <a:lnTo>
                  <a:pt x="65856" y="148997"/>
                </a:lnTo>
                <a:lnTo>
                  <a:pt x="72769" y="145685"/>
                </a:lnTo>
                <a:lnTo>
                  <a:pt x="72769" y="155621"/>
                </a:lnTo>
                <a:lnTo>
                  <a:pt x="90098" y="155621"/>
                </a:lnTo>
                <a:lnTo>
                  <a:pt x="90098" y="0"/>
                </a:lnTo>
                <a:lnTo>
                  <a:pt x="72769" y="0"/>
                </a:lnTo>
                <a:lnTo>
                  <a:pt x="72769" y="59598"/>
                </a:lnTo>
                <a:lnTo>
                  <a:pt x="65856" y="52974"/>
                </a:lnTo>
                <a:lnTo>
                  <a:pt x="58897" y="46355"/>
                </a:lnTo>
                <a:lnTo>
                  <a:pt x="51984" y="46355"/>
                </a:lnTo>
                <a:lnTo>
                  <a:pt x="45072" y="43043"/>
                </a:lnTo>
                <a:close/>
              </a:path>
            </a:pathLst>
          </a:custGeom>
          <a:noFill/>
          <a:ln w="3433">
            <a:solidFill>
              <a:srgbClr val="1D17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23" name="object 36"/>
          <p:cNvSpPr>
            <a:spLocks noChangeArrowheads="1"/>
          </p:cNvSpPr>
          <p:nvPr/>
        </p:nvSpPr>
        <p:spPr bwMode="auto">
          <a:xfrm>
            <a:off x="4081463" y="1309688"/>
            <a:ext cx="4308475" cy="42148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224" name="object 37"/>
          <p:cNvSpPr>
            <a:spLocks noChangeArrowheads="1"/>
          </p:cNvSpPr>
          <p:nvPr/>
        </p:nvSpPr>
        <p:spPr bwMode="auto">
          <a:xfrm>
            <a:off x="1398588" y="908050"/>
            <a:ext cx="8569325" cy="53705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225" name="object 6"/>
          <p:cNvSpPr>
            <a:spLocks noChangeArrowheads="1"/>
          </p:cNvSpPr>
          <p:nvPr/>
        </p:nvSpPr>
        <p:spPr bwMode="auto">
          <a:xfrm>
            <a:off x="9771063" y="34925"/>
            <a:ext cx="1817687" cy="7397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8226" name="object 5"/>
          <p:cNvSpPr>
            <a:spLocks/>
          </p:cNvSpPr>
          <p:nvPr/>
        </p:nvSpPr>
        <p:spPr bwMode="auto">
          <a:xfrm>
            <a:off x="1588" y="-1588"/>
            <a:ext cx="9729787" cy="831851"/>
          </a:xfrm>
          <a:custGeom>
            <a:avLst/>
            <a:gdLst>
              <a:gd name="T0" fmla="*/ 9729787 w 9729998"/>
              <a:gd name="T1" fmla="*/ 2286 h 832866"/>
              <a:gd name="T2" fmla="*/ 0 w 9729998"/>
              <a:gd name="T3" fmla="*/ 2286 h 832866"/>
              <a:gd name="T4" fmla="*/ 0 w 9729998"/>
              <a:gd name="T5" fmla="*/ 831851 h 832866"/>
              <a:gd name="T6" fmla="*/ 9729787 w 9729998"/>
              <a:gd name="T7" fmla="*/ 831851 h 832866"/>
              <a:gd name="T8" fmla="*/ 9729787 w 9729998"/>
              <a:gd name="T9" fmla="*/ 2286 h 8328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729998" h="832866">
                <a:moveTo>
                  <a:pt x="9729998" y="2289"/>
                </a:moveTo>
                <a:lnTo>
                  <a:pt x="0" y="2289"/>
                </a:lnTo>
                <a:lnTo>
                  <a:pt x="0" y="832866"/>
                </a:lnTo>
                <a:lnTo>
                  <a:pt x="9729998" y="832866"/>
                </a:lnTo>
                <a:lnTo>
                  <a:pt x="9729998" y="2289"/>
                </a:lnTo>
                <a:close/>
              </a:path>
            </a:pathLst>
          </a:custGeom>
          <a:solidFill>
            <a:srgbClr val="2E30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27" name="object 4"/>
          <p:cNvSpPr>
            <a:spLocks/>
          </p:cNvSpPr>
          <p:nvPr/>
        </p:nvSpPr>
        <p:spPr bwMode="auto">
          <a:xfrm>
            <a:off x="11657013" y="-1588"/>
            <a:ext cx="541337" cy="830263"/>
          </a:xfrm>
          <a:custGeom>
            <a:avLst/>
            <a:gdLst>
              <a:gd name="T0" fmla="*/ 534882 w 541213"/>
              <a:gd name="T1" fmla="*/ 2313 h 831417"/>
              <a:gd name="T2" fmla="*/ 0 w 541213"/>
              <a:gd name="T3" fmla="*/ 2313 h 831417"/>
              <a:gd name="T4" fmla="*/ 0 w 541213"/>
              <a:gd name="T5" fmla="*/ 830263 h 831417"/>
              <a:gd name="T6" fmla="*/ 534882 w 541213"/>
              <a:gd name="T7" fmla="*/ 830263 h 831417"/>
              <a:gd name="T8" fmla="*/ 534882 w 541213"/>
              <a:gd name="T9" fmla="*/ 2313 h 8314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1213" h="831417">
                <a:moveTo>
                  <a:pt x="534759" y="2316"/>
                </a:moveTo>
                <a:lnTo>
                  <a:pt x="0" y="2316"/>
                </a:lnTo>
                <a:lnTo>
                  <a:pt x="0" y="831417"/>
                </a:lnTo>
                <a:lnTo>
                  <a:pt x="534759" y="831417"/>
                </a:lnTo>
                <a:lnTo>
                  <a:pt x="534759" y="2316"/>
                </a:lnTo>
                <a:close/>
              </a:path>
            </a:pathLst>
          </a:custGeom>
          <a:solidFill>
            <a:srgbClr val="2E30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11830050" y="6524625"/>
            <a:ext cx="219075" cy="177800"/>
          </a:xfrm>
          <a:prstGeom prst="rect">
            <a:avLst/>
          </a:prstGeom>
        </p:spPr>
        <p:txBody>
          <a:bodyPr lIns="0" tIns="0" rIns="0" bIns="0"/>
          <a:lstStyle/>
          <a:p>
            <a:pPr marL="12700" eaLnBrk="1" hangingPunct="1">
              <a:lnSpc>
                <a:spcPts val="1325"/>
              </a:lnSpc>
              <a:spcBef>
                <a:spcPts val="66"/>
              </a:spcBef>
              <a:defRPr/>
            </a:pPr>
            <a:r>
              <a:rPr sz="1200" spc="4" dirty="0">
                <a:solidFill>
                  <a:srgbClr val="888888"/>
                </a:solidFill>
                <a:latin typeface="Arial"/>
                <a:cs typeface="Arial"/>
              </a:rPr>
              <a:t>37</a:t>
            </a:r>
            <a:endParaRPr sz="1200">
              <a:latin typeface="Arial"/>
              <a:cs typeface="Arial"/>
            </a:endParaRPr>
          </a:p>
        </p:txBody>
      </p:sp>
      <p:sp>
        <p:nvSpPr>
          <p:cNvPr id="8229" name="object 2"/>
          <p:cNvSpPr txBox="1">
            <a:spLocks noChangeArrowheads="1"/>
          </p:cNvSpPr>
          <p:nvPr/>
        </p:nvSpPr>
        <p:spPr bwMode="auto">
          <a:xfrm>
            <a:off x="447675" y="6272213"/>
            <a:ext cx="7065963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5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500"/>
              </a:lnSpc>
              <a:spcBef>
                <a:spcPts val="25"/>
              </a:spcBef>
              <a:buFontTx/>
              <a:buNone/>
            </a:pPr>
            <a:endParaRPr lang="en-US" altLang="en-US" sz="5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036968-DE61-4945-834B-33DC0049D743}" type="slidenum">
              <a:rPr lang="en-ID" altLang="en-US" smtClean="0"/>
              <a:pPr>
                <a:defRPr/>
              </a:pPr>
              <a:t>4</a:t>
            </a:fld>
            <a:endParaRPr lang="en-ID" altLang="en-US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12923" r="50615" b="14108"/>
          <a:stretch>
            <a:fillRect/>
          </a:stretch>
        </p:blipFill>
        <p:spPr bwMode="auto">
          <a:xfrm>
            <a:off x="8461495" y="914400"/>
            <a:ext cx="3430277" cy="492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9641" r="18456" b="22438"/>
          <a:stretch>
            <a:fillRect/>
          </a:stretch>
        </p:blipFill>
        <p:spPr bwMode="auto">
          <a:xfrm>
            <a:off x="176462" y="914400"/>
            <a:ext cx="6424149" cy="410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2" t="7874" r="4675" b="12367"/>
          <a:stretch>
            <a:fillRect/>
          </a:stretch>
        </p:blipFill>
        <p:spPr bwMode="auto">
          <a:xfrm>
            <a:off x="4852021" y="1805206"/>
            <a:ext cx="3497179" cy="478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89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39800"/>
          </a:xfrm>
          <a:solidFill>
            <a:srgbClr val="C0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err="1"/>
              <a:t>Jenis</a:t>
            </a:r>
            <a:r>
              <a:rPr lang="en-US" b="1" dirty="0"/>
              <a:t> </a:t>
            </a:r>
            <a:r>
              <a:rPr lang="en-US" b="1" dirty="0" err="1"/>
              <a:t>Karya</a:t>
            </a:r>
            <a:r>
              <a:rPr lang="en-US" b="1" dirty="0"/>
              <a:t> </a:t>
            </a:r>
            <a:r>
              <a:rPr lang="en-US" b="1" dirty="0" err="1"/>
              <a:t>tulis</a:t>
            </a:r>
            <a:r>
              <a:rPr lang="en-US" b="1" dirty="0"/>
              <a:t>/ </a:t>
            </a:r>
            <a:r>
              <a:rPr lang="en-US" b="1" dirty="0" err="1"/>
              <a:t>Teks</a:t>
            </a:r>
            <a:r>
              <a:rPr lang="en-US" b="1" dirty="0"/>
              <a:t> </a:t>
            </a:r>
            <a:r>
              <a:rPr lang="en-US" b="1" dirty="0" err="1"/>
              <a:t>tertulis</a:t>
            </a:r>
            <a:r>
              <a:rPr lang="en-US" b="1" dirty="0"/>
              <a:t> 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00191157"/>
              </p:ext>
            </p:extLst>
          </p:nvPr>
        </p:nvGraphicFramePr>
        <p:xfrm>
          <a:off x="190500" y="857251"/>
          <a:ext cx="11811000" cy="5929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3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1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5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0066">
                <a:tc>
                  <a:txBody>
                    <a:bodyPr/>
                    <a:lstStyle/>
                    <a:p>
                      <a:r>
                        <a:rPr lang="en-US" sz="2800" dirty="0" err="1"/>
                        <a:t>Karya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Tulis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Ilmiah</a:t>
                      </a:r>
                      <a:r>
                        <a:rPr lang="en-US" sz="2800" dirty="0"/>
                        <a:t>/ </a:t>
                      </a:r>
                      <a:r>
                        <a:rPr lang="en-US" sz="2800" dirty="0" err="1"/>
                        <a:t>teks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akademik</a:t>
                      </a:r>
                      <a:endParaRPr lang="en-US" sz="2800" dirty="0"/>
                    </a:p>
                  </a:txBody>
                  <a:tcPr marL="121919" marR="12191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</a:t>
                      </a:r>
                      <a:r>
                        <a:rPr lang="en-US" sz="2800" dirty="0" err="1"/>
                        <a:t>Karya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Tulis</a:t>
                      </a:r>
                      <a:r>
                        <a:rPr lang="en-US" sz="2800" baseline="0" dirty="0"/>
                        <a:t> semi </a:t>
                      </a:r>
                      <a:r>
                        <a:rPr lang="en-US" sz="2800" baseline="0" dirty="0" err="1"/>
                        <a:t>ilmiah</a:t>
                      </a:r>
                      <a:r>
                        <a:rPr lang="en-US" sz="2800" baseline="0" dirty="0"/>
                        <a:t>/  </a:t>
                      </a:r>
                      <a:r>
                        <a:rPr lang="en-US" sz="2800" baseline="0" dirty="0" err="1"/>
                        <a:t>Ilmiah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Populer</a:t>
                      </a:r>
                      <a:r>
                        <a:rPr lang="en-US" sz="2800" baseline="0" dirty="0"/>
                        <a:t>/ </a:t>
                      </a:r>
                      <a:r>
                        <a:rPr lang="en-US" sz="2800" baseline="0" dirty="0" err="1"/>
                        <a:t>teks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semiakademik</a:t>
                      </a:r>
                      <a:endParaRPr lang="en-US" sz="2800" dirty="0"/>
                    </a:p>
                  </a:txBody>
                  <a:tcPr marL="121919" marR="121919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Non </a:t>
                      </a:r>
                      <a:r>
                        <a:rPr lang="en-US" sz="2800" dirty="0" err="1"/>
                        <a:t>ilmiah</a:t>
                      </a:r>
                      <a:r>
                        <a:rPr lang="en-US" sz="2800" dirty="0"/>
                        <a:t>/ </a:t>
                      </a:r>
                      <a:r>
                        <a:rPr lang="en-US" sz="2800" dirty="0" err="1"/>
                        <a:t>Fiksi</a:t>
                      </a:r>
                      <a:r>
                        <a:rPr lang="en-US" sz="2800" dirty="0"/>
                        <a:t>/ </a:t>
                      </a:r>
                      <a:r>
                        <a:rPr lang="en-US" sz="2800" dirty="0" err="1"/>
                        <a:t>teks</a:t>
                      </a:r>
                      <a:r>
                        <a:rPr lang="en-US" sz="2800" dirty="0"/>
                        <a:t> non </a:t>
                      </a:r>
                      <a:r>
                        <a:rPr lang="en-US" sz="2800" dirty="0" err="1"/>
                        <a:t>akademik</a:t>
                      </a:r>
                      <a:endParaRPr lang="en-US" sz="2800" dirty="0"/>
                    </a:p>
                  </a:txBody>
                  <a:tcPr marL="121919" marR="1219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8284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Contoh</a:t>
                      </a:r>
                      <a:r>
                        <a:rPr lang="en-US" sz="2400" b="1" dirty="0"/>
                        <a:t>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400" b="1" dirty="0"/>
                        <a:t>Proposal </a:t>
                      </a:r>
                      <a:r>
                        <a:rPr lang="en-US" sz="2400" b="1" dirty="0" err="1"/>
                        <a:t>kegiatan</a:t>
                      </a:r>
                      <a:r>
                        <a:rPr lang="en-US" sz="2400" b="1" dirty="0"/>
                        <a:t>/ </a:t>
                      </a:r>
                      <a:r>
                        <a:rPr lang="en-US" sz="2400" b="1" dirty="0" err="1"/>
                        <a:t>Penelitian</a:t>
                      </a:r>
                      <a:endParaRPr lang="en-US" sz="24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400" b="1" dirty="0" err="1"/>
                        <a:t>Laporan</a:t>
                      </a:r>
                      <a:r>
                        <a:rPr lang="en-US" sz="2400" b="1" dirty="0"/>
                        <a:t> (</a:t>
                      </a:r>
                      <a:r>
                        <a:rPr lang="en-US" sz="2400" b="1" dirty="0" err="1"/>
                        <a:t>penelitian</a:t>
                      </a:r>
                      <a:r>
                        <a:rPr lang="en-US" sz="2400" b="1" dirty="0"/>
                        <a:t>/ </a:t>
                      </a:r>
                      <a:r>
                        <a:rPr lang="en-US" sz="2400" b="1" dirty="0" err="1"/>
                        <a:t>praktikum</a:t>
                      </a:r>
                      <a:r>
                        <a:rPr lang="en-US" sz="2400" b="1" dirty="0"/>
                        <a:t>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400" b="1" dirty="0" err="1"/>
                        <a:t>Artikel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publikasi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ilmiah</a:t>
                      </a:r>
                      <a:endParaRPr lang="en-US" sz="24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400" b="1" dirty="0"/>
                        <a:t>Resume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400" b="1" dirty="0" err="1"/>
                        <a:t>Resensi</a:t>
                      </a:r>
                      <a:r>
                        <a:rPr lang="en-US" sz="2400" b="1" dirty="0"/>
                        <a:t> (</a:t>
                      </a:r>
                      <a:r>
                        <a:rPr lang="en-US" sz="2400" b="1" dirty="0" err="1"/>
                        <a:t>ulasan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buku</a:t>
                      </a:r>
                      <a:r>
                        <a:rPr lang="en-US" sz="2400" b="1" baseline="0" dirty="0"/>
                        <a:t>)</a:t>
                      </a:r>
                      <a:endParaRPr lang="en-US" sz="24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400" b="1" dirty="0" err="1"/>
                        <a:t>Makalah</a:t>
                      </a:r>
                      <a:endParaRPr lang="en-US" sz="24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400" b="1" dirty="0" err="1"/>
                        <a:t>Prosiding</a:t>
                      </a:r>
                      <a:r>
                        <a:rPr lang="en-US" sz="2400" b="1" dirty="0"/>
                        <a:t>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400" b="1" dirty="0" err="1"/>
                        <a:t>Buku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teks</a:t>
                      </a:r>
                      <a:endParaRPr lang="en-US" sz="24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400" b="1" dirty="0"/>
                        <a:t>KTI PKM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400" b="1" dirty="0" err="1"/>
                        <a:t>Laporan</a:t>
                      </a:r>
                      <a:r>
                        <a:rPr lang="en-US" sz="2400" b="1" baseline="0" dirty="0"/>
                        <a:t> </a:t>
                      </a:r>
                      <a:r>
                        <a:rPr lang="en-US" sz="2400" b="1" baseline="0" dirty="0" err="1"/>
                        <a:t>praktikum</a:t>
                      </a:r>
                      <a:endParaRPr lang="en-US" sz="2400" b="1" dirty="0"/>
                    </a:p>
                  </a:txBody>
                  <a:tcPr marL="121919" marR="121919"/>
                </a:tc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Contoh</a:t>
                      </a:r>
                      <a:r>
                        <a:rPr lang="en-US" sz="2800" b="1" dirty="0"/>
                        <a:t>: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 err="1"/>
                        <a:t>Kolom</a:t>
                      </a:r>
                      <a:endParaRPr lang="en-US" sz="28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 err="1"/>
                        <a:t>Opini</a:t>
                      </a:r>
                      <a:endParaRPr lang="en-US" sz="28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 err="1"/>
                        <a:t>Berita</a:t>
                      </a:r>
                      <a:r>
                        <a:rPr lang="en-US" sz="2800" b="1" dirty="0"/>
                        <a:t>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/>
                        <a:t>Feature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 err="1"/>
                        <a:t>Esai</a:t>
                      </a:r>
                      <a:endParaRPr lang="en-US" sz="2800" b="1" dirty="0"/>
                    </a:p>
                    <a:p>
                      <a:pPr marL="342900" indent="-342900">
                        <a:buNone/>
                      </a:pPr>
                      <a:endParaRPr lang="en-US" sz="2800" b="1" dirty="0"/>
                    </a:p>
                  </a:txBody>
                  <a:tcPr marL="121919" marR="121919"/>
                </a:tc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Contoh</a:t>
                      </a:r>
                      <a:r>
                        <a:rPr lang="en-US" sz="2800" b="1" dirty="0"/>
                        <a:t>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/>
                        <a:t>Drama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 err="1"/>
                        <a:t>Cerpen</a:t>
                      </a:r>
                      <a:endParaRPr lang="en-US" sz="28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/>
                        <a:t>Novel/ </a:t>
                      </a:r>
                      <a:r>
                        <a:rPr lang="en-US" sz="2800" b="1" dirty="0" err="1"/>
                        <a:t>novelet</a:t>
                      </a:r>
                      <a:endParaRPr lang="en-US" sz="28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 err="1"/>
                        <a:t>Puisi</a:t>
                      </a:r>
                      <a:endParaRPr lang="en-US" sz="28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 err="1"/>
                        <a:t>Siaran</a:t>
                      </a:r>
                      <a:r>
                        <a:rPr lang="en-US" sz="2800" b="1" dirty="0"/>
                        <a:t> Radio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 err="1"/>
                        <a:t>Skenario</a:t>
                      </a:r>
                      <a:endParaRPr lang="en-US" sz="28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 err="1"/>
                        <a:t>Prosa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liris</a:t>
                      </a:r>
                      <a:endParaRPr lang="en-US" sz="2800" b="1" dirty="0"/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2800" b="1" dirty="0" err="1"/>
                        <a:t>dll</a:t>
                      </a:r>
                      <a:endParaRPr lang="en-US" sz="2800" b="1" dirty="0"/>
                    </a:p>
                  </a:txBody>
                  <a:tcPr marL="121919" marR="1219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374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210" y="181196"/>
            <a:ext cx="10364451" cy="61861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akademik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4130" y="1237130"/>
            <a:ext cx="11183470" cy="543261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juga </a:t>
            </a: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.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demikian</a:t>
            </a:r>
            <a:r>
              <a:rPr lang="en-US" dirty="0"/>
              <a:t>, </a:t>
            </a:r>
            <a:r>
              <a:rPr lang="en-US" dirty="0" err="1"/>
              <a:t>ciri-cirinya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dirty="0" err="1"/>
              <a:t>ilmiah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804579"/>
              </p:ext>
            </p:extLst>
          </p:nvPr>
        </p:nvGraphicFramePr>
        <p:xfrm>
          <a:off x="1089212" y="1237130"/>
          <a:ext cx="10188387" cy="4554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507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940" y="141438"/>
            <a:ext cx="10364451" cy="632059"/>
          </a:xfrm>
        </p:spPr>
        <p:txBody>
          <a:bodyPr/>
          <a:lstStyle/>
          <a:p>
            <a:pPr algn="l"/>
            <a:r>
              <a:rPr lang="en-US" dirty="0" err="1"/>
              <a:t>Ciri-ciri</a:t>
            </a:r>
            <a:r>
              <a:rPr lang="en-US" dirty="0"/>
              <a:t> </a:t>
            </a: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/ AKADEMIK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717374228"/>
              </p:ext>
            </p:extLst>
          </p:nvPr>
        </p:nvGraphicFramePr>
        <p:xfrm>
          <a:off x="914400" y="1250950"/>
          <a:ext cx="10363200" cy="4540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9256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133" y="0"/>
            <a:ext cx="10364452" cy="605165"/>
          </a:xfrm>
        </p:spPr>
        <p:txBody>
          <a:bodyPr/>
          <a:lstStyle/>
          <a:p>
            <a:pPr algn="l"/>
            <a:r>
              <a:rPr lang="en-US" sz="3200" dirty="0"/>
              <a:t>PENTINGNYA TEKS AKADEMIK BAGI MAHASISWA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600429082"/>
              </p:ext>
            </p:extLst>
          </p:nvPr>
        </p:nvGraphicFramePr>
        <p:xfrm>
          <a:off x="914400" y="1223963"/>
          <a:ext cx="10363200" cy="4567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1781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051" y="161318"/>
            <a:ext cx="10700002" cy="564824"/>
          </a:xfrm>
        </p:spPr>
        <p:txBody>
          <a:bodyPr>
            <a:noAutofit/>
          </a:bodyPr>
          <a:lstStyle/>
          <a:p>
            <a:pPr algn="l"/>
            <a:r>
              <a:rPr lang="en-US" sz="4800" dirty="0" err="1"/>
              <a:t>Ciri</a:t>
            </a:r>
            <a:r>
              <a:rPr lang="en-US" sz="4800" dirty="0"/>
              <a:t> </a:t>
            </a:r>
            <a:r>
              <a:rPr lang="en-US" sz="4800" dirty="0" err="1"/>
              <a:t>teks</a:t>
            </a:r>
            <a:r>
              <a:rPr lang="en-US" sz="4800" dirty="0"/>
              <a:t> </a:t>
            </a:r>
            <a:r>
              <a:rPr lang="en-US" sz="4800" dirty="0" err="1"/>
              <a:t>nonakademik</a:t>
            </a:r>
            <a:endParaRPr lang="en-US" sz="4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595516246"/>
              </p:ext>
            </p:extLst>
          </p:nvPr>
        </p:nvGraphicFramePr>
        <p:xfrm>
          <a:off x="577850" y="1182688"/>
          <a:ext cx="1069975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659566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ums4 (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614DC00-A202-4D05-A97B-DBD90E5C7D15}" vid="{5AE92703-E8C9-4CC7-B5DE-98B1AF0486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templateums4 (1)</Template>
  <TotalTime>7353</TotalTime>
  <Words>1339</Words>
  <Application>Microsoft Office PowerPoint</Application>
  <PresentationFormat>Widescreen</PresentationFormat>
  <Paragraphs>255</Paragraphs>
  <Slides>33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Berlin Sans FB Demi</vt:lpstr>
      <vt:lpstr>Calibri</vt:lpstr>
      <vt:lpstr>Calibri Light</vt:lpstr>
      <vt:lpstr>templateums4 (1)</vt:lpstr>
      <vt:lpstr>CorelDRAW</vt:lpstr>
      <vt:lpstr>TEKS AKADEMIK</vt:lpstr>
      <vt:lpstr>TEKS AKADEMIK  DAN  TEKS NONAKADEMIK</vt:lpstr>
      <vt:lpstr>PowerPoint Presentation</vt:lpstr>
      <vt:lpstr>PowerPoint Presentation</vt:lpstr>
      <vt:lpstr>Jenis Karya tulis/ Teks tertulis </vt:lpstr>
      <vt:lpstr>Jenis teks akademik</vt:lpstr>
      <vt:lpstr>Ciri-ciri teks ilmiah/ AKADEMIK</vt:lpstr>
      <vt:lpstr>PENTINGNYA TEKS AKADEMIK BAGI MAHASISWA</vt:lpstr>
      <vt:lpstr>Ciri teks nonakademik</vt:lpstr>
      <vt:lpstr>Perbedaan teks akademik dan teks nonakademik</vt:lpstr>
      <vt:lpstr>Perbedaan Jenis Teks</vt:lpstr>
      <vt:lpstr>PowerPoint Presentation</vt:lpstr>
      <vt:lpstr>Ciri-ciri leksikogramatika yang membedakan  teks akademik/ karya ilmiah  dan nonakademik</vt:lpstr>
      <vt:lpstr>PowerPoint Presentation</vt:lpstr>
      <vt:lpstr>PowerPoint Presentation</vt:lpstr>
      <vt:lpstr>PowerPoint Presentation</vt:lpstr>
      <vt:lpstr>PowerPoint Presentation</vt:lpstr>
      <vt:lpstr>GENRE TEKS AKADEMIK  </vt:lpstr>
      <vt:lpstr>PowerPoint Presentation</vt:lpstr>
      <vt:lpstr>Konteks Teks Akademik/karya Imiah </vt:lpstr>
      <vt:lpstr>Berbagai contoh teks akademik berdasar genre</vt:lpstr>
      <vt:lpstr>TEKS AKADEMIK GENRE MAKRO</vt:lpstr>
      <vt:lpstr>TEKS AKADEMIK GENRE MIKRO</vt:lpstr>
      <vt:lpstr>ULASAN BUKU</vt:lpstr>
      <vt:lpstr>ARTIKEL</vt:lpstr>
      <vt:lpstr>SISTEMATIKA ARTIKEL ILMIAH</vt:lpstr>
      <vt:lpstr>TEKNIK PENULISAN ARTIKEL ILMIAH POPULER</vt:lpstr>
      <vt:lpstr>MAKALAH</vt:lpstr>
      <vt:lpstr>Contoh kedudukan teks akademik genre makro dan mikro</vt:lpstr>
      <vt:lpstr>PowerPoint Presentation</vt:lpstr>
      <vt:lpstr>Bahasa dalam teks akademik/ karya ilmiah</vt:lpstr>
      <vt:lpstr>Hal-hal yang harus dihindari dalam penulisan karya ilmiah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Reviewer JITI</dc:creator>
  <cp:lastModifiedBy>Erry</cp:lastModifiedBy>
  <cp:revision>105</cp:revision>
  <dcterms:created xsi:type="dcterms:W3CDTF">2018-02-21T22:20:29Z</dcterms:created>
  <dcterms:modified xsi:type="dcterms:W3CDTF">2021-11-13T01:10:36Z</dcterms:modified>
</cp:coreProperties>
</file>