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5" r:id="rId4"/>
    <p:sldId id="263" r:id="rId5"/>
    <p:sldId id="261" r:id="rId6"/>
    <p:sldId id="266" r:id="rId7"/>
    <p:sldId id="267" r:id="rId8"/>
    <p:sldId id="260" r:id="rId9"/>
    <p:sldId id="269" r:id="rId10"/>
    <p:sldId id="272" r:id="rId11"/>
    <p:sldId id="262" r:id="rId12"/>
    <p:sldId id="271" r:id="rId13"/>
    <p:sldId id="270" r:id="rId14"/>
    <p:sldId id="273" r:id="rId15"/>
    <p:sldId id="274" r:id="rId16"/>
    <p:sldId id="268" r:id="rId17"/>
    <p:sldId id="25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FB5F9-6B3E-45AB-99B9-F26A1CE9B4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85FF322-5702-4975-AAD5-BCA22F395817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Mengemukakan kata-kata atau pendapat orang lain sebagai kepunyaan kita sendiri</a:t>
          </a:r>
        </a:p>
      </dgm:t>
    </dgm:pt>
    <dgm:pt modelId="{473F4CCD-B424-4FAE-847B-DFBAF7F0B3C8}" type="parTrans" cxnId="{11D03E6D-FABF-4929-9148-1EC0F8CF8F8D}">
      <dgm:prSet/>
      <dgm:spPr/>
      <dgm:t>
        <a:bodyPr/>
        <a:lstStyle/>
        <a:p>
          <a:endParaRPr lang="id-ID"/>
        </a:p>
      </dgm:t>
    </dgm:pt>
    <dgm:pt modelId="{F1C9CD2D-5433-4244-9484-322189D6100B}" type="sibTrans" cxnId="{11D03E6D-FABF-4929-9148-1EC0F8CF8F8D}">
      <dgm:prSet/>
      <dgm:spPr/>
      <dgm:t>
        <a:bodyPr/>
        <a:lstStyle/>
        <a:p>
          <a:endParaRPr lang="id-ID"/>
        </a:p>
      </dgm:t>
    </dgm:pt>
    <dgm:pt modelId="{BD2A20FC-F853-4F34-80C3-7788A4565B48}">
      <dgm:prSet phldrT="[Text]"/>
      <dgm:spPr/>
      <dgm:t>
        <a:bodyPr/>
        <a:lstStyle/>
        <a:p>
          <a:r>
            <a:rPr lang="id-ID" dirty="0"/>
            <a:t>Menuliskan kata, kutipan/ pendapat yang didapat dari orang lain/ buku tanpa menyebutkan sumber</a:t>
          </a:r>
        </a:p>
      </dgm:t>
    </dgm:pt>
    <dgm:pt modelId="{73E2F513-F265-411D-9C39-4E63B4D5F392}" type="parTrans" cxnId="{1A7C1F3E-99B4-4851-BCAC-E5F9EE2FA099}">
      <dgm:prSet/>
      <dgm:spPr/>
      <dgm:t>
        <a:bodyPr/>
        <a:lstStyle/>
        <a:p>
          <a:endParaRPr lang="id-ID"/>
        </a:p>
      </dgm:t>
    </dgm:pt>
    <dgm:pt modelId="{66083C6C-6687-4453-BDCF-048C9902489C}" type="sibTrans" cxnId="{1A7C1F3E-99B4-4851-BCAC-E5F9EE2FA099}">
      <dgm:prSet/>
      <dgm:spPr/>
      <dgm:t>
        <a:bodyPr/>
        <a:lstStyle/>
        <a:p>
          <a:endParaRPr lang="id-ID"/>
        </a:p>
      </dgm:t>
    </dgm:pt>
    <dgm:pt modelId="{488673EA-C90C-4842-A349-56F24976A9EE}">
      <dgm:prSet phldrT="[Text]"/>
      <dgm:spPr/>
      <dgm:t>
        <a:bodyPr/>
        <a:lstStyle/>
        <a:p>
          <a:r>
            <a:rPr lang="id-ID" dirty="0"/>
            <a:t>Tindakan menjiplak ide, gagasan, atau karya orang lain untuk diakui sebagai karya sendiri tanpa menyebutkan sumbernya</a:t>
          </a:r>
        </a:p>
      </dgm:t>
    </dgm:pt>
    <dgm:pt modelId="{3A1D0444-8EE1-44FC-9402-9243FCE7FFC3}" type="parTrans" cxnId="{59B1F609-6EFC-4CE1-B1AB-111DBE691399}">
      <dgm:prSet/>
      <dgm:spPr/>
      <dgm:t>
        <a:bodyPr/>
        <a:lstStyle/>
        <a:p>
          <a:endParaRPr lang="id-ID"/>
        </a:p>
      </dgm:t>
    </dgm:pt>
    <dgm:pt modelId="{D8F2358B-D6BA-4435-B2BF-5363D12A929F}" type="sibTrans" cxnId="{59B1F609-6EFC-4CE1-B1AB-111DBE691399}">
      <dgm:prSet/>
      <dgm:spPr/>
      <dgm:t>
        <a:bodyPr/>
        <a:lstStyle/>
        <a:p>
          <a:endParaRPr lang="id-ID"/>
        </a:p>
      </dgm:t>
    </dgm:pt>
    <dgm:pt modelId="{B5DA7D10-6FCA-4693-9439-148C5BBAFEE1}" type="pres">
      <dgm:prSet presAssocID="{E66FB5F9-6B3E-45AB-99B9-F26A1CE9B4F9}" presName="Name0" presStyleCnt="0">
        <dgm:presLayoutVars>
          <dgm:chMax val="7"/>
          <dgm:chPref val="7"/>
          <dgm:dir/>
        </dgm:presLayoutVars>
      </dgm:prSet>
      <dgm:spPr/>
    </dgm:pt>
    <dgm:pt modelId="{AED76178-53B3-4CB6-99B7-D444EA3A2363}" type="pres">
      <dgm:prSet presAssocID="{E66FB5F9-6B3E-45AB-99B9-F26A1CE9B4F9}" presName="Name1" presStyleCnt="0"/>
      <dgm:spPr/>
    </dgm:pt>
    <dgm:pt modelId="{29E8E49A-7AC5-4AB8-8B27-83980F320A29}" type="pres">
      <dgm:prSet presAssocID="{E66FB5F9-6B3E-45AB-99B9-F26A1CE9B4F9}" presName="cycle" presStyleCnt="0"/>
      <dgm:spPr/>
    </dgm:pt>
    <dgm:pt modelId="{265B9BAD-D33D-4D6D-837E-5B1B7F222734}" type="pres">
      <dgm:prSet presAssocID="{E66FB5F9-6B3E-45AB-99B9-F26A1CE9B4F9}" presName="srcNode" presStyleLbl="node1" presStyleIdx="0" presStyleCnt="3"/>
      <dgm:spPr/>
    </dgm:pt>
    <dgm:pt modelId="{EAB68475-4EF0-4AE0-86C9-776DA6ED19DD}" type="pres">
      <dgm:prSet presAssocID="{E66FB5F9-6B3E-45AB-99B9-F26A1CE9B4F9}" presName="conn" presStyleLbl="parChTrans1D2" presStyleIdx="0" presStyleCnt="1"/>
      <dgm:spPr/>
    </dgm:pt>
    <dgm:pt modelId="{EFC81F19-1E74-408F-A95E-0D047A61B5C7}" type="pres">
      <dgm:prSet presAssocID="{E66FB5F9-6B3E-45AB-99B9-F26A1CE9B4F9}" presName="extraNode" presStyleLbl="node1" presStyleIdx="0" presStyleCnt="3"/>
      <dgm:spPr/>
    </dgm:pt>
    <dgm:pt modelId="{4E3A58C9-3747-438E-B8AE-CBF23087E76F}" type="pres">
      <dgm:prSet presAssocID="{E66FB5F9-6B3E-45AB-99B9-F26A1CE9B4F9}" presName="dstNode" presStyleLbl="node1" presStyleIdx="0" presStyleCnt="3"/>
      <dgm:spPr/>
    </dgm:pt>
    <dgm:pt modelId="{AD1F3CCC-3B82-4DBF-A017-16BF512FA7D1}" type="pres">
      <dgm:prSet presAssocID="{A85FF322-5702-4975-AAD5-BCA22F395817}" presName="text_1" presStyleLbl="node1" presStyleIdx="0" presStyleCnt="3">
        <dgm:presLayoutVars>
          <dgm:bulletEnabled val="1"/>
        </dgm:presLayoutVars>
      </dgm:prSet>
      <dgm:spPr/>
    </dgm:pt>
    <dgm:pt modelId="{8A0DEB5B-2005-41F4-9BB0-79CA6E16C75F}" type="pres">
      <dgm:prSet presAssocID="{A85FF322-5702-4975-AAD5-BCA22F395817}" presName="accent_1" presStyleCnt="0"/>
      <dgm:spPr/>
    </dgm:pt>
    <dgm:pt modelId="{B56AED42-C51B-4092-847E-F8ABCC02E97A}" type="pres">
      <dgm:prSet presAssocID="{A85FF322-5702-4975-AAD5-BCA22F395817}" presName="accentRepeatNode" presStyleLbl="solidFgAcc1" presStyleIdx="0" presStyleCnt="3"/>
      <dgm:spPr/>
    </dgm:pt>
    <dgm:pt modelId="{9E3A4D43-3B51-45C1-9DED-87E993343E69}" type="pres">
      <dgm:prSet presAssocID="{BD2A20FC-F853-4F34-80C3-7788A4565B48}" presName="text_2" presStyleLbl="node1" presStyleIdx="1" presStyleCnt="3">
        <dgm:presLayoutVars>
          <dgm:bulletEnabled val="1"/>
        </dgm:presLayoutVars>
      </dgm:prSet>
      <dgm:spPr/>
    </dgm:pt>
    <dgm:pt modelId="{0D27B2C8-8F17-4BED-8D68-3C424B99DFBD}" type="pres">
      <dgm:prSet presAssocID="{BD2A20FC-F853-4F34-80C3-7788A4565B48}" presName="accent_2" presStyleCnt="0"/>
      <dgm:spPr/>
    </dgm:pt>
    <dgm:pt modelId="{B2B3E461-A291-497C-866E-F8185F967599}" type="pres">
      <dgm:prSet presAssocID="{BD2A20FC-F853-4F34-80C3-7788A4565B48}" presName="accentRepeatNode" presStyleLbl="solidFgAcc1" presStyleIdx="1" presStyleCnt="3"/>
      <dgm:spPr/>
    </dgm:pt>
    <dgm:pt modelId="{EA52379C-EC2D-4099-BB45-C51429C242DE}" type="pres">
      <dgm:prSet presAssocID="{488673EA-C90C-4842-A349-56F24976A9EE}" presName="text_3" presStyleLbl="node1" presStyleIdx="2" presStyleCnt="3">
        <dgm:presLayoutVars>
          <dgm:bulletEnabled val="1"/>
        </dgm:presLayoutVars>
      </dgm:prSet>
      <dgm:spPr/>
    </dgm:pt>
    <dgm:pt modelId="{33CC68B5-E5EC-4BA6-BF0F-65A01F635824}" type="pres">
      <dgm:prSet presAssocID="{488673EA-C90C-4842-A349-56F24976A9EE}" presName="accent_3" presStyleCnt="0"/>
      <dgm:spPr/>
    </dgm:pt>
    <dgm:pt modelId="{7D515453-135C-4F2B-A53E-3FD54DCD3AF7}" type="pres">
      <dgm:prSet presAssocID="{488673EA-C90C-4842-A349-56F24976A9EE}" presName="accentRepeatNode" presStyleLbl="solidFgAcc1" presStyleIdx="2" presStyleCnt="3"/>
      <dgm:spPr/>
    </dgm:pt>
  </dgm:ptLst>
  <dgm:cxnLst>
    <dgm:cxn modelId="{84FBD405-8F04-4A28-BA0A-DF4DA6214E04}" type="presOf" srcId="{488673EA-C90C-4842-A349-56F24976A9EE}" destId="{EA52379C-EC2D-4099-BB45-C51429C242DE}" srcOrd="0" destOrd="0" presId="urn:microsoft.com/office/officeart/2008/layout/VerticalCurvedList"/>
    <dgm:cxn modelId="{59B1F609-6EFC-4CE1-B1AB-111DBE691399}" srcId="{E66FB5F9-6B3E-45AB-99B9-F26A1CE9B4F9}" destId="{488673EA-C90C-4842-A349-56F24976A9EE}" srcOrd="2" destOrd="0" parTransId="{3A1D0444-8EE1-44FC-9402-9243FCE7FFC3}" sibTransId="{D8F2358B-D6BA-4435-B2BF-5363D12A929F}"/>
    <dgm:cxn modelId="{EA31FA11-34C6-43D5-9986-87B9033A1BCB}" type="presOf" srcId="{E66FB5F9-6B3E-45AB-99B9-F26A1CE9B4F9}" destId="{B5DA7D10-6FCA-4693-9439-148C5BBAFEE1}" srcOrd="0" destOrd="0" presId="urn:microsoft.com/office/officeart/2008/layout/VerticalCurvedList"/>
    <dgm:cxn modelId="{1A7C1F3E-99B4-4851-BCAC-E5F9EE2FA099}" srcId="{E66FB5F9-6B3E-45AB-99B9-F26A1CE9B4F9}" destId="{BD2A20FC-F853-4F34-80C3-7788A4565B48}" srcOrd="1" destOrd="0" parTransId="{73E2F513-F265-411D-9C39-4E63B4D5F392}" sibTransId="{66083C6C-6687-4453-BDCF-048C9902489C}"/>
    <dgm:cxn modelId="{11D03E6D-FABF-4929-9148-1EC0F8CF8F8D}" srcId="{E66FB5F9-6B3E-45AB-99B9-F26A1CE9B4F9}" destId="{A85FF322-5702-4975-AAD5-BCA22F395817}" srcOrd="0" destOrd="0" parTransId="{473F4CCD-B424-4FAE-847B-DFBAF7F0B3C8}" sibTransId="{F1C9CD2D-5433-4244-9484-322189D6100B}"/>
    <dgm:cxn modelId="{16647275-22EF-4346-A5ED-E96A019A4404}" type="presOf" srcId="{F1C9CD2D-5433-4244-9484-322189D6100B}" destId="{EAB68475-4EF0-4AE0-86C9-776DA6ED19DD}" srcOrd="0" destOrd="0" presId="urn:microsoft.com/office/officeart/2008/layout/VerticalCurvedList"/>
    <dgm:cxn modelId="{874FFE56-0F1A-44BD-B4FE-DA3BAA7ED98A}" type="presOf" srcId="{A85FF322-5702-4975-AAD5-BCA22F395817}" destId="{AD1F3CCC-3B82-4DBF-A017-16BF512FA7D1}" srcOrd="0" destOrd="0" presId="urn:microsoft.com/office/officeart/2008/layout/VerticalCurvedList"/>
    <dgm:cxn modelId="{DD6F1CB0-3717-482E-BAC8-AC0C31D84D90}" type="presOf" srcId="{BD2A20FC-F853-4F34-80C3-7788A4565B48}" destId="{9E3A4D43-3B51-45C1-9DED-87E993343E69}" srcOrd="0" destOrd="0" presId="urn:microsoft.com/office/officeart/2008/layout/VerticalCurvedList"/>
    <dgm:cxn modelId="{F9FE7EE2-DA87-4020-AB57-33ABA3FF783D}" type="presParOf" srcId="{B5DA7D10-6FCA-4693-9439-148C5BBAFEE1}" destId="{AED76178-53B3-4CB6-99B7-D444EA3A2363}" srcOrd="0" destOrd="0" presId="urn:microsoft.com/office/officeart/2008/layout/VerticalCurvedList"/>
    <dgm:cxn modelId="{467C2DE3-CE9D-41BB-8059-0E5907612984}" type="presParOf" srcId="{AED76178-53B3-4CB6-99B7-D444EA3A2363}" destId="{29E8E49A-7AC5-4AB8-8B27-83980F320A29}" srcOrd="0" destOrd="0" presId="urn:microsoft.com/office/officeart/2008/layout/VerticalCurvedList"/>
    <dgm:cxn modelId="{03CBF9DB-BF8A-440C-8E5E-2EC640B96DE9}" type="presParOf" srcId="{29E8E49A-7AC5-4AB8-8B27-83980F320A29}" destId="{265B9BAD-D33D-4D6D-837E-5B1B7F222734}" srcOrd="0" destOrd="0" presId="urn:microsoft.com/office/officeart/2008/layout/VerticalCurvedList"/>
    <dgm:cxn modelId="{AF2BEF26-0149-439C-A2E2-C1E41F86AE9C}" type="presParOf" srcId="{29E8E49A-7AC5-4AB8-8B27-83980F320A29}" destId="{EAB68475-4EF0-4AE0-86C9-776DA6ED19DD}" srcOrd="1" destOrd="0" presId="urn:microsoft.com/office/officeart/2008/layout/VerticalCurvedList"/>
    <dgm:cxn modelId="{720951CC-FC70-40C3-A51B-B2CB5FA32B8E}" type="presParOf" srcId="{29E8E49A-7AC5-4AB8-8B27-83980F320A29}" destId="{EFC81F19-1E74-408F-A95E-0D047A61B5C7}" srcOrd="2" destOrd="0" presId="urn:microsoft.com/office/officeart/2008/layout/VerticalCurvedList"/>
    <dgm:cxn modelId="{38987D08-036B-440D-90B4-8F35313CD0EE}" type="presParOf" srcId="{29E8E49A-7AC5-4AB8-8B27-83980F320A29}" destId="{4E3A58C9-3747-438E-B8AE-CBF23087E76F}" srcOrd="3" destOrd="0" presId="urn:microsoft.com/office/officeart/2008/layout/VerticalCurvedList"/>
    <dgm:cxn modelId="{EACE9DD9-5087-471C-AA5E-2AE43F35DC8F}" type="presParOf" srcId="{AED76178-53B3-4CB6-99B7-D444EA3A2363}" destId="{AD1F3CCC-3B82-4DBF-A017-16BF512FA7D1}" srcOrd="1" destOrd="0" presId="urn:microsoft.com/office/officeart/2008/layout/VerticalCurvedList"/>
    <dgm:cxn modelId="{ABD083D3-7558-4BB3-B5E7-FA6958464C61}" type="presParOf" srcId="{AED76178-53B3-4CB6-99B7-D444EA3A2363}" destId="{8A0DEB5B-2005-41F4-9BB0-79CA6E16C75F}" srcOrd="2" destOrd="0" presId="urn:microsoft.com/office/officeart/2008/layout/VerticalCurvedList"/>
    <dgm:cxn modelId="{AD7CFBB3-AFE3-4223-9995-1B4A03D723B5}" type="presParOf" srcId="{8A0DEB5B-2005-41F4-9BB0-79CA6E16C75F}" destId="{B56AED42-C51B-4092-847E-F8ABCC02E97A}" srcOrd="0" destOrd="0" presId="urn:microsoft.com/office/officeart/2008/layout/VerticalCurvedList"/>
    <dgm:cxn modelId="{8F1DB642-9E8C-475B-A3C4-6B944AB891FE}" type="presParOf" srcId="{AED76178-53B3-4CB6-99B7-D444EA3A2363}" destId="{9E3A4D43-3B51-45C1-9DED-87E993343E69}" srcOrd="3" destOrd="0" presId="urn:microsoft.com/office/officeart/2008/layout/VerticalCurvedList"/>
    <dgm:cxn modelId="{731A9522-CFE2-4E2C-BEF7-6FBBFBC8261F}" type="presParOf" srcId="{AED76178-53B3-4CB6-99B7-D444EA3A2363}" destId="{0D27B2C8-8F17-4BED-8D68-3C424B99DFBD}" srcOrd="4" destOrd="0" presId="urn:microsoft.com/office/officeart/2008/layout/VerticalCurvedList"/>
    <dgm:cxn modelId="{196E775C-978D-480B-B09A-94F59C3B96D2}" type="presParOf" srcId="{0D27B2C8-8F17-4BED-8D68-3C424B99DFBD}" destId="{B2B3E461-A291-497C-866E-F8185F967599}" srcOrd="0" destOrd="0" presId="urn:microsoft.com/office/officeart/2008/layout/VerticalCurvedList"/>
    <dgm:cxn modelId="{C9FBF033-B2C5-4D79-B5B4-564BFBCCE79B}" type="presParOf" srcId="{AED76178-53B3-4CB6-99B7-D444EA3A2363}" destId="{EA52379C-EC2D-4099-BB45-C51429C242DE}" srcOrd="5" destOrd="0" presId="urn:microsoft.com/office/officeart/2008/layout/VerticalCurvedList"/>
    <dgm:cxn modelId="{D615BC0E-F577-4945-92A9-1403ABE36AF5}" type="presParOf" srcId="{AED76178-53B3-4CB6-99B7-D444EA3A2363}" destId="{33CC68B5-E5EC-4BA6-BF0F-65A01F635824}" srcOrd="6" destOrd="0" presId="urn:microsoft.com/office/officeart/2008/layout/VerticalCurvedList"/>
    <dgm:cxn modelId="{FBE6ACF1-592C-4055-B133-A846AC73E561}" type="presParOf" srcId="{33CC68B5-E5EC-4BA6-BF0F-65A01F635824}" destId="{7D515453-135C-4F2B-A53E-3FD54DCD3A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86842-BBE1-410D-9424-98FB6FB0699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D064C59-529D-445E-BE66-C10AD80EE2CD}">
      <dgm:prSet phldrT="[Text]" custT="1"/>
      <dgm:spPr/>
      <dgm:t>
        <a:bodyPr/>
        <a:lstStyle/>
        <a:p>
          <a:r>
            <a:rPr lang="id-ID" sz="2400" dirty="0"/>
            <a:t>Menggunakan kata/ kalimat</a:t>
          </a:r>
        </a:p>
      </dgm:t>
    </dgm:pt>
    <dgm:pt modelId="{95634C84-E6B0-41AE-AF9D-918FC3E8C253}" type="parTrans" cxnId="{E366BC2A-D598-46AA-B5C3-D5C0A85C3B41}">
      <dgm:prSet/>
      <dgm:spPr/>
      <dgm:t>
        <a:bodyPr/>
        <a:lstStyle/>
        <a:p>
          <a:endParaRPr lang="id-ID"/>
        </a:p>
      </dgm:t>
    </dgm:pt>
    <dgm:pt modelId="{7DE8097A-124D-4748-8524-30454C064659}" type="sibTrans" cxnId="{E366BC2A-D598-46AA-B5C3-D5C0A85C3B41}">
      <dgm:prSet/>
      <dgm:spPr/>
      <dgm:t>
        <a:bodyPr/>
        <a:lstStyle/>
        <a:p>
          <a:endParaRPr lang="id-ID"/>
        </a:p>
      </dgm:t>
    </dgm:pt>
    <dgm:pt modelId="{06F54B1F-2E7B-4F40-8A03-57B133CAAF9C}">
      <dgm:prSet phldrT="[Text]" custT="1"/>
      <dgm:spPr/>
      <dgm:t>
        <a:bodyPr/>
        <a:lstStyle/>
        <a:p>
          <a:r>
            <a:rPr lang="id-ID" sz="2400" dirty="0"/>
            <a:t>Menggunakan gagasan</a:t>
          </a:r>
        </a:p>
      </dgm:t>
    </dgm:pt>
    <dgm:pt modelId="{4E88E086-A353-4440-9D4D-95E470C667F0}" type="parTrans" cxnId="{F5480F67-242A-456D-81A1-434F9399ED0D}">
      <dgm:prSet/>
      <dgm:spPr/>
      <dgm:t>
        <a:bodyPr/>
        <a:lstStyle/>
        <a:p>
          <a:endParaRPr lang="id-ID"/>
        </a:p>
      </dgm:t>
    </dgm:pt>
    <dgm:pt modelId="{CAC0F84F-72E9-4F90-B9FF-F7868B6D4DA4}" type="sibTrans" cxnId="{F5480F67-242A-456D-81A1-434F9399ED0D}">
      <dgm:prSet/>
      <dgm:spPr/>
      <dgm:t>
        <a:bodyPr/>
        <a:lstStyle/>
        <a:p>
          <a:endParaRPr lang="id-ID"/>
        </a:p>
      </dgm:t>
    </dgm:pt>
    <dgm:pt modelId="{0349F838-02FF-4327-94AE-2F223AF9F154}">
      <dgm:prSet phldrT="[Text]" custT="1"/>
      <dgm:spPr/>
      <dgm:t>
        <a:bodyPr/>
        <a:lstStyle/>
        <a:p>
          <a:r>
            <a:rPr lang="id-ID" sz="2400" dirty="0"/>
            <a:t>Menggunakan fakta (data, informasi)</a:t>
          </a:r>
        </a:p>
      </dgm:t>
    </dgm:pt>
    <dgm:pt modelId="{43D4E6C6-B555-4DDE-9CC9-4D3D34339F13}" type="parTrans" cxnId="{0B623318-2703-4630-A521-AC32F7C90BB5}">
      <dgm:prSet/>
      <dgm:spPr/>
      <dgm:t>
        <a:bodyPr/>
        <a:lstStyle/>
        <a:p>
          <a:endParaRPr lang="id-ID"/>
        </a:p>
      </dgm:t>
    </dgm:pt>
    <dgm:pt modelId="{B5D77610-D18A-414F-9D4B-B10218291C6C}" type="sibTrans" cxnId="{0B623318-2703-4630-A521-AC32F7C90BB5}">
      <dgm:prSet/>
      <dgm:spPr/>
      <dgm:t>
        <a:bodyPr/>
        <a:lstStyle/>
        <a:p>
          <a:endParaRPr lang="id-ID"/>
        </a:p>
      </dgm:t>
    </dgm:pt>
    <dgm:pt modelId="{25769A95-001B-4A0B-9CC2-66298D38BE86}">
      <dgm:prSet phldrT="[Text]" custT="1"/>
      <dgm:spPr/>
      <dgm:t>
        <a:bodyPr/>
        <a:lstStyle/>
        <a:p>
          <a:r>
            <a:rPr lang="id-ID" sz="2400" dirty="0"/>
            <a:t>Mengakui tulisan orang lain sebagai tulisannya</a:t>
          </a:r>
        </a:p>
      </dgm:t>
    </dgm:pt>
    <dgm:pt modelId="{C5444C80-0C3C-4F60-9D8D-8C7DB57BF906}" type="parTrans" cxnId="{2D4E6C4E-D646-4E3C-8EB9-EAD00FA6106B}">
      <dgm:prSet/>
      <dgm:spPr/>
      <dgm:t>
        <a:bodyPr/>
        <a:lstStyle/>
        <a:p>
          <a:endParaRPr lang="id-ID"/>
        </a:p>
      </dgm:t>
    </dgm:pt>
    <dgm:pt modelId="{E614A3C6-4555-4A3A-829B-96560FDE4BCB}" type="sibTrans" cxnId="{2D4E6C4E-D646-4E3C-8EB9-EAD00FA6106B}">
      <dgm:prSet/>
      <dgm:spPr/>
      <dgm:t>
        <a:bodyPr/>
        <a:lstStyle/>
        <a:p>
          <a:endParaRPr lang="id-ID"/>
        </a:p>
      </dgm:t>
    </dgm:pt>
    <dgm:pt modelId="{A6FE2D61-F5AF-4D7E-B060-A02B9BE8B88F}">
      <dgm:prSet phldrT="[Text]" custT="1"/>
      <dgm:spPr/>
      <dgm:t>
        <a:bodyPr/>
        <a:lstStyle/>
        <a:p>
          <a:r>
            <a:rPr lang="id-ID" sz="2400" dirty="0"/>
            <a:t>Melakukan parafrese</a:t>
          </a:r>
        </a:p>
      </dgm:t>
    </dgm:pt>
    <dgm:pt modelId="{F6F446B2-E9C8-48F3-9BBB-E0F362C37504}" type="parTrans" cxnId="{DC23951B-EBEC-4492-B4BF-C7E0F887A142}">
      <dgm:prSet/>
      <dgm:spPr/>
      <dgm:t>
        <a:bodyPr/>
        <a:lstStyle/>
        <a:p>
          <a:endParaRPr lang="id-ID"/>
        </a:p>
      </dgm:t>
    </dgm:pt>
    <dgm:pt modelId="{C9087CF8-0ED7-4B5A-B9CB-FB4ECF4FF7D9}" type="sibTrans" cxnId="{DC23951B-EBEC-4492-B4BF-C7E0F887A142}">
      <dgm:prSet/>
      <dgm:spPr/>
      <dgm:t>
        <a:bodyPr/>
        <a:lstStyle/>
        <a:p>
          <a:endParaRPr lang="id-ID"/>
        </a:p>
      </dgm:t>
    </dgm:pt>
    <dgm:pt modelId="{3D9A5575-DE25-466A-B83D-6640A47083D3}">
      <dgm:prSet phldrT="[Text]" custT="1"/>
      <dgm:spPr/>
      <dgm:t>
        <a:bodyPr/>
        <a:lstStyle/>
        <a:p>
          <a:r>
            <a:rPr lang="id-ID" sz="2400" dirty="0"/>
            <a:t>Menyerahkan karya ilmiah yang dipublikasikan orang lain, seolah-olah miliknya</a:t>
          </a:r>
        </a:p>
      </dgm:t>
    </dgm:pt>
    <dgm:pt modelId="{D6B17E1C-0AA0-4BA2-8E4B-AFCC8DAC1E04}" type="parTrans" cxnId="{3578B3D2-4445-4BE9-B06B-C4DAFD969D11}">
      <dgm:prSet/>
      <dgm:spPr/>
      <dgm:t>
        <a:bodyPr/>
        <a:lstStyle/>
        <a:p>
          <a:endParaRPr lang="id-ID"/>
        </a:p>
      </dgm:t>
    </dgm:pt>
    <dgm:pt modelId="{C0390665-53F0-4AC3-BAEB-7460F0522648}" type="sibTrans" cxnId="{3578B3D2-4445-4BE9-B06B-C4DAFD969D11}">
      <dgm:prSet/>
      <dgm:spPr/>
      <dgm:t>
        <a:bodyPr/>
        <a:lstStyle/>
        <a:p>
          <a:endParaRPr lang="id-ID"/>
        </a:p>
      </dgm:t>
    </dgm:pt>
    <dgm:pt modelId="{B6996556-BF33-4E05-AC0F-F42E002B8D40}" type="pres">
      <dgm:prSet presAssocID="{27986842-BBE1-410D-9424-98FB6FB06999}" presName="linear" presStyleCnt="0">
        <dgm:presLayoutVars>
          <dgm:dir/>
          <dgm:animLvl val="lvl"/>
          <dgm:resizeHandles val="exact"/>
        </dgm:presLayoutVars>
      </dgm:prSet>
      <dgm:spPr/>
    </dgm:pt>
    <dgm:pt modelId="{12AE8210-7924-4E5B-B6B5-672405DAAAE8}" type="pres">
      <dgm:prSet presAssocID="{8D064C59-529D-445E-BE66-C10AD80EE2CD}" presName="parentLin" presStyleCnt="0"/>
      <dgm:spPr/>
    </dgm:pt>
    <dgm:pt modelId="{30D9414F-F33F-491B-B252-13DBD5AF3B2A}" type="pres">
      <dgm:prSet presAssocID="{8D064C59-529D-445E-BE66-C10AD80EE2CD}" presName="parentLeftMargin" presStyleLbl="node1" presStyleIdx="0" presStyleCnt="6"/>
      <dgm:spPr/>
    </dgm:pt>
    <dgm:pt modelId="{8390AD7E-2C0F-4AEF-BE3B-5B4BDCFFABF4}" type="pres">
      <dgm:prSet presAssocID="{8D064C59-529D-445E-BE66-C10AD80EE2C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7D01E94-62AC-4C9B-AB8B-C96FE5E2C708}" type="pres">
      <dgm:prSet presAssocID="{8D064C59-529D-445E-BE66-C10AD80EE2CD}" presName="negativeSpace" presStyleCnt="0"/>
      <dgm:spPr/>
    </dgm:pt>
    <dgm:pt modelId="{2E867065-512D-4FB3-939F-7B8553628BCF}" type="pres">
      <dgm:prSet presAssocID="{8D064C59-529D-445E-BE66-C10AD80EE2CD}" presName="childText" presStyleLbl="conFgAcc1" presStyleIdx="0" presStyleCnt="6">
        <dgm:presLayoutVars>
          <dgm:bulletEnabled val="1"/>
        </dgm:presLayoutVars>
      </dgm:prSet>
      <dgm:spPr/>
    </dgm:pt>
    <dgm:pt modelId="{61E8E217-A114-43EF-AE3E-D512E33AB1EF}" type="pres">
      <dgm:prSet presAssocID="{7DE8097A-124D-4748-8524-30454C064659}" presName="spaceBetweenRectangles" presStyleCnt="0"/>
      <dgm:spPr/>
    </dgm:pt>
    <dgm:pt modelId="{46921CE5-8447-4479-AA9C-8078AE2F2E4C}" type="pres">
      <dgm:prSet presAssocID="{06F54B1F-2E7B-4F40-8A03-57B133CAAF9C}" presName="parentLin" presStyleCnt="0"/>
      <dgm:spPr/>
    </dgm:pt>
    <dgm:pt modelId="{C3ADABBA-E6A4-4C41-854C-5EA09F8A483C}" type="pres">
      <dgm:prSet presAssocID="{06F54B1F-2E7B-4F40-8A03-57B133CAAF9C}" presName="parentLeftMargin" presStyleLbl="node1" presStyleIdx="0" presStyleCnt="6"/>
      <dgm:spPr/>
    </dgm:pt>
    <dgm:pt modelId="{514EC32F-43D1-48EA-B765-1FBFE8EEEE41}" type="pres">
      <dgm:prSet presAssocID="{06F54B1F-2E7B-4F40-8A03-57B133CAAF9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8E31781-04E3-4344-9563-2E0C7C3DEDF7}" type="pres">
      <dgm:prSet presAssocID="{06F54B1F-2E7B-4F40-8A03-57B133CAAF9C}" presName="negativeSpace" presStyleCnt="0"/>
      <dgm:spPr/>
    </dgm:pt>
    <dgm:pt modelId="{DD71262C-760C-4180-BAA6-C542DB5F3E52}" type="pres">
      <dgm:prSet presAssocID="{06F54B1F-2E7B-4F40-8A03-57B133CAAF9C}" presName="childText" presStyleLbl="conFgAcc1" presStyleIdx="1" presStyleCnt="6">
        <dgm:presLayoutVars>
          <dgm:bulletEnabled val="1"/>
        </dgm:presLayoutVars>
      </dgm:prSet>
      <dgm:spPr/>
    </dgm:pt>
    <dgm:pt modelId="{4595245D-5FFB-4AE6-9C03-F3087683F960}" type="pres">
      <dgm:prSet presAssocID="{CAC0F84F-72E9-4F90-B9FF-F7868B6D4DA4}" presName="spaceBetweenRectangles" presStyleCnt="0"/>
      <dgm:spPr/>
    </dgm:pt>
    <dgm:pt modelId="{E48A5B6E-B00B-49C9-BA17-4C964AF3219C}" type="pres">
      <dgm:prSet presAssocID="{0349F838-02FF-4327-94AE-2F223AF9F154}" presName="parentLin" presStyleCnt="0"/>
      <dgm:spPr/>
    </dgm:pt>
    <dgm:pt modelId="{64AE7F71-1EE1-4C7D-B25B-E9A0F3BAC46C}" type="pres">
      <dgm:prSet presAssocID="{0349F838-02FF-4327-94AE-2F223AF9F154}" presName="parentLeftMargin" presStyleLbl="node1" presStyleIdx="1" presStyleCnt="6"/>
      <dgm:spPr/>
    </dgm:pt>
    <dgm:pt modelId="{D490EF59-A21D-4195-8828-B76EEB19BCD3}" type="pres">
      <dgm:prSet presAssocID="{0349F838-02FF-4327-94AE-2F223AF9F1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C0DECD0-64A0-4470-85D7-AE6E086E5485}" type="pres">
      <dgm:prSet presAssocID="{0349F838-02FF-4327-94AE-2F223AF9F154}" presName="negativeSpace" presStyleCnt="0"/>
      <dgm:spPr/>
    </dgm:pt>
    <dgm:pt modelId="{90CAC149-4C2B-40BF-8A3B-30CA8EBD3636}" type="pres">
      <dgm:prSet presAssocID="{0349F838-02FF-4327-94AE-2F223AF9F154}" presName="childText" presStyleLbl="conFgAcc1" presStyleIdx="2" presStyleCnt="6">
        <dgm:presLayoutVars>
          <dgm:bulletEnabled val="1"/>
        </dgm:presLayoutVars>
      </dgm:prSet>
      <dgm:spPr/>
    </dgm:pt>
    <dgm:pt modelId="{1C528096-19BC-435A-BE48-A65F500AF00D}" type="pres">
      <dgm:prSet presAssocID="{B5D77610-D18A-414F-9D4B-B10218291C6C}" presName="spaceBetweenRectangles" presStyleCnt="0"/>
      <dgm:spPr/>
    </dgm:pt>
    <dgm:pt modelId="{F5985927-462E-4E8A-9668-7739E2DE4D2C}" type="pres">
      <dgm:prSet presAssocID="{25769A95-001B-4A0B-9CC2-66298D38BE86}" presName="parentLin" presStyleCnt="0"/>
      <dgm:spPr/>
    </dgm:pt>
    <dgm:pt modelId="{3BCF99C1-3B98-4943-BE1D-7C38AD0E4601}" type="pres">
      <dgm:prSet presAssocID="{25769A95-001B-4A0B-9CC2-66298D38BE86}" presName="parentLeftMargin" presStyleLbl="node1" presStyleIdx="2" presStyleCnt="6"/>
      <dgm:spPr/>
    </dgm:pt>
    <dgm:pt modelId="{397834A5-EFA0-4585-9D67-C42A20DE2BC1}" type="pres">
      <dgm:prSet presAssocID="{25769A95-001B-4A0B-9CC2-66298D38BE8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1439C1-24FD-4C06-ACDA-44DCF89C0B7E}" type="pres">
      <dgm:prSet presAssocID="{25769A95-001B-4A0B-9CC2-66298D38BE86}" presName="negativeSpace" presStyleCnt="0"/>
      <dgm:spPr/>
    </dgm:pt>
    <dgm:pt modelId="{2C542A09-B853-4437-8F14-10DF7F03545C}" type="pres">
      <dgm:prSet presAssocID="{25769A95-001B-4A0B-9CC2-66298D38BE86}" presName="childText" presStyleLbl="conFgAcc1" presStyleIdx="3" presStyleCnt="6">
        <dgm:presLayoutVars>
          <dgm:bulletEnabled val="1"/>
        </dgm:presLayoutVars>
      </dgm:prSet>
      <dgm:spPr/>
    </dgm:pt>
    <dgm:pt modelId="{47AC2795-1020-4860-A869-EABBE406D4F0}" type="pres">
      <dgm:prSet presAssocID="{E614A3C6-4555-4A3A-829B-96560FDE4BCB}" presName="spaceBetweenRectangles" presStyleCnt="0"/>
      <dgm:spPr/>
    </dgm:pt>
    <dgm:pt modelId="{B7B99499-47C2-420C-8743-3CBE548126D1}" type="pres">
      <dgm:prSet presAssocID="{A6FE2D61-F5AF-4D7E-B060-A02B9BE8B88F}" presName="parentLin" presStyleCnt="0"/>
      <dgm:spPr/>
    </dgm:pt>
    <dgm:pt modelId="{1DE91B4A-74D2-43A6-BC76-795562BABE6F}" type="pres">
      <dgm:prSet presAssocID="{A6FE2D61-F5AF-4D7E-B060-A02B9BE8B88F}" presName="parentLeftMargin" presStyleLbl="node1" presStyleIdx="3" presStyleCnt="6"/>
      <dgm:spPr/>
    </dgm:pt>
    <dgm:pt modelId="{8D2A0FCE-63D4-4F62-BCF2-1539D9FC1223}" type="pres">
      <dgm:prSet presAssocID="{A6FE2D61-F5AF-4D7E-B060-A02B9BE8B88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F394C39-3599-4633-898C-36506B36623E}" type="pres">
      <dgm:prSet presAssocID="{A6FE2D61-F5AF-4D7E-B060-A02B9BE8B88F}" presName="negativeSpace" presStyleCnt="0"/>
      <dgm:spPr/>
    </dgm:pt>
    <dgm:pt modelId="{898EB582-EBAD-40C5-B3BD-1971B11AA660}" type="pres">
      <dgm:prSet presAssocID="{A6FE2D61-F5AF-4D7E-B060-A02B9BE8B88F}" presName="childText" presStyleLbl="conFgAcc1" presStyleIdx="4" presStyleCnt="6">
        <dgm:presLayoutVars>
          <dgm:bulletEnabled val="1"/>
        </dgm:presLayoutVars>
      </dgm:prSet>
      <dgm:spPr/>
    </dgm:pt>
    <dgm:pt modelId="{BF0BBCE6-4C8B-4438-A484-8EB9141A0E40}" type="pres">
      <dgm:prSet presAssocID="{C9087CF8-0ED7-4B5A-B9CB-FB4ECF4FF7D9}" presName="spaceBetweenRectangles" presStyleCnt="0"/>
      <dgm:spPr/>
    </dgm:pt>
    <dgm:pt modelId="{58CEEF81-F145-4F4F-9530-A384F5708D21}" type="pres">
      <dgm:prSet presAssocID="{3D9A5575-DE25-466A-B83D-6640A47083D3}" presName="parentLin" presStyleCnt="0"/>
      <dgm:spPr/>
    </dgm:pt>
    <dgm:pt modelId="{4118D28B-595E-4B67-AD32-6172F39DFB0E}" type="pres">
      <dgm:prSet presAssocID="{3D9A5575-DE25-466A-B83D-6640A47083D3}" presName="parentLeftMargin" presStyleLbl="node1" presStyleIdx="4" presStyleCnt="6"/>
      <dgm:spPr/>
    </dgm:pt>
    <dgm:pt modelId="{4DDB0434-B63C-4BB2-918C-364A14016555}" type="pres">
      <dgm:prSet presAssocID="{3D9A5575-DE25-466A-B83D-6640A47083D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E974584-2DF2-42FC-B34D-A50C979C1AF4}" type="pres">
      <dgm:prSet presAssocID="{3D9A5575-DE25-466A-B83D-6640A47083D3}" presName="negativeSpace" presStyleCnt="0"/>
      <dgm:spPr/>
    </dgm:pt>
    <dgm:pt modelId="{9F9C113E-06B7-4B67-B149-25F76057A368}" type="pres">
      <dgm:prSet presAssocID="{3D9A5575-DE25-466A-B83D-6640A47083D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5482A01-E2F1-44DE-844E-14FD53A2605D}" type="presOf" srcId="{27986842-BBE1-410D-9424-98FB6FB06999}" destId="{B6996556-BF33-4E05-AC0F-F42E002B8D40}" srcOrd="0" destOrd="0" presId="urn:microsoft.com/office/officeart/2005/8/layout/list1"/>
    <dgm:cxn modelId="{3F360708-84EB-4A6A-BAA6-3E0007951037}" type="presOf" srcId="{A6FE2D61-F5AF-4D7E-B060-A02B9BE8B88F}" destId="{8D2A0FCE-63D4-4F62-BCF2-1539D9FC1223}" srcOrd="1" destOrd="0" presId="urn:microsoft.com/office/officeart/2005/8/layout/list1"/>
    <dgm:cxn modelId="{67C35012-24E4-44A4-BBD6-FFF8F250C2BE}" type="presOf" srcId="{8D064C59-529D-445E-BE66-C10AD80EE2CD}" destId="{8390AD7E-2C0F-4AEF-BE3B-5B4BDCFFABF4}" srcOrd="1" destOrd="0" presId="urn:microsoft.com/office/officeart/2005/8/layout/list1"/>
    <dgm:cxn modelId="{0B623318-2703-4630-A521-AC32F7C90BB5}" srcId="{27986842-BBE1-410D-9424-98FB6FB06999}" destId="{0349F838-02FF-4327-94AE-2F223AF9F154}" srcOrd="2" destOrd="0" parTransId="{43D4E6C6-B555-4DDE-9CC9-4D3D34339F13}" sibTransId="{B5D77610-D18A-414F-9D4B-B10218291C6C}"/>
    <dgm:cxn modelId="{17BFBC1A-4B33-43E0-B6E3-4518FBBF82FE}" type="presOf" srcId="{3D9A5575-DE25-466A-B83D-6640A47083D3}" destId="{4DDB0434-B63C-4BB2-918C-364A14016555}" srcOrd="1" destOrd="0" presId="urn:microsoft.com/office/officeart/2005/8/layout/list1"/>
    <dgm:cxn modelId="{DC23951B-EBEC-4492-B4BF-C7E0F887A142}" srcId="{27986842-BBE1-410D-9424-98FB6FB06999}" destId="{A6FE2D61-F5AF-4D7E-B060-A02B9BE8B88F}" srcOrd="4" destOrd="0" parTransId="{F6F446B2-E9C8-48F3-9BBB-E0F362C37504}" sibTransId="{C9087CF8-0ED7-4B5A-B9CB-FB4ECF4FF7D9}"/>
    <dgm:cxn modelId="{E366BC2A-D598-46AA-B5C3-D5C0A85C3B41}" srcId="{27986842-BBE1-410D-9424-98FB6FB06999}" destId="{8D064C59-529D-445E-BE66-C10AD80EE2CD}" srcOrd="0" destOrd="0" parTransId="{95634C84-E6B0-41AE-AF9D-918FC3E8C253}" sibTransId="{7DE8097A-124D-4748-8524-30454C064659}"/>
    <dgm:cxn modelId="{40928C3E-8814-4731-B1FA-2CFBD2B33B08}" type="presOf" srcId="{25769A95-001B-4A0B-9CC2-66298D38BE86}" destId="{397834A5-EFA0-4585-9D67-C42A20DE2BC1}" srcOrd="1" destOrd="0" presId="urn:microsoft.com/office/officeart/2005/8/layout/list1"/>
    <dgm:cxn modelId="{8A458946-26C0-469C-A490-BE1512074F47}" type="presOf" srcId="{25769A95-001B-4A0B-9CC2-66298D38BE86}" destId="{3BCF99C1-3B98-4943-BE1D-7C38AD0E4601}" srcOrd="0" destOrd="0" presId="urn:microsoft.com/office/officeart/2005/8/layout/list1"/>
    <dgm:cxn modelId="{F5480F67-242A-456D-81A1-434F9399ED0D}" srcId="{27986842-BBE1-410D-9424-98FB6FB06999}" destId="{06F54B1F-2E7B-4F40-8A03-57B133CAAF9C}" srcOrd="1" destOrd="0" parTransId="{4E88E086-A353-4440-9D4D-95E470C667F0}" sibTransId="{CAC0F84F-72E9-4F90-B9FF-F7868B6D4DA4}"/>
    <dgm:cxn modelId="{2D4E6C4E-D646-4E3C-8EB9-EAD00FA6106B}" srcId="{27986842-BBE1-410D-9424-98FB6FB06999}" destId="{25769A95-001B-4A0B-9CC2-66298D38BE86}" srcOrd="3" destOrd="0" parTransId="{C5444C80-0C3C-4F60-9D8D-8C7DB57BF906}" sibTransId="{E614A3C6-4555-4A3A-829B-96560FDE4BCB}"/>
    <dgm:cxn modelId="{0700F64E-8DEE-4D9F-B2B8-FE1AF411C96B}" type="presOf" srcId="{A6FE2D61-F5AF-4D7E-B060-A02B9BE8B88F}" destId="{1DE91B4A-74D2-43A6-BC76-795562BABE6F}" srcOrd="0" destOrd="0" presId="urn:microsoft.com/office/officeart/2005/8/layout/list1"/>
    <dgm:cxn modelId="{3C177554-CC66-4359-8611-B66F45CB12DA}" type="presOf" srcId="{0349F838-02FF-4327-94AE-2F223AF9F154}" destId="{64AE7F71-1EE1-4C7D-B25B-E9A0F3BAC46C}" srcOrd="0" destOrd="0" presId="urn:microsoft.com/office/officeart/2005/8/layout/list1"/>
    <dgm:cxn modelId="{0EB4A581-CA89-4303-8A85-37F5A713AA98}" type="presOf" srcId="{0349F838-02FF-4327-94AE-2F223AF9F154}" destId="{D490EF59-A21D-4195-8828-B76EEB19BCD3}" srcOrd="1" destOrd="0" presId="urn:microsoft.com/office/officeart/2005/8/layout/list1"/>
    <dgm:cxn modelId="{FA28AB8F-402B-46BF-8CAD-6BC208081CC4}" type="presOf" srcId="{8D064C59-529D-445E-BE66-C10AD80EE2CD}" destId="{30D9414F-F33F-491B-B252-13DBD5AF3B2A}" srcOrd="0" destOrd="0" presId="urn:microsoft.com/office/officeart/2005/8/layout/list1"/>
    <dgm:cxn modelId="{9394EE9F-AAF0-4E45-9AA2-0CED9CA96379}" type="presOf" srcId="{3D9A5575-DE25-466A-B83D-6640A47083D3}" destId="{4118D28B-595E-4B67-AD32-6172F39DFB0E}" srcOrd="0" destOrd="0" presId="urn:microsoft.com/office/officeart/2005/8/layout/list1"/>
    <dgm:cxn modelId="{3578B3D2-4445-4BE9-B06B-C4DAFD969D11}" srcId="{27986842-BBE1-410D-9424-98FB6FB06999}" destId="{3D9A5575-DE25-466A-B83D-6640A47083D3}" srcOrd="5" destOrd="0" parTransId="{D6B17E1C-0AA0-4BA2-8E4B-AFCC8DAC1E04}" sibTransId="{C0390665-53F0-4AC3-BAEB-7460F0522648}"/>
    <dgm:cxn modelId="{427B82EA-3861-4DF1-94D2-BAEE8CAD3071}" type="presOf" srcId="{06F54B1F-2E7B-4F40-8A03-57B133CAAF9C}" destId="{514EC32F-43D1-48EA-B765-1FBFE8EEEE41}" srcOrd="1" destOrd="0" presId="urn:microsoft.com/office/officeart/2005/8/layout/list1"/>
    <dgm:cxn modelId="{5773A6EB-D550-47E9-B137-AD65DA4FD635}" type="presOf" srcId="{06F54B1F-2E7B-4F40-8A03-57B133CAAF9C}" destId="{C3ADABBA-E6A4-4C41-854C-5EA09F8A483C}" srcOrd="0" destOrd="0" presId="urn:microsoft.com/office/officeart/2005/8/layout/list1"/>
    <dgm:cxn modelId="{190ECD6F-89BB-4823-AEB8-229BCE46C3AB}" type="presParOf" srcId="{B6996556-BF33-4E05-AC0F-F42E002B8D40}" destId="{12AE8210-7924-4E5B-B6B5-672405DAAAE8}" srcOrd="0" destOrd="0" presId="urn:microsoft.com/office/officeart/2005/8/layout/list1"/>
    <dgm:cxn modelId="{DB6F391A-8F3B-4AAB-BD2A-3CC95F8E3D17}" type="presParOf" srcId="{12AE8210-7924-4E5B-B6B5-672405DAAAE8}" destId="{30D9414F-F33F-491B-B252-13DBD5AF3B2A}" srcOrd="0" destOrd="0" presId="urn:microsoft.com/office/officeart/2005/8/layout/list1"/>
    <dgm:cxn modelId="{CEE20256-1DF6-4EAD-9C1A-22DEE136716B}" type="presParOf" srcId="{12AE8210-7924-4E5B-B6B5-672405DAAAE8}" destId="{8390AD7E-2C0F-4AEF-BE3B-5B4BDCFFABF4}" srcOrd="1" destOrd="0" presId="urn:microsoft.com/office/officeart/2005/8/layout/list1"/>
    <dgm:cxn modelId="{164B9C23-FCA9-4162-A049-16641D421103}" type="presParOf" srcId="{B6996556-BF33-4E05-AC0F-F42E002B8D40}" destId="{17D01E94-62AC-4C9B-AB8B-C96FE5E2C708}" srcOrd="1" destOrd="0" presId="urn:microsoft.com/office/officeart/2005/8/layout/list1"/>
    <dgm:cxn modelId="{FAC78CAD-141D-49C9-8B2B-E0C20C1AFC0D}" type="presParOf" srcId="{B6996556-BF33-4E05-AC0F-F42E002B8D40}" destId="{2E867065-512D-4FB3-939F-7B8553628BCF}" srcOrd="2" destOrd="0" presId="urn:microsoft.com/office/officeart/2005/8/layout/list1"/>
    <dgm:cxn modelId="{21F91C96-BB74-40DE-81EE-738F0CEA01B7}" type="presParOf" srcId="{B6996556-BF33-4E05-AC0F-F42E002B8D40}" destId="{61E8E217-A114-43EF-AE3E-D512E33AB1EF}" srcOrd="3" destOrd="0" presId="urn:microsoft.com/office/officeart/2005/8/layout/list1"/>
    <dgm:cxn modelId="{D4768360-5495-42F6-8B36-D30F9377A350}" type="presParOf" srcId="{B6996556-BF33-4E05-AC0F-F42E002B8D40}" destId="{46921CE5-8447-4479-AA9C-8078AE2F2E4C}" srcOrd="4" destOrd="0" presId="urn:microsoft.com/office/officeart/2005/8/layout/list1"/>
    <dgm:cxn modelId="{4C7CEF2A-6FBA-4C97-991E-A0CDC1543640}" type="presParOf" srcId="{46921CE5-8447-4479-AA9C-8078AE2F2E4C}" destId="{C3ADABBA-E6A4-4C41-854C-5EA09F8A483C}" srcOrd="0" destOrd="0" presId="urn:microsoft.com/office/officeart/2005/8/layout/list1"/>
    <dgm:cxn modelId="{63090A71-6782-4F1B-9C05-65C9C54F45CF}" type="presParOf" srcId="{46921CE5-8447-4479-AA9C-8078AE2F2E4C}" destId="{514EC32F-43D1-48EA-B765-1FBFE8EEEE41}" srcOrd="1" destOrd="0" presId="urn:microsoft.com/office/officeart/2005/8/layout/list1"/>
    <dgm:cxn modelId="{006E0B3B-2CF2-4892-B9D9-C7D1A4D9E34A}" type="presParOf" srcId="{B6996556-BF33-4E05-AC0F-F42E002B8D40}" destId="{D8E31781-04E3-4344-9563-2E0C7C3DEDF7}" srcOrd="5" destOrd="0" presId="urn:microsoft.com/office/officeart/2005/8/layout/list1"/>
    <dgm:cxn modelId="{61FFD8ED-58FA-4F35-89B2-CA199E3C3038}" type="presParOf" srcId="{B6996556-BF33-4E05-AC0F-F42E002B8D40}" destId="{DD71262C-760C-4180-BAA6-C542DB5F3E52}" srcOrd="6" destOrd="0" presId="urn:microsoft.com/office/officeart/2005/8/layout/list1"/>
    <dgm:cxn modelId="{C223C2D3-C5B4-44BA-8BFF-2D49D3F9C2AD}" type="presParOf" srcId="{B6996556-BF33-4E05-AC0F-F42E002B8D40}" destId="{4595245D-5FFB-4AE6-9C03-F3087683F960}" srcOrd="7" destOrd="0" presId="urn:microsoft.com/office/officeart/2005/8/layout/list1"/>
    <dgm:cxn modelId="{68EC9075-2EBD-4649-A7A3-01DC97E9C653}" type="presParOf" srcId="{B6996556-BF33-4E05-AC0F-F42E002B8D40}" destId="{E48A5B6E-B00B-49C9-BA17-4C964AF3219C}" srcOrd="8" destOrd="0" presId="urn:microsoft.com/office/officeart/2005/8/layout/list1"/>
    <dgm:cxn modelId="{EF442B1E-E9AF-4DB8-891A-D291B95A97F2}" type="presParOf" srcId="{E48A5B6E-B00B-49C9-BA17-4C964AF3219C}" destId="{64AE7F71-1EE1-4C7D-B25B-E9A0F3BAC46C}" srcOrd="0" destOrd="0" presId="urn:microsoft.com/office/officeart/2005/8/layout/list1"/>
    <dgm:cxn modelId="{9DC7717C-829F-4920-957E-5DEEAEF186D5}" type="presParOf" srcId="{E48A5B6E-B00B-49C9-BA17-4C964AF3219C}" destId="{D490EF59-A21D-4195-8828-B76EEB19BCD3}" srcOrd="1" destOrd="0" presId="urn:microsoft.com/office/officeart/2005/8/layout/list1"/>
    <dgm:cxn modelId="{A715E201-DE0B-45FB-902B-2951A6030B54}" type="presParOf" srcId="{B6996556-BF33-4E05-AC0F-F42E002B8D40}" destId="{6C0DECD0-64A0-4470-85D7-AE6E086E5485}" srcOrd="9" destOrd="0" presId="urn:microsoft.com/office/officeart/2005/8/layout/list1"/>
    <dgm:cxn modelId="{F45B9F56-C56A-40CB-A44F-6DE7BA4885CE}" type="presParOf" srcId="{B6996556-BF33-4E05-AC0F-F42E002B8D40}" destId="{90CAC149-4C2B-40BF-8A3B-30CA8EBD3636}" srcOrd="10" destOrd="0" presId="urn:microsoft.com/office/officeart/2005/8/layout/list1"/>
    <dgm:cxn modelId="{E4C719DC-98EC-4BDC-8558-60708A1C4681}" type="presParOf" srcId="{B6996556-BF33-4E05-AC0F-F42E002B8D40}" destId="{1C528096-19BC-435A-BE48-A65F500AF00D}" srcOrd="11" destOrd="0" presId="urn:microsoft.com/office/officeart/2005/8/layout/list1"/>
    <dgm:cxn modelId="{7DA67E99-814D-4810-9E8D-B6AD51E704DC}" type="presParOf" srcId="{B6996556-BF33-4E05-AC0F-F42E002B8D40}" destId="{F5985927-462E-4E8A-9668-7739E2DE4D2C}" srcOrd="12" destOrd="0" presId="urn:microsoft.com/office/officeart/2005/8/layout/list1"/>
    <dgm:cxn modelId="{27C3D289-3227-4CBD-88BA-A54A5BB82DCE}" type="presParOf" srcId="{F5985927-462E-4E8A-9668-7739E2DE4D2C}" destId="{3BCF99C1-3B98-4943-BE1D-7C38AD0E4601}" srcOrd="0" destOrd="0" presId="urn:microsoft.com/office/officeart/2005/8/layout/list1"/>
    <dgm:cxn modelId="{30AE3C3E-8EA5-437E-870C-DCB50AC4F558}" type="presParOf" srcId="{F5985927-462E-4E8A-9668-7739E2DE4D2C}" destId="{397834A5-EFA0-4585-9D67-C42A20DE2BC1}" srcOrd="1" destOrd="0" presId="urn:microsoft.com/office/officeart/2005/8/layout/list1"/>
    <dgm:cxn modelId="{28EE73BB-E9E4-4CBE-8AC2-6E635B4C60BF}" type="presParOf" srcId="{B6996556-BF33-4E05-AC0F-F42E002B8D40}" destId="{481439C1-24FD-4C06-ACDA-44DCF89C0B7E}" srcOrd="13" destOrd="0" presId="urn:microsoft.com/office/officeart/2005/8/layout/list1"/>
    <dgm:cxn modelId="{46A64C82-C262-4993-AAF7-AC9D48131711}" type="presParOf" srcId="{B6996556-BF33-4E05-AC0F-F42E002B8D40}" destId="{2C542A09-B853-4437-8F14-10DF7F03545C}" srcOrd="14" destOrd="0" presId="urn:microsoft.com/office/officeart/2005/8/layout/list1"/>
    <dgm:cxn modelId="{E14A5222-182C-4E10-92FD-182E364C7C33}" type="presParOf" srcId="{B6996556-BF33-4E05-AC0F-F42E002B8D40}" destId="{47AC2795-1020-4860-A869-EABBE406D4F0}" srcOrd="15" destOrd="0" presId="urn:microsoft.com/office/officeart/2005/8/layout/list1"/>
    <dgm:cxn modelId="{3526179C-0CB3-4A58-91B8-257CDDA52E8C}" type="presParOf" srcId="{B6996556-BF33-4E05-AC0F-F42E002B8D40}" destId="{B7B99499-47C2-420C-8743-3CBE548126D1}" srcOrd="16" destOrd="0" presId="urn:microsoft.com/office/officeart/2005/8/layout/list1"/>
    <dgm:cxn modelId="{7A9CF688-52FC-48E1-BC57-49E304F1D8C3}" type="presParOf" srcId="{B7B99499-47C2-420C-8743-3CBE548126D1}" destId="{1DE91B4A-74D2-43A6-BC76-795562BABE6F}" srcOrd="0" destOrd="0" presId="urn:microsoft.com/office/officeart/2005/8/layout/list1"/>
    <dgm:cxn modelId="{9647356F-383E-42EB-AEF7-370DFA4415C5}" type="presParOf" srcId="{B7B99499-47C2-420C-8743-3CBE548126D1}" destId="{8D2A0FCE-63D4-4F62-BCF2-1539D9FC1223}" srcOrd="1" destOrd="0" presId="urn:microsoft.com/office/officeart/2005/8/layout/list1"/>
    <dgm:cxn modelId="{DBC7880E-0EEE-443A-9B44-B8448E7064B1}" type="presParOf" srcId="{B6996556-BF33-4E05-AC0F-F42E002B8D40}" destId="{4F394C39-3599-4633-898C-36506B36623E}" srcOrd="17" destOrd="0" presId="urn:microsoft.com/office/officeart/2005/8/layout/list1"/>
    <dgm:cxn modelId="{C82ADE6C-4F3D-4E75-9E53-F37C0E43E933}" type="presParOf" srcId="{B6996556-BF33-4E05-AC0F-F42E002B8D40}" destId="{898EB582-EBAD-40C5-B3BD-1971B11AA660}" srcOrd="18" destOrd="0" presId="urn:microsoft.com/office/officeart/2005/8/layout/list1"/>
    <dgm:cxn modelId="{2891AF51-9224-4330-A764-51848E1F2338}" type="presParOf" srcId="{B6996556-BF33-4E05-AC0F-F42E002B8D40}" destId="{BF0BBCE6-4C8B-4438-A484-8EB9141A0E40}" srcOrd="19" destOrd="0" presId="urn:microsoft.com/office/officeart/2005/8/layout/list1"/>
    <dgm:cxn modelId="{9D1EDF68-276B-4A08-8380-2AEEE3685B76}" type="presParOf" srcId="{B6996556-BF33-4E05-AC0F-F42E002B8D40}" destId="{58CEEF81-F145-4F4F-9530-A384F5708D21}" srcOrd="20" destOrd="0" presId="urn:microsoft.com/office/officeart/2005/8/layout/list1"/>
    <dgm:cxn modelId="{2174550D-8903-458C-9DFC-98E82D482FDA}" type="presParOf" srcId="{58CEEF81-F145-4F4F-9530-A384F5708D21}" destId="{4118D28B-595E-4B67-AD32-6172F39DFB0E}" srcOrd="0" destOrd="0" presId="urn:microsoft.com/office/officeart/2005/8/layout/list1"/>
    <dgm:cxn modelId="{6EBAB477-4C3D-465B-AB0E-9F7EA56D0492}" type="presParOf" srcId="{58CEEF81-F145-4F4F-9530-A384F5708D21}" destId="{4DDB0434-B63C-4BB2-918C-364A14016555}" srcOrd="1" destOrd="0" presId="urn:microsoft.com/office/officeart/2005/8/layout/list1"/>
    <dgm:cxn modelId="{2140C154-B03F-4ACC-BA30-DBB955EBAF2C}" type="presParOf" srcId="{B6996556-BF33-4E05-AC0F-F42E002B8D40}" destId="{1E974584-2DF2-42FC-B34D-A50C979C1AF4}" srcOrd="21" destOrd="0" presId="urn:microsoft.com/office/officeart/2005/8/layout/list1"/>
    <dgm:cxn modelId="{5BB9CC54-8E2C-4453-83F8-A3351844CED0}" type="presParOf" srcId="{B6996556-BF33-4E05-AC0F-F42E002B8D40}" destId="{9F9C113E-06B7-4B67-B149-25F76057A36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212178-8923-498C-AFE8-0D8197221F6C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86E6EA0-D438-428E-A7CA-B20696103A1F}">
      <dgm:prSet phldrT="[Text]" custT="1"/>
      <dgm:spPr/>
      <dgm:t>
        <a:bodyPr/>
        <a:lstStyle/>
        <a:p>
          <a:r>
            <a:rPr lang="id-ID" sz="2400" dirty="0"/>
            <a:t>Plagiarisme Kata</a:t>
          </a:r>
        </a:p>
      </dgm:t>
    </dgm:pt>
    <dgm:pt modelId="{CA7FE4FA-C63D-49F0-9E19-DCAA8AA67D5A}" type="parTrans" cxnId="{E67E2036-DA5B-4298-B35D-458151488CB3}">
      <dgm:prSet/>
      <dgm:spPr/>
      <dgm:t>
        <a:bodyPr/>
        <a:lstStyle/>
        <a:p>
          <a:endParaRPr lang="id-ID"/>
        </a:p>
      </dgm:t>
    </dgm:pt>
    <dgm:pt modelId="{8F8BA6E0-134D-450C-84A2-4B4595CADF5E}" type="sibTrans" cxnId="{E67E2036-DA5B-4298-B35D-458151488CB3}">
      <dgm:prSet/>
      <dgm:spPr/>
      <dgm:t>
        <a:bodyPr/>
        <a:lstStyle/>
        <a:p>
          <a:endParaRPr lang="id-ID"/>
        </a:p>
      </dgm:t>
    </dgm:pt>
    <dgm:pt modelId="{287C507A-0665-4A8E-BC41-391DB20207DE}">
      <dgm:prSet phldrT="[Text]" custT="1"/>
      <dgm:spPr/>
      <dgm:t>
        <a:bodyPr/>
        <a:lstStyle/>
        <a:p>
          <a:r>
            <a:rPr lang="id-ID" sz="2400" dirty="0"/>
            <a:t>Plagiarisme Sumber</a:t>
          </a:r>
        </a:p>
      </dgm:t>
    </dgm:pt>
    <dgm:pt modelId="{36570405-C534-473E-BCBF-F7F0F47C80EE}" type="parTrans" cxnId="{648E5EA9-A1BC-4C6F-803B-BA5B86B58D34}">
      <dgm:prSet/>
      <dgm:spPr/>
      <dgm:t>
        <a:bodyPr/>
        <a:lstStyle/>
        <a:p>
          <a:endParaRPr lang="id-ID"/>
        </a:p>
      </dgm:t>
    </dgm:pt>
    <dgm:pt modelId="{5E10A879-3E20-41CC-BDBF-37472ADCF815}" type="sibTrans" cxnId="{648E5EA9-A1BC-4C6F-803B-BA5B86B58D34}">
      <dgm:prSet/>
      <dgm:spPr/>
      <dgm:t>
        <a:bodyPr/>
        <a:lstStyle/>
        <a:p>
          <a:endParaRPr lang="id-ID"/>
        </a:p>
      </dgm:t>
    </dgm:pt>
    <dgm:pt modelId="{D3DEE1FA-EAE4-4C65-8E58-9623BF6B27B5}">
      <dgm:prSet phldrT="[Text]" custT="1"/>
      <dgm:spPr/>
      <dgm:t>
        <a:bodyPr/>
        <a:lstStyle/>
        <a:p>
          <a:r>
            <a:rPr lang="id-ID" sz="2400" dirty="0"/>
            <a:t>Plagiarisme Kepengarangan</a:t>
          </a:r>
        </a:p>
      </dgm:t>
    </dgm:pt>
    <dgm:pt modelId="{F641629E-68C8-4710-8259-57DFE5B78D55}" type="parTrans" cxnId="{F320703F-D99C-4E49-88C2-1DAF4386C391}">
      <dgm:prSet/>
      <dgm:spPr/>
      <dgm:t>
        <a:bodyPr/>
        <a:lstStyle/>
        <a:p>
          <a:endParaRPr lang="id-ID"/>
        </a:p>
      </dgm:t>
    </dgm:pt>
    <dgm:pt modelId="{FF39F7E6-C8F4-48D0-8DAC-13734660CCFB}" type="sibTrans" cxnId="{F320703F-D99C-4E49-88C2-1DAF4386C391}">
      <dgm:prSet/>
      <dgm:spPr/>
      <dgm:t>
        <a:bodyPr/>
        <a:lstStyle/>
        <a:p>
          <a:endParaRPr lang="id-ID"/>
        </a:p>
      </dgm:t>
    </dgm:pt>
    <dgm:pt modelId="{4AFC9C1B-E1C6-4DBF-A550-EF3CCB442388}">
      <dgm:prSet phldrT="[Text]"/>
      <dgm:spPr/>
      <dgm:t>
        <a:bodyPr/>
        <a:lstStyle/>
        <a:p>
          <a:r>
            <a:rPr lang="id-ID" dirty="0"/>
            <a:t>Self Plagiarism</a:t>
          </a:r>
        </a:p>
      </dgm:t>
    </dgm:pt>
    <dgm:pt modelId="{73D73BB7-B015-4955-8552-84396349016D}" type="parTrans" cxnId="{1FC9ECB2-40DD-405F-B92F-D568B63F31CC}">
      <dgm:prSet/>
      <dgm:spPr/>
      <dgm:t>
        <a:bodyPr/>
        <a:lstStyle/>
        <a:p>
          <a:endParaRPr lang="id-ID"/>
        </a:p>
      </dgm:t>
    </dgm:pt>
    <dgm:pt modelId="{89EB622E-F8B4-41A1-89F6-61F299ECEAEE}" type="sibTrans" cxnId="{1FC9ECB2-40DD-405F-B92F-D568B63F31CC}">
      <dgm:prSet/>
      <dgm:spPr/>
      <dgm:t>
        <a:bodyPr/>
        <a:lstStyle/>
        <a:p>
          <a:endParaRPr lang="id-ID"/>
        </a:p>
      </dgm:t>
    </dgm:pt>
    <dgm:pt modelId="{C404CB25-B494-43CD-8EAB-F2D83DA6F1D0}">
      <dgm:prSet phldrT="[Text]"/>
      <dgm:spPr/>
      <dgm:t>
        <a:bodyPr/>
        <a:lstStyle/>
        <a:p>
          <a:r>
            <a:rPr lang="id-ID" dirty="0"/>
            <a:t>Plagiat Ide</a:t>
          </a:r>
        </a:p>
      </dgm:t>
    </dgm:pt>
    <dgm:pt modelId="{04E64F32-27D1-4F54-92FA-2874D085FB4A}" type="parTrans" cxnId="{306D6AD5-E2CE-42BD-8C8F-C69F6BEDD656}">
      <dgm:prSet/>
      <dgm:spPr/>
      <dgm:t>
        <a:bodyPr/>
        <a:lstStyle/>
        <a:p>
          <a:endParaRPr lang="id-ID"/>
        </a:p>
      </dgm:t>
    </dgm:pt>
    <dgm:pt modelId="{3E32AFCE-552D-4597-A8D0-7609AC3291D3}" type="sibTrans" cxnId="{306D6AD5-E2CE-42BD-8C8F-C69F6BEDD656}">
      <dgm:prSet/>
      <dgm:spPr/>
      <dgm:t>
        <a:bodyPr/>
        <a:lstStyle/>
        <a:p>
          <a:endParaRPr lang="id-ID"/>
        </a:p>
      </dgm:t>
    </dgm:pt>
    <dgm:pt modelId="{F8F89A2C-7285-4430-BCD4-39EA55760EDF}" type="pres">
      <dgm:prSet presAssocID="{C2212178-8923-498C-AFE8-0D8197221F6C}" presName="Name0" presStyleCnt="0">
        <dgm:presLayoutVars>
          <dgm:chMax val="7"/>
          <dgm:dir/>
          <dgm:animOne val="branch"/>
        </dgm:presLayoutVars>
      </dgm:prSet>
      <dgm:spPr/>
    </dgm:pt>
    <dgm:pt modelId="{B552B351-582A-4AA7-BC24-3D13C7D40B7C}" type="pres">
      <dgm:prSet presAssocID="{986E6EA0-D438-428E-A7CA-B20696103A1F}" presName="parTx1" presStyleLbl="node1" presStyleIdx="0" presStyleCnt="5"/>
      <dgm:spPr/>
    </dgm:pt>
    <dgm:pt modelId="{FCC07948-79F5-4C39-AF1B-2E28B4BB4679}" type="pres">
      <dgm:prSet presAssocID="{287C507A-0665-4A8E-BC41-391DB20207DE}" presName="parTx2" presStyleLbl="node1" presStyleIdx="1" presStyleCnt="5"/>
      <dgm:spPr/>
    </dgm:pt>
    <dgm:pt modelId="{8414C107-232E-4514-BA91-DA5928968D5B}" type="pres">
      <dgm:prSet presAssocID="{D3DEE1FA-EAE4-4C65-8E58-9623BF6B27B5}" presName="parTx3" presStyleLbl="node1" presStyleIdx="2" presStyleCnt="5"/>
      <dgm:spPr/>
    </dgm:pt>
    <dgm:pt modelId="{B6B19922-50B8-443C-871F-D5D917529A88}" type="pres">
      <dgm:prSet presAssocID="{4AFC9C1B-E1C6-4DBF-A550-EF3CCB442388}" presName="parTx4" presStyleLbl="node1" presStyleIdx="3" presStyleCnt="5"/>
      <dgm:spPr/>
    </dgm:pt>
    <dgm:pt modelId="{3522893C-EFB4-4F1C-B707-8F549C970E65}" type="pres">
      <dgm:prSet presAssocID="{C404CB25-B494-43CD-8EAB-F2D83DA6F1D0}" presName="parTx5" presStyleLbl="node1" presStyleIdx="4" presStyleCnt="5"/>
      <dgm:spPr/>
    </dgm:pt>
  </dgm:ptLst>
  <dgm:cxnLst>
    <dgm:cxn modelId="{E67E2036-DA5B-4298-B35D-458151488CB3}" srcId="{C2212178-8923-498C-AFE8-0D8197221F6C}" destId="{986E6EA0-D438-428E-A7CA-B20696103A1F}" srcOrd="0" destOrd="0" parTransId="{CA7FE4FA-C63D-49F0-9E19-DCAA8AA67D5A}" sibTransId="{8F8BA6E0-134D-450C-84A2-4B4595CADF5E}"/>
    <dgm:cxn modelId="{F320703F-D99C-4E49-88C2-1DAF4386C391}" srcId="{C2212178-8923-498C-AFE8-0D8197221F6C}" destId="{D3DEE1FA-EAE4-4C65-8E58-9623BF6B27B5}" srcOrd="2" destOrd="0" parTransId="{F641629E-68C8-4710-8259-57DFE5B78D55}" sibTransId="{FF39F7E6-C8F4-48D0-8DAC-13734660CCFB}"/>
    <dgm:cxn modelId="{F1894465-D541-4000-A52F-0BE0A9D326E2}" type="presOf" srcId="{986E6EA0-D438-428E-A7CA-B20696103A1F}" destId="{B552B351-582A-4AA7-BC24-3D13C7D40B7C}" srcOrd="0" destOrd="0" presId="urn:microsoft.com/office/officeart/2009/3/layout/SubStepProcess"/>
    <dgm:cxn modelId="{CF54BE52-83B8-4F22-8001-90F20DE4FF3A}" type="presOf" srcId="{D3DEE1FA-EAE4-4C65-8E58-9623BF6B27B5}" destId="{8414C107-232E-4514-BA91-DA5928968D5B}" srcOrd="0" destOrd="0" presId="urn:microsoft.com/office/officeart/2009/3/layout/SubStepProcess"/>
    <dgm:cxn modelId="{648E5EA9-A1BC-4C6F-803B-BA5B86B58D34}" srcId="{C2212178-8923-498C-AFE8-0D8197221F6C}" destId="{287C507A-0665-4A8E-BC41-391DB20207DE}" srcOrd="1" destOrd="0" parTransId="{36570405-C534-473E-BCBF-F7F0F47C80EE}" sibTransId="{5E10A879-3E20-41CC-BDBF-37472ADCF815}"/>
    <dgm:cxn modelId="{1FC9ECB2-40DD-405F-B92F-D568B63F31CC}" srcId="{C2212178-8923-498C-AFE8-0D8197221F6C}" destId="{4AFC9C1B-E1C6-4DBF-A550-EF3CCB442388}" srcOrd="3" destOrd="0" parTransId="{73D73BB7-B015-4955-8552-84396349016D}" sibTransId="{89EB622E-F8B4-41A1-89F6-61F299ECEAEE}"/>
    <dgm:cxn modelId="{8FEFB0D1-F23E-430F-BA63-F00AC64F30BA}" type="presOf" srcId="{C2212178-8923-498C-AFE8-0D8197221F6C}" destId="{F8F89A2C-7285-4430-BCD4-39EA55760EDF}" srcOrd="0" destOrd="0" presId="urn:microsoft.com/office/officeart/2009/3/layout/SubStepProcess"/>
    <dgm:cxn modelId="{306D6AD5-E2CE-42BD-8C8F-C69F6BEDD656}" srcId="{C2212178-8923-498C-AFE8-0D8197221F6C}" destId="{C404CB25-B494-43CD-8EAB-F2D83DA6F1D0}" srcOrd="4" destOrd="0" parTransId="{04E64F32-27D1-4F54-92FA-2874D085FB4A}" sibTransId="{3E32AFCE-552D-4597-A8D0-7609AC3291D3}"/>
    <dgm:cxn modelId="{E76D54E9-DA6B-4F4E-93B0-1CFCE1C76440}" type="presOf" srcId="{287C507A-0665-4A8E-BC41-391DB20207DE}" destId="{FCC07948-79F5-4C39-AF1B-2E28B4BB4679}" srcOrd="0" destOrd="0" presId="urn:microsoft.com/office/officeart/2009/3/layout/SubStepProcess"/>
    <dgm:cxn modelId="{E9B3BAF2-8B19-4749-96DF-590E596C8E16}" type="presOf" srcId="{C404CB25-B494-43CD-8EAB-F2D83DA6F1D0}" destId="{3522893C-EFB4-4F1C-B707-8F549C970E65}" srcOrd="0" destOrd="0" presId="urn:microsoft.com/office/officeart/2009/3/layout/SubStepProcess"/>
    <dgm:cxn modelId="{510A71F5-953C-4056-A56A-0F22CA1C37B1}" type="presOf" srcId="{4AFC9C1B-E1C6-4DBF-A550-EF3CCB442388}" destId="{B6B19922-50B8-443C-871F-D5D917529A88}" srcOrd="0" destOrd="0" presId="urn:microsoft.com/office/officeart/2009/3/layout/SubStepProcess"/>
    <dgm:cxn modelId="{6D53BF11-BF4B-4390-8652-EDB85F35024A}" type="presParOf" srcId="{F8F89A2C-7285-4430-BCD4-39EA55760EDF}" destId="{B552B351-582A-4AA7-BC24-3D13C7D40B7C}" srcOrd="0" destOrd="0" presId="urn:microsoft.com/office/officeart/2009/3/layout/SubStepProcess"/>
    <dgm:cxn modelId="{25D5A4E9-1753-47A1-82ED-0893AC6643FD}" type="presParOf" srcId="{F8F89A2C-7285-4430-BCD4-39EA55760EDF}" destId="{FCC07948-79F5-4C39-AF1B-2E28B4BB4679}" srcOrd="1" destOrd="0" presId="urn:microsoft.com/office/officeart/2009/3/layout/SubStepProcess"/>
    <dgm:cxn modelId="{93EA3AFF-BA82-49D4-9A6A-7D01061C4A0D}" type="presParOf" srcId="{F8F89A2C-7285-4430-BCD4-39EA55760EDF}" destId="{8414C107-232E-4514-BA91-DA5928968D5B}" srcOrd="2" destOrd="0" presId="urn:microsoft.com/office/officeart/2009/3/layout/SubStepProcess"/>
    <dgm:cxn modelId="{9F746643-F0F7-4FF5-8CE4-B1FE6ADA00F0}" type="presParOf" srcId="{F8F89A2C-7285-4430-BCD4-39EA55760EDF}" destId="{B6B19922-50B8-443C-871F-D5D917529A88}" srcOrd="3" destOrd="0" presId="urn:microsoft.com/office/officeart/2009/3/layout/SubStepProcess"/>
    <dgm:cxn modelId="{A9F06EFF-F51C-4A80-BE24-C310038C961D}" type="presParOf" srcId="{F8F89A2C-7285-4430-BCD4-39EA55760EDF}" destId="{3522893C-EFB4-4F1C-B707-8F549C970E65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7ED078-D30D-4E56-AE15-C50EC5E05862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27C5763B-9D6A-49FC-BC68-D83BD1A03CAA}">
      <dgm:prSet phldrT="[Text]"/>
      <dgm:spPr/>
      <dgm:t>
        <a:bodyPr/>
        <a:lstStyle/>
        <a:p>
          <a:r>
            <a:rPr lang="id-ID" dirty="0"/>
            <a:t>Ringan</a:t>
          </a:r>
        </a:p>
      </dgm:t>
    </dgm:pt>
    <dgm:pt modelId="{7543245D-94DF-4885-857F-849E09DC762B}" type="parTrans" cxnId="{42DE8877-504B-45BF-9298-5EC30D8028CE}">
      <dgm:prSet/>
      <dgm:spPr/>
      <dgm:t>
        <a:bodyPr/>
        <a:lstStyle/>
        <a:p>
          <a:endParaRPr lang="id-ID"/>
        </a:p>
      </dgm:t>
    </dgm:pt>
    <dgm:pt modelId="{A68B95C7-0E3F-4353-ACB0-AF8538205A13}" type="sibTrans" cxnId="{42DE8877-504B-45BF-9298-5EC30D8028CE}">
      <dgm:prSet/>
      <dgm:spPr/>
      <dgm:t>
        <a:bodyPr/>
        <a:lstStyle/>
        <a:p>
          <a:endParaRPr lang="id-ID"/>
        </a:p>
      </dgm:t>
    </dgm:pt>
    <dgm:pt modelId="{A9E250C4-2F77-4E6F-8473-F31736DD1601}">
      <dgm:prSet phldrT="[Text]"/>
      <dgm:spPr/>
      <dgm:t>
        <a:bodyPr/>
        <a:lstStyle/>
        <a:p>
          <a:r>
            <a:rPr lang="id-ID" dirty="0"/>
            <a:t>Kurang dari 30%</a:t>
          </a:r>
        </a:p>
      </dgm:t>
    </dgm:pt>
    <dgm:pt modelId="{C6636FD6-49CD-4BBB-AC66-3656BD0884EE}" type="parTrans" cxnId="{F59E9E08-06D9-4AFC-81D1-E44F6FCFD216}">
      <dgm:prSet/>
      <dgm:spPr/>
      <dgm:t>
        <a:bodyPr/>
        <a:lstStyle/>
        <a:p>
          <a:endParaRPr lang="id-ID"/>
        </a:p>
      </dgm:t>
    </dgm:pt>
    <dgm:pt modelId="{AC997CDD-2D8E-41C8-919C-E1F1B95318F1}" type="sibTrans" cxnId="{F59E9E08-06D9-4AFC-81D1-E44F6FCFD216}">
      <dgm:prSet/>
      <dgm:spPr/>
      <dgm:t>
        <a:bodyPr/>
        <a:lstStyle/>
        <a:p>
          <a:endParaRPr lang="id-ID"/>
        </a:p>
      </dgm:t>
    </dgm:pt>
    <dgm:pt modelId="{8FFC6D72-6F50-4AEA-B109-43FC15A17D72}">
      <dgm:prSet phldrT="[Text]"/>
      <dgm:spPr/>
      <dgm:t>
        <a:bodyPr/>
        <a:lstStyle/>
        <a:p>
          <a:r>
            <a:rPr lang="id-ID" dirty="0"/>
            <a:t>Sedang</a:t>
          </a:r>
        </a:p>
      </dgm:t>
    </dgm:pt>
    <dgm:pt modelId="{F011F162-A200-44DC-8B49-82D8599A3C41}" type="parTrans" cxnId="{A18F54BF-04C0-45BA-BD1C-43CEDCB09327}">
      <dgm:prSet/>
      <dgm:spPr/>
      <dgm:t>
        <a:bodyPr/>
        <a:lstStyle/>
        <a:p>
          <a:endParaRPr lang="id-ID"/>
        </a:p>
      </dgm:t>
    </dgm:pt>
    <dgm:pt modelId="{1D66B343-41BA-4CC5-9320-4B11A06C4367}" type="sibTrans" cxnId="{A18F54BF-04C0-45BA-BD1C-43CEDCB09327}">
      <dgm:prSet/>
      <dgm:spPr/>
      <dgm:t>
        <a:bodyPr/>
        <a:lstStyle/>
        <a:p>
          <a:endParaRPr lang="id-ID"/>
        </a:p>
      </dgm:t>
    </dgm:pt>
    <dgm:pt modelId="{1CDF126D-4AC5-40EC-82D6-4777E14E6237}">
      <dgm:prSet phldrT="[Text]"/>
      <dgm:spPr/>
      <dgm:t>
        <a:bodyPr/>
        <a:lstStyle/>
        <a:p>
          <a:r>
            <a:rPr lang="id-ID" dirty="0"/>
            <a:t>30% -70%</a:t>
          </a:r>
        </a:p>
      </dgm:t>
    </dgm:pt>
    <dgm:pt modelId="{C84C78AC-5CFD-461E-8B3E-4C5BB59B35AD}" type="parTrans" cxnId="{BC668767-4E21-43FB-849C-1A057715FA64}">
      <dgm:prSet/>
      <dgm:spPr/>
      <dgm:t>
        <a:bodyPr/>
        <a:lstStyle/>
        <a:p>
          <a:endParaRPr lang="id-ID"/>
        </a:p>
      </dgm:t>
    </dgm:pt>
    <dgm:pt modelId="{44276DDC-21CD-4716-818E-AF10DB20899A}" type="sibTrans" cxnId="{BC668767-4E21-43FB-849C-1A057715FA64}">
      <dgm:prSet/>
      <dgm:spPr/>
      <dgm:t>
        <a:bodyPr/>
        <a:lstStyle/>
        <a:p>
          <a:endParaRPr lang="id-ID"/>
        </a:p>
      </dgm:t>
    </dgm:pt>
    <dgm:pt modelId="{B5A7723C-2603-4DF2-A3D5-E5F022DC52A7}">
      <dgm:prSet phldrT="[Text]"/>
      <dgm:spPr/>
      <dgm:t>
        <a:bodyPr/>
        <a:lstStyle/>
        <a:p>
          <a:r>
            <a:rPr lang="id-ID" dirty="0"/>
            <a:t>Total</a:t>
          </a:r>
        </a:p>
      </dgm:t>
    </dgm:pt>
    <dgm:pt modelId="{C64452B0-0118-4FFF-8D2D-3D78E2475AED}" type="parTrans" cxnId="{94194534-CC2E-4C1C-A545-C691E75A432B}">
      <dgm:prSet/>
      <dgm:spPr/>
      <dgm:t>
        <a:bodyPr/>
        <a:lstStyle/>
        <a:p>
          <a:endParaRPr lang="id-ID"/>
        </a:p>
      </dgm:t>
    </dgm:pt>
    <dgm:pt modelId="{D110E959-D1A1-4427-A8F2-809146C5784C}" type="sibTrans" cxnId="{94194534-CC2E-4C1C-A545-C691E75A432B}">
      <dgm:prSet/>
      <dgm:spPr/>
      <dgm:t>
        <a:bodyPr/>
        <a:lstStyle/>
        <a:p>
          <a:endParaRPr lang="id-ID"/>
        </a:p>
      </dgm:t>
    </dgm:pt>
    <dgm:pt modelId="{84D17689-94CD-4E93-9F6A-DA4686DCEF78}">
      <dgm:prSet phldrT="[Text]"/>
      <dgm:spPr/>
      <dgm:t>
        <a:bodyPr/>
        <a:lstStyle/>
        <a:p>
          <a:r>
            <a:rPr lang="id-ID" dirty="0"/>
            <a:t>Lebih dari 70%</a:t>
          </a:r>
        </a:p>
      </dgm:t>
    </dgm:pt>
    <dgm:pt modelId="{892FB3EB-2346-4EBF-AF70-CDD0CF2BC72E}" type="parTrans" cxnId="{331BAAD8-8BCE-43DF-AAB9-460EBF3493E4}">
      <dgm:prSet/>
      <dgm:spPr/>
      <dgm:t>
        <a:bodyPr/>
        <a:lstStyle/>
        <a:p>
          <a:endParaRPr lang="id-ID"/>
        </a:p>
      </dgm:t>
    </dgm:pt>
    <dgm:pt modelId="{A53FE234-D854-44EA-A98A-2F5F861DE2A0}" type="sibTrans" cxnId="{331BAAD8-8BCE-43DF-AAB9-460EBF3493E4}">
      <dgm:prSet/>
      <dgm:spPr/>
      <dgm:t>
        <a:bodyPr/>
        <a:lstStyle/>
        <a:p>
          <a:endParaRPr lang="id-ID"/>
        </a:p>
      </dgm:t>
    </dgm:pt>
    <dgm:pt modelId="{243CF374-B075-4A7E-BBC3-85BA6958D4DF}" type="pres">
      <dgm:prSet presAssocID="{857ED078-D30D-4E56-AE15-C50EC5E05862}" presName="theList" presStyleCnt="0">
        <dgm:presLayoutVars>
          <dgm:dir/>
          <dgm:animLvl val="lvl"/>
          <dgm:resizeHandles val="exact"/>
        </dgm:presLayoutVars>
      </dgm:prSet>
      <dgm:spPr/>
    </dgm:pt>
    <dgm:pt modelId="{6012B352-3665-4D86-8380-0ADF0D75333A}" type="pres">
      <dgm:prSet presAssocID="{27C5763B-9D6A-49FC-BC68-D83BD1A03CAA}" presName="compNode" presStyleCnt="0"/>
      <dgm:spPr/>
    </dgm:pt>
    <dgm:pt modelId="{CB959F76-4D7D-49E3-8461-3A85C40C8AA7}" type="pres">
      <dgm:prSet presAssocID="{27C5763B-9D6A-49FC-BC68-D83BD1A03CAA}" presName="noGeometry" presStyleCnt="0"/>
      <dgm:spPr/>
    </dgm:pt>
    <dgm:pt modelId="{8686C04C-C9D1-4FCB-BF69-A9033EEF880E}" type="pres">
      <dgm:prSet presAssocID="{27C5763B-9D6A-49FC-BC68-D83BD1A03CAA}" presName="childTextVisible" presStyleLbl="bgAccFollowNode1" presStyleIdx="0" presStyleCnt="3">
        <dgm:presLayoutVars>
          <dgm:bulletEnabled val="1"/>
        </dgm:presLayoutVars>
      </dgm:prSet>
      <dgm:spPr/>
    </dgm:pt>
    <dgm:pt modelId="{FCF62C97-BB20-4F5F-8122-9C191A96E664}" type="pres">
      <dgm:prSet presAssocID="{27C5763B-9D6A-49FC-BC68-D83BD1A03CAA}" presName="childTextHidden" presStyleLbl="bgAccFollowNode1" presStyleIdx="0" presStyleCnt="3"/>
      <dgm:spPr/>
    </dgm:pt>
    <dgm:pt modelId="{7994B7CC-2FA8-459C-A8DD-530E4E30716C}" type="pres">
      <dgm:prSet presAssocID="{27C5763B-9D6A-49FC-BC68-D83BD1A03CA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8375F2C-2D58-4135-BE9F-6A434274CDD3}" type="pres">
      <dgm:prSet presAssocID="{27C5763B-9D6A-49FC-BC68-D83BD1A03CAA}" presName="aSpace" presStyleCnt="0"/>
      <dgm:spPr/>
    </dgm:pt>
    <dgm:pt modelId="{734729CF-8144-4016-AD7C-E7CDC76E04B4}" type="pres">
      <dgm:prSet presAssocID="{8FFC6D72-6F50-4AEA-B109-43FC15A17D72}" presName="compNode" presStyleCnt="0"/>
      <dgm:spPr/>
    </dgm:pt>
    <dgm:pt modelId="{C83185BB-8870-4272-867E-C772629C9D77}" type="pres">
      <dgm:prSet presAssocID="{8FFC6D72-6F50-4AEA-B109-43FC15A17D72}" presName="noGeometry" presStyleCnt="0"/>
      <dgm:spPr/>
    </dgm:pt>
    <dgm:pt modelId="{AADFAF0A-43F7-4E2D-B161-4A639108DA57}" type="pres">
      <dgm:prSet presAssocID="{8FFC6D72-6F50-4AEA-B109-43FC15A17D72}" presName="childTextVisible" presStyleLbl="bgAccFollowNode1" presStyleIdx="1" presStyleCnt="3">
        <dgm:presLayoutVars>
          <dgm:bulletEnabled val="1"/>
        </dgm:presLayoutVars>
      </dgm:prSet>
      <dgm:spPr/>
    </dgm:pt>
    <dgm:pt modelId="{C1A221F3-6AE0-4E2C-9042-4AC7062DB5E0}" type="pres">
      <dgm:prSet presAssocID="{8FFC6D72-6F50-4AEA-B109-43FC15A17D72}" presName="childTextHidden" presStyleLbl="bgAccFollowNode1" presStyleIdx="1" presStyleCnt="3"/>
      <dgm:spPr/>
    </dgm:pt>
    <dgm:pt modelId="{29254CF6-F5B4-4A86-A237-ACBF94AFBF86}" type="pres">
      <dgm:prSet presAssocID="{8FFC6D72-6F50-4AEA-B109-43FC15A17D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F80CFCA-1B3B-424D-8313-FB945E262769}" type="pres">
      <dgm:prSet presAssocID="{8FFC6D72-6F50-4AEA-B109-43FC15A17D72}" presName="aSpace" presStyleCnt="0"/>
      <dgm:spPr/>
    </dgm:pt>
    <dgm:pt modelId="{2FB673F0-2E22-4127-BE07-70D38D9B2E19}" type="pres">
      <dgm:prSet presAssocID="{B5A7723C-2603-4DF2-A3D5-E5F022DC52A7}" presName="compNode" presStyleCnt="0"/>
      <dgm:spPr/>
    </dgm:pt>
    <dgm:pt modelId="{0B583BB3-3A95-440E-A686-D28B04C84C5E}" type="pres">
      <dgm:prSet presAssocID="{B5A7723C-2603-4DF2-A3D5-E5F022DC52A7}" presName="noGeometry" presStyleCnt="0"/>
      <dgm:spPr/>
    </dgm:pt>
    <dgm:pt modelId="{FA42198A-1FB4-4351-96D5-459B01BC4E02}" type="pres">
      <dgm:prSet presAssocID="{B5A7723C-2603-4DF2-A3D5-E5F022DC52A7}" presName="childTextVisible" presStyleLbl="bgAccFollowNode1" presStyleIdx="2" presStyleCnt="3">
        <dgm:presLayoutVars>
          <dgm:bulletEnabled val="1"/>
        </dgm:presLayoutVars>
      </dgm:prSet>
      <dgm:spPr/>
    </dgm:pt>
    <dgm:pt modelId="{3CA7B5B9-1E1E-41C9-AF78-828FD0223D3A}" type="pres">
      <dgm:prSet presAssocID="{B5A7723C-2603-4DF2-A3D5-E5F022DC52A7}" presName="childTextHidden" presStyleLbl="bgAccFollowNode1" presStyleIdx="2" presStyleCnt="3"/>
      <dgm:spPr/>
    </dgm:pt>
    <dgm:pt modelId="{2C2E667F-C860-4A27-A3D6-A3D05FF13FF1}" type="pres">
      <dgm:prSet presAssocID="{B5A7723C-2603-4DF2-A3D5-E5F022DC52A7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6EB0400-70A3-4243-B4EC-97663DC96AA0}" type="presOf" srcId="{84D17689-94CD-4E93-9F6A-DA4686DCEF78}" destId="{FA42198A-1FB4-4351-96D5-459B01BC4E02}" srcOrd="0" destOrd="0" presId="urn:microsoft.com/office/officeart/2005/8/layout/hProcess6"/>
    <dgm:cxn modelId="{F59E9E08-06D9-4AFC-81D1-E44F6FCFD216}" srcId="{27C5763B-9D6A-49FC-BC68-D83BD1A03CAA}" destId="{A9E250C4-2F77-4E6F-8473-F31736DD1601}" srcOrd="0" destOrd="0" parTransId="{C6636FD6-49CD-4BBB-AC66-3656BD0884EE}" sibTransId="{AC997CDD-2D8E-41C8-919C-E1F1B95318F1}"/>
    <dgm:cxn modelId="{8DB52418-57AB-4585-8841-814F65A68678}" type="presOf" srcId="{B5A7723C-2603-4DF2-A3D5-E5F022DC52A7}" destId="{2C2E667F-C860-4A27-A3D6-A3D05FF13FF1}" srcOrd="0" destOrd="0" presId="urn:microsoft.com/office/officeart/2005/8/layout/hProcess6"/>
    <dgm:cxn modelId="{94194534-CC2E-4C1C-A545-C691E75A432B}" srcId="{857ED078-D30D-4E56-AE15-C50EC5E05862}" destId="{B5A7723C-2603-4DF2-A3D5-E5F022DC52A7}" srcOrd="2" destOrd="0" parTransId="{C64452B0-0118-4FFF-8D2D-3D78E2475AED}" sibTransId="{D110E959-D1A1-4427-A8F2-809146C5784C}"/>
    <dgm:cxn modelId="{16624660-A89B-48CA-BA71-F68339EAC3A1}" type="presOf" srcId="{84D17689-94CD-4E93-9F6A-DA4686DCEF78}" destId="{3CA7B5B9-1E1E-41C9-AF78-828FD0223D3A}" srcOrd="1" destOrd="0" presId="urn:microsoft.com/office/officeart/2005/8/layout/hProcess6"/>
    <dgm:cxn modelId="{BC668767-4E21-43FB-849C-1A057715FA64}" srcId="{8FFC6D72-6F50-4AEA-B109-43FC15A17D72}" destId="{1CDF126D-4AC5-40EC-82D6-4777E14E6237}" srcOrd="0" destOrd="0" parTransId="{C84C78AC-5CFD-461E-8B3E-4C5BB59B35AD}" sibTransId="{44276DDC-21CD-4716-818E-AF10DB20899A}"/>
    <dgm:cxn modelId="{53DEFB4E-B4D1-4411-9705-2B58F2EE6677}" type="presOf" srcId="{27C5763B-9D6A-49FC-BC68-D83BD1A03CAA}" destId="{7994B7CC-2FA8-459C-A8DD-530E4E30716C}" srcOrd="0" destOrd="0" presId="urn:microsoft.com/office/officeart/2005/8/layout/hProcess6"/>
    <dgm:cxn modelId="{42DE8877-504B-45BF-9298-5EC30D8028CE}" srcId="{857ED078-D30D-4E56-AE15-C50EC5E05862}" destId="{27C5763B-9D6A-49FC-BC68-D83BD1A03CAA}" srcOrd="0" destOrd="0" parTransId="{7543245D-94DF-4885-857F-849E09DC762B}" sibTransId="{A68B95C7-0E3F-4353-ACB0-AF8538205A13}"/>
    <dgm:cxn modelId="{9757A0A0-BB08-426C-AACC-A21DCACE32C3}" type="presOf" srcId="{1CDF126D-4AC5-40EC-82D6-4777E14E6237}" destId="{AADFAF0A-43F7-4E2D-B161-4A639108DA57}" srcOrd="0" destOrd="0" presId="urn:microsoft.com/office/officeart/2005/8/layout/hProcess6"/>
    <dgm:cxn modelId="{FA67F9AB-0CD2-4F2D-85D5-886D06454A67}" type="presOf" srcId="{A9E250C4-2F77-4E6F-8473-F31736DD1601}" destId="{FCF62C97-BB20-4F5F-8122-9C191A96E664}" srcOrd="1" destOrd="0" presId="urn:microsoft.com/office/officeart/2005/8/layout/hProcess6"/>
    <dgm:cxn modelId="{D2822AB8-1AF1-4126-BFEE-5B5FF830411A}" type="presOf" srcId="{8FFC6D72-6F50-4AEA-B109-43FC15A17D72}" destId="{29254CF6-F5B4-4A86-A237-ACBF94AFBF86}" srcOrd="0" destOrd="0" presId="urn:microsoft.com/office/officeart/2005/8/layout/hProcess6"/>
    <dgm:cxn modelId="{A18F54BF-04C0-45BA-BD1C-43CEDCB09327}" srcId="{857ED078-D30D-4E56-AE15-C50EC5E05862}" destId="{8FFC6D72-6F50-4AEA-B109-43FC15A17D72}" srcOrd="1" destOrd="0" parTransId="{F011F162-A200-44DC-8B49-82D8599A3C41}" sibTransId="{1D66B343-41BA-4CC5-9320-4B11A06C4367}"/>
    <dgm:cxn modelId="{AC95D1D1-E5C2-4B30-9584-1FC40478939D}" type="presOf" srcId="{A9E250C4-2F77-4E6F-8473-F31736DD1601}" destId="{8686C04C-C9D1-4FCB-BF69-A9033EEF880E}" srcOrd="0" destOrd="0" presId="urn:microsoft.com/office/officeart/2005/8/layout/hProcess6"/>
    <dgm:cxn modelId="{331BAAD8-8BCE-43DF-AAB9-460EBF3493E4}" srcId="{B5A7723C-2603-4DF2-A3D5-E5F022DC52A7}" destId="{84D17689-94CD-4E93-9F6A-DA4686DCEF78}" srcOrd="0" destOrd="0" parTransId="{892FB3EB-2346-4EBF-AF70-CDD0CF2BC72E}" sibTransId="{A53FE234-D854-44EA-A98A-2F5F861DE2A0}"/>
    <dgm:cxn modelId="{D93266EF-4314-400E-9BDB-F5DA3BA677BD}" type="presOf" srcId="{1CDF126D-4AC5-40EC-82D6-4777E14E6237}" destId="{C1A221F3-6AE0-4E2C-9042-4AC7062DB5E0}" srcOrd="1" destOrd="0" presId="urn:microsoft.com/office/officeart/2005/8/layout/hProcess6"/>
    <dgm:cxn modelId="{9B1AADFB-CEAD-427E-B0EF-392883FB206B}" type="presOf" srcId="{857ED078-D30D-4E56-AE15-C50EC5E05862}" destId="{243CF374-B075-4A7E-BBC3-85BA6958D4DF}" srcOrd="0" destOrd="0" presId="urn:microsoft.com/office/officeart/2005/8/layout/hProcess6"/>
    <dgm:cxn modelId="{65A5AAED-8081-4B1D-A148-A5B46CFB5B5E}" type="presParOf" srcId="{243CF374-B075-4A7E-BBC3-85BA6958D4DF}" destId="{6012B352-3665-4D86-8380-0ADF0D75333A}" srcOrd="0" destOrd="0" presId="urn:microsoft.com/office/officeart/2005/8/layout/hProcess6"/>
    <dgm:cxn modelId="{80AEEF13-34B4-434A-BCF7-87DC04A5628A}" type="presParOf" srcId="{6012B352-3665-4D86-8380-0ADF0D75333A}" destId="{CB959F76-4D7D-49E3-8461-3A85C40C8AA7}" srcOrd="0" destOrd="0" presId="urn:microsoft.com/office/officeart/2005/8/layout/hProcess6"/>
    <dgm:cxn modelId="{1235E977-E8E9-4EB2-9099-601B273D479C}" type="presParOf" srcId="{6012B352-3665-4D86-8380-0ADF0D75333A}" destId="{8686C04C-C9D1-4FCB-BF69-A9033EEF880E}" srcOrd="1" destOrd="0" presId="urn:microsoft.com/office/officeart/2005/8/layout/hProcess6"/>
    <dgm:cxn modelId="{09EBEC99-0F08-4501-ABBA-6FA5E20F99BC}" type="presParOf" srcId="{6012B352-3665-4D86-8380-0ADF0D75333A}" destId="{FCF62C97-BB20-4F5F-8122-9C191A96E664}" srcOrd="2" destOrd="0" presId="urn:microsoft.com/office/officeart/2005/8/layout/hProcess6"/>
    <dgm:cxn modelId="{3098CABF-4DD6-4832-8F49-699515F494D4}" type="presParOf" srcId="{6012B352-3665-4D86-8380-0ADF0D75333A}" destId="{7994B7CC-2FA8-459C-A8DD-530E4E30716C}" srcOrd="3" destOrd="0" presId="urn:microsoft.com/office/officeart/2005/8/layout/hProcess6"/>
    <dgm:cxn modelId="{90D38E14-B2A5-4566-B4FA-C9125556DEA1}" type="presParOf" srcId="{243CF374-B075-4A7E-BBC3-85BA6958D4DF}" destId="{F8375F2C-2D58-4135-BE9F-6A434274CDD3}" srcOrd="1" destOrd="0" presId="urn:microsoft.com/office/officeart/2005/8/layout/hProcess6"/>
    <dgm:cxn modelId="{3DF0113F-4CE8-4A48-A3A9-956C05CDE57D}" type="presParOf" srcId="{243CF374-B075-4A7E-BBC3-85BA6958D4DF}" destId="{734729CF-8144-4016-AD7C-E7CDC76E04B4}" srcOrd="2" destOrd="0" presId="urn:microsoft.com/office/officeart/2005/8/layout/hProcess6"/>
    <dgm:cxn modelId="{D2EA2AEB-B7A6-47EE-A587-BF1C25F140F7}" type="presParOf" srcId="{734729CF-8144-4016-AD7C-E7CDC76E04B4}" destId="{C83185BB-8870-4272-867E-C772629C9D77}" srcOrd="0" destOrd="0" presId="urn:microsoft.com/office/officeart/2005/8/layout/hProcess6"/>
    <dgm:cxn modelId="{517310C4-CB7A-4767-9466-E6B19956C750}" type="presParOf" srcId="{734729CF-8144-4016-AD7C-E7CDC76E04B4}" destId="{AADFAF0A-43F7-4E2D-B161-4A639108DA57}" srcOrd="1" destOrd="0" presId="urn:microsoft.com/office/officeart/2005/8/layout/hProcess6"/>
    <dgm:cxn modelId="{BA4F6AA4-4637-4F78-9E4D-5D8FCB1703ED}" type="presParOf" srcId="{734729CF-8144-4016-AD7C-E7CDC76E04B4}" destId="{C1A221F3-6AE0-4E2C-9042-4AC7062DB5E0}" srcOrd="2" destOrd="0" presId="urn:microsoft.com/office/officeart/2005/8/layout/hProcess6"/>
    <dgm:cxn modelId="{EAD98814-3971-404B-9DF6-06E27A82506D}" type="presParOf" srcId="{734729CF-8144-4016-AD7C-E7CDC76E04B4}" destId="{29254CF6-F5B4-4A86-A237-ACBF94AFBF86}" srcOrd="3" destOrd="0" presId="urn:microsoft.com/office/officeart/2005/8/layout/hProcess6"/>
    <dgm:cxn modelId="{C074EF20-3B91-409D-BFC0-1364356F42E0}" type="presParOf" srcId="{243CF374-B075-4A7E-BBC3-85BA6958D4DF}" destId="{FF80CFCA-1B3B-424D-8313-FB945E262769}" srcOrd="3" destOrd="0" presId="urn:microsoft.com/office/officeart/2005/8/layout/hProcess6"/>
    <dgm:cxn modelId="{68228F8B-20AF-4335-B712-85635537B001}" type="presParOf" srcId="{243CF374-B075-4A7E-BBC3-85BA6958D4DF}" destId="{2FB673F0-2E22-4127-BE07-70D38D9B2E19}" srcOrd="4" destOrd="0" presId="urn:microsoft.com/office/officeart/2005/8/layout/hProcess6"/>
    <dgm:cxn modelId="{0EE0EE71-13BC-4B3B-B6E4-F584AA4DA915}" type="presParOf" srcId="{2FB673F0-2E22-4127-BE07-70D38D9B2E19}" destId="{0B583BB3-3A95-440E-A686-D28B04C84C5E}" srcOrd="0" destOrd="0" presId="urn:microsoft.com/office/officeart/2005/8/layout/hProcess6"/>
    <dgm:cxn modelId="{8E96CAB5-81D5-487D-B5ED-19909D7D8083}" type="presParOf" srcId="{2FB673F0-2E22-4127-BE07-70D38D9B2E19}" destId="{FA42198A-1FB4-4351-96D5-459B01BC4E02}" srcOrd="1" destOrd="0" presId="urn:microsoft.com/office/officeart/2005/8/layout/hProcess6"/>
    <dgm:cxn modelId="{A80EF6C9-79A7-4ECE-A9B8-3A46A3EEB23A}" type="presParOf" srcId="{2FB673F0-2E22-4127-BE07-70D38D9B2E19}" destId="{3CA7B5B9-1E1E-41C9-AF78-828FD0223D3A}" srcOrd="2" destOrd="0" presId="urn:microsoft.com/office/officeart/2005/8/layout/hProcess6"/>
    <dgm:cxn modelId="{831B1007-AA48-4F25-A00F-8B0A42E91C0B}" type="presParOf" srcId="{2FB673F0-2E22-4127-BE07-70D38D9B2E19}" destId="{2C2E667F-C860-4A27-A3D6-A3D05FF13FF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37763-6E74-4586-A2FC-11993CB14FD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1" csCatId="accent3" phldr="1"/>
      <dgm:spPr/>
    </dgm:pt>
    <dgm:pt modelId="{D67EA9CA-AAC3-4BA7-9539-FB54B72FC470}">
      <dgm:prSet phldrT="[Text]"/>
      <dgm:spPr/>
      <dgm:t>
        <a:bodyPr/>
        <a:lstStyle/>
        <a:p>
          <a:r>
            <a:rPr lang="id-ID" dirty="0"/>
            <a:t>Plagiarisme verbatin</a:t>
          </a:r>
        </a:p>
      </dgm:t>
    </dgm:pt>
    <dgm:pt modelId="{EC450541-5C38-459F-B6DE-AB402C73B1A1}" type="parTrans" cxnId="{694B7E88-FA21-4C38-BE8E-8DD9A5678143}">
      <dgm:prSet/>
      <dgm:spPr/>
      <dgm:t>
        <a:bodyPr/>
        <a:lstStyle/>
        <a:p>
          <a:endParaRPr lang="id-ID"/>
        </a:p>
      </dgm:t>
    </dgm:pt>
    <dgm:pt modelId="{7A5C3E80-4E22-49B7-B9DF-82A4587E8421}" type="sibTrans" cxnId="{694B7E88-FA21-4C38-BE8E-8DD9A5678143}">
      <dgm:prSet/>
      <dgm:spPr/>
      <dgm:t>
        <a:bodyPr/>
        <a:lstStyle/>
        <a:p>
          <a:endParaRPr lang="id-ID"/>
        </a:p>
      </dgm:t>
    </dgm:pt>
    <dgm:pt modelId="{AD1ED696-F687-4CF9-B79C-26D2D17FBF73}">
      <dgm:prSet phldrT="[Text]"/>
      <dgm:spPr/>
      <dgm:t>
        <a:bodyPr/>
        <a:lstStyle/>
        <a:p>
          <a:r>
            <a:rPr lang="id-ID" dirty="0"/>
            <a:t>Plagiarisme Kain perca</a:t>
          </a:r>
        </a:p>
      </dgm:t>
    </dgm:pt>
    <dgm:pt modelId="{6DBE08F3-81AA-406B-996E-196EE9F17200}" type="parTrans" cxnId="{D1E5977F-123D-4158-B421-9C02DE30A3BD}">
      <dgm:prSet/>
      <dgm:spPr/>
      <dgm:t>
        <a:bodyPr/>
        <a:lstStyle/>
        <a:p>
          <a:endParaRPr lang="id-ID"/>
        </a:p>
      </dgm:t>
    </dgm:pt>
    <dgm:pt modelId="{B665B1BA-14D3-483E-89D2-6864B1583F26}" type="sibTrans" cxnId="{D1E5977F-123D-4158-B421-9C02DE30A3BD}">
      <dgm:prSet/>
      <dgm:spPr/>
      <dgm:t>
        <a:bodyPr/>
        <a:lstStyle/>
        <a:p>
          <a:endParaRPr lang="id-ID"/>
        </a:p>
      </dgm:t>
    </dgm:pt>
    <dgm:pt modelId="{921AD6EE-B43B-4C3E-83DF-47AE41E661A9}">
      <dgm:prSet phldrT="[Text]"/>
      <dgm:spPr/>
      <dgm:t>
        <a:bodyPr/>
        <a:lstStyle/>
        <a:p>
          <a:r>
            <a:rPr lang="id-ID" dirty="0"/>
            <a:t>Plagiarisme Parafrasa</a:t>
          </a:r>
        </a:p>
      </dgm:t>
    </dgm:pt>
    <dgm:pt modelId="{EB3C18A8-01A3-45E5-9468-8079639E6373}" type="parTrans" cxnId="{F818D534-AFF3-486B-B041-AA9CE296D1FA}">
      <dgm:prSet/>
      <dgm:spPr/>
      <dgm:t>
        <a:bodyPr/>
        <a:lstStyle/>
        <a:p>
          <a:endParaRPr lang="id-ID"/>
        </a:p>
      </dgm:t>
    </dgm:pt>
    <dgm:pt modelId="{78EB818B-884A-4206-9203-6D4EAE154399}" type="sibTrans" cxnId="{F818D534-AFF3-486B-B041-AA9CE296D1FA}">
      <dgm:prSet/>
      <dgm:spPr/>
      <dgm:t>
        <a:bodyPr/>
        <a:lstStyle/>
        <a:p>
          <a:endParaRPr lang="id-ID"/>
        </a:p>
      </dgm:t>
    </dgm:pt>
    <dgm:pt modelId="{1A1CDB48-F56A-4F78-9290-A9FDC5A2873D}">
      <dgm:prSet phldrT="[Text]"/>
      <dgm:spPr/>
      <dgm:t>
        <a:bodyPr/>
        <a:lstStyle/>
        <a:p>
          <a:r>
            <a:rPr lang="id-ID" dirty="0"/>
            <a:t>Plagiarisme Kata Kunci</a:t>
          </a:r>
        </a:p>
      </dgm:t>
    </dgm:pt>
    <dgm:pt modelId="{670545C9-E933-4FB3-8554-C034A29870F6}" type="parTrans" cxnId="{149BE94C-DEA7-4455-9513-6AC250EEDF4A}">
      <dgm:prSet/>
      <dgm:spPr/>
      <dgm:t>
        <a:bodyPr/>
        <a:lstStyle/>
        <a:p>
          <a:endParaRPr lang="id-ID"/>
        </a:p>
      </dgm:t>
    </dgm:pt>
    <dgm:pt modelId="{AD9BB6CE-D310-47DF-ACF1-8C697A70C358}" type="sibTrans" cxnId="{149BE94C-DEA7-4455-9513-6AC250EEDF4A}">
      <dgm:prSet/>
      <dgm:spPr/>
      <dgm:t>
        <a:bodyPr/>
        <a:lstStyle/>
        <a:p>
          <a:endParaRPr lang="id-ID"/>
        </a:p>
      </dgm:t>
    </dgm:pt>
    <dgm:pt modelId="{05F449A9-979F-458C-A1A1-865F073EA7F1}" type="pres">
      <dgm:prSet presAssocID="{AB037763-6E74-4586-A2FC-11993CB14FD4}" presName="Name0" presStyleCnt="0">
        <dgm:presLayoutVars>
          <dgm:dir/>
          <dgm:resizeHandles val="exact"/>
        </dgm:presLayoutVars>
      </dgm:prSet>
      <dgm:spPr/>
    </dgm:pt>
    <dgm:pt modelId="{70F2402D-1D23-4088-B1D6-F9685EDE1633}" type="pres">
      <dgm:prSet presAssocID="{D67EA9CA-AAC3-4BA7-9539-FB54B72FC470}" presName="composite" presStyleCnt="0"/>
      <dgm:spPr/>
    </dgm:pt>
    <dgm:pt modelId="{C742AF7E-18DA-45CA-905C-ECF0337C86D8}" type="pres">
      <dgm:prSet presAssocID="{D67EA9CA-AAC3-4BA7-9539-FB54B72FC470}" presName="bgChev" presStyleLbl="node1" presStyleIdx="0" presStyleCnt="4"/>
      <dgm:spPr/>
    </dgm:pt>
    <dgm:pt modelId="{A895CA50-0AA7-4301-BE63-8458C1153B7E}" type="pres">
      <dgm:prSet presAssocID="{D67EA9CA-AAC3-4BA7-9539-FB54B72FC470}" presName="txNode" presStyleLbl="fgAcc1" presStyleIdx="0" presStyleCnt="4">
        <dgm:presLayoutVars>
          <dgm:bulletEnabled val="1"/>
        </dgm:presLayoutVars>
      </dgm:prSet>
      <dgm:spPr/>
    </dgm:pt>
    <dgm:pt modelId="{8AA16021-4847-4F50-9C6E-4D050AEF4F8F}" type="pres">
      <dgm:prSet presAssocID="{7A5C3E80-4E22-49B7-B9DF-82A4587E8421}" presName="compositeSpace" presStyleCnt="0"/>
      <dgm:spPr/>
    </dgm:pt>
    <dgm:pt modelId="{684FF3FE-5920-4821-9232-AF4274FAD108}" type="pres">
      <dgm:prSet presAssocID="{AD1ED696-F687-4CF9-B79C-26D2D17FBF73}" presName="composite" presStyleCnt="0"/>
      <dgm:spPr/>
    </dgm:pt>
    <dgm:pt modelId="{AE39B4F3-A307-4384-AB3E-79D99A8FABEC}" type="pres">
      <dgm:prSet presAssocID="{AD1ED696-F687-4CF9-B79C-26D2D17FBF73}" presName="bgChev" presStyleLbl="node1" presStyleIdx="1" presStyleCnt="4"/>
      <dgm:spPr/>
    </dgm:pt>
    <dgm:pt modelId="{200C17C1-4D46-4396-9BA8-0C99AD02951C}" type="pres">
      <dgm:prSet presAssocID="{AD1ED696-F687-4CF9-B79C-26D2D17FBF73}" presName="txNode" presStyleLbl="fgAcc1" presStyleIdx="1" presStyleCnt="4">
        <dgm:presLayoutVars>
          <dgm:bulletEnabled val="1"/>
        </dgm:presLayoutVars>
      </dgm:prSet>
      <dgm:spPr/>
    </dgm:pt>
    <dgm:pt modelId="{D2DC9ADA-9186-4A8F-A40F-2CC183083C13}" type="pres">
      <dgm:prSet presAssocID="{B665B1BA-14D3-483E-89D2-6864B1583F26}" presName="compositeSpace" presStyleCnt="0"/>
      <dgm:spPr/>
    </dgm:pt>
    <dgm:pt modelId="{6DC4B49F-8142-4070-9514-5E18CB2BB152}" type="pres">
      <dgm:prSet presAssocID="{921AD6EE-B43B-4C3E-83DF-47AE41E661A9}" presName="composite" presStyleCnt="0"/>
      <dgm:spPr/>
    </dgm:pt>
    <dgm:pt modelId="{7C284F21-323B-4CCC-A0A4-78C74657A11D}" type="pres">
      <dgm:prSet presAssocID="{921AD6EE-B43B-4C3E-83DF-47AE41E661A9}" presName="bgChev" presStyleLbl="node1" presStyleIdx="2" presStyleCnt="4"/>
      <dgm:spPr/>
    </dgm:pt>
    <dgm:pt modelId="{B901395E-2383-4335-AD6A-D615101EB9B5}" type="pres">
      <dgm:prSet presAssocID="{921AD6EE-B43B-4C3E-83DF-47AE41E661A9}" presName="txNode" presStyleLbl="fgAcc1" presStyleIdx="2" presStyleCnt="4">
        <dgm:presLayoutVars>
          <dgm:bulletEnabled val="1"/>
        </dgm:presLayoutVars>
      </dgm:prSet>
      <dgm:spPr/>
    </dgm:pt>
    <dgm:pt modelId="{2FA1ED83-BECD-48E1-BE6B-DD50D8A2B412}" type="pres">
      <dgm:prSet presAssocID="{78EB818B-884A-4206-9203-6D4EAE154399}" presName="compositeSpace" presStyleCnt="0"/>
      <dgm:spPr/>
    </dgm:pt>
    <dgm:pt modelId="{22158B73-F012-401C-A48A-86D97C1B2851}" type="pres">
      <dgm:prSet presAssocID="{1A1CDB48-F56A-4F78-9290-A9FDC5A2873D}" presName="composite" presStyleCnt="0"/>
      <dgm:spPr/>
    </dgm:pt>
    <dgm:pt modelId="{2A8DE88B-1D02-4E18-AD73-498B1F423FEC}" type="pres">
      <dgm:prSet presAssocID="{1A1CDB48-F56A-4F78-9290-A9FDC5A2873D}" presName="bgChev" presStyleLbl="node1" presStyleIdx="3" presStyleCnt="4"/>
      <dgm:spPr/>
    </dgm:pt>
    <dgm:pt modelId="{576EBC79-AD28-4D59-A590-4D681FFF7FDE}" type="pres">
      <dgm:prSet presAssocID="{1A1CDB48-F56A-4F78-9290-A9FDC5A2873D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F818D534-AFF3-486B-B041-AA9CE296D1FA}" srcId="{AB037763-6E74-4586-A2FC-11993CB14FD4}" destId="{921AD6EE-B43B-4C3E-83DF-47AE41E661A9}" srcOrd="2" destOrd="0" parTransId="{EB3C18A8-01A3-45E5-9468-8079639E6373}" sibTransId="{78EB818B-884A-4206-9203-6D4EAE154399}"/>
    <dgm:cxn modelId="{149BE94C-DEA7-4455-9513-6AC250EEDF4A}" srcId="{AB037763-6E74-4586-A2FC-11993CB14FD4}" destId="{1A1CDB48-F56A-4F78-9290-A9FDC5A2873D}" srcOrd="3" destOrd="0" parTransId="{670545C9-E933-4FB3-8554-C034A29870F6}" sibTransId="{AD9BB6CE-D310-47DF-ACF1-8C697A70C358}"/>
    <dgm:cxn modelId="{31B4AB51-BCE7-40D3-85E4-1DC02990E215}" type="presOf" srcId="{AD1ED696-F687-4CF9-B79C-26D2D17FBF73}" destId="{200C17C1-4D46-4396-9BA8-0C99AD02951C}" srcOrd="0" destOrd="0" presId="urn:microsoft.com/office/officeart/2005/8/layout/chevronAccent+Icon"/>
    <dgm:cxn modelId="{D1E5977F-123D-4158-B421-9C02DE30A3BD}" srcId="{AB037763-6E74-4586-A2FC-11993CB14FD4}" destId="{AD1ED696-F687-4CF9-B79C-26D2D17FBF73}" srcOrd="1" destOrd="0" parTransId="{6DBE08F3-81AA-406B-996E-196EE9F17200}" sibTransId="{B665B1BA-14D3-483E-89D2-6864B1583F26}"/>
    <dgm:cxn modelId="{694B7E88-FA21-4C38-BE8E-8DD9A5678143}" srcId="{AB037763-6E74-4586-A2FC-11993CB14FD4}" destId="{D67EA9CA-AAC3-4BA7-9539-FB54B72FC470}" srcOrd="0" destOrd="0" parTransId="{EC450541-5C38-459F-B6DE-AB402C73B1A1}" sibTransId="{7A5C3E80-4E22-49B7-B9DF-82A4587E8421}"/>
    <dgm:cxn modelId="{8CC7A188-5070-47FA-99E5-A46E8CA694A6}" type="presOf" srcId="{921AD6EE-B43B-4C3E-83DF-47AE41E661A9}" destId="{B901395E-2383-4335-AD6A-D615101EB9B5}" srcOrd="0" destOrd="0" presId="urn:microsoft.com/office/officeart/2005/8/layout/chevronAccent+Icon"/>
    <dgm:cxn modelId="{B4E1658C-4DCC-448D-AB11-7A9816808382}" type="presOf" srcId="{AB037763-6E74-4586-A2FC-11993CB14FD4}" destId="{05F449A9-979F-458C-A1A1-865F073EA7F1}" srcOrd="0" destOrd="0" presId="urn:microsoft.com/office/officeart/2005/8/layout/chevronAccent+Icon"/>
    <dgm:cxn modelId="{0409B3D0-94F8-4C2B-9B3A-7A7FDEE3F196}" type="presOf" srcId="{1A1CDB48-F56A-4F78-9290-A9FDC5A2873D}" destId="{576EBC79-AD28-4D59-A590-4D681FFF7FDE}" srcOrd="0" destOrd="0" presId="urn:microsoft.com/office/officeart/2005/8/layout/chevronAccent+Icon"/>
    <dgm:cxn modelId="{954CB7E3-43B8-4989-AA4B-BA925D90D93C}" type="presOf" srcId="{D67EA9CA-AAC3-4BA7-9539-FB54B72FC470}" destId="{A895CA50-0AA7-4301-BE63-8458C1153B7E}" srcOrd="0" destOrd="0" presId="urn:microsoft.com/office/officeart/2005/8/layout/chevronAccent+Icon"/>
    <dgm:cxn modelId="{E218DB6F-D3A7-4D26-BCEA-267BCF0C10F3}" type="presParOf" srcId="{05F449A9-979F-458C-A1A1-865F073EA7F1}" destId="{70F2402D-1D23-4088-B1D6-F9685EDE1633}" srcOrd="0" destOrd="0" presId="urn:microsoft.com/office/officeart/2005/8/layout/chevronAccent+Icon"/>
    <dgm:cxn modelId="{945EA219-4A2E-4B5A-B792-026DCFAD5711}" type="presParOf" srcId="{70F2402D-1D23-4088-B1D6-F9685EDE1633}" destId="{C742AF7E-18DA-45CA-905C-ECF0337C86D8}" srcOrd="0" destOrd="0" presId="urn:microsoft.com/office/officeart/2005/8/layout/chevronAccent+Icon"/>
    <dgm:cxn modelId="{31B17C17-0D2F-4C3A-AECE-15540C79E9F3}" type="presParOf" srcId="{70F2402D-1D23-4088-B1D6-F9685EDE1633}" destId="{A895CA50-0AA7-4301-BE63-8458C1153B7E}" srcOrd="1" destOrd="0" presId="urn:microsoft.com/office/officeart/2005/8/layout/chevronAccent+Icon"/>
    <dgm:cxn modelId="{14271FEC-25D9-478C-95C1-E58B35310A8E}" type="presParOf" srcId="{05F449A9-979F-458C-A1A1-865F073EA7F1}" destId="{8AA16021-4847-4F50-9C6E-4D050AEF4F8F}" srcOrd="1" destOrd="0" presId="urn:microsoft.com/office/officeart/2005/8/layout/chevronAccent+Icon"/>
    <dgm:cxn modelId="{4C3E095D-3356-4656-8634-2BE416DFA81B}" type="presParOf" srcId="{05F449A9-979F-458C-A1A1-865F073EA7F1}" destId="{684FF3FE-5920-4821-9232-AF4274FAD108}" srcOrd="2" destOrd="0" presId="urn:microsoft.com/office/officeart/2005/8/layout/chevronAccent+Icon"/>
    <dgm:cxn modelId="{74FEB8E4-C6F7-4E66-ACA8-44D9C21CAE57}" type="presParOf" srcId="{684FF3FE-5920-4821-9232-AF4274FAD108}" destId="{AE39B4F3-A307-4384-AB3E-79D99A8FABEC}" srcOrd="0" destOrd="0" presId="urn:microsoft.com/office/officeart/2005/8/layout/chevronAccent+Icon"/>
    <dgm:cxn modelId="{64F004A6-82F7-4D8C-8636-5AE0162194FF}" type="presParOf" srcId="{684FF3FE-5920-4821-9232-AF4274FAD108}" destId="{200C17C1-4D46-4396-9BA8-0C99AD02951C}" srcOrd="1" destOrd="0" presId="urn:microsoft.com/office/officeart/2005/8/layout/chevronAccent+Icon"/>
    <dgm:cxn modelId="{E659FAFE-7A43-49D6-8216-DB84F58ED88B}" type="presParOf" srcId="{05F449A9-979F-458C-A1A1-865F073EA7F1}" destId="{D2DC9ADA-9186-4A8F-A40F-2CC183083C13}" srcOrd="3" destOrd="0" presId="urn:microsoft.com/office/officeart/2005/8/layout/chevronAccent+Icon"/>
    <dgm:cxn modelId="{5A7367CB-8D52-4C86-8F76-B098EB7B7C32}" type="presParOf" srcId="{05F449A9-979F-458C-A1A1-865F073EA7F1}" destId="{6DC4B49F-8142-4070-9514-5E18CB2BB152}" srcOrd="4" destOrd="0" presId="urn:microsoft.com/office/officeart/2005/8/layout/chevronAccent+Icon"/>
    <dgm:cxn modelId="{DF5E889E-1183-427B-8727-DEB50BAE002D}" type="presParOf" srcId="{6DC4B49F-8142-4070-9514-5E18CB2BB152}" destId="{7C284F21-323B-4CCC-A0A4-78C74657A11D}" srcOrd="0" destOrd="0" presId="urn:microsoft.com/office/officeart/2005/8/layout/chevronAccent+Icon"/>
    <dgm:cxn modelId="{208F29F7-CA02-4E2B-BFD5-673F48A61622}" type="presParOf" srcId="{6DC4B49F-8142-4070-9514-5E18CB2BB152}" destId="{B901395E-2383-4335-AD6A-D615101EB9B5}" srcOrd="1" destOrd="0" presId="urn:microsoft.com/office/officeart/2005/8/layout/chevronAccent+Icon"/>
    <dgm:cxn modelId="{740AB4BE-EC40-4A19-B5AB-D21DEAA4B6FF}" type="presParOf" srcId="{05F449A9-979F-458C-A1A1-865F073EA7F1}" destId="{2FA1ED83-BECD-48E1-BE6B-DD50D8A2B412}" srcOrd="5" destOrd="0" presId="urn:microsoft.com/office/officeart/2005/8/layout/chevronAccent+Icon"/>
    <dgm:cxn modelId="{2601D45F-FFC0-4CD1-B741-7C1632949276}" type="presParOf" srcId="{05F449A9-979F-458C-A1A1-865F073EA7F1}" destId="{22158B73-F012-401C-A48A-86D97C1B2851}" srcOrd="6" destOrd="0" presId="urn:microsoft.com/office/officeart/2005/8/layout/chevronAccent+Icon"/>
    <dgm:cxn modelId="{28718A67-D592-4DFF-AE84-CD056F6DF6C2}" type="presParOf" srcId="{22158B73-F012-401C-A48A-86D97C1B2851}" destId="{2A8DE88B-1D02-4E18-AD73-498B1F423FEC}" srcOrd="0" destOrd="0" presId="urn:microsoft.com/office/officeart/2005/8/layout/chevronAccent+Icon"/>
    <dgm:cxn modelId="{14CCC609-F78D-4AA7-A191-217B93ED88F6}" type="presParOf" srcId="{22158B73-F012-401C-A48A-86D97C1B2851}" destId="{576EBC79-AD28-4D59-A590-4D681FFF7FD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B33A73-D56D-473A-B599-276CC6AD2970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EDA95866-2EB9-4A6A-8CD7-536F1FF62FB1}">
      <dgm:prSet phldrT="[Text]"/>
      <dgm:spPr/>
      <dgm:t>
        <a:bodyPr/>
        <a:lstStyle/>
        <a:p>
          <a:r>
            <a:rPr lang="id-ID" dirty="0"/>
            <a:t>Sertakan sitasi</a:t>
          </a:r>
        </a:p>
      </dgm:t>
    </dgm:pt>
    <dgm:pt modelId="{B0F88363-3010-4A79-A33B-7B0DD2F0729E}" type="parTrans" cxnId="{431808B4-8735-4A21-AFF2-7699B083D21B}">
      <dgm:prSet/>
      <dgm:spPr/>
      <dgm:t>
        <a:bodyPr/>
        <a:lstStyle/>
        <a:p>
          <a:endParaRPr lang="id-ID"/>
        </a:p>
      </dgm:t>
    </dgm:pt>
    <dgm:pt modelId="{E630098C-C437-4CF2-86B2-6EDBD97B6A3B}" type="sibTrans" cxnId="{431808B4-8735-4A21-AFF2-7699B083D21B}">
      <dgm:prSet/>
      <dgm:spPr/>
      <dgm:t>
        <a:bodyPr/>
        <a:lstStyle/>
        <a:p>
          <a:endParaRPr lang="id-ID"/>
        </a:p>
      </dgm:t>
    </dgm:pt>
    <dgm:pt modelId="{34C903BF-4508-4783-9D96-51DE871ED4F2}">
      <dgm:prSet phldrT="[Text]"/>
      <dgm:spPr/>
      <dgm:t>
        <a:bodyPr/>
        <a:lstStyle/>
        <a:p>
          <a:r>
            <a:rPr lang="id-ID" dirty="0"/>
            <a:t>Daftar pustaka dihimpun ketat</a:t>
          </a:r>
        </a:p>
      </dgm:t>
    </dgm:pt>
    <dgm:pt modelId="{58DD4CD2-AE63-4B3A-AE52-4DAE3FA30F5A}" type="parTrans" cxnId="{29231055-3E62-4997-A002-16039847C1F9}">
      <dgm:prSet/>
      <dgm:spPr/>
      <dgm:t>
        <a:bodyPr/>
        <a:lstStyle/>
        <a:p>
          <a:endParaRPr lang="id-ID"/>
        </a:p>
      </dgm:t>
    </dgm:pt>
    <dgm:pt modelId="{6C1CC671-A486-40EB-A1F2-669BBDFEB685}" type="sibTrans" cxnId="{29231055-3E62-4997-A002-16039847C1F9}">
      <dgm:prSet/>
      <dgm:spPr/>
      <dgm:t>
        <a:bodyPr/>
        <a:lstStyle/>
        <a:p>
          <a:endParaRPr lang="id-ID"/>
        </a:p>
      </dgm:t>
    </dgm:pt>
    <dgm:pt modelId="{D425119A-EBF4-4D2A-ACFD-41174D5C32FC}">
      <dgm:prSet phldrT="[Text]"/>
      <dgm:spPr/>
      <dgm:t>
        <a:bodyPr/>
        <a:lstStyle/>
        <a:p>
          <a:r>
            <a:rPr lang="id-ID" dirty="0"/>
            <a:t>Parafrase</a:t>
          </a:r>
        </a:p>
      </dgm:t>
    </dgm:pt>
    <dgm:pt modelId="{58EDB9D6-1452-4EB4-8C5A-A32A2D69CDD6}" type="parTrans" cxnId="{A70AA0EC-3D3B-460E-A779-AD48882ADB30}">
      <dgm:prSet/>
      <dgm:spPr/>
      <dgm:t>
        <a:bodyPr/>
        <a:lstStyle/>
        <a:p>
          <a:endParaRPr lang="id-ID"/>
        </a:p>
      </dgm:t>
    </dgm:pt>
    <dgm:pt modelId="{3FC15AB3-116E-470D-9B5A-FD92767850AC}" type="sibTrans" cxnId="{A70AA0EC-3D3B-460E-A779-AD48882ADB30}">
      <dgm:prSet/>
      <dgm:spPr/>
      <dgm:t>
        <a:bodyPr/>
        <a:lstStyle/>
        <a:p>
          <a:endParaRPr lang="id-ID"/>
        </a:p>
      </dgm:t>
    </dgm:pt>
    <dgm:pt modelId="{97F2EB98-5D4E-48DF-A164-6946D6A7FE7A}">
      <dgm:prSet phldrT="[Text]"/>
      <dgm:spPr/>
      <dgm:t>
        <a:bodyPr/>
        <a:lstStyle/>
        <a:p>
          <a:r>
            <a:rPr lang="id-ID" dirty="0"/>
            <a:t>Interpretasi</a:t>
          </a:r>
        </a:p>
      </dgm:t>
    </dgm:pt>
    <dgm:pt modelId="{97FB7DDD-9A13-4F2C-BCEC-5F1B57364BF7}" type="parTrans" cxnId="{7B59742D-BDB0-461B-B571-B8AEF1C394BE}">
      <dgm:prSet/>
      <dgm:spPr/>
      <dgm:t>
        <a:bodyPr/>
        <a:lstStyle/>
        <a:p>
          <a:endParaRPr lang="id-ID"/>
        </a:p>
      </dgm:t>
    </dgm:pt>
    <dgm:pt modelId="{AC088054-4DE8-43C7-BDB4-2C3164D5CCC2}" type="sibTrans" cxnId="{7B59742D-BDB0-461B-B571-B8AEF1C394BE}">
      <dgm:prSet/>
      <dgm:spPr/>
      <dgm:t>
        <a:bodyPr/>
        <a:lstStyle/>
        <a:p>
          <a:endParaRPr lang="id-ID"/>
        </a:p>
      </dgm:t>
    </dgm:pt>
    <dgm:pt modelId="{6459128A-7A14-43F3-82CE-53FD9C562339}">
      <dgm:prSet phldrT="[Text]"/>
      <dgm:spPr/>
      <dgm:t>
        <a:bodyPr/>
        <a:lstStyle/>
        <a:p>
          <a:r>
            <a:rPr lang="id-ID" dirty="0"/>
            <a:t>Aplikasi anti plagiarisme</a:t>
          </a:r>
        </a:p>
      </dgm:t>
    </dgm:pt>
    <dgm:pt modelId="{EBF203D1-1C0E-4CB8-8A2E-CAE8C4F46807}" type="parTrans" cxnId="{7F34BCC5-01DE-4A4B-929E-3C1ED1924A3E}">
      <dgm:prSet/>
      <dgm:spPr/>
      <dgm:t>
        <a:bodyPr/>
        <a:lstStyle/>
        <a:p>
          <a:endParaRPr lang="id-ID"/>
        </a:p>
      </dgm:t>
    </dgm:pt>
    <dgm:pt modelId="{A6B806FA-4907-4FFF-B980-0B4D9192C7F2}" type="sibTrans" cxnId="{7F34BCC5-01DE-4A4B-929E-3C1ED1924A3E}">
      <dgm:prSet/>
      <dgm:spPr/>
      <dgm:t>
        <a:bodyPr/>
        <a:lstStyle/>
        <a:p>
          <a:endParaRPr lang="id-ID"/>
        </a:p>
      </dgm:t>
    </dgm:pt>
    <dgm:pt modelId="{677585C7-4025-4718-B827-AFF8C306A1B2}" type="pres">
      <dgm:prSet presAssocID="{D1B33A73-D56D-473A-B599-276CC6AD2970}" presName="outerComposite" presStyleCnt="0">
        <dgm:presLayoutVars>
          <dgm:chMax val="5"/>
          <dgm:dir/>
          <dgm:resizeHandles val="exact"/>
        </dgm:presLayoutVars>
      </dgm:prSet>
      <dgm:spPr/>
    </dgm:pt>
    <dgm:pt modelId="{D42CB388-B7BF-4BFC-B12E-8F66F8064762}" type="pres">
      <dgm:prSet presAssocID="{D1B33A73-D56D-473A-B599-276CC6AD2970}" presName="dummyMaxCanvas" presStyleCnt="0">
        <dgm:presLayoutVars/>
      </dgm:prSet>
      <dgm:spPr/>
    </dgm:pt>
    <dgm:pt modelId="{4E8EFC7E-6904-4D63-B433-3A41C35494CB}" type="pres">
      <dgm:prSet presAssocID="{D1B33A73-D56D-473A-B599-276CC6AD2970}" presName="FiveNodes_1" presStyleLbl="node1" presStyleIdx="0" presStyleCnt="5">
        <dgm:presLayoutVars>
          <dgm:bulletEnabled val="1"/>
        </dgm:presLayoutVars>
      </dgm:prSet>
      <dgm:spPr/>
    </dgm:pt>
    <dgm:pt modelId="{877ABDC2-B014-4426-A104-B1ADF8D7B01C}" type="pres">
      <dgm:prSet presAssocID="{D1B33A73-D56D-473A-B599-276CC6AD2970}" presName="FiveNodes_2" presStyleLbl="node1" presStyleIdx="1" presStyleCnt="5">
        <dgm:presLayoutVars>
          <dgm:bulletEnabled val="1"/>
        </dgm:presLayoutVars>
      </dgm:prSet>
      <dgm:spPr/>
    </dgm:pt>
    <dgm:pt modelId="{CFFB18DE-D349-4EB2-8A31-FEF387C9250C}" type="pres">
      <dgm:prSet presAssocID="{D1B33A73-D56D-473A-B599-276CC6AD2970}" presName="FiveNodes_3" presStyleLbl="node1" presStyleIdx="2" presStyleCnt="5">
        <dgm:presLayoutVars>
          <dgm:bulletEnabled val="1"/>
        </dgm:presLayoutVars>
      </dgm:prSet>
      <dgm:spPr/>
    </dgm:pt>
    <dgm:pt modelId="{933E881E-3F66-4532-A4CF-AE963C5518AA}" type="pres">
      <dgm:prSet presAssocID="{D1B33A73-D56D-473A-B599-276CC6AD2970}" presName="FiveNodes_4" presStyleLbl="node1" presStyleIdx="3" presStyleCnt="5">
        <dgm:presLayoutVars>
          <dgm:bulletEnabled val="1"/>
        </dgm:presLayoutVars>
      </dgm:prSet>
      <dgm:spPr/>
    </dgm:pt>
    <dgm:pt modelId="{DAD3BCCE-F54F-43A8-8120-93C20885A2FB}" type="pres">
      <dgm:prSet presAssocID="{D1B33A73-D56D-473A-B599-276CC6AD2970}" presName="FiveNodes_5" presStyleLbl="node1" presStyleIdx="4" presStyleCnt="5">
        <dgm:presLayoutVars>
          <dgm:bulletEnabled val="1"/>
        </dgm:presLayoutVars>
      </dgm:prSet>
      <dgm:spPr/>
    </dgm:pt>
    <dgm:pt modelId="{18482F80-6E9D-4BC2-9B91-4F5EDF6C7285}" type="pres">
      <dgm:prSet presAssocID="{D1B33A73-D56D-473A-B599-276CC6AD2970}" presName="FiveConn_1-2" presStyleLbl="fgAccFollowNode1" presStyleIdx="0" presStyleCnt="4">
        <dgm:presLayoutVars>
          <dgm:bulletEnabled val="1"/>
        </dgm:presLayoutVars>
      </dgm:prSet>
      <dgm:spPr/>
    </dgm:pt>
    <dgm:pt modelId="{C76CEE16-0B2E-4EE1-BBEF-49A9775F983D}" type="pres">
      <dgm:prSet presAssocID="{D1B33A73-D56D-473A-B599-276CC6AD2970}" presName="FiveConn_2-3" presStyleLbl="fgAccFollowNode1" presStyleIdx="1" presStyleCnt="4">
        <dgm:presLayoutVars>
          <dgm:bulletEnabled val="1"/>
        </dgm:presLayoutVars>
      </dgm:prSet>
      <dgm:spPr/>
    </dgm:pt>
    <dgm:pt modelId="{D05E8C7B-83C2-490C-AC12-7E31E7CC37B5}" type="pres">
      <dgm:prSet presAssocID="{D1B33A73-D56D-473A-B599-276CC6AD2970}" presName="FiveConn_3-4" presStyleLbl="fgAccFollowNode1" presStyleIdx="2" presStyleCnt="4">
        <dgm:presLayoutVars>
          <dgm:bulletEnabled val="1"/>
        </dgm:presLayoutVars>
      </dgm:prSet>
      <dgm:spPr/>
    </dgm:pt>
    <dgm:pt modelId="{E7BA1FD8-406E-4C01-A2FC-9DAAC00A3F6D}" type="pres">
      <dgm:prSet presAssocID="{D1B33A73-D56D-473A-B599-276CC6AD2970}" presName="FiveConn_4-5" presStyleLbl="fgAccFollowNode1" presStyleIdx="3" presStyleCnt="4">
        <dgm:presLayoutVars>
          <dgm:bulletEnabled val="1"/>
        </dgm:presLayoutVars>
      </dgm:prSet>
      <dgm:spPr/>
    </dgm:pt>
    <dgm:pt modelId="{1B4D3215-B0B2-49F2-99DB-8E06B5F4E657}" type="pres">
      <dgm:prSet presAssocID="{D1B33A73-D56D-473A-B599-276CC6AD2970}" presName="FiveNodes_1_text" presStyleLbl="node1" presStyleIdx="4" presStyleCnt="5">
        <dgm:presLayoutVars>
          <dgm:bulletEnabled val="1"/>
        </dgm:presLayoutVars>
      </dgm:prSet>
      <dgm:spPr/>
    </dgm:pt>
    <dgm:pt modelId="{BC7F8C4A-3C0C-48BA-A36C-2E76EC6D4609}" type="pres">
      <dgm:prSet presAssocID="{D1B33A73-D56D-473A-B599-276CC6AD2970}" presName="FiveNodes_2_text" presStyleLbl="node1" presStyleIdx="4" presStyleCnt="5">
        <dgm:presLayoutVars>
          <dgm:bulletEnabled val="1"/>
        </dgm:presLayoutVars>
      </dgm:prSet>
      <dgm:spPr/>
    </dgm:pt>
    <dgm:pt modelId="{25177672-B96F-4DC3-A228-6411FBEC3F6C}" type="pres">
      <dgm:prSet presAssocID="{D1B33A73-D56D-473A-B599-276CC6AD2970}" presName="FiveNodes_3_text" presStyleLbl="node1" presStyleIdx="4" presStyleCnt="5">
        <dgm:presLayoutVars>
          <dgm:bulletEnabled val="1"/>
        </dgm:presLayoutVars>
      </dgm:prSet>
      <dgm:spPr/>
    </dgm:pt>
    <dgm:pt modelId="{A038612B-659F-4EB2-BCE5-CCBB38779526}" type="pres">
      <dgm:prSet presAssocID="{D1B33A73-D56D-473A-B599-276CC6AD2970}" presName="FiveNodes_4_text" presStyleLbl="node1" presStyleIdx="4" presStyleCnt="5">
        <dgm:presLayoutVars>
          <dgm:bulletEnabled val="1"/>
        </dgm:presLayoutVars>
      </dgm:prSet>
      <dgm:spPr/>
    </dgm:pt>
    <dgm:pt modelId="{F80AA990-12AC-4179-B524-3FCF73066517}" type="pres">
      <dgm:prSet presAssocID="{D1B33A73-D56D-473A-B599-276CC6AD297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DA9C300-0C89-4A0F-BCC3-7711EE028F6D}" type="presOf" srcId="{34C903BF-4508-4783-9D96-51DE871ED4F2}" destId="{877ABDC2-B014-4426-A104-B1ADF8D7B01C}" srcOrd="0" destOrd="0" presId="urn:microsoft.com/office/officeart/2005/8/layout/vProcess5"/>
    <dgm:cxn modelId="{C60C4912-7C66-4990-A0B0-7E79EC5A948B}" type="presOf" srcId="{EDA95866-2EB9-4A6A-8CD7-536F1FF62FB1}" destId="{1B4D3215-B0B2-49F2-99DB-8E06B5F4E657}" srcOrd="1" destOrd="0" presId="urn:microsoft.com/office/officeart/2005/8/layout/vProcess5"/>
    <dgm:cxn modelId="{7B59742D-BDB0-461B-B571-B8AEF1C394BE}" srcId="{D1B33A73-D56D-473A-B599-276CC6AD2970}" destId="{97F2EB98-5D4E-48DF-A164-6946D6A7FE7A}" srcOrd="3" destOrd="0" parTransId="{97FB7DDD-9A13-4F2C-BCEC-5F1B57364BF7}" sibTransId="{AC088054-4DE8-43C7-BDB4-2C3164D5CCC2}"/>
    <dgm:cxn modelId="{B7ED5C32-4757-42D3-83AF-E695FB457314}" type="presOf" srcId="{EDA95866-2EB9-4A6A-8CD7-536F1FF62FB1}" destId="{4E8EFC7E-6904-4D63-B433-3A41C35494CB}" srcOrd="0" destOrd="0" presId="urn:microsoft.com/office/officeart/2005/8/layout/vProcess5"/>
    <dgm:cxn modelId="{ED9A5039-4E7E-4D48-BBE6-1F9E2E2AAAA1}" type="presOf" srcId="{6459128A-7A14-43F3-82CE-53FD9C562339}" destId="{F80AA990-12AC-4179-B524-3FCF73066517}" srcOrd="1" destOrd="0" presId="urn:microsoft.com/office/officeart/2005/8/layout/vProcess5"/>
    <dgm:cxn modelId="{E05DFC3B-C1E0-48F6-876F-7987B560E74F}" type="presOf" srcId="{97F2EB98-5D4E-48DF-A164-6946D6A7FE7A}" destId="{A038612B-659F-4EB2-BCE5-CCBB38779526}" srcOrd="1" destOrd="0" presId="urn:microsoft.com/office/officeart/2005/8/layout/vProcess5"/>
    <dgm:cxn modelId="{4C19CC74-C449-49EF-9E40-06AB3A5F9EF2}" type="presOf" srcId="{D1B33A73-D56D-473A-B599-276CC6AD2970}" destId="{677585C7-4025-4718-B827-AFF8C306A1B2}" srcOrd="0" destOrd="0" presId="urn:microsoft.com/office/officeart/2005/8/layout/vProcess5"/>
    <dgm:cxn modelId="{29231055-3E62-4997-A002-16039847C1F9}" srcId="{D1B33A73-D56D-473A-B599-276CC6AD2970}" destId="{34C903BF-4508-4783-9D96-51DE871ED4F2}" srcOrd="1" destOrd="0" parTransId="{58DD4CD2-AE63-4B3A-AE52-4DAE3FA30F5A}" sibTransId="{6C1CC671-A486-40EB-A1F2-669BBDFEB685}"/>
    <dgm:cxn modelId="{42B6CD77-F283-4B0A-8693-4C5519214098}" type="presOf" srcId="{3FC15AB3-116E-470D-9B5A-FD92767850AC}" destId="{D05E8C7B-83C2-490C-AC12-7E31E7CC37B5}" srcOrd="0" destOrd="0" presId="urn:microsoft.com/office/officeart/2005/8/layout/vProcess5"/>
    <dgm:cxn modelId="{43DB838A-4B28-4E16-98FE-74D8BBE7CA39}" type="presOf" srcId="{6459128A-7A14-43F3-82CE-53FD9C562339}" destId="{DAD3BCCE-F54F-43A8-8120-93C20885A2FB}" srcOrd="0" destOrd="0" presId="urn:microsoft.com/office/officeart/2005/8/layout/vProcess5"/>
    <dgm:cxn modelId="{DA494B93-60CD-41C1-A97C-8719BF007B4C}" type="presOf" srcId="{97F2EB98-5D4E-48DF-A164-6946D6A7FE7A}" destId="{933E881E-3F66-4532-A4CF-AE963C5518AA}" srcOrd="0" destOrd="0" presId="urn:microsoft.com/office/officeart/2005/8/layout/vProcess5"/>
    <dgm:cxn modelId="{2C952299-F397-45A9-ABF3-811B9EA05540}" type="presOf" srcId="{D425119A-EBF4-4D2A-ACFD-41174D5C32FC}" destId="{25177672-B96F-4DC3-A228-6411FBEC3F6C}" srcOrd="1" destOrd="0" presId="urn:microsoft.com/office/officeart/2005/8/layout/vProcess5"/>
    <dgm:cxn modelId="{48337E9C-A1BA-481E-A003-6A30B486556B}" type="presOf" srcId="{AC088054-4DE8-43C7-BDB4-2C3164D5CCC2}" destId="{E7BA1FD8-406E-4C01-A2FC-9DAAC00A3F6D}" srcOrd="0" destOrd="0" presId="urn:microsoft.com/office/officeart/2005/8/layout/vProcess5"/>
    <dgm:cxn modelId="{E0AF669D-E3CC-4596-98DE-53C595FDD36E}" type="presOf" srcId="{34C903BF-4508-4783-9D96-51DE871ED4F2}" destId="{BC7F8C4A-3C0C-48BA-A36C-2E76EC6D4609}" srcOrd="1" destOrd="0" presId="urn:microsoft.com/office/officeart/2005/8/layout/vProcess5"/>
    <dgm:cxn modelId="{49D016AD-7F77-4055-864B-32CC88470456}" type="presOf" srcId="{D425119A-EBF4-4D2A-ACFD-41174D5C32FC}" destId="{CFFB18DE-D349-4EB2-8A31-FEF387C9250C}" srcOrd="0" destOrd="0" presId="urn:microsoft.com/office/officeart/2005/8/layout/vProcess5"/>
    <dgm:cxn modelId="{90C1C8B3-5443-41A0-A840-B1D6B5B9047A}" type="presOf" srcId="{E630098C-C437-4CF2-86B2-6EDBD97B6A3B}" destId="{18482F80-6E9D-4BC2-9B91-4F5EDF6C7285}" srcOrd="0" destOrd="0" presId="urn:microsoft.com/office/officeart/2005/8/layout/vProcess5"/>
    <dgm:cxn modelId="{431808B4-8735-4A21-AFF2-7699B083D21B}" srcId="{D1B33A73-D56D-473A-B599-276CC6AD2970}" destId="{EDA95866-2EB9-4A6A-8CD7-536F1FF62FB1}" srcOrd="0" destOrd="0" parTransId="{B0F88363-3010-4A79-A33B-7B0DD2F0729E}" sibTransId="{E630098C-C437-4CF2-86B2-6EDBD97B6A3B}"/>
    <dgm:cxn modelId="{6119B3C5-1C21-4EEA-A1ED-A073CCB17E5E}" type="presOf" srcId="{6C1CC671-A486-40EB-A1F2-669BBDFEB685}" destId="{C76CEE16-0B2E-4EE1-BBEF-49A9775F983D}" srcOrd="0" destOrd="0" presId="urn:microsoft.com/office/officeart/2005/8/layout/vProcess5"/>
    <dgm:cxn modelId="{7F34BCC5-01DE-4A4B-929E-3C1ED1924A3E}" srcId="{D1B33A73-D56D-473A-B599-276CC6AD2970}" destId="{6459128A-7A14-43F3-82CE-53FD9C562339}" srcOrd="4" destOrd="0" parTransId="{EBF203D1-1C0E-4CB8-8A2E-CAE8C4F46807}" sibTransId="{A6B806FA-4907-4FFF-B980-0B4D9192C7F2}"/>
    <dgm:cxn modelId="{A70AA0EC-3D3B-460E-A779-AD48882ADB30}" srcId="{D1B33A73-D56D-473A-B599-276CC6AD2970}" destId="{D425119A-EBF4-4D2A-ACFD-41174D5C32FC}" srcOrd="2" destOrd="0" parTransId="{58EDB9D6-1452-4EB4-8C5A-A32A2D69CDD6}" sibTransId="{3FC15AB3-116E-470D-9B5A-FD92767850AC}"/>
    <dgm:cxn modelId="{2E8EAD3B-6B4E-4145-8AE9-4A735B380695}" type="presParOf" srcId="{677585C7-4025-4718-B827-AFF8C306A1B2}" destId="{D42CB388-B7BF-4BFC-B12E-8F66F8064762}" srcOrd="0" destOrd="0" presId="urn:microsoft.com/office/officeart/2005/8/layout/vProcess5"/>
    <dgm:cxn modelId="{8D2E22E1-AB84-40C8-A97B-6735171B0D61}" type="presParOf" srcId="{677585C7-4025-4718-B827-AFF8C306A1B2}" destId="{4E8EFC7E-6904-4D63-B433-3A41C35494CB}" srcOrd="1" destOrd="0" presId="urn:microsoft.com/office/officeart/2005/8/layout/vProcess5"/>
    <dgm:cxn modelId="{DE8E0F94-C95A-464C-BC0B-9279CC84A638}" type="presParOf" srcId="{677585C7-4025-4718-B827-AFF8C306A1B2}" destId="{877ABDC2-B014-4426-A104-B1ADF8D7B01C}" srcOrd="2" destOrd="0" presId="urn:microsoft.com/office/officeart/2005/8/layout/vProcess5"/>
    <dgm:cxn modelId="{9D7D9D3F-4C87-4AC2-AF9C-481F234730D3}" type="presParOf" srcId="{677585C7-4025-4718-B827-AFF8C306A1B2}" destId="{CFFB18DE-D349-4EB2-8A31-FEF387C9250C}" srcOrd="3" destOrd="0" presId="urn:microsoft.com/office/officeart/2005/8/layout/vProcess5"/>
    <dgm:cxn modelId="{B077D14C-E7BB-42C2-823E-B8244F6C637C}" type="presParOf" srcId="{677585C7-4025-4718-B827-AFF8C306A1B2}" destId="{933E881E-3F66-4532-A4CF-AE963C5518AA}" srcOrd="4" destOrd="0" presId="urn:microsoft.com/office/officeart/2005/8/layout/vProcess5"/>
    <dgm:cxn modelId="{DBC75944-2483-4875-8B0D-7ACA94456C79}" type="presParOf" srcId="{677585C7-4025-4718-B827-AFF8C306A1B2}" destId="{DAD3BCCE-F54F-43A8-8120-93C20885A2FB}" srcOrd="5" destOrd="0" presId="urn:microsoft.com/office/officeart/2005/8/layout/vProcess5"/>
    <dgm:cxn modelId="{47A81409-70C2-4BF6-8593-11EBA1D4575C}" type="presParOf" srcId="{677585C7-4025-4718-B827-AFF8C306A1B2}" destId="{18482F80-6E9D-4BC2-9B91-4F5EDF6C7285}" srcOrd="6" destOrd="0" presId="urn:microsoft.com/office/officeart/2005/8/layout/vProcess5"/>
    <dgm:cxn modelId="{8CC2D9F9-35CC-4302-A4A1-42FD1468381B}" type="presParOf" srcId="{677585C7-4025-4718-B827-AFF8C306A1B2}" destId="{C76CEE16-0B2E-4EE1-BBEF-49A9775F983D}" srcOrd="7" destOrd="0" presId="urn:microsoft.com/office/officeart/2005/8/layout/vProcess5"/>
    <dgm:cxn modelId="{0D4404D8-E074-4D83-B524-0FE87280C49B}" type="presParOf" srcId="{677585C7-4025-4718-B827-AFF8C306A1B2}" destId="{D05E8C7B-83C2-490C-AC12-7E31E7CC37B5}" srcOrd="8" destOrd="0" presId="urn:microsoft.com/office/officeart/2005/8/layout/vProcess5"/>
    <dgm:cxn modelId="{218EE93C-3F66-4508-8E31-A90573448C15}" type="presParOf" srcId="{677585C7-4025-4718-B827-AFF8C306A1B2}" destId="{E7BA1FD8-406E-4C01-A2FC-9DAAC00A3F6D}" srcOrd="9" destOrd="0" presId="urn:microsoft.com/office/officeart/2005/8/layout/vProcess5"/>
    <dgm:cxn modelId="{18A01B5B-49DE-4CCD-AC4E-913BEDFE2140}" type="presParOf" srcId="{677585C7-4025-4718-B827-AFF8C306A1B2}" destId="{1B4D3215-B0B2-49F2-99DB-8E06B5F4E657}" srcOrd="10" destOrd="0" presId="urn:microsoft.com/office/officeart/2005/8/layout/vProcess5"/>
    <dgm:cxn modelId="{BD86EFE6-2884-4679-A9F4-9DA68010E7FB}" type="presParOf" srcId="{677585C7-4025-4718-B827-AFF8C306A1B2}" destId="{BC7F8C4A-3C0C-48BA-A36C-2E76EC6D4609}" srcOrd="11" destOrd="0" presId="urn:microsoft.com/office/officeart/2005/8/layout/vProcess5"/>
    <dgm:cxn modelId="{62D15DE1-294F-4886-9C7B-795ED10A3F3B}" type="presParOf" srcId="{677585C7-4025-4718-B827-AFF8C306A1B2}" destId="{25177672-B96F-4DC3-A228-6411FBEC3F6C}" srcOrd="12" destOrd="0" presId="urn:microsoft.com/office/officeart/2005/8/layout/vProcess5"/>
    <dgm:cxn modelId="{EA9D3E78-6F19-47B5-8443-FC5165DC3E26}" type="presParOf" srcId="{677585C7-4025-4718-B827-AFF8C306A1B2}" destId="{A038612B-659F-4EB2-BCE5-CCBB38779526}" srcOrd="13" destOrd="0" presId="urn:microsoft.com/office/officeart/2005/8/layout/vProcess5"/>
    <dgm:cxn modelId="{30DE80A6-2498-492A-A6A3-5AA79920D805}" type="presParOf" srcId="{677585C7-4025-4718-B827-AFF8C306A1B2}" destId="{F80AA990-12AC-4179-B524-3FCF7306651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68475-4EF0-4AE0-86C9-776DA6ED19DD}">
      <dsp:nvSpPr>
        <dsp:cNvPr id="0" name=""/>
        <dsp:cNvSpPr/>
      </dsp:nvSpPr>
      <dsp:spPr>
        <a:xfrm>
          <a:off x="-5215576" y="-798883"/>
          <a:ext cx="6211041" cy="621104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F3CCC-3B82-4DBF-A017-16BF512FA7D1}">
      <dsp:nvSpPr>
        <dsp:cNvPr id="0" name=""/>
        <dsp:cNvSpPr/>
      </dsp:nvSpPr>
      <dsp:spPr>
        <a:xfrm>
          <a:off x="640322" y="461327"/>
          <a:ext cx="7861187" cy="922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3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Mengemukakan kata-kata atau pendapat orang lain sebagai kepunyaan kita sendiri</a:t>
          </a:r>
        </a:p>
      </dsp:txBody>
      <dsp:txXfrm>
        <a:off x="640322" y="461327"/>
        <a:ext cx="7861187" cy="922655"/>
      </dsp:txXfrm>
    </dsp:sp>
    <dsp:sp modelId="{B56AED42-C51B-4092-847E-F8ABCC02E97A}">
      <dsp:nvSpPr>
        <dsp:cNvPr id="0" name=""/>
        <dsp:cNvSpPr/>
      </dsp:nvSpPr>
      <dsp:spPr>
        <a:xfrm>
          <a:off x="63663" y="345995"/>
          <a:ext cx="1153318" cy="115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A4D43-3B51-45C1-9DED-87E993343E69}">
      <dsp:nvSpPr>
        <dsp:cNvPr id="0" name=""/>
        <dsp:cNvSpPr/>
      </dsp:nvSpPr>
      <dsp:spPr>
        <a:xfrm>
          <a:off x="975707" y="1845310"/>
          <a:ext cx="7525802" cy="92265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3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Menuliskan kata, kutipan/ pendapat yang didapat dari orang lain/ buku tanpa menyebutkan sumber</a:t>
          </a:r>
        </a:p>
      </dsp:txBody>
      <dsp:txXfrm>
        <a:off x="975707" y="1845310"/>
        <a:ext cx="7525802" cy="922655"/>
      </dsp:txXfrm>
    </dsp:sp>
    <dsp:sp modelId="{B2B3E461-A291-497C-866E-F8185F967599}">
      <dsp:nvSpPr>
        <dsp:cNvPr id="0" name=""/>
        <dsp:cNvSpPr/>
      </dsp:nvSpPr>
      <dsp:spPr>
        <a:xfrm>
          <a:off x="399048" y="1729978"/>
          <a:ext cx="1153318" cy="115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2379C-EC2D-4099-BB45-C51429C242DE}">
      <dsp:nvSpPr>
        <dsp:cNvPr id="0" name=""/>
        <dsp:cNvSpPr/>
      </dsp:nvSpPr>
      <dsp:spPr>
        <a:xfrm>
          <a:off x="640322" y="3229292"/>
          <a:ext cx="7861187" cy="92265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3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Tindakan menjiplak ide, gagasan, atau karya orang lain untuk diakui sebagai karya sendiri tanpa menyebutkan sumbernya</a:t>
          </a:r>
        </a:p>
      </dsp:txBody>
      <dsp:txXfrm>
        <a:off x="640322" y="3229292"/>
        <a:ext cx="7861187" cy="922655"/>
      </dsp:txXfrm>
    </dsp:sp>
    <dsp:sp modelId="{7D515453-135C-4F2B-A53E-3FD54DCD3AF7}">
      <dsp:nvSpPr>
        <dsp:cNvPr id="0" name=""/>
        <dsp:cNvSpPr/>
      </dsp:nvSpPr>
      <dsp:spPr>
        <a:xfrm>
          <a:off x="63663" y="3113960"/>
          <a:ext cx="1153318" cy="1153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67065-512D-4FB3-939F-7B8553628BCF}">
      <dsp:nvSpPr>
        <dsp:cNvPr id="0" name=""/>
        <dsp:cNvSpPr/>
      </dsp:nvSpPr>
      <dsp:spPr>
        <a:xfrm>
          <a:off x="0" y="368770"/>
          <a:ext cx="113807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0AD7E-2C0F-4AEF-BE3B-5B4BDCFFABF4}">
      <dsp:nvSpPr>
        <dsp:cNvPr id="0" name=""/>
        <dsp:cNvSpPr/>
      </dsp:nvSpPr>
      <dsp:spPr>
        <a:xfrm>
          <a:off x="569039" y="88330"/>
          <a:ext cx="7966551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117" tIns="0" rIns="3011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Menggunakan kata/ kalimat</a:t>
          </a:r>
        </a:p>
      </dsp:txBody>
      <dsp:txXfrm>
        <a:off x="596419" y="115710"/>
        <a:ext cx="7911791" cy="506120"/>
      </dsp:txXfrm>
    </dsp:sp>
    <dsp:sp modelId="{DD71262C-760C-4180-BAA6-C542DB5F3E52}">
      <dsp:nvSpPr>
        <dsp:cNvPr id="0" name=""/>
        <dsp:cNvSpPr/>
      </dsp:nvSpPr>
      <dsp:spPr>
        <a:xfrm>
          <a:off x="0" y="1230610"/>
          <a:ext cx="113807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EC32F-43D1-48EA-B765-1FBFE8EEEE41}">
      <dsp:nvSpPr>
        <dsp:cNvPr id="0" name=""/>
        <dsp:cNvSpPr/>
      </dsp:nvSpPr>
      <dsp:spPr>
        <a:xfrm>
          <a:off x="569039" y="950170"/>
          <a:ext cx="7966551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117" tIns="0" rIns="3011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Menggunakan gagasan</a:t>
          </a:r>
        </a:p>
      </dsp:txBody>
      <dsp:txXfrm>
        <a:off x="596419" y="977550"/>
        <a:ext cx="7911791" cy="506120"/>
      </dsp:txXfrm>
    </dsp:sp>
    <dsp:sp modelId="{90CAC149-4C2B-40BF-8A3B-30CA8EBD3636}">
      <dsp:nvSpPr>
        <dsp:cNvPr id="0" name=""/>
        <dsp:cNvSpPr/>
      </dsp:nvSpPr>
      <dsp:spPr>
        <a:xfrm>
          <a:off x="0" y="2092450"/>
          <a:ext cx="113807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0EF59-A21D-4195-8828-B76EEB19BCD3}">
      <dsp:nvSpPr>
        <dsp:cNvPr id="0" name=""/>
        <dsp:cNvSpPr/>
      </dsp:nvSpPr>
      <dsp:spPr>
        <a:xfrm>
          <a:off x="569039" y="1812010"/>
          <a:ext cx="7966551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117" tIns="0" rIns="3011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Menggunakan fakta (data, informasi)</a:t>
          </a:r>
        </a:p>
      </dsp:txBody>
      <dsp:txXfrm>
        <a:off x="596419" y="1839390"/>
        <a:ext cx="7911791" cy="506120"/>
      </dsp:txXfrm>
    </dsp:sp>
    <dsp:sp modelId="{2C542A09-B853-4437-8F14-10DF7F03545C}">
      <dsp:nvSpPr>
        <dsp:cNvPr id="0" name=""/>
        <dsp:cNvSpPr/>
      </dsp:nvSpPr>
      <dsp:spPr>
        <a:xfrm>
          <a:off x="0" y="2954290"/>
          <a:ext cx="113807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834A5-EFA0-4585-9D67-C42A20DE2BC1}">
      <dsp:nvSpPr>
        <dsp:cNvPr id="0" name=""/>
        <dsp:cNvSpPr/>
      </dsp:nvSpPr>
      <dsp:spPr>
        <a:xfrm>
          <a:off x="569039" y="2673850"/>
          <a:ext cx="7966551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117" tIns="0" rIns="3011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Mengakui tulisan orang lain sebagai tulisannya</a:t>
          </a:r>
        </a:p>
      </dsp:txBody>
      <dsp:txXfrm>
        <a:off x="596419" y="2701230"/>
        <a:ext cx="7911791" cy="506120"/>
      </dsp:txXfrm>
    </dsp:sp>
    <dsp:sp modelId="{898EB582-EBAD-40C5-B3BD-1971B11AA660}">
      <dsp:nvSpPr>
        <dsp:cNvPr id="0" name=""/>
        <dsp:cNvSpPr/>
      </dsp:nvSpPr>
      <dsp:spPr>
        <a:xfrm>
          <a:off x="0" y="3816130"/>
          <a:ext cx="113807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A0FCE-63D4-4F62-BCF2-1539D9FC1223}">
      <dsp:nvSpPr>
        <dsp:cNvPr id="0" name=""/>
        <dsp:cNvSpPr/>
      </dsp:nvSpPr>
      <dsp:spPr>
        <a:xfrm>
          <a:off x="569039" y="3535690"/>
          <a:ext cx="7966551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117" tIns="0" rIns="3011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Melakukan parafrese</a:t>
          </a:r>
        </a:p>
      </dsp:txBody>
      <dsp:txXfrm>
        <a:off x="596419" y="3563070"/>
        <a:ext cx="7911791" cy="506120"/>
      </dsp:txXfrm>
    </dsp:sp>
    <dsp:sp modelId="{9F9C113E-06B7-4B67-B149-25F76057A368}">
      <dsp:nvSpPr>
        <dsp:cNvPr id="0" name=""/>
        <dsp:cNvSpPr/>
      </dsp:nvSpPr>
      <dsp:spPr>
        <a:xfrm>
          <a:off x="0" y="4677970"/>
          <a:ext cx="113807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B0434-B63C-4BB2-918C-364A14016555}">
      <dsp:nvSpPr>
        <dsp:cNvPr id="0" name=""/>
        <dsp:cNvSpPr/>
      </dsp:nvSpPr>
      <dsp:spPr>
        <a:xfrm>
          <a:off x="569039" y="4397530"/>
          <a:ext cx="7966551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117" tIns="0" rIns="3011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Menyerahkan karya ilmiah yang dipublikasikan orang lain, seolah-olah miliknya</a:t>
          </a:r>
        </a:p>
      </dsp:txBody>
      <dsp:txXfrm>
        <a:off x="596419" y="4424910"/>
        <a:ext cx="7911791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2B351-582A-4AA7-BC24-3D13C7D40B7C}">
      <dsp:nvSpPr>
        <dsp:cNvPr id="0" name=""/>
        <dsp:cNvSpPr/>
      </dsp:nvSpPr>
      <dsp:spPr>
        <a:xfrm>
          <a:off x="1406" y="1558412"/>
          <a:ext cx="2304487" cy="23044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Plagiarisme Kata</a:t>
          </a:r>
        </a:p>
      </dsp:txBody>
      <dsp:txXfrm>
        <a:off x="338890" y="1895896"/>
        <a:ext cx="1629519" cy="1629519"/>
      </dsp:txXfrm>
    </dsp:sp>
    <dsp:sp modelId="{FCC07948-79F5-4C39-AF1B-2E28B4BB4679}">
      <dsp:nvSpPr>
        <dsp:cNvPr id="0" name=""/>
        <dsp:cNvSpPr/>
      </dsp:nvSpPr>
      <dsp:spPr>
        <a:xfrm>
          <a:off x="2305894" y="1558412"/>
          <a:ext cx="2304487" cy="23044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Plagiarisme Sumber</a:t>
          </a:r>
        </a:p>
      </dsp:txBody>
      <dsp:txXfrm>
        <a:off x="2643378" y="1895896"/>
        <a:ext cx="1629519" cy="1629519"/>
      </dsp:txXfrm>
    </dsp:sp>
    <dsp:sp modelId="{8414C107-232E-4514-BA91-DA5928968D5B}">
      <dsp:nvSpPr>
        <dsp:cNvPr id="0" name=""/>
        <dsp:cNvSpPr/>
      </dsp:nvSpPr>
      <dsp:spPr>
        <a:xfrm>
          <a:off x="4610381" y="1558412"/>
          <a:ext cx="2304487" cy="23044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Plagiarisme Kepengarangan</a:t>
          </a:r>
        </a:p>
      </dsp:txBody>
      <dsp:txXfrm>
        <a:off x="4947865" y="1895896"/>
        <a:ext cx="1629519" cy="1629519"/>
      </dsp:txXfrm>
    </dsp:sp>
    <dsp:sp modelId="{B6B19922-50B8-443C-871F-D5D917529A88}">
      <dsp:nvSpPr>
        <dsp:cNvPr id="0" name=""/>
        <dsp:cNvSpPr/>
      </dsp:nvSpPr>
      <dsp:spPr>
        <a:xfrm>
          <a:off x="6914868" y="1558412"/>
          <a:ext cx="2304487" cy="23044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Self Plagiarism</a:t>
          </a:r>
        </a:p>
      </dsp:txBody>
      <dsp:txXfrm>
        <a:off x="7252352" y="1895896"/>
        <a:ext cx="1629519" cy="1629519"/>
      </dsp:txXfrm>
    </dsp:sp>
    <dsp:sp modelId="{3522893C-EFB4-4F1C-B707-8F549C970E65}">
      <dsp:nvSpPr>
        <dsp:cNvPr id="0" name=""/>
        <dsp:cNvSpPr/>
      </dsp:nvSpPr>
      <dsp:spPr>
        <a:xfrm>
          <a:off x="9219355" y="1558412"/>
          <a:ext cx="2304487" cy="23044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Plagiat Ide</a:t>
          </a:r>
        </a:p>
      </dsp:txBody>
      <dsp:txXfrm>
        <a:off x="9556839" y="1895896"/>
        <a:ext cx="1629519" cy="1629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6C04C-C9D1-4FCB-BF69-A9033EEF880E}">
      <dsp:nvSpPr>
        <dsp:cNvPr id="0" name=""/>
        <dsp:cNvSpPr/>
      </dsp:nvSpPr>
      <dsp:spPr>
        <a:xfrm>
          <a:off x="755968" y="1204929"/>
          <a:ext cx="3001136" cy="26233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Kurang dari 30%</a:t>
          </a:r>
        </a:p>
      </dsp:txBody>
      <dsp:txXfrm>
        <a:off x="1506252" y="1598435"/>
        <a:ext cx="1463054" cy="1836359"/>
      </dsp:txXfrm>
    </dsp:sp>
    <dsp:sp modelId="{7994B7CC-2FA8-459C-A8DD-530E4E30716C}">
      <dsp:nvSpPr>
        <dsp:cNvPr id="0" name=""/>
        <dsp:cNvSpPr/>
      </dsp:nvSpPr>
      <dsp:spPr>
        <a:xfrm>
          <a:off x="5683" y="1766330"/>
          <a:ext cx="1500568" cy="15005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Ringan</a:t>
          </a:r>
        </a:p>
      </dsp:txBody>
      <dsp:txXfrm>
        <a:off x="225436" y="1986083"/>
        <a:ext cx="1061062" cy="1061062"/>
      </dsp:txXfrm>
    </dsp:sp>
    <dsp:sp modelId="{AADFAF0A-43F7-4E2D-B161-4A639108DA57}">
      <dsp:nvSpPr>
        <dsp:cNvPr id="0" name=""/>
        <dsp:cNvSpPr/>
      </dsp:nvSpPr>
      <dsp:spPr>
        <a:xfrm>
          <a:off x="4694959" y="1204929"/>
          <a:ext cx="3001136" cy="26233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30% -70%</a:t>
          </a:r>
        </a:p>
      </dsp:txBody>
      <dsp:txXfrm>
        <a:off x="5445243" y="1598435"/>
        <a:ext cx="1463054" cy="1836359"/>
      </dsp:txXfrm>
    </dsp:sp>
    <dsp:sp modelId="{29254CF6-F5B4-4A86-A237-ACBF94AFBF86}">
      <dsp:nvSpPr>
        <dsp:cNvPr id="0" name=""/>
        <dsp:cNvSpPr/>
      </dsp:nvSpPr>
      <dsp:spPr>
        <a:xfrm>
          <a:off x="3944675" y="1766330"/>
          <a:ext cx="1500568" cy="15005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Sedang</a:t>
          </a:r>
        </a:p>
      </dsp:txBody>
      <dsp:txXfrm>
        <a:off x="4164428" y="1986083"/>
        <a:ext cx="1061062" cy="1061062"/>
      </dsp:txXfrm>
    </dsp:sp>
    <dsp:sp modelId="{FA42198A-1FB4-4351-96D5-459B01BC4E02}">
      <dsp:nvSpPr>
        <dsp:cNvPr id="0" name=""/>
        <dsp:cNvSpPr/>
      </dsp:nvSpPr>
      <dsp:spPr>
        <a:xfrm>
          <a:off x="8633950" y="1204929"/>
          <a:ext cx="3001136" cy="26233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Lebih dari 70%</a:t>
          </a:r>
        </a:p>
      </dsp:txBody>
      <dsp:txXfrm>
        <a:off x="9384234" y="1598435"/>
        <a:ext cx="1463054" cy="1836359"/>
      </dsp:txXfrm>
    </dsp:sp>
    <dsp:sp modelId="{2C2E667F-C860-4A27-A3D6-A3D05FF13FF1}">
      <dsp:nvSpPr>
        <dsp:cNvPr id="0" name=""/>
        <dsp:cNvSpPr/>
      </dsp:nvSpPr>
      <dsp:spPr>
        <a:xfrm>
          <a:off x="7883666" y="1766330"/>
          <a:ext cx="1500568" cy="15005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Total</a:t>
          </a:r>
        </a:p>
      </dsp:txBody>
      <dsp:txXfrm>
        <a:off x="8103419" y="1986083"/>
        <a:ext cx="1061062" cy="1061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2AF7E-18DA-45CA-905C-ECF0337C86D8}">
      <dsp:nvSpPr>
        <dsp:cNvPr id="0" name=""/>
        <dsp:cNvSpPr/>
      </dsp:nvSpPr>
      <dsp:spPr>
        <a:xfrm>
          <a:off x="5541" y="1805356"/>
          <a:ext cx="2608070" cy="100671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5CA50-0AA7-4301-BE63-8458C1153B7E}">
      <dsp:nvSpPr>
        <dsp:cNvPr id="0" name=""/>
        <dsp:cNvSpPr/>
      </dsp:nvSpPr>
      <dsp:spPr>
        <a:xfrm>
          <a:off x="701026" y="2057034"/>
          <a:ext cx="2202370" cy="10067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Plagiarisme verbatin</a:t>
          </a:r>
        </a:p>
      </dsp:txBody>
      <dsp:txXfrm>
        <a:off x="730512" y="2086520"/>
        <a:ext cx="2143398" cy="947743"/>
      </dsp:txXfrm>
    </dsp:sp>
    <dsp:sp modelId="{AE39B4F3-A307-4384-AB3E-79D99A8FABEC}">
      <dsp:nvSpPr>
        <dsp:cNvPr id="0" name=""/>
        <dsp:cNvSpPr/>
      </dsp:nvSpPr>
      <dsp:spPr>
        <a:xfrm>
          <a:off x="2984536" y="1805356"/>
          <a:ext cx="2608070" cy="100671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17C1-4D46-4396-9BA8-0C99AD02951C}">
      <dsp:nvSpPr>
        <dsp:cNvPr id="0" name=""/>
        <dsp:cNvSpPr/>
      </dsp:nvSpPr>
      <dsp:spPr>
        <a:xfrm>
          <a:off x="3680022" y="2057034"/>
          <a:ext cx="2202370" cy="10067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Plagiarisme Kain perca</a:t>
          </a:r>
        </a:p>
      </dsp:txBody>
      <dsp:txXfrm>
        <a:off x="3709508" y="2086520"/>
        <a:ext cx="2143398" cy="947743"/>
      </dsp:txXfrm>
    </dsp:sp>
    <dsp:sp modelId="{7C284F21-323B-4CCC-A0A4-78C74657A11D}">
      <dsp:nvSpPr>
        <dsp:cNvPr id="0" name=""/>
        <dsp:cNvSpPr/>
      </dsp:nvSpPr>
      <dsp:spPr>
        <a:xfrm>
          <a:off x="5963532" y="1805356"/>
          <a:ext cx="2608070" cy="100671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395E-2383-4335-AD6A-D615101EB9B5}">
      <dsp:nvSpPr>
        <dsp:cNvPr id="0" name=""/>
        <dsp:cNvSpPr/>
      </dsp:nvSpPr>
      <dsp:spPr>
        <a:xfrm>
          <a:off x="6659017" y="2057034"/>
          <a:ext cx="2202370" cy="10067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Plagiarisme Parafrasa</a:t>
          </a:r>
        </a:p>
      </dsp:txBody>
      <dsp:txXfrm>
        <a:off x="6688503" y="2086520"/>
        <a:ext cx="2143398" cy="947743"/>
      </dsp:txXfrm>
    </dsp:sp>
    <dsp:sp modelId="{2A8DE88B-1D02-4E18-AD73-498B1F423FEC}">
      <dsp:nvSpPr>
        <dsp:cNvPr id="0" name=""/>
        <dsp:cNvSpPr/>
      </dsp:nvSpPr>
      <dsp:spPr>
        <a:xfrm>
          <a:off x="8942528" y="1805356"/>
          <a:ext cx="2608070" cy="100671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EBC79-AD28-4D59-A590-4D681FFF7FDE}">
      <dsp:nvSpPr>
        <dsp:cNvPr id="0" name=""/>
        <dsp:cNvSpPr/>
      </dsp:nvSpPr>
      <dsp:spPr>
        <a:xfrm>
          <a:off x="9638013" y="2057034"/>
          <a:ext cx="2202370" cy="10067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Plagiarisme Kata Kunci</a:t>
          </a:r>
        </a:p>
      </dsp:txBody>
      <dsp:txXfrm>
        <a:off x="9667499" y="2086520"/>
        <a:ext cx="2143398" cy="947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EFC7E-6904-4D63-B433-3A41C35494CB}">
      <dsp:nvSpPr>
        <dsp:cNvPr id="0" name=""/>
        <dsp:cNvSpPr/>
      </dsp:nvSpPr>
      <dsp:spPr>
        <a:xfrm>
          <a:off x="0" y="0"/>
          <a:ext cx="9121362" cy="90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Sertakan sitasi</a:t>
          </a:r>
        </a:p>
      </dsp:txBody>
      <dsp:txXfrm>
        <a:off x="26535" y="26535"/>
        <a:ext cx="8037738" cy="852911"/>
      </dsp:txXfrm>
    </dsp:sp>
    <dsp:sp modelId="{877ABDC2-B014-4426-A104-B1ADF8D7B01C}">
      <dsp:nvSpPr>
        <dsp:cNvPr id="0" name=""/>
        <dsp:cNvSpPr/>
      </dsp:nvSpPr>
      <dsp:spPr>
        <a:xfrm>
          <a:off x="681140" y="1031811"/>
          <a:ext cx="9121362" cy="90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Daftar pustaka dihimpun ketat</a:t>
          </a:r>
        </a:p>
      </dsp:txBody>
      <dsp:txXfrm>
        <a:off x="707675" y="1058346"/>
        <a:ext cx="7798263" cy="852911"/>
      </dsp:txXfrm>
    </dsp:sp>
    <dsp:sp modelId="{CFFB18DE-D349-4EB2-8A31-FEF387C9250C}">
      <dsp:nvSpPr>
        <dsp:cNvPr id="0" name=""/>
        <dsp:cNvSpPr/>
      </dsp:nvSpPr>
      <dsp:spPr>
        <a:xfrm>
          <a:off x="1362281" y="2063623"/>
          <a:ext cx="9121362" cy="90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Parafrase</a:t>
          </a:r>
        </a:p>
      </dsp:txBody>
      <dsp:txXfrm>
        <a:off x="1388816" y="2090158"/>
        <a:ext cx="7798263" cy="852911"/>
      </dsp:txXfrm>
    </dsp:sp>
    <dsp:sp modelId="{933E881E-3F66-4532-A4CF-AE963C5518AA}">
      <dsp:nvSpPr>
        <dsp:cNvPr id="0" name=""/>
        <dsp:cNvSpPr/>
      </dsp:nvSpPr>
      <dsp:spPr>
        <a:xfrm>
          <a:off x="2043422" y="3095435"/>
          <a:ext cx="9121362" cy="90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Interpretasi</a:t>
          </a:r>
        </a:p>
      </dsp:txBody>
      <dsp:txXfrm>
        <a:off x="2069957" y="3121970"/>
        <a:ext cx="7798263" cy="852911"/>
      </dsp:txXfrm>
    </dsp:sp>
    <dsp:sp modelId="{DAD3BCCE-F54F-43A8-8120-93C20885A2FB}">
      <dsp:nvSpPr>
        <dsp:cNvPr id="0" name=""/>
        <dsp:cNvSpPr/>
      </dsp:nvSpPr>
      <dsp:spPr>
        <a:xfrm>
          <a:off x="2724562" y="4127247"/>
          <a:ext cx="9121362" cy="90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Aplikasi anti plagiarisme</a:t>
          </a:r>
        </a:p>
      </dsp:txBody>
      <dsp:txXfrm>
        <a:off x="2751097" y="4153782"/>
        <a:ext cx="7798263" cy="852911"/>
      </dsp:txXfrm>
    </dsp:sp>
    <dsp:sp modelId="{18482F80-6E9D-4BC2-9B91-4F5EDF6C7285}">
      <dsp:nvSpPr>
        <dsp:cNvPr id="0" name=""/>
        <dsp:cNvSpPr/>
      </dsp:nvSpPr>
      <dsp:spPr>
        <a:xfrm>
          <a:off x="8532474" y="661869"/>
          <a:ext cx="588887" cy="5888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600" kern="1200"/>
        </a:p>
      </dsp:txBody>
      <dsp:txXfrm>
        <a:off x="8664974" y="661869"/>
        <a:ext cx="323887" cy="443137"/>
      </dsp:txXfrm>
    </dsp:sp>
    <dsp:sp modelId="{C76CEE16-0B2E-4EE1-BBEF-49A9775F983D}">
      <dsp:nvSpPr>
        <dsp:cNvPr id="0" name=""/>
        <dsp:cNvSpPr/>
      </dsp:nvSpPr>
      <dsp:spPr>
        <a:xfrm>
          <a:off x="9213615" y="1693681"/>
          <a:ext cx="588887" cy="5888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600" kern="1200"/>
        </a:p>
      </dsp:txBody>
      <dsp:txXfrm>
        <a:off x="9346115" y="1693681"/>
        <a:ext cx="323887" cy="443137"/>
      </dsp:txXfrm>
    </dsp:sp>
    <dsp:sp modelId="{D05E8C7B-83C2-490C-AC12-7E31E7CC37B5}">
      <dsp:nvSpPr>
        <dsp:cNvPr id="0" name=""/>
        <dsp:cNvSpPr/>
      </dsp:nvSpPr>
      <dsp:spPr>
        <a:xfrm>
          <a:off x="9894755" y="2710393"/>
          <a:ext cx="588887" cy="5888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600" kern="1200"/>
        </a:p>
      </dsp:txBody>
      <dsp:txXfrm>
        <a:off x="10027255" y="2710393"/>
        <a:ext cx="323887" cy="443137"/>
      </dsp:txXfrm>
    </dsp:sp>
    <dsp:sp modelId="{E7BA1FD8-406E-4C01-A2FC-9DAAC00A3F6D}">
      <dsp:nvSpPr>
        <dsp:cNvPr id="0" name=""/>
        <dsp:cNvSpPr/>
      </dsp:nvSpPr>
      <dsp:spPr>
        <a:xfrm>
          <a:off x="10575896" y="3752272"/>
          <a:ext cx="588887" cy="5888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600" kern="1200"/>
        </a:p>
      </dsp:txBody>
      <dsp:txXfrm>
        <a:off x="10708396" y="3752272"/>
        <a:ext cx="323887" cy="44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AC3694-5986-4A93-B1A5-C6E2C2459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5D6AF-233B-418A-8A4D-0389AE5F23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588AF0C-96E0-4E07-A08E-11F6A877F661}" type="datetimeFigureOut">
              <a:rPr lang="en-ID"/>
              <a:pPr>
                <a:defRPr/>
              </a:pPr>
              <a:t>09/12/2021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98296-50F3-4554-9610-8E1EAA5B9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A62EA-38F5-49DE-A2B0-4DB15AA161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7FBAC1-EC8C-4A4A-9DF3-1A63B1DCDB7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756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6AB6F4-C580-4C25-96C6-448EC6304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520F5-23D8-42B4-82FA-45EC25B29A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CE5C23-572B-4D76-A7AB-6F62720E94E8}" type="datetimeFigureOut">
              <a:rPr lang="en-ID"/>
              <a:pPr>
                <a:defRPr/>
              </a:pPr>
              <a:t>09/12/2021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3B64173-DF17-4667-9B25-95F136F284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A12940-ED39-4F7E-A38A-51C6FDF1E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40791-7A90-4C50-9FCC-EB1478319D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26BB8-22F0-4625-B991-F15B8525A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7D3C3D-B4A5-4E66-B530-1FA19D7CA522}" type="slidenum">
              <a:rPr lang="en-ID"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230141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3E180CB-C2CE-43F1-BE5E-8BB7CF93C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79375"/>
            <a:ext cx="19700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2">
            <a:extLst>
              <a:ext uri="{FF2B5EF4-FFF2-40B4-BE49-F238E27FC236}">
                <a16:creationId xmlns:a16="http://schemas.microsoft.com/office/drawing/2014/main" id="{D6EA3AD2-772C-4399-A88D-49913FB88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18569"/>
              </p:ext>
            </p:extLst>
          </p:nvPr>
        </p:nvGraphicFramePr>
        <p:xfrm>
          <a:off x="1305292" y="1608137"/>
          <a:ext cx="10340878" cy="304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orelDRAW" r:id="rId4" imgW="4304880" imgH="1560600" progId="">
                  <p:embed/>
                </p:oleObj>
              </mc:Choice>
              <mc:Fallback>
                <p:oleObj name="CorelDRAW" r:id="rId4" imgW="4304880" imgH="1560600" progId="">
                  <p:embed/>
                  <p:pic>
                    <p:nvPicPr>
                      <p:cNvPr id="2051" name="Object 22">
                        <a:extLst>
                          <a:ext uri="{FF2B5EF4-FFF2-40B4-BE49-F238E27FC236}">
                            <a16:creationId xmlns:a16="http://schemas.microsoft.com/office/drawing/2014/main" id="{5F5ABFE0-7739-4239-A431-981F457DD4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292" y="1608137"/>
                        <a:ext cx="10340878" cy="304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">
            <a:extLst>
              <a:ext uri="{FF2B5EF4-FFF2-40B4-BE49-F238E27FC236}">
                <a16:creationId xmlns:a16="http://schemas.microsoft.com/office/drawing/2014/main" id="{848F657C-BD86-4384-81CE-D6A165656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8100" y="6124575"/>
          <a:ext cx="122301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CorelDRAW" r:id="rId6" imgW="10719360" imgH="699480" progId="">
                  <p:embed/>
                </p:oleObj>
              </mc:Choice>
              <mc:Fallback>
                <p:oleObj name="CorelDRAW" r:id="rId6" imgW="10719360" imgH="699480" progId="">
                  <p:embed/>
                  <p:pic>
                    <p:nvPicPr>
                      <p:cNvPr id="2052" name="Object 23">
                        <a:extLst>
                          <a:ext uri="{FF2B5EF4-FFF2-40B4-BE49-F238E27FC236}">
                            <a16:creationId xmlns:a16="http://schemas.microsoft.com/office/drawing/2014/main" id="{210B736A-61D2-4633-B00A-2629B35B19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6124575"/>
                        <a:ext cx="122301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4BF4800B-0893-4D6A-B1E5-88EB66B8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76200"/>
            <a:ext cx="150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1888EC8-448B-4A7A-9BDA-99C51D0D8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4463"/>
            <a:ext cx="1320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63487" y="1732183"/>
            <a:ext cx="8802546" cy="1325563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8" name="Slide Number Placeholder 32">
            <a:extLst>
              <a:ext uri="{FF2B5EF4-FFF2-40B4-BE49-F238E27FC236}">
                <a16:creationId xmlns:a16="http://schemas.microsoft.com/office/drawing/2014/main" id="{926F8ACA-C2A4-49A7-85D0-1024E28F1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0663" y="6354763"/>
            <a:ext cx="465137" cy="4254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E35F47-AD47-42E8-ACD1-E647A99DDE2F}" type="slidenum">
              <a:rPr lang="en-ID"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348145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4">
            <a:extLst>
              <a:ext uri="{FF2B5EF4-FFF2-40B4-BE49-F238E27FC236}">
                <a16:creationId xmlns:a16="http://schemas.microsoft.com/office/drawing/2014/main" id="{C4A6B7C3-67FF-42EB-A812-9BA4C9893B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242050"/>
          <a:ext cx="122158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CorelDRAW" r:id="rId3" imgW="10719816" imgH="566928" progId="">
                  <p:embed/>
                </p:oleObj>
              </mc:Choice>
              <mc:Fallback>
                <p:oleObj name="CorelDRAW" r:id="rId3" imgW="10719816" imgH="566928" progId="">
                  <p:embed/>
                  <p:pic>
                    <p:nvPicPr>
                      <p:cNvPr id="3074" name="Object 44">
                        <a:extLst>
                          <a:ext uri="{FF2B5EF4-FFF2-40B4-BE49-F238E27FC236}">
                            <a16:creationId xmlns:a16="http://schemas.microsoft.com/office/drawing/2014/main" id="{9508BB4E-D971-45FF-979F-D9933276F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6242050"/>
                        <a:ext cx="1221581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F79EA434-C139-4826-BF2D-CA3865119A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25" y="6307138"/>
            <a:ext cx="1203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5">
            <a:extLst>
              <a:ext uri="{FF2B5EF4-FFF2-40B4-BE49-F238E27FC236}">
                <a16:creationId xmlns:a16="http://schemas.microsoft.com/office/drawing/2014/main" id="{2307E5A2-9BF8-442A-9712-150701B1EF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-19050"/>
          <a:ext cx="9807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CorelDRAW" r:id="rId6" imgW="4412520" imgH="677520" progId="">
                  <p:embed/>
                </p:oleObj>
              </mc:Choice>
              <mc:Fallback>
                <p:oleObj name="CorelDRAW" r:id="rId6" imgW="4412520" imgH="677520" progId="">
                  <p:embed/>
                  <p:pic>
                    <p:nvPicPr>
                      <p:cNvPr id="3076" name="Object 45">
                        <a:extLst>
                          <a:ext uri="{FF2B5EF4-FFF2-40B4-BE49-F238E27FC236}">
                            <a16:creationId xmlns:a16="http://schemas.microsoft.com/office/drawing/2014/main" id="{1E1B9276-59E7-4AB2-B822-A801C0A7A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-19050"/>
                        <a:ext cx="98075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UMS-Logo Hitam.png">
            <a:extLst>
              <a:ext uri="{FF2B5EF4-FFF2-40B4-BE49-F238E27FC236}">
                <a16:creationId xmlns:a16="http://schemas.microsoft.com/office/drawing/2014/main" id="{27741360-5260-45B3-BFFC-D284AA878C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60000" contrast="-68000"/>
          </a:blip>
          <a:stretch>
            <a:fillRect/>
          </a:stretch>
        </p:blipFill>
        <p:spPr>
          <a:xfrm>
            <a:off x="4081116" y="1309029"/>
            <a:ext cx="4308667" cy="4215865"/>
          </a:xfrm>
          <a:prstGeom prst="rect">
            <a:avLst/>
          </a:prstGeom>
        </p:spPr>
      </p:pic>
      <p:graphicFrame>
        <p:nvGraphicFramePr>
          <p:cNvPr id="9" name="Object 47">
            <a:extLst>
              <a:ext uri="{FF2B5EF4-FFF2-40B4-BE49-F238E27FC236}">
                <a16:creationId xmlns:a16="http://schemas.microsoft.com/office/drawing/2014/main" id="{5D362257-D5B4-4D13-B9B5-3AE9A84957E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1655425" y="-19050"/>
          <a:ext cx="546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CorelDRAW" r:id="rId9" imgW="4412520" imgH="677520" progId="">
                  <p:embed/>
                </p:oleObj>
              </mc:Choice>
              <mc:Fallback>
                <p:oleObj name="CorelDRAW" r:id="rId9" imgW="4412520" imgH="677520" progId="">
                  <p:embed/>
                  <p:pic>
                    <p:nvPicPr>
                      <p:cNvPr id="3078" name="Object 47">
                        <a:extLst>
                          <a:ext uri="{FF2B5EF4-FFF2-40B4-BE49-F238E27FC236}">
                            <a16:creationId xmlns:a16="http://schemas.microsoft.com/office/drawing/2014/main" id="{22250EB5-5374-4CCA-AE0F-5A2B3205B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425" y="-19050"/>
                        <a:ext cx="546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B80D3E8F-B8D7-47D0-BD31-F91D17C7CD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5" y="55563"/>
            <a:ext cx="15113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2254" y="109323"/>
            <a:ext cx="9072752" cy="6839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9416" y="1110323"/>
            <a:ext cx="10799935" cy="4613275"/>
          </a:xfrm>
        </p:spPr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  <a:lvl2pPr>
              <a:defRPr>
                <a:solidFill>
                  <a:srgbClr val="00194C"/>
                </a:solidFill>
              </a:defRPr>
            </a:lvl2pPr>
            <a:lvl3pPr>
              <a:defRPr>
                <a:solidFill>
                  <a:srgbClr val="00194C"/>
                </a:solidFill>
              </a:defRPr>
            </a:lvl3pPr>
            <a:lvl4pPr>
              <a:defRPr>
                <a:solidFill>
                  <a:srgbClr val="00194C"/>
                </a:solidFill>
              </a:defRPr>
            </a:lvl4pPr>
            <a:lvl5pP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Slide Number Placeholder 32">
            <a:extLst>
              <a:ext uri="{FF2B5EF4-FFF2-40B4-BE49-F238E27FC236}">
                <a16:creationId xmlns:a16="http://schemas.microsoft.com/office/drawing/2014/main" id="{4EB169CD-2B1C-477D-9072-8B2C703FE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0663" y="6354763"/>
            <a:ext cx="465137" cy="4254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758ED9-0E15-4013-9742-7BA20B6E23F6}" type="slidenum">
              <a:rPr lang="en-ID" altLang="en-US"/>
              <a:pPr>
                <a:defRPr/>
              </a:pPr>
              <a:t>‹#›</a:t>
            </a:fld>
            <a:endParaRPr lang="en-ID" altLang="en-US" dirty="0"/>
          </a:p>
        </p:txBody>
      </p:sp>
    </p:spTree>
    <p:extLst>
      <p:ext uri="{BB962C8B-B14F-4D97-AF65-F5344CB8AC3E}">
        <p14:creationId xmlns:p14="http://schemas.microsoft.com/office/powerpoint/2010/main" val="30554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DC7217-9B95-4076-BD15-72E15285EE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E3F882-8A9B-42BE-99DA-B6EDBBCA19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03C7-9F11-4362-9DDF-0E5CDFD99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774E51-12F1-471B-A5BC-F60DD1C05D6F}" type="slidenum">
              <a:rPr lang="en-ID" altLang="en-US"/>
              <a:pPr>
                <a:defRPr/>
              </a:pPr>
              <a:t>‹#›</a:t>
            </a:fld>
            <a:endParaRPr lang="en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nerbitdeepublish.com/aturan-penulisan-karya-ilmia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7CBF17F-661C-418E-B78D-8EEBC3A6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45774"/>
            <a:ext cx="9589476" cy="2344615"/>
          </a:xfrm>
        </p:spPr>
        <p:txBody>
          <a:bodyPr/>
          <a:lstStyle/>
          <a:p>
            <a:pPr algn="ctr"/>
            <a:r>
              <a:rPr lang="id-I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Bentuk Plagiasi dan Sitasi dalam Teks Akademik</a:t>
            </a:r>
            <a:endParaRPr lang="en-AU" altLang="en-US" sz="4000" dirty="0">
              <a:latin typeface="Georgia" panose="02040502050405020303" pitchFamily="18" charset="0"/>
            </a:endParaRP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805D88E7-9FD2-4E2E-A219-D42342DE0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104C39-1AFA-474E-8968-FEA262F852BA}" type="slidenum">
              <a:rPr lang="en-ID" altLang="en-US" sz="14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ID" altLang="en-US" sz="14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543E23-988C-4A66-A6E9-2C7F03D71DEC}"/>
              </a:ext>
            </a:extLst>
          </p:cNvPr>
          <p:cNvSpPr txBox="1">
            <a:spLocks/>
          </p:cNvSpPr>
          <p:nvPr/>
        </p:nvSpPr>
        <p:spPr>
          <a:xfrm>
            <a:off x="6654739" y="3732127"/>
            <a:ext cx="5228492" cy="93898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2000" dirty="0">
                <a:solidFill>
                  <a:schemeClr val="bg1"/>
                </a:solidFill>
              </a:rPr>
              <a:t>Dr. Miftakhul Huda, M.Pd.</a:t>
            </a:r>
          </a:p>
          <a:p>
            <a:pPr marL="0" indent="0" algn="ctr">
              <a:buNone/>
            </a:pPr>
            <a:r>
              <a:rPr lang="id-ID" sz="2000" dirty="0">
                <a:solidFill>
                  <a:schemeClr val="bg1"/>
                </a:solidFill>
              </a:rPr>
              <a:t>Universitas Muhammadiyah Surakarta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10</a:t>
            </a:fld>
            <a:endParaRPr lang="en-ID" alt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E7C498B-73C9-4BBE-832E-D51F7CC01D7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42728209"/>
              </p:ext>
            </p:extLst>
          </p:nvPr>
        </p:nvGraphicFramePr>
        <p:xfrm>
          <a:off x="269875" y="1109663"/>
          <a:ext cx="11845925" cy="503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37D09A4-F998-4B53-BDA2-BB5BF4AA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09538"/>
            <a:ext cx="9074150" cy="684212"/>
          </a:xfrm>
        </p:spPr>
        <p:txBody>
          <a:bodyPr/>
          <a:lstStyle/>
          <a:p>
            <a:pPr algn="ctr"/>
            <a:r>
              <a:rPr lang="id-ID" sz="5400" b="1" dirty="0">
                <a:latin typeface="Abadi" panose="020B0604020104020204" pitchFamily="34" charset="0"/>
              </a:rPr>
              <a:t>Mengatasi Plagiarisme</a:t>
            </a:r>
          </a:p>
        </p:txBody>
      </p:sp>
    </p:spTree>
    <p:extLst>
      <p:ext uri="{BB962C8B-B14F-4D97-AF65-F5344CB8AC3E}">
        <p14:creationId xmlns:p14="http://schemas.microsoft.com/office/powerpoint/2010/main" val="57033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11</a:t>
            </a:fld>
            <a:endParaRPr lang="en-ID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9C8B62-1FBA-4E5E-B5B4-708B0E45FB9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515600" cy="9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id-ID" sz="5400" dirty="0">
                <a:latin typeface="Abadi" panose="020B0604020104020204" pitchFamily="34" charset="0"/>
              </a:rPr>
              <a:t>SITASI (KUTIPAN)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022FEE-5732-469B-9EA5-4869C377B0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875" y="1109663"/>
            <a:ext cx="11664217" cy="5056675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2400" dirty="0" err="1">
                <a:latin typeface="Abadi" panose="020B0604020104020204" pitchFamily="34" charset="0"/>
              </a:rPr>
              <a:t>Jenis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kutipan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ada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dua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macam</a:t>
            </a:r>
            <a:endParaRPr lang="en-US" sz="2400" dirty="0">
              <a:latin typeface="Abadi" panose="020B0604020104020204" pitchFamily="34" charset="0"/>
            </a:endParaRP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en-US" sz="2400" dirty="0" err="1">
                <a:latin typeface="Abadi" panose="020B0604020104020204" pitchFamily="34" charset="0"/>
              </a:rPr>
              <a:t>Kutipan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langsung</a:t>
            </a:r>
            <a:endParaRPr lang="en-US" sz="2400" dirty="0">
              <a:latin typeface="Abadi" panose="020B0604020104020204" pitchFamily="34" charset="0"/>
            </a:endParaRPr>
          </a:p>
          <a:p>
            <a:pPr marL="514350" indent="-514350" algn="just">
              <a:buNone/>
              <a:defRPr/>
            </a:pPr>
            <a:r>
              <a:rPr lang="en-US" sz="2400" dirty="0">
                <a:latin typeface="Abadi" panose="020B0604020104020204" pitchFamily="34" charset="0"/>
              </a:rPr>
              <a:t>	</a:t>
            </a:r>
            <a:r>
              <a:rPr lang="en-US" sz="2400" dirty="0" err="1">
                <a:latin typeface="Abadi" panose="020B0604020104020204" pitchFamily="34" charset="0"/>
              </a:rPr>
              <a:t>Salinan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persis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sama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dengan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sumbernya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tanpa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perubahan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  <a:p>
            <a:pPr marL="514350" indent="-514350" algn="just">
              <a:buNone/>
              <a:defRPr/>
            </a:pPr>
            <a:r>
              <a:rPr lang="en-US" sz="2400" dirty="0">
                <a:latin typeface="Abadi" panose="020B0604020104020204" pitchFamily="34" charset="0"/>
              </a:rPr>
              <a:t>a) 	</a:t>
            </a:r>
            <a:r>
              <a:rPr lang="en-US" sz="2400" dirty="0" err="1">
                <a:latin typeface="Abadi" panose="020B0604020104020204" pitchFamily="34" charset="0"/>
              </a:rPr>
              <a:t>Kutipan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langsung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kurang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dari</a:t>
            </a:r>
            <a:r>
              <a:rPr lang="en-US" sz="2400" dirty="0">
                <a:latin typeface="Abadi" panose="020B0604020104020204" pitchFamily="34" charset="0"/>
              </a:rPr>
              <a:t> lima </a:t>
            </a:r>
            <a:r>
              <a:rPr lang="en-US" sz="2400" dirty="0" err="1">
                <a:latin typeface="Abadi" panose="020B0604020104020204" pitchFamily="34" charset="0"/>
              </a:rPr>
              <a:t>baris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ditulis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berintegrasi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dalam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teks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spasi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sama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pias</a:t>
            </a:r>
            <a:r>
              <a:rPr lang="en-US" sz="2400" dirty="0">
                <a:latin typeface="Abadi" panose="020B0604020104020204" pitchFamily="34" charset="0"/>
              </a:rPr>
              <a:t> (margin) </a:t>
            </a:r>
            <a:r>
              <a:rPr lang="en-US" sz="2400" dirty="0" err="1">
                <a:latin typeface="Abadi" panose="020B0604020104020204" pitchFamily="34" charset="0"/>
              </a:rPr>
              <a:t>juga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sama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diberi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tanda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petik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dan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akhir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diberi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nomor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catatan</a:t>
            </a:r>
            <a:r>
              <a:rPr lang="en-US" sz="2400" dirty="0">
                <a:latin typeface="Abadi" panose="020B0604020104020204" pitchFamily="34" charset="0"/>
              </a:rPr>
              <a:t> kaki.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BF052-45A7-4648-8EEB-7D898C5B75CB}"/>
              </a:ext>
            </a:extLst>
          </p:cNvPr>
          <p:cNvSpPr txBox="1"/>
          <p:nvPr/>
        </p:nvSpPr>
        <p:spPr>
          <a:xfrm>
            <a:off x="1809720" y="3619870"/>
            <a:ext cx="857256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	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Dalam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Pedoman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Ejaan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yang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Disempurnakan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disebutkan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bahwa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“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unsur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pinjaman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yang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pengucapan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penulisannya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disesuaikan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dengan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kaidah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Indonesia.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Dalam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hal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ini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diusahakan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agar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ejaannya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hanya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diubah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seperlunya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sehingga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bentuk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Indonesianya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masih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dapat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dibandingkan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dengan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bentuk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asalnya.”</a:t>
            </a:r>
            <a:r>
              <a:rPr lang="en-US" sz="1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</a:t>
            </a:r>
          </a:p>
          <a:p>
            <a:pPr algn="just">
              <a:defRPr/>
            </a:pPr>
            <a:endParaRPr lang="en-US" sz="1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just">
              <a:defRPr/>
            </a:pPr>
            <a:endParaRPr lang="en-US" sz="1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just">
              <a:defRPr/>
            </a:pPr>
            <a:r>
              <a:rPr lang="en-US" sz="1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1. 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Sugono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Dendy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 </a:t>
            </a:r>
            <a:r>
              <a:rPr lang="en-US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Pedoman</a:t>
            </a:r>
            <a:r>
              <a:rPr lang="en-US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Umum</a:t>
            </a:r>
            <a:r>
              <a:rPr lang="en-US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Indonesia yang </a:t>
            </a:r>
            <a:r>
              <a:rPr lang="en-US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Disempurnakan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 (Jakarta: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Pusat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2004),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hlm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 23</a:t>
            </a:r>
            <a:endParaRPr lang="en-US" sz="1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1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12</a:t>
            </a:fld>
            <a:endParaRPr lang="en-ID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9D74D7-0B66-4851-AB9A-F3439C24B0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4557" y="1109663"/>
            <a:ext cx="10725081" cy="4628528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id-ID" sz="2400" dirty="0">
                <a:latin typeface="Abadi" panose="020B0604020104020204" pitchFamily="34" charset="0"/>
              </a:rPr>
              <a:t>b) </a:t>
            </a:r>
            <a:r>
              <a:rPr lang="en-US" altLang="id-ID" sz="2400" dirty="0" err="1">
                <a:latin typeface="Abadi" panose="020B0604020104020204" pitchFamily="34" charset="0"/>
              </a:rPr>
              <a:t>Kutipan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langsung</a:t>
            </a:r>
            <a:r>
              <a:rPr lang="en-US" altLang="id-ID" sz="2400" dirty="0">
                <a:latin typeface="Abadi" panose="020B0604020104020204" pitchFamily="34" charset="0"/>
              </a:rPr>
              <a:t> lima </a:t>
            </a:r>
            <a:r>
              <a:rPr lang="en-US" altLang="id-ID" sz="2400" dirty="0" err="1">
                <a:latin typeface="Abadi" panose="020B0604020104020204" pitchFamily="34" charset="0"/>
              </a:rPr>
              <a:t>baris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ke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atas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ditulis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terpisah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dari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teks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spasi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rapat</a:t>
            </a:r>
            <a:r>
              <a:rPr lang="en-US" altLang="id-ID" sz="2400" dirty="0">
                <a:latin typeface="Abadi" panose="020B0604020104020204" pitchFamily="34" charset="0"/>
              </a:rPr>
              <a:t>, margin </a:t>
            </a:r>
            <a:r>
              <a:rPr lang="en-US" altLang="id-ID" sz="2400" dirty="0" err="1">
                <a:latin typeface="Abadi" panose="020B0604020104020204" pitchFamily="34" charset="0"/>
              </a:rPr>
              <a:t>kiri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masuk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ke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dalam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teks</a:t>
            </a:r>
            <a:r>
              <a:rPr lang="en-US" altLang="id-ID" sz="2400" dirty="0">
                <a:latin typeface="Abadi" panose="020B0604020104020204" pitchFamily="34" charset="0"/>
              </a:rPr>
              <a:t> lima </a:t>
            </a:r>
            <a:r>
              <a:rPr lang="en-US" altLang="id-ID" sz="2400" dirty="0" err="1">
                <a:latin typeface="Abadi" panose="020B0604020104020204" pitchFamily="34" charset="0"/>
              </a:rPr>
              <a:t>spasi</a:t>
            </a:r>
            <a:r>
              <a:rPr lang="en-US" altLang="id-ID" sz="2400" dirty="0">
                <a:latin typeface="Abadi" panose="020B0604020104020204" pitchFamily="34" charset="0"/>
              </a:rPr>
              <a:t>, margin </a:t>
            </a:r>
            <a:r>
              <a:rPr lang="en-US" altLang="id-ID" sz="2400" dirty="0" err="1">
                <a:latin typeface="Abadi" panose="020B0604020104020204" pitchFamily="34" charset="0"/>
              </a:rPr>
              <a:t>kanan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masuk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ke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dalam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teks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tiga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spasi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dan</a:t>
            </a:r>
            <a:r>
              <a:rPr lang="en-US" altLang="id-ID" sz="2400" dirty="0">
                <a:latin typeface="Abadi" panose="020B0604020104020204" pitchFamily="34" charset="0"/>
              </a:rPr>
              <a:t> di </a:t>
            </a:r>
            <a:r>
              <a:rPr lang="en-US" altLang="id-ID" sz="2400" dirty="0" err="1">
                <a:latin typeface="Abadi" panose="020B0604020104020204" pitchFamily="34" charset="0"/>
              </a:rPr>
              <a:t>akhir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kutipan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diberi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nomor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catatan</a:t>
            </a:r>
            <a:r>
              <a:rPr lang="en-US" altLang="id-ID" sz="2400" dirty="0">
                <a:latin typeface="Abadi" panose="020B0604020104020204" pitchFamily="34" charset="0"/>
              </a:rPr>
              <a:t> kaki.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id-ID" sz="2400" dirty="0"/>
          </a:p>
          <a:p>
            <a:pPr algn="just">
              <a:buFont typeface="Arial" panose="020B0604020202020204" pitchFamily="34" charset="0"/>
              <a:buNone/>
            </a:pPr>
            <a:endParaRPr lang="en-US" altLang="id-ID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FAAD2-798D-49D0-9B63-61B496F39D22}"/>
              </a:ext>
            </a:extLst>
          </p:cNvPr>
          <p:cNvSpPr txBox="1"/>
          <p:nvPr/>
        </p:nvSpPr>
        <p:spPr>
          <a:xfrm>
            <a:off x="2024034" y="2157404"/>
            <a:ext cx="8221935" cy="391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Dalam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tata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Baku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Indonesia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disebutkan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bahwa</a:t>
            </a:r>
            <a:endParaRPr lang="en-US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just">
              <a:defRPr/>
            </a:pPr>
            <a:endParaRPr lang="en-US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		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Ragam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standar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memiliki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sifat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kemantapan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dinamis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	yang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berupa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kaidah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atau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aturan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yang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tetap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 Baku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atau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standar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tidak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id-ID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apat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berubah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setiap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saat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Kaidah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pembentukan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kata yang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menerbitkan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perasa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perumus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dengan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taat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asas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harus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menghasilkan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bentuk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perajin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perusak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bukan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pengrajin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atau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pengrusak.</a:t>
            </a:r>
            <a:r>
              <a:rPr lang="en-US" sz="1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2</a:t>
            </a:r>
            <a:endParaRPr lang="en-US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just">
              <a:defRPr/>
            </a:pPr>
            <a:endParaRPr lang="en-US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Ketaatan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ragam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baku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ini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dalam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penulisan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ilmiah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perlu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dilaksanakan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secara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konsisten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sehingga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menghasilkan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ekspresi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pemikiran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yang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objektif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</a:t>
            </a:r>
          </a:p>
          <a:p>
            <a:pPr algn="just">
              <a:defRPr/>
            </a:pPr>
            <a:endParaRPr lang="en-US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just">
              <a:defRPr/>
            </a:pPr>
            <a:endParaRPr lang="en-US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just">
              <a:defRPr/>
            </a:pPr>
            <a:r>
              <a:rPr lang="en-US" sz="105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2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Moeliono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Anton (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ed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). </a:t>
            </a:r>
            <a:r>
              <a:rPr lang="en-US" sz="16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Tata </a:t>
            </a:r>
            <a:r>
              <a:rPr lang="en-US" sz="1600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sz="16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Baku </a:t>
            </a:r>
            <a:r>
              <a:rPr lang="en-US" sz="1600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Bahasa</a:t>
            </a:r>
            <a:r>
              <a:rPr lang="en-US" sz="16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Indonesia.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(Jakarta: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Balai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Pustaka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1988), </a:t>
            </a:r>
            <a:r>
              <a:rPr lang="en-US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hlm</a:t>
            </a:r>
            <a:r>
              <a:rPr lang="en-US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 13.</a:t>
            </a:r>
          </a:p>
        </p:txBody>
      </p:sp>
    </p:spTree>
    <p:extLst>
      <p:ext uri="{BB962C8B-B14F-4D97-AF65-F5344CB8AC3E}">
        <p14:creationId xmlns:p14="http://schemas.microsoft.com/office/powerpoint/2010/main" val="326424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13</a:t>
            </a:fld>
            <a:endParaRPr lang="en-ID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FF0C88-04CE-4301-8FF3-1A50AC388E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875" y="1109663"/>
            <a:ext cx="10799763" cy="4613275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id-ID" dirty="0">
                <a:latin typeface="Abadi" panose="020B0604020104020204" pitchFamily="34" charset="0"/>
              </a:rPr>
              <a:t>2. </a:t>
            </a:r>
            <a:r>
              <a:rPr lang="en-US" altLang="id-ID" dirty="0" err="1">
                <a:latin typeface="Abadi" panose="020B0604020104020204" pitchFamily="34" charset="0"/>
              </a:rPr>
              <a:t>Kutipan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Tidak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Langsung</a:t>
            </a:r>
            <a:endParaRPr lang="en-US" altLang="id-ID" dirty="0">
              <a:latin typeface="Abadi" panose="020B0604020104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id-ID" dirty="0">
                <a:latin typeface="Abadi" panose="020B0604020104020204" pitchFamily="34" charset="0"/>
              </a:rPr>
              <a:t>	</a:t>
            </a:r>
            <a:r>
              <a:rPr lang="en-US" altLang="id-ID" dirty="0" err="1">
                <a:latin typeface="Abadi" panose="020B0604020104020204" pitchFamily="34" charset="0"/>
              </a:rPr>
              <a:t>Menyadur</a:t>
            </a:r>
            <a:r>
              <a:rPr lang="en-US" altLang="id-ID" dirty="0">
                <a:latin typeface="Abadi" panose="020B0604020104020204" pitchFamily="34" charset="0"/>
              </a:rPr>
              <a:t>, </a:t>
            </a:r>
            <a:r>
              <a:rPr lang="en-US" altLang="id-ID" dirty="0" err="1">
                <a:latin typeface="Abadi" panose="020B0604020104020204" pitchFamily="34" charset="0"/>
              </a:rPr>
              <a:t>mengambil</a:t>
            </a:r>
            <a:r>
              <a:rPr lang="en-US" altLang="id-ID" dirty="0">
                <a:latin typeface="Abadi" panose="020B0604020104020204" pitchFamily="34" charset="0"/>
              </a:rPr>
              <a:t> ide </a:t>
            </a:r>
            <a:r>
              <a:rPr lang="en-US" altLang="id-ID" dirty="0" err="1">
                <a:latin typeface="Abadi" panose="020B0604020104020204" pitchFamily="34" charset="0"/>
              </a:rPr>
              <a:t>dari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suatu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sumber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menuliskannya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sendiri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dengan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kalimat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sendiri</a:t>
            </a:r>
            <a:r>
              <a:rPr lang="en-US" altLang="id-ID" dirty="0">
                <a:latin typeface="Abadi" panose="020B0604020104020204" pitchFamily="34" charset="0"/>
              </a:rPr>
              <a:t> pula. </a:t>
            </a:r>
            <a:r>
              <a:rPr lang="en-US" altLang="id-ID" dirty="0" err="1">
                <a:latin typeface="Abadi" panose="020B0604020104020204" pitchFamily="34" charset="0"/>
              </a:rPr>
              <a:t>Penulisan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diintegrasikan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ke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dalam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teks</a:t>
            </a:r>
            <a:r>
              <a:rPr lang="en-US" altLang="id-ID" dirty="0">
                <a:latin typeface="Abadi" panose="020B0604020104020204" pitchFamily="34" charset="0"/>
              </a:rPr>
              <a:t>, </a:t>
            </a:r>
            <a:r>
              <a:rPr lang="en-US" altLang="id-ID" dirty="0" err="1">
                <a:latin typeface="Abadi" panose="020B0604020104020204" pitchFamily="34" charset="0"/>
              </a:rPr>
              <a:t>tidak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diapit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tanda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petik</a:t>
            </a:r>
            <a:r>
              <a:rPr lang="en-US" altLang="id-ID" dirty="0">
                <a:latin typeface="Abadi" panose="020B0604020104020204" pitchFamily="34" charset="0"/>
              </a:rPr>
              <a:t>, </a:t>
            </a:r>
            <a:r>
              <a:rPr lang="en-US" altLang="id-ID" dirty="0" err="1">
                <a:latin typeface="Abadi" panose="020B0604020104020204" pitchFamily="34" charset="0"/>
              </a:rPr>
              <a:t>spasi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sama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dengan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teks</a:t>
            </a:r>
            <a:r>
              <a:rPr lang="en-US" altLang="id-ID" dirty="0">
                <a:latin typeface="Abadi" panose="020B0604020104020204" pitchFamily="34" charset="0"/>
              </a:rPr>
              <a:t>, dan </a:t>
            </a:r>
            <a:r>
              <a:rPr lang="en-US" altLang="id-ID" dirty="0" err="1">
                <a:latin typeface="Abadi" panose="020B0604020104020204" pitchFamily="34" charset="0"/>
              </a:rPr>
              <a:t>tidak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mengubah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isi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atau</a:t>
            </a:r>
            <a:r>
              <a:rPr lang="en-US" altLang="id-ID" dirty="0">
                <a:latin typeface="Abadi" panose="020B0604020104020204" pitchFamily="34" charset="0"/>
              </a:rPr>
              <a:t> ide </a:t>
            </a:r>
            <a:r>
              <a:rPr lang="en-US" altLang="id-ID" dirty="0" err="1">
                <a:latin typeface="Abadi" panose="020B0604020104020204" pitchFamily="34" charset="0"/>
              </a:rPr>
              <a:t>penulis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asli</a:t>
            </a:r>
            <a:r>
              <a:rPr lang="en-US" altLang="id-ID" dirty="0">
                <a:latin typeface="Abadi" panose="020B06040201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id-ID" dirty="0">
              <a:latin typeface="Abadi" panose="020B0604020104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id-ID" dirty="0">
                <a:latin typeface="Abadi" panose="020B0604020104020204" pitchFamily="34" charset="0"/>
              </a:rPr>
              <a:t>	Cara </a:t>
            </a:r>
            <a:r>
              <a:rPr lang="en-US" altLang="id-ID" dirty="0" err="1">
                <a:latin typeface="Abadi" panose="020B0604020104020204" pitchFamily="34" charset="0"/>
              </a:rPr>
              <a:t>menyadur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tulisan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ada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dua</a:t>
            </a:r>
            <a:r>
              <a:rPr lang="en-US" altLang="id-ID" dirty="0">
                <a:latin typeface="Abadi" panose="020B0604020104020204" pitchFamily="34" charset="0"/>
              </a:rPr>
              <a:t>, </a:t>
            </a:r>
            <a:r>
              <a:rPr lang="en-US" altLang="id-ID" dirty="0" err="1">
                <a:latin typeface="Abadi" panose="020B0604020104020204" pitchFamily="34" charset="0"/>
              </a:rPr>
              <a:t>yaitu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meringkas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dan</a:t>
            </a:r>
            <a:r>
              <a:rPr lang="en-US" altLang="id-ID" dirty="0">
                <a:latin typeface="Abadi" panose="020B0604020104020204" pitchFamily="34" charset="0"/>
              </a:rPr>
              <a:t> </a:t>
            </a:r>
            <a:r>
              <a:rPr lang="en-US" altLang="id-ID" dirty="0" err="1">
                <a:latin typeface="Abadi" panose="020B0604020104020204" pitchFamily="34" charset="0"/>
              </a:rPr>
              <a:t>ikhtisar</a:t>
            </a:r>
            <a:endParaRPr lang="en-US" altLang="id-ID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9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14</a:t>
            </a:fld>
            <a:endParaRPr lang="en-ID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7C25FF-4DD1-4221-95B2-3EAF83782827}"/>
              </a:ext>
            </a:extLst>
          </p:cNvPr>
          <p:cNvSpPr txBox="1">
            <a:spLocks/>
          </p:cNvSpPr>
          <p:nvPr/>
        </p:nvSpPr>
        <p:spPr>
          <a:xfrm>
            <a:off x="704851" y="1008185"/>
            <a:ext cx="10629900" cy="511797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en-US" altLang="id-ID" sz="2400" dirty="0" err="1">
                <a:latin typeface="Abadi" panose="020B0604020104020204" pitchFamily="34" charset="0"/>
              </a:rPr>
              <a:t>Meringkas</a:t>
            </a:r>
            <a:endParaRPr lang="en-US" altLang="id-ID" sz="2400" dirty="0">
              <a:latin typeface="Abadi" panose="020B0604020104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None/>
            </a:pPr>
            <a:r>
              <a:rPr lang="en-US" altLang="id-ID" sz="2400" dirty="0">
                <a:latin typeface="Abadi" panose="020B0604020104020204" pitchFamily="34" charset="0"/>
              </a:rPr>
              <a:t>	</a:t>
            </a:r>
            <a:r>
              <a:rPr lang="en-US" altLang="id-ID" sz="2400" dirty="0" err="1">
                <a:latin typeface="Abadi" panose="020B0604020104020204" pitchFamily="34" charset="0"/>
              </a:rPr>
              <a:t>Menyajikan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suatu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karangan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atau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bagian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karangan</a:t>
            </a:r>
            <a:r>
              <a:rPr lang="en-US" altLang="id-ID" sz="2400" dirty="0">
                <a:latin typeface="Abadi" panose="020B0604020104020204" pitchFamily="34" charset="0"/>
              </a:rPr>
              <a:t> yang </a:t>
            </a:r>
            <a:r>
              <a:rPr lang="en-US" altLang="id-ID" sz="2400" dirty="0" err="1">
                <a:latin typeface="Abadi" panose="020B0604020104020204" pitchFamily="34" charset="0"/>
              </a:rPr>
              <a:t>panjang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dalam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bentuk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ringkas</a:t>
            </a:r>
            <a:r>
              <a:rPr lang="en-US" altLang="id-ID" sz="2400" dirty="0">
                <a:latin typeface="Abadi" panose="020B0604020104020204" pitchFamily="34" charset="0"/>
              </a:rPr>
              <a:t>. </a:t>
            </a:r>
            <a:r>
              <a:rPr lang="en-US" altLang="id-ID" sz="2400" dirty="0" err="1">
                <a:latin typeface="Abadi" panose="020B0604020104020204" pitchFamily="34" charset="0"/>
              </a:rPr>
              <a:t>Meringkas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bertujuan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untuk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mengembangkan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ekspresi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penulisan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menghemat</a:t>
            </a:r>
            <a:r>
              <a:rPr lang="en-US" altLang="id-ID" sz="2400" dirty="0">
                <a:latin typeface="Abadi" panose="020B0604020104020204" pitchFamily="34" charset="0"/>
              </a:rPr>
              <a:t> kata, dan </a:t>
            </a:r>
            <a:r>
              <a:rPr lang="en-US" altLang="id-ID" sz="2400" dirty="0" err="1">
                <a:latin typeface="Abadi" panose="020B0604020104020204" pitchFamily="34" charset="0"/>
              </a:rPr>
              <a:t>memperkuat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pembuktian</a:t>
            </a:r>
            <a:r>
              <a:rPr lang="en-US" altLang="id-ID" sz="2400" dirty="0">
                <a:latin typeface="Abadi" panose="020B0604020104020204" pitchFamily="34" charset="0"/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None/>
            </a:pPr>
            <a:r>
              <a:rPr lang="en-US" altLang="id-ID" sz="2400" dirty="0">
                <a:latin typeface="Abadi" panose="020B0604020104020204" pitchFamily="34" charset="0"/>
              </a:rPr>
              <a:t>Proses </a:t>
            </a:r>
            <a:r>
              <a:rPr lang="en-US" altLang="id-ID" sz="2400" dirty="0" err="1">
                <a:latin typeface="Abadi" panose="020B0604020104020204" pitchFamily="34" charset="0"/>
              </a:rPr>
              <a:t>meringkas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karangan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berdasarkan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beberapa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tahapan</a:t>
            </a:r>
            <a:endParaRPr lang="en-US" altLang="id-ID" sz="2400" dirty="0">
              <a:latin typeface="Abadi" panose="020B0604020104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en-US" altLang="id-ID" sz="2400" dirty="0" err="1">
                <a:latin typeface="Abadi" panose="020B0604020104020204" pitchFamily="34" charset="0"/>
              </a:rPr>
              <a:t>Membaca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naskah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asli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secara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menyeluruh</a:t>
            </a:r>
            <a:r>
              <a:rPr lang="en-US" altLang="id-ID" sz="2400" dirty="0">
                <a:latin typeface="Abadi" panose="020B0604020104020204" pitchFamily="34" charset="0"/>
              </a:rPr>
              <a:t> dan </a:t>
            </a:r>
            <a:r>
              <a:rPr lang="en-US" altLang="id-ID" sz="2400" dirty="0" err="1">
                <a:latin typeface="Abadi" panose="020B0604020104020204" pitchFamily="34" charset="0"/>
              </a:rPr>
              <a:t>meringkas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pokok-pokok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pikiran</a:t>
            </a:r>
            <a:r>
              <a:rPr lang="en-US" altLang="id-ID" sz="2400" dirty="0">
                <a:latin typeface="Abadi" panose="020B0604020104020204" pitchFamily="34" charset="0"/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en-US" altLang="id-ID" sz="2400" dirty="0" err="1">
                <a:latin typeface="Abadi" panose="020B0604020104020204" pitchFamily="34" charset="0"/>
              </a:rPr>
              <a:t>Mereproduksi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karya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asli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dalam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bentuk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ringkas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dengan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menyajikan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pokok-pokok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pikiran</a:t>
            </a:r>
            <a:r>
              <a:rPr lang="en-US" altLang="id-ID" sz="2400" dirty="0">
                <a:latin typeface="Abadi" panose="020B0604020104020204" pitchFamily="34" charset="0"/>
              </a:rPr>
              <a:t> yang </a:t>
            </a:r>
            <a:r>
              <a:rPr lang="en-US" altLang="id-ID" sz="2400" dirty="0" err="1">
                <a:latin typeface="Abadi" panose="020B0604020104020204" pitchFamily="34" charset="0"/>
              </a:rPr>
              <a:t>berhubungan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logis</a:t>
            </a:r>
            <a:r>
              <a:rPr lang="en-US" altLang="id-ID" sz="2400" dirty="0">
                <a:latin typeface="Abadi" panose="020B0604020104020204" pitchFamily="34" charset="0"/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en-US" altLang="id-ID" sz="2400" dirty="0">
                <a:latin typeface="Abadi" panose="020B0604020104020204" pitchFamily="34" charset="0"/>
              </a:rPr>
              <a:t>Menyusun </a:t>
            </a:r>
            <a:r>
              <a:rPr lang="en-US" altLang="id-ID" sz="2400" dirty="0" err="1">
                <a:latin typeface="Abadi" panose="020B0604020104020204" pitchFamily="34" charset="0"/>
              </a:rPr>
              <a:t>naskah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dengan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mempertahankan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pokok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pikiran</a:t>
            </a:r>
            <a:r>
              <a:rPr lang="en-US" altLang="id-ID" sz="24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35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15</a:t>
            </a:fld>
            <a:endParaRPr lang="en-ID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D31944-AE38-4753-9275-E42DC375965D}"/>
              </a:ext>
            </a:extLst>
          </p:cNvPr>
          <p:cNvSpPr txBox="1">
            <a:spLocks/>
          </p:cNvSpPr>
          <p:nvPr/>
        </p:nvSpPr>
        <p:spPr>
          <a:xfrm>
            <a:off x="450575" y="937845"/>
            <a:ext cx="11200088" cy="52111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id-ID" sz="2400" dirty="0"/>
              <a:t>2) </a:t>
            </a:r>
            <a:r>
              <a:rPr lang="en-US" altLang="id-ID" sz="2400" dirty="0" err="1">
                <a:latin typeface="Abadi" panose="020B0604020104020204" pitchFamily="34" charset="0"/>
              </a:rPr>
              <a:t>Ikhtisar</a:t>
            </a:r>
            <a:endParaRPr lang="en-US" altLang="id-ID" sz="2400" dirty="0">
              <a:latin typeface="Abadi" panose="020B0604020104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id-ID" sz="2400" dirty="0">
                <a:latin typeface="Abadi" panose="020B0604020104020204" pitchFamily="34" charset="0"/>
              </a:rPr>
              <a:t>	</a:t>
            </a:r>
            <a:r>
              <a:rPr lang="en-US" altLang="id-ID" sz="2400" dirty="0" err="1">
                <a:latin typeface="Abadi" panose="020B0604020104020204" pitchFamily="34" charset="0"/>
              </a:rPr>
              <a:t>menyajikan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suatu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karangan</a:t>
            </a:r>
            <a:r>
              <a:rPr lang="en-US" altLang="id-ID" sz="2400" dirty="0">
                <a:latin typeface="Abadi" panose="020B0604020104020204" pitchFamily="34" charset="0"/>
              </a:rPr>
              <a:t> yang </a:t>
            </a:r>
            <a:r>
              <a:rPr lang="en-US" altLang="id-ID" sz="2400" dirty="0" err="1">
                <a:latin typeface="Abadi" panose="020B0604020104020204" pitchFamily="34" charset="0"/>
              </a:rPr>
              <a:t>panjang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dalam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bentuk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ringkas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bertolak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dari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naskah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asli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tetapi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tidak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mempertahankan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urutan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tidak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menyajikan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keseluruhan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isi</a:t>
            </a:r>
            <a:r>
              <a:rPr lang="en-US" altLang="id-ID" sz="2400" dirty="0">
                <a:latin typeface="Abadi" panose="020B0604020104020204" pitchFamily="34" charset="0"/>
              </a:rPr>
              <a:t>, dan </a:t>
            </a:r>
            <a:r>
              <a:rPr lang="en-US" altLang="id-ID" sz="2400" dirty="0" err="1">
                <a:latin typeface="Abadi" panose="020B0604020104020204" pitchFamily="34" charset="0"/>
              </a:rPr>
              <a:t>langsung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ke</a:t>
            </a:r>
            <a:r>
              <a:rPr lang="en-US" altLang="id-ID" sz="2400" dirty="0">
                <a:latin typeface="Abadi" panose="020B0604020104020204" pitchFamily="34" charset="0"/>
              </a:rPr>
              <a:t> inti </a:t>
            </a:r>
            <a:r>
              <a:rPr lang="en-US" altLang="id-ID" sz="2400" dirty="0" err="1">
                <a:latin typeface="Abadi" panose="020B0604020104020204" pitchFamily="34" charset="0"/>
              </a:rPr>
              <a:t>bahasan</a:t>
            </a:r>
            <a:r>
              <a:rPr lang="en-US" altLang="id-ID" sz="2400" dirty="0">
                <a:latin typeface="Abadi" panose="020B06040201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id-ID" sz="2400" dirty="0">
              <a:latin typeface="Abadi" panose="020B0604020104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id-ID" sz="2400" dirty="0">
                <a:latin typeface="Abadi" panose="020B0604020104020204" pitchFamily="34" charset="0"/>
              </a:rPr>
              <a:t>		Setelah </a:t>
            </a:r>
            <a:r>
              <a:rPr lang="en-US" altLang="id-ID" sz="2400" dirty="0" err="1">
                <a:latin typeface="Abadi" panose="020B0604020104020204" pitchFamily="34" charset="0"/>
              </a:rPr>
              <a:t>melakukan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kajian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dalam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laporan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Direktur</a:t>
            </a:r>
            <a:r>
              <a:rPr lang="en-US" altLang="id-ID" sz="2400" dirty="0">
                <a:latin typeface="Abadi" panose="020B0604020104020204" pitchFamily="34" charset="0"/>
              </a:rPr>
              <a:t> Strategi </a:t>
            </a:r>
            <a:r>
              <a:rPr lang="en-US" altLang="id-ID" sz="2400" dirty="0" err="1">
                <a:latin typeface="Abadi" panose="020B0604020104020204" pitchFamily="34" charset="0"/>
              </a:rPr>
              <a:t>Bisnis</a:t>
            </a:r>
            <a:r>
              <a:rPr lang="en-US" altLang="id-ID" sz="2400" dirty="0">
                <a:latin typeface="Abadi" panose="020B0604020104020204" pitchFamily="34" charset="0"/>
              </a:rPr>
              <a:t> PT </a:t>
            </a:r>
            <a:r>
              <a:rPr lang="en-US" altLang="id-ID" sz="2400" dirty="0" err="1">
                <a:latin typeface="Abadi" panose="020B0604020104020204" pitchFamily="34" charset="0"/>
              </a:rPr>
              <a:t>Exelco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Direktur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utama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beserta</a:t>
            </a:r>
            <a:r>
              <a:rPr lang="en-US" altLang="id-ID" sz="2400" dirty="0">
                <a:latin typeface="Abadi" panose="020B0604020104020204" pitchFamily="34" charset="0"/>
              </a:rPr>
              <a:t> para </a:t>
            </a:r>
            <a:r>
              <a:rPr lang="en-US" altLang="id-ID" sz="2400" dirty="0" err="1">
                <a:latin typeface="Abadi" panose="020B0604020104020204" pitchFamily="34" charset="0"/>
              </a:rPr>
              <a:t>pemegang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saham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memutuskan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untuk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meminjam</a:t>
            </a:r>
            <a:r>
              <a:rPr lang="en-US" altLang="id-ID" sz="2400" dirty="0">
                <a:latin typeface="Abadi" panose="020B0604020104020204" pitchFamily="34" charset="0"/>
              </a:rPr>
              <a:t> modal di bank </a:t>
            </a:r>
            <a:r>
              <a:rPr lang="en-US" altLang="id-ID" sz="2400" dirty="0" err="1">
                <a:latin typeface="Abadi" panose="020B0604020104020204" pitchFamily="34" charset="0"/>
              </a:rPr>
              <a:t>untuk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memperbaiki</a:t>
            </a:r>
            <a:r>
              <a:rPr lang="en-US" altLang="id-ID" sz="2400" dirty="0">
                <a:latin typeface="Abadi" panose="020B0604020104020204" pitchFamily="34" charset="0"/>
              </a:rPr>
              <a:t> </a:t>
            </a:r>
            <a:r>
              <a:rPr lang="en-US" altLang="id-ID" sz="2400" dirty="0" err="1">
                <a:latin typeface="Abadi" panose="020B0604020104020204" pitchFamily="34" charset="0"/>
              </a:rPr>
              <a:t>sistem</a:t>
            </a:r>
            <a:r>
              <a:rPr lang="en-US" altLang="id-ID" sz="2400" dirty="0">
                <a:latin typeface="Abadi" panose="020B0604020104020204" pitchFamily="34" charset="0"/>
              </a:rPr>
              <a:t> manajemen.</a:t>
            </a:r>
            <a:r>
              <a:rPr lang="en-US" altLang="id-ID" sz="1400" dirty="0">
                <a:latin typeface="Abadi" panose="020B0604020104020204" pitchFamily="34" charset="0"/>
              </a:rPr>
              <a:t>4</a:t>
            </a:r>
            <a:endParaRPr lang="en-US" altLang="id-ID" sz="2400" dirty="0">
              <a:latin typeface="Abadi" panose="020B0604020104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id-ID" sz="2400" dirty="0">
              <a:latin typeface="Abadi" panose="020B0604020104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id-ID" sz="2400" dirty="0">
              <a:latin typeface="Abadi" panose="020B0604020104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id-ID" sz="2400" dirty="0">
                <a:latin typeface="Abadi" panose="020B0604020104020204" pitchFamily="34" charset="0"/>
              </a:rPr>
              <a:t>	</a:t>
            </a:r>
            <a:r>
              <a:rPr lang="en-US" altLang="id-ID" sz="1400" dirty="0">
                <a:latin typeface="Abadi" panose="020B0604020104020204" pitchFamily="34" charset="0"/>
              </a:rPr>
              <a:t>4 </a:t>
            </a:r>
            <a:r>
              <a:rPr lang="en-US" altLang="id-ID" sz="2400" dirty="0" err="1">
                <a:latin typeface="Abadi" panose="020B0604020104020204" pitchFamily="34" charset="0"/>
              </a:rPr>
              <a:t>Direktur</a:t>
            </a:r>
            <a:r>
              <a:rPr lang="en-US" altLang="id-ID" sz="2400" dirty="0">
                <a:latin typeface="Abadi" panose="020B0604020104020204" pitchFamily="34" charset="0"/>
              </a:rPr>
              <a:t> Strategi </a:t>
            </a:r>
            <a:r>
              <a:rPr lang="en-US" altLang="id-ID" sz="2400" dirty="0" err="1">
                <a:latin typeface="Abadi" panose="020B0604020104020204" pitchFamily="34" charset="0"/>
              </a:rPr>
              <a:t>Bisnis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i="1" dirty="0">
                <a:latin typeface="Abadi" panose="020B0604020104020204" pitchFamily="34" charset="0"/>
              </a:rPr>
              <a:t>ibid</a:t>
            </a:r>
            <a:r>
              <a:rPr lang="en-US" altLang="id-ID" sz="2400" dirty="0">
                <a:latin typeface="Abadi" panose="020B0604020104020204" pitchFamily="34" charset="0"/>
              </a:rPr>
              <a:t>, </a:t>
            </a:r>
            <a:r>
              <a:rPr lang="en-US" altLang="id-ID" sz="2400" dirty="0" err="1">
                <a:latin typeface="Abadi" panose="020B0604020104020204" pitchFamily="34" charset="0"/>
              </a:rPr>
              <a:t>hlm</a:t>
            </a:r>
            <a:r>
              <a:rPr lang="en-US" altLang="id-ID" sz="2400" dirty="0">
                <a:latin typeface="Abadi" panose="020B0604020104020204" pitchFamily="34" charset="0"/>
              </a:rPr>
              <a:t>. 15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id-ID" sz="2400" dirty="0"/>
          </a:p>
          <a:p>
            <a:pPr algn="just">
              <a:buFont typeface="Arial" panose="020B0604020202020204" pitchFamily="34" charset="0"/>
              <a:buNone/>
            </a:pPr>
            <a:r>
              <a:rPr lang="en-US" altLang="id-ID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011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16</a:t>
            </a:fld>
            <a:endParaRPr lang="en-ID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254" y="360329"/>
            <a:ext cx="9072752" cy="683962"/>
          </a:xfrm>
        </p:spPr>
        <p:txBody>
          <a:bodyPr/>
          <a:lstStyle/>
          <a:p>
            <a:r>
              <a:rPr lang="id-ID" dirty="0">
                <a:latin typeface="Goudy Old Style" pitchFamily="18" charset="0"/>
              </a:rPr>
              <a:t>Tugas Akhir</a:t>
            </a:r>
            <a:br>
              <a:rPr lang="id-ID" dirty="0">
                <a:latin typeface="Goudy Old Style" pitchFamily="18" charset="0"/>
              </a:rPr>
            </a:br>
            <a:endParaRPr lang="id-ID" dirty="0">
              <a:latin typeface="Goudy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01263" y="1513767"/>
            <a:ext cx="9889753" cy="297250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latin typeface="Goudy Old Style" pitchFamily="18" charset="0"/>
              </a:rPr>
              <a:t>Tugas akhir berupa:</a:t>
            </a:r>
          </a:p>
          <a:p>
            <a:pPr marL="0" indent="0" algn="ctr">
              <a:buNone/>
            </a:pPr>
            <a:endParaRPr lang="en-US" sz="4800" b="1" dirty="0">
              <a:latin typeface="Goudy Old Style" pitchFamily="18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nn-NO" sz="4500" b="1" dirty="0">
                <a:latin typeface="Goudy Old Style" pitchFamily="18" charset="0"/>
              </a:rPr>
              <a:t>Menganalisis dan memperbaiki penggunaan bahasa baku dalam teks tertulis. 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nn-NO" sz="4500" b="1" dirty="0">
                <a:latin typeface="Goudy Old Style" pitchFamily="18" charset="0"/>
              </a:rPr>
              <a:t>Video analisis kesalahan berbahasa. </a:t>
            </a:r>
            <a:endParaRPr lang="en-US" sz="4500" b="1" dirty="0">
              <a:latin typeface="Goudy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264" y="1470214"/>
            <a:ext cx="9861177" cy="43209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20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7">
            <a:extLst>
              <a:ext uri="{FF2B5EF4-FFF2-40B4-BE49-F238E27FC236}">
                <a16:creationId xmlns:a16="http://schemas.microsoft.com/office/drawing/2014/main" id="{920F199B-F74F-4A8B-BFAC-8930EAA94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887413"/>
            <a:ext cx="8059737" cy="4860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2</a:t>
            </a:fld>
            <a:endParaRPr lang="en-ID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3D4AD-FF88-4E6A-A6A8-296E803B81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945351"/>
            <a:ext cx="12115799" cy="54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3</a:t>
            </a:fld>
            <a:endParaRPr lang="en-ID" alt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EFE2AA-5EE5-4DC3-9688-1A057F66F0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820615"/>
            <a:ext cx="12192000" cy="54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4</a:t>
            </a:fld>
            <a:endParaRPr lang="en-ID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CD5C2E-2934-40F0-947E-40186E72309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30618518"/>
              </p:ext>
            </p:extLst>
          </p:nvPr>
        </p:nvGraphicFramePr>
        <p:xfrm>
          <a:off x="3284822" y="1227044"/>
          <a:ext cx="8565173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52903C-EB3A-40AF-AF43-E4FFCCAC3263}"/>
              </a:ext>
            </a:extLst>
          </p:cNvPr>
          <p:cNvSpPr txBox="1">
            <a:spLocks/>
          </p:cNvSpPr>
          <p:nvPr/>
        </p:nvSpPr>
        <p:spPr>
          <a:xfrm rot="16200000">
            <a:off x="795975" y="1768288"/>
            <a:ext cx="4101351" cy="3321423"/>
          </a:xfrm>
          <a:prstGeom prst="rect">
            <a:avLst/>
          </a:prstGeom>
          <a:ln>
            <a:noFill/>
          </a:ln>
        </p:spPr>
        <p:txBody>
          <a:bodyPr spcFirstLastPara="1" numCol="1">
            <a:prstTxWarp prst="textArchUp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8800" dirty="0"/>
              <a:t>Plagiarisme?</a:t>
            </a:r>
          </a:p>
        </p:txBody>
      </p:sp>
    </p:spTree>
    <p:extLst>
      <p:ext uri="{BB962C8B-B14F-4D97-AF65-F5344CB8AC3E}">
        <p14:creationId xmlns:p14="http://schemas.microsoft.com/office/powerpoint/2010/main" val="263440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5</a:t>
            </a:fld>
            <a:endParaRPr lang="en-ID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66FB55-EDCD-4DD1-A83F-7402AB57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0522" y="-2152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Abadi" panose="020B0604020104020204" pitchFamily="34" charset="0"/>
              </a:rPr>
              <a:t>Peraturan Menteri Pendidikan RI Nomor 17 Tahun 2010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91C906-1934-4DA2-AF84-02DAB20D7C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875" y="1109663"/>
            <a:ext cx="11380788" cy="5245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4000" dirty="0">
                <a:latin typeface="Abadi" panose="020B0604020104020204" pitchFamily="34" charset="0"/>
              </a:rPr>
              <a:t>Plagiat adalah perbuatan sengaja atau tidak sengaja dalam memperoleh atau mencoba memperoleh kredit atau nilai untuk suatu </a:t>
            </a:r>
            <a:r>
              <a:rPr lang="id-ID" sz="4000" dirty="0">
                <a:latin typeface="Abadi" panose="020B0604020104020204" pitchFamily="34" charset="0"/>
                <a:hlinkClick r:id="rId2"/>
              </a:rPr>
              <a:t>karya ilmiah</a:t>
            </a:r>
            <a:r>
              <a:rPr lang="id-ID" sz="4000" dirty="0">
                <a:latin typeface="Abadi" panose="020B0604020104020204" pitchFamily="34" charset="0"/>
              </a:rPr>
              <a:t>, dengan mengutip sebagian atau seluruh karya dan atau karya ilmiah pihak lain yang diakui sebagai karya ilmiahnya, tanpa menyertakan sumber secara tepat dan memada</a:t>
            </a:r>
          </a:p>
        </p:txBody>
      </p:sp>
    </p:spTree>
    <p:extLst>
      <p:ext uri="{BB962C8B-B14F-4D97-AF65-F5344CB8AC3E}">
        <p14:creationId xmlns:p14="http://schemas.microsoft.com/office/powerpoint/2010/main" val="67786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6</a:t>
            </a:fld>
            <a:endParaRPr lang="en-ID" alt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DE95962E-AC80-409E-B9BB-A6BE196DBD5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27029699"/>
              </p:ext>
            </p:extLst>
          </p:nvPr>
        </p:nvGraphicFramePr>
        <p:xfrm>
          <a:off x="269875" y="1109663"/>
          <a:ext cx="11380788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D9D7D94-74C7-4E6B-9EF7-BC564F2E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09538"/>
            <a:ext cx="9074150" cy="684212"/>
          </a:xfrm>
        </p:spPr>
        <p:txBody>
          <a:bodyPr/>
          <a:lstStyle/>
          <a:p>
            <a:pPr algn="ctr"/>
            <a:r>
              <a:rPr lang="id-ID" b="1" dirty="0">
                <a:latin typeface="Abadi" panose="020B0604020104020204" pitchFamily="34" charset="0"/>
              </a:rPr>
              <a:t>Ruang Lingkup Plagiarisme</a:t>
            </a:r>
          </a:p>
        </p:txBody>
      </p:sp>
    </p:spTree>
    <p:extLst>
      <p:ext uri="{BB962C8B-B14F-4D97-AF65-F5344CB8AC3E}">
        <p14:creationId xmlns:p14="http://schemas.microsoft.com/office/powerpoint/2010/main" val="148133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7</a:t>
            </a:fld>
            <a:endParaRPr lang="en-ID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AE6526-B8C9-49A0-A106-CF23E6B8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09538"/>
            <a:ext cx="9074150" cy="684212"/>
          </a:xfrm>
        </p:spPr>
        <p:txBody>
          <a:bodyPr/>
          <a:lstStyle/>
          <a:p>
            <a:pPr algn="ctr"/>
            <a:r>
              <a:rPr lang="id-ID" sz="4800" b="1" dirty="0">
                <a:latin typeface="Abadi" panose="020B0604020104020204" pitchFamily="34" charset="0"/>
              </a:rPr>
              <a:t>Tipe-tipe Plagiarisme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D45E63A-7098-48B3-ACA2-03E0C72FF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533312"/>
              </p:ext>
            </p:extLst>
          </p:nvPr>
        </p:nvGraphicFramePr>
        <p:xfrm>
          <a:off x="357981" y="933450"/>
          <a:ext cx="11525250" cy="542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94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8</a:t>
            </a:fld>
            <a:endParaRPr lang="en-ID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47D943-C70C-4207-B1E6-0C3047CB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51" y="0"/>
            <a:ext cx="10515600" cy="867508"/>
          </a:xfrm>
        </p:spPr>
        <p:txBody>
          <a:bodyPr/>
          <a:lstStyle/>
          <a:p>
            <a:pPr algn="ctr"/>
            <a:r>
              <a:rPr lang="id-ID" sz="5400" b="1" dirty="0">
                <a:latin typeface="Abadi" panose="020B0604020104020204" pitchFamily="34" charset="0"/>
              </a:rPr>
              <a:t>Bobot Plagiarisme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A1FD1AC-3809-41E3-BA03-74AC50571F7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19494331"/>
              </p:ext>
            </p:extLst>
          </p:nvPr>
        </p:nvGraphicFramePr>
        <p:xfrm>
          <a:off x="269875" y="1109663"/>
          <a:ext cx="11640771" cy="503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92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58ED9-0E15-4013-9742-7BA20B6E23F6}" type="slidenum">
              <a:rPr lang="en-ID" altLang="en-US" smtClean="0"/>
              <a:pPr>
                <a:defRPr/>
              </a:pPr>
              <a:t>9</a:t>
            </a:fld>
            <a:endParaRPr lang="en-ID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DA116-CC7A-46DA-AA44-50079635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51" y="0"/>
            <a:ext cx="10515600" cy="854075"/>
          </a:xfrm>
        </p:spPr>
        <p:txBody>
          <a:bodyPr/>
          <a:lstStyle/>
          <a:p>
            <a:pPr algn="ctr"/>
            <a:r>
              <a:rPr lang="id-ID" sz="5400" b="1" dirty="0">
                <a:latin typeface="Abadi" panose="020B0604020104020204" pitchFamily="34" charset="0"/>
              </a:rPr>
              <a:t>Penyajian Plagiarisme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176CCE-BDA3-4D9A-BDD1-B8E8AD9B181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11512130"/>
              </p:ext>
            </p:extLst>
          </p:nvPr>
        </p:nvGraphicFramePr>
        <p:xfrm>
          <a:off x="269875" y="1109663"/>
          <a:ext cx="11845925" cy="486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23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ums4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14DC00-A202-4D05-A97B-DBD90E5C7D15}" vid="{5AE92703-E8C9-4CC7-B5DE-98B1AF0486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templateums4 (1)</Template>
  <TotalTime>4686</TotalTime>
  <Words>715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Georgia</vt:lpstr>
      <vt:lpstr>Goudy Old Style</vt:lpstr>
      <vt:lpstr>templateums4 (1)</vt:lpstr>
      <vt:lpstr>CorelDRAW</vt:lpstr>
      <vt:lpstr>Bentuk Plagiasi dan Sitasi dalam Teks Akademik</vt:lpstr>
      <vt:lpstr>PowerPoint Presentation</vt:lpstr>
      <vt:lpstr>PowerPoint Presentation</vt:lpstr>
      <vt:lpstr>PowerPoint Presentation</vt:lpstr>
      <vt:lpstr>Peraturan Menteri Pendidikan RI Nomor 17 Tahun 2010</vt:lpstr>
      <vt:lpstr>Ruang Lingkup Plagiarisme</vt:lpstr>
      <vt:lpstr>Tipe-tipe Plagiarisme</vt:lpstr>
      <vt:lpstr>Bobot Plagiarisme</vt:lpstr>
      <vt:lpstr>Penyajian Plagiarisme</vt:lpstr>
      <vt:lpstr>Mengatasi Plagiarisme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Akhir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Gallant Karunia Assidik</dc:creator>
  <cp:lastModifiedBy>Person</cp:lastModifiedBy>
  <cp:revision>117</cp:revision>
  <dcterms:created xsi:type="dcterms:W3CDTF">2018-02-21T22:20:29Z</dcterms:created>
  <dcterms:modified xsi:type="dcterms:W3CDTF">2021-12-09T02:44:45Z</dcterms:modified>
</cp:coreProperties>
</file>