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65" r:id="rId4"/>
    <p:sldId id="263" r:id="rId5"/>
    <p:sldId id="261" r:id="rId6"/>
    <p:sldId id="268" r:id="rId7"/>
    <p:sldId id="259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4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6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E1274D-C49F-F347-BEB7-4E9557BC7757}" type="doc">
      <dgm:prSet loTypeId="urn:microsoft.com/office/officeart/2005/8/layout/venn3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2DC902F-3696-7040-A519-160A40731D5D}">
      <dgm:prSet phldrT="[Text]"/>
      <dgm:spPr/>
      <dgm:t>
        <a:bodyPr/>
        <a:lstStyle/>
        <a:p>
          <a:r>
            <a:rPr lang="en-US" dirty="0"/>
            <a:t>SARANA INTEGRASI DAN ADAPTASI</a:t>
          </a:r>
        </a:p>
      </dgm:t>
    </dgm:pt>
    <dgm:pt modelId="{9A2E0D8F-40C7-C946-98B4-5AE76A195369}" type="parTrans" cxnId="{B245A579-F9E5-884E-B182-7185F5C795B6}">
      <dgm:prSet/>
      <dgm:spPr/>
      <dgm:t>
        <a:bodyPr/>
        <a:lstStyle/>
        <a:p>
          <a:endParaRPr lang="en-US"/>
        </a:p>
      </dgm:t>
    </dgm:pt>
    <dgm:pt modelId="{D16BFFBC-8A0E-1742-9C5F-D5C82E90A27D}" type="sibTrans" cxnId="{B245A579-F9E5-884E-B182-7185F5C795B6}">
      <dgm:prSet/>
      <dgm:spPr/>
      <dgm:t>
        <a:bodyPr/>
        <a:lstStyle/>
        <a:p>
          <a:endParaRPr lang="en-US"/>
        </a:p>
      </dgm:t>
    </dgm:pt>
    <dgm:pt modelId="{60B63C10-2825-1D48-BCE8-1000361FF6F7}">
      <dgm:prSet phldrT="[Text]"/>
      <dgm:spPr/>
      <dgm:t>
        <a:bodyPr/>
        <a:lstStyle/>
        <a:p>
          <a:r>
            <a:rPr lang="en-US" dirty="0"/>
            <a:t>SARANA KONTROL SOSIAL</a:t>
          </a:r>
        </a:p>
      </dgm:t>
    </dgm:pt>
    <dgm:pt modelId="{E0BD1AC8-CD26-8F44-9778-F6CCB4549C79}" type="parTrans" cxnId="{BF3415E7-8666-DF46-B38D-5E668D4AD36A}">
      <dgm:prSet/>
      <dgm:spPr/>
      <dgm:t>
        <a:bodyPr/>
        <a:lstStyle/>
        <a:p>
          <a:endParaRPr lang="en-US"/>
        </a:p>
      </dgm:t>
    </dgm:pt>
    <dgm:pt modelId="{12CC77DD-693A-9C40-9407-DA0FCF651F0A}" type="sibTrans" cxnId="{BF3415E7-8666-DF46-B38D-5E668D4AD36A}">
      <dgm:prSet/>
      <dgm:spPr/>
      <dgm:t>
        <a:bodyPr/>
        <a:lstStyle/>
        <a:p>
          <a:endParaRPr lang="en-US"/>
        </a:p>
      </dgm:t>
    </dgm:pt>
    <dgm:pt modelId="{906E8DED-C930-6348-BC0E-B03820BE56E1}">
      <dgm:prSet phldrT="[Text]"/>
      <dgm:spPr/>
      <dgm:t>
        <a:bodyPr/>
        <a:lstStyle/>
        <a:p>
          <a:r>
            <a:rPr lang="en-US" dirty="0"/>
            <a:t>SARANA MEMBANGUN KECERDASAN GANDA</a:t>
          </a:r>
        </a:p>
      </dgm:t>
    </dgm:pt>
    <dgm:pt modelId="{6C8E7006-7A8E-7F4F-AAFE-7064D9A76AC5}" type="parTrans" cxnId="{B3CFCD6D-9171-3047-9D86-D46523C4FAB1}">
      <dgm:prSet/>
      <dgm:spPr/>
      <dgm:t>
        <a:bodyPr/>
        <a:lstStyle/>
        <a:p>
          <a:endParaRPr lang="en-US"/>
        </a:p>
      </dgm:t>
    </dgm:pt>
    <dgm:pt modelId="{CC4EB259-30CE-1649-BB35-6879E4E3919C}" type="sibTrans" cxnId="{B3CFCD6D-9171-3047-9D86-D46523C4FAB1}">
      <dgm:prSet/>
      <dgm:spPr/>
      <dgm:t>
        <a:bodyPr/>
        <a:lstStyle/>
        <a:p>
          <a:endParaRPr lang="en-US"/>
        </a:p>
      </dgm:t>
    </dgm:pt>
    <dgm:pt modelId="{0953E638-51E7-144C-9F58-72C9C1D43DE1}">
      <dgm:prSet phldrT="[Text]"/>
      <dgm:spPr/>
      <dgm:t>
        <a:bodyPr/>
        <a:lstStyle/>
        <a:p>
          <a:r>
            <a:rPr lang="en-US" dirty="0"/>
            <a:t>SARANA MEMBANGUN KARAKTER</a:t>
          </a:r>
        </a:p>
      </dgm:t>
    </dgm:pt>
    <dgm:pt modelId="{E2A72CDA-5DD1-5441-BFBB-2FCC8464B452}" type="parTrans" cxnId="{CEEE3069-B4E2-AB4E-9AC7-B819748276A4}">
      <dgm:prSet/>
      <dgm:spPr/>
      <dgm:t>
        <a:bodyPr/>
        <a:lstStyle/>
        <a:p>
          <a:endParaRPr lang="en-US"/>
        </a:p>
      </dgm:t>
    </dgm:pt>
    <dgm:pt modelId="{67B144B6-7853-CC42-B9E2-805E0D2A2828}" type="sibTrans" cxnId="{CEEE3069-B4E2-AB4E-9AC7-B819748276A4}">
      <dgm:prSet/>
      <dgm:spPr/>
      <dgm:t>
        <a:bodyPr/>
        <a:lstStyle/>
        <a:p>
          <a:endParaRPr lang="en-US"/>
        </a:p>
      </dgm:t>
    </dgm:pt>
    <dgm:pt modelId="{5D5F9EC4-5F6A-BE4D-B663-C59C6EA8FA24}">
      <dgm:prSet phldrT="[Text]"/>
      <dgm:spPr/>
      <dgm:t>
        <a:bodyPr/>
        <a:lstStyle/>
        <a:p>
          <a:r>
            <a:rPr lang="en-US" dirty="0"/>
            <a:t>SARANA MENGEMBANGKAN PROFESI</a:t>
          </a:r>
        </a:p>
      </dgm:t>
    </dgm:pt>
    <dgm:pt modelId="{3E51BF93-5EED-4145-ADA0-65A7E0C9957F}" type="parTrans" cxnId="{873A9452-7126-6E48-BC17-FC4BFB2DB517}">
      <dgm:prSet/>
      <dgm:spPr/>
      <dgm:t>
        <a:bodyPr/>
        <a:lstStyle/>
        <a:p>
          <a:endParaRPr lang="en-US"/>
        </a:p>
      </dgm:t>
    </dgm:pt>
    <dgm:pt modelId="{07124622-4317-5844-A24C-B13DFDBBAE8A}" type="sibTrans" cxnId="{873A9452-7126-6E48-BC17-FC4BFB2DB517}">
      <dgm:prSet/>
      <dgm:spPr/>
      <dgm:t>
        <a:bodyPr/>
        <a:lstStyle/>
        <a:p>
          <a:endParaRPr lang="en-US"/>
        </a:p>
      </dgm:t>
    </dgm:pt>
    <dgm:pt modelId="{A209B932-8287-0C45-B04B-CD25E206DFAE}" type="pres">
      <dgm:prSet presAssocID="{01E1274D-C49F-F347-BEB7-4E9557BC7757}" presName="Name0" presStyleCnt="0">
        <dgm:presLayoutVars>
          <dgm:dir/>
          <dgm:resizeHandles val="exact"/>
        </dgm:presLayoutVars>
      </dgm:prSet>
      <dgm:spPr/>
    </dgm:pt>
    <dgm:pt modelId="{0B40FCF9-7C7B-E842-BCA3-F613331B6343}" type="pres">
      <dgm:prSet presAssocID="{D2DC902F-3696-7040-A519-160A40731D5D}" presName="Name5" presStyleLbl="vennNode1" presStyleIdx="0" presStyleCnt="5">
        <dgm:presLayoutVars>
          <dgm:bulletEnabled val="1"/>
        </dgm:presLayoutVars>
      </dgm:prSet>
      <dgm:spPr/>
    </dgm:pt>
    <dgm:pt modelId="{22DDF328-302A-9644-8CC8-F45D5BEE472A}" type="pres">
      <dgm:prSet presAssocID="{D16BFFBC-8A0E-1742-9C5F-D5C82E90A27D}" presName="space" presStyleCnt="0"/>
      <dgm:spPr/>
    </dgm:pt>
    <dgm:pt modelId="{2A93F498-042B-494B-85F9-FB1BE79F1756}" type="pres">
      <dgm:prSet presAssocID="{60B63C10-2825-1D48-BCE8-1000361FF6F7}" presName="Name5" presStyleLbl="vennNode1" presStyleIdx="1" presStyleCnt="5">
        <dgm:presLayoutVars>
          <dgm:bulletEnabled val="1"/>
        </dgm:presLayoutVars>
      </dgm:prSet>
      <dgm:spPr/>
    </dgm:pt>
    <dgm:pt modelId="{B846090A-0EA1-0A4E-A806-9FAC1BFD521A}" type="pres">
      <dgm:prSet presAssocID="{12CC77DD-693A-9C40-9407-DA0FCF651F0A}" presName="space" presStyleCnt="0"/>
      <dgm:spPr/>
    </dgm:pt>
    <dgm:pt modelId="{84A98561-D262-6744-A2DA-90B577992210}" type="pres">
      <dgm:prSet presAssocID="{906E8DED-C930-6348-BC0E-B03820BE56E1}" presName="Name5" presStyleLbl="vennNode1" presStyleIdx="2" presStyleCnt="5">
        <dgm:presLayoutVars>
          <dgm:bulletEnabled val="1"/>
        </dgm:presLayoutVars>
      </dgm:prSet>
      <dgm:spPr/>
    </dgm:pt>
    <dgm:pt modelId="{DEF1FD0A-AFE4-8B43-9008-7BE402823F8E}" type="pres">
      <dgm:prSet presAssocID="{CC4EB259-30CE-1649-BB35-6879E4E3919C}" presName="space" presStyleCnt="0"/>
      <dgm:spPr/>
    </dgm:pt>
    <dgm:pt modelId="{EDA3F301-3D6C-624C-989E-CF973360FCA4}" type="pres">
      <dgm:prSet presAssocID="{0953E638-51E7-144C-9F58-72C9C1D43DE1}" presName="Name5" presStyleLbl="vennNode1" presStyleIdx="3" presStyleCnt="5">
        <dgm:presLayoutVars>
          <dgm:bulletEnabled val="1"/>
        </dgm:presLayoutVars>
      </dgm:prSet>
      <dgm:spPr/>
    </dgm:pt>
    <dgm:pt modelId="{B7FD0299-E8C5-EA4A-A3AD-66271525C89A}" type="pres">
      <dgm:prSet presAssocID="{67B144B6-7853-CC42-B9E2-805E0D2A2828}" presName="space" presStyleCnt="0"/>
      <dgm:spPr/>
    </dgm:pt>
    <dgm:pt modelId="{4A14D3BD-13C0-2340-852B-1A3311FEB949}" type="pres">
      <dgm:prSet presAssocID="{5D5F9EC4-5F6A-BE4D-B663-C59C6EA8FA24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F82FD825-F29A-7541-9E2D-DE46BAD78388}" type="presOf" srcId="{906E8DED-C930-6348-BC0E-B03820BE56E1}" destId="{84A98561-D262-6744-A2DA-90B577992210}" srcOrd="0" destOrd="0" presId="urn:microsoft.com/office/officeart/2005/8/layout/venn3"/>
    <dgm:cxn modelId="{8078363E-8711-894D-8E85-4CC69C8A99FF}" type="presOf" srcId="{5D5F9EC4-5F6A-BE4D-B663-C59C6EA8FA24}" destId="{4A14D3BD-13C0-2340-852B-1A3311FEB949}" srcOrd="0" destOrd="0" presId="urn:microsoft.com/office/officeart/2005/8/layout/venn3"/>
    <dgm:cxn modelId="{873A9452-7126-6E48-BC17-FC4BFB2DB517}" srcId="{01E1274D-C49F-F347-BEB7-4E9557BC7757}" destId="{5D5F9EC4-5F6A-BE4D-B663-C59C6EA8FA24}" srcOrd="4" destOrd="0" parTransId="{3E51BF93-5EED-4145-ADA0-65A7E0C9957F}" sibTransId="{07124622-4317-5844-A24C-B13DFDBBAE8A}"/>
    <dgm:cxn modelId="{CEEE3069-B4E2-AB4E-9AC7-B819748276A4}" srcId="{01E1274D-C49F-F347-BEB7-4E9557BC7757}" destId="{0953E638-51E7-144C-9F58-72C9C1D43DE1}" srcOrd="3" destOrd="0" parTransId="{E2A72CDA-5DD1-5441-BFBB-2FCC8464B452}" sibTransId="{67B144B6-7853-CC42-B9E2-805E0D2A2828}"/>
    <dgm:cxn modelId="{B3CFCD6D-9171-3047-9D86-D46523C4FAB1}" srcId="{01E1274D-C49F-F347-BEB7-4E9557BC7757}" destId="{906E8DED-C930-6348-BC0E-B03820BE56E1}" srcOrd="2" destOrd="0" parTransId="{6C8E7006-7A8E-7F4F-AAFE-7064D9A76AC5}" sibTransId="{CC4EB259-30CE-1649-BB35-6879E4E3919C}"/>
    <dgm:cxn modelId="{ACE9BA76-2E00-4C4A-B15B-BD55147E75B1}" type="presOf" srcId="{0953E638-51E7-144C-9F58-72C9C1D43DE1}" destId="{EDA3F301-3D6C-624C-989E-CF973360FCA4}" srcOrd="0" destOrd="0" presId="urn:microsoft.com/office/officeart/2005/8/layout/venn3"/>
    <dgm:cxn modelId="{B245A579-F9E5-884E-B182-7185F5C795B6}" srcId="{01E1274D-C49F-F347-BEB7-4E9557BC7757}" destId="{D2DC902F-3696-7040-A519-160A40731D5D}" srcOrd="0" destOrd="0" parTransId="{9A2E0D8F-40C7-C946-98B4-5AE76A195369}" sibTransId="{D16BFFBC-8A0E-1742-9C5F-D5C82E90A27D}"/>
    <dgm:cxn modelId="{338D11B7-7A6F-774E-8EB2-E322B622DF9A}" type="presOf" srcId="{D2DC902F-3696-7040-A519-160A40731D5D}" destId="{0B40FCF9-7C7B-E842-BCA3-F613331B6343}" srcOrd="0" destOrd="0" presId="urn:microsoft.com/office/officeart/2005/8/layout/venn3"/>
    <dgm:cxn modelId="{2FDC25E1-B8BA-7A41-A498-F1F0D20F961C}" type="presOf" srcId="{60B63C10-2825-1D48-BCE8-1000361FF6F7}" destId="{2A93F498-042B-494B-85F9-FB1BE79F1756}" srcOrd="0" destOrd="0" presId="urn:microsoft.com/office/officeart/2005/8/layout/venn3"/>
    <dgm:cxn modelId="{BF3415E7-8666-DF46-B38D-5E668D4AD36A}" srcId="{01E1274D-C49F-F347-BEB7-4E9557BC7757}" destId="{60B63C10-2825-1D48-BCE8-1000361FF6F7}" srcOrd="1" destOrd="0" parTransId="{E0BD1AC8-CD26-8F44-9778-F6CCB4549C79}" sibTransId="{12CC77DD-693A-9C40-9407-DA0FCF651F0A}"/>
    <dgm:cxn modelId="{7F8B42F4-CAE3-FD43-85B7-67AA5EF8B9EE}" type="presOf" srcId="{01E1274D-C49F-F347-BEB7-4E9557BC7757}" destId="{A209B932-8287-0C45-B04B-CD25E206DFAE}" srcOrd="0" destOrd="0" presId="urn:microsoft.com/office/officeart/2005/8/layout/venn3"/>
    <dgm:cxn modelId="{BB811373-B74D-AE43-98D7-B63479EC34E7}" type="presParOf" srcId="{A209B932-8287-0C45-B04B-CD25E206DFAE}" destId="{0B40FCF9-7C7B-E842-BCA3-F613331B6343}" srcOrd="0" destOrd="0" presId="urn:microsoft.com/office/officeart/2005/8/layout/venn3"/>
    <dgm:cxn modelId="{39CE4B83-CE8B-134B-8352-DB30187B686E}" type="presParOf" srcId="{A209B932-8287-0C45-B04B-CD25E206DFAE}" destId="{22DDF328-302A-9644-8CC8-F45D5BEE472A}" srcOrd="1" destOrd="0" presId="urn:microsoft.com/office/officeart/2005/8/layout/venn3"/>
    <dgm:cxn modelId="{379218C2-CA65-2341-BA05-5C9FA255B468}" type="presParOf" srcId="{A209B932-8287-0C45-B04B-CD25E206DFAE}" destId="{2A93F498-042B-494B-85F9-FB1BE79F1756}" srcOrd="2" destOrd="0" presId="urn:microsoft.com/office/officeart/2005/8/layout/venn3"/>
    <dgm:cxn modelId="{D8284688-2F55-2347-9C15-B406E6B3B93F}" type="presParOf" srcId="{A209B932-8287-0C45-B04B-CD25E206DFAE}" destId="{B846090A-0EA1-0A4E-A806-9FAC1BFD521A}" srcOrd="3" destOrd="0" presId="urn:microsoft.com/office/officeart/2005/8/layout/venn3"/>
    <dgm:cxn modelId="{1392EDC6-E78B-634B-8B72-5D068EC16F5A}" type="presParOf" srcId="{A209B932-8287-0C45-B04B-CD25E206DFAE}" destId="{84A98561-D262-6744-A2DA-90B577992210}" srcOrd="4" destOrd="0" presId="urn:microsoft.com/office/officeart/2005/8/layout/venn3"/>
    <dgm:cxn modelId="{D8BD8090-4923-704F-A0C7-4AB18DEDEBBF}" type="presParOf" srcId="{A209B932-8287-0C45-B04B-CD25E206DFAE}" destId="{DEF1FD0A-AFE4-8B43-9008-7BE402823F8E}" srcOrd="5" destOrd="0" presId="urn:microsoft.com/office/officeart/2005/8/layout/venn3"/>
    <dgm:cxn modelId="{4B42DF7E-8978-3A4C-A97E-4B9F794A00EF}" type="presParOf" srcId="{A209B932-8287-0C45-B04B-CD25E206DFAE}" destId="{EDA3F301-3D6C-624C-989E-CF973360FCA4}" srcOrd="6" destOrd="0" presId="urn:microsoft.com/office/officeart/2005/8/layout/venn3"/>
    <dgm:cxn modelId="{AAC7ACE1-1BD6-9349-9B48-C5BEB976B147}" type="presParOf" srcId="{A209B932-8287-0C45-B04B-CD25E206DFAE}" destId="{B7FD0299-E8C5-EA4A-A3AD-66271525C89A}" srcOrd="7" destOrd="0" presId="urn:microsoft.com/office/officeart/2005/8/layout/venn3"/>
    <dgm:cxn modelId="{6C8B2F05-21CF-9949-8CD6-BBA1CED0FEFE}" type="presParOf" srcId="{A209B932-8287-0C45-B04B-CD25E206DFAE}" destId="{4A14D3BD-13C0-2340-852B-1A3311FEB949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97B918-5F7F-E94D-AA9F-002182355307}" type="doc">
      <dgm:prSet loTypeId="urn:microsoft.com/office/officeart/2005/8/layout/arrow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37BB46F-99F7-C044-9094-DEF2446B041A}">
      <dgm:prSet phldrT="[Text]"/>
      <dgm:spPr/>
      <dgm:t>
        <a:bodyPr/>
        <a:lstStyle/>
        <a:p>
          <a:r>
            <a:rPr lang="en-US" dirty="0"/>
            <a:t>Bahasa Indonesia </a:t>
          </a:r>
          <a:r>
            <a:rPr lang="en-US" dirty="0" err="1"/>
            <a:t>sebagai</a:t>
          </a:r>
          <a:r>
            <a:rPr lang="en-US" dirty="0"/>
            <a:t> </a:t>
          </a:r>
          <a:r>
            <a:rPr lang="en-US" dirty="0" err="1"/>
            <a:t>Lambang</a:t>
          </a:r>
          <a:r>
            <a:rPr lang="en-US" dirty="0"/>
            <a:t> </a:t>
          </a:r>
          <a:r>
            <a:rPr lang="en-US" dirty="0" err="1"/>
            <a:t>kebanggaan</a:t>
          </a:r>
          <a:r>
            <a:rPr lang="en-US" dirty="0"/>
            <a:t> dan </a:t>
          </a:r>
          <a:r>
            <a:rPr lang="en-US" dirty="0" err="1"/>
            <a:t>identitas</a:t>
          </a:r>
          <a:r>
            <a:rPr lang="en-US" dirty="0"/>
            <a:t> </a:t>
          </a:r>
          <a:r>
            <a:rPr lang="en-US" dirty="0" err="1"/>
            <a:t>nasional</a:t>
          </a:r>
          <a:endParaRPr lang="en-US" dirty="0"/>
        </a:p>
      </dgm:t>
    </dgm:pt>
    <dgm:pt modelId="{74D925CA-D4EF-A040-B0C8-56E65840DEB4}" type="parTrans" cxnId="{FDC198B2-BC42-5A4B-A1E4-1812E75362BD}">
      <dgm:prSet/>
      <dgm:spPr/>
      <dgm:t>
        <a:bodyPr/>
        <a:lstStyle/>
        <a:p>
          <a:endParaRPr lang="en-US"/>
        </a:p>
      </dgm:t>
    </dgm:pt>
    <dgm:pt modelId="{35CB7A49-B0BA-F840-BDFA-F6050FB2D06A}" type="sibTrans" cxnId="{FDC198B2-BC42-5A4B-A1E4-1812E75362BD}">
      <dgm:prSet/>
      <dgm:spPr/>
      <dgm:t>
        <a:bodyPr/>
        <a:lstStyle/>
        <a:p>
          <a:endParaRPr lang="en-US"/>
        </a:p>
      </dgm:t>
    </dgm:pt>
    <dgm:pt modelId="{4146060B-FE63-584D-897B-6D1402CAC144}">
      <dgm:prSet phldrT="[Text]"/>
      <dgm:spPr/>
      <dgm:t>
        <a:bodyPr/>
        <a:lstStyle/>
        <a:p>
          <a:r>
            <a:rPr lang="en-US" dirty="0"/>
            <a:t>Bahasa Indonesia </a:t>
          </a:r>
          <a:r>
            <a:rPr lang="en-US" dirty="0" err="1"/>
            <a:t>sebagai</a:t>
          </a:r>
          <a:r>
            <a:rPr lang="en-US" dirty="0"/>
            <a:t> </a:t>
          </a:r>
          <a:r>
            <a:rPr lang="en-US" dirty="0" err="1"/>
            <a:t>pemersatu</a:t>
          </a:r>
          <a:r>
            <a:rPr lang="en-US" dirty="0"/>
            <a:t> </a:t>
          </a:r>
          <a:r>
            <a:rPr lang="en-US" dirty="0" err="1"/>
            <a:t>suku</a:t>
          </a:r>
          <a:r>
            <a:rPr lang="en-US" dirty="0"/>
            <a:t> </a:t>
          </a:r>
          <a:r>
            <a:rPr lang="en-US" dirty="0" err="1"/>
            <a:t>bangsa</a:t>
          </a:r>
          <a:r>
            <a:rPr lang="en-US" dirty="0"/>
            <a:t> Indonesia</a:t>
          </a:r>
        </a:p>
      </dgm:t>
    </dgm:pt>
    <dgm:pt modelId="{3A2A597F-6E00-8A41-8D4D-09E37AAAF1DE}" type="parTrans" cxnId="{60CB379A-5094-6140-8F2A-43EEB07FBD2E}">
      <dgm:prSet/>
      <dgm:spPr/>
      <dgm:t>
        <a:bodyPr/>
        <a:lstStyle/>
        <a:p>
          <a:endParaRPr lang="en-US"/>
        </a:p>
      </dgm:t>
    </dgm:pt>
    <dgm:pt modelId="{35210CDB-86C7-7941-AF36-DDBC3179AC46}" type="sibTrans" cxnId="{60CB379A-5094-6140-8F2A-43EEB07FBD2E}">
      <dgm:prSet/>
      <dgm:spPr/>
      <dgm:t>
        <a:bodyPr/>
        <a:lstStyle/>
        <a:p>
          <a:endParaRPr lang="en-US"/>
        </a:p>
      </dgm:t>
    </dgm:pt>
    <dgm:pt modelId="{0C765EFE-F5E1-7D46-A8F4-831F252E6274}" type="pres">
      <dgm:prSet presAssocID="{4797B918-5F7F-E94D-AA9F-002182355307}" presName="diagram" presStyleCnt="0">
        <dgm:presLayoutVars>
          <dgm:dir/>
          <dgm:resizeHandles val="exact"/>
        </dgm:presLayoutVars>
      </dgm:prSet>
      <dgm:spPr/>
    </dgm:pt>
    <dgm:pt modelId="{FA0B87D7-7E99-C24C-B5FC-289EA0CD80C8}" type="pres">
      <dgm:prSet presAssocID="{C37BB46F-99F7-C044-9094-DEF2446B041A}" presName="arrow" presStyleLbl="node1" presStyleIdx="0" presStyleCnt="2">
        <dgm:presLayoutVars>
          <dgm:bulletEnabled val="1"/>
        </dgm:presLayoutVars>
      </dgm:prSet>
      <dgm:spPr/>
    </dgm:pt>
    <dgm:pt modelId="{4F925E09-DE22-B84B-BDB5-01C8119585FD}" type="pres">
      <dgm:prSet presAssocID="{4146060B-FE63-584D-897B-6D1402CAC144}" presName="arrow" presStyleLbl="node1" presStyleIdx="1" presStyleCnt="2">
        <dgm:presLayoutVars>
          <dgm:bulletEnabled val="1"/>
        </dgm:presLayoutVars>
      </dgm:prSet>
      <dgm:spPr/>
    </dgm:pt>
  </dgm:ptLst>
  <dgm:cxnLst>
    <dgm:cxn modelId="{1B778842-C74C-7B4A-BC4D-BA830EF87DA5}" type="presOf" srcId="{4146060B-FE63-584D-897B-6D1402CAC144}" destId="{4F925E09-DE22-B84B-BDB5-01C8119585FD}" srcOrd="0" destOrd="0" presId="urn:microsoft.com/office/officeart/2005/8/layout/arrow5"/>
    <dgm:cxn modelId="{6D936370-9F09-634D-896C-42EBFB2AB235}" type="presOf" srcId="{C37BB46F-99F7-C044-9094-DEF2446B041A}" destId="{FA0B87D7-7E99-C24C-B5FC-289EA0CD80C8}" srcOrd="0" destOrd="0" presId="urn:microsoft.com/office/officeart/2005/8/layout/arrow5"/>
    <dgm:cxn modelId="{60CB379A-5094-6140-8F2A-43EEB07FBD2E}" srcId="{4797B918-5F7F-E94D-AA9F-002182355307}" destId="{4146060B-FE63-584D-897B-6D1402CAC144}" srcOrd="1" destOrd="0" parTransId="{3A2A597F-6E00-8A41-8D4D-09E37AAAF1DE}" sibTransId="{35210CDB-86C7-7941-AF36-DDBC3179AC46}"/>
    <dgm:cxn modelId="{FDC198B2-BC42-5A4B-A1E4-1812E75362BD}" srcId="{4797B918-5F7F-E94D-AA9F-002182355307}" destId="{C37BB46F-99F7-C044-9094-DEF2446B041A}" srcOrd="0" destOrd="0" parTransId="{74D925CA-D4EF-A040-B0C8-56E65840DEB4}" sibTransId="{35CB7A49-B0BA-F840-BDFA-F6050FB2D06A}"/>
    <dgm:cxn modelId="{AC1AC5B6-D4B4-9941-8EEA-64D73E5EC0B2}" type="presOf" srcId="{4797B918-5F7F-E94D-AA9F-002182355307}" destId="{0C765EFE-F5E1-7D46-A8F4-831F252E6274}" srcOrd="0" destOrd="0" presId="urn:microsoft.com/office/officeart/2005/8/layout/arrow5"/>
    <dgm:cxn modelId="{E3FB9C5E-75F1-0E4C-9FDB-48889B2CE07B}" type="presParOf" srcId="{0C765EFE-F5E1-7D46-A8F4-831F252E6274}" destId="{FA0B87D7-7E99-C24C-B5FC-289EA0CD80C8}" srcOrd="0" destOrd="0" presId="urn:microsoft.com/office/officeart/2005/8/layout/arrow5"/>
    <dgm:cxn modelId="{AB5174E1-7D54-1A46-9871-86677FCBB0DE}" type="presParOf" srcId="{0C765EFE-F5E1-7D46-A8F4-831F252E6274}" destId="{4F925E09-DE22-B84B-BDB5-01C8119585F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D33AFC-1A63-EA47-BD35-D806360DF0C2}" type="doc">
      <dgm:prSet loTypeId="urn:microsoft.com/office/officeart/2008/layout/CaptionedPictures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DE7E653-4536-4141-87DB-7C7EAD0124BC}">
      <dgm:prSet phldrT="[Text]" phldr="1"/>
      <dgm:spPr/>
      <dgm:t>
        <a:bodyPr/>
        <a:lstStyle/>
        <a:p>
          <a:endParaRPr lang="en-US"/>
        </a:p>
      </dgm:t>
    </dgm:pt>
    <dgm:pt modelId="{E4BF244A-3CF7-5441-BCAE-02E2827A7883}" type="parTrans" cxnId="{788AB947-1F7B-DE4F-85B3-8DAFF048F778}">
      <dgm:prSet/>
      <dgm:spPr/>
      <dgm:t>
        <a:bodyPr/>
        <a:lstStyle/>
        <a:p>
          <a:endParaRPr lang="en-US"/>
        </a:p>
      </dgm:t>
    </dgm:pt>
    <dgm:pt modelId="{0CC541A5-F75D-A940-A197-4798C71A2FDC}" type="sibTrans" cxnId="{788AB947-1F7B-DE4F-85B3-8DAFF048F778}">
      <dgm:prSet/>
      <dgm:spPr/>
      <dgm:t>
        <a:bodyPr/>
        <a:lstStyle/>
        <a:p>
          <a:endParaRPr lang="en-US"/>
        </a:p>
      </dgm:t>
    </dgm:pt>
    <dgm:pt modelId="{3E95E55C-F53B-DC43-9A70-12AE22F102ED}">
      <dgm:prSet phldrT="[Text]"/>
      <dgm:spPr/>
      <dgm:t>
        <a:bodyPr/>
        <a:lstStyle/>
        <a:p>
          <a:r>
            <a:rPr lang="en-US" dirty="0"/>
            <a:t>AUSTRALIA</a:t>
          </a:r>
        </a:p>
      </dgm:t>
    </dgm:pt>
    <dgm:pt modelId="{6A88EA60-ECEA-5C48-92DB-79D69A0FDAEB}" type="parTrans" cxnId="{BDE1BC47-018E-B246-9D53-CCCE8EDBCD0F}">
      <dgm:prSet/>
      <dgm:spPr/>
      <dgm:t>
        <a:bodyPr/>
        <a:lstStyle/>
        <a:p>
          <a:endParaRPr lang="en-US"/>
        </a:p>
      </dgm:t>
    </dgm:pt>
    <dgm:pt modelId="{D8264E65-6A68-EE48-9D93-5E7E8C764E77}" type="sibTrans" cxnId="{BDE1BC47-018E-B246-9D53-CCCE8EDBCD0F}">
      <dgm:prSet/>
      <dgm:spPr/>
      <dgm:t>
        <a:bodyPr/>
        <a:lstStyle/>
        <a:p>
          <a:endParaRPr lang="en-US"/>
        </a:p>
      </dgm:t>
    </dgm:pt>
    <dgm:pt modelId="{2B628C56-E244-3549-9ABD-BE4C8F6CE131}">
      <dgm:prSet phldrT="[Text]" phldr="1"/>
      <dgm:spPr/>
      <dgm:t>
        <a:bodyPr/>
        <a:lstStyle/>
        <a:p>
          <a:endParaRPr lang="en-US"/>
        </a:p>
      </dgm:t>
    </dgm:pt>
    <dgm:pt modelId="{16260E6E-B81A-194F-AB5A-1164D910062D}" type="parTrans" cxnId="{D5467160-334A-1B46-8EBA-48677F8AC63B}">
      <dgm:prSet/>
      <dgm:spPr/>
      <dgm:t>
        <a:bodyPr/>
        <a:lstStyle/>
        <a:p>
          <a:endParaRPr lang="en-US"/>
        </a:p>
      </dgm:t>
    </dgm:pt>
    <dgm:pt modelId="{00F19E58-7E2D-3743-A90D-C052F63A0767}" type="sibTrans" cxnId="{D5467160-334A-1B46-8EBA-48677F8AC63B}">
      <dgm:prSet/>
      <dgm:spPr/>
      <dgm:t>
        <a:bodyPr/>
        <a:lstStyle/>
        <a:p>
          <a:endParaRPr lang="en-US"/>
        </a:p>
      </dgm:t>
    </dgm:pt>
    <dgm:pt modelId="{7AA2AB49-A93F-2740-B416-5676987A91AA}">
      <dgm:prSet phldrT="[Text]"/>
      <dgm:spPr/>
      <dgm:t>
        <a:bodyPr/>
        <a:lstStyle/>
        <a:p>
          <a:r>
            <a:rPr lang="en-US" dirty="0"/>
            <a:t>JEPANG</a:t>
          </a:r>
        </a:p>
      </dgm:t>
    </dgm:pt>
    <dgm:pt modelId="{C324F3C0-6F4C-0F4A-9F15-7327C42F2C46}" type="parTrans" cxnId="{B30B3DA7-CAC4-0C40-879E-F85ABE8838BE}">
      <dgm:prSet/>
      <dgm:spPr/>
      <dgm:t>
        <a:bodyPr/>
        <a:lstStyle/>
        <a:p>
          <a:endParaRPr lang="en-US"/>
        </a:p>
      </dgm:t>
    </dgm:pt>
    <dgm:pt modelId="{8EC9DD4E-7523-994E-8078-A939CF86CF44}" type="sibTrans" cxnId="{B30B3DA7-CAC4-0C40-879E-F85ABE8838BE}">
      <dgm:prSet/>
      <dgm:spPr/>
      <dgm:t>
        <a:bodyPr/>
        <a:lstStyle/>
        <a:p>
          <a:endParaRPr lang="en-US"/>
        </a:p>
      </dgm:t>
    </dgm:pt>
    <dgm:pt modelId="{58EDE5AC-205D-A64F-A8D6-D553A4035BA5}">
      <dgm:prSet phldrT="[Text]" phldr="1"/>
      <dgm:spPr/>
      <dgm:t>
        <a:bodyPr/>
        <a:lstStyle/>
        <a:p>
          <a:endParaRPr lang="en-US" dirty="0"/>
        </a:p>
      </dgm:t>
    </dgm:pt>
    <dgm:pt modelId="{5F3B3310-5842-0848-997A-B8C420A55793}" type="parTrans" cxnId="{2DE65F56-0D05-2048-A217-65E01C39E8CE}">
      <dgm:prSet/>
      <dgm:spPr/>
      <dgm:t>
        <a:bodyPr/>
        <a:lstStyle/>
        <a:p>
          <a:endParaRPr lang="en-US"/>
        </a:p>
      </dgm:t>
    </dgm:pt>
    <dgm:pt modelId="{66D862BD-146B-4749-80F3-1EBC002EC0B5}" type="sibTrans" cxnId="{2DE65F56-0D05-2048-A217-65E01C39E8CE}">
      <dgm:prSet/>
      <dgm:spPr/>
      <dgm:t>
        <a:bodyPr/>
        <a:lstStyle/>
        <a:p>
          <a:endParaRPr lang="en-US"/>
        </a:p>
      </dgm:t>
    </dgm:pt>
    <dgm:pt modelId="{10809A29-63C7-5949-84CC-83519A3EB2BC}">
      <dgm:prSet phldrT="[Text]"/>
      <dgm:spPr/>
      <dgm:t>
        <a:bodyPr/>
        <a:lstStyle/>
        <a:p>
          <a:r>
            <a:rPr lang="en-US" dirty="0"/>
            <a:t>VIETNAM</a:t>
          </a:r>
        </a:p>
      </dgm:t>
    </dgm:pt>
    <dgm:pt modelId="{10B808A4-0426-414C-A323-D93F5C3CA378}" type="parTrans" cxnId="{1538CF23-02D5-4944-9FD1-08501E22D203}">
      <dgm:prSet/>
      <dgm:spPr/>
      <dgm:t>
        <a:bodyPr/>
        <a:lstStyle/>
        <a:p>
          <a:endParaRPr lang="en-US"/>
        </a:p>
      </dgm:t>
    </dgm:pt>
    <dgm:pt modelId="{911C080B-E70C-5D43-8C2F-3515FB0DDE5C}" type="sibTrans" cxnId="{1538CF23-02D5-4944-9FD1-08501E22D203}">
      <dgm:prSet/>
      <dgm:spPr/>
      <dgm:t>
        <a:bodyPr/>
        <a:lstStyle/>
        <a:p>
          <a:endParaRPr lang="en-US"/>
        </a:p>
      </dgm:t>
    </dgm:pt>
    <dgm:pt modelId="{0E2EAB20-6D5E-5742-98BD-8E7775EAABCB}">
      <dgm:prSet phldrT="[Text]"/>
      <dgm:spPr/>
      <dgm:t>
        <a:bodyPr/>
        <a:lstStyle/>
        <a:p>
          <a:r>
            <a:rPr lang="en-US" dirty="0"/>
            <a:t>KOREA SELATAN</a:t>
          </a:r>
        </a:p>
      </dgm:t>
    </dgm:pt>
    <dgm:pt modelId="{5BF53B42-348A-3643-8427-8F6151EB93E4}" type="parTrans" cxnId="{FF1E3A34-4EF4-664E-BD7E-673A278BB0DC}">
      <dgm:prSet/>
      <dgm:spPr/>
      <dgm:t>
        <a:bodyPr/>
        <a:lstStyle/>
        <a:p>
          <a:endParaRPr lang="en-US"/>
        </a:p>
      </dgm:t>
    </dgm:pt>
    <dgm:pt modelId="{6AD3AE18-0D10-E749-A58F-0AF044EC35AD}" type="sibTrans" cxnId="{FF1E3A34-4EF4-664E-BD7E-673A278BB0DC}">
      <dgm:prSet/>
      <dgm:spPr/>
      <dgm:t>
        <a:bodyPr/>
        <a:lstStyle/>
        <a:p>
          <a:endParaRPr lang="en-US"/>
        </a:p>
      </dgm:t>
    </dgm:pt>
    <dgm:pt modelId="{3F398EB1-961A-FC41-BF05-FC657C4083D2}">
      <dgm:prSet phldrT="[Text]"/>
      <dgm:spPr/>
      <dgm:t>
        <a:bodyPr/>
        <a:lstStyle/>
        <a:p>
          <a:r>
            <a:rPr lang="en-US" dirty="0"/>
            <a:t>BELANDA</a:t>
          </a:r>
        </a:p>
      </dgm:t>
    </dgm:pt>
    <dgm:pt modelId="{5FC5C789-4BA5-154A-B85F-146521345604}" type="parTrans" cxnId="{745461E1-8F1A-7841-BEAA-4869EE1F129F}">
      <dgm:prSet/>
      <dgm:spPr/>
      <dgm:t>
        <a:bodyPr/>
        <a:lstStyle/>
        <a:p>
          <a:endParaRPr lang="en-US"/>
        </a:p>
      </dgm:t>
    </dgm:pt>
    <dgm:pt modelId="{DA5A4851-0075-CC4B-8701-6DB86A98E000}" type="sibTrans" cxnId="{745461E1-8F1A-7841-BEAA-4869EE1F129F}">
      <dgm:prSet/>
      <dgm:spPr/>
      <dgm:t>
        <a:bodyPr/>
        <a:lstStyle/>
        <a:p>
          <a:endParaRPr lang="en-US"/>
        </a:p>
      </dgm:t>
    </dgm:pt>
    <dgm:pt modelId="{61A5C8B2-E2E1-124E-8134-AA502ADB1D95}" type="pres">
      <dgm:prSet presAssocID="{2ED33AFC-1A63-EA47-BD35-D806360DF0C2}" presName="Name0" presStyleCnt="0">
        <dgm:presLayoutVars>
          <dgm:chMax/>
          <dgm:chPref/>
          <dgm:dir/>
        </dgm:presLayoutVars>
      </dgm:prSet>
      <dgm:spPr/>
    </dgm:pt>
    <dgm:pt modelId="{F939E948-8654-674D-863B-8953C4B857A2}" type="pres">
      <dgm:prSet presAssocID="{0DE7E653-4536-4141-87DB-7C7EAD0124BC}" presName="composite" presStyleCnt="0">
        <dgm:presLayoutVars>
          <dgm:chMax val="1"/>
          <dgm:chPref val="1"/>
        </dgm:presLayoutVars>
      </dgm:prSet>
      <dgm:spPr/>
    </dgm:pt>
    <dgm:pt modelId="{C5099192-324A-2F4F-9EDC-F2FD96ED61B9}" type="pres">
      <dgm:prSet presAssocID="{0DE7E653-4536-4141-87DB-7C7EAD0124BC}" presName="Accent" presStyleLbl="trAlignAcc1" presStyleIdx="0" presStyleCnt="5">
        <dgm:presLayoutVars>
          <dgm:chMax val="0"/>
          <dgm:chPref val="0"/>
        </dgm:presLayoutVars>
      </dgm:prSet>
      <dgm:spPr/>
    </dgm:pt>
    <dgm:pt modelId="{EF5EB0DC-B767-E64C-B762-6289C4D1F97D}" type="pres">
      <dgm:prSet presAssocID="{0DE7E653-4536-4141-87DB-7C7EAD0124BC}" presName="Image" presStyleLbl="alignImgPlace1" presStyleIdx="0" presStyleCnt="5">
        <dgm:presLayoutVars>
          <dgm:chMax val="0"/>
          <dgm:chPref val="0"/>
        </dgm:presLayoutVars>
      </dgm:prSet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C2DB8B66-785F-E344-8EBC-03FA869E87BC}" type="pres">
      <dgm:prSet presAssocID="{0DE7E653-4536-4141-87DB-7C7EAD0124BC}" presName="ChildComposite" presStyleCnt="0"/>
      <dgm:spPr/>
    </dgm:pt>
    <dgm:pt modelId="{F1BC077F-940A-3E45-8E0F-6E571FCE4D9D}" type="pres">
      <dgm:prSet presAssocID="{0DE7E653-4536-4141-87DB-7C7EAD0124BC}" presName="Child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C7A4965-6F7B-8146-B27B-6EA9E21738EA}" type="pres">
      <dgm:prSet presAssocID="{0DE7E653-4536-4141-87DB-7C7EAD0124BC}" presName="Parent" presStyleLbl="revTx" presStyleIdx="0" presStyleCnt="5">
        <dgm:presLayoutVars>
          <dgm:chMax val="1"/>
          <dgm:chPref val="0"/>
          <dgm:bulletEnabled val="1"/>
        </dgm:presLayoutVars>
      </dgm:prSet>
      <dgm:spPr/>
    </dgm:pt>
    <dgm:pt modelId="{96FBD674-7586-A341-8F1D-059F65F785D6}" type="pres">
      <dgm:prSet presAssocID="{0CC541A5-F75D-A940-A197-4798C71A2FDC}" presName="sibTrans" presStyleCnt="0"/>
      <dgm:spPr/>
    </dgm:pt>
    <dgm:pt modelId="{0B83BA1D-33F5-1F4E-9663-382B5C55FBD0}" type="pres">
      <dgm:prSet presAssocID="{2B628C56-E244-3549-9ABD-BE4C8F6CE131}" presName="composite" presStyleCnt="0">
        <dgm:presLayoutVars>
          <dgm:chMax val="1"/>
          <dgm:chPref val="1"/>
        </dgm:presLayoutVars>
      </dgm:prSet>
      <dgm:spPr/>
    </dgm:pt>
    <dgm:pt modelId="{D1DE46B1-E1B2-6D49-BCC0-07F586BA9F9F}" type="pres">
      <dgm:prSet presAssocID="{2B628C56-E244-3549-9ABD-BE4C8F6CE131}" presName="Accent" presStyleLbl="trAlignAcc1" presStyleIdx="1" presStyleCnt="5">
        <dgm:presLayoutVars>
          <dgm:chMax val="0"/>
          <dgm:chPref val="0"/>
        </dgm:presLayoutVars>
      </dgm:prSet>
      <dgm:spPr/>
    </dgm:pt>
    <dgm:pt modelId="{3F9545C8-7875-1D4D-A118-33A28D611003}" type="pres">
      <dgm:prSet presAssocID="{2B628C56-E244-3549-9ABD-BE4C8F6CE131}" presName="Image" presStyleLbl="alignImgPlace1" presStyleIdx="1" presStyleCnt="5">
        <dgm:presLayoutVars>
          <dgm:chMax val="0"/>
          <dgm:chPref val="0"/>
        </dgm:presLayoutVars>
      </dgm:prSet>
      <dgm:spPr/>
    </dgm:pt>
    <dgm:pt modelId="{CDD95BBC-9F71-F447-83DD-7ED0E138286C}" type="pres">
      <dgm:prSet presAssocID="{2B628C56-E244-3549-9ABD-BE4C8F6CE131}" presName="ChildComposite" presStyleCnt="0"/>
      <dgm:spPr/>
    </dgm:pt>
    <dgm:pt modelId="{9ECD2C84-F57C-514A-8053-9E9432EE8396}" type="pres">
      <dgm:prSet presAssocID="{2B628C56-E244-3549-9ABD-BE4C8F6CE131}" presName="Child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0A7AACF-EB37-3A4E-91BE-36A81FC091BA}" type="pres">
      <dgm:prSet presAssocID="{2B628C56-E244-3549-9ABD-BE4C8F6CE131}" presName="Parent" presStyleLbl="revTx" presStyleIdx="1" presStyleCnt="5">
        <dgm:presLayoutVars>
          <dgm:chMax val="1"/>
          <dgm:chPref val="0"/>
          <dgm:bulletEnabled val="1"/>
        </dgm:presLayoutVars>
      </dgm:prSet>
      <dgm:spPr/>
    </dgm:pt>
    <dgm:pt modelId="{5EF43D16-9B86-FA4F-9E27-FE7BE2900943}" type="pres">
      <dgm:prSet presAssocID="{00F19E58-7E2D-3743-A90D-C052F63A0767}" presName="sibTrans" presStyleCnt="0"/>
      <dgm:spPr/>
    </dgm:pt>
    <dgm:pt modelId="{11AAB433-BAF3-9E42-8653-772FC5020CCA}" type="pres">
      <dgm:prSet presAssocID="{58EDE5AC-205D-A64F-A8D6-D553A4035BA5}" presName="composite" presStyleCnt="0">
        <dgm:presLayoutVars>
          <dgm:chMax val="1"/>
          <dgm:chPref val="1"/>
        </dgm:presLayoutVars>
      </dgm:prSet>
      <dgm:spPr/>
    </dgm:pt>
    <dgm:pt modelId="{E8A97A48-B8F6-1F49-B0C8-12C5A3D30A39}" type="pres">
      <dgm:prSet presAssocID="{58EDE5AC-205D-A64F-A8D6-D553A4035BA5}" presName="Accent" presStyleLbl="trAlignAcc1" presStyleIdx="2" presStyleCnt="5">
        <dgm:presLayoutVars>
          <dgm:chMax val="0"/>
          <dgm:chPref val="0"/>
        </dgm:presLayoutVars>
      </dgm:prSet>
      <dgm:spPr/>
    </dgm:pt>
    <dgm:pt modelId="{8E0F84A7-AEAE-C149-BE2A-59E5F7DBB12B}" type="pres">
      <dgm:prSet presAssocID="{58EDE5AC-205D-A64F-A8D6-D553A4035BA5}" presName="Image" presStyleLbl="alignImgPlace1" presStyleIdx="2" presStyleCnt="5">
        <dgm:presLayoutVars>
          <dgm:chMax val="0"/>
          <dgm:chPref val="0"/>
        </dgm:presLayoutVars>
      </dgm:prSet>
      <dgm:spPr/>
    </dgm:pt>
    <dgm:pt modelId="{523E45DC-D984-2242-BBC0-703EF6517FA6}" type="pres">
      <dgm:prSet presAssocID="{58EDE5AC-205D-A64F-A8D6-D553A4035BA5}" presName="ChildComposite" presStyleCnt="0"/>
      <dgm:spPr/>
    </dgm:pt>
    <dgm:pt modelId="{CE8BB516-6AD3-324A-BE6E-885DF9B7577D}" type="pres">
      <dgm:prSet presAssocID="{58EDE5AC-205D-A64F-A8D6-D553A4035BA5}" presName="Child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7027D0AB-F457-744E-B577-FA38004346A6}" type="pres">
      <dgm:prSet presAssocID="{58EDE5AC-205D-A64F-A8D6-D553A4035BA5}" presName="Parent" presStyleLbl="revTx" presStyleIdx="2" presStyleCnt="5">
        <dgm:presLayoutVars>
          <dgm:chMax val="1"/>
          <dgm:chPref val="0"/>
          <dgm:bulletEnabled val="1"/>
        </dgm:presLayoutVars>
      </dgm:prSet>
      <dgm:spPr/>
    </dgm:pt>
    <dgm:pt modelId="{038870AA-DECD-D143-B02E-22971F8A013E}" type="pres">
      <dgm:prSet presAssocID="{66D862BD-146B-4749-80F3-1EBC002EC0B5}" presName="sibTrans" presStyleCnt="0"/>
      <dgm:spPr/>
    </dgm:pt>
    <dgm:pt modelId="{21A2A5DE-9513-704E-B370-C8FDBA670471}" type="pres">
      <dgm:prSet presAssocID="{3F398EB1-961A-FC41-BF05-FC657C4083D2}" presName="composite" presStyleCnt="0">
        <dgm:presLayoutVars>
          <dgm:chMax val="1"/>
          <dgm:chPref val="1"/>
        </dgm:presLayoutVars>
      </dgm:prSet>
      <dgm:spPr/>
    </dgm:pt>
    <dgm:pt modelId="{54054CCE-6B34-1D4F-A792-8B0A01150134}" type="pres">
      <dgm:prSet presAssocID="{3F398EB1-961A-FC41-BF05-FC657C4083D2}" presName="Accent" presStyleLbl="trAlignAcc1" presStyleIdx="3" presStyleCnt="5">
        <dgm:presLayoutVars>
          <dgm:chMax val="0"/>
          <dgm:chPref val="0"/>
        </dgm:presLayoutVars>
      </dgm:prSet>
      <dgm:spPr/>
    </dgm:pt>
    <dgm:pt modelId="{2C12709D-70F2-5E4A-9A88-6A6EA53615E5}" type="pres">
      <dgm:prSet presAssocID="{3F398EB1-961A-FC41-BF05-FC657C4083D2}" presName="Image" presStyleLbl="alignImgPlace1" presStyleIdx="3" presStyleCnt="5">
        <dgm:presLayoutVars>
          <dgm:chMax val="0"/>
          <dgm:chPref val="0"/>
        </dgm:presLayoutVars>
      </dgm:prSet>
      <dgm:spPr/>
    </dgm:pt>
    <dgm:pt modelId="{9EEFC801-5510-7740-83DC-541C5E33C41A}" type="pres">
      <dgm:prSet presAssocID="{3F398EB1-961A-FC41-BF05-FC657C4083D2}" presName="ChildComposite" presStyleCnt="0"/>
      <dgm:spPr/>
    </dgm:pt>
    <dgm:pt modelId="{E90627DC-415F-2741-A389-629EB833D186}" type="pres">
      <dgm:prSet presAssocID="{3F398EB1-961A-FC41-BF05-FC657C4083D2}" presName="Child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9E89BC61-2A45-0E4A-AB63-A3345A263010}" type="pres">
      <dgm:prSet presAssocID="{3F398EB1-961A-FC41-BF05-FC657C4083D2}" presName="Parent" presStyleLbl="revTx" presStyleIdx="3" presStyleCnt="5">
        <dgm:presLayoutVars>
          <dgm:chMax val="1"/>
          <dgm:chPref val="0"/>
          <dgm:bulletEnabled val="1"/>
        </dgm:presLayoutVars>
      </dgm:prSet>
      <dgm:spPr/>
    </dgm:pt>
    <dgm:pt modelId="{30E5BB7E-2F1D-C346-BF00-53C1607193FB}" type="pres">
      <dgm:prSet presAssocID="{DA5A4851-0075-CC4B-8701-6DB86A98E000}" presName="sibTrans" presStyleCnt="0"/>
      <dgm:spPr/>
    </dgm:pt>
    <dgm:pt modelId="{B01962DB-5864-A64E-8CCF-226B3EB0A51B}" type="pres">
      <dgm:prSet presAssocID="{0E2EAB20-6D5E-5742-98BD-8E7775EAABCB}" presName="composite" presStyleCnt="0">
        <dgm:presLayoutVars>
          <dgm:chMax val="1"/>
          <dgm:chPref val="1"/>
        </dgm:presLayoutVars>
      </dgm:prSet>
      <dgm:spPr/>
    </dgm:pt>
    <dgm:pt modelId="{E427509F-E85F-6440-8EB5-3C044E345759}" type="pres">
      <dgm:prSet presAssocID="{0E2EAB20-6D5E-5742-98BD-8E7775EAABCB}" presName="Accent" presStyleLbl="trAlignAcc1" presStyleIdx="4" presStyleCnt="5">
        <dgm:presLayoutVars>
          <dgm:chMax val="0"/>
          <dgm:chPref val="0"/>
        </dgm:presLayoutVars>
      </dgm:prSet>
      <dgm:spPr/>
    </dgm:pt>
    <dgm:pt modelId="{AE212246-05A4-5142-9782-0D8F025F5A2D}" type="pres">
      <dgm:prSet presAssocID="{0E2EAB20-6D5E-5742-98BD-8E7775EAABCB}" presName="Image" presStyleLbl="alignImgPlace1" presStyleIdx="4" presStyleCnt="5">
        <dgm:presLayoutVars>
          <dgm:chMax val="0"/>
          <dgm:chPref val="0"/>
        </dgm:presLayoutVars>
      </dgm:prSet>
      <dgm:spPr/>
    </dgm:pt>
    <dgm:pt modelId="{5AC23541-8687-014F-B82E-8246B38B34C5}" type="pres">
      <dgm:prSet presAssocID="{0E2EAB20-6D5E-5742-98BD-8E7775EAABCB}" presName="ChildComposite" presStyleCnt="0"/>
      <dgm:spPr/>
    </dgm:pt>
    <dgm:pt modelId="{6CF3FE6E-4439-914A-8021-9C27276EBDCC}" type="pres">
      <dgm:prSet presAssocID="{0E2EAB20-6D5E-5742-98BD-8E7775EAABCB}" presName="Child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B65262EF-C3A4-FC46-A8C7-643EE011BABB}" type="pres">
      <dgm:prSet presAssocID="{0E2EAB20-6D5E-5742-98BD-8E7775EAABCB}" presName="Parent" presStyleLbl="revTx" presStyleIdx="4" presStyleCnt="5">
        <dgm:presLayoutVars>
          <dgm:chMax val="1"/>
          <dgm:chPref val="0"/>
          <dgm:bulletEnabled val="1"/>
        </dgm:presLayoutVars>
      </dgm:prSet>
      <dgm:spPr/>
    </dgm:pt>
  </dgm:ptLst>
  <dgm:cxnLst>
    <dgm:cxn modelId="{1538CF23-02D5-4944-9FD1-08501E22D203}" srcId="{58EDE5AC-205D-A64F-A8D6-D553A4035BA5}" destId="{10809A29-63C7-5949-84CC-83519A3EB2BC}" srcOrd="0" destOrd="0" parTransId="{10B808A4-0426-414C-A323-D93F5C3CA378}" sibTransId="{911C080B-E70C-5D43-8C2F-3515FB0DDE5C}"/>
    <dgm:cxn modelId="{FF1E3A34-4EF4-664E-BD7E-673A278BB0DC}" srcId="{2ED33AFC-1A63-EA47-BD35-D806360DF0C2}" destId="{0E2EAB20-6D5E-5742-98BD-8E7775EAABCB}" srcOrd="4" destOrd="0" parTransId="{5BF53B42-348A-3643-8427-8F6151EB93E4}" sibTransId="{6AD3AE18-0D10-E749-A58F-0AF044EC35AD}"/>
    <dgm:cxn modelId="{0013A93C-2BCE-9C4D-A0DB-A030AB44BAAC}" type="presOf" srcId="{2ED33AFC-1A63-EA47-BD35-D806360DF0C2}" destId="{61A5C8B2-E2E1-124E-8134-AA502ADB1D95}" srcOrd="0" destOrd="0" presId="urn:microsoft.com/office/officeart/2008/layout/CaptionedPictures"/>
    <dgm:cxn modelId="{788AB947-1F7B-DE4F-85B3-8DAFF048F778}" srcId="{2ED33AFC-1A63-EA47-BD35-D806360DF0C2}" destId="{0DE7E653-4536-4141-87DB-7C7EAD0124BC}" srcOrd="0" destOrd="0" parTransId="{E4BF244A-3CF7-5441-BCAE-02E2827A7883}" sibTransId="{0CC541A5-F75D-A940-A197-4798C71A2FDC}"/>
    <dgm:cxn modelId="{BDE1BC47-018E-B246-9D53-CCCE8EDBCD0F}" srcId="{0DE7E653-4536-4141-87DB-7C7EAD0124BC}" destId="{3E95E55C-F53B-DC43-9A70-12AE22F102ED}" srcOrd="0" destOrd="0" parTransId="{6A88EA60-ECEA-5C48-92DB-79D69A0FDAEB}" sibTransId="{D8264E65-6A68-EE48-9D93-5E7E8C764E77}"/>
    <dgm:cxn modelId="{99F30D4C-D126-284F-8FF7-D4C8C4989974}" type="presOf" srcId="{10809A29-63C7-5949-84CC-83519A3EB2BC}" destId="{CE8BB516-6AD3-324A-BE6E-885DF9B7577D}" srcOrd="0" destOrd="0" presId="urn:microsoft.com/office/officeart/2008/layout/CaptionedPictures"/>
    <dgm:cxn modelId="{2DE65F56-0D05-2048-A217-65E01C39E8CE}" srcId="{2ED33AFC-1A63-EA47-BD35-D806360DF0C2}" destId="{58EDE5AC-205D-A64F-A8D6-D553A4035BA5}" srcOrd="2" destOrd="0" parTransId="{5F3B3310-5842-0848-997A-B8C420A55793}" sibTransId="{66D862BD-146B-4749-80F3-1EBC002EC0B5}"/>
    <dgm:cxn modelId="{D5467160-334A-1B46-8EBA-48677F8AC63B}" srcId="{2ED33AFC-1A63-EA47-BD35-D806360DF0C2}" destId="{2B628C56-E244-3549-9ABD-BE4C8F6CE131}" srcOrd="1" destOrd="0" parTransId="{16260E6E-B81A-194F-AB5A-1164D910062D}" sibTransId="{00F19E58-7E2D-3743-A90D-C052F63A0767}"/>
    <dgm:cxn modelId="{513C3B61-B057-FF4F-9C9C-FE12D5B0F0C2}" type="presOf" srcId="{3E95E55C-F53B-DC43-9A70-12AE22F102ED}" destId="{F1BC077F-940A-3E45-8E0F-6E571FCE4D9D}" srcOrd="0" destOrd="0" presId="urn:microsoft.com/office/officeart/2008/layout/CaptionedPictures"/>
    <dgm:cxn modelId="{4E7B4C95-AD5D-1C49-A5F8-3C7471B77E90}" type="presOf" srcId="{0DE7E653-4536-4141-87DB-7C7EAD0124BC}" destId="{DC7A4965-6F7B-8146-B27B-6EA9E21738EA}" srcOrd="0" destOrd="0" presId="urn:microsoft.com/office/officeart/2008/layout/CaptionedPictures"/>
    <dgm:cxn modelId="{734170A6-998B-EF46-9AB9-D4AD2FE372A6}" type="presOf" srcId="{0E2EAB20-6D5E-5742-98BD-8E7775EAABCB}" destId="{B65262EF-C3A4-FC46-A8C7-643EE011BABB}" srcOrd="0" destOrd="0" presId="urn:microsoft.com/office/officeart/2008/layout/CaptionedPictures"/>
    <dgm:cxn modelId="{B30B3DA7-CAC4-0C40-879E-F85ABE8838BE}" srcId="{2B628C56-E244-3549-9ABD-BE4C8F6CE131}" destId="{7AA2AB49-A93F-2740-B416-5676987A91AA}" srcOrd="0" destOrd="0" parTransId="{C324F3C0-6F4C-0F4A-9F15-7327C42F2C46}" sibTransId="{8EC9DD4E-7523-994E-8078-A939CF86CF44}"/>
    <dgm:cxn modelId="{D8D62FC1-25CA-8142-96B0-1394264E2052}" type="presOf" srcId="{2B628C56-E244-3549-9ABD-BE4C8F6CE131}" destId="{B0A7AACF-EB37-3A4E-91BE-36A81FC091BA}" srcOrd="0" destOrd="0" presId="urn:microsoft.com/office/officeart/2008/layout/CaptionedPictures"/>
    <dgm:cxn modelId="{556D83C3-0499-F74D-BEB8-F52D9041ADEC}" type="presOf" srcId="{3F398EB1-961A-FC41-BF05-FC657C4083D2}" destId="{9E89BC61-2A45-0E4A-AB63-A3345A263010}" srcOrd="0" destOrd="0" presId="urn:microsoft.com/office/officeart/2008/layout/CaptionedPictures"/>
    <dgm:cxn modelId="{4DBE72DA-05BE-6141-9DC4-7C855C425AEE}" type="presOf" srcId="{58EDE5AC-205D-A64F-A8D6-D553A4035BA5}" destId="{7027D0AB-F457-744E-B577-FA38004346A6}" srcOrd="0" destOrd="0" presId="urn:microsoft.com/office/officeart/2008/layout/CaptionedPictures"/>
    <dgm:cxn modelId="{745461E1-8F1A-7841-BEAA-4869EE1F129F}" srcId="{2ED33AFC-1A63-EA47-BD35-D806360DF0C2}" destId="{3F398EB1-961A-FC41-BF05-FC657C4083D2}" srcOrd="3" destOrd="0" parTransId="{5FC5C789-4BA5-154A-B85F-146521345604}" sibTransId="{DA5A4851-0075-CC4B-8701-6DB86A98E000}"/>
    <dgm:cxn modelId="{1FE128F0-026B-CD4D-85BA-66D97231747F}" type="presOf" srcId="{7AA2AB49-A93F-2740-B416-5676987A91AA}" destId="{9ECD2C84-F57C-514A-8053-9E9432EE8396}" srcOrd="0" destOrd="0" presId="urn:microsoft.com/office/officeart/2008/layout/CaptionedPictures"/>
    <dgm:cxn modelId="{58BEFE19-4BA8-9142-9414-678A884B68DB}" type="presParOf" srcId="{61A5C8B2-E2E1-124E-8134-AA502ADB1D95}" destId="{F939E948-8654-674D-863B-8953C4B857A2}" srcOrd="0" destOrd="0" presId="urn:microsoft.com/office/officeart/2008/layout/CaptionedPictures"/>
    <dgm:cxn modelId="{A6D9A8E6-067A-3945-8ECC-395F1709D81C}" type="presParOf" srcId="{F939E948-8654-674D-863B-8953C4B857A2}" destId="{C5099192-324A-2F4F-9EDC-F2FD96ED61B9}" srcOrd="0" destOrd="0" presId="urn:microsoft.com/office/officeart/2008/layout/CaptionedPictures"/>
    <dgm:cxn modelId="{4DF117E8-F023-7349-A44B-CF46C578FC7F}" type="presParOf" srcId="{F939E948-8654-674D-863B-8953C4B857A2}" destId="{EF5EB0DC-B767-E64C-B762-6289C4D1F97D}" srcOrd="1" destOrd="0" presId="urn:microsoft.com/office/officeart/2008/layout/CaptionedPictures"/>
    <dgm:cxn modelId="{B2B1F84F-DFD0-134D-803F-E015113C5490}" type="presParOf" srcId="{F939E948-8654-674D-863B-8953C4B857A2}" destId="{C2DB8B66-785F-E344-8EBC-03FA869E87BC}" srcOrd="2" destOrd="0" presId="urn:microsoft.com/office/officeart/2008/layout/CaptionedPictures"/>
    <dgm:cxn modelId="{5223E3D4-BB96-F64D-A019-48F9A0AC513B}" type="presParOf" srcId="{C2DB8B66-785F-E344-8EBC-03FA869E87BC}" destId="{F1BC077F-940A-3E45-8E0F-6E571FCE4D9D}" srcOrd="0" destOrd="0" presId="urn:microsoft.com/office/officeart/2008/layout/CaptionedPictures"/>
    <dgm:cxn modelId="{FE7F387E-2E57-AF41-8475-C74D71E3C2AD}" type="presParOf" srcId="{C2DB8B66-785F-E344-8EBC-03FA869E87BC}" destId="{DC7A4965-6F7B-8146-B27B-6EA9E21738EA}" srcOrd="1" destOrd="0" presId="urn:microsoft.com/office/officeart/2008/layout/CaptionedPictures"/>
    <dgm:cxn modelId="{C1CAE96B-9AF8-EA44-8F54-994CF4EA515E}" type="presParOf" srcId="{61A5C8B2-E2E1-124E-8134-AA502ADB1D95}" destId="{96FBD674-7586-A341-8F1D-059F65F785D6}" srcOrd="1" destOrd="0" presId="urn:microsoft.com/office/officeart/2008/layout/CaptionedPictures"/>
    <dgm:cxn modelId="{64930108-A5AE-6146-94C3-B6E6BEB42155}" type="presParOf" srcId="{61A5C8B2-E2E1-124E-8134-AA502ADB1D95}" destId="{0B83BA1D-33F5-1F4E-9663-382B5C55FBD0}" srcOrd="2" destOrd="0" presId="urn:microsoft.com/office/officeart/2008/layout/CaptionedPictures"/>
    <dgm:cxn modelId="{9DA818CD-1059-DF46-B816-2D4FB3DAF100}" type="presParOf" srcId="{0B83BA1D-33F5-1F4E-9663-382B5C55FBD0}" destId="{D1DE46B1-E1B2-6D49-BCC0-07F586BA9F9F}" srcOrd="0" destOrd="0" presId="urn:microsoft.com/office/officeart/2008/layout/CaptionedPictures"/>
    <dgm:cxn modelId="{FA45AC0D-C9CC-9B42-8052-2E435DB8EAE2}" type="presParOf" srcId="{0B83BA1D-33F5-1F4E-9663-382B5C55FBD0}" destId="{3F9545C8-7875-1D4D-A118-33A28D611003}" srcOrd="1" destOrd="0" presId="urn:microsoft.com/office/officeart/2008/layout/CaptionedPictures"/>
    <dgm:cxn modelId="{4321AF28-A674-EA46-AA01-C1D8154F0626}" type="presParOf" srcId="{0B83BA1D-33F5-1F4E-9663-382B5C55FBD0}" destId="{CDD95BBC-9F71-F447-83DD-7ED0E138286C}" srcOrd="2" destOrd="0" presId="urn:microsoft.com/office/officeart/2008/layout/CaptionedPictures"/>
    <dgm:cxn modelId="{CF71A627-F31F-B94C-B342-946B05238438}" type="presParOf" srcId="{CDD95BBC-9F71-F447-83DD-7ED0E138286C}" destId="{9ECD2C84-F57C-514A-8053-9E9432EE8396}" srcOrd="0" destOrd="0" presId="urn:microsoft.com/office/officeart/2008/layout/CaptionedPictures"/>
    <dgm:cxn modelId="{D139632C-6D87-F74D-A98A-CD75F055CA3D}" type="presParOf" srcId="{CDD95BBC-9F71-F447-83DD-7ED0E138286C}" destId="{B0A7AACF-EB37-3A4E-91BE-36A81FC091BA}" srcOrd="1" destOrd="0" presId="urn:microsoft.com/office/officeart/2008/layout/CaptionedPictures"/>
    <dgm:cxn modelId="{60912CE1-3049-E945-8A3A-34E79BB944F3}" type="presParOf" srcId="{61A5C8B2-E2E1-124E-8134-AA502ADB1D95}" destId="{5EF43D16-9B86-FA4F-9E27-FE7BE2900943}" srcOrd="3" destOrd="0" presId="urn:microsoft.com/office/officeart/2008/layout/CaptionedPictures"/>
    <dgm:cxn modelId="{0ABBA8B2-2A6E-624F-B7BA-B6E4233ED9C6}" type="presParOf" srcId="{61A5C8B2-E2E1-124E-8134-AA502ADB1D95}" destId="{11AAB433-BAF3-9E42-8653-772FC5020CCA}" srcOrd="4" destOrd="0" presId="urn:microsoft.com/office/officeart/2008/layout/CaptionedPictures"/>
    <dgm:cxn modelId="{217319D7-3762-0E43-9C10-46E96426694A}" type="presParOf" srcId="{11AAB433-BAF3-9E42-8653-772FC5020CCA}" destId="{E8A97A48-B8F6-1F49-B0C8-12C5A3D30A39}" srcOrd="0" destOrd="0" presId="urn:microsoft.com/office/officeart/2008/layout/CaptionedPictures"/>
    <dgm:cxn modelId="{1D165F50-D9EF-DF44-8DA3-E31501538E51}" type="presParOf" srcId="{11AAB433-BAF3-9E42-8653-772FC5020CCA}" destId="{8E0F84A7-AEAE-C149-BE2A-59E5F7DBB12B}" srcOrd="1" destOrd="0" presId="urn:microsoft.com/office/officeart/2008/layout/CaptionedPictures"/>
    <dgm:cxn modelId="{AE611713-B718-BD48-8B3D-DE751F4EB330}" type="presParOf" srcId="{11AAB433-BAF3-9E42-8653-772FC5020CCA}" destId="{523E45DC-D984-2242-BBC0-703EF6517FA6}" srcOrd="2" destOrd="0" presId="urn:microsoft.com/office/officeart/2008/layout/CaptionedPictures"/>
    <dgm:cxn modelId="{E11175AD-3427-424B-A4B9-91D55EA83AC6}" type="presParOf" srcId="{523E45DC-D984-2242-BBC0-703EF6517FA6}" destId="{CE8BB516-6AD3-324A-BE6E-885DF9B7577D}" srcOrd="0" destOrd="0" presId="urn:microsoft.com/office/officeart/2008/layout/CaptionedPictures"/>
    <dgm:cxn modelId="{C8468AF4-8F5E-794E-90B3-FBC52A22E3D4}" type="presParOf" srcId="{523E45DC-D984-2242-BBC0-703EF6517FA6}" destId="{7027D0AB-F457-744E-B577-FA38004346A6}" srcOrd="1" destOrd="0" presId="urn:microsoft.com/office/officeart/2008/layout/CaptionedPictures"/>
    <dgm:cxn modelId="{CCD7716F-0C19-974D-87D0-55928042D58E}" type="presParOf" srcId="{61A5C8B2-E2E1-124E-8134-AA502ADB1D95}" destId="{038870AA-DECD-D143-B02E-22971F8A013E}" srcOrd="5" destOrd="0" presId="urn:microsoft.com/office/officeart/2008/layout/CaptionedPictures"/>
    <dgm:cxn modelId="{BCAE3B1B-21B3-504A-8635-E27CCBA256EF}" type="presParOf" srcId="{61A5C8B2-E2E1-124E-8134-AA502ADB1D95}" destId="{21A2A5DE-9513-704E-B370-C8FDBA670471}" srcOrd="6" destOrd="0" presId="urn:microsoft.com/office/officeart/2008/layout/CaptionedPictures"/>
    <dgm:cxn modelId="{78BBE542-F452-6942-A6D9-3BE088B2F648}" type="presParOf" srcId="{21A2A5DE-9513-704E-B370-C8FDBA670471}" destId="{54054CCE-6B34-1D4F-A792-8B0A01150134}" srcOrd="0" destOrd="0" presId="urn:microsoft.com/office/officeart/2008/layout/CaptionedPictures"/>
    <dgm:cxn modelId="{88E2BAF9-EED8-044F-8724-F97F373920FD}" type="presParOf" srcId="{21A2A5DE-9513-704E-B370-C8FDBA670471}" destId="{2C12709D-70F2-5E4A-9A88-6A6EA53615E5}" srcOrd="1" destOrd="0" presId="urn:microsoft.com/office/officeart/2008/layout/CaptionedPictures"/>
    <dgm:cxn modelId="{A6D8945D-121E-AD48-8C6B-C4DA270DD574}" type="presParOf" srcId="{21A2A5DE-9513-704E-B370-C8FDBA670471}" destId="{9EEFC801-5510-7740-83DC-541C5E33C41A}" srcOrd="2" destOrd="0" presId="urn:microsoft.com/office/officeart/2008/layout/CaptionedPictures"/>
    <dgm:cxn modelId="{CC5339A1-00F9-8A4D-94DC-ABCED7840953}" type="presParOf" srcId="{9EEFC801-5510-7740-83DC-541C5E33C41A}" destId="{E90627DC-415F-2741-A389-629EB833D186}" srcOrd="0" destOrd="0" presId="urn:microsoft.com/office/officeart/2008/layout/CaptionedPictures"/>
    <dgm:cxn modelId="{223EAB47-41FF-AD4D-89A6-1E5AF1886594}" type="presParOf" srcId="{9EEFC801-5510-7740-83DC-541C5E33C41A}" destId="{9E89BC61-2A45-0E4A-AB63-A3345A263010}" srcOrd="1" destOrd="0" presId="urn:microsoft.com/office/officeart/2008/layout/CaptionedPictures"/>
    <dgm:cxn modelId="{08C40DD7-08AD-C745-A1E7-CCD1EACC7E45}" type="presParOf" srcId="{61A5C8B2-E2E1-124E-8134-AA502ADB1D95}" destId="{30E5BB7E-2F1D-C346-BF00-53C1607193FB}" srcOrd="7" destOrd="0" presId="urn:microsoft.com/office/officeart/2008/layout/CaptionedPictures"/>
    <dgm:cxn modelId="{C4BC0735-36B3-F844-8595-171041FD01B0}" type="presParOf" srcId="{61A5C8B2-E2E1-124E-8134-AA502ADB1D95}" destId="{B01962DB-5864-A64E-8CCF-226B3EB0A51B}" srcOrd="8" destOrd="0" presId="urn:microsoft.com/office/officeart/2008/layout/CaptionedPictures"/>
    <dgm:cxn modelId="{8AE93A4D-310C-1A4B-96B8-A45C5BE048C4}" type="presParOf" srcId="{B01962DB-5864-A64E-8CCF-226B3EB0A51B}" destId="{E427509F-E85F-6440-8EB5-3C044E345759}" srcOrd="0" destOrd="0" presId="urn:microsoft.com/office/officeart/2008/layout/CaptionedPictures"/>
    <dgm:cxn modelId="{E8A02901-804F-7F4C-80BA-89A7034B7228}" type="presParOf" srcId="{B01962DB-5864-A64E-8CCF-226B3EB0A51B}" destId="{AE212246-05A4-5142-9782-0D8F025F5A2D}" srcOrd="1" destOrd="0" presId="urn:microsoft.com/office/officeart/2008/layout/CaptionedPictures"/>
    <dgm:cxn modelId="{93971050-D54B-CB47-93D2-F1101D1390F4}" type="presParOf" srcId="{B01962DB-5864-A64E-8CCF-226B3EB0A51B}" destId="{5AC23541-8687-014F-B82E-8246B38B34C5}" srcOrd="2" destOrd="0" presId="urn:microsoft.com/office/officeart/2008/layout/CaptionedPictures"/>
    <dgm:cxn modelId="{6AFF424A-B843-BA49-AE0F-FF006F99520B}" type="presParOf" srcId="{5AC23541-8687-014F-B82E-8246B38B34C5}" destId="{6CF3FE6E-4439-914A-8021-9C27276EBDCC}" srcOrd="0" destOrd="0" presId="urn:microsoft.com/office/officeart/2008/layout/CaptionedPictures"/>
    <dgm:cxn modelId="{90A38A07-C409-7F42-BB78-57C7FA40BDFC}" type="presParOf" srcId="{5AC23541-8687-014F-B82E-8246B38B34C5}" destId="{B65262EF-C3A4-FC46-A8C7-643EE011BABB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4B0DCC-62D6-A546-B0CF-1ED2D4DEE96A}" type="doc">
      <dgm:prSet loTypeId="urn:microsoft.com/office/officeart/2005/8/layout/venn3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05366E4-D4C1-C34B-9AAB-25C73AE6E2D7}">
      <dgm:prSet phldrT="[Text]"/>
      <dgm:spPr/>
      <dgm:t>
        <a:bodyPr/>
        <a:lstStyle/>
        <a:p>
          <a:r>
            <a:rPr lang="en-US" dirty="0"/>
            <a:t>SELURUH JENJANG PENDIDIKAN MENGAJARKAN BAHASA INDONESIA</a:t>
          </a:r>
        </a:p>
      </dgm:t>
    </dgm:pt>
    <dgm:pt modelId="{586568DF-B16E-EA49-9341-9781230A2B01}" type="parTrans" cxnId="{A76E17F2-BA27-6542-9F1C-83723955E571}">
      <dgm:prSet/>
      <dgm:spPr/>
      <dgm:t>
        <a:bodyPr/>
        <a:lstStyle/>
        <a:p>
          <a:endParaRPr lang="en-US"/>
        </a:p>
      </dgm:t>
    </dgm:pt>
    <dgm:pt modelId="{D0F4441E-85F9-144E-9457-2238BE6DF554}" type="sibTrans" cxnId="{A76E17F2-BA27-6542-9F1C-83723955E571}">
      <dgm:prSet/>
      <dgm:spPr/>
      <dgm:t>
        <a:bodyPr/>
        <a:lstStyle/>
        <a:p>
          <a:endParaRPr lang="en-US"/>
        </a:p>
      </dgm:t>
    </dgm:pt>
    <dgm:pt modelId="{521725DC-CEC1-894B-9BDC-1B8D3B507889}">
      <dgm:prSet phldrT="[Text]"/>
      <dgm:spPr/>
      <dgm:t>
        <a:bodyPr/>
        <a:lstStyle/>
        <a:p>
          <a:r>
            <a:rPr lang="en-US" dirty="0"/>
            <a:t>ADANYA UURI YANG MENGATUR MENGENAI BAHASA DALAM UU NOMOR 24 TAHUN 2009</a:t>
          </a:r>
        </a:p>
      </dgm:t>
    </dgm:pt>
    <dgm:pt modelId="{4D791218-72F7-8D44-AC86-8971871DA11B}" type="parTrans" cxnId="{15CDD7F6-7AD4-C94C-B365-FB99AC21888B}">
      <dgm:prSet/>
      <dgm:spPr/>
      <dgm:t>
        <a:bodyPr/>
        <a:lstStyle/>
        <a:p>
          <a:endParaRPr lang="en-US"/>
        </a:p>
      </dgm:t>
    </dgm:pt>
    <dgm:pt modelId="{C22DEDBC-D45A-2840-8F09-AAB3F02AAAF0}" type="sibTrans" cxnId="{15CDD7F6-7AD4-C94C-B365-FB99AC21888B}">
      <dgm:prSet/>
      <dgm:spPr/>
      <dgm:t>
        <a:bodyPr/>
        <a:lstStyle/>
        <a:p>
          <a:endParaRPr lang="en-US"/>
        </a:p>
      </dgm:t>
    </dgm:pt>
    <dgm:pt modelId="{B884A2AD-EECA-244A-AFA8-5F0714242A1C}">
      <dgm:prSet phldrT="[Text]"/>
      <dgm:spPr/>
      <dgm:t>
        <a:bodyPr/>
        <a:lstStyle/>
        <a:p>
          <a:r>
            <a:rPr lang="en-US" dirty="0"/>
            <a:t>MUNCULNYA ISTILAH BARU YANG MERUPAKAN PADANAAN BAHASA ASING DALAM KBBI</a:t>
          </a:r>
        </a:p>
      </dgm:t>
    </dgm:pt>
    <dgm:pt modelId="{EBE1BE1E-D668-004C-912F-79EC757A901A}" type="parTrans" cxnId="{63BB7A74-59B6-C941-A4F1-44F6A4A9BD66}">
      <dgm:prSet/>
      <dgm:spPr/>
      <dgm:t>
        <a:bodyPr/>
        <a:lstStyle/>
        <a:p>
          <a:endParaRPr lang="en-US"/>
        </a:p>
      </dgm:t>
    </dgm:pt>
    <dgm:pt modelId="{646F82CC-E21E-A345-B08F-493173631FA3}" type="sibTrans" cxnId="{63BB7A74-59B6-C941-A4F1-44F6A4A9BD66}">
      <dgm:prSet/>
      <dgm:spPr/>
      <dgm:t>
        <a:bodyPr/>
        <a:lstStyle/>
        <a:p>
          <a:endParaRPr lang="en-US"/>
        </a:p>
      </dgm:t>
    </dgm:pt>
    <dgm:pt modelId="{216C5251-8F1B-9D4E-8732-8B120EC50E86}" type="pres">
      <dgm:prSet presAssocID="{D24B0DCC-62D6-A546-B0CF-1ED2D4DEE96A}" presName="Name0" presStyleCnt="0">
        <dgm:presLayoutVars>
          <dgm:dir/>
          <dgm:resizeHandles val="exact"/>
        </dgm:presLayoutVars>
      </dgm:prSet>
      <dgm:spPr/>
    </dgm:pt>
    <dgm:pt modelId="{B2C1CB6B-DB71-F547-9091-5728D014FF17}" type="pres">
      <dgm:prSet presAssocID="{105366E4-D4C1-C34B-9AAB-25C73AE6E2D7}" presName="Name5" presStyleLbl="vennNode1" presStyleIdx="0" presStyleCnt="3">
        <dgm:presLayoutVars>
          <dgm:bulletEnabled val="1"/>
        </dgm:presLayoutVars>
      </dgm:prSet>
      <dgm:spPr/>
    </dgm:pt>
    <dgm:pt modelId="{E90E4484-4CE5-7042-BBD6-9EBA2598326E}" type="pres">
      <dgm:prSet presAssocID="{D0F4441E-85F9-144E-9457-2238BE6DF554}" presName="space" presStyleCnt="0"/>
      <dgm:spPr/>
    </dgm:pt>
    <dgm:pt modelId="{7F190279-7BFD-AC46-A881-184C1DE0502F}" type="pres">
      <dgm:prSet presAssocID="{521725DC-CEC1-894B-9BDC-1B8D3B507889}" presName="Name5" presStyleLbl="vennNode1" presStyleIdx="1" presStyleCnt="3">
        <dgm:presLayoutVars>
          <dgm:bulletEnabled val="1"/>
        </dgm:presLayoutVars>
      </dgm:prSet>
      <dgm:spPr/>
    </dgm:pt>
    <dgm:pt modelId="{959795CD-3476-CA40-AF9E-BD2242A68332}" type="pres">
      <dgm:prSet presAssocID="{C22DEDBC-D45A-2840-8F09-AAB3F02AAAF0}" presName="space" presStyleCnt="0"/>
      <dgm:spPr/>
    </dgm:pt>
    <dgm:pt modelId="{AD66709C-0BEE-3045-8EA6-6C5C467FE037}" type="pres">
      <dgm:prSet presAssocID="{B884A2AD-EECA-244A-AFA8-5F0714242A1C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DC36E20B-8E70-F54E-B8B0-791FF03104D9}" type="presOf" srcId="{D24B0DCC-62D6-A546-B0CF-1ED2D4DEE96A}" destId="{216C5251-8F1B-9D4E-8732-8B120EC50E86}" srcOrd="0" destOrd="0" presId="urn:microsoft.com/office/officeart/2005/8/layout/venn3"/>
    <dgm:cxn modelId="{213BE10E-3C5E-A448-9843-544A1EC0AD3E}" type="presOf" srcId="{105366E4-D4C1-C34B-9AAB-25C73AE6E2D7}" destId="{B2C1CB6B-DB71-F547-9091-5728D014FF17}" srcOrd="0" destOrd="0" presId="urn:microsoft.com/office/officeart/2005/8/layout/venn3"/>
    <dgm:cxn modelId="{63BB7A74-59B6-C941-A4F1-44F6A4A9BD66}" srcId="{D24B0DCC-62D6-A546-B0CF-1ED2D4DEE96A}" destId="{B884A2AD-EECA-244A-AFA8-5F0714242A1C}" srcOrd="2" destOrd="0" parTransId="{EBE1BE1E-D668-004C-912F-79EC757A901A}" sibTransId="{646F82CC-E21E-A345-B08F-493173631FA3}"/>
    <dgm:cxn modelId="{CB2E7FA6-DC73-A54E-B4B6-19C4EF0C3F79}" type="presOf" srcId="{B884A2AD-EECA-244A-AFA8-5F0714242A1C}" destId="{AD66709C-0BEE-3045-8EA6-6C5C467FE037}" srcOrd="0" destOrd="0" presId="urn:microsoft.com/office/officeart/2005/8/layout/venn3"/>
    <dgm:cxn modelId="{46CABBB8-2D52-224E-90E6-778413A753E4}" type="presOf" srcId="{521725DC-CEC1-894B-9BDC-1B8D3B507889}" destId="{7F190279-7BFD-AC46-A881-184C1DE0502F}" srcOrd="0" destOrd="0" presId="urn:microsoft.com/office/officeart/2005/8/layout/venn3"/>
    <dgm:cxn modelId="{A76E17F2-BA27-6542-9F1C-83723955E571}" srcId="{D24B0DCC-62D6-A546-B0CF-1ED2D4DEE96A}" destId="{105366E4-D4C1-C34B-9AAB-25C73AE6E2D7}" srcOrd="0" destOrd="0" parTransId="{586568DF-B16E-EA49-9341-9781230A2B01}" sibTransId="{D0F4441E-85F9-144E-9457-2238BE6DF554}"/>
    <dgm:cxn modelId="{15CDD7F6-7AD4-C94C-B365-FB99AC21888B}" srcId="{D24B0DCC-62D6-A546-B0CF-1ED2D4DEE96A}" destId="{521725DC-CEC1-894B-9BDC-1B8D3B507889}" srcOrd="1" destOrd="0" parTransId="{4D791218-72F7-8D44-AC86-8971871DA11B}" sibTransId="{C22DEDBC-D45A-2840-8F09-AAB3F02AAAF0}"/>
    <dgm:cxn modelId="{6CA10651-4934-A946-B11C-ED18029701A9}" type="presParOf" srcId="{216C5251-8F1B-9D4E-8732-8B120EC50E86}" destId="{B2C1CB6B-DB71-F547-9091-5728D014FF17}" srcOrd="0" destOrd="0" presId="urn:microsoft.com/office/officeart/2005/8/layout/venn3"/>
    <dgm:cxn modelId="{C3BDAEDC-DC86-4C4F-8B6D-047E0DF83FFB}" type="presParOf" srcId="{216C5251-8F1B-9D4E-8732-8B120EC50E86}" destId="{E90E4484-4CE5-7042-BBD6-9EBA2598326E}" srcOrd="1" destOrd="0" presId="urn:microsoft.com/office/officeart/2005/8/layout/venn3"/>
    <dgm:cxn modelId="{9551FAF5-DF2D-4D45-A427-CAC9375D6A23}" type="presParOf" srcId="{216C5251-8F1B-9D4E-8732-8B120EC50E86}" destId="{7F190279-7BFD-AC46-A881-184C1DE0502F}" srcOrd="2" destOrd="0" presId="urn:microsoft.com/office/officeart/2005/8/layout/venn3"/>
    <dgm:cxn modelId="{B939376D-D70F-FC49-9D09-0914B0B493CE}" type="presParOf" srcId="{216C5251-8F1B-9D4E-8732-8B120EC50E86}" destId="{959795CD-3476-CA40-AF9E-BD2242A68332}" srcOrd="3" destOrd="0" presId="urn:microsoft.com/office/officeart/2005/8/layout/venn3"/>
    <dgm:cxn modelId="{8589810E-FEF6-F94A-8983-FCF2D17BC7CB}" type="presParOf" srcId="{216C5251-8F1B-9D4E-8732-8B120EC50E86}" destId="{AD66709C-0BEE-3045-8EA6-6C5C467FE037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0FCF9-7C7B-E842-BCA3-F613331B6343}">
      <dsp:nvSpPr>
        <dsp:cNvPr id="0" name=""/>
        <dsp:cNvSpPr/>
      </dsp:nvSpPr>
      <dsp:spPr>
        <a:xfrm>
          <a:off x="1318" y="1021265"/>
          <a:ext cx="2570744" cy="257074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1477" tIns="17780" rIns="141477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SARANA INTEGRASI DAN ADAPTASI</a:t>
          </a:r>
        </a:p>
      </dsp:txBody>
      <dsp:txXfrm>
        <a:off x="377795" y="1397742"/>
        <a:ext cx="1817790" cy="1817790"/>
      </dsp:txXfrm>
    </dsp:sp>
    <dsp:sp modelId="{2A93F498-042B-494B-85F9-FB1BE79F1756}">
      <dsp:nvSpPr>
        <dsp:cNvPr id="0" name=""/>
        <dsp:cNvSpPr/>
      </dsp:nvSpPr>
      <dsp:spPr>
        <a:xfrm>
          <a:off x="2057913" y="1021265"/>
          <a:ext cx="2570744" cy="257074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1477" tIns="17780" rIns="141477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SARANA KONTROL SOSIAL</a:t>
          </a:r>
        </a:p>
      </dsp:txBody>
      <dsp:txXfrm>
        <a:off x="2434390" y="1397742"/>
        <a:ext cx="1817790" cy="1817790"/>
      </dsp:txXfrm>
    </dsp:sp>
    <dsp:sp modelId="{84A98561-D262-6744-A2DA-90B577992210}">
      <dsp:nvSpPr>
        <dsp:cNvPr id="0" name=""/>
        <dsp:cNvSpPr/>
      </dsp:nvSpPr>
      <dsp:spPr>
        <a:xfrm>
          <a:off x="4114509" y="1021265"/>
          <a:ext cx="2570744" cy="257074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1477" tIns="17780" rIns="141477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SARANA MEMBANGUN KECERDASAN GANDA</a:t>
          </a:r>
        </a:p>
      </dsp:txBody>
      <dsp:txXfrm>
        <a:off x="4490986" y="1397742"/>
        <a:ext cx="1817790" cy="1817790"/>
      </dsp:txXfrm>
    </dsp:sp>
    <dsp:sp modelId="{EDA3F301-3D6C-624C-989E-CF973360FCA4}">
      <dsp:nvSpPr>
        <dsp:cNvPr id="0" name=""/>
        <dsp:cNvSpPr/>
      </dsp:nvSpPr>
      <dsp:spPr>
        <a:xfrm>
          <a:off x="6171104" y="1021265"/>
          <a:ext cx="2570744" cy="257074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1477" tIns="17780" rIns="141477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SARANA MEMBANGUN KARAKTER</a:t>
          </a:r>
        </a:p>
      </dsp:txBody>
      <dsp:txXfrm>
        <a:off x="6547581" y="1397742"/>
        <a:ext cx="1817790" cy="1817790"/>
      </dsp:txXfrm>
    </dsp:sp>
    <dsp:sp modelId="{4A14D3BD-13C0-2340-852B-1A3311FEB949}">
      <dsp:nvSpPr>
        <dsp:cNvPr id="0" name=""/>
        <dsp:cNvSpPr/>
      </dsp:nvSpPr>
      <dsp:spPr>
        <a:xfrm>
          <a:off x="8227700" y="1021265"/>
          <a:ext cx="2570744" cy="2570744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1477" tIns="17780" rIns="141477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SARANA MENGEMBANGKAN PROFESI</a:t>
          </a:r>
        </a:p>
      </dsp:txBody>
      <dsp:txXfrm>
        <a:off x="8604177" y="1397742"/>
        <a:ext cx="1817790" cy="18177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0B87D7-7E99-C24C-B5FC-289EA0CD80C8}">
      <dsp:nvSpPr>
        <dsp:cNvPr id="0" name=""/>
        <dsp:cNvSpPr/>
      </dsp:nvSpPr>
      <dsp:spPr>
        <a:xfrm rot="16200000">
          <a:off x="2571" y="2195"/>
          <a:ext cx="4608883" cy="4608883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Bahasa Indonesia </a:t>
          </a:r>
          <a:r>
            <a:rPr lang="en-US" sz="3200" kern="1200" dirty="0" err="1"/>
            <a:t>sebagai</a:t>
          </a:r>
          <a:r>
            <a:rPr lang="en-US" sz="3200" kern="1200" dirty="0"/>
            <a:t> </a:t>
          </a:r>
          <a:r>
            <a:rPr lang="en-US" sz="3200" kern="1200" dirty="0" err="1"/>
            <a:t>Lambang</a:t>
          </a:r>
          <a:r>
            <a:rPr lang="en-US" sz="3200" kern="1200" dirty="0"/>
            <a:t> </a:t>
          </a:r>
          <a:r>
            <a:rPr lang="en-US" sz="3200" kern="1200" dirty="0" err="1"/>
            <a:t>kebanggaan</a:t>
          </a:r>
          <a:r>
            <a:rPr lang="en-US" sz="3200" kern="1200" dirty="0"/>
            <a:t> dan </a:t>
          </a:r>
          <a:r>
            <a:rPr lang="en-US" sz="3200" kern="1200" dirty="0" err="1"/>
            <a:t>identitas</a:t>
          </a:r>
          <a:r>
            <a:rPr lang="en-US" sz="3200" kern="1200" dirty="0"/>
            <a:t> </a:t>
          </a:r>
          <a:r>
            <a:rPr lang="en-US" sz="3200" kern="1200" dirty="0" err="1"/>
            <a:t>nasional</a:t>
          </a:r>
          <a:endParaRPr lang="en-US" sz="3200" kern="1200" dirty="0"/>
        </a:p>
      </dsp:txBody>
      <dsp:txXfrm rot="5400000">
        <a:off x="2572" y="1154415"/>
        <a:ext cx="3802328" cy="2304441"/>
      </dsp:txXfrm>
    </dsp:sp>
    <dsp:sp modelId="{4F925E09-DE22-B84B-BDB5-01C8119585FD}">
      <dsp:nvSpPr>
        <dsp:cNvPr id="0" name=""/>
        <dsp:cNvSpPr/>
      </dsp:nvSpPr>
      <dsp:spPr>
        <a:xfrm rot="5400000">
          <a:off x="6188308" y="2195"/>
          <a:ext cx="4608883" cy="4608883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Bahasa Indonesia </a:t>
          </a:r>
          <a:r>
            <a:rPr lang="en-US" sz="3200" kern="1200" dirty="0" err="1"/>
            <a:t>sebagai</a:t>
          </a:r>
          <a:r>
            <a:rPr lang="en-US" sz="3200" kern="1200" dirty="0"/>
            <a:t> </a:t>
          </a:r>
          <a:r>
            <a:rPr lang="en-US" sz="3200" kern="1200" dirty="0" err="1"/>
            <a:t>pemersatu</a:t>
          </a:r>
          <a:r>
            <a:rPr lang="en-US" sz="3200" kern="1200" dirty="0"/>
            <a:t> </a:t>
          </a:r>
          <a:r>
            <a:rPr lang="en-US" sz="3200" kern="1200" dirty="0" err="1"/>
            <a:t>suku</a:t>
          </a:r>
          <a:r>
            <a:rPr lang="en-US" sz="3200" kern="1200" dirty="0"/>
            <a:t> </a:t>
          </a:r>
          <a:r>
            <a:rPr lang="en-US" sz="3200" kern="1200" dirty="0" err="1"/>
            <a:t>bangsa</a:t>
          </a:r>
          <a:r>
            <a:rPr lang="en-US" sz="3200" kern="1200" dirty="0"/>
            <a:t> Indonesia</a:t>
          </a:r>
        </a:p>
      </dsp:txBody>
      <dsp:txXfrm rot="-5400000">
        <a:off x="6994864" y="1154416"/>
        <a:ext cx="3802328" cy="23044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99192-324A-2F4F-9EDC-F2FD96ED61B9}">
      <dsp:nvSpPr>
        <dsp:cNvPr id="0" name=""/>
        <dsp:cNvSpPr/>
      </dsp:nvSpPr>
      <dsp:spPr>
        <a:xfrm>
          <a:off x="474662" y="83449"/>
          <a:ext cx="2141008" cy="251883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5EB0DC-B767-E64C-B762-6289C4D1F97D}">
      <dsp:nvSpPr>
        <dsp:cNvPr id="0" name=""/>
        <dsp:cNvSpPr/>
      </dsp:nvSpPr>
      <dsp:spPr>
        <a:xfrm>
          <a:off x="581712" y="184202"/>
          <a:ext cx="1926907" cy="1637241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BC077F-940A-3E45-8E0F-6E571FCE4D9D}">
      <dsp:nvSpPr>
        <dsp:cNvPr id="0" name=""/>
        <dsp:cNvSpPr/>
      </dsp:nvSpPr>
      <dsp:spPr>
        <a:xfrm>
          <a:off x="581712" y="2073348"/>
          <a:ext cx="1926907" cy="4281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AUSTRALIA</a:t>
          </a:r>
        </a:p>
      </dsp:txBody>
      <dsp:txXfrm>
        <a:off x="581712" y="2073348"/>
        <a:ext cx="1926907" cy="428181"/>
      </dsp:txXfrm>
    </dsp:sp>
    <dsp:sp modelId="{DC7A4965-6F7B-8146-B27B-6EA9E21738EA}">
      <dsp:nvSpPr>
        <dsp:cNvPr id="0" name=""/>
        <dsp:cNvSpPr/>
      </dsp:nvSpPr>
      <dsp:spPr>
        <a:xfrm>
          <a:off x="581712" y="1821444"/>
          <a:ext cx="1926907" cy="251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581712" y="1821444"/>
        <a:ext cx="1926907" cy="251903"/>
      </dsp:txXfrm>
    </dsp:sp>
    <dsp:sp modelId="{D1DE46B1-E1B2-6D49-BCC0-07F586BA9F9F}">
      <dsp:nvSpPr>
        <dsp:cNvPr id="0" name=""/>
        <dsp:cNvSpPr/>
      </dsp:nvSpPr>
      <dsp:spPr>
        <a:xfrm>
          <a:off x="2993495" y="83449"/>
          <a:ext cx="2141008" cy="251883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9545C8-7875-1D4D-A118-33A28D611003}">
      <dsp:nvSpPr>
        <dsp:cNvPr id="0" name=""/>
        <dsp:cNvSpPr/>
      </dsp:nvSpPr>
      <dsp:spPr>
        <a:xfrm>
          <a:off x="3100546" y="184202"/>
          <a:ext cx="1926907" cy="1637241"/>
        </a:xfrm>
        <a:prstGeom prst="rect">
          <a:avLst/>
        </a:prstGeom>
        <a:solidFill>
          <a:schemeClr val="accent1">
            <a:tint val="50000"/>
            <a:hueOff val="-3179766"/>
            <a:satOff val="8519"/>
            <a:lumOff val="30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CD2C84-F57C-514A-8053-9E9432EE8396}">
      <dsp:nvSpPr>
        <dsp:cNvPr id="0" name=""/>
        <dsp:cNvSpPr/>
      </dsp:nvSpPr>
      <dsp:spPr>
        <a:xfrm>
          <a:off x="3100546" y="2073348"/>
          <a:ext cx="1926907" cy="4281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JEPANG</a:t>
          </a:r>
        </a:p>
      </dsp:txBody>
      <dsp:txXfrm>
        <a:off x="3100546" y="2073348"/>
        <a:ext cx="1926907" cy="428181"/>
      </dsp:txXfrm>
    </dsp:sp>
    <dsp:sp modelId="{B0A7AACF-EB37-3A4E-91BE-36A81FC091BA}">
      <dsp:nvSpPr>
        <dsp:cNvPr id="0" name=""/>
        <dsp:cNvSpPr/>
      </dsp:nvSpPr>
      <dsp:spPr>
        <a:xfrm>
          <a:off x="3100546" y="1821444"/>
          <a:ext cx="1926907" cy="251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3100546" y="1821444"/>
        <a:ext cx="1926907" cy="251903"/>
      </dsp:txXfrm>
    </dsp:sp>
    <dsp:sp modelId="{E8A97A48-B8F6-1F49-B0C8-12C5A3D30A39}">
      <dsp:nvSpPr>
        <dsp:cNvPr id="0" name=""/>
        <dsp:cNvSpPr/>
      </dsp:nvSpPr>
      <dsp:spPr>
        <a:xfrm>
          <a:off x="5512329" y="83449"/>
          <a:ext cx="2141008" cy="251883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0F84A7-AEAE-C149-BE2A-59E5F7DBB12B}">
      <dsp:nvSpPr>
        <dsp:cNvPr id="0" name=""/>
        <dsp:cNvSpPr/>
      </dsp:nvSpPr>
      <dsp:spPr>
        <a:xfrm>
          <a:off x="5619379" y="184202"/>
          <a:ext cx="1926907" cy="1637241"/>
        </a:xfrm>
        <a:prstGeom prst="rect">
          <a:avLst/>
        </a:prstGeom>
        <a:solidFill>
          <a:schemeClr val="accent1">
            <a:tint val="50000"/>
            <a:hueOff val="-6359532"/>
            <a:satOff val="17037"/>
            <a:lumOff val="61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8BB516-6AD3-324A-BE6E-885DF9B7577D}">
      <dsp:nvSpPr>
        <dsp:cNvPr id="0" name=""/>
        <dsp:cNvSpPr/>
      </dsp:nvSpPr>
      <dsp:spPr>
        <a:xfrm>
          <a:off x="5619379" y="2073348"/>
          <a:ext cx="1926907" cy="4281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VIETNAM</a:t>
          </a:r>
        </a:p>
      </dsp:txBody>
      <dsp:txXfrm>
        <a:off x="5619379" y="2073348"/>
        <a:ext cx="1926907" cy="428181"/>
      </dsp:txXfrm>
    </dsp:sp>
    <dsp:sp modelId="{7027D0AB-F457-744E-B577-FA38004346A6}">
      <dsp:nvSpPr>
        <dsp:cNvPr id="0" name=""/>
        <dsp:cNvSpPr/>
      </dsp:nvSpPr>
      <dsp:spPr>
        <a:xfrm>
          <a:off x="5619379" y="1821444"/>
          <a:ext cx="1926907" cy="251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5619379" y="1821444"/>
        <a:ext cx="1926907" cy="251903"/>
      </dsp:txXfrm>
    </dsp:sp>
    <dsp:sp modelId="{54054CCE-6B34-1D4F-A792-8B0A01150134}">
      <dsp:nvSpPr>
        <dsp:cNvPr id="0" name=""/>
        <dsp:cNvSpPr/>
      </dsp:nvSpPr>
      <dsp:spPr>
        <a:xfrm>
          <a:off x="1734079" y="2816383"/>
          <a:ext cx="2141008" cy="251883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12709D-70F2-5E4A-9A88-6A6EA53615E5}">
      <dsp:nvSpPr>
        <dsp:cNvPr id="0" name=""/>
        <dsp:cNvSpPr/>
      </dsp:nvSpPr>
      <dsp:spPr>
        <a:xfrm>
          <a:off x="1841129" y="2917137"/>
          <a:ext cx="1926907" cy="1637241"/>
        </a:xfrm>
        <a:prstGeom prst="rect">
          <a:avLst/>
        </a:prstGeom>
        <a:solidFill>
          <a:schemeClr val="accent1">
            <a:tint val="50000"/>
            <a:hueOff val="-9539299"/>
            <a:satOff val="25556"/>
            <a:lumOff val="92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9BC61-2A45-0E4A-AB63-A3345A263010}">
      <dsp:nvSpPr>
        <dsp:cNvPr id="0" name=""/>
        <dsp:cNvSpPr/>
      </dsp:nvSpPr>
      <dsp:spPr>
        <a:xfrm>
          <a:off x="1841129" y="4554379"/>
          <a:ext cx="1926907" cy="68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BELANDA</a:t>
          </a:r>
        </a:p>
      </dsp:txBody>
      <dsp:txXfrm>
        <a:off x="1841129" y="4554379"/>
        <a:ext cx="1926907" cy="680085"/>
      </dsp:txXfrm>
    </dsp:sp>
    <dsp:sp modelId="{E427509F-E85F-6440-8EB5-3C044E345759}">
      <dsp:nvSpPr>
        <dsp:cNvPr id="0" name=""/>
        <dsp:cNvSpPr/>
      </dsp:nvSpPr>
      <dsp:spPr>
        <a:xfrm>
          <a:off x="4252912" y="2816383"/>
          <a:ext cx="2141008" cy="251883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212246-05A4-5142-9782-0D8F025F5A2D}">
      <dsp:nvSpPr>
        <dsp:cNvPr id="0" name=""/>
        <dsp:cNvSpPr/>
      </dsp:nvSpPr>
      <dsp:spPr>
        <a:xfrm>
          <a:off x="4359962" y="2917137"/>
          <a:ext cx="1926907" cy="1637241"/>
        </a:xfrm>
        <a:prstGeom prst="rect">
          <a:avLst/>
        </a:prstGeom>
        <a:solidFill>
          <a:schemeClr val="accent1">
            <a:tint val="50000"/>
            <a:hueOff val="-12719064"/>
            <a:satOff val="34075"/>
            <a:lumOff val="123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5262EF-C3A4-FC46-A8C7-643EE011BABB}">
      <dsp:nvSpPr>
        <dsp:cNvPr id="0" name=""/>
        <dsp:cNvSpPr/>
      </dsp:nvSpPr>
      <dsp:spPr>
        <a:xfrm>
          <a:off x="4359962" y="4554379"/>
          <a:ext cx="1926907" cy="68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KOREA SELATAN</a:t>
          </a:r>
        </a:p>
      </dsp:txBody>
      <dsp:txXfrm>
        <a:off x="4359962" y="4554379"/>
        <a:ext cx="1926907" cy="6800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1CB6B-DB71-F547-9091-5728D014FF17}">
      <dsp:nvSpPr>
        <dsp:cNvPr id="0" name=""/>
        <dsp:cNvSpPr/>
      </dsp:nvSpPr>
      <dsp:spPr>
        <a:xfrm>
          <a:off x="4745" y="231585"/>
          <a:ext cx="4150104" cy="415010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394" tIns="36830" rIns="228394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SELURUH JENJANG PENDIDIKAN MENGAJARKAN BAHASA INDONESIA</a:t>
          </a:r>
        </a:p>
      </dsp:txBody>
      <dsp:txXfrm>
        <a:off x="612514" y="839354"/>
        <a:ext cx="2934566" cy="2934566"/>
      </dsp:txXfrm>
    </dsp:sp>
    <dsp:sp modelId="{7F190279-7BFD-AC46-A881-184C1DE0502F}">
      <dsp:nvSpPr>
        <dsp:cNvPr id="0" name=""/>
        <dsp:cNvSpPr/>
      </dsp:nvSpPr>
      <dsp:spPr>
        <a:xfrm>
          <a:off x="3324829" y="231585"/>
          <a:ext cx="4150104" cy="415010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394" tIns="36830" rIns="228394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ADANYA UURI YANG MENGATUR MENGENAI BAHASA DALAM UU NOMOR 24 TAHUN 2009</a:t>
          </a:r>
        </a:p>
      </dsp:txBody>
      <dsp:txXfrm>
        <a:off x="3932598" y="839354"/>
        <a:ext cx="2934566" cy="2934566"/>
      </dsp:txXfrm>
    </dsp:sp>
    <dsp:sp modelId="{AD66709C-0BEE-3045-8EA6-6C5C467FE037}">
      <dsp:nvSpPr>
        <dsp:cNvPr id="0" name=""/>
        <dsp:cNvSpPr/>
      </dsp:nvSpPr>
      <dsp:spPr>
        <a:xfrm>
          <a:off x="6644912" y="231585"/>
          <a:ext cx="4150104" cy="415010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394" tIns="36830" rIns="228394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MUNCULNYA ISTILAH BARU YANG MERUPAKAN PADANAAN BAHASA ASING DALAM KBBI</a:t>
          </a:r>
        </a:p>
      </dsp:txBody>
      <dsp:txXfrm>
        <a:off x="7252681" y="839354"/>
        <a:ext cx="2934566" cy="2934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AC3694-5986-4A93-B1A5-C6E2C24597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35D6AF-233B-418A-8A4D-0389AE5F23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588AF0C-96E0-4E07-A08E-11F6A877F661}" type="datetimeFigureOut">
              <a:rPr lang="en-ID"/>
              <a:pPr>
                <a:defRPr/>
              </a:pPr>
              <a:t>10/12/21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098296-50F3-4554-9610-8E1EAA5B9F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6A62EA-38F5-49DE-A2B0-4DB15AA161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57FBAC1-EC8C-4A4A-9DF3-1A63B1DCDB79}" type="slidenum">
              <a:rPr lang="en-ID"/>
              <a:pPr>
                <a:defRPr/>
              </a:pPr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7569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6AB6F4-C580-4C25-96C6-448EC6304E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C520F5-23D8-42B4-82FA-45EC25B29A2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CE5C23-572B-4D76-A7AB-6F62720E94E8}" type="datetimeFigureOut">
              <a:rPr lang="en-ID"/>
              <a:pPr>
                <a:defRPr/>
              </a:pPr>
              <a:t>10/12/21</a:t>
            </a:fld>
            <a:endParaRPr lang="en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3B64173-DF17-4667-9B25-95F136F2840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BA12940-ED39-4F7E-A38A-51C6FDF1EC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40791-7A90-4C50-9FCC-EB1478319D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26BB8-22F0-4625-B991-F15B8525A9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77D3C3D-B4A5-4E66-B530-1FA19D7CA522}" type="slidenum">
              <a:rPr lang="en-ID" altLang="en-US"/>
              <a:pPr>
                <a:defRPr/>
              </a:pPr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2301410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7.e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png"/><Relationship Id="rId10" Type="http://schemas.openxmlformats.org/officeDocument/2006/relationships/image" Target="../media/image10.png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E3E180CB-C2CE-43F1-BE5E-8BB7CF93C5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788" y="79375"/>
            <a:ext cx="197008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22">
            <a:extLst>
              <a:ext uri="{FF2B5EF4-FFF2-40B4-BE49-F238E27FC236}">
                <a16:creationId xmlns:a16="http://schemas.microsoft.com/office/drawing/2014/main" id="{D6EA3AD2-772C-4399-A88D-49913FB88A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218569"/>
              </p:ext>
            </p:extLst>
          </p:nvPr>
        </p:nvGraphicFramePr>
        <p:xfrm>
          <a:off x="1305292" y="1608137"/>
          <a:ext cx="10340878" cy="304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CorelDRAW" r:id="rId4" imgW="4304880" imgH="1560600" progId="">
                  <p:embed/>
                </p:oleObj>
              </mc:Choice>
              <mc:Fallback>
                <p:oleObj name="CorelDRAW" r:id="rId4" imgW="4304880" imgH="1560600" progId="">
                  <p:embed/>
                  <p:pic>
                    <p:nvPicPr>
                      <p:cNvPr id="2051" name="Object 22">
                        <a:extLst>
                          <a:ext uri="{FF2B5EF4-FFF2-40B4-BE49-F238E27FC236}">
                            <a16:creationId xmlns:a16="http://schemas.microsoft.com/office/drawing/2014/main" id="{5F5ABFE0-7739-4239-A431-981F457DD4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292" y="1608137"/>
                        <a:ext cx="10340878" cy="304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3">
            <a:extLst>
              <a:ext uri="{FF2B5EF4-FFF2-40B4-BE49-F238E27FC236}">
                <a16:creationId xmlns:a16="http://schemas.microsoft.com/office/drawing/2014/main" id="{848F657C-BD86-4384-81CE-D6A1656565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38100" y="6124575"/>
          <a:ext cx="1223010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CorelDRAW" r:id="rId6" imgW="10719360" imgH="699480" progId="">
                  <p:embed/>
                </p:oleObj>
              </mc:Choice>
              <mc:Fallback>
                <p:oleObj name="CorelDRAW" r:id="rId6" imgW="10719360" imgH="699480" progId="">
                  <p:embed/>
                  <p:pic>
                    <p:nvPicPr>
                      <p:cNvPr id="2052" name="Object 23">
                        <a:extLst>
                          <a:ext uri="{FF2B5EF4-FFF2-40B4-BE49-F238E27FC236}">
                            <a16:creationId xmlns:a16="http://schemas.microsoft.com/office/drawing/2014/main" id="{210B736A-61D2-4633-B00A-2629B35B19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100" y="6124575"/>
                        <a:ext cx="1223010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8">
            <a:extLst>
              <a:ext uri="{FF2B5EF4-FFF2-40B4-BE49-F238E27FC236}">
                <a16:creationId xmlns:a16="http://schemas.microsoft.com/office/drawing/2014/main" id="{4BF4800B-0893-4D6A-B1E5-88EB66B83B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76200"/>
            <a:ext cx="150653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>
            <a:extLst>
              <a:ext uri="{FF2B5EF4-FFF2-40B4-BE49-F238E27FC236}">
                <a16:creationId xmlns:a16="http://schemas.microsoft.com/office/drawing/2014/main" id="{91888EC8-448B-4A7A-9BDA-99C51D0D8A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44463"/>
            <a:ext cx="13208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763487" y="1732183"/>
            <a:ext cx="8802546" cy="1325563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D" dirty="0"/>
          </a:p>
        </p:txBody>
      </p:sp>
      <p:sp>
        <p:nvSpPr>
          <p:cNvPr id="8" name="Slide Number Placeholder 32">
            <a:extLst>
              <a:ext uri="{FF2B5EF4-FFF2-40B4-BE49-F238E27FC236}">
                <a16:creationId xmlns:a16="http://schemas.microsoft.com/office/drawing/2014/main" id="{926F8ACA-C2A4-49A7-85D0-1024E28F17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650663" y="6354763"/>
            <a:ext cx="465137" cy="425450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FE35F47-AD47-42E8-ACD1-E647A99DDE2F}" type="slidenum">
              <a:rPr lang="en-ID" altLang="en-US"/>
              <a:pPr>
                <a:defRPr/>
              </a:pPr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3481453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4">
            <a:extLst>
              <a:ext uri="{FF2B5EF4-FFF2-40B4-BE49-F238E27FC236}">
                <a16:creationId xmlns:a16="http://schemas.microsoft.com/office/drawing/2014/main" id="{C4A6B7C3-67FF-42EB-A812-9BA4C9893B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28575" y="6242050"/>
          <a:ext cx="1221581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CorelDRAW" r:id="rId3" imgW="10719816" imgH="566928" progId="">
                  <p:embed/>
                </p:oleObj>
              </mc:Choice>
              <mc:Fallback>
                <p:oleObj name="CorelDRAW" r:id="rId3" imgW="10719816" imgH="566928" progId="">
                  <p:embed/>
                  <p:pic>
                    <p:nvPicPr>
                      <p:cNvPr id="3074" name="Object 44">
                        <a:extLst>
                          <a:ext uri="{FF2B5EF4-FFF2-40B4-BE49-F238E27FC236}">
                            <a16:creationId xmlns:a16="http://schemas.microsoft.com/office/drawing/2014/main" id="{9508BB4E-D971-45FF-979F-D9933276F1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8575" y="6242050"/>
                        <a:ext cx="12215813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6">
            <a:extLst>
              <a:ext uri="{FF2B5EF4-FFF2-40B4-BE49-F238E27FC236}">
                <a16:creationId xmlns:a16="http://schemas.microsoft.com/office/drawing/2014/main" id="{F79EA434-C139-4826-BF2D-CA3865119A4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325" y="6307138"/>
            <a:ext cx="12033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45">
            <a:extLst>
              <a:ext uri="{FF2B5EF4-FFF2-40B4-BE49-F238E27FC236}">
                <a16:creationId xmlns:a16="http://schemas.microsoft.com/office/drawing/2014/main" id="{2307E5A2-9BF8-442A-9712-150701B1EF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28575" y="-19050"/>
          <a:ext cx="98075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CorelDRAW" r:id="rId6" imgW="4412520" imgH="677520" progId="">
                  <p:embed/>
                </p:oleObj>
              </mc:Choice>
              <mc:Fallback>
                <p:oleObj name="CorelDRAW" r:id="rId6" imgW="4412520" imgH="677520" progId="">
                  <p:embed/>
                  <p:pic>
                    <p:nvPicPr>
                      <p:cNvPr id="3076" name="Object 45">
                        <a:extLst>
                          <a:ext uri="{FF2B5EF4-FFF2-40B4-BE49-F238E27FC236}">
                            <a16:creationId xmlns:a16="http://schemas.microsoft.com/office/drawing/2014/main" id="{1E1B9276-59E7-4AB2-B822-A801C0A7A9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8575" y="-19050"/>
                        <a:ext cx="98075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UMS-Logo Hitam.png">
            <a:extLst>
              <a:ext uri="{FF2B5EF4-FFF2-40B4-BE49-F238E27FC236}">
                <a16:creationId xmlns:a16="http://schemas.microsoft.com/office/drawing/2014/main" id="{27741360-5260-45B3-BFFC-D284AA878C9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60000" contrast="-68000"/>
          </a:blip>
          <a:stretch>
            <a:fillRect/>
          </a:stretch>
        </p:blipFill>
        <p:spPr>
          <a:xfrm>
            <a:off x="4081116" y="1309029"/>
            <a:ext cx="4308667" cy="4215865"/>
          </a:xfrm>
          <a:prstGeom prst="rect">
            <a:avLst/>
          </a:prstGeom>
        </p:spPr>
      </p:pic>
      <p:graphicFrame>
        <p:nvGraphicFramePr>
          <p:cNvPr id="9" name="Object 47">
            <a:extLst>
              <a:ext uri="{FF2B5EF4-FFF2-40B4-BE49-F238E27FC236}">
                <a16:creationId xmlns:a16="http://schemas.microsoft.com/office/drawing/2014/main" id="{5D362257-D5B4-4D13-B9B5-3AE9A84957E6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11655425" y="-19050"/>
          <a:ext cx="5461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CorelDRAW" r:id="rId9" imgW="4412520" imgH="677520" progId="">
                  <p:embed/>
                </p:oleObj>
              </mc:Choice>
              <mc:Fallback>
                <p:oleObj name="CorelDRAW" r:id="rId9" imgW="4412520" imgH="677520" progId="">
                  <p:embed/>
                  <p:pic>
                    <p:nvPicPr>
                      <p:cNvPr id="3078" name="Object 47">
                        <a:extLst>
                          <a:ext uri="{FF2B5EF4-FFF2-40B4-BE49-F238E27FC236}">
                            <a16:creationId xmlns:a16="http://schemas.microsoft.com/office/drawing/2014/main" id="{22250EB5-5374-4CCA-AE0F-5A2B3205B4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5425" y="-19050"/>
                        <a:ext cx="5461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10">
            <a:extLst>
              <a:ext uri="{FF2B5EF4-FFF2-40B4-BE49-F238E27FC236}">
                <a16:creationId xmlns:a16="http://schemas.microsoft.com/office/drawing/2014/main" id="{B80D3E8F-B8D7-47D0-BD31-F91D17C7CD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9025" y="55563"/>
            <a:ext cx="151130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2254" y="109323"/>
            <a:ext cx="9072752" cy="68396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D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69416" y="1110323"/>
            <a:ext cx="10799935" cy="4613275"/>
          </a:xfrm>
        </p:spPr>
        <p:txBody>
          <a:bodyPr/>
          <a:lstStyle>
            <a:lvl1pPr>
              <a:defRPr>
                <a:solidFill>
                  <a:srgbClr val="00194C"/>
                </a:solidFill>
              </a:defRPr>
            </a:lvl1pPr>
            <a:lvl2pPr>
              <a:defRPr>
                <a:solidFill>
                  <a:srgbClr val="00194C"/>
                </a:solidFill>
              </a:defRPr>
            </a:lvl2pPr>
            <a:lvl3pPr>
              <a:defRPr>
                <a:solidFill>
                  <a:srgbClr val="00194C"/>
                </a:solidFill>
              </a:defRPr>
            </a:lvl3pPr>
            <a:lvl4pPr>
              <a:defRPr>
                <a:solidFill>
                  <a:srgbClr val="00194C"/>
                </a:solidFill>
              </a:defRPr>
            </a:lvl4pPr>
            <a:lvl5pPr>
              <a:defRPr>
                <a:solidFill>
                  <a:srgbClr val="00194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D" dirty="0"/>
          </a:p>
        </p:txBody>
      </p:sp>
      <p:sp>
        <p:nvSpPr>
          <p:cNvPr id="11" name="Slide Number Placeholder 32">
            <a:extLst>
              <a:ext uri="{FF2B5EF4-FFF2-40B4-BE49-F238E27FC236}">
                <a16:creationId xmlns:a16="http://schemas.microsoft.com/office/drawing/2014/main" id="{4EB169CD-2B1C-477D-9072-8B2C703FE0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650663" y="6354763"/>
            <a:ext cx="465137" cy="425450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8758ED9-0E15-4013-9742-7BA20B6E23F6}" type="slidenum">
              <a:rPr lang="en-ID" altLang="en-US"/>
              <a:pPr>
                <a:defRPr/>
              </a:pPr>
              <a:t>‹#›</a:t>
            </a:fld>
            <a:endParaRPr lang="en-ID" altLang="en-US" dirty="0"/>
          </a:p>
        </p:txBody>
      </p:sp>
    </p:spTree>
    <p:extLst>
      <p:ext uri="{BB962C8B-B14F-4D97-AF65-F5344CB8AC3E}">
        <p14:creationId xmlns:p14="http://schemas.microsoft.com/office/powerpoint/2010/main" val="305547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6DC7217-9B95-4076-BD15-72E15285EE6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D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DE3F882-8A9B-42BE-99DA-B6EDBBCA19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D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E03C7-9F11-4362-9DDF-0E5CDFD99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5774E51-12F1-471B-A5BC-F60DD1C05D6F}" type="slidenum">
              <a:rPr lang="en-ID" altLang="en-US"/>
              <a:pPr>
                <a:defRPr/>
              </a:pPr>
              <a:t>‹#›</a:t>
            </a:fld>
            <a:endParaRPr lang="en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1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15.jpe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7CBF17F-661C-418E-B78D-8EEBC3A62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539" y="2454699"/>
            <a:ext cx="8802546" cy="1325563"/>
          </a:xfrm>
        </p:spPr>
        <p:txBody>
          <a:bodyPr/>
          <a:lstStyle/>
          <a:p>
            <a:pPr algn="ctr"/>
            <a:r>
              <a:rPr lang="it-IT" sz="5400" dirty="0">
                <a:latin typeface="Goudy Old Style" pitchFamily="18" charset="0"/>
              </a:rPr>
              <a:t>FUNGSI DAN EKSISTENSI BAHASA INDONESIA</a:t>
            </a:r>
            <a:endParaRPr lang="en-AU" altLang="en-US" sz="5400" dirty="0">
              <a:latin typeface="Goudy Old Style" pitchFamily="18" charset="0"/>
            </a:endParaRPr>
          </a:p>
        </p:txBody>
      </p:sp>
      <p:sp>
        <p:nvSpPr>
          <p:cNvPr id="6147" name="Slide Number Placeholder 2">
            <a:extLst>
              <a:ext uri="{FF2B5EF4-FFF2-40B4-BE49-F238E27FC236}">
                <a16:creationId xmlns:a16="http://schemas.microsoft.com/office/drawing/2014/main" id="{805D88E7-9FD2-4E2E-A219-D42342DE05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4104C39-1AFA-474E-8968-FEA262F852BA}" type="slidenum">
              <a:rPr lang="en-ID" altLang="en-US" sz="14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en-ID" altLang="en-US" sz="14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2</a:t>
            </a:fld>
            <a:endParaRPr lang="en-ID" altLang="en-US" dirty="0"/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7A3AD972-9351-BF45-89B3-53A265CBEEC6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662528927"/>
              </p:ext>
            </p:extLst>
          </p:nvPr>
        </p:nvGraphicFramePr>
        <p:xfrm>
          <a:off x="269875" y="1109663"/>
          <a:ext cx="10799763" cy="4613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4472338-943B-FD4C-B59B-810469D70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69" y="84222"/>
            <a:ext cx="9355847" cy="685800"/>
          </a:xfrm>
        </p:spPr>
        <p:txBody>
          <a:bodyPr/>
          <a:lstStyle/>
          <a:p>
            <a:r>
              <a:rPr lang="it-IT" altLang="en-US" sz="2800" dirty="0">
                <a:latin typeface="Goudy Old Style" pitchFamily="18" charset="0"/>
              </a:rPr>
              <a:t>FUNGSI BELAJAR BAHASA BAGI MAHASISWA</a:t>
            </a:r>
            <a:endParaRPr lang="en-AU" altLang="en-US" sz="2800" dirty="0"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70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3</a:t>
            </a:fld>
            <a:endParaRPr lang="en-ID" altLang="en-US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B3C1C47A-165A-A149-B02D-2FEEE54D329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273577362"/>
              </p:ext>
            </p:extLst>
          </p:nvPr>
        </p:nvGraphicFramePr>
        <p:xfrm>
          <a:off x="269875" y="1109663"/>
          <a:ext cx="10799763" cy="4613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FB679D45-7265-B745-A6D8-5B899CDD5107}"/>
              </a:ext>
            </a:extLst>
          </p:cNvPr>
          <p:cNvSpPr/>
          <p:nvPr/>
        </p:nvSpPr>
        <p:spPr>
          <a:xfrm>
            <a:off x="144379" y="164249"/>
            <a:ext cx="95169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2400" b="1" dirty="0">
                <a:solidFill>
                  <a:schemeClr val="bg1"/>
                </a:solidFill>
                <a:latin typeface="Goudy Old Style" pitchFamily="18" charset="0"/>
              </a:rPr>
              <a:t>FUNGSI DAN KEDUDUKAN BAHASA INDONESIA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73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4</a:t>
            </a:fld>
            <a:endParaRPr lang="en-ID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12848" y="1056536"/>
            <a:ext cx="10799935" cy="4613275"/>
          </a:xfrm>
        </p:spPr>
        <p:txBody>
          <a:bodyPr/>
          <a:lstStyle/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2DBF38-95B5-BF4A-86C4-2BC0F1605EB8}"/>
              </a:ext>
            </a:extLst>
          </p:cNvPr>
          <p:cNvSpPr/>
          <p:nvPr/>
        </p:nvSpPr>
        <p:spPr>
          <a:xfrm>
            <a:off x="144379" y="164249"/>
            <a:ext cx="95169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2400" b="1" dirty="0">
                <a:solidFill>
                  <a:schemeClr val="bg1"/>
                </a:solidFill>
                <a:latin typeface="Goudy Old Style" pitchFamily="18" charset="0"/>
              </a:rPr>
              <a:t>EKSISTENSI BAHASA INDONESIA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59CD3D5-21B3-1F4C-8381-1ECF2248F3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038641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6" name="Picture 4" descr="Lima Destinasi yang Wajib Anda Kunjungi di Jepang">
            <a:extLst>
              <a:ext uri="{FF2B5EF4-FFF2-40B4-BE49-F238E27FC236}">
                <a16:creationId xmlns:a16="http://schemas.microsoft.com/office/drawing/2014/main" id="{6E69CC5A-9DA3-994C-BBF0-BE6FE11F2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0" y="854242"/>
            <a:ext cx="2235200" cy="186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6DD8A4D0-34A9-E74C-94B9-5A3E59047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00" y="854242"/>
            <a:ext cx="2235200" cy="186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49705791-8FF2-A545-AB88-516B03830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593" y="3600748"/>
            <a:ext cx="2008083" cy="164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10 Tempat Wisata Sejarah di Korea Selatan">
            <a:extLst>
              <a:ext uri="{FF2B5EF4-FFF2-40B4-BE49-F238E27FC236}">
                <a16:creationId xmlns:a16="http://schemas.microsoft.com/office/drawing/2014/main" id="{E98B5A4B-69E5-8747-9B54-DF9C2AC21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326" y="3600748"/>
            <a:ext cx="2039748" cy="164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402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5</a:t>
            </a:fld>
            <a:endParaRPr lang="en-ID" altLang="en-US" dirty="0"/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AE9E637B-1A76-DE4D-B1E2-6D48D055AD89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732127081"/>
              </p:ext>
            </p:extLst>
          </p:nvPr>
        </p:nvGraphicFramePr>
        <p:xfrm>
          <a:off x="269875" y="1109663"/>
          <a:ext cx="10799763" cy="4613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7F2F961-A5A5-AD4A-A2A1-05716420AFA9}"/>
              </a:ext>
            </a:extLst>
          </p:cNvPr>
          <p:cNvSpPr/>
          <p:nvPr/>
        </p:nvSpPr>
        <p:spPr>
          <a:xfrm>
            <a:off x="144379" y="164249"/>
            <a:ext cx="95169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2400" b="1" dirty="0">
                <a:solidFill>
                  <a:schemeClr val="bg1"/>
                </a:solidFill>
                <a:latin typeface="Goudy Old Style" pitchFamily="18" charset="0"/>
              </a:rPr>
              <a:t>BAGAIMANA DI NEGARA SENDIRI?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86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758ED9-0E15-4013-9742-7BA20B6E23F6}" type="slidenum">
              <a:rPr lang="en-ID" altLang="en-US" smtClean="0"/>
              <a:pPr>
                <a:defRPr/>
              </a:pPr>
              <a:t>6</a:t>
            </a:fld>
            <a:endParaRPr lang="en-ID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2254" y="360329"/>
            <a:ext cx="9072752" cy="683962"/>
          </a:xfrm>
        </p:spPr>
        <p:txBody>
          <a:bodyPr/>
          <a:lstStyle/>
          <a:p>
            <a:r>
              <a:rPr lang="id-ID" dirty="0">
                <a:latin typeface="Goudy Old Style" pitchFamily="18" charset="0"/>
              </a:rPr>
              <a:t>Tugas Akhir</a:t>
            </a:r>
            <a:br>
              <a:rPr lang="id-ID" dirty="0">
                <a:latin typeface="Goudy Old Style" pitchFamily="18" charset="0"/>
              </a:rPr>
            </a:br>
            <a:endParaRPr lang="id-ID" dirty="0">
              <a:latin typeface="Goudy Old Styl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201263" y="1713792"/>
            <a:ext cx="9889753" cy="2972508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>
                <a:latin typeface="Goudy Old Style" pitchFamily="18" charset="0"/>
              </a:rPr>
              <a:t>Tugas akhir berupa:</a:t>
            </a:r>
          </a:p>
          <a:p>
            <a:pPr marL="0" indent="0" algn="ctr">
              <a:buNone/>
            </a:pPr>
            <a:endParaRPr lang="en-US" sz="4800" b="1" dirty="0">
              <a:latin typeface="Goudy Old Style" pitchFamily="18" charset="0"/>
            </a:endParaRPr>
          </a:p>
          <a:p>
            <a:pPr marL="0" indent="0" algn="ctr">
              <a:buNone/>
            </a:pPr>
            <a:r>
              <a:rPr lang="nn-NO" sz="4500" b="1" dirty="0">
                <a:latin typeface="Goudy Old Style" pitchFamily="18" charset="0"/>
              </a:rPr>
              <a:t>Esay pendek keterkaitan pemenuhan fungsi bahasa Indonesia terhadap tingkat eksistensi bahasa Indonesia dan Film Dokumenter </a:t>
            </a:r>
            <a:endParaRPr lang="en-US" sz="4500" b="1" dirty="0">
              <a:latin typeface="Goudy Old Styl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01264" y="1470214"/>
            <a:ext cx="9861177" cy="43209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7200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37">
            <a:extLst>
              <a:ext uri="{FF2B5EF4-FFF2-40B4-BE49-F238E27FC236}">
                <a16:creationId xmlns:a16="http://schemas.microsoft.com/office/drawing/2014/main" id="{920F199B-F74F-4A8B-BFAC-8930EAA94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888" y="887413"/>
            <a:ext cx="8059737" cy="48609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ums4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614DC00-A202-4D05-A97B-DBD90E5C7D15}" vid="{5AE92703-E8C9-4CC7-B5DE-98B1AF0486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templateums4 (1)</Template>
  <TotalTime>5098</TotalTime>
  <Words>117</Words>
  <Application>Microsoft Macintosh PowerPoint</Application>
  <PresentationFormat>Widescreen</PresentationFormat>
  <Paragraphs>31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Goudy Old Style</vt:lpstr>
      <vt:lpstr>templateums4 (1)</vt:lpstr>
      <vt:lpstr>CorelDRAW</vt:lpstr>
      <vt:lpstr>FUNGSI DAN EKSISTENSI BAHASA INDONESIA</vt:lpstr>
      <vt:lpstr>FUNGSI BELAJAR BAHASA BAGI MAHASISWA</vt:lpstr>
      <vt:lpstr>PowerPoint Presentation</vt:lpstr>
      <vt:lpstr>PowerPoint Presentation</vt:lpstr>
      <vt:lpstr>PowerPoint Presentation</vt:lpstr>
      <vt:lpstr>Tugas Akhir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Gallant Karunia Assidik</dc:creator>
  <cp:lastModifiedBy>fakhrur saifudin</cp:lastModifiedBy>
  <cp:revision>116</cp:revision>
  <dcterms:created xsi:type="dcterms:W3CDTF">2018-02-21T22:20:29Z</dcterms:created>
  <dcterms:modified xsi:type="dcterms:W3CDTF">2021-12-10T09:55:04Z</dcterms:modified>
</cp:coreProperties>
</file>