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3" r:id="rId9"/>
  </p:sldIdLst>
  <p:sldSz cx="9144000" cy="5143500" type="screen16x9"/>
  <p:notesSz cx="6858000" cy="9144000"/>
  <p:embeddedFontLst>
    <p:embeddedFont>
      <p:font typeface="Spartan Thin" charset="0"/>
      <p:bold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Mongolian Baiti" pitchFamily="66" charset="0"/>
      <p:regular r:id="rId16"/>
    </p:embeddedFont>
    <p:embeddedFont>
      <p:font typeface="Georgia" pitchFamily="18" charset="0"/>
      <p:regular r:id="rId17"/>
      <p:bold r:id="rId18"/>
      <p:italic r:id="rId19"/>
      <p:boldItalic r:id="rId20"/>
    </p:embeddedFont>
    <p:embeddedFont>
      <p:font typeface="Spartan" charset="0"/>
      <p:regular r:id="rId21"/>
      <p:bold r:id="rId22"/>
    </p:embeddedFont>
    <p:embeddedFont>
      <p:font typeface="Wingdings 2" pitchFamily="18" charset="2"/>
      <p:regular r:id="rId23"/>
    </p:embeddedFont>
    <p:embeddedFont>
      <p:font typeface="Segoe UI Semilight" pitchFamily="34" charset="0"/>
      <p:regular r:id="rId24"/>
      <p:italic r:id="rId25"/>
    </p:embeddedFont>
    <p:embeddedFont>
      <p:font typeface="Montserrat Light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5EA2EB8-E8D0-411D-9A24-C7976264DD3C}">
  <a:tblStyle styleId="{55EA2EB8-E8D0-411D-9A24-C7976264DD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9FE8131-4B52-43F3-A791-BC1C231953F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55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56100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096674" y="0"/>
            <a:ext cx="6047327" cy="5135737"/>
          </a:xfrm>
          <a:custGeom>
            <a:avLst/>
            <a:gdLst/>
            <a:ahLst/>
            <a:cxnLst/>
            <a:rect l="l" t="t" r="r" b="b"/>
            <a:pathLst>
              <a:path w="8063103" h="6847649" extrusionOk="0">
                <a:moveTo>
                  <a:pt x="3697478" y="0"/>
                </a:moveTo>
                <a:lnTo>
                  <a:pt x="2042795" y="1689926"/>
                </a:lnTo>
                <a:lnTo>
                  <a:pt x="5178235" y="1689926"/>
                </a:lnTo>
                <a:lnTo>
                  <a:pt x="0" y="6847650"/>
                </a:lnTo>
                <a:lnTo>
                  <a:pt x="2412429" y="6847650"/>
                </a:lnTo>
                <a:lnTo>
                  <a:pt x="6373178" y="2884869"/>
                </a:lnTo>
                <a:lnTo>
                  <a:pt x="6373178" y="6020308"/>
                </a:lnTo>
                <a:lnTo>
                  <a:pt x="8063103" y="4365625"/>
                </a:lnTo>
                <a:lnTo>
                  <a:pt x="8063103" y="0"/>
                </a:lnTo>
                <a:lnTo>
                  <a:pt x="36974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1991825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4"/>
          <p:cNvGrpSpPr/>
          <p:nvPr/>
        </p:nvGrpSpPr>
        <p:grpSpPr>
          <a:xfrm>
            <a:off x="6518212" y="0"/>
            <a:ext cx="2625757" cy="5143499"/>
            <a:chOff x="8690991" y="0"/>
            <a:chExt cx="3501009" cy="6857999"/>
          </a:xfrm>
        </p:grpSpPr>
        <p:sp>
          <p:nvSpPr>
            <p:cNvPr id="35" name="Google Shape;35;p4"/>
            <p:cNvSpPr/>
            <p:nvPr/>
          </p:nvSpPr>
          <p:spPr>
            <a:xfrm>
              <a:off x="10778807" y="5635180"/>
              <a:ext cx="372681" cy="372745"/>
            </a:xfrm>
            <a:custGeom>
              <a:avLst/>
              <a:gdLst/>
              <a:ahLst/>
              <a:cxnLst/>
              <a:rect l="l" t="t" r="r" b="b"/>
              <a:pathLst>
                <a:path w="372681" h="372745" extrusionOk="0">
                  <a:moveTo>
                    <a:pt x="372682" y="270256"/>
                  </a:moveTo>
                  <a:lnTo>
                    <a:pt x="372682" y="0"/>
                  </a:lnTo>
                  <a:lnTo>
                    <a:pt x="102426" y="0"/>
                  </a:lnTo>
                  <a:lnTo>
                    <a:pt x="0" y="104648"/>
                  </a:lnTo>
                  <a:lnTo>
                    <a:pt x="194120" y="104648"/>
                  </a:lnTo>
                  <a:lnTo>
                    <a:pt x="0" y="298767"/>
                  </a:lnTo>
                  <a:lnTo>
                    <a:pt x="73978" y="372745"/>
                  </a:lnTo>
                  <a:lnTo>
                    <a:pt x="268098" y="178626"/>
                  </a:lnTo>
                  <a:lnTo>
                    <a:pt x="268098" y="372745"/>
                  </a:lnTo>
                  <a:lnTo>
                    <a:pt x="372682" y="2702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11269726" y="6007290"/>
              <a:ext cx="570293" cy="570293"/>
            </a:xfrm>
            <a:custGeom>
              <a:avLst/>
              <a:gdLst/>
              <a:ahLst/>
              <a:cxnLst/>
              <a:rect l="l" t="t" r="r" b="b"/>
              <a:pathLst>
                <a:path w="570293" h="570293" extrusionOk="0">
                  <a:moveTo>
                    <a:pt x="570293" y="413575"/>
                  </a:moveTo>
                  <a:lnTo>
                    <a:pt x="570293" y="0"/>
                  </a:lnTo>
                  <a:lnTo>
                    <a:pt x="156781" y="0"/>
                  </a:lnTo>
                  <a:lnTo>
                    <a:pt x="0" y="160083"/>
                  </a:lnTo>
                  <a:lnTo>
                    <a:pt x="297053" y="160083"/>
                  </a:lnTo>
                  <a:lnTo>
                    <a:pt x="0" y="457073"/>
                  </a:lnTo>
                  <a:lnTo>
                    <a:pt x="113220" y="570293"/>
                  </a:lnTo>
                  <a:lnTo>
                    <a:pt x="410210" y="273304"/>
                  </a:lnTo>
                  <a:lnTo>
                    <a:pt x="410210" y="570293"/>
                  </a:lnTo>
                  <a:lnTo>
                    <a:pt x="570293" y="413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0354436" y="4562347"/>
              <a:ext cx="570293" cy="570293"/>
            </a:xfrm>
            <a:custGeom>
              <a:avLst/>
              <a:gdLst/>
              <a:ahLst/>
              <a:cxnLst/>
              <a:rect l="l" t="t" r="r" b="b"/>
              <a:pathLst>
                <a:path w="570293" h="570293" extrusionOk="0">
                  <a:moveTo>
                    <a:pt x="570294" y="413512"/>
                  </a:moveTo>
                  <a:lnTo>
                    <a:pt x="570294" y="0"/>
                  </a:lnTo>
                  <a:lnTo>
                    <a:pt x="156782" y="0"/>
                  </a:lnTo>
                  <a:lnTo>
                    <a:pt x="0" y="160084"/>
                  </a:lnTo>
                  <a:lnTo>
                    <a:pt x="296990" y="160084"/>
                  </a:lnTo>
                  <a:lnTo>
                    <a:pt x="0" y="457073"/>
                  </a:lnTo>
                  <a:lnTo>
                    <a:pt x="113220" y="570294"/>
                  </a:lnTo>
                  <a:lnTo>
                    <a:pt x="410210" y="273241"/>
                  </a:lnTo>
                  <a:lnTo>
                    <a:pt x="410210" y="570294"/>
                  </a:lnTo>
                  <a:lnTo>
                    <a:pt x="570294" y="413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10136822" y="2660523"/>
              <a:ext cx="1463992" cy="1464055"/>
            </a:xfrm>
            <a:custGeom>
              <a:avLst/>
              <a:gdLst/>
              <a:ahLst/>
              <a:cxnLst/>
              <a:rect l="l" t="t" r="r" b="b"/>
              <a:pathLst>
                <a:path w="1463992" h="1464055" extrusionOk="0">
                  <a:moveTo>
                    <a:pt x="0" y="410972"/>
                  </a:moveTo>
                  <a:lnTo>
                    <a:pt x="762445" y="410972"/>
                  </a:lnTo>
                  <a:lnTo>
                    <a:pt x="0" y="1173480"/>
                  </a:lnTo>
                  <a:lnTo>
                    <a:pt x="290576" y="1464056"/>
                  </a:lnTo>
                  <a:lnTo>
                    <a:pt x="1053021" y="701548"/>
                  </a:lnTo>
                  <a:lnTo>
                    <a:pt x="1053021" y="1464056"/>
                  </a:lnTo>
                  <a:lnTo>
                    <a:pt x="1463993" y="1061656"/>
                  </a:lnTo>
                  <a:lnTo>
                    <a:pt x="1463993" y="0"/>
                  </a:lnTo>
                  <a:lnTo>
                    <a:pt x="402399" y="0"/>
                  </a:lnTo>
                  <a:lnTo>
                    <a:pt x="0" y="4109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8690991" y="5697982"/>
              <a:ext cx="1464055" cy="1160017"/>
            </a:xfrm>
            <a:custGeom>
              <a:avLst/>
              <a:gdLst/>
              <a:ahLst/>
              <a:cxnLst/>
              <a:rect l="l" t="t" r="r" b="b"/>
              <a:pathLst>
                <a:path w="1464055" h="1160017" extrusionOk="0">
                  <a:moveTo>
                    <a:pt x="1363599" y="1160018"/>
                  </a:moveTo>
                  <a:lnTo>
                    <a:pt x="1464056" y="1061657"/>
                  </a:lnTo>
                  <a:lnTo>
                    <a:pt x="1464056" y="0"/>
                  </a:lnTo>
                  <a:lnTo>
                    <a:pt x="402399" y="0"/>
                  </a:lnTo>
                  <a:lnTo>
                    <a:pt x="0" y="410972"/>
                  </a:lnTo>
                  <a:lnTo>
                    <a:pt x="762508" y="410972"/>
                  </a:lnTo>
                  <a:lnTo>
                    <a:pt x="13462" y="1160018"/>
                  </a:lnTo>
                  <a:lnTo>
                    <a:pt x="594678" y="1160018"/>
                  </a:lnTo>
                  <a:lnTo>
                    <a:pt x="1053084" y="701548"/>
                  </a:lnTo>
                  <a:lnTo>
                    <a:pt x="1053084" y="1160018"/>
                  </a:lnTo>
                  <a:lnTo>
                    <a:pt x="1363599" y="11600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690991" y="0"/>
              <a:ext cx="907160" cy="628141"/>
            </a:xfrm>
            <a:custGeom>
              <a:avLst/>
              <a:gdLst/>
              <a:ahLst/>
              <a:cxnLst/>
              <a:rect l="l" t="t" r="r" b="b"/>
              <a:pathLst>
                <a:path w="907160" h="628141" extrusionOk="0">
                  <a:moveTo>
                    <a:pt x="180086" y="628142"/>
                  </a:moveTo>
                  <a:lnTo>
                    <a:pt x="652526" y="155702"/>
                  </a:lnTo>
                  <a:lnTo>
                    <a:pt x="652526" y="628142"/>
                  </a:lnTo>
                  <a:lnTo>
                    <a:pt x="907161" y="378841"/>
                  </a:lnTo>
                  <a:lnTo>
                    <a:pt x="907161" y="0"/>
                  </a:lnTo>
                  <a:lnTo>
                    <a:pt x="448119" y="0"/>
                  </a:lnTo>
                  <a:lnTo>
                    <a:pt x="0" y="448056"/>
                  </a:lnTo>
                  <a:lnTo>
                    <a:pt x="180086" y="6281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10993246" y="1977135"/>
              <a:ext cx="372745" cy="372745"/>
            </a:xfrm>
            <a:custGeom>
              <a:avLst/>
              <a:gdLst/>
              <a:ahLst/>
              <a:cxnLst/>
              <a:rect l="l" t="t" r="r" b="b"/>
              <a:pathLst>
                <a:path w="372745" h="372745" extrusionOk="0">
                  <a:moveTo>
                    <a:pt x="74041" y="372745"/>
                  </a:moveTo>
                  <a:lnTo>
                    <a:pt x="268097" y="178626"/>
                  </a:lnTo>
                  <a:lnTo>
                    <a:pt x="268097" y="372745"/>
                  </a:lnTo>
                  <a:lnTo>
                    <a:pt x="372745" y="270256"/>
                  </a:lnTo>
                  <a:lnTo>
                    <a:pt x="372745" y="0"/>
                  </a:lnTo>
                  <a:lnTo>
                    <a:pt x="102489" y="0"/>
                  </a:lnTo>
                  <a:lnTo>
                    <a:pt x="0" y="104648"/>
                  </a:lnTo>
                  <a:lnTo>
                    <a:pt x="194120" y="104648"/>
                  </a:lnTo>
                  <a:lnTo>
                    <a:pt x="0" y="298768"/>
                  </a:lnTo>
                  <a:lnTo>
                    <a:pt x="74041" y="3727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9723056" y="2038413"/>
              <a:ext cx="570293" cy="570293"/>
            </a:xfrm>
            <a:custGeom>
              <a:avLst/>
              <a:gdLst/>
              <a:ahLst/>
              <a:cxnLst/>
              <a:rect l="l" t="t" r="r" b="b"/>
              <a:pathLst>
                <a:path w="570293" h="570293" extrusionOk="0">
                  <a:moveTo>
                    <a:pt x="0" y="160083"/>
                  </a:moveTo>
                  <a:lnTo>
                    <a:pt x="296990" y="160083"/>
                  </a:lnTo>
                  <a:lnTo>
                    <a:pt x="0" y="457136"/>
                  </a:lnTo>
                  <a:lnTo>
                    <a:pt x="113221" y="570294"/>
                  </a:lnTo>
                  <a:lnTo>
                    <a:pt x="410211" y="273304"/>
                  </a:lnTo>
                  <a:lnTo>
                    <a:pt x="410211" y="570294"/>
                  </a:lnTo>
                  <a:lnTo>
                    <a:pt x="570294" y="413576"/>
                  </a:lnTo>
                  <a:lnTo>
                    <a:pt x="570294" y="0"/>
                  </a:lnTo>
                  <a:lnTo>
                    <a:pt x="156718" y="0"/>
                  </a:lnTo>
                  <a:lnTo>
                    <a:pt x="0" y="1600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1317478" y="4575683"/>
              <a:ext cx="874521" cy="907097"/>
            </a:xfrm>
            <a:custGeom>
              <a:avLst/>
              <a:gdLst/>
              <a:ahLst/>
              <a:cxnLst/>
              <a:rect l="l" t="t" r="r" b="b"/>
              <a:pathLst>
                <a:path w="874521" h="907097" extrusionOk="0">
                  <a:moveTo>
                    <a:pt x="874522" y="689737"/>
                  </a:moveTo>
                  <a:lnTo>
                    <a:pt x="874522" y="0"/>
                  </a:lnTo>
                  <a:lnTo>
                    <a:pt x="249301" y="0"/>
                  </a:lnTo>
                  <a:lnTo>
                    <a:pt x="0" y="254635"/>
                  </a:lnTo>
                  <a:lnTo>
                    <a:pt x="472440" y="254635"/>
                  </a:lnTo>
                  <a:lnTo>
                    <a:pt x="0" y="727075"/>
                  </a:lnTo>
                  <a:lnTo>
                    <a:pt x="180022" y="907097"/>
                  </a:lnTo>
                  <a:lnTo>
                    <a:pt x="652463" y="434658"/>
                  </a:lnTo>
                  <a:lnTo>
                    <a:pt x="652463" y="907097"/>
                  </a:lnTo>
                  <a:lnTo>
                    <a:pt x="874522" y="6897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1894439" y="2176017"/>
              <a:ext cx="297560" cy="570293"/>
            </a:xfrm>
            <a:custGeom>
              <a:avLst/>
              <a:gdLst/>
              <a:ahLst/>
              <a:cxnLst/>
              <a:rect l="l" t="t" r="r" b="b"/>
              <a:pathLst>
                <a:path w="297560" h="570293" extrusionOk="0">
                  <a:moveTo>
                    <a:pt x="0" y="160084"/>
                  </a:moveTo>
                  <a:lnTo>
                    <a:pt x="297053" y="160084"/>
                  </a:lnTo>
                  <a:lnTo>
                    <a:pt x="0" y="457073"/>
                  </a:lnTo>
                  <a:lnTo>
                    <a:pt x="113220" y="570294"/>
                  </a:lnTo>
                  <a:lnTo>
                    <a:pt x="297561" y="385953"/>
                  </a:lnTo>
                  <a:lnTo>
                    <a:pt x="297561" y="0"/>
                  </a:lnTo>
                  <a:lnTo>
                    <a:pt x="156781" y="0"/>
                  </a:lnTo>
                  <a:lnTo>
                    <a:pt x="0" y="1600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9728263" y="955738"/>
              <a:ext cx="372681" cy="372745"/>
            </a:xfrm>
            <a:custGeom>
              <a:avLst/>
              <a:gdLst/>
              <a:ahLst/>
              <a:cxnLst/>
              <a:rect l="l" t="t" r="r" b="b"/>
              <a:pathLst>
                <a:path w="372681" h="372745" extrusionOk="0">
                  <a:moveTo>
                    <a:pt x="0" y="104648"/>
                  </a:moveTo>
                  <a:lnTo>
                    <a:pt x="194056" y="104648"/>
                  </a:lnTo>
                  <a:lnTo>
                    <a:pt x="0" y="298768"/>
                  </a:lnTo>
                  <a:lnTo>
                    <a:pt x="73914" y="372745"/>
                  </a:lnTo>
                  <a:lnTo>
                    <a:pt x="268033" y="178626"/>
                  </a:lnTo>
                  <a:lnTo>
                    <a:pt x="268033" y="372745"/>
                  </a:lnTo>
                  <a:lnTo>
                    <a:pt x="372681" y="270256"/>
                  </a:lnTo>
                  <a:lnTo>
                    <a:pt x="372681" y="0"/>
                  </a:lnTo>
                  <a:lnTo>
                    <a:pt x="102426" y="0"/>
                  </a:lnTo>
                  <a:lnTo>
                    <a:pt x="0" y="1046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9051543" y="4234053"/>
              <a:ext cx="907098" cy="907097"/>
            </a:xfrm>
            <a:custGeom>
              <a:avLst/>
              <a:gdLst/>
              <a:ahLst/>
              <a:cxnLst/>
              <a:rect l="l" t="t" r="r" b="b"/>
              <a:pathLst>
                <a:path w="907098" h="907097" extrusionOk="0">
                  <a:moveTo>
                    <a:pt x="907098" y="657796"/>
                  </a:moveTo>
                  <a:lnTo>
                    <a:pt x="907098" y="0"/>
                  </a:lnTo>
                  <a:lnTo>
                    <a:pt x="249301" y="0"/>
                  </a:lnTo>
                  <a:lnTo>
                    <a:pt x="0" y="254635"/>
                  </a:lnTo>
                  <a:lnTo>
                    <a:pt x="472440" y="254635"/>
                  </a:lnTo>
                  <a:lnTo>
                    <a:pt x="0" y="727075"/>
                  </a:lnTo>
                  <a:lnTo>
                    <a:pt x="180023" y="907097"/>
                  </a:lnTo>
                  <a:lnTo>
                    <a:pt x="652463" y="434721"/>
                  </a:lnTo>
                  <a:lnTo>
                    <a:pt x="652463" y="907097"/>
                  </a:lnTo>
                  <a:lnTo>
                    <a:pt x="907098" y="6577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10139426" y="0"/>
              <a:ext cx="2052573" cy="2052573"/>
            </a:xfrm>
            <a:custGeom>
              <a:avLst/>
              <a:gdLst/>
              <a:ahLst/>
              <a:cxnLst/>
              <a:rect l="l" t="t" r="r" b="b"/>
              <a:pathLst>
                <a:path w="2052573" h="2052573" extrusionOk="0">
                  <a:moveTo>
                    <a:pt x="1069022" y="576136"/>
                  </a:moveTo>
                  <a:lnTo>
                    <a:pt x="0" y="1645158"/>
                  </a:lnTo>
                  <a:lnTo>
                    <a:pt x="407416" y="2052574"/>
                  </a:lnTo>
                  <a:lnTo>
                    <a:pt x="1476439" y="983552"/>
                  </a:lnTo>
                  <a:lnTo>
                    <a:pt x="1476439" y="2052574"/>
                  </a:lnTo>
                  <a:lnTo>
                    <a:pt x="2052574" y="1488440"/>
                  </a:lnTo>
                  <a:lnTo>
                    <a:pt x="2052574" y="0"/>
                  </a:lnTo>
                  <a:lnTo>
                    <a:pt x="564134" y="0"/>
                  </a:lnTo>
                  <a:lnTo>
                    <a:pt x="0" y="576136"/>
                  </a:lnTo>
                  <a:lnTo>
                    <a:pt x="1069022" y="5761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11839575" y="3815651"/>
              <a:ext cx="352425" cy="372745"/>
            </a:xfrm>
            <a:custGeom>
              <a:avLst/>
              <a:gdLst/>
              <a:ahLst/>
              <a:cxnLst/>
              <a:rect l="l" t="t" r="r" b="b"/>
              <a:pathLst>
                <a:path w="352425" h="372745" extrusionOk="0">
                  <a:moveTo>
                    <a:pt x="73978" y="372745"/>
                  </a:moveTo>
                  <a:lnTo>
                    <a:pt x="268097" y="178626"/>
                  </a:lnTo>
                  <a:lnTo>
                    <a:pt x="268097" y="372745"/>
                  </a:lnTo>
                  <a:lnTo>
                    <a:pt x="352425" y="290132"/>
                  </a:lnTo>
                  <a:lnTo>
                    <a:pt x="352425" y="0"/>
                  </a:lnTo>
                  <a:lnTo>
                    <a:pt x="102426" y="0"/>
                  </a:lnTo>
                  <a:lnTo>
                    <a:pt x="0" y="104648"/>
                  </a:lnTo>
                  <a:lnTo>
                    <a:pt x="194119" y="104648"/>
                  </a:lnTo>
                  <a:lnTo>
                    <a:pt x="0" y="298767"/>
                  </a:lnTo>
                  <a:lnTo>
                    <a:pt x="73978" y="3727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979661" y="1889632"/>
              <a:ext cx="372681" cy="372681"/>
            </a:xfrm>
            <a:custGeom>
              <a:avLst/>
              <a:gdLst/>
              <a:ahLst/>
              <a:cxnLst/>
              <a:rect l="l" t="t" r="r" b="b"/>
              <a:pathLst>
                <a:path w="372681" h="372681" extrusionOk="0">
                  <a:moveTo>
                    <a:pt x="372682" y="270256"/>
                  </a:moveTo>
                  <a:lnTo>
                    <a:pt x="372682" y="0"/>
                  </a:lnTo>
                  <a:lnTo>
                    <a:pt x="102426" y="0"/>
                  </a:lnTo>
                  <a:lnTo>
                    <a:pt x="0" y="104585"/>
                  </a:lnTo>
                  <a:lnTo>
                    <a:pt x="194119" y="104585"/>
                  </a:lnTo>
                  <a:lnTo>
                    <a:pt x="0" y="298704"/>
                  </a:lnTo>
                  <a:lnTo>
                    <a:pt x="73978" y="372682"/>
                  </a:lnTo>
                  <a:lnTo>
                    <a:pt x="268097" y="178562"/>
                  </a:lnTo>
                  <a:lnTo>
                    <a:pt x="268097" y="372682"/>
                  </a:lnTo>
                  <a:lnTo>
                    <a:pt x="372682" y="2702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8690991" y="2678810"/>
              <a:ext cx="907160" cy="907097"/>
            </a:xfrm>
            <a:custGeom>
              <a:avLst/>
              <a:gdLst/>
              <a:ahLst/>
              <a:cxnLst/>
              <a:rect l="l" t="t" r="r" b="b"/>
              <a:pathLst>
                <a:path w="907160" h="907097" extrusionOk="0">
                  <a:moveTo>
                    <a:pt x="180086" y="907098"/>
                  </a:moveTo>
                  <a:lnTo>
                    <a:pt x="652526" y="434658"/>
                  </a:lnTo>
                  <a:lnTo>
                    <a:pt x="652526" y="907098"/>
                  </a:lnTo>
                  <a:lnTo>
                    <a:pt x="907161" y="657797"/>
                  </a:lnTo>
                  <a:lnTo>
                    <a:pt x="907161" y="0"/>
                  </a:lnTo>
                  <a:lnTo>
                    <a:pt x="249365" y="0"/>
                  </a:lnTo>
                  <a:lnTo>
                    <a:pt x="0" y="254635"/>
                  </a:lnTo>
                  <a:lnTo>
                    <a:pt x="472440" y="254635"/>
                  </a:lnTo>
                  <a:lnTo>
                    <a:pt x="0" y="727075"/>
                  </a:lnTo>
                  <a:lnTo>
                    <a:pt x="180086" y="9070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90991" y="962215"/>
              <a:ext cx="570293" cy="570293"/>
            </a:xfrm>
            <a:custGeom>
              <a:avLst/>
              <a:gdLst/>
              <a:ahLst/>
              <a:cxnLst/>
              <a:rect l="l" t="t" r="r" b="b"/>
              <a:pathLst>
                <a:path w="570293" h="570293" extrusionOk="0">
                  <a:moveTo>
                    <a:pt x="113220" y="570294"/>
                  </a:moveTo>
                  <a:lnTo>
                    <a:pt x="410210" y="273241"/>
                  </a:lnTo>
                  <a:lnTo>
                    <a:pt x="410210" y="570294"/>
                  </a:lnTo>
                  <a:lnTo>
                    <a:pt x="570293" y="413512"/>
                  </a:lnTo>
                  <a:lnTo>
                    <a:pt x="570293" y="0"/>
                  </a:lnTo>
                  <a:lnTo>
                    <a:pt x="156781" y="0"/>
                  </a:lnTo>
                  <a:lnTo>
                    <a:pt x="0" y="160084"/>
                  </a:lnTo>
                  <a:lnTo>
                    <a:pt x="297052" y="160084"/>
                  </a:lnTo>
                  <a:lnTo>
                    <a:pt x="0" y="457073"/>
                  </a:lnTo>
                  <a:lnTo>
                    <a:pt x="113220" y="5702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855300" y="1093650"/>
            <a:ext cx="6476100" cy="30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0850" rtl="0">
              <a:spcBef>
                <a:spcPts val="0"/>
              </a:spcBef>
              <a:spcAft>
                <a:spcPts val="0"/>
              </a:spcAft>
              <a:buSzPts val="3500"/>
              <a:buChar char="➔"/>
              <a:defRPr sz="3500"/>
            </a:lvl1pPr>
            <a:lvl2pPr marL="914400" lvl="1" indent="-450850" rtl="0">
              <a:spcBef>
                <a:spcPts val="800"/>
              </a:spcBef>
              <a:spcAft>
                <a:spcPts val="0"/>
              </a:spcAft>
              <a:buSzPts val="3500"/>
              <a:buChar char="⇾"/>
              <a:defRPr sz="3500"/>
            </a:lvl2pPr>
            <a:lvl3pPr marL="1371600" lvl="2" indent="-450850" rtl="0">
              <a:spcBef>
                <a:spcPts val="800"/>
              </a:spcBef>
              <a:spcAft>
                <a:spcPts val="0"/>
              </a:spcAft>
              <a:buSzPts val="3500"/>
              <a:buChar char="■"/>
              <a:defRPr sz="3500"/>
            </a:lvl3pPr>
            <a:lvl4pPr marL="1828800" lvl="3" indent="-450850" rtl="0">
              <a:spcBef>
                <a:spcPts val="800"/>
              </a:spcBef>
              <a:spcAft>
                <a:spcPts val="0"/>
              </a:spcAft>
              <a:buSzPts val="3500"/>
              <a:buChar char="●"/>
              <a:defRPr sz="3500"/>
            </a:lvl4pPr>
            <a:lvl5pPr marL="2286000" lvl="4" indent="-450850" rtl="0">
              <a:spcBef>
                <a:spcPts val="800"/>
              </a:spcBef>
              <a:spcAft>
                <a:spcPts val="0"/>
              </a:spcAft>
              <a:buSzPts val="3500"/>
              <a:buChar char="○"/>
              <a:defRPr sz="3500"/>
            </a:lvl5pPr>
            <a:lvl6pPr marL="2743200" lvl="5" indent="-450850" rtl="0">
              <a:spcBef>
                <a:spcPts val="800"/>
              </a:spcBef>
              <a:spcAft>
                <a:spcPts val="0"/>
              </a:spcAft>
              <a:buSzPts val="3500"/>
              <a:buChar char="■"/>
              <a:defRPr sz="3500"/>
            </a:lvl6pPr>
            <a:lvl7pPr marL="3200400" lvl="6" indent="-450850" rtl="0">
              <a:spcBef>
                <a:spcPts val="800"/>
              </a:spcBef>
              <a:spcAft>
                <a:spcPts val="0"/>
              </a:spcAft>
              <a:buSzPts val="3500"/>
              <a:buChar char="●"/>
              <a:defRPr sz="3500"/>
            </a:lvl7pPr>
            <a:lvl8pPr marL="3657600" lvl="7" indent="-450850" rtl="0">
              <a:spcBef>
                <a:spcPts val="800"/>
              </a:spcBef>
              <a:spcAft>
                <a:spcPts val="0"/>
              </a:spcAft>
              <a:buSzPts val="3500"/>
              <a:buChar char="○"/>
              <a:defRPr sz="3500"/>
            </a:lvl8pPr>
            <a:lvl9pPr marL="4114800" lvl="8" indent="-450850" rtl="0">
              <a:spcBef>
                <a:spcPts val="800"/>
              </a:spcBef>
              <a:spcAft>
                <a:spcPts val="800"/>
              </a:spcAft>
              <a:buSzPts val="3500"/>
              <a:buChar char="■"/>
              <a:defRPr sz="3500"/>
            </a:lvl9pPr>
          </a:lstStyle>
          <a:p>
            <a:endParaRPr/>
          </a:p>
        </p:txBody>
      </p:sp>
      <p:sp>
        <p:nvSpPr>
          <p:cNvPr id="53" name="Google Shape;53;p4"/>
          <p:cNvSpPr txBox="1"/>
          <p:nvPr/>
        </p:nvSpPr>
        <p:spPr>
          <a:xfrm>
            <a:off x="324225" y="855550"/>
            <a:ext cx="654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Spartan"/>
                <a:ea typeface="Spartan"/>
                <a:cs typeface="Spartan"/>
                <a:sym typeface="Spartan"/>
              </a:rPr>
              <a:t>“</a:t>
            </a:r>
            <a:endParaRPr sz="96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4" name="Google Shape;54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>
            <a:off x="3096674" y="0"/>
            <a:ext cx="6047327" cy="5135737"/>
          </a:xfrm>
          <a:custGeom>
            <a:avLst/>
            <a:gdLst/>
            <a:ahLst/>
            <a:cxnLst/>
            <a:rect l="l" t="t" r="r" b="b"/>
            <a:pathLst>
              <a:path w="8063103" h="6847649" extrusionOk="0">
                <a:moveTo>
                  <a:pt x="3697478" y="0"/>
                </a:moveTo>
                <a:lnTo>
                  <a:pt x="2042795" y="1689926"/>
                </a:lnTo>
                <a:lnTo>
                  <a:pt x="5178235" y="1689926"/>
                </a:lnTo>
                <a:lnTo>
                  <a:pt x="0" y="6847650"/>
                </a:lnTo>
                <a:lnTo>
                  <a:pt x="2412429" y="6847650"/>
                </a:lnTo>
                <a:lnTo>
                  <a:pt x="6373178" y="2884869"/>
                </a:lnTo>
                <a:lnTo>
                  <a:pt x="6373178" y="6020308"/>
                </a:lnTo>
                <a:lnTo>
                  <a:pt x="8063103" y="4365625"/>
                </a:lnTo>
                <a:lnTo>
                  <a:pt x="8063103" y="0"/>
                </a:lnTo>
                <a:lnTo>
                  <a:pt x="36974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855275" y="1755975"/>
            <a:ext cx="2859300" cy="301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➔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⇾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2"/>
          </p:nvPr>
        </p:nvSpPr>
        <p:spPr>
          <a:xfrm>
            <a:off x="4115843" y="1755975"/>
            <a:ext cx="2859300" cy="301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➔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⇾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/>
          <p:nvPr/>
        </p:nvSpPr>
        <p:spPr>
          <a:xfrm>
            <a:off x="3096674" y="0"/>
            <a:ext cx="6047327" cy="5135737"/>
          </a:xfrm>
          <a:custGeom>
            <a:avLst/>
            <a:gdLst/>
            <a:ahLst/>
            <a:cxnLst/>
            <a:rect l="l" t="t" r="r" b="b"/>
            <a:pathLst>
              <a:path w="8063103" h="6847649" extrusionOk="0">
                <a:moveTo>
                  <a:pt x="3697478" y="0"/>
                </a:moveTo>
                <a:lnTo>
                  <a:pt x="2042795" y="1689926"/>
                </a:lnTo>
                <a:lnTo>
                  <a:pt x="5178235" y="1689926"/>
                </a:lnTo>
                <a:lnTo>
                  <a:pt x="0" y="6847650"/>
                </a:lnTo>
                <a:lnTo>
                  <a:pt x="2412429" y="6847650"/>
                </a:lnTo>
                <a:lnTo>
                  <a:pt x="6373178" y="2884869"/>
                </a:lnTo>
                <a:lnTo>
                  <a:pt x="6373178" y="6020308"/>
                </a:lnTo>
                <a:lnTo>
                  <a:pt x="8063103" y="4365625"/>
                </a:lnTo>
                <a:lnTo>
                  <a:pt x="8063103" y="0"/>
                </a:lnTo>
                <a:lnTo>
                  <a:pt x="36974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solidFill>
          <a:schemeClr val="dk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/>
        </p:nvSpPr>
        <p:spPr>
          <a:xfrm>
            <a:off x="3096674" y="0"/>
            <a:ext cx="6047327" cy="5135737"/>
          </a:xfrm>
          <a:custGeom>
            <a:avLst/>
            <a:gdLst/>
            <a:ahLst/>
            <a:cxnLst/>
            <a:rect l="l" t="t" r="r" b="b"/>
            <a:pathLst>
              <a:path w="8063103" h="6847649" extrusionOk="0">
                <a:moveTo>
                  <a:pt x="3697478" y="0"/>
                </a:moveTo>
                <a:lnTo>
                  <a:pt x="2042795" y="1689926"/>
                </a:lnTo>
                <a:lnTo>
                  <a:pt x="5178235" y="1689926"/>
                </a:lnTo>
                <a:lnTo>
                  <a:pt x="0" y="6847650"/>
                </a:lnTo>
                <a:lnTo>
                  <a:pt x="2412429" y="6847650"/>
                </a:lnTo>
                <a:lnTo>
                  <a:pt x="6373178" y="2884869"/>
                </a:lnTo>
                <a:lnTo>
                  <a:pt x="6373178" y="6020308"/>
                </a:lnTo>
                <a:lnTo>
                  <a:pt x="8063103" y="4365625"/>
                </a:lnTo>
                <a:lnTo>
                  <a:pt x="8063103" y="0"/>
                </a:lnTo>
                <a:lnTo>
                  <a:pt x="3697478" y="0"/>
                </a:lnTo>
                <a:close/>
              </a:path>
            </a:pathLst>
          </a:custGeom>
          <a:solidFill>
            <a:srgbClr val="FFFFFF">
              <a:alpha val="18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755980"/>
            <a:ext cx="6120000" cy="26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Light"/>
              <a:buChar char="➔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Light"/>
              <a:buChar char="⇾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Light"/>
              <a:buChar char="■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○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■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○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556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Montserrat Light"/>
              <a:buChar char="■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  <p:sldLayoutId id="2147483659" r:id="rId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>
            <a:spLocks noGrp="1"/>
          </p:cNvSpPr>
          <p:nvPr>
            <p:ph type="ctrTitle"/>
          </p:nvPr>
        </p:nvSpPr>
        <p:spPr>
          <a:xfrm>
            <a:off x="179512" y="1275606"/>
            <a:ext cx="7893164" cy="244827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4800" dirty="0" smtClean="0"/>
              <a:t>LOGIKA MATEMATIKA</a:t>
            </a:r>
            <a:br>
              <a:rPr lang="en-US" sz="4800" dirty="0" smtClean="0"/>
            </a:b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Hana </a:t>
            </a:r>
            <a:r>
              <a:rPr lang="en-US" sz="2400" dirty="0" err="1" smtClean="0"/>
              <a:t>Puspita</a:t>
            </a:r>
            <a:r>
              <a:rPr lang="en-US" sz="2400" dirty="0" smtClean="0"/>
              <a:t> </a:t>
            </a:r>
            <a:r>
              <a:rPr lang="en-US" sz="2400" dirty="0" err="1" smtClean="0"/>
              <a:t>Eka</a:t>
            </a:r>
            <a:r>
              <a:rPr lang="en-US" sz="2400" dirty="0" smtClean="0"/>
              <a:t> </a:t>
            </a:r>
            <a:r>
              <a:rPr lang="en-US" sz="2400" dirty="0" err="1" smtClean="0"/>
              <a:t>Firdaus</a:t>
            </a:r>
            <a:r>
              <a:rPr lang="en-US" sz="2400" dirty="0" smtClean="0"/>
              <a:t>, </a:t>
            </a:r>
            <a:r>
              <a:rPr lang="en-US" sz="2400" dirty="0" err="1" smtClean="0"/>
              <a:t>S.Pd</a:t>
            </a:r>
            <a:r>
              <a:rPr lang="en-US" sz="2400" dirty="0" smtClean="0"/>
              <a:t>., </a:t>
            </a:r>
            <a:r>
              <a:rPr lang="en-US" sz="2400" dirty="0" err="1" smtClean="0"/>
              <a:t>M.Pd</a:t>
            </a:r>
            <a:endParaRPr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899592" y="3219822"/>
            <a:ext cx="756084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Georgia" pitchFamily="18" charset="0"/>
              </a:rPr>
              <a:t>Logika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matematika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itchFamily="18" charset="0"/>
              </a:rPr>
              <a:t>merupakan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Georgia" pitchFamily="18" charset="0"/>
              </a:rPr>
              <a:t>ilmu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yang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mempelajari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tentang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itchFamily="18" charset="0"/>
              </a:rPr>
              <a:t>bagaimana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itchFamily="18" charset="0"/>
              </a:rPr>
              <a:t>cara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berpikir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itchFamily="18" charset="0"/>
              </a:rPr>
              <a:t>logis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Georgia" pitchFamily="18" charset="0"/>
              </a:rPr>
              <a:t>masuk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itchFamily="18" charset="0"/>
              </a:rPr>
              <a:t>akal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Georgia" pitchFamily="18" charset="0"/>
              </a:rPr>
              <a:t>Logika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matematika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digunakan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menentukan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nilai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kebenaran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eorgia" pitchFamily="18" charset="0"/>
              </a:rPr>
              <a:t>suatu</a:t>
            </a:r>
            <a:r>
              <a:rPr lang="en-US" sz="24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eorgia" pitchFamily="18" charset="0"/>
              </a:rPr>
              <a:t>pernyataan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eorgia" pitchFamily="18" charset="0"/>
              </a:rPr>
              <a:t>penarikan</a:t>
            </a:r>
            <a:r>
              <a:rPr lang="en-US" sz="24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eorgia" pitchFamily="18" charset="0"/>
              </a:rPr>
              <a:t>kesimpulan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itchFamily="18" charset="0"/>
              </a:rPr>
              <a:t>berdasarkan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aturan-aturan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dasar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berlaku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43" name="Google Shape;143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7"/>
          <p:cNvPicPr preferRelativeResize="0"/>
          <p:nvPr/>
        </p:nvPicPr>
        <p:blipFill rotWithShape="1">
          <a:blip r:embed="rId3">
            <a:alphaModFix/>
          </a:blip>
          <a:srcRect l="100000" t="14414" r="100000" b="29059"/>
          <a:stretch/>
        </p:blipFill>
        <p:spPr>
          <a:xfrm>
            <a:off x="3087749" y="2"/>
            <a:ext cx="6056262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906" y="0"/>
                </a:moveTo>
                <a:lnTo>
                  <a:pt x="5472" y="5331"/>
                </a:lnTo>
                <a:lnTo>
                  <a:pt x="13873" y="5331"/>
                </a:lnTo>
                <a:lnTo>
                  <a:pt x="0" y="21600"/>
                </a:lnTo>
                <a:lnTo>
                  <a:pt x="21590" y="21600"/>
                </a:lnTo>
                <a:lnTo>
                  <a:pt x="21600" y="0"/>
                </a:lnTo>
                <a:lnTo>
                  <a:pt x="9906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2" name="Google Shape;152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ubTitle" idx="4294967295"/>
          </p:nvPr>
        </p:nvSpPr>
        <p:spPr>
          <a:xfrm>
            <a:off x="0" y="1347788"/>
            <a:ext cx="7345363" cy="5762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endParaRPr lang="en-US" sz="3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0" lv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Georgia" pitchFamily="18" charset="0"/>
              </a:rPr>
              <a:t>PERNYATAAN</a:t>
            </a:r>
          </a:p>
          <a:p>
            <a:pPr marL="0" lv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Georgia" pitchFamily="18" charset="0"/>
              </a:rPr>
              <a:t>(PREPOSISI)</a:t>
            </a:r>
            <a:endParaRPr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body" idx="1"/>
          </p:nvPr>
        </p:nvSpPr>
        <p:spPr>
          <a:xfrm>
            <a:off x="467544" y="1275606"/>
            <a:ext cx="8208912" cy="28756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" indent="0" algn="just">
              <a:buNone/>
            </a:pPr>
            <a:r>
              <a:rPr lang="en-US" sz="3200" dirty="0" err="1">
                <a:solidFill>
                  <a:schemeClr val="tx1"/>
                </a:solidFill>
                <a:latin typeface="Georgia" pitchFamily="18" charset="0"/>
              </a:rPr>
              <a:t>Pernyataan</a:t>
            </a:r>
            <a:r>
              <a:rPr lang="en-US" sz="32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Georgia" pitchFamily="18" charset="0"/>
              </a:rPr>
              <a:t>adalah</a:t>
            </a:r>
            <a:r>
              <a:rPr lang="en-US" sz="32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eorgia" pitchFamily="18" charset="0"/>
              </a:rPr>
              <a:t>suatu</a:t>
            </a:r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Georgia" pitchFamily="18" charset="0"/>
              </a:rPr>
              <a:t>kalimat</a:t>
            </a:r>
            <a:r>
              <a:rPr lang="en-US" sz="3200" dirty="0">
                <a:solidFill>
                  <a:schemeClr val="tx1"/>
                </a:solidFill>
                <a:latin typeface="Georgia" pitchFamily="18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Georgia" pitchFamily="18" charset="0"/>
              </a:rPr>
              <a:t>bernilai</a:t>
            </a:r>
            <a:r>
              <a:rPr lang="en-US" sz="32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Georgia" pitchFamily="18" charset="0"/>
              </a:rPr>
              <a:t>benar</a:t>
            </a:r>
            <a:r>
              <a:rPr lang="en-US" sz="32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Georgia" pitchFamily="18" charset="0"/>
              </a:rPr>
              <a:t>saja</a:t>
            </a:r>
            <a:r>
              <a:rPr lang="en-US" sz="32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Georgia" pitchFamily="18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Georgia" pitchFamily="18" charset="0"/>
              </a:rPr>
              <a:t>salah</a:t>
            </a:r>
            <a:r>
              <a:rPr lang="en-US" sz="3200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eorgia" pitchFamily="18" charset="0"/>
              </a:rPr>
              <a:t>saja</a:t>
            </a:r>
            <a:r>
              <a:rPr lang="en-US" sz="3200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Georgia" pitchFamily="18" charset="0"/>
              </a:rPr>
              <a:t>tetapi</a:t>
            </a:r>
            <a:r>
              <a:rPr lang="en-US" sz="3200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Georgia" pitchFamily="18" charset="0"/>
              </a:rPr>
              <a:t>tidak</a:t>
            </a:r>
            <a:r>
              <a:rPr lang="en-US" sz="3200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Georgia" pitchFamily="18" charset="0"/>
              </a:rPr>
              <a:t>keduanya</a:t>
            </a:r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. 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  <a:p>
            <a:pPr marL="6350" indent="0" algn="just">
              <a:buNone/>
            </a:pPr>
            <a:r>
              <a:rPr lang="en-US" sz="3200" dirty="0" err="1">
                <a:solidFill>
                  <a:schemeClr val="tx1"/>
                </a:solidFill>
                <a:latin typeface="Georgia" pitchFamily="18" charset="0"/>
              </a:rPr>
              <a:t>Pernyataan</a:t>
            </a:r>
            <a:r>
              <a:rPr lang="en-US" sz="32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Georgia" pitchFamily="18" charset="0"/>
              </a:rPr>
              <a:t>disebut</a:t>
            </a:r>
            <a:r>
              <a:rPr lang="en-US" sz="32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Georgia" pitchFamily="18" charset="0"/>
              </a:rPr>
              <a:t>juga</a:t>
            </a:r>
            <a:r>
              <a:rPr lang="en-US" sz="32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eorgia" pitchFamily="18" charset="0"/>
              </a:rPr>
              <a:t>dengan</a:t>
            </a:r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eorgia" pitchFamily="18" charset="0"/>
              </a:rPr>
              <a:t>kalimat</a:t>
            </a:r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Georgia" pitchFamily="18" charset="0"/>
              </a:rPr>
              <a:t>tertutup</a:t>
            </a:r>
            <a:r>
              <a:rPr lang="en-US" sz="3200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>
            <a:off x="8559823" y="1609861"/>
            <a:ext cx="299435" cy="28591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21"/>
          <p:cNvGrpSpPr/>
          <p:nvPr/>
        </p:nvGrpSpPr>
        <p:grpSpPr>
          <a:xfrm>
            <a:off x="7740352" y="419068"/>
            <a:ext cx="1282897" cy="1283221"/>
            <a:chOff x="6654650" y="3665275"/>
            <a:chExt cx="409100" cy="409125"/>
          </a:xfrm>
        </p:grpSpPr>
        <p:sp>
          <p:nvSpPr>
            <p:cNvPr id="180" name="Google Shape;180;p2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21"/>
          <p:cNvSpPr/>
          <p:nvPr/>
        </p:nvSpPr>
        <p:spPr>
          <a:xfrm rot="2466653">
            <a:off x="7477404" y="703083"/>
            <a:ext cx="416017" cy="39722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"/>
          <p:cNvSpPr/>
          <p:nvPr/>
        </p:nvSpPr>
        <p:spPr>
          <a:xfrm rot="-1609262">
            <a:off x="7733801" y="407756"/>
            <a:ext cx="299386" cy="28586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1"/>
          <p:cNvSpPr/>
          <p:nvPr/>
        </p:nvSpPr>
        <p:spPr>
          <a:xfrm rot="2926333">
            <a:off x="8877505" y="1944897"/>
            <a:ext cx="224212" cy="21408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1"/>
          <p:cNvSpPr/>
          <p:nvPr/>
        </p:nvSpPr>
        <p:spPr>
          <a:xfrm rot="-1609177">
            <a:off x="7078483" y="454260"/>
            <a:ext cx="201978" cy="19285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0" y="668338"/>
            <a:ext cx="5041900" cy="784225"/>
          </a:xfrm>
        </p:spPr>
        <p:txBody>
          <a:bodyPr>
            <a:noAutofit/>
          </a:bodyPr>
          <a:lstStyle/>
          <a:p>
            <a:pPr marL="179387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Mari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kita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selidiki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kalimat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berikut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!</a:t>
            </a:r>
          </a:p>
          <a:p>
            <a:pPr marL="625475" indent="-446088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Singa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adalah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mamalia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</a:p>
          <a:p>
            <a:pPr marL="625475" indent="-446088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adalah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bilangan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genap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625475" indent="-446088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Gajah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itu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memiliki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gading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625475" indent="-446088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Seminggu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terdiri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5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hari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625475" indent="-446088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8 + 4 = 12.</a:t>
            </a:r>
          </a:p>
          <a:p>
            <a:pPr marL="625475" indent="-446088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 &gt; 16.</a:t>
            </a:r>
          </a:p>
          <a:p>
            <a:pPr marL="625475" indent="-446088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Kemana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kamu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pergi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251520" y="411510"/>
            <a:ext cx="76328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 smtClean="0">
                <a:solidFill>
                  <a:srgbClr val="FFFF00"/>
                </a:solidFill>
                <a:latin typeface="Georgia" pitchFamily="18" charset="0"/>
              </a:rPr>
              <a:t>Pernyataan dilambangkan dengan</a:t>
            </a:r>
            <a:endParaRPr lang="sv-SE" sz="2400" b="1" dirty="0">
              <a:solidFill>
                <a:srgbClr val="FFFF00"/>
              </a:solidFill>
              <a:latin typeface="Georgia" pitchFamily="18" charset="0"/>
            </a:endParaRPr>
          </a:p>
          <a:p>
            <a:pPr>
              <a:spcBef>
                <a:spcPct val="50000"/>
              </a:spcBef>
            </a:pPr>
            <a:r>
              <a:rPr lang="sv-SE" sz="2400" b="1" dirty="0">
                <a:solidFill>
                  <a:srgbClr val="FFFF00"/>
                </a:solidFill>
                <a:latin typeface="Georgia" pitchFamily="18" charset="0"/>
              </a:rPr>
              <a:t>	p, q, r , dst. (huruf kecil)</a:t>
            </a:r>
          </a:p>
          <a:p>
            <a:pPr>
              <a:spcBef>
                <a:spcPct val="50000"/>
              </a:spcBef>
            </a:pPr>
            <a:endParaRPr lang="sv-SE" sz="2400" b="1" dirty="0">
              <a:solidFill>
                <a:srgbClr val="FFFF00"/>
              </a:solidFill>
              <a:latin typeface="Georgia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Georgia" pitchFamily="18" charset="0"/>
              </a:rPr>
              <a:t>Nilai</a:t>
            </a:r>
            <a:r>
              <a:rPr lang="en-US" sz="2400" b="1" dirty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Georgia" pitchFamily="18" charset="0"/>
              </a:rPr>
              <a:t>kebenaran</a:t>
            </a:r>
            <a:r>
              <a:rPr lang="en-US" sz="2400" b="1" dirty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Georgia" pitchFamily="18" charset="0"/>
              </a:rPr>
              <a:t>pernyataan</a:t>
            </a:r>
            <a:r>
              <a:rPr lang="en-US" sz="2400" b="1" dirty="0">
                <a:solidFill>
                  <a:srgbClr val="FFFF00"/>
                </a:solidFill>
                <a:latin typeface="Georgia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Georgia" pitchFamily="18" charset="0"/>
              </a:rPr>
              <a:t>	B (</a:t>
            </a:r>
            <a:r>
              <a:rPr lang="en-US" sz="2400" b="1" dirty="0" err="1">
                <a:solidFill>
                  <a:srgbClr val="FFFF00"/>
                </a:solidFill>
                <a:latin typeface="Georgia" pitchFamily="18" charset="0"/>
              </a:rPr>
              <a:t>benar</a:t>
            </a:r>
            <a:r>
              <a:rPr lang="en-US" sz="2400" b="1" dirty="0">
                <a:solidFill>
                  <a:srgbClr val="FFFF00"/>
                </a:solidFill>
                <a:latin typeface="Georgia" pitchFamily="18" charset="0"/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Georgia" pitchFamily="18" charset="0"/>
              </a:rPr>
              <a:t>	S (</a:t>
            </a:r>
            <a:r>
              <a:rPr lang="en-US" sz="2400" b="1" dirty="0" err="1">
                <a:solidFill>
                  <a:srgbClr val="FFFF00"/>
                </a:solidFill>
                <a:latin typeface="Georgia" pitchFamily="18" charset="0"/>
              </a:rPr>
              <a:t>salah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</a:rPr>
              <a:t>Contoh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</a:rPr>
              <a:t>p: 5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</a:rPr>
              <a:t>adalah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</a:rPr>
              <a:t>bilangan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</a:rPr>
              <a:t> prima. (B)</a:t>
            </a:r>
            <a:endParaRPr lang="en-US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0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body" idx="1"/>
          </p:nvPr>
        </p:nvSpPr>
        <p:spPr>
          <a:xfrm>
            <a:off x="467544" y="23276"/>
            <a:ext cx="8208912" cy="6762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" indent="0" algn="just">
              <a:buNone/>
            </a:pPr>
            <a:r>
              <a:rPr lang="en-US" sz="3200" b="1" dirty="0" err="1">
                <a:latin typeface="Mongolian Baiti" pitchFamily="66" charset="0"/>
                <a:cs typeface="Mongolian Baiti" pitchFamily="66" charset="0"/>
              </a:rPr>
              <a:t>Kalimat</a:t>
            </a:r>
            <a:r>
              <a:rPr lang="en-US" sz="3200" b="1" dirty="0"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3200" b="1" dirty="0" smtClean="0">
                <a:latin typeface="Mongolian Baiti" pitchFamily="66" charset="0"/>
                <a:cs typeface="Mongolian Baiti" pitchFamily="66" charset="0"/>
              </a:rPr>
              <a:t>Terbuka</a:t>
            </a:r>
            <a:endParaRPr b="1" dirty="0">
              <a:solidFill>
                <a:schemeClr val="tx1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528" y="627534"/>
            <a:ext cx="81534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Light"/>
              <a:buChar char="➔"/>
              <a:defRPr sz="3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Light"/>
              <a:buChar char="⇾"/>
              <a:defRPr sz="3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Light"/>
              <a:buChar char="■"/>
              <a:defRPr sz="3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Light"/>
              <a:buChar char="●"/>
              <a:defRPr sz="3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Light"/>
              <a:buChar char="○"/>
              <a:defRPr sz="3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Light"/>
              <a:buChar char="■"/>
              <a:defRPr sz="3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Light"/>
              <a:buChar char="●"/>
              <a:defRPr sz="3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Light"/>
              <a:buChar char="○"/>
              <a:defRPr sz="3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3500"/>
              <a:buFont typeface="Montserrat Light"/>
              <a:buChar char="■"/>
              <a:defRPr sz="3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893763" indent="-893763" algn="just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en-US" sz="1400" b="1" dirty="0" err="1" smtClean="0"/>
              <a:t>Kalimat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terbuka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adalah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kalimat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memuat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variabel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sehingga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belum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dapat</a:t>
            </a:r>
            <a:r>
              <a:rPr lang="en-US" sz="1400" b="1" dirty="0" smtClean="0"/>
              <a:t> di </a:t>
            </a:r>
            <a:r>
              <a:rPr lang="en-US" sz="1400" b="1" dirty="0" err="1" smtClean="0"/>
              <a:t>tentukan</a:t>
            </a:r>
            <a:r>
              <a:rPr lang="en-US" sz="1400" b="1" dirty="0" smtClean="0"/>
              <a:t>    </a:t>
            </a:r>
            <a:r>
              <a:rPr lang="en-US" sz="1400" b="1" dirty="0" err="1" smtClean="0"/>
              <a:t>nilai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kebenarannya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benar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atau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salah</a:t>
            </a:r>
            <a:r>
              <a:rPr lang="en-US" sz="1400" b="1" dirty="0" smtClean="0"/>
              <a:t>). </a:t>
            </a:r>
          </a:p>
          <a:p>
            <a:pPr marL="0" indent="0" algn="just">
              <a:spcBef>
                <a:spcPts val="580"/>
              </a:spcBef>
              <a:buNone/>
              <a:defRPr/>
            </a:pPr>
            <a:endParaRPr lang="en-US" sz="1400" b="1" dirty="0" smtClean="0"/>
          </a:p>
          <a:p>
            <a:pPr marL="0" indent="0" algn="just">
              <a:spcBef>
                <a:spcPts val="580"/>
              </a:spcBef>
              <a:buNone/>
              <a:defRPr/>
            </a:pPr>
            <a:r>
              <a:rPr lang="en-US" sz="1400" b="1" smtClean="0"/>
              <a:t>Contoh</a:t>
            </a:r>
            <a:endParaRPr lang="en-US" sz="1400" b="1" dirty="0" smtClean="0"/>
          </a:p>
          <a:p>
            <a:pPr marL="274320" indent="-274320" algn="just">
              <a:spcBef>
                <a:spcPts val="580"/>
              </a:spcBef>
              <a:buFont typeface="Wingdings 2"/>
              <a:buNone/>
              <a:defRPr/>
            </a:pPr>
            <a:r>
              <a:rPr lang="en-US" sz="1400" b="1" dirty="0" smtClean="0"/>
              <a:t>	a. 	m </a:t>
            </a:r>
            <a:r>
              <a:rPr lang="en-US" sz="1400" b="1" dirty="0" err="1" smtClean="0"/>
              <a:t>adalah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bilangan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bulat</a:t>
            </a:r>
            <a:r>
              <a:rPr lang="en-US" sz="1400" b="1" dirty="0" smtClean="0"/>
              <a:t>.</a:t>
            </a:r>
          </a:p>
          <a:p>
            <a:pPr marL="274320" indent="-274320" algn="just">
              <a:spcBef>
                <a:spcPts val="580"/>
              </a:spcBef>
              <a:buFont typeface="Wingdings 2"/>
              <a:buNone/>
              <a:defRPr/>
            </a:pPr>
            <a:r>
              <a:rPr lang="en-US" sz="1400" b="1" dirty="0" smtClean="0"/>
              <a:t>	b. 	x + 2 &lt; 17</a:t>
            </a:r>
          </a:p>
          <a:p>
            <a:pPr marL="274320" indent="-274320" algn="just">
              <a:spcBef>
                <a:spcPts val="580"/>
              </a:spcBef>
              <a:buFont typeface="Wingdings 2"/>
              <a:buNone/>
              <a:defRPr/>
            </a:pPr>
            <a:r>
              <a:rPr lang="en-US" sz="1400" b="1" dirty="0" smtClean="0"/>
              <a:t>	c. 	x = 3y - 1</a:t>
            </a:r>
          </a:p>
          <a:p>
            <a:pPr marL="0" indent="0" algn="just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en-US" sz="1400" b="1" dirty="0" err="1" smtClean="0"/>
              <a:t>Suatu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kalimat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terbuka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bisa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menjadi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peryataan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kalimat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tertutup</a:t>
            </a:r>
            <a:r>
              <a:rPr lang="en-US" sz="1400" b="1" dirty="0" smtClean="0"/>
              <a:t>)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mengganti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mensubstitusikan</a:t>
            </a:r>
            <a:r>
              <a:rPr lang="en-US" sz="1400" b="1" dirty="0" smtClean="0"/>
              <a:t>) </a:t>
            </a:r>
            <a:r>
              <a:rPr lang="en-US" sz="1400" b="1" dirty="0" err="1" smtClean="0"/>
              <a:t>semua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variabel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terkandung</a:t>
            </a:r>
            <a:r>
              <a:rPr lang="en-US" sz="1400" b="1" dirty="0" smtClean="0"/>
              <a:t> di </a:t>
            </a:r>
            <a:r>
              <a:rPr lang="en-US" sz="1400" b="1" dirty="0" err="1" smtClean="0"/>
              <a:t>dalamnya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konstanta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dari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semestanya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Sehingga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pernyataan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dihasilkan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jelas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nilai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kebenarannya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311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419622"/>
            <a:ext cx="7776864" cy="1804011"/>
          </a:xfrm>
        </p:spPr>
        <p:txBody>
          <a:bodyPr/>
          <a:lstStyle/>
          <a:p>
            <a:pPr algn="ctr"/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TERIMA KASIH</a:t>
            </a:r>
            <a:br>
              <a:rPr lang="en-US" b="1" dirty="0" smtClean="0">
                <a:latin typeface="Segoe UI Semilight" pitchFamily="34" charset="0"/>
                <a:cs typeface="Segoe UI Semilight" pitchFamily="34" charset="0"/>
              </a:rPr>
            </a:br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SELAMAT BELAJAR</a:t>
            </a:r>
            <a:endParaRPr lang="en-US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42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chas template">
  <a:themeElements>
    <a:clrScheme name="Custom 347">
      <a:dk1>
        <a:srgbClr val="000000"/>
      </a:dk1>
      <a:lt1>
        <a:srgbClr val="FFFFFF"/>
      </a:lt1>
      <a:dk2>
        <a:srgbClr val="6C7583"/>
      </a:dk2>
      <a:lt2>
        <a:srgbClr val="E9E9F0"/>
      </a:lt2>
      <a:accent1>
        <a:srgbClr val="FCEE21"/>
      </a:accent1>
      <a:accent2>
        <a:srgbClr val="FFC821"/>
      </a:accent2>
      <a:accent3>
        <a:srgbClr val="C0C0DD"/>
      </a:accent3>
      <a:accent4>
        <a:srgbClr val="839DC3"/>
      </a:accent4>
      <a:accent5>
        <a:srgbClr val="156191"/>
      </a:accent5>
      <a:accent6>
        <a:srgbClr val="5EACA8"/>
      </a:accent6>
      <a:hlink>
        <a:srgbClr val="1561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100</Words>
  <Application>Microsoft Office PowerPoint</Application>
  <PresentationFormat>On-screen Show (16:9)</PresentationFormat>
  <Paragraphs>37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Spartan Thin</vt:lpstr>
      <vt:lpstr>Calibri</vt:lpstr>
      <vt:lpstr>Mongolian Baiti</vt:lpstr>
      <vt:lpstr>Georgia</vt:lpstr>
      <vt:lpstr>Spartan</vt:lpstr>
      <vt:lpstr>Wingdings 2</vt:lpstr>
      <vt:lpstr>Segoe UI Semilight</vt:lpstr>
      <vt:lpstr>Montserrat Light</vt:lpstr>
      <vt:lpstr>Calchas template</vt:lpstr>
      <vt:lpstr>LOGIKA MATEMATIKA oleh  Hana Puspita Eka Firdaus, S.Pd., M.Pd</vt:lpstr>
      <vt:lpstr>    Logika matematika merupakan  ilmu yang mempelajari tentang bagaimana cara berpikir logis/masuk akal  Logika matematika adalah ilmu yang digunakan untuk menentukan nilai kebenaran dari suatu pernyataan atau penarikan kesimpulan berdasarkan aturan-aturan dasar yang berlaku.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 SELAMAT BELAJAR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LOGIKA MATEMATIKA oleh  Hana Puspita Eka Firdaus, S.Pd., M.Pd</dc:title>
  <cp:lastModifiedBy>User</cp:lastModifiedBy>
  <cp:revision>9</cp:revision>
  <dcterms:modified xsi:type="dcterms:W3CDTF">2021-09-11T02:01:22Z</dcterms:modified>
</cp:coreProperties>
</file>