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3"/>
  </p:notesMasterIdLst>
  <p:sldIdLst>
    <p:sldId id="256" r:id="rId2"/>
    <p:sldId id="257" r:id="rId3"/>
    <p:sldId id="337" r:id="rId4"/>
    <p:sldId id="336" r:id="rId5"/>
    <p:sldId id="338" r:id="rId6"/>
    <p:sldId id="339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52" r:id="rId15"/>
    <p:sldId id="348" r:id="rId16"/>
    <p:sldId id="351" r:id="rId17"/>
    <p:sldId id="350" r:id="rId18"/>
    <p:sldId id="349" r:id="rId19"/>
    <p:sldId id="354" r:id="rId20"/>
    <p:sldId id="355" r:id="rId21"/>
    <p:sldId id="363" r:id="rId22"/>
  </p:sldIdLst>
  <p:sldSz cx="9144000" cy="5143500" type="screen16x9"/>
  <p:notesSz cx="6858000" cy="9144000"/>
  <p:embeddedFontLst>
    <p:embeddedFont>
      <p:font typeface="Arvo" panose="02000000000000000000" pitchFamily="2" charset="77"/>
      <p:regular r:id="rId24"/>
      <p:bold r:id="rId25"/>
      <p:italic r:id="rId26"/>
      <p:boldItalic r:id="rId27"/>
    </p:embeddedFont>
    <p:embeddedFont>
      <p:font typeface="Barlow Condensed SemiBold" panose="020F0502020204030204" pitchFamily="34" charset="0"/>
      <p:regular r:id="rId28"/>
      <p:bold r:id="rId29"/>
      <p:italic r:id="rId30"/>
      <p:boldItalic r:id="rId31"/>
    </p:embeddedFont>
    <p:embeddedFont>
      <p:font typeface="Montserrat Light" panose="020F0302020204030204" pitchFamily="34" charset="0"/>
      <p:regular r:id="rId32"/>
      <p:bold r:id="rId33"/>
      <p:italic r:id="rId34"/>
      <p:boldItalic r:id="rId35"/>
    </p:embeddedFont>
    <p:embeddedFont>
      <p:font typeface="Roboto Condensed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1C3339-5FC1-41DA-9E44-EBDF606BB82E}">
  <a:tblStyle styleId="{D81C3339-5FC1-41DA-9E44-EBDF606BB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665"/>
  </p:normalViewPr>
  <p:slideViewPr>
    <p:cSldViewPr snapToGrid="0">
      <p:cViewPr varScale="1">
        <p:scale>
          <a:sx n="137" d="100"/>
          <a:sy n="137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762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52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22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75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59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268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37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60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14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451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0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995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830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55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0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67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33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51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70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83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11" name="Google Shape;81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6;p3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17" name="Google Shape;17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62" name="Google Shape;6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4" name="Google Shape;104;p4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07" name="Google Shape;107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7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4" name="Google Shape;194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19" name="Google Shape;219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64" name="Google Shape;264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345" name="Google Shape;345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24" name="Google Shape;724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769" name="Google Shape;769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" y="0"/>
            <a:ext cx="9143670" cy="5143500"/>
          </a:xfrm>
          <a:prstGeom prst="rect">
            <a:avLst/>
          </a:prstGeom>
        </p:spPr>
      </p:pic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312884" y="1278811"/>
            <a:ext cx="6382014" cy="1925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HIMPUNAN DAN DIAGRAM VENN</a:t>
            </a:r>
            <a:endParaRPr sz="5400" dirty="0"/>
          </a:p>
        </p:txBody>
      </p:sp>
      <p:sp>
        <p:nvSpPr>
          <p:cNvPr id="84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Syariful</a:t>
            </a:r>
            <a:r>
              <a:rPr lang="en" dirty="0"/>
              <a:t> Fahmi</a:t>
            </a:r>
            <a:endParaRPr dirty="0"/>
          </a:p>
        </p:txBody>
      </p:sp>
      <p:sp>
        <p:nvSpPr>
          <p:cNvPr id="848" name="Google Shape;848;p26"/>
          <p:cNvSpPr/>
          <p:nvPr/>
        </p:nvSpPr>
        <p:spPr>
          <a:xfrm rot="10800000">
            <a:off x="-76200" y="1690558"/>
            <a:ext cx="382257" cy="44170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6"/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6"/>
          <p:cNvSpPr/>
          <p:nvPr/>
        </p:nvSpPr>
        <p:spPr>
          <a:xfrm rot="10800000">
            <a:off x="-76200" y="143724"/>
            <a:ext cx="382257" cy="663476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6"/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6"/>
          <p:cNvSpPr/>
          <p:nvPr/>
        </p:nvSpPr>
        <p:spPr>
          <a:xfrm rot="10800000">
            <a:off x="-76191" y="80717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6"/>
          <p:cNvSpPr/>
          <p:nvPr/>
        </p:nvSpPr>
        <p:spPr>
          <a:xfrm rot="10800000">
            <a:off x="686447" y="1690558"/>
            <a:ext cx="380418" cy="44170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6"/>
          <p:cNvSpPr/>
          <p:nvPr/>
        </p:nvSpPr>
        <p:spPr>
          <a:xfrm rot="10800000">
            <a:off x="684609" y="1248865"/>
            <a:ext cx="384095" cy="661630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6"/>
          <p:cNvSpPr/>
          <p:nvPr/>
        </p:nvSpPr>
        <p:spPr>
          <a:xfrm rot="10800000">
            <a:off x="306052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6"/>
          <p:cNvSpPr/>
          <p:nvPr/>
        </p:nvSpPr>
        <p:spPr>
          <a:xfrm rot="10800000">
            <a:off x="680965" y="269200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 rot="10800000">
            <a:off x="306043" y="2132251"/>
            <a:ext cx="380418" cy="44216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 rot="10800000">
            <a:off x="306043" y="-76200"/>
            <a:ext cx="760822" cy="44170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6"/>
          <p:cNvSpPr/>
          <p:nvPr/>
        </p:nvSpPr>
        <p:spPr>
          <a:xfrm rot="10800000">
            <a:off x="306043" y="143724"/>
            <a:ext cx="380418" cy="663476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6"/>
          <p:cNvSpPr/>
          <p:nvPr/>
        </p:nvSpPr>
        <p:spPr>
          <a:xfrm rot="10800000">
            <a:off x="306043" y="585416"/>
            <a:ext cx="380418" cy="44169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6"/>
          <p:cNvSpPr/>
          <p:nvPr/>
        </p:nvSpPr>
        <p:spPr>
          <a:xfrm rot="10800000">
            <a:off x="-7619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6"/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6"/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6"/>
          <p:cNvSpPr/>
          <p:nvPr/>
        </p:nvSpPr>
        <p:spPr>
          <a:xfrm rot="10800000">
            <a:off x="1449103" y="1690548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6"/>
          <p:cNvSpPr/>
          <p:nvPr/>
        </p:nvSpPr>
        <p:spPr>
          <a:xfrm rot="10800000">
            <a:off x="1708691" y="1366463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6"/>
          <p:cNvSpPr/>
          <p:nvPr/>
        </p:nvSpPr>
        <p:spPr>
          <a:xfrm rot="10800000">
            <a:off x="1712381" y="2028081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6"/>
          <p:cNvSpPr/>
          <p:nvPr/>
        </p:nvSpPr>
        <p:spPr>
          <a:xfrm rot="10800000">
            <a:off x="1066851" y="1248865"/>
            <a:ext cx="382257" cy="661630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/>
          <p:cNvSpPr/>
          <p:nvPr/>
        </p:nvSpPr>
        <p:spPr>
          <a:xfrm rot="10800000">
            <a:off x="106686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6"/>
          <p:cNvSpPr/>
          <p:nvPr/>
        </p:nvSpPr>
        <p:spPr>
          <a:xfrm rot="10800000">
            <a:off x="1449103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6"/>
          <p:cNvSpPr/>
          <p:nvPr/>
        </p:nvSpPr>
        <p:spPr>
          <a:xfrm rot="10800000">
            <a:off x="2069765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6"/>
          <p:cNvSpPr/>
          <p:nvPr/>
        </p:nvSpPr>
        <p:spPr>
          <a:xfrm rot="10800000">
            <a:off x="1066851" y="-76200"/>
            <a:ext cx="382257" cy="88340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6"/>
          <p:cNvSpPr/>
          <p:nvPr/>
        </p:nvSpPr>
        <p:spPr>
          <a:xfrm rot="10800000">
            <a:off x="1066851" y="585416"/>
            <a:ext cx="382257" cy="44169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6"/>
          <p:cNvSpPr/>
          <p:nvPr/>
        </p:nvSpPr>
        <p:spPr>
          <a:xfrm rot="10800000">
            <a:off x="686445" y="143703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6"/>
          <p:cNvSpPr/>
          <p:nvPr/>
        </p:nvSpPr>
        <p:spPr>
          <a:xfrm rot="10800000">
            <a:off x="686465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6"/>
          <p:cNvSpPr/>
          <p:nvPr/>
        </p:nvSpPr>
        <p:spPr>
          <a:xfrm>
            <a:off x="8761576" y="386954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6"/>
          <p:cNvSpPr/>
          <p:nvPr/>
        </p:nvSpPr>
        <p:spPr>
          <a:xfrm>
            <a:off x="8763426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6"/>
          <p:cNvSpPr/>
          <p:nvPr/>
        </p:nvSpPr>
        <p:spPr>
          <a:xfrm>
            <a:off x="8652474" y="316885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6"/>
          <p:cNvSpPr/>
          <p:nvPr/>
        </p:nvSpPr>
        <p:spPr>
          <a:xfrm>
            <a:off x="8000767" y="4311233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8381172" y="3869540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8761576" y="3649631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7822482" y="3491070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7259284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43" y="143703"/>
            <a:ext cx="3316231" cy="50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8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200"/>
                            </p:stCondLst>
                            <p:childTnLst>
                              <p:par>
                                <p:cTn id="1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60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8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2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600"/>
                            </p:stCondLst>
                            <p:childTnLst>
                              <p:par>
                                <p:cTn id="1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800"/>
                            </p:stCondLst>
                            <p:childTnLst>
                              <p:par>
                                <p:cTn id="1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2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7D62B-C1D4-B34E-A91F-DB4B07A8D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84" y="166254"/>
            <a:ext cx="84495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31388E-30B4-DA46-BE35-D93861DE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73" y="289791"/>
            <a:ext cx="7351923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4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046C5-FDE7-9044-8A72-8269C08B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07" y="261505"/>
            <a:ext cx="7613056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34F41-36ED-054B-A888-54093A9F3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9" y="0"/>
            <a:ext cx="8883731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6184E-0915-8A4D-9E4C-AE9B03FDE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35" y="304223"/>
            <a:ext cx="7518400" cy="39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6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8AB3E-A7AB-F34D-814F-D08C512D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60" y="345785"/>
            <a:ext cx="7169150" cy="37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9750B-CFAE-D14C-B8A8-DF8A3242E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39" y="322118"/>
            <a:ext cx="7836591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3DDA09-81CF-9342-A408-222D84B0D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78" y="249382"/>
            <a:ext cx="7806913" cy="41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3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BDAA99-1E74-7C49-9DFA-1B554DA53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42" y="187036"/>
            <a:ext cx="8384786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0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BBA7B-C699-444B-B818-537101BF5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5" y="187037"/>
            <a:ext cx="8280060" cy="43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398C83-4D7C-B349-B0AF-D82E78DA3FBA}"/>
              </a:ext>
            </a:extLst>
          </p:cNvPr>
          <p:cNvSpPr/>
          <p:nvPr/>
        </p:nvSpPr>
        <p:spPr>
          <a:xfrm>
            <a:off x="811598" y="708290"/>
            <a:ext cx="75204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TUJUAN:</a:t>
            </a:r>
          </a:p>
          <a:p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memodelkan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 Venn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4DC44B-B7AD-2743-BB2A-E5FD4A190B64}"/>
              </a:ext>
            </a:extLst>
          </p:cNvPr>
          <p:cNvSpPr txBox="1">
            <a:spLocks/>
          </p:cNvSpPr>
          <p:nvPr/>
        </p:nvSpPr>
        <p:spPr>
          <a:xfrm>
            <a:off x="450091" y="1935029"/>
            <a:ext cx="11029615" cy="454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AutoNum type="arabi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AutoNum type="romanL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AutoNum type="arabi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AutoNum type="alphaL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AutoNum type="romanL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AutoNum type="arabi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vo"/>
              <a:buAutoNum type="alphaL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000"/>
              <a:buFont typeface="Arvo"/>
              <a:buAutoNum type="romanLcPeriod"/>
              <a:defRPr sz="10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3E027D-41AA-FE49-B338-30AC5222C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63" y="249382"/>
            <a:ext cx="8022944" cy="41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AC357-9257-E844-8120-D87EBD5FEA26}"/>
              </a:ext>
            </a:extLst>
          </p:cNvPr>
          <p:cNvSpPr txBox="1"/>
          <p:nvPr/>
        </p:nvSpPr>
        <p:spPr>
          <a:xfrm>
            <a:off x="3079102" y="1632858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401050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C35D030E-3D1E-8047-9BCC-3C2B834F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9" y="12539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id-ID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BF54F-78FB-2F48-968F-346FFD83A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737" y="466246"/>
            <a:ext cx="6844196" cy="36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D3150-8CFC-C242-87E3-88C8E4614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725" y="470401"/>
            <a:ext cx="6422220" cy="34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67F25-2E3B-694A-9D0F-CFDAC88E8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0" y="346365"/>
            <a:ext cx="7919089" cy="37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5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97E11-4A4C-A349-B2D9-E56F42B37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7" y="166255"/>
            <a:ext cx="7935516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8973B6-4BCD-4848-A3FB-84201AC6A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70" y="371763"/>
            <a:ext cx="7748929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7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5C872-F19A-2D44-AEB4-01607C702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54" y="371764"/>
            <a:ext cx="7796961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7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37C9A-BEB7-024E-87D2-2BA398B23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10" y="0"/>
            <a:ext cx="8737049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83062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26</Words>
  <Application>Microsoft Macintosh PowerPoint</Application>
  <PresentationFormat>On-screen Show (16:9)</PresentationFormat>
  <Paragraphs>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Arvo</vt:lpstr>
      <vt:lpstr>Roboto Condensed</vt:lpstr>
      <vt:lpstr>Arial</vt:lpstr>
      <vt:lpstr>Montserrat Light</vt:lpstr>
      <vt:lpstr>Times New Roman</vt:lpstr>
      <vt:lpstr>Barlow Condensed SemiBold</vt:lpstr>
      <vt:lpstr>My Creative CV XL by Slidesgo</vt:lpstr>
      <vt:lpstr>HIMPUNAN DAN DIAGRAM VENN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PRESENTATION</dc:title>
  <cp:lastModifiedBy>Microsoft Office User</cp:lastModifiedBy>
  <cp:revision>14</cp:revision>
  <dcterms:modified xsi:type="dcterms:W3CDTF">2021-11-04T05:53:51Z</dcterms:modified>
</cp:coreProperties>
</file>