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353" r:id="rId3"/>
    <p:sldId id="356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57" r:id="rId15"/>
    <p:sldId id="358" r:id="rId16"/>
    <p:sldId id="359" r:id="rId17"/>
    <p:sldId id="360" r:id="rId18"/>
    <p:sldId id="361" r:id="rId19"/>
    <p:sldId id="362" r:id="rId20"/>
    <p:sldId id="363" r:id="rId21"/>
  </p:sldIdLst>
  <p:sldSz cx="9144000" cy="5143500" type="screen16x9"/>
  <p:notesSz cx="6858000" cy="9144000"/>
  <p:embeddedFontLst>
    <p:embeddedFont>
      <p:font typeface="Arvo" panose="02000000000000000000" pitchFamily="2" charset="77"/>
      <p:regular r:id="rId23"/>
      <p:bold r:id="rId24"/>
      <p:italic r:id="rId25"/>
      <p:boldItalic r:id="rId26"/>
    </p:embeddedFont>
    <p:embeddedFont>
      <p:font typeface="Barlow Condensed SemiBold" pitchFamily="2" charset="77"/>
      <p:regular r:id="rId27"/>
      <p:bold r:id="rId28"/>
      <p:italic r:id="rId29"/>
      <p:boldItalic r:id="rId30"/>
    </p:embeddedFont>
    <p:embeddedFont>
      <p:font typeface="Montserrat Light" pitchFamily="2" charset="77"/>
      <p:regular r:id="rId31"/>
      <p:bold r:id="rId32"/>
      <p:italic r:id="rId33"/>
      <p:boldItalic r:id="rId34"/>
    </p:embeddedFont>
    <p:embeddedFont>
      <p:font typeface="Roboto Condensed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1C3339-5FC1-41DA-9E44-EBDF606BB82E}">
  <a:tblStyle styleId="{D81C3339-5FC1-41DA-9E44-EBDF606BB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715"/>
  </p:normalViewPr>
  <p:slideViewPr>
    <p:cSldViewPr snapToGrid="0">
      <p:cViewPr varScale="1">
        <p:scale>
          <a:sx n="140" d="100"/>
          <a:sy n="140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762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16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87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172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74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23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26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113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89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01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633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55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06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72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20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78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58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35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8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11" name="Google Shape;81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6;p3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17" name="Google Shape;17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62" name="Google Shape;6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4" name="Google Shape;104;p4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07" name="Google Shape;107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7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4" name="Google Shape;194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19" name="Google Shape;219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64" name="Google Shape;264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345" name="Google Shape;345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24" name="Google Shape;724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769" name="Google Shape;769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" y="0"/>
            <a:ext cx="9143670" cy="5143500"/>
          </a:xfrm>
          <a:prstGeom prst="rect">
            <a:avLst/>
          </a:prstGeom>
        </p:spPr>
      </p:pic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312884" y="1278811"/>
            <a:ext cx="6382014" cy="1925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OPERASI HIMPUNAN</a:t>
            </a:r>
            <a:endParaRPr sz="5400" dirty="0"/>
          </a:p>
        </p:txBody>
      </p:sp>
      <p:sp>
        <p:nvSpPr>
          <p:cNvPr id="84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Syariful</a:t>
            </a:r>
            <a:r>
              <a:rPr lang="en" dirty="0"/>
              <a:t> Fahmi</a:t>
            </a:r>
            <a:endParaRPr dirty="0"/>
          </a:p>
        </p:txBody>
      </p:sp>
      <p:sp>
        <p:nvSpPr>
          <p:cNvPr id="848" name="Google Shape;848;p26"/>
          <p:cNvSpPr/>
          <p:nvPr/>
        </p:nvSpPr>
        <p:spPr>
          <a:xfrm rot="10800000">
            <a:off x="-76200" y="1690558"/>
            <a:ext cx="382257" cy="44170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6"/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6"/>
          <p:cNvSpPr/>
          <p:nvPr/>
        </p:nvSpPr>
        <p:spPr>
          <a:xfrm rot="10800000">
            <a:off x="-76200" y="143724"/>
            <a:ext cx="382257" cy="663476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6"/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6"/>
          <p:cNvSpPr/>
          <p:nvPr/>
        </p:nvSpPr>
        <p:spPr>
          <a:xfrm rot="10800000">
            <a:off x="-76191" y="80717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6"/>
          <p:cNvSpPr/>
          <p:nvPr/>
        </p:nvSpPr>
        <p:spPr>
          <a:xfrm rot="10800000">
            <a:off x="686447" y="1690558"/>
            <a:ext cx="380418" cy="44170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6"/>
          <p:cNvSpPr/>
          <p:nvPr/>
        </p:nvSpPr>
        <p:spPr>
          <a:xfrm rot="10800000">
            <a:off x="684609" y="1248865"/>
            <a:ext cx="384095" cy="661630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6"/>
          <p:cNvSpPr/>
          <p:nvPr/>
        </p:nvSpPr>
        <p:spPr>
          <a:xfrm rot="10800000">
            <a:off x="306052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6"/>
          <p:cNvSpPr/>
          <p:nvPr/>
        </p:nvSpPr>
        <p:spPr>
          <a:xfrm rot="10800000">
            <a:off x="680965" y="269200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 rot="10800000">
            <a:off x="306043" y="2132251"/>
            <a:ext cx="380418" cy="44216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 rot="10800000">
            <a:off x="306043" y="-76200"/>
            <a:ext cx="760822" cy="44170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6"/>
          <p:cNvSpPr/>
          <p:nvPr/>
        </p:nvSpPr>
        <p:spPr>
          <a:xfrm rot="10800000">
            <a:off x="306043" y="143724"/>
            <a:ext cx="380418" cy="663476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6"/>
          <p:cNvSpPr/>
          <p:nvPr/>
        </p:nvSpPr>
        <p:spPr>
          <a:xfrm rot="10800000">
            <a:off x="306043" y="585416"/>
            <a:ext cx="380418" cy="44169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6"/>
          <p:cNvSpPr/>
          <p:nvPr/>
        </p:nvSpPr>
        <p:spPr>
          <a:xfrm rot="10800000">
            <a:off x="-7619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6"/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6"/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6"/>
          <p:cNvSpPr/>
          <p:nvPr/>
        </p:nvSpPr>
        <p:spPr>
          <a:xfrm rot="10800000">
            <a:off x="1449103" y="1690548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6"/>
          <p:cNvSpPr/>
          <p:nvPr/>
        </p:nvSpPr>
        <p:spPr>
          <a:xfrm rot="10800000">
            <a:off x="1708691" y="1366463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6"/>
          <p:cNvSpPr/>
          <p:nvPr/>
        </p:nvSpPr>
        <p:spPr>
          <a:xfrm rot="10800000">
            <a:off x="1712381" y="2028081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6"/>
          <p:cNvSpPr/>
          <p:nvPr/>
        </p:nvSpPr>
        <p:spPr>
          <a:xfrm rot="10800000">
            <a:off x="1066851" y="1248865"/>
            <a:ext cx="382257" cy="661630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/>
          <p:cNvSpPr/>
          <p:nvPr/>
        </p:nvSpPr>
        <p:spPr>
          <a:xfrm rot="10800000">
            <a:off x="106686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6"/>
          <p:cNvSpPr/>
          <p:nvPr/>
        </p:nvSpPr>
        <p:spPr>
          <a:xfrm rot="10800000">
            <a:off x="1449103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6"/>
          <p:cNvSpPr/>
          <p:nvPr/>
        </p:nvSpPr>
        <p:spPr>
          <a:xfrm rot="10800000">
            <a:off x="2069765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6"/>
          <p:cNvSpPr/>
          <p:nvPr/>
        </p:nvSpPr>
        <p:spPr>
          <a:xfrm rot="10800000">
            <a:off x="1066851" y="-76200"/>
            <a:ext cx="382257" cy="88340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6"/>
          <p:cNvSpPr/>
          <p:nvPr/>
        </p:nvSpPr>
        <p:spPr>
          <a:xfrm rot="10800000">
            <a:off x="1066851" y="585416"/>
            <a:ext cx="382257" cy="44169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6"/>
          <p:cNvSpPr/>
          <p:nvPr/>
        </p:nvSpPr>
        <p:spPr>
          <a:xfrm rot="10800000">
            <a:off x="686445" y="143703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6"/>
          <p:cNvSpPr/>
          <p:nvPr/>
        </p:nvSpPr>
        <p:spPr>
          <a:xfrm rot="10800000">
            <a:off x="686465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6"/>
          <p:cNvSpPr/>
          <p:nvPr/>
        </p:nvSpPr>
        <p:spPr>
          <a:xfrm>
            <a:off x="8761576" y="386954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6"/>
          <p:cNvSpPr/>
          <p:nvPr/>
        </p:nvSpPr>
        <p:spPr>
          <a:xfrm>
            <a:off x="8763426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6"/>
          <p:cNvSpPr/>
          <p:nvPr/>
        </p:nvSpPr>
        <p:spPr>
          <a:xfrm>
            <a:off x="8652474" y="316885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6"/>
          <p:cNvSpPr/>
          <p:nvPr/>
        </p:nvSpPr>
        <p:spPr>
          <a:xfrm>
            <a:off x="8000767" y="4311233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8381172" y="3869540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8761576" y="3649631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7822482" y="3491070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7259284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43" y="143703"/>
            <a:ext cx="3316231" cy="50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8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200"/>
                            </p:stCondLst>
                            <p:childTnLst>
                              <p:par>
                                <p:cTn id="1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60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8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2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600"/>
                            </p:stCondLst>
                            <p:childTnLst>
                              <p:par>
                                <p:cTn id="1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800"/>
                            </p:stCondLst>
                            <p:childTnLst>
                              <p:par>
                                <p:cTn id="1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2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3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4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5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4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69A3B2-7EC3-E34C-80C9-4DA0E41B6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79" y="249381"/>
            <a:ext cx="7765112" cy="41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A7BC7-052A-8A46-AE3E-E71EDD789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17" y="187037"/>
            <a:ext cx="8236435" cy="41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0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886FE-20AC-5C43-9E87-CB3E5A71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77" y="228600"/>
            <a:ext cx="7951516" cy="41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5E827-414C-714E-8E8F-EAFF9A0E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9" y="273050"/>
            <a:ext cx="8295492" cy="40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42268A-1884-2949-B7E9-BC54ADE01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95" y="0"/>
            <a:ext cx="8315279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F717B-8901-7F4F-9ADE-F884525B2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6" y="329622"/>
            <a:ext cx="8015361" cy="40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B743C3-6CB2-2442-AFE2-91695BF70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90" y="187036"/>
            <a:ext cx="7932289" cy="41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2979C-183E-8441-BBAA-1D03A504C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9" y="0"/>
            <a:ext cx="7985991" cy="45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8697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</Words>
  <Application>Microsoft Macintosh PowerPoint</Application>
  <PresentationFormat>On-screen Show (16:9)</PresentationFormat>
  <Paragraphs>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Arvo</vt:lpstr>
      <vt:lpstr>Barlow Condensed SemiBold</vt:lpstr>
      <vt:lpstr>Arial</vt:lpstr>
      <vt:lpstr>Montserrat Light</vt:lpstr>
      <vt:lpstr>Roboto Condensed</vt:lpstr>
      <vt:lpstr>My Creative CV XL by Slidesgo</vt:lpstr>
      <vt:lpstr>OPERASI HIMPUNAN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PRESENTATION</dc:title>
  <cp:lastModifiedBy>Microsoft Office User</cp:lastModifiedBy>
  <cp:revision>14</cp:revision>
  <dcterms:modified xsi:type="dcterms:W3CDTF">2021-09-07T06:59:55Z</dcterms:modified>
</cp:coreProperties>
</file>