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6"/>
  </p:notesMasterIdLst>
  <p:sldIdLst>
    <p:sldId id="256" r:id="rId2"/>
    <p:sldId id="337" r:id="rId3"/>
    <p:sldId id="339" r:id="rId4"/>
    <p:sldId id="338" r:id="rId5"/>
  </p:sldIdLst>
  <p:sldSz cx="9144000" cy="5143500" type="screen16x9"/>
  <p:notesSz cx="6858000" cy="9144000"/>
  <p:embeddedFontLst>
    <p:embeddedFont>
      <p:font typeface="Arvo" panose="02000000000000000000" pitchFamily="2" charset="77"/>
      <p:regular r:id="rId7"/>
      <p:bold r:id="rId8"/>
      <p:italic r:id="rId9"/>
      <p:boldItalic r:id="rId10"/>
    </p:embeddedFont>
    <p:embeddedFont>
      <p:font typeface="Barlow Condensed SemiBold" pitchFamily="2" charset="77"/>
      <p:regular r:id="rId11"/>
      <p:bold r:id="rId12"/>
      <p:italic r:id="rId13"/>
      <p:boldItalic r:id="rId14"/>
    </p:embeddedFont>
    <p:embeddedFont>
      <p:font typeface="Montserrat Light" pitchFamily="2" charset="77"/>
      <p:regular r:id="rId15"/>
      <p:bold r:id="rId16"/>
      <p:italic r:id="rId17"/>
      <p:boldItalic r:id="rId18"/>
    </p:embeddedFont>
    <p:embeddedFont>
      <p:font typeface="Roboto Condensed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1C3339-5FC1-41DA-9E44-EBDF606BB82E}">
  <a:tblStyle styleId="{D81C3339-5FC1-41DA-9E44-EBDF606BB8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>
      <p:cViewPr varScale="1">
        <p:scale>
          <a:sx n="80" d="100"/>
          <a:sy n="80" d="100"/>
        </p:scale>
        <p:origin x="2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7622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45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30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82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39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94950" y="1243575"/>
            <a:ext cx="47463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solidFill>
          <a:schemeClr val="lt1"/>
        </a:solid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21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811" name="Google Shape;811;p2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016200" y="1122100"/>
            <a:ext cx="3527100" cy="13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399800" y="1122100"/>
            <a:ext cx="14640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016200" y="3237148"/>
            <a:ext cx="23892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2940913" y="-12"/>
            <a:ext cx="0" cy="27537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" name="Google Shape;16;p3"/>
          <p:cNvGrpSpPr/>
          <p:nvPr/>
        </p:nvGrpSpPr>
        <p:grpSpPr>
          <a:xfrm flipH="1">
            <a:off x="0" y="2933725"/>
            <a:ext cx="2044793" cy="2209776"/>
            <a:chOff x="1384075" y="241450"/>
            <a:chExt cx="4822625" cy="5215425"/>
          </a:xfrm>
        </p:grpSpPr>
        <p:sp>
          <p:nvSpPr>
            <p:cNvPr id="17" name="Google Shape;17;p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 flipH="1">
            <a:off x="6934090" y="-76200"/>
            <a:ext cx="2286103" cy="2895537"/>
            <a:chOff x="-26858" y="-227337"/>
            <a:chExt cx="2186403" cy="2757917"/>
          </a:xfrm>
        </p:grpSpPr>
        <p:sp>
          <p:nvSpPr>
            <p:cNvPr id="62" name="Google Shape;62;p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ctrTitle"/>
          </p:nvPr>
        </p:nvSpPr>
        <p:spPr>
          <a:xfrm flipH="1">
            <a:off x="770725" y="468450"/>
            <a:ext cx="446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04" name="Google Shape;104;p4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4"/>
          <p:cNvSpPr txBox="1">
            <a:spLocks noGrp="1"/>
          </p:cNvSpPr>
          <p:nvPr>
            <p:ph type="subTitle" idx="1"/>
          </p:nvPr>
        </p:nvSpPr>
        <p:spPr>
          <a:xfrm>
            <a:off x="770700" y="1216175"/>
            <a:ext cx="7662600" cy="3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3pPr>
            <a:lvl4pPr lvl="3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5pPr>
            <a:lvl6pPr lvl="5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6pPr>
            <a:lvl7pPr lvl="6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7pPr>
            <a:lvl8pPr lvl="7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000"/>
              <a:buAutoNum type="romanLcPeriod"/>
              <a:defRPr sz="1000"/>
            </a:lvl9pPr>
          </a:lstStyle>
          <a:p>
            <a:endParaRPr/>
          </a:p>
        </p:txBody>
      </p:sp>
      <p:grpSp>
        <p:nvGrpSpPr>
          <p:cNvPr id="106" name="Google Shape;106;p4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07" name="Google Shape;107;p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>
            <a:spLocks noGrp="1"/>
          </p:cNvSpPr>
          <p:nvPr>
            <p:ph type="title"/>
          </p:nvPr>
        </p:nvSpPr>
        <p:spPr>
          <a:xfrm>
            <a:off x="5355638" y="1441125"/>
            <a:ext cx="2944500" cy="9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1" name="Google Shape;191;p7"/>
          <p:cNvSpPr txBox="1">
            <a:spLocks noGrp="1"/>
          </p:cNvSpPr>
          <p:nvPr>
            <p:ph type="subTitle" idx="1"/>
          </p:nvPr>
        </p:nvSpPr>
        <p:spPr>
          <a:xfrm>
            <a:off x="5355638" y="2577675"/>
            <a:ext cx="29445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2" name="Google Shape;192;p7"/>
          <p:cNvCxnSpPr/>
          <p:nvPr/>
        </p:nvCxnSpPr>
        <p:spPr>
          <a:xfrm>
            <a:off x="5360975" y="2502600"/>
            <a:ext cx="3783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3" name="Google Shape;193;p7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94" name="Google Shape;194;p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869525" y="1705650"/>
            <a:ext cx="5405100" cy="17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18" name="Google Shape;218;p8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219" name="Google Shape;219;p8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8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264" name="Google Shape;264;p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 txBox="1">
            <a:spLocks noGrp="1"/>
          </p:cNvSpPr>
          <p:nvPr>
            <p:ph type="title"/>
          </p:nvPr>
        </p:nvSpPr>
        <p:spPr>
          <a:xfrm>
            <a:off x="713225" y="978238"/>
            <a:ext cx="3147300" cy="22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6" name="Google Shape;306;p9"/>
          <p:cNvSpPr txBox="1">
            <a:spLocks noGrp="1"/>
          </p:cNvSpPr>
          <p:nvPr>
            <p:ph type="subTitle" idx="1"/>
          </p:nvPr>
        </p:nvSpPr>
        <p:spPr>
          <a:xfrm>
            <a:off x="713225" y="3357063"/>
            <a:ext cx="31473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7" name="Google Shape;307;p9"/>
          <p:cNvGrpSpPr/>
          <p:nvPr/>
        </p:nvGrpSpPr>
        <p:grpSpPr>
          <a:xfrm flipH="1">
            <a:off x="4743766" y="-1156952"/>
            <a:ext cx="4451259" cy="6129060"/>
            <a:chOff x="-37799" y="-227337"/>
            <a:chExt cx="1833529" cy="2524637"/>
          </a:xfrm>
        </p:grpSpPr>
        <p:sp>
          <p:nvSpPr>
            <p:cNvPr id="308" name="Google Shape;308;p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 rot="10800000">
              <a:off x="-37799" y="811313"/>
              <a:ext cx="381833" cy="44126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0"/>
          <p:cNvGrpSpPr/>
          <p:nvPr/>
        </p:nvGrpSpPr>
        <p:grpSpPr>
          <a:xfrm>
            <a:off x="-6570" y="518767"/>
            <a:ext cx="2604982" cy="2256975"/>
            <a:chOff x="-8580" y="487809"/>
            <a:chExt cx="2894424" cy="2507193"/>
          </a:xfrm>
        </p:grpSpPr>
        <p:sp>
          <p:nvSpPr>
            <p:cNvPr id="345" name="Google Shape;345;p10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0"/>
            <p:cNvSpPr/>
            <p:nvPr/>
          </p:nvSpPr>
          <p:spPr>
            <a:xfrm rot="10800000">
              <a:off x="-8580" y="903907"/>
              <a:ext cx="726263" cy="125540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0"/>
            <p:cNvSpPr/>
            <p:nvPr/>
          </p:nvSpPr>
          <p:spPr>
            <a:xfrm rot="10800000">
              <a:off x="-8580" y="487809"/>
              <a:ext cx="722770" cy="835778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0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 rot="10800000">
              <a:off x="717603" y="487809"/>
              <a:ext cx="1445514" cy="835778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0"/>
            <p:cNvSpPr/>
            <p:nvPr/>
          </p:nvSpPr>
          <p:spPr>
            <a:xfrm rot="10800000">
              <a:off x="717630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0"/>
            <p:cNvSpPr/>
            <p:nvPr/>
          </p:nvSpPr>
          <p:spPr>
            <a:xfrm rot="10800000">
              <a:off x="717630" y="1739643"/>
              <a:ext cx="722770" cy="835752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 rot="10800000">
              <a:off x="2163100" y="903904"/>
              <a:ext cx="722744" cy="835778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 rot="10800000" flipH="1">
              <a:off x="1442105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0"/>
          <p:cNvSpPr/>
          <p:nvPr/>
        </p:nvSpPr>
        <p:spPr>
          <a:xfrm flipH="1">
            <a:off x="-1017193" y="881512"/>
            <a:ext cx="4269126" cy="4942773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0"/>
          <p:cNvSpPr txBox="1">
            <a:spLocks noGrp="1"/>
          </p:cNvSpPr>
          <p:nvPr>
            <p:ph type="title"/>
          </p:nvPr>
        </p:nvSpPr>
        <p:spPr>
          <a:xfrm>
            <a:off x="713225" y="2321675"/>
            <a:ext cx="2230800" cy="22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2012563"/>
            <a:ext cx="7717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" name="Google Shape;360;p11"/>
          <p:cNvSpPr txBox="1">
            <a:spLocks noGrp="1"/>
          </p:cNvSpPr>
          <p:nvPr>
            <p:ph type="subTitle" idx="1"/>
          </p:nvPr>
        </p:nvSpPr>
        <p:spPr>
          <a:xfrm>
            <a:off x="713225" y="2856738"/>
            <a:ext cx="77175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1" name="Google Shape;361;p11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362" name="Google Shape;362;p1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11"/>
          <p:cNvGrpSpPr/>
          <p:nvPr/>
        </p:nvGrpSpPr>
        <p:grpSpPr>
          <a:xfrm rot="5400000">
            <a:off x="7648034" y="-312722"/>
            <a:ext cx="1209907" cy="1782035"/>
            <a:chOff x="700771" y="-227337"/>
            <a:chExt cx="1458774" cy="2138784"/>
          </a:xfrm>
        </p:grpSpPr>
        <p:sp>
          <p:nvSpPr>
            <p:cNvPr id="385" name="Google Shape;385;p1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lt1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0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724" name="Google Shape;724;p2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0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0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0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0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0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0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0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0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0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0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0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0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0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20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769" name="Google Shape;769;p2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0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0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0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0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0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0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0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0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0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0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0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0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0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0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0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0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0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0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0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0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0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0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0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0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0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0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0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0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 SemiBold"/>
              <a:buNone/>
              <a:defRPr sz="2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" y="0"/>
            <a:ext cx="9143670" cy="5143500"/>
          </a:xfrm>
          <a:prstGeom prst="rect">
            <a:avLst/>
          </a:prstGeom>
        </p:spPr>
      </p:pic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1708690" y="1243575"/>
            <a:ext cx="6382014" cy="19252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RELASI INVERS</a:t>
            </a:r>
            <a:endParaRPr sz="5400" dirty="0"/>
          </a:p>
        </p:txBody>
      </p:sp>
      <p:sp>
        <p:nvSpPr>
          <p:cNvPr id="847" name="Google Shape;847;p26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sp>
        <p:nvSpPr>
          <p:cNvPr id="848" name="Google Shape;848;p26"/>
          <p:cNvSpPr/>
          <p:nvPr/>
        </p:nvSpPr>
        <p:spPr>
          <a:xfrm rot="10800000">
            <a:off x="-76200" y="1690558"/>
            <a:ext cx="382257" cy="441707"/>
          </a:xfrm>
          <a:custGeom>
            <a:avLst/>
            <a:gdLst/>
            <a:ahLst/>
            <a:cxnLst/>
            <a:rect l="l" t="t" r="r" b="b"/>
            <a:pathLst>
              <a:path w="27654" h="31824" extrusionOk="0">
                <a:moveTo>
                  <a:pt x="27653" y="1"/>
                </a:moveTo>
                <a:lnTo>
                  <a:pt x="0" y="15845"/>
                </a:lnTo>
                <a:lnTo>
                  <a:pt x="27653" y="31823"/>
                </a:lnTo>
                <a:lnTo>
                  <a:pt x="2765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6"/>
          <p:cNvSpPr/>
          <p:nvPr/>
        </p:nvSpPr>
        <p:spPr>
          <a:xfrm rot="10800000">
            <a:off x="-76202" y="1248850"/>
            <a:ext cx="382247" cy="663492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0" y="0"/>
                </a:moveTo>
                <a:lnTo>
                  <a:pt x="0" y="31823"/>
                </a:lnTo>
                <a:lnTo>
                  <a:pt x="134" y="31956"/>
                </a:lnTo>
                <a:lnTo>
                  <a:pt x="27653" y="47801"/>
                </a:lnTo>
                <a:lnTo>
                  <a:pt x="27653" y="159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6"/>
          <p:cNvSpPr/>
          <p:nvPr/>
        </p:nvSpPr>
        <p:spPr>
          <a:xfrm rot="10800000">
            <a:off x="-76200" y="143724"/>
            <a:ext cx="382257" cy="663476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27653" y="1"/>
                </a:moveTo>
                <a:lnTo>
                  <a:pt x="0" y="15979"/>
                </a:lnTo>
                <a:lnTo>
                  <a:pt x="0" y="47802"/>
                </a:lnTo>
                <a:lnTo>
                  <a:pt x="134" y="47802"/>
                </a:lnTo>
                <a:lnTo>
                  <a:pt x="27653" y="31824"/>
                </a:lnTo>
                <a:lnTo>
                  <a:pt x="276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6"/>
          <p:cNvSpPr/>
          <p:nvPr/>
        </p:nvSpPr>
        <p:spPr>
          <a:xfrm rot="10800000">
            <a:off x="-76202" y="-76210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0" y="1"/>
                </a:moveTo>
                <a:lnTo>
                  <a:pt x="1" y="15979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6"/>
          <p:cNvSpPr/>
          <p:nvPr/>
        </p:nvSpPr>
        <p:spPr>
          <a:xfrm rot="10800000">
            <a:off x="-76191" y="807176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27653" y="0"/>
                </a:moveTo>
                <a:lnTo>
                  <a:pt x="0" y="15978"/>
                </a:lnTo>
                <a:lnTo>
                  <a:pt x="27653" y="31823"/>
                </a:lnTo>
                <a:lnTo>
                  <a:pt x="276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6"/>
          <p:cNvSpPr/>
          <p:nvPr/>
        </p:nvSpPr>
        <p:spPr>
          <a:xfrm rot="10800000">
            <a:off x="686447" y="1690558"/>
            <a:ext cx="380418" cy="44170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1" y="1"/>
                </a:moveTo>
                <a:lnTo>
                  <a:pt x="1" y="15845"/>
                </a:lnTo>
                <a:lnTo>
                  <a:pt x="27521" y="31823"/>
                </a:lnTo>
                <a:lnTo>
                  <a:pt x="2752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6"/>
          <p:cNvSpPr/>
          <p:nvPr/>
        </p:nvSpPr>
        <p:spPr>
          <a:xfrm rot="10800000">
            <a:off x="684609" y="1248865"/>
            <a:ext cx="384095" cy="661630"/>
          </a:xfrm>
          <a:custGeom>
            <a:avLst/>
            <a:gdLst/>
            <a:ahLst/>
            <a:cxnLst/>
            <a:rect l="l" t="t" r="r" b="b"/>
            <a:pathLst>
              <a:path w="27787" h="47669" extrusionOk="0">
                <a:moveTo>
                  <a:pt x="1" y="1"/>
                </a:moveTo>
                <a:lnTo>
                  <a:pt x="134" y="31823"/>
                </a:lnTo>
                <a:lnTo>
                  <a:pt x="27787" y="47668"/>
                </a:lnTo>
                <a:lnTo>
                  <a:pt x="27654" y="1584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6"/>
          <p:cNvSpPr/>
          <p:nvPr/>
        </p:nvSpPr>
        <p:spPr>
          <a:xfrm rot="10800000">
            <a:off x="306052" y="1248850"/>
            <a:ext cx="380409" cy="661646"/>
          </a:xfrm>
          <a:custGeom>
            <a:avLst/>
            <a:gdLst/>
            <a:ahLst/>
            <a:cxnLst/>
            <a:rect l="l" t="t" r="r" b="b"/>
            <a:pathLst>
              <a:path w="27521" h="47669" extrusionOk="0">
                <a:moveTo>
                  <a:pt x="27520" y="1"/>
                </a:moveTo>
                <a:lnTo>
                  <a:pt x="1" y="15845"/>
                </a:lnTo>
                <a:lnTo>
                  <a:pt x="1" y="47668"/>
                </a:lnTo>
                <a:lnTo>
                  <a:pt x="27520" y="31823"/>
                </a:lnTo>
                <a:lnTo>
                  <a:pt x="27520" y="31690"/>
                </a:lnTo>
                <a:lnTo>
                  <a:pt x="275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6"/>
          <p:cNvSpPr/>
          <p:nvPr/>
        </p:nvSpPr>
        <p:spPr>
          <a:xfrm rot="10800000">
            <a:off x="680965" y="2692002"/>
            <a:ext cx="111133" cy="127335"/>
          </a:xfrm>
          <a:custGeom>
            <a:avLst/>
            <a:gdLst/>
            <a:ahLst/>
            <a:cxnLst/>
            <a:rect l="l" t="t" r="r" b="b"/>
            <a:pathLst>
              <a:path w="8040" h="9174" extrusionOk="0">
                <a:moveTo>
                  <a:pt x="8040" y="0"/>
                </a:moveTo>
                <a:lnTo>
                  <a:pt x="1" y="4604"/>
                </a:lnTo>
                <a:lnTo>
                  <a:pt x="8040" y="9174"/>
                </a:lnTo>
                <a:lnTo>
                  <a:pt x="80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6"/>
          <p:cNvSpPr/>
          <p:nvPr/>
        </p:nvSpPr>
        <p:spPr>
          <a:xfrm rot="10800000">
            <a:off x="306043" y="2132251"/>
            <a:ext cx="380418" cy="442165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6"/>
          <p:cNvSpPr/>
          <p:nvPr/>
        </p:nvSpPr>
        <p:spPr>
          <a:xfrm rot="10800000">
            <a:off x="306043" y="-76200"/>
            <a:ext cx="760822" cy="441707"/>
          </a:xfrm>
          <a:custGeom>
            <a:avLst/>
            <a:gdLst/>
            <a:ahLst/>
            <a:cxnLst/>
            <a:rect l="l" t="t" r="r" b="b"/>
            <a:pathLst>
              <a:path w="55041" h="31824" extrusionOk="0">
                <a:moveTo>
                  <a:pt x="27521" y="1"/>
                </a:moveTo>
                <a:lnTo>
                  <a:pt x="1" y="15979"/>
                </a:lnTo>
                <a:lnTo>
                  <a:pt x="27521" y="31823"/>
                </a:lnTo>
                <a:lnTo>
                  <a:pt x="55040" y="15979"/>
                </a:lnTo>
                <a:lnTo>
                  <a:pt x="275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6"/>
          <p:cNvSpPr/>
          <p:nvPr/>
        </p:nvSpPr>
        <p:spPr>
          <a:xfrm rot="10800000">
            <a:off x="306043" y="143724"/>
            <a:ext cx="380418" cy="663476"/>
          </a:xfrm>
          <a:custGeom>
            <a:avLst/>
            <a:gdLst/>
            <a:ahLst/>
            <a:cxnLst/>
            <a:rect l="l" t="t" r="r" b="b"/>
            <a:pathLst>
              <a:path w="27521" h="47802" extrusionOk="0">
                <a:moveTo>
                  <a:pt x="1" y="1"/>
                </a:moveTo>
                <a:lnTo>
                  <a:pt x="1" y="31824"/>
                </a:lnTo>
                <a:lnTo>
                  <a:pt x="27520" y="47802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6"/>
          <p:cNvSpPr/>
          <p:nvPr/>
        </p:nvSpPr>
        <p:spPr>
          <a:xfrm rot="10800000">
            <a:off x="306043" y="585416"/>
            <a:ext cx="380418" cy="441693"/>
          </a:xfrm>
          <a:custGeom>
            <a:avLst/>
            <a:gdLst/>
            <a:ahLst/>
            <a:cxnLst/>
            <a:rect l="l" t="t" r="r" b="b"/>
            <a:pathLst>
              <a:path w="27521" h="31823" extrusionOk="0">
                <a:moveTo>
                  <a:pt x="27520" y="0"/>
                </a:moveTo>
                <a:lnTo>
                  <a:pt x="1" y="15845"/>
                </a:lnTo>
                <a:lnTo>
                  <a:pt x="27520" y="31823"/>
                </a:lnTo>
                <a:lnTo>
                  <a:pt x="275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6"/>
          <p:cNvSpPr/>
          <p:nvPr/>
        </p:nvSpPr>
        <p:spPr>
          <a:xfrm rot="10800000">
            <a:off x="-76191" y="585406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0" y="0"/>
                </a:moveTo>
                <a:lnTo>
                  <a:pt x="0" y="31823"/>
                </a:lnTo>
                <a:lnTo>
                  <a:pt x="27653" y="15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6"/>
          <p:cNvSpPr/>
          <p:nvPr/>
        </p:nvSpPr>
        <p:spPr>
          <a:xfrm rot="10800000">
            <a:off x="-76202" y="1027085"/>
            <a:ext cx="382247" cy="443577"/>
          </a:xfrm>
          <a:custGeom>
            <a:avLst/>
            <a:gdLst/>
            <a:ahLst/>
            <a:cxnLst/>
            <a:rect l="l" t="t" r="r" b="b"/>
            <a:pathLst>
              <a:path w="27654" h="31958" extrusionOk="0">
                <a:moveTo>
                  <a:pt x="0" y="1"/>
                </a:moveTo>
                <a:lnTo>
                  <a:pt x="0" y="31957"/>
                </a:lnTo>
                <a:lnTo>
                  <a:pt x="27653" y="1597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6"/>
          <p:cNvSpPr/>
          <p:nvPr/>
        </p:nvSpPr>
        <p:spPr>
          <a:xfrm rot="10800000">
            <a:off x="306050" y="807171"/>
            <a:ext cx="760804" cy="663492"/>
          </a:xfrm>
          <a:custGeom>
            <a:avLst/>
            <a:gdLst/>
            <a:ahLst/>
            <a:cxnLst/>
            <a:rect l="l" t="t" r="r" b="b"/>
            <a:pathLst>
              <a:path w="55041" h="47802" extrusionOk="0">
                <a:moveTo>
                  <a:pt x="55040" y="1"/>
                </a:moveTo>
                <a:lnTo>
                  <a:pt x="27521" y="15979"/>
                </a:lnTo>
                <a:lnTo>
                  <a:pt x="1" y="31957"/>
                </a:lnTo>
                <a:lnTo>
                  <a:pt x="27521" y="47802"/>
                </a:lnTo>
                <a:lnTo>
                  <a:pt x="55040" y="31957"/>
                </a:lnTo>
                <a:lnTo>
                  <a:pt x="5504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6"/>
          <p:cNvSpPr/>
          <p:nvPr/>
        </p:nvSpPr>
        <p:spPr>
          <a:xfrm rot="10800000">
            <a:off x="1449103" y="1690548"/>
            <a:ext cx="380395" cy="441717"/>
          </a:xfrm>
          <a:custGeom>
            <a:avLst/>
            <a:gdLst/>
            <a:ahLst/>
            <a:cxnLst/>
            <a:rect l="l" t="t" r="r" b="b"/>
            <a:pathLst>
              <a:path w="27520" h="31824" extrusionOk="0">
                <a:moveTo>
                  <a:pt x="27520" y="1"/>
                </a:moveTo>
                <a:lnTo>
                  <a:pt x="0" y="15845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6"/>
          <p:cNvSpPr/>
          <p:nvPr/>
        </p:nvSpPr>
        <p:spPr>
          <a:xfrm rot="10800000">
            <a:off x="1708691" y="1366463"/>
            <a:ext cx="178448" cy="206507"/>
          </a:xfrm>
          <a:custGeom>
            <a:avLst/>
            <a:gdLst/>
            <a:ahLst/>
            <a:cxnLst/>
            <a:rect l="l" t="t" r="r" b="b"/>
            <a:pathLst>
              <a:path w="12910" h="14878" extrusionOk="0">
                <a:moveTo>
                  <a:pt x="1" y="0"/>
                </a:moveTo>
                <a:lnTo>
                  <a:pt x="1" y="14877"/>
                </a:lnTo>
                <a:lnTo>
                  <a:pt x="12910" y="750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6"/>
          <p:cNvSpPr/>
          <p:nvPr/>
        </p:nvSpPr>
        <p:spPr>
          <a:xfrm rot="10800000">
            <a:off x="1712381" y="2028081"/>
            <a:ext cx="120809" cy="141229"/>
          </a:xfrm>
          <a:custGeom>
            <a:avLst/>
            <a:gdLst/>
            <a:ahLst/>
            <a:cxnLst/>
            <a:rect l="l" t="t" r="r" b="b"/>
            <a:pathLst>
              <a:path w="8740" h="10175" extrusionOk="0">
                <a:moveTo>
                  <a:pt x="0" y="1"/>
                </a:moveTo>
                <a:lnTo>
                  <a:pt x="0" y="10175"/>
                </a:lnTo>
                <a:lnTo>
                  <a:pt x="8740" y="500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6"/>
          <p:cNvSpPr/>
          <p:nvPr/>
        </p:nvSpPr>
        <p:spPr>
          <a:xfrm rot="10800000">
            <a:off x="1066851" y="1248865"/>
            <a:ext cx="382257" cy="661630"/>
          </a:xfrm>
          <a:custGeom>
            <a:avLst/>
            <a:gdLst/>
            <a:ahLst/>
            <a:cxnLst/>
            <a:rect l="l" t="t" r="r" b="b"/>
            <a:pathLst>
              <a:path w="27654" h="47669" extrusionOk="0">
                <a:moveTo>
                  <a:pt x="27654" y="1"/>
                </a:moveTo>
                <a:lnTo>
                  <a:pt x="1" y="15845"/>
                </a:lnTo>
                <a:lnTo>
                  <a:pt x="1" y="47668"/>
                </a:lnTo>
                <a:lnTo>
                  <a:pt x="27521" y="31823"/>
                </a:lnTo>
                <a:lnTo>
                  <a:pt x="27654" y="31690"/>
                </a:lnTo>
                <a:lnTo>
                  <a:pt x="2765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6"/>
          <p:cNvSpPr/>
          <p:nvPr/>
        </p:nvSpPr>
        <p:spPr>
          <a:xfrm rot="10800000">
            <a:off x="1066861" y="1690548"/>
            <a:ext cx="382247" cy="441717"/>
          </a:xfrm>
          <a:custGeom>
            <a:avLst/>
            <a:gdLst/>
            <a:ahLst/>
            <a:cxnLst/>
            <a:rect l="l" t="t" r="r" b="b"/>
            <a:pathLst>
              <a:path w="27654" h="31824" extrusionOk="0">
                <a:moveTo>
                  <a:pt x="1" y="1"/>
                </a:moveTo>
                <a:lnTo>
                  <a:pt x="1" y="31823"/>
                </a:lnTo>
                <a:lnTo>
                  <a:pt x="27654" y="15979"/>
                </a:lnTo>
                <a:lnTo>
                  <a:pt x="27654" y="15845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6"/>
          <p:cNvSpPr/>
          <p:nvPr/>
        </p:nvSpPr>
        <p:spPr>
          <a:xfrm rot="10800000">
            <a:off x="1449103" y="365483"/>
            <a:ext cx="380395" cy="441717"/>
          </a:xfrm>
          <a:custGeom>
            <a:avLst/>
            <a:gdLst/>
            <a:ahLst/>
            <a:cxnLst/>
            <a:rect l="l" t="t" r="r" b="b"/>
            <a:pathLst>
              <a:path w="27520" h="31824" extrusionOk="0">
                <a:moveTo>
                  <a:pt x="27520" y="1"/>
                </a:moveTo>
                <a:lnTo>
                  <a:pt x="0" y="15979"/>
                </a:lnTo>
                <a:lnTo>
                  <a:pt x="27520" y="31824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6"/>
          <p:cNvSpPr/>
          <p:nvPr/>
        </p:nvSpPr>
        <p:spPr>
          <a:xfrm rot="10800000">
            <a:off x="2069765" y="-76210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1" y="1"/>
                </a:moveTo>
                <a:lnTo>
                  <a:pt x="1" y="31823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6"/>
          <p:cNvSpPr/>
          <p:nvPr/>
        </p:nvSpPr>
        <p:spPr>
          <a:xfrm rot="10800000">
            <a:off x="1066851" y="-76200"/>
            <a:ext cx="382257" cy="883400"/>
          </a:xfrm>
          <a:custGeom>
            <a:avLst/>
            <a:gdLst/>
            <a:ahLst/>
            <a:cxnLst/>
            <a:rect l="l" t="t" r="r" b="b"/>
            <a:pathLst>
              <a:path w="27654" h="63647" extrusionOk="0">
                <a:moveTo>
                  <a:pt x="1" y="1"/>
                </a:moveTo>
                <a:lnTo>
                  <a:pt x="1" y="31824"/>
                </a:lnTo>
                <a:lnTo>
                  <a:pt x="1" y="63646"/>
                </a:lnTo>
                <a:lnTo>
                  <a:pt x="27521" y="47802"/>
                </a:lnTo>
                <a:lnTo>
                  <a:pt x="27654" y="47802"/>
                </a:lnTo>
                <a:lnTo>
                  <a:pt x="27654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6"/>
          <p:cNvSpPr/>
          <p:nvPr/>
        </p:nvSpPr>
        <p:spPr>
          <a:xfrm rot="10800000">
            <a:off x="1066851" y="585416"/>
            <a:ext cx="382257" cy="44169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27654" y="0"/>
                </a:moveTo>
                <a:lnTo>
                  <a:pt x="1" y="15845"/>
                </a:lnTo>
                <a:lnTo>
                  <a:pt x="27654" y="31823"/>
                </a:lnTo>
                <a:lnTo>
                  <a:pt x="276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6"/>
          <p:cNvSpPr/>
          <p:nvPr/>
        </p:nvSpPr>
        <p:spPr>
          <a:xfrm rot="10800000">
            <a:off x="686445" y="143703"/>
            <a:ext cx="382247" cy="883406"/>
          </a:xfrm>
          <a:custGeom>
            <a:avLst/>
            <a:gdLst/>
            <a:ahLst/>
            <a:cxnLst/>
            <a:rect l="l" t="t" r="r" b="b"/>
            <a:pathLst>
              <a:path w="27654" h="63646" extrusionOk="0">
                <a:moveTo>
                  <a:pt x="134" y="0"/>
                </a:moveTo>
                <a:lnTo>
                  <a:pt x="1" y="31823"/>
                </a:lnTo>
                <a:lnTo>
                  <a:pt x="134" y="31823"/>
                </a:lnTo>
                <a:lnTo>
                  <a:pt x="134" y="63646"/>
                </a:lnTo>
                <a:lnTo>
                  <a:pt x="27654" y="47668"/>
                </a:lnTo>
                <a:lnTo>
                  <a:pt x="27654" y="1584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6"/>
          <p:cNvSpPr/>
          <p:nvPr/>
        </p:nvSpPr>
        <p:spPr>
          <a:xfrm rot="10800000">
            <a:off x="686465" y="807171"/>
            <a:ext cx="762643" cy="663492"/>
          </a:xfrm>
          <a:custGeom>
            <a:avLst/>
            <a:gdLst/>
            <a:ahLst/>
            <a:cxnLst/>
            <a:rect l="l" t="t" r="r" b="b"/>
            <a:pathLst>
              <a:path w="55174" h="47802" extrusionOk="0">
                <a:moveTo>
                  <a:pt x="27654" y="1"/>
                </a:moveTo>
                <a:lnTo>
                  <a:pt x="1" y="15979"/>
                </a:lnTo>
                <a:lnTo>
                  <a:pt x="1" y="47802"/>
                </a:lnTo>
                <a:lnTo>
                  <a:pt x="27654" y="31957"/>
                </a:lnTo>
                <a:lnTo>
                  <a:pt x="55174" y="15979"/>
                </a:lnTo>
                <a:lnTo>
                  <a:pt x="2765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6"/>
          <p:cNvSpPr/>
          <p:nvPr/>
        </p:nvSpPr>
        <p:spPr>
          <a:xfrm>
            <a:off x="8761576" y="3869540"/>
            <a:ext cx="382247" cy="663492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27653" y="1"/>
                </a:moveTo>
                <a:lnTo>
                  <a:pt x="0" y="15979"/>
                </a:lnTo>
                <a:lnTo>
                  <a:pt x="0" y="47802"/>
                </a:lnTo>
                <a:lnTo>
                  <a:pt x="134" y="47802"/>
                </a:lnTo>
                <a:lnTo>
                  <a:pt x="27653" y="31824"/>
                </a:lnTo>
                <a:lnTo>
                  <a:pt x="276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6"/>
          <p:cNvSpPr/>
          <p:nvPr/>
        </p:nvSpPr>
        <p:spPr>
          <a:xfrm>
            <a:off x="8763426" y="4311233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0" y="1"/>
                </a:moveTo>
                <a:lnTo>
                  <a:pt x="1" y="15979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6"/>
          <p:cNvSpPr/>
          <p:nvPr/>
        </p:nvSpPr>
        <p:spPr>
          <a:xfrm>
            <a:off x="8652474" y="3168852"/>
            <a:ext cx="111133" cy="127335"/>
          </a:xfrm>
          <a:custGeom>
            <a:avLst/>
            <a:gdLst/>
            <a:ahLst/>
            <a:cxnLst/>
            <a:rect l="l" t="t" r="r" b="b"/>
            <a:pathLst>
              <a:path w="8040" h="9174" extrusionOk="0">
                <a:moveTo>
                  <a:pt x="8040" y="0"/>
                </a:moveTo>
                <a:lnTo>
                  <a:pt x="1" y="4604"/>
                </a:lnTo>
                <a:lnTo>
                  <a:pt x="8040" y="9174"/>
                </a:lnTo>
                <a:lnTo>
                  <a:pt x="80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6"/>
          <p:cNvSpPr/>
          <p:nvPr/>
        </p:nvSpPr>
        <p:spPr>
          <a:xfrm>
            <a:off x="8000767" y="4311233"/>
            <a:ext cx="760804" cy="441717"/>
          </a:xfrm>
          <a:custGeom>
            <a:avLst/>
            <a:gdLst/>
            <a:ahLst/>
            <a:cxnLst/>
            <a:rect l="l" t="t" r="r" b="b"/>
            <a:pathLst>
              <a:path w="55041" h="31824" extrusionOk="0">
                <a:moveTo>
                  <a:pt x="27521" y="1"/>
                </a:moveTo>
                <a:lnTo>
                  <a:pt x="1" y="15979"/>
                </a:lnTo>
                <a:lnTo>
                  <a:pt x="27521" y="31823"/>
                </a:lnTo>
                <a:lnTo>
                  <a:pt x="55040" y="15979"/>
                </a:lnTo>
                <a:lnTo>
                  <a:pt x="275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6"/>
          <p:cNvSpPr/>
          <p:nvPr/>
        </p:nvSpPr>
        <p:spPr>
          <a:xfrm>
            <a:off x="8381172" y="3869540"/>
            <a:ext cx="380409" cy="663492"/>
          </a:xfrm>
          <a:custGeom>
            <a:avLst/>
            <a:gdLst/>
            <a:ahLst/>
            <a:cxnLst/>
            <a:rect l="l" t="t" r="r" b="b"/>
            <a:pathLst>
              <a:path w="27521" h="47802" extrusionOk="0">
                <a:moveTo>
                  <a:pt x="1" y="1"/>
                </a:moveTo>
                <a:lnTo>
                  <a:pt x="1" y="31824"/>
                </a:lnTo>
                <a:lnTo>
                  <a:pt x="27520" y="47802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6"/>
          <p:cNvSpPr/>
          <p:nvPr/>
        </p:nvSpPr>
        <p:spPr>
          <a:xfrm>
            <a:off x="8761576" y="3649631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0" y="0"/>
                </a:moveTo>
                <a:lnTo>
                  <a:pt x="0" y="31823"/>
                </a:lnTo>
                <a:lnTo>
                  <a:pt x="27653" y="15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6"/>
          <p:cNvSpPr/>
          <p:nvPr/>
        </p:nvSpPr>
        <p:spPr>
          <a:xfrm>
            <a:off x="7822482" y="3491070"/>
            <a:ext cx="178448" cy="206507"/>
          </a:xfrm>
          <a:custGeom>
            <a:avLst/>
            <a:gdLst/>
            <a:ahLst/>
            <a:cxnLst/>
            <a:rect l="l" t="t" r="r" b="b"/>
            <a:pathLst>
              <a:path w="12910" h="14878" extrusionOk="0">
                <a:moveTo>
                  <a:pt x="1" y="0"/>
                </a:moveTo>
                <a:lnTo>
                  <a:pt x="1" y="14877"/>
                </a:lnTo>
                <a:lnTo>
                  <a:pt x="12910" y="750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6"/>
          <p:cNvSpPr/>
          <p:nvPr/>
        </p:nvSpPr>
        <p:spPr>
          <a:xfrm>
            <a:off x="7259284" y="4311233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1" y="1"/>
                </a:moveTo>
                <a:lnTo>
                  <a:pt x="1" y="31823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43" y="143703"/>
            <a:ext cx="3316231" cy="509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3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9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1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400"/>
                            </p:stCondLst>
                            <p:childTnLst>
                              <p:par>
                                <p:cTn id="1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6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800"/>
                            </p:stCondLst>
                            <p:childTnLst>
                              <p:par>
                                <p:cTn id="1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200"/>
                            </p:stCondLst>
                            <p:childTnLst>
                              <p:par>
                                <p:cTn id="1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400"/>
                            </p:stCondLst>
                            <p:childTnLst>
                              <p:par>
                                <p:cTn id="1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600"/>
                            </p:stCondLst>
                            <p:childTnLst>
                              <p:par>
                                <p:cTn id="1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800"/>
                            </p:stCondLst>
                            <p:childTnLst>
                              <p:par>
                                <p:cTn id="1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200"/>
                            </p:stCondLst>
                            <p:childTnLst>
                              <p:par>
                                <p:cTn id="1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400"/>
                            </p:stCondLst>
                            <p:childTnLst>
                              <p:par>
                                <p:cTn id="1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600"/>
                            </p:stCondLst>
                            <p:childTnLst>
                              <p:par>
                                <p:cTn id="1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800"/>
                            </p:stCondLst>
                            <p:childTnLst>
                              <p:par>
                                <p:cTn id="1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000"/>
                            </p:stCondLst>
                            <p:childTnLst>
                              <p:par>
                                <p:cTn id="1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200"/>
                            </p:stCondLst>
                            <p:childTnLst>
                              <p:par>
                                <p:cTn id="1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grpSp>
        <p:nvGrpSpPr>
          <p:cNvPr id="5" name="Group 23">
            <a:extLst>
              <a:ext uri="{FF2B5EF4-FFF2-40B4-BE49-F238E27FC236}">
                <a16:creationId xmlns:a16="http://schemas.microsoft.com/office/drawing/2014/main" id="{01761F61-1E17-9D4D-8422-0F9B21475AB2}"/>
              </a:ext>
            </a:extLst>
          </p:cNvPr>
          <p:cNvGrpSpPr>
            <a:grpSpLocks/>
          </p:cNvGrpSpPr>
          <p:nvPr/>
        </p:nvGrpSpPr>
        <p:grpSpPr bwMode="auto">
          <a:xfrm>
            <a:off x="292100" y="866775"/>
            <a:ext cx="8439150" cy="2557463"/>
            <a:chOff x="292100" y="866775"/>
            <a:chExt cx="8439150" cy="2557463"/>
          </a:xfrm>
        </p:grpSpPr>
        <p:sp>
          <p:nvSpPr>
            <p:cNvPr id="12" name="object 23">
              <a:extLst>
                <a:ext uri="{FF2B5EF4-FFF2-40B4-BE49-F238E27FC236}">
                  <a16:creationId xmlns:a16="http://schemas.microsoft.com/office/drawing/2014/main" id="{ABB4A375-3558-B64D-87CE-CC8E43F14184}"/>
                </a:ext>
              </a:extLst>
            </p:cNvPr>
            <p:cNvSpPr txBox="1"/>
            <p:nvPr/>
          </p:nvSpPr>
          <p:spPr>
            <a:xfrm>
              <a:off x="292100" y="866775"/>
              <a:ext cx="2124075" cy="374650"/>
            </a:xfrm>
            <a:prstGeom prst="rect">
              <a:avLst/>
            </a:prstGeom>
          </p:spPr>
          <p:txBody>
            <a:bodyPr lIns="0" tIns="18732" rIns="0" bIns="0"/>
            <a:lstStyle/>
            <a:p>
              <a:pPr marL="12700">
                <a:lnSpc>
                  <a:spcPts val="2950"/>
                </a:lnSpc>
                <a:defRPr/>
              </a:pPr>
              <a:r>
                <a:rPr sz="2400" b="1" spc="6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Relasi</a:t>
              </a:r>
              <a:r>
                <a:rPr sz="2400" b="1" spc="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Invers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bject 21">
              <a:extLst>
                <a:ext uri="{FF2B5EF4-FFF2-40B4-BE49-F238E27FC236}">
                  <a16:creationId xmlns:a16="http://schemas.microsoft.com/office/drawing/2014/main" id="{B97815AA-6838-F245-8D8F-21F50EF0CFA9}"/>
                </a:ext>
              </a:extLst>
            </p:cNvPr>
            <p:cNvSpPr txBox="1"/>
            <p:nvPr/>
          </p:nvSpPr>
          <p:spPr>
            <a:xfrm>
              <a:off x="989013" y="1636713"/>
              <a:ext cx="5984875" cy="334962"/>
            </a:xfrm>
            <a:prstGeom prst="rect">
              <a:avLst/>
            </a:prstGeom>
          </p:spPr>
          <p:txBody>
            <a:bodyPr lIns="0" tIns="16764" rIns="0" bIns="0"/>
            <a:lstStyle/>
            <a:p>
              <a:pPr marL="12700">
                <a:lnSpc>
                  <a:spcPts val="2640"/>
                </a:lnSpc>
                <a:defRPr/>
              </a:pPr>
              <a:r>
                <a:rPr sz="2400" spc="-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isalkan </a:t>
              </a:r>
              <a:r>
                <a:rPr sz="2400" spc="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</a:t>
              </a:r>
              <a:r>
                <a:rPr sz="2400" i="1" spc="18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adal</a:t>
              </a:r>
              <a:r>
                <a:rPr sz="2400" spc="-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sz="2400" spc="19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sz="2400" spc="-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lasi </a:t>
              </a:r>
              <a:r>
                <a:rPr sz="2400" spc="7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dari</a:t>
              </a:r>
              <a:r>
                <a:rPr sz="2400" spc="50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</a:t>
              </a:r>
              <a:r>
                <a:rPr sz="2400" spc="-4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sz="2400" spc="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nan</a:t>
              </a:r>
              <a:r>
                <a:rPr sz="2400" spc="18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i="1" spc="28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i="1" spc="-3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spc="-3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02F60B8E-ABDC-BB46-9A8A-6ABC63FC3F29}"/>
                </a:ext>
              </a:extLst>
            </p:cNvPr>
            <p:cNvSpPr txBox="1"/>
            <p:nvPr/>
          </p:nvSpPr>
          <p:spPr>
            <a:xfrm>
              <a:off x="7029450" y="1636713"/>
              <a:ext cx="1701800" cy="334962"/>
            </a:xfrm>
            <a:prstGeom prst="rect">
              <a:avLst/>
            </a:prstGeom>
          </p:spPr>
          <p:txBody>
            <a:bodyPr lIns="0" tIns="16764" rIns="0" bIns="0"/>
            <a:lstStyle/>
            <a:p>
              <a:pPr marL="12700">
                <a:lnSpc>
                  <a:spcPts val="2640"/>
                </a:lnSpc>
                <a:defRPr/>
              </a:pPr>
              <a:r>
                <a:rPr sz="2400" spc="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himpunan </a:t>
              </a:r>
              <a:r>
                <a:rPr sz="2400" i="1" spc="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sz="2400" spc="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5AAAEEF5-0E2F-9148-BE5D-C818FFC86211}"/>
                </a:ext>
              </a:extLst>
            </p:cNvPr>
            <p:cNvSpPr txBox="1"/>
            <p:nvPr/>
          </p:nvSpPr>
          <p:spPr>
            <a:xfrm>
              <a:off x="6492875" y="1931988"/>
              <a:ext cx="550863" cy="398462"/>
            </a:xfrm>
            <a:prstGeom prst="rect">
              <a:avLst/>
            </a:prstGeom>
          </p:spPr>
          <p:txBody>
            <a:bodyPr lIns="0" tIns="19907" rIns="0" bIns="0"/>
            <a:lstStyle/>
            <a:p>
              <a:pPr marL="12700">
                <a:lnSpc>
                  <a:spcPts val="3135"/>
                </a:lnSpc>
                <a:defRPr/>
              </a:pPr>
              <a:r>
                <a:rPr sz="2400" i="1" spc="108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sz="2400" spc="108" baseline="3754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–1</a:t>
              </a:r>
              <a:r>
                <a:rPr sz="2400" spc="108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1408309D-7712-9B49-94B7-A26601B814ED}"/>
                </a:ext>
              </a:extLst>
            </p:cNvPr>
            <p:cNvSpPr txBox="1"/>
            <p:nvPr/>
          </p:nvSpPr>
          <p:spPr>
            <a:xfrm>
              <a:off x="989013" y="1995488"/>
              <a:ext cx="1439862" cy="334962"/>
            </a:xfrm>
            <a:prstGeom prst="rect">
              <a:avLst/>
            </a:prstGeom>
          </p:spPr>
          <p:txBody>
            <a:bodyPr lIns="0" tIns="16764" rIns="0" bIns="0"/>
            <a:lstStyle/>
            <a:p>
              <a:pPr marL="12700">
                <a:lnSpc>
                  <a:spcPts val="2640"/>
                </a:lnSpc>
                <a:defRPr/>
              </a:pPr>
              <a:r>
                <a:rPr sz="2400" spc="3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Invers dari</a:t>
              </a: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16A4CEF1-18AA-434E-8997-80EE08A1B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925" y="1995488"/>
              <a:ext cx="3000375" cy="69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7176" rIns="0" bIns="0"/>
            <a:lstStyle>
              <a:lvl1pPr marL="31750">
                <a:spcBef>
                  <a:spcPts val="1000"/>
                </a:spcBef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>
                <a:lnSpc>
                  <a:spcPts val="27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relasi</a:t>
              </a:r>
              <a:r>
                <a:rPr lang="en-US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R</a:t>
              </a:r>
              <a:r>
                <a:rPr lang="en-US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,  </a:t>
              </a:r>
              <a:r>
                <a:rPr lang="en-US" alt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dilambangkan</a:t>
              </a:r>
              <a:endPara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ndara Light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ts val="2738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yang </a:t>
              </a:r>
              <a:r>
                <a:rPr lang="en-US" alt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didefinisikan</a:t>
              </a:r>
              <a:r>
                <a:rPr lang="en-US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 oleh</a:t>
              </a:r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3510540E-CFD3-9240-A971-0D384EB36235}"/>
                </a:ext>
              </a:extLst>
            </p:cNvPr>
            <p:cNvSpPr txBox="1"/>
            <p:nvPr/>
          </p:nvSpPr>
          <p:spPr>
            <a:xfrm>
              <a:off x="5486400" y="1995488"/>
              <a:ext cx="968375" cy="334962"/>
            </a:xfrm>
            <a:prstGeom prst="rect">
              <a:avLst/>
            </a:prstGeom>
          </p:spPr>
          <p:txBody>
            <a:bodyPr lIns="0" tIns="16764" rIns="0" bIns="0"/>
            <a:lstStyle/>
            <a:p>
              <a:pPr marL="12700">
                <a:lnSpc>
                  <a:spcPts val="2640"/>
                </a:lnSpc>
                <a:defRPr/>
              </a:pPr>
              <a:r>
                <a:rPr sz="2400" spc="-88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dengan</a:t>
              </a: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2A2C5DA9-EF9D-1F46-A7A3-2B9561F3B0EF}"/>
                </a:ext>
              </a:extLst>
            </p:cNvPr>
            <p:cNvSpPr txBox="1"/>
            <p:nvPr/>
          </p:nvSpPr>
          <p:spPr>
            <a:xfrm>
              <a:off x="7070725" y="1995488"/>
              <a:ext cx="881063" cy="334962"/>
            </a:xfrm>
            <a:prstGeom prst="rect">
              <a:avLst/>
            </a:prstGeom>
          </p:spPr>
          <p:txBody>
            <a:bodyPr lIns="0" tIns="16764" rIns="0" bIns="0"/>
            <a:lstStyle/>
            <a:p>
              <a:pPr marL="12700">
                <a:lnSpc>
                  <a:spcPts val="2640"/>
                </a:lnSpc>
                <a:defRPr/>
              </a:pP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adal</a:t>
              </a:r>
              <a:r>
                <a:rPr sz="2400" spc="-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bject 14">
              <a:extLst>
                <a:ext uri="{FF2B5EF4-FFF2-40B4-BE49-F238E27FC236}">
                  <a16:creationId xmlns:a16="http://schemas.microsoft.com/office/drawing/2014/main" id="{CA4D0052-4DF4-F74B-91CB-AB96627E918A}"/>
                </a:ext>
              </a:extLst>
            </p:cNvPr>
            <p:cNvSpPr txBox="1"/>
            <p:nvPr/>
          </p:nvSpPr>
          <p:spPr>
            <a:xfrm>
              <a:off x="7989888" y="1995488"/>
              <a:ext cx="741362" cy="334962"/>
            </a:xfrm>
            <a:prstGeom prst="rect">
              <a:avLst/>
            </a:prstGeom>
          </p:spPr>
          <p:txBody>
            <a:bodyPr lIns="0" tIns="16764" rIns="0" bIns="0"/>
            <a:lstStyle/>
            <a:p>
              <a:pPr marL="12700">
                <a:lnSpc>
                  <a:spcPts val="2640"/>
                </a:lnSpc>
                <a:defRPr/>
              </a:pPr>
              <a:r>
                <a:rPr sz="2400" spc="1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relasi</a:t>
              </a: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917BDB95-0BE8-EC4A-9BD1-4B0AA3C5AAA6}"/>
                </a:ext>
              </a:extLst>
            </p:cNvPr>
            <p:cNvSpPr txBox="1"/>
            <p:nvPr/>
          </p:nvSpPr>
          <p:spPr>
            <a:xfrm>
              <a:off x="989013" y="2351088"/>
              <a:ext cx="554037" cy="334962"/>
            </a:xfrm>
            <a:prstGeom prst="rect">
              <a:avLst/>
            </a:prstGeom>
          </p:spPr>
          <p:txBody>
            <a:bodyPr lIns="0" tIns="16764" rIns="0" bIns="0"/>
            <a:lstStyle/>
            <a:p>
              <a:pPr marL="12700">
                <a:lnSpc>
                  <a:spcPts val="2640"/>
                </a:lnSpc>
                <a:defRPr/>
              </a:pPr>
              <a:r>
                <a:rPr sz="2400" spc="8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dari</a:t>
              </a: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bject 12">
              <a:extLst>
                <a:ext uri="{FF2B5EF4-FFF2-40B4-BE49-F238E27FC236}">
                  <a16:creationId xmlns:a16="http://schemas.microsoft.com/office/drawing/2014/main" id="{1B506366-DAE8-684F-B720-8EB3654568B7}"/>
                </a:ext>
              </a:extLst>
            </p:cNvPr>
            <p:cNvSpPr txBox="1"/>
            <p:nvPr/>
          </p:nvSpPr>
          <p:spPr>
            <a:xfrm>
              <a:off x="1547813" y="2351088"/>
              <a:ext cx="895350" cy="334962"/>
            </a:xfrm>
            <a:prstGeom prst="rect">
              <a:avLst/>
            </a:prstGeom>
          </p:spPr>
          <p:txBody>
            <a:bodyPr lIns="0" tIns="16764" rIns="0" bIns="0"/>
            <a:lstStyle/>
            <a:p>
              <a:pPr marL="12700">
                <a:lnSpc>
                  <a:spcPts val="2640"/>
                </a:lnSpc>
                <a:defRPr/>
              </a:pPr>
              <a:r>
                <a:rPr sz="2400" i="1" spc="5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sz="2400" spc="5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 </a:t>
              </a:r>
              <a:r>
                <a:rPr sz="2400" i="1" spc="5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D72A8CE1-596D-AE45-A940-C01D62EDD0FF}"/>
                </a:ext>
              </a:extLst>
            </p:cNvPr>
            <p:cNvSpPr txBox="1"/>
            <p:nvPr/>
          </p:nvSpPr>
          <p:spPr>
            <a:xfrm>
              <a:off x="1685925" y="3025775"/>
              <a:ext cx="474663" cy="398463"/>
            </a:xfrm>
            <a:prstGeom prst="rect">
              <a:avLst/>
            </a:prstGeom>
          </p:spPr>
          <p:txBody>
            <a:bodyPr lIns="0" tIns="19875" rIns="0" bIns="0"/>
            <a:lstStyle/>
            <a:p>
              <a:pPr marL="12700">
                <a:lnSpc>
                  <a:spcPts val="3130"/>
                </a:lnSpc>
                <a:defRPr/>
              </a:pPr>
              <a:r>
                <a:rPr sz="2400" i="1" spc="14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sz="2400" spc="146" baseline="3754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–1</a:t>
              </a: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A1E3561D-EE6C-A04E-AD59-5F4C416C4F09}"/>
                </a:ext>
              </a:extLst>
            </p:cNvPr>
            <p:cNvSpPr txBox="1"/>
            <p:nvPr/>
          </p:nvSpPr>
          <p:spPr>
            <a:xfrm>
              <a:off x="3816354" y="3078790"/>
              <a:ext cx="1866897" cy="219160"/>
            </a:xfrm>
            <a:prstGeom prst="rect">
              <a:avLst/>
            </a:prstGeom>
          </p:spPr>
          <p:txBody>
            <a:bodyPr lIns="0" tIns="16986" rIns="0" bIns="0"/>
            <a:lstStyle/>
            <a:p>
              <a:pPr marL="12700">
                <a:lnSpc>
                  <a:spcPts val="2675"/>
                </a:lnSpc>
                <a:defRPr/>
              </a:pPr>
              <a:r>
                <a:rPr sz="2400" i="1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sz="2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spc="-1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anggota</a:t>
              </a:r>
              <a:r>
                <a:rPr sz="24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bject 9">
              <a:extLst>
                <a:ext uri="{FF2B5EF4-FFF2-40B4-BE49-F238E27FC236}">
                  <a16:creationId xmlns:a16="http://schemas.microsoft.com/office/drawing/2014/main" id="{4FD1DA62-D71E-6449-86BB-08615C80E08F}"/>
                </a:ext>
              </a:extLst>
            </p:cNvPr>
            <p:cNvSpPr txBox="1"/>
            <p:nvPr/>
          </p:nvSpPr>
          <p:spPr>
            <a:xfrm>
              <a:off x="2157413" y="3089275"/>
              <a:ext cx="246062" cy="334963"/>
            </a:xfrm>
            <a:prstGeom prst="rect">
              <a:avLst/>
            </a:prstGeom>
          </p:spPr>
          <p:txBody>
            <a:bodyPr lIns="0" tIns="16764" rIns="0" bIns="0"/>
            <a:lstStyle/>
            <a:p>
              <a:pPr marL="12700">
                <a:lnSpc>
                  <a:spcPts val="2640"/>
                </a:lnSpc>
                <a:defRPr/>
              </a:pPr>
              <a:r>
                <a:rPr sz="2400" spc="17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01588ACC-86A9-454F-80A5-202430B51D4C}"/>
                </a:ext>
              </a:extLst>
            </p:cNvPr>
            <p:cNvSpPr txBox="1"/>
            <p:nvPr/>
          </p:nvSpPr>
          <p:spPr>
            <a:xfrm>
              <a:off x="2408238" y="3089275"/>
              <a:ext cx="554037" cy="334963"/>
            </a:xfrm>
            <a:prstGeom prst="rect">
              <a:avLst/>
            </a:prstGeom>
          </p:spPr>
          <p:txBody>
            <a:bodyPr lIns="0" tIns="16764" rIns="0" bIns="0"/>
            <a:lstStyle/>
            <a:p>
              <a:pPr marL="12700">
                <a:lnSpc>
                  <a:spcPts val="2640"/>
                </a:lnSpc>
                <a:defRPr/>
              </a:pPr>
              <a:r>
                <a:rPr sz="2400" spc="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{(</a:t>
              </a:r>
              <a:r>
                <a:rPr sz="2400" i="1" spc="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sz="2400" spc="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A94D21FD-C0F7-514B-9E8F-5677D155B011}"/>
                </a:ext>
              </a:extLst>
            </p:cNvPr>
            <p:cNvSpPr txBox="1"/>
            <p:nvPr/>
          </p:nvSpPr>
          <p:spPr>
            <a:xfrm>
              <a:off x="2967038" y="3089275"/>
              <a:ext cx="330200" cy="334963"/>
            </a:xfrm>
            <a:prstGeom prst="rect">
              <a:avLst/>
            </a:prstGeom>
          </p:spPr>
          <p:txBody>
            <a:bodyPr lIns="0" tIns="16764" rIns="0" bIns="0"/>
            <a:lstStyle/>
            <a:p>
              <a:pPr marL="12700">
                <a:lnSpc>
                  <a:spcPts val="2640"/>
                </a:lnSpc>
                <a:defRPr/>
              </a:pPr>
              <a:r>
                <a:rPr sz="2400" i="1" spc="3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sz="2400" spc="3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10D3B7AC-575B-9F4D-843B-231DA13DC509}"/>
                </a:ext>
              </a:extLst>
            </p:cNvPr>
            <p:cNvSpPr txBox="1"/>
            <p:nvPr/>
          </p:nvSpPr>
          <p:spPr>
            <a:xfrm>
              <a:off x="3302000" y="3089275"/>
              <a:ext cx="133350" cy="334963"/>
            </a:xfrm>
            <a:prstGeom prst="rect">
              <a:avLst/>
            </a:prstGeom>
          </p:spPr>
          <p:txBody>
            <a:bodyPr lIns="0" tIns="16764" rIns="0" bIns="0"/>
            <a:lstStyle/>
            <a:p>
              <a:pPr marL="12700">
                <a:lnSpc>
                  <a:spcPts val="2640"/>
                </a:lnSpc>
                <a:defRPr/>
              </a:pPr>
              <a:r>
                <a:rPr sz="2400" spc="-11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bject 5">
              <a:extLst>
                <a:ext uri="{FF2B5EF4-FFF2-40B4-BE49-F238E27FC236}">
                  <a16:creationId xmlns:a16="http://schemas.microsoft.com/office/drawing/2014/main" id="{E694A1F4-5B1F-D74F-B32F-6F3C6FB23769}"/>
                </a:ext>
              </a:extLst>
            </p:cNvPr>
            <p:cNvSpPr txBox="1"/>
            <p:nvPr/>
          </p:nvSpPr>
          <p:spPr>
            <a:xfrm>
              <a:off x="3436938" y="3089275"/>
              <a:ext cx="407987" cy="334963"/>
            </a:xfrm>
            <a:prstGeom prst="rect">
              <a:avLst/>
            </a:prstGeom>
          </p:spPr>
          <p:txBody>
            <a:bodyPr lIns="0" tIns="16764" rIns="0" bIns="0"/>
            <a:lstStyle/>
            <a:p>
              <a:pPr marL="12700">
                <a:lnSpc>
                  <a:spcPts val="2640"/>
                </a:lnSpc>
                <a:defRPr/>
              </a:pPr>
              <a:r>
                <a:rPr sz="2400" spc="2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sz="2400" i="1" spc="2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sz="2400" spc="2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bject 4">
              <a:extLst>
                <a:ext uri="{FF2B5EF4-FFF2-40B4-BE49-F238E27FC236}">
                  <a16:creationId xmlns:a16="http://schemas.microsoft.com/office/drawing/2014/main" id="{1A1ECC7C-2A83-D040-9888-97396B080D6B}"/>
                </a:ext>
              </a:extLst>
            </p:cNvPr>
            <p:cNvSpPr txBox="1"/>
            <p:nvPr/>
          </p:nvSpPr>
          <p:spPr>
            <a:xfrm flipH="1">
              <a:off x="5191921" y="3094027"/>
              <a:ext cx="484980" cy="289554"/>
            </a:xfrm>
            <a:prstGeom prst="rect">
              <a:avLst/>
            </a:prstGeom>
          </p:spPr>
          <p:txBody>
            <a:bodyPr lIns="0" tIns="16764" rIns="0" bIns="0"/>
            <a:lstStyle/>
            <a:p>
              <a:pPr marL="12700">
                <a:lnSpc>
                  <a:spcPts val="2640"/>
                </a:lnSpc>
                <a:defRPr/>
              </a:pPr>
              <a:r>
                <a:rPr sz="2400" i="1" spc="21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D99A64C3-DEC2-D64F-81C8-CA71CC9E7685}"/>
                </a:ext>
              </a:extLst>
            </p:cNvPr>
            <p:cNvSpPr txBox="1"/>
            <p:nvPr/>
          </p:nvSpPr>
          <p:spPr>
            <a:xfrm>
              <a:off x="5448300" y="3078790"/>
              <a:ext cx="220662" cy="334963"/>
            </a:xfrm>
            <a:prstGeom prst="rect">
              <a:avLst/>
            </a:prstGeom>
          </p:spPr>
          <p:txBody>
            <a:bodyPr lIns="0" tIns="16764" rIns="0" bIns="0"/>
            <a:lstStyle/>
            <a:p>
              <a:pPr marL="12700">
                <a:lnSpc>
                  <a:spcPts val="2640"/>
                </a:lnSpc>
                <a:defRPr/>
              </a:pPr>
              <a:r>
                <a:rPr sz="2400" spc="32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30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A8B9E9-38C5-D143-9B24-2C15D7ABBD74}"/>
              </a:ext>
            </a:extLst>
          </p:cNvPr>
          <p:cNvSpPr/>
          <p:nvPr/>
        </p:nvSpPr>
        <p:spPr>
          <a:xfrm>
            <a:off x="240633" y="822954"/>
            <a:ext cx="8710862" cy="2984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algn="just">
              <a:lnSpc>
                <a:spcPct val="150000"/>
              </a:lnSpc>
              <a:spcAft>
                <a:spcPts val="1000"/>
              </a:spcAft>
            </a:pPr>
            <a:r>
              <a:rPr lang="id-ID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D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algn="just">
              <a:lnSpc>
                <a:spcPct val="150000"/>
              </a:lnSpc>
              <a:spcAft>
                <a:spcPts val="1000"/>
              </a:spcAft>
            </a:pPr>
            <a:r>
              <a:rPr lang="id-ID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Ditentukan </a:t>
            </a:r>
            <a:r>
              <a:rPr lang="id-ID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id-ID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id-ID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dan </a:t>
            </a:r>
            <a:r>
              <a:rPr lang="id-ID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{1,2} dan relasi </a:t>
            </a:r>
          </a:p>
          <a:p>
            <a:pPr marL="571500" algn="just">
              <a:lnSpc>
                <a:spcPct val="150000"/>
              </a:lnSpc>
              <a:spcAft>
                <a:spcPts val="1000"/>
              </a:spcAft>
            </a:pPr>
            <a:r>
              <a:rPr lang="id-ID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{(a,1), (b,2), (c,1)}, maka </a:t>
            </a:r>
          </a:p>
          <a:p>
            <a:pPr marL="571500" algn="just">
              <a:lnSpc>
                <a:spcPct val="150000"/>
              </a:lnSpc>
              <a:spcAft>
                <a:spcPts val="1000"/>
              </a:spcAft>
            </a:pPr>
            <a:r>
              <a:rPr lang="id-ID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2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id-ID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{(1,a), (2,b), (1,c)}.</a:t>
            </a:r>
            <a:endParaRPr lang="en-ID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0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grpSp>
        <p:nvGrpSpPr>
          <p:cNvPr id="34" name="Group 3">
            <a:extLst>
              <a:ext uri="{FF2B5EF4-FFF2-40B4-BE49-F238E27FC236}">
                <a16:creationId xmlns:a16="http://schemas.microsoft.com/office/drawing/2014/main" id="{A337932C-F9EF-024C-A214-368174BC7AC3}"/>
              </a:ext>
            </a:extLst>
          </p:cNvPr>
          <p:cNvGrpSpPr>
            <a:grpSpLocks/>
          </p:cNvGrpSpPr>
          <p:nvPr/>
        </p:nvGrpSpPr>
        <p:grpSpPr bwMode="auto">
          <a:xfrm>
            <a:off x="611185" y="706438"/>
            <a:ext cx="7502841" cy="3630667"/>
            <a:chOff x="611185" y="706438"/>
            <a:chExt cx="7502841" cy="3630667"/>
          </a:xfrm>
        </p:grpSpPr>
        <p:sp>
          <p:nvSpPr>
            <p:cNvPr id="41" name="object 24">
              <a:extLst>
                <a:ext uri="{FF2B5EF4-FFF2-40B4-BE49-F238E27FC236}">
                  <a16:creationId xmlns:a16="http://schemas.microsoft.com/office/drawing/2014/main" id="{A99E1347-C6C3-6D42-A61A-9C6F9CAD5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100" y="706438"/>
              <a:ext cx="5173663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6351" rIns="0" bIns="0"/>
            <a:lstStyle>
              <a:lvl1pPr marL="12700">
                <a:spcBef>
                  <a:spcPts val="1000"/>
                </a:spcBef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>
                <a:lnSpc>
                  <a:spcPts val="2575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3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Contoh</a:t>
              </a:r>
              <a:r>
                <a:rPr lang="en-US" altLang="en-US" sz="23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3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Misalkan</a:t>
              </a:r>
              <a:r>
                <a:rPr lang="en-US" altLang="en-US" sz="2300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P  </a:t>
              </a:r>
              <a:r>
                <a:rPr lang="en-US" altLang="en-US" sz="2300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= {2,  3, 4} dan </a:t>
              </a:r>
              <a:r>
                <a:rPr lang="en-US" altLang="en-US" sz="23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Q</a:t>
              </a:r>
              <a:endPara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ndara Light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ts val="2588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3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kita</a:t>
              </a:r>
              <a:r>
                <a:rPr lang="en-US" altLang="en-US" sz="2300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definisikan</a:t>
              </a:r>
              <a:r>
                <a:rPr lang="en-US" altLang="en-US" sz="2300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relasi</a:t>
              </a:r>
              <a:r>
                <a:rPr lang="en-US" altLang="en-US" sz="2300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R </a:t>
              </a:r>
              <a:r>
                <a:rPr lang="en-US" altLang="en-US" sz="23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dari</a:t>
              </a:r>
              <a:r>
                <a:rPr lang="en-US" altLang="en-US" sz="2300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P </a:t>
              </a:r>
              <a:r>
                <a:rPr lang="en-US" altLang="en-US" sz="23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ke</a:t>
              </a:r>
              <a:r>
                <a:rPr lang="en-US" altLang="en-US" sz="2300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Q </a:t>
              </a:r>
              <a:r>
                <a:rPr lang="en-US" altLang="en-US" sz="23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dengan</a:t>
              </a:r>
              <a:endPara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ndara Ligh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bject 23">
              <a:extLst>
                <a:ext uri="{FF2B5EF4-FFF2-40B4-BE49-F238E27FC236}">
                  <a16:creationId xmlns:a16="http://schemas.microsoft.com/office/drawing/2014/main" id="{5B8A23C4-7135-9840-B82F-B9D452183DEC}"/>
                </a:ext>
              </a:extLst>
            </p:cNvPr>
            <p:cNvSpPr txBox="1"/>
            <p:nvPr/>
          </p:nvSpPr>
          <p:spPr>
            <a:xfrm>
              <a:off x="5385346" y="706438"/>
              <a:ext cx="234950" cy="317500"/>
            </a:xfrm>
            <a:prstGeom prst="rect">
              <a:avLst/>
            </a:prstGeom>
          </p:spPr>
          <p:txBody>
            <a:bodyPr lIns="0" tIns="15906" rIns="0" bIns="0"/>
            <a:lstStyle/>
            <a:p>
              <a:pPr marL="12700">
                <a:lnSpc>
                  <a:spcPts val="2505"/>
                </a:lnSpc>
                <a:defRPr/>
              </a:pPr>
              <a:r>
                <a:rPr sz="2300" spc="13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ject 22">
              <a:extLst>
                <a:ext uri="{FF2B5EF4-FFF2-40B4-BE49-F238E27FC236}">
                  <a16:creationId xmlns:a16="http://schemas.microsoft.com/office/drawing/2014/main" id="{FB36E0EE-EF3A-BA4B-BE2C-41AB7DA487A6}"/>
                </a:ext>
              </a:extLst>
            </p:cNvPr>
            <p:cNvSpPr txBox="1"/>
            <p:nvPr/>
          </p:nvSpPr>
          <p:spPr>
            <a:xfrm>
              <a:off x="5590511" y="713623"/>
              <a:ext cx="2119976" cy="317500"/>
            </a:xfrm>
            <a:prstGeom prst="rect">
              <a:avLst/>
            </a:prstGeom>
          </p:spPr>
          <p:txBody>
            <a:bodyPr lIns="0" tIns="15906" rIns="0" bIns="0"/>
            <a:lstStyle/>
            <a:p>
              <a:pPr marL="12700">
                <a:lnSpc>
                  <a:spcPts val="2505"/>
                </a:lnSpc>
                <a:defRPr/>
              </a:pPr>
              <a:r>
                <a:rPr sz="2300" spc="13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{2,</a:t>
              </a:r>
              <a:r>
                <a:rPr lang="en-US" sz="2300" spc="139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4, 8, 9, 15}</a:t>
              </a:r>
              <a:endParaRPr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bject 17">
              <a:extLst>
                <a:ext uri="{FF2B5EF4-FFF2-40B4-BE49-F238E27FC236}">
                  <a16:creationId xmlns:a16="http://schemas.microsoft.com/office/drawing/2014/main" id="{856211AD-58DF-8F49-9A16-D924701438BA}"/>
                </a:ext>
              </a:extLst>
            </p:cNvPr>
            <p:cNvSpPr txBox="1"/>
            <p:nvPr/>
          </p:nvSpPr>
          <p:spPr>
            <a:xfrm>
              <a:off x="7561557" y="713029"/>
              <a:ext cx="541338" cy="317500"/>
            </a:xfrm>
            <a:prstGeom prst="rect">
              <a:avLst/>
            </a:prstGeom>
          </p:spPr>
          <p:txBody>
            <a:bodyPr lIns="0" tIns="15906" rIns="0" bIns="0"/>
            <a:lstStyle/>
            <a:p>
              <a:pPr marL="12700">
                <a:lnSpc>
                  <a:spcPts val="2505"/>
                </a:lnSpc>
                <a:defRPr/>
              </a:pPr>
              <a:r>
                <a:rPr sz="2300" spc="1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Jika</a:t>
              </a:r>
              <a:endParaRPr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bject 16">
              <a:extLst>
                <a:ext uri="{FF2B5EF4-FFF2-40B4-BE49-F238E27FC236}">
                  <a16:creationId xmlns:a16="http://schemas.microsoft.com/office/drawing/2014/main" id="{9CAE4F2C-AA77-DB4E-AD6D-0493BE75426E}"/>
                </a:ext>
              </a:extLst>
            </p:cNvPr>
            <p:cNvSpPr txBox="1"/>
            <p:nvPr/>
          </p:nvSpPr>
          <p:spPr>
            <a:xfrm>
              <a:off x="1331912" y="1735138"/>
              <a:ext cx="5173661" cy="312737"/>
            </a:xfrm>
            <a:prstGeom prst="rect">
              <a:avLst/>
            </a:prstGeom>
          </p:spPr>
          <p:txBody>
            <a:bodyPr lIns="0" tIns="16160" rIns="0" bIns="0"/>
            <a:lstStyle/>
            <a:p>
              <a:pPr marL="12700">
                <a:lnSpc>
                  <a:spcPts val="2545"/>
                </a:lnSpc>
                <a:defRPr/>
              </a:pPr>
              <a:r>
                <a:rPr sz="2300" spc="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sz="2300" i="1" spc="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sz="2300" spc="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sz="2300" i="1" spc="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sz="2300" spc="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300" spc="3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anggota</a:t>
              </a:r>
              <a:r>
                <a:rPr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300" i="1" spc="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 </a:t>
              </a:r>
              <a:r>
                <a:rPr sz="2300" spc="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jika </a:t>
              </a:r>
              <a:r>
                <a:rPr sz="2300" i="1" spc="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 </a:t>
              </a:r>
              <a:r>
                <a:rPr sz="2300" spc="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habis membagi </a:t>
              </a:r>
              <a:r>
                <a:rPr sz="2300" i="1" spc="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bject 15">
              <a:extLst>
                <a:ext uri="{FF2B5EF4-FFF2-40B4-BE49-F238E27FC236}">
                  <a16:creationId xmlns:a16="http://schemas.microsoft.com/office/drawing/2014/main" id="{67FEFC9F-704D-5D45-9891-550DF4D1FD50}"/>
                </a:ext>
              </a:extLst>
            </p:cNvPr>
            <p:cNvSpPr txBox="1"/>
            <p:nvPr/>
          </p:nvSpPr>
          <p:spPr>
            <a:xfrm>
              <a:off x="673100" y="2376488"/>
              <a:ext cx="2890838" cy="357187"/>
            </a:xfrm>
            <a:prstGeom prst="rect">
              <a:avLst/>
            </a:prstGeom>
          </p:spPr>
          <p:txBody>
            <a:bodyPr lIns="0" tIns="15906" rIns="0" bIns="0"/>
            <a:lstStyle/>
            <a:p>
              <a:pPr marL="12700">
                <a:lnSpc>
                  <a:spcPts val="2505"/>
                </a:lnSpc>
                <a:defRPr/>
              </a:pPr>
              <a:r>
                <a:rPr sz="2300" spc="-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maka kita peroleh</a:t>
              </a:r>
              <a:endParaRPr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bject 14">
              <a:extLst>
                <a:ext uri="{FF2B5EF4-FFF2-40B4-BE49-F238E27FC236}">
                  <a16:creationId xmlns:a16="http://schemas.microsoft.com/office/drawing/2014/main" id="{3B27D527-1247-2644-BD58-BB4E107851A3}"/>
                </a:ext>
              </a:extLst>
            </p:cNvPr>
            <p:cNvSpPr txBox="1"/>
            <p:nvPr/>
          </p:nvSpPr>
          <p:spPr>
            <a:xfrm>
              <a:off x="1335088" y="2752836"/>
              <a:ext cx="4744869" cy="331133"/>
            </a:xfrm>
            <a:prstGeom prst="rect">
              <a:avLst/>
            </a:prstGeom>
          </p:spPr>
          <p:txBody>
            <a:bodyPr lIns="0" tIns="15906" rIns="0" bIns="0"/>
            <a:lstStyle/>
            <a:p>
              <a:pPr marL="12700">
                <a:lnSpc>
                  <a:spcPts val="2505"/>
                </a:lnSpc>
                <a:defRPr/>
              </a:pPr>
              <a:r>
                <a:rPr sz="2300" i="1" spc="2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 </a:t>
              </a:r>
              <a:r>
                <a:rPr sz="2300" spc="2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{(2, 2), (2, 4), (4, 4), (2, 8), (4, 8),</a:t>
              </a:r>
              <a:endParaRPr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bject 13">
              <a:extLst>
                <a:ext uri="{FF2B5EF4-FFF2-40B4-BE49-F238E27FC236}">
                  <a16:creationId xmlns:a16="http://schemas.microsoft.com/office/drawing/2014/main" id="{030BA64D-751E-E440-83DE-7A00EDA4296B}"/>
                </a:ext>
              </a:extLst>
            </p:cNvPr>
            <p:cNvSpPr txBox="1"/>
            <p:nvPr/>
          </p:nvSpPr>
          <p:spPr>
            <a:xfrm>
              <a:off x="6006114" y="2776054"/>
              <a:ext cx="1163637" cy="317500"/>
            </a:xfrm>
            <a:prstGeom prst="rect">
              <a:avLst/>
            </a:prstGeom>
          </p:spPr>
          <p:txBody>
            <a:bodyPr lIns="0" tIns="15906" rIns="0" bIns="0"/>
            <a:lstStyle/>
            <a:p>
              <a:pPr marL="12700">
                <a:lnSpc>
                  <a:spcPts val="2505"/>
                </a:lnSpc>
                <a:defRPr/>
              </a:pPr>
              <a:r>
                <a:rPr sz="2300" spc="-1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(3, 9), (3,</a:t>
              </a:r>
              <a:endParaRPr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bject 12">
              <a:extLst>
                <a:ext uri="{FF2B5EF4-FFF2-40B4-BE49-F238E27FC236}">
                  <a16:creationId xmlns:a16="http://schemas.microsoft.com/office/drawing/2014/main" id="{D2494C4D-A0A7-134D-A1DC-31CC1E4CD623}"/>
                </a:ext>
              </a:extLst>
            </p:cNvPr>
            <p:cNvSpPr txBox="1"/>
            <p:nvPr/>
          </p:nvSpPr>
          <p:spPr>
            <a:xfrm>
              <a:off x="7135811" y="2800042"/>
              <a:ext cx="967073" cy="316730"/>
            </a:xfrm>
            <a:prstGeom prst="rect">
              <a:avLst/>
            </a:prstGeom>
          </p:spPr>
          <p:txBody>
            <a:bodyPr lIns="0" tIns="15906" rIns="0" bIns="0"/>
            <a:lstStyle/>
            <a:p>
              <a:pPr marL="12700">
                <a:lnSpc>
                  <a:spcPts val="2505"/>
                </a:lnSpc>
                <a:defRPr/>
              </a:pPr>
              <a:r>
                <a:rPr sz="2300" spc="1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15) }</a:t>
              </a:r>
              <a:endParaRPr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object 11">
              <a:extLst>
                <a:ext uri="{FF2B5EF4-FFF2-40B4-BE49-F238E27FC236}">
                  <a16:creationId xmlns:a16="http://schemas.microsoft.com/office/drawing/2014/main" id="{6F67D285-2CC3-AF41-91AB-80E78EF615E8}"/>
                </a:ext>
              </a:extLst>
            </p:cNvPr>
            <p:cNvSpPr txBox="1"/>
            <p:nvPr/>
          </p:nvSpPr>
          <p:spPr>
            <a:xfrm>
              <a:off x="611186" y="3080657"/>
              <a:ext cx="449263" cy="377825"/>
            </a:xfrm>
            <a:prstGeom prst="rect">
              <a:avLst/>
            </a:prstGeom>
          </p:spPr>
          <p:txBody>
            <a:bodyPr lIns="0" tIns="18827" rIns="0" bIns="0"/>
            <a:lstStyle/>
            <a:p>
              <a:pPr marL="12700">
                <a:lnSpc>
                  <a:spcPts val="2965"/>
                </a:lnSpc>
                <a:defRPr/>
              </a:pPr>
              <a:r>
                <a:rPr sz="2300" i="1" spc="13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sz="2325" spc="131" baseline="3699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–1</a:t>
              </a:r>
              <a:endParaRPr sz="15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bject 10">
              <a:extLst>
                <a:ext uri="{FF2B5EF4-FFF2-40B4-BE49-F238E27FC236}">
                  <a16:creationId xmlns:a16="http://schemas.microsoft.com/office/drawing/2014/main" id="{5A547185-3F39-F245-B3E9-214AD0B6981D}"/>
                </a:ext>
              </a:extLst>
            </p:cNvPr>
            <p:cNvSpPr txBox="1"/>
            <p:nvPr/>
          </p:nvSpPr>
          <p:spPr>
            <a:xfrm>
              <a:off x="1109072" y="3094593"/>
              <a:ext cx="7004954" cy="374650"/>
            </a:xfrm>
            <a:prstGeom prst="rect">
              <a:avLst/>
            </a:prstGeom>
          </p:spPr>
          <p:txBody>
            <a:bodyPr lIns="0" tIns="15906" rIns="0" bIns="0"/>
            <a:lstStyle/>
            <a:p>
              <a:pPr marL="12700">
                <a:lnSpc>
                  <a:spcPts val="2505"/>
                </a:lnSpc>
                <a:defRPr/>
              </a:pPr>
              <a:r>
                <a:rPr sz="2300" spc="1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adalah </a:t>
              </a:r>
              <a:r>
                <a:rPr sz="2300" i="1" spc="1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invers </a:t>
              </a:r>
              <a:r>
                <a:rPr sz="2300" spc="1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dari relasi </a:t>
              </a:r>
              <a:r>
                <a:rPr sz="2300" i="1" spc="1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sz="2300" spc="1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yaitu relasi </a:t>
              </a:r>
              <a:r>
                <a:rPr sz="2300" spc="1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dari</a:t>
              </a:r>
              <a:r>
                <a:rPr sz="2300" spc="1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300" i="1" spc="1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300" i="1" spc="1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i="1" spc="1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ke</a:t>
              </a:r>
              <a:r>
                <a:rPr lang="en-US" sz="2300" i="1" spc="1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 </a:t>
              </a:r>
              <a:r>
                <a:rPr lang="en-US" sz="2300" i="1" spc="12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dengan</a:t>
              </a:r>
              <a:endParaRPr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bject 6">
              <a:extLst>
                <a:ext uri="{FF2B5EF4-FFF2-40B4-BE49-F238E27FC236}">
                  <a16:creationId xmlns:a16="http://schemas.microsoft.com/office/drawing/2014/main" id="{32F4A381-40D2-1A43-87C1-3D062883CB7A}"/>
                </a:ext>
              </a:extLst>
            </p:cNvPr>
            <p:cNvSpPr txBox="1"/>
            <p:nvPr/>
          </p:nvSpPr>
          <p:spPr>
            <a:xfrm>
              <a:off x="2305846" y="3445329"/>
              <a:ext cx="449262" cy="377825"/>
            </a:xfrm>
            <a:prstGeom prst="rect">
              <a:avLst/>
            </a:prstGeom>
          </p:spPr>
          <p:txBody>
            <a:bodyPr lIns="0" tIns="18827" rIns="0" bIns="0"/>
            <a:lstStyle/>
            <a:p>
              <a:pPr marL="12700">
                <a:lnSpc>
                  <a:spcPts val="2965"/>
                </a:lnSpc>
                <a:defRPr/>
              </a:pPr>
              <a:r>
                <a:rPr sz="2300" i="1" spc="13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sz="2325" spc="132" baseline="3699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–1</a:t>
              </a:r>
              <a:endParaRPr sz="15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object 5">
              <a:extLst>
                <a:ext uri="{FF2B5EF4-FFF2-40B4-BE49-F238E27FC236}">
                  <a16:creationId xmlns:a16="http://schemas.microsoft.com/office/drawing/2014/main" id="{EB603AF0-C680-E540-A6DB-B15D48B7D2B1}"/>
                </a:ext>
              </a:extLst>
            </p:cNvPr>
            <p:cNvSpPr txBox="1"/>
            <p:nvPr/>
          </p:nvSpPr>
          <p:spPr>
            <a:xfrm>
              <a:off x="611185" y="3467921"/>
              <a:ext cx="1751009" cy="337372"/>
            </a:xfrm>
            <a:prstGeom prst="rect">
              <a:avLst/>
            </a:prstGeom>
          </p:spPr>
          <p:txBody>
            <a:bodyPr lIns="0" tIns="16160" rIns="0" bIns="0"/>
            <a:lstStyle/>
            <a:p>
              <a:pPr marL="12700">
                <a:lnSpc>
                  <a:spcPts val="2545"/>
                </a:lnSpc>
                <a:defRPr/>
              </a:pPr>
              <a:r>
                <a:rPr sz="23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sz="2300" i="1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sz="23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sz="2300" i="1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sz="2300" spc="-1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300" spc="-1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anggota</a:t>
              </a:r>
              <a:endParaRPr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bject 4">
              <a:extLst>
                <a:ext uri="{FF2B5EF4-FFF2-40B4-BE49-F238E27FC236}">
                  <a16:creationId xmlns:a16="http://schemas.microsoft.com/office/drawing/2014/main" id="{4F9C4849-3E8B-8640-A257-30659C160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2627" y="3468543"/>
              <a:ext cx="3639694" cy="43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5906" rIns="0" bIns="0"/>
            <a:lstStyle>
              <a:lvl1pPr marL="12700">
                <a:spcBef>
                  <a:spcPts val="1000"/>
                </a:spcBef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>
                  <a:solidFill>
                    <a:srgbClr val="404040"/>
                  </a:solidFill>
                  <a:latin typeface="Trebuchet MS" panose="020B070302020209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600">
                  <a:solidFill>
                    <a:srgbClr val="404040"/>
                  </a:solidFill>
                  <a:latin typeface="Trebuchet MS" panose="020B070302020209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400">
                  <a:solidFill>
                    <a:srgbClr val="404040"/>
                  </a:solidFill>
                  <a:latin typeface="Trebuchet MS" panose="020B070302020209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EB3D9F"/>
                </a:buClr>
                <a:buSzPct val="80000"/>
                <a:buFont typeface="Wingdings 3" pitchFamily="2" charset="2"/>
                <a:buChar char=""/>
                <a:defRPr sz="1200">
                  <a:solidFill>
                    <a:srgbClr val="404040"/>
                  </a:solidFill>
                  <a:latin typeface="Trebuchet MS" panose="020B0703020202090204" pitchFamily="34" charset="0"/>
                </a:defRPr>
              </a:lvl9pPr>
            </a:lstStyle>
            <a:p>
              <a:pPr>
                <a:lnSpc>
                  <a:spcPts val="25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3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jika</a:t>
              </a:r>
              <a:r>
                <a:rPr lang="en-US" altLang="en-US" sz="2300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q </a:t>
              </a:r>
              <a:r>
                <a:rPr lang="en-US" altLang="en-US" sz="23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adalah</a:t>
              </a:r>
              <a:r>
                <a:rPr lang="en-US" altLang="en-US" sz="2300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kelipatan</a:t>
              </a:r>
              <a:r>
                <a:rPr lang="en-US" altLang="en-US" sz="2300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dari</a:t>
              </a:r>
              <a:r>
                <a:rPr lang="en-US" altLang="en-US" sz="2300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ndara Light" pitchFamily="34" charset="0"/>
                  <a:cs typeface="Times New Roman" panose="02020603050405020304" pitchFamily="18" charset="0"/>
                </a:rPr>
                <a:t>p</a:t>
              </a:r>
              <a:endParaRPr lang="en-US" altLang="en-US" sz="2300" dirty="0">
                <a:solidFill>
                  <a:schemeClr val="tx1"/>
                </a:solidFill>
                <a:latin typeface="Times New Roman" panose="02020603050405020304" pitchFamily="18" charset="0"/>
                <a:ea typeface="Candara Ligh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bject 3">
              <a:extLst>
                <a:ext uri="{FF2B5EF4-FFF2-40B4-BE49-F238E27FC236}">
                  <a16:creationId xmlns:a16="http://schemas.microsoft.com/office/drawing/2014/main" id="{DF92BC8F-05C5-534E-BCF1-50FEE882CB35}"/>
                </a:ext>
              </a:extLst>
            </p:cNvPr>
            <p:cNvSpPr txBox="1"/>
            <p:nvPr/>
          </p:nvSpPr>
          <p:spPr>
            <a:xfrm>
              <a:off x="2183606" y="3962455"/>
              <a:ext cx="2890838" cy="374650"/>
            </a:xfrm>
            <a:prstGeom prst="rect">
              <a:avLst/>
            </a:prstGeom>
          </p:spPr>
          <p:txBody>
            <a:bodyPr lIns="0" tIns="15906" rIns="0" bIns="0"/>
            <a:lstStyle/>
            <a:p>
              <a:pPr marL="12700">
                <a:lnSpc>
                  <a:spcPts val="2505"/>
                </a:lnSpc>
                <a:defRPr/>
              </a:pPr>
              <a:r>
                <a:rPr sz="2300" spc="-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maka </a:t>
              </a:r>
              <a:r>
                <a:rPr sz="2300" spc="-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sz="2300" spc="-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300" spc="-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peroleh</a:t>
              </a:r>
              <a:r>
                <a:rPr lang="en-US" sz="2300" spc="-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??</a:t>
              </a:r>
              <a:endParaRPr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337462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XL by Slidesgo">
  <a:themeElements>
    <a:clrScheme name="Simple Light">
      <a:dk1>
        <a:srgbClr val="434343"/>
      </a:dk1>
      <a:lt1>
        <a:srgbClr val="E9E6E1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1DC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238</Words>
  <Application>Microsoft Macintosh PowerPoint</Application>
  <PresentationFormat>On-screen Show (16:9)</PresentationFormat>
  <Paragraphs>43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Arvo</vt:lpstr>
      <vt:lpstr>Barlow Condensed SemiBold</vt:lpstr>
      <vt:lpstr>Roboto Condensed</vt:lpstr>
      <vt:lpstr>Times New Roman</vt:lpstr>
      <vt:lpstr>Montserrat Light</vt:lpstr>
      <vt:lpstr>Arial</vt:lpstr>
      <vt:lpstr>My Creative CV XL by Slidesgo</vt:lpstr>
      <vt:lpstr>RELASI INVERS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PRESENTATION</dc:title>
  <cp:lastModifiedBy>Microsoft Office User</cp:lastModifiedBy>
  <cp:revision>10</cp:revision>
  <dcterms:modified xsi:type="dcterms:W3CDTF">2021-09-06T16:15:52Z</dcterms:modified>
</cp:coreProperties>
</file>