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5" r:id="rId5"/>
    <p:sldId id="266" r:id="rId6"/>
    <p:sldId id="263" r:id="rId7"/>
    <p:sldId id="264" r:id="rId8"/>
    <p:sldId id="262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934273"/>
            <a:ext cx="7766936" cy="1646302"/>
          </a:xfrm>
        </p:spPr>
        <p:txBody>
          <a:bodyPr/>
          <a:lstStyle/>
          <a:p>
            <a:r>
              <a:rPr lang="en-US" dirty="0" smtClean="0"/>
              <a:t>JENIS-JENIS RELASI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632820"/>
            <a:ext cx="7766936" cy="1096899"/>
          </a:xfrm>
        </p:spPr>
        <p:txBody>
          <a:bodyPr/>
          <a:lstStyle/>
          <a:p>
            <a:r>
              <a:rPr lang="en-US" dirty="0" smtClean="0"/>
              <a:t>Rima </a:t>
            </a:r>
            <a:r>
              <a:rPr lang="en-US" dirty="0" err="1" smtClean="0"/>
              <a:t>Aksen</a:t>
            </a:r>
            <a:r>
              <a:rPr lang="en-US" dirty="0" smtClean="0"/>
              <a:t> </a:t>
            </a:r>
            <a:r>
              <a:rPr lang="en-US" dirty="0" err="1" smtClean="0"/>
              <a:t>Cahdriyana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2068" y="5448938"/>
            <a:ext cx="8556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Pendidikan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Matematika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|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Fakultas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Keguruan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Ilmu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Pendidikan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UNIVERSITAS AHMAD DAHLAN | 2021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976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ANTI SIMETRIS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50161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Contoh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: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kosong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keluarga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himpunan-himpunan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didefinisikan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oleh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“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”,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anti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simetris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sebab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A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A,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A = </a:t>
            </a:r>
            <a:r>
              <a:rPr lang="en-US" sz="230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4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REFLEKSIF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44868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kosong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disebut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RELASI REFLEKSIF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991117" y="3223155"/>
                <a:ext cx="63224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117" y="3223155"/>
                <a:ext cx="632242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2287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REFLEKSIF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50161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Contoh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: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semua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bilangan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bulat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didefinisikan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oleh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“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sama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”,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B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merupakan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refleksif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89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SIMETRIS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44868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kosong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disebut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RELASI SIMETRIS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hanya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991117" y="3223155"/>
                <a:ext cx="63224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117" y="3223155"/>
                <a:ext cx="632242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83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SIMETRIS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4450" y="1554478"/>
                <a:ext cx="10844109" cy="5055327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spcBef>
                    <a:spcPts val="1800"/>
                  </a:spcBef>
                  <a:buNone/>
                </a:pP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Contoh</a:t>
                </a:r>
                <a:r>
                  <a:rPr lang="en-US" sz="2300" dirty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:</a:t>
                </a:r>
                <a:endParaRPr lang="en-US" sz="2300" dirty="0" smtClean="0"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  <a:spcBef>
                    <a:spcPts val="1800"/>
                  </a:spcBef>
                </a:pP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Misalkan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P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adalah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himpunan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semua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garis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lurus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dalam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Euclid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T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adalah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suatu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relasi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dalam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P yang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didefinisikan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oleh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“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tegak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lurus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pada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”,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maka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T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suatu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relasi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simetris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  <a:spcBef>
                    <a:spcPts val="1800"/>
                  </a:spcBef>
                </a:pP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Misalkan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S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adalah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{a, b, c, d}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relasi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R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dalam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S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didefinisikan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sebagai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R 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= {(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a,c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b,d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c,a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d,b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)},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maka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R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suatu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relasi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transitif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dalam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S.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Tetapi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T = {(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a,d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a,c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b,c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d,a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), 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c,a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)}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bukan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merupakan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relasi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simetris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dalam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S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karena</a:t>
                </a:r>
                <a:r>
                  <a:rPr lang="en-US" sz="2300" dirty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2300" dirty="0" err="1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b,c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T 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namun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2300" dirty="0" err="1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c,b</a:t>
                </a:r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300" dirty="0" smtClean="0">
                    <a:latin typeface="Calibri" panose="020F0502020204030204" pitchFamily="34" charset="0"/>
                    <a:ea typeface="Tahoma" panose="020B0604030504040204" pitchFamily="34" charset="0"/>
                    <a:cs typeface="Calibri" panose="020F0502020204030204" pitchFamily="34" charset="0"/>
                  </a:rPr>
                  <a:t> T </a:t>
                </a:r>
                <a:endParaRPr lang="en-US" sz="2300" dirty="0"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4450" y="1554478"/>
                <a:ext cx="10844109" cy="5055327"/>
              </a:xfrm>
              <a:blipFill>
                <a:blip r:embed="rId2"/>
                <a:stretch>
                  <a:fillRect l="-787" r="-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11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TRANSITIF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44868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kosong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disebut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RELASI TRANSITIF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hanya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76103" y="3223155"/>
                <a:ext cx="7772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&amp;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3223155"/>
                <a:ext cx="77724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96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TRANSITIF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448688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Contoh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: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P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semua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bilangan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rasional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Q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P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didefinisikan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oleh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“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kurang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”,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Q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transitif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kosong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keluarga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himpunan-himpunan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R. T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didefinisikan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oleh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“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bagian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dari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”,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T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transitif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09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EKUIVALEN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44868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sekaligus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merupakan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refleksif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simetris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transitif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disebut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RELASI EKUIVALEN.</a:t>
            </a:r>
          </a:p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Contoh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:</a:t>
            </a:r>
            <a:endParaRPr lang="en-US" sz="23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segitiga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pada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bidang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Euclid,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“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sebangun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”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EKUIVALEN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adalah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garis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lurus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pada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bidang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Euclid,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maka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“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tegak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lurus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dengan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” BUKAN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merupakan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EKUIVALEN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83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52" y="596537"/>
            <a:ext cx="8596668" cy="1320800"/>
          </a:xfrm>
        </p:spPr>
        <p:txBody>
          <a:bodyPr/>
          <a:lstStyle/>
          <a:p>
            <a:r>
              <a:rPr lang="en-US" dirty="0" smtClean="0"/>
              <a:t>RELASI ANTI SIMETRIS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1" y="1554479"/>
            <a:ext cx="9485570" cy="44868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Misalkan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himpunan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yang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tidak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kosong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suatu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Relasi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disebut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RELASI ANTI SIMETRIS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dalam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S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dan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hanya</a:t>
            </a:r>
            <a:r>
              <a:rPr lang="en-US" sz="23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300" dirty="0" err="1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jika</a:t>
            </a:r>
            <a:endParaRPr lang="en-US" sz="23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991117" y="3223155"/>
                <a:ext cx="685243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&amp;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117" y="3223155"/>
                <a:ext cx="685243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248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</TotalTime>
  <Words>496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Tahoma</vt:lpstr>
      <vt:lpstr>Trebuchet MS</vt:lpstr>
      <vt:lpstr>Wingdings 3</vt:lpstr>
      <vt:lpstr>Facet</vt:lpstr>
      <vt:lpstr>JENIS-JENIS RELASI</vt:lpstr>
      <vt:lpstr>RELASI REFLEKSIF</vt:lpstr>
      <vt:lpstr>RELASI REFLEKSIF</vt:lpstr>
      <vt:lpstr>RELASI SIMETRIS</vt:lpstr>
      <vt:lpstr>RELASI SIMETRIS</vt:lpstr>
      <vt:lpstr>RELASI TRANSITIF</vt:lpstr>
      <vt:lpstr>RELASI TRANSITIF</vt:lpstr>
      <vt:lpstr>RELASI EKUIVALEN</vt:lpstr>
      <vt:lpstr>RELASI ANTI SIMETRIS</vt:lpstr>
      <vt:lpstr>RELASI ANTI SIMETRIS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JENIS-JENIS RELASI</dc:title>
  <dc:creator>USER</dc:creator>
  <cp:lastModifiedBy>USER</cp:lastModifiedBy>
  <cp:revision>17</cp:revision>
  <dcterms:created xsi:type="dcterms:W3CDTF">2021-09-06T20:29:55Z</dcterms:created>
  <dcterms:modified xsi:type="dcterms:W3CDTF">2021-09-13T02:51:40Z</dcterms:modified>
</cp:coreProperties>
</file>