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A88BD82-8439-4985-A54B-1E2E6D8BE21D}" type="datetimeFigureOut">
              <a:rPr lang="en-ID" smtClean="0"/>
              <a:t>10/03/2021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E75F981-E524-45D5-B27D-434A5F83A92E}" type="slidenum">
              <a:rPr lang="en-ID" smtClean="0"/>
              <a:t>‹#›</a:t>
            </a:fld>
            <a:endParaRPr lang="en-ID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466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BD82-8439-4985-A54B-1E2E6D8BE21D}" type="datetimeFigureOut">
              <a:rPr lang="en-ID" smtClean="0"/>
              <a:t>10/03/2021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F981-E524-45D5-B27D-434A5F83A9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951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BD82-8439-4985-A54B-1E2E6D8BE21D}" type="datetimeFigureOut">
              <a:rPr lang="en-ID" smtClean="0"/>
              <a:t>10/03/2021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F981-E524-45D5-B27D-434A5F83A9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324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BD82-8439-4985-A54B-1E2E6D8BE21D}" type="datetimeFigureOut">
              <a:rPr lang="en-ID" smtClean="0"/>
              <a:t>10/03/2021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F981-E524-45D5-B27D-434A5F83A9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315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A88BD82-8439-4985-A54B-1E2E6D8BE21D}" type="datetimeFigureOut">
              <a:rPr lang="en-ID" smtClean="0"/>
              <a:t>10/03/2021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E75F981-E524-45D5-B27D-434A5F83A92E}" type="slidenum">
              <a:rPr lang="en-ID" smtClean="0"/>
              <a:t>‹#›</a:t>
            </a:fld>
            <a:endParaRPr lang="en-ID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17109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BD82-8439-4985-A54B-1E2E6D8BE21D}" type="datetimeFigureOut">
              <a:rPr lang="en-ID" smtClean="0"/>
              <a:t>10/03/2021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F981-E524-45D5-B27D-434A5F83A9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80871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BD82-8439-4985-A54B-1E2E6D8BE21D}" type="datetimeFigureOut">
              <a:rPr lang="en-ID" smtClean="0"/>
              <a:t>10/03/2021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F981-E524-45D5-B27D-434A5F83A9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608300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BD82-8439-4985-A54B-1E2E6D8BE21D}" type="datetimeFigureOut">
              <a:rPr lang="en-ID" smtClean="0"/>
              <a:t>10/03/2021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F981-E524-45D5-B27D-434A5F83A9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625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BD82-8439-4985-A54B-1E2E6D8BE21D}" type="datetimeFigureOut">
              <a:rPr lang="en-ID" smtClean="0"/>
              <a:t>10/03/2021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F981-E524-45D5-B27D-434A5F83A9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761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A88BD82-8439-4985-A54B-1E2E6D8BE21D}" type="datetimeFigureOut">
              <a:rPr lang="en-ID" smtClean="0"/>
              <a:t>10/03/2021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E75F981-E524-45D5-B27D-434A5F83A92E}" type="slidenum">
              <a:rPr lang="en-ID" smtClean="0"/>
              <a:t>‹#›</a:t>
            </a:fld>
            <a:endParaRPr lang="en-ID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51425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A88BD82-8439-4985-A54B-1E2E6D8BE21D}" type="datetimeFigureOut">
              <a:rPr lang="en-ID" smtClean="0"/>
              <a:t>10/03/2021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E75F981-E524-45D5-B27D-434A5F83A92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66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A88BD82-8439-4985-A54B-1E2E6D8BE21D}" type="datetimeFigureOut">
              <a:rPr lang="en-ID" smtClean="0"/>
              <a:t>10/03/2021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75F981-E524-45D5-B27D-434A5F83A92E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149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1973F33-2D0F-4AA1-B0F3-51AEFEA66E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Elemen Jaringan</a:t>
            </a:r>
            <a:endParaRPr lang="en-ID" dirty="0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02D1F4CC-E919-4071-8A4E-F0A51E4E1E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Akhmad</a:t>
            </a:r>
            <a:r>
              <a:rPr lang="en-US" dirty="0"/>
              <a:t> Zaini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2940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69CAAC3-BDC7-4382-841F-55EC62C1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penyusun</a:t>
            </a:r>
            <a:r>
              <a:rPr lang="en-US" dirty="0"/>
              <a:t> </a:t>
            </a:r>
            <a:r>
              <a:rPr lang="en-US" dirty="0" err="1"/>
              <a:t>jaringan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87F18C9-F022-4C45-853F-C36AE679E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Interconnectivity Devices (</a:t>
            </a:r>
            <a:r>
              <a:rPr lang="en-US" dirty="0" err="1"/>
              <a:t>perangkat</a:t>
            </a:r>
            <a:r>
              <a:rPr lang="en-US" dirty="0"/>
              <a:t>)</a:t>
            </a:r>
          </a:p>
          <a:p>
            <a:r>
              <a:rPr lang="en-US" dirty="0" err="1"/>
              <a:t>Protokol</a:t>
            </a:r>
            <a:r>
              <a:rPr lang="en-US" dirty="0"/>
              <a:t> (</a:t>
            </a:r>
            <a:r>
              <a:rPr lang="en-US" dirty="0" err="1"/>
              <a:t>bahasa</a:t>
            </a:r>
            <a:r>
              <a:rPr lang="en-US" dirty="0"/>
              <a:t>)</a:t>
            </a:r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endParaRPr lang="en-US" dirty="0"/>
          </a:p>
          <a:p>
            <a:r>
              <a:rPr lang="en-US"/>
              <a:t>Program Aplikasi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09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A0179E3-3834-4A24-94CA-8FF237707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382" y="824981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3700" dirty="0"/>
              <a:t>Hub, Switch dan Router</a:t>
            </a:r>
            <a:endParaRPr lang="en-ID" sz="3700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E08C4338-6E19-4CEC-ABC7-470A661B4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802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sz="2000" dirty="0"/>
              <a:t>Hub (dumb) : </a:t>
            </a:r>
            <a:r>
              <a:rPr lang="en-US" sz="2000" dirty="0" err="1"/>
              <a:t>sinyal</a:t>
            </a:r>
            <a:r>
              <a:rPr lang="en-US" sz="2000" dirty="0"/>
              <a:t> yang </a:t>
            </a: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hub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ditransmisikan</a:t>
            </a:r>
            <a:r>
              <a:rPr lang="en-US" sz="2000" dirty="0"/>
              <a:t> </a:t>
            </a:r>
            <a:r>
              <a:rPr lang="en-US" sz="2000" dirty="0" err="1"/>
              <a:t>ulang</a:t>
            </a:r>
            <a:r>
              <a:rPr lang="en-US" sz="2000" dirty="0"/>
              <a:t> </a:t>
            </a:r>
            <a:r>
              <a:rPr lang="en-US" sz="2000" dirty="0" err="1"/>
              <a:t>keseluruh</a:t>
            </a:r>
            <a:r>
              <a:rPr lang="en-US" sz="2000" dirty="0"/>
              <a:t> </a:t>
            </a:r>
            <a:r>
              <a:rPr lang="en-US" sz="2000" dirty="0" err="1"/>
              <a:t>anngota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.</a:t>
            </a:r>
          </a:p>
          <a:p>
            <a:r>
              <a:rPr lang="en-US" sz="2000" dirty="0"/>
              <a:t>Switch (smart) : </a:t>
            </a:r>
            <a:r>
              <a:rPr lang="en-US" sz="2000" dirty="0" err="1"/>
              <a:t>sinyal</a:t>
            </a:r>
            <a:r>
              <a:rPr lang="en-US" sz="2000" dirty="0"/>
              <a:t> </a:t>
            </a: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ditransmisikan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.</a:t>
            </a:r>
          </a:p>
          <a:p>
            <a:r>
              <a:rPr lang="en-US" sz="2000" dirty="0"/>
              <a:t>Router : </a:t>
            </a:r>
            <a:r>
              <a:rPr lang="en-US" sz="2000" dirty="0" err="1"/>
              <a:t>Meneruskan</a:t>
            </a:r>
            <a:r>
              <a:rPr lang="en-US" sz="2000" dirty="0"/>
              <a:t> </a:t>
            </a:r>
            <a:r>
              <a:rPr lang="en-US" sz="2000" dirty="0" err="1"/>
              <a:t>aliran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yang </a:t>
            </a:r>
            <a:r>
              <a:rPr lang="en-US" sz="2000" dirty="0" err="1"/>
              <a:t>berbeda</a:t>
            </a:r>
            <a:endParaRPr lang="en-ID" sz="2000" dirty="0"/>
          </a:p>
        </p:txBody>
      </p:sp>
      <p:pic>
        <p:nvPicPr>
          <p:cNvPr id="1026" name="Picture 2" descr="Star network - Wikipedia">
            <a:extLst>
              <a:ext uri="{FF2B5EF4-FFF2-40B4-BE49-F238E27FC236}">
                <a16:creationId xmlns:a16="http://schemas.microsoft.com/office/drawing/2014/main" id="{7FB91F90-E553-4365-8BB7-ABFFC1A821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9" r="5046" b="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339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46B4AB9-5DEA-4845-B331-1A458705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Address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E34D77F-A09E-49BC-86D8-43376BFD0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Media Access Control</a:t>
            </a:r>
          </a:p>
          <a:p>
            <a:r>
              <a:rPr lang="en-US" dirty="0" err="1"/>
              <a:t>Properti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pada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jaringan</a:t>
            </a:r>
            <a:endParaRPr lang="en-US" dirty="0"/>
          </a:p>
          <a:p>
            <a:r>
              <a:rPr lang="en-US" dirty="0" err="1"/>
              <a:t>Disebut</a:t>
            </a:r>
            <a:r>
              <a:rPr lang="en-US" dirty="0"/>
              <a:t> pula sebagai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  <a:p>
            <a:r>
              <a:rPr lang="en-US" dirty="0"/>
              <a:t>Format </a:t>
            </a:r>
            <a:r>
              <a:rPr lang="en-US" dirty="0" err="1"/>
              <a:t>penulisannya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heksa</a:t>
            </a:r>
            <a:r>
              <a:rPr lang="en-US" dirty="0"/>
              <a:t> decimal 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MAC address </a:t>
            </a:r>
            <a:r>
              <a:rPr lang="en-US" dirty="0" err="1"/>
              <a:t>kita</a:t>
            </a:r>
            <a:r>
              <a:rPr lang="en-US" dirty="0"/>
              <a:t> bisa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: ipconfig /all atau melalui properties (GUI)</a:t>
            </a:r>
          </a:p>
        </p:txBody>
      </p:sp>
      <p:pic>
        <p:nvPicPr>
          <p:cNvPr id="7" name="Gambar 6">
            <a:extLst>
              <a:ext uri="{FF2B5EF4-FFF2-40B4-BE49-F238E27FC236}">
                <a16:creationId xmlns:a16="http://schemas.microsoft.com/office/drawing/2014/main" id="{660FF6F7-9590-4E81-8820-10E564DA4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023" y="3521764"/>
            <a:ext cx="3091862" cy="46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7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9573248D-E74E-45CD-AD3B-E651FA0C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 Frame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3731CC3-B251-48B1-B027-CF215B16D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yang </a:t>
            </a:r>
            <a:r>
              <a:rPr lang="en-US" dirty="0" err="1"/>
              <a:t>ditransmisikan</a:t>
            </a:r>
            <a:r>
              <a:rPr lang="en-US" dirty="0"/>
              <a:t> melalui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dipecah</a:t>
            </a:r>
            <a:endParaRPr lang="en-US" dirty="0"/>
          </a:p>
          <a:p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pemecehan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frame (ethernet frame)</a:t>
            </a:r>
            <a:endParaRPr lang="en-ID" dirty="0"/>
          </a:p>
        </p:txBody>
      </p:sp>
      <p:pic>
        <p:nvPicPr>
          <p:cNvPr id="1026" name="Picture 2" descr="Ethernet Frame Structure (2020)- Easy Explanation » Networkustad">
            <a:extLst>
              <a:ext uri="{FF2B5EF4-FFF2-40B4-BE49-F238E27FC236}">
                <a16:creationId xmlns:a16="http://schemas.microsoft.com/office/drawing/2014/main" id="{5F24099D-F621-4D54-BAE2-8027022BD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3220995"/>
            <a:ext cx="7217073" cy="263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Kurung Kurawal Buka 3">
            <a:extLst>
              <a:ext uri="{FF2B5EF4-FFF2-40B4-BE49-F238E27FC236}">
                <a16:creationId xmlns:a16="http://schemas.microsoft.com/office/drawing/2014/main" id="{A0445709-8487-4705-8357-F9DDCA654582}"/>
              </a:ext>
            </a:extLst>
          </p:cNvPr>
          <p:cNvSpPr/>
          <p:nvPr/>
        </p:nvSpPr>
        <p:spPr>
          <a:xfrm rot="16200000">
            <a:off x="5757712" y="3596994"/>
            <a:ext cx="334020" cy="508806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Kurung Kurawal Buka 5">
            <a:extLst>
              <a:ext uri="{FF2B5EF4-FFF2-40B4-BE49-F238E27FC236}">
                <a16:creationId xmlns:a16="http://schemas.microsoft.com/office/drawing/2014/main" id="{0EA872E1-14B1-44DC-935F-75BE29BB31CE}"/>
              </a:ext>
            </a:extLst>
          </p:cNvPr>
          <p:cNvSpPr/>
          <p:nvPr/>
        </p:nvSpPr>
        <p:spPr>
          <a:xfrm rot="16200000">
            <a:off x="4693206" y="3082454"/>
            <a:ext cx="334020" cy="721707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Persegi Panjang 4">
            <a:extLst>
              <a:ext uri="{FF2B5EF4-FFF2-40B4-BE49-F238E27FC236}">
                <a16:creationId xmlns:a16="http://schemas.microsoft.com/office/drawing/2014/main" id="{3F2231DB-59AF-49A8-BC8C-BF80536723E0}"/>
              </a:ext>
            </a:extLst>
          </p:cNvPr>
          <p:cNvSpPr/>
          <p:nvPr/>
        </p:nvSpPr>
        <p:spPr>
          <a:xfrm>
            <a:off x="1696753" y="6299062"/>
            <a:ext cx="222541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Layer 1</a:t>
            </a:r>
            <a:endParaRPr lang="id-ID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Persegi Panjang 7">
            <a:extLst>
              <a:ext uri="{FF2B5EF4-FFF2-40B4-BE49-F238E27FC236}">
                <a16:creationId xmlns:a16="http://schemas.microsoft.com/office/drawing/2014/main" id="{4EAC8EF5-4198-47F9-AC95-E6B6901FF529}"/>
              </a:ext>
            </a:extLst>
          </p:cNvPr>
          <p:cNvSpPr/>
          <p:nvPr/>
        </p:nvSpPr>
        <p:spPr>
          <a:xfrm>
            <a:off x="3342321" y="5771692"/>
            <a:ext cx="222541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Layer 2</a:t>
            </a:r>
            <a:endParaRPr lang="id-ID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6665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31D7454-5DCA-462C-9C1A-A8A24F617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/>
              <a:t>Ethernet cable</a:t>
            </a:r>
            <a:endParaRPr lang="en-ID" dirty="0"/>
          </a:p>
        </p:txBody>
      </p:sp>
      <p:sp>
        <p:nvSpPr>
          <p:cNvPr id="71" name="Freeform 6">
            <a:extLst>
              <a:ext uri="{FF2B5EF4-FFF2-40B4-BE49-F238E27FC236}">
                <a16:creationId xmlns:a16="http://schemas.microsoft.com/office/drawing/2014/main" id="{CBA85B1C-8413-4C7D-98D0-7956747EA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3513AD6F-0199-4B03-A253-DF93FFB39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6015897" cy="3593591"/>
          </a:xfrm>
        </p:spPr>
        <p:txBody>
          <a:bodyPr>
            <a:normAutofit/>
          </a:bodyPr>
          <a:lstStyle/>
          <a:p>
            <a:r>
              <a:rPr lang="en-US" dirty="0"/>
              <a:t>Twisted Pair , </a:t>
            </a:r>
          </a:p>
          <a:p>
            <a:r>
              <a:rPr lang="en-US" dirty="0"/>
              <a:t>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pada </a:t>
            </a:r>
            <a:r>
              <a:rPr lang="en-US" dirty="0" err="1"/>
              <a:t>jaringan</a:t>
            </a:r>
            <a:r>
              <a:rPr lang="en-US" dirty="0"/>
              <a:t> LAN</a:t>
            </a:r>
          </a:p>
          <a:p>
            <a:r>
              <a:rPr lang="en-US" dirty="0" err="1"/>
              <a:t>Terdapat</a:t>
            </a:r>
            <a:r>
              <a:rPr lang="en-US" dirty="0"/>
              <a:t> 8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4 pasang</a:t>
            </a:r>
          </a:p>
          <a:p>
            <a:r>
              <a:rPr lang="en-US" dirty="0"/>
              <a:t>UTP dan STP</a:t>
            </a:r>
          </a:p>
          <a:p>
            <a:r>
              <a:rPr lang="en-US" dirty="0"/>
              <a:t>Bisa </a:t>
            </a:r>
            <a:r>
              <a:rPr lang="en-US" dirty="0" err="1"/>
              <a:t>mentransmisikan</a:t>
            </a:r>
            <a:r>
              <a:rPr lang="en-US" dirty="0"/>
              <a:t> data s/d 10 Gbps </a:t>
            </a:r>
            <a:r>
              <a:rPr lang="en-US" dirty="0" err="1"/>
              <a:t>untuk</a:t>
            </a:r>
            <a:r>
              <a:rPr lang="en-US" dirty="0"/>
              <a:t> CAT6a/7</a:t>
            </a:r>
            <a:endParaRPr lang="en-ID" dirty="0"/>
          </a:p>
        </p:txBody>
      </p:sp>
      <p:pic>
        <p:nvPicPr>
          <p:cNvPr id="2050" name="Picture 2" descr="Twisted pair - Wikipedia">
            <a:extLst>
              <a:ext uri="{FF2B5EF4-FFF2-40B4-BE49-F238E27FC236}">
                <a16:creationId xmlns:a16="http://schemas.microsoft.com/office/drawing/2014/main" id="{F1756F40-0266-4650-BA52-646EE110D3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6" r="6579"/>
          <a:stretch/>
        </p:blipFill>
        <p:spPr bwMode="auto">
          <a:xfrm>
            <a:off x="7598400" y="2197353"/>
            <a:ext cx="3860171" cy="3855489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649C214-D583-4DF7-88CA-1EE5EA0DD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218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8164A51-833C-4252-B250-743781830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OS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15C62492-4F56-4EBC-A60E-ACCE3D166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 </a:t>
            </a:r>
            <a:r>
              <a:rPr lang="en-US" dirty="0" err="1"/>
              <a:t>dibalik</a:t>
            </a:r>
            <a:r>
              <a:rPr lang="en-US" dirty="0"/>
              <a:t> network OS,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OS </a:t>
            </a:r>
            <a:r>
              <a:rPr lang="en-US" dirty="0" err="1"/>
              <a:t>dimana</a:t>
            </a:r>
            <a:r>
              <a:rPr lang="en-US" dirty="0"/>
              <a:t> masing-masing computer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computer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berbagi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oleh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.</a:t>
            </a:r>
          </a:p>
          <a:p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memungkinkan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computer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diakses</a:t>
            </a:r>
            <a:r>
              <a:rPr lang="en-ID" dirty="0"/>
              <a:t> oleh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akses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(</a:t>
            </a:r>
            <a:r>
              <a:rPr lang="en-ID" dirty="0" err="1"/>
              <a:t>penerapan</a:t>
            </a:r>
            <a:r>
              <a:rPr lang="en-ID" dirty="0"/>
              <a:t> domain controller)</a:t>
            </a:r>
          </a:p>
        </p:txBody>
      </p:sp>
    </p:spTree>
    <p:extLst>
      <p:ext uri="{BB962C8B-B14F-4D97-AF65-F5344CB8AC3E}">
        <p14:creationId xmlns:p14="http://schemas.microsoft.com/office/powerpoint/2010/main" val="2306874210"/>
      </p:ext>
    </p:extLst>
  </p:cSld>
  <p:clrMapOvr>
    <a:masterClrMapping/>
  </p:clrMapOvr>
</p:sld>
</file>

<file path=ppt/theme/theme1.xml><?xml version="1.0" encoding="utf-8"?>
<a:theme xmlns:a="http://schemas.openxmlformats.org/drawingml/2006/main" name="Lencana">
  <a:themeElements>
    <a:clrScheme name="Lencan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Lencan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encan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TM10001106[[fn=Lencana]]</Template>
  <TotalTime>161</TotalTime>
  <Words>209</Words>
  <Application>Microsoft Office PowerPoint</Application>
  <PresentationFormat>Layar Lebar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Lencana</vt:lpstr>
      <vt:lpstr>Elemen Jaringan</vt:lpstr>
      <vt:lpstr>Elemen penyusun jaringan</vt:lpstr>
      <vt:lpstr>Hub, Switch dan Router</vt:lpstr>
      <vt:lpstr>MAC Address</vt:lpstr>
      <vt:lpstr>Ethernet Frame</vt:lpstr>
      <vt:lpstr>Ethernet cable</vt:lpstr>
      <vt:lpstr>Network 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 Jaringan</dc:title>
  <dc:creator>Installer Office 8</dc:creator>
  <cp:lastModifiedBy>Installer Office 8</cp:lastModifiedBy>
  <cp:revision>21</cp:revision>
  <dcterms:created xsi:type="dcterms:W3CDTF">2021-03-08T05:49:26Z</dcterms:created>
  <dcterms:modified xsi:type="dcterms:W3CDTF">2021-03-10T04:04:30Z</dcterms:modified>
</cp:coreProperties>
</file>