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9" r:id="rId18"/>
    <p:sldId id="298" r:id="rId19"/>
    <p:sldId id="300" r:id="rId20"/>
    <p:sldId id="301" r:id="rId21"/>
    <p:sldId id="302" r:id="rId22"/>
    <p:sldId id="303" r:id="rId23"/>
    <p:sldId id="304" r:id="rId24"/>
    <p:sldId id="3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A5"/>
    <a:srgbClr val="00D9C7"/>
    <a:srgbClr val="00FDFF"/>
    <a:srgbClr val="73FDD6"/>
    <a:srgbClr val="FF40FF"/>
    <a:srgbClr val="A92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10" autoAdjust="0"/>
    <p:restoredTop sz="94660"/>
  </p:normalViewPr>
  <p:slideViewPr>
    <p:cSldViewPr snapToGrid="0">
      <p:cViewPr>
        <p:scale>
          <a:sx n="95" d="100"/>
          <a:sy n="95" d="100"/>
        </p:scale>
        <p:origin x="-608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3BD51-6C66-3E40-B954-8691FBE27882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10A376-4170-3042-8058-19B4B0C3DBF2}">
      <dgm:prSet phldrT="[Text]" custT="1"/>
      <dgm:spPr>
        <a:solidFill>
          <a:srgbClr val="00B2A5"/>
        </a:solidFill>
      </dgm:spPr>
      <dgm:t>
        <a:bodyPr/>
        <a:lstStyle/>
        <a:p>
          <a:r>
            <a:rPr lang="en-US" sz="2800" dirty="0" err="1">
              <a:latin typeface="Segoe UI Symbol" panose="020B0502040204020203" pitchFamily="34" charset="0"/>
              <a:ea typeface="Segoe UI Symbol" panose="020B0502040204020203" pitchFamily="34" charset="0"/>
            </a:rPr>
            <a:t>Berdasarkan</a:t>
          </a:r>
          <a:r>
            <a:rPr lang="en-US" sz="2800" dirty="0">
              <a:latin typeface="Segoe UI Symbol" panose="020B0502040204020203" pitchFamily="34" charset="0"/>
              <a:ea typeface="Segoe UI Symbol" panose="020B0502040204020203" pitchFamily="34" charset="0"/>
            </a:rPr>
            <a:t> Wilayah</a:t>
          </a:r>
        </a:p>
      </dgm:t>
    </dgm:pt>
    <dgm:pt modelId="{59536529-2F40-3D49-A035-D13CD9BF2E84}" type="parTrans" cxnId="{63DC4A3D-0066-A34A-A599-3DE4E474DB30}">
      <dgm:prSet/>
      <dgm:spPr/>
      <dgm:t>
        <a:bodyPr/>
        <a:lstStyle/>
        <a:p>
          <a:endParaRPr lang="en-US"/>
        </a:p>
      </dgm:t>
    </dgm:pt>
    <dgm:pt modelId="{5482A7F0-B4A5-C340-BEE8-ACBD714D7668}" type="sibTrans" cxnId="{63DC4A3D-0066-A34A-A599-3DE4E474DB30}">
      <dgm:prSet/>
      <dgm:spPr/>
      <dgm:t>
        <a:bodyPr/>
        <a:lstStyle/>
        <a:p>
          <a:endParaRPr lang="en-US"/>
        </a:p>
      </dgm:t>
    </dgm:pt>
    <dgm:pt modelId="{DFCEEDA5-10F6-CE4A-A719-81AE9F333775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LAN</a:t>
          </a:r>
          <a:b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</a:br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(Local Area Network)</a:t>
          </a:r>
        </a:p>
      </dgm:t>
    </dgm:pt>
    <dgm:pt modelId="{34DC279D-F8A4-3F49-8F93-B5DDF4F08E16}" type="parTrans" cxnId="{B21588C9-F8B1-6F43-AED0-1563879AAFE8}">
      <dgm:prSet/>
      <dgm:spPr>
        <a:solidFill>
          <a:srgbClr val="00B2A5"/>
        </a:solidFill>
      </dgm:spPr>
      <dgm:t>
        <a:bodyPr/>
        <a:lstStyle/>
        <a:p>
          <a:endParaRPr lang="en-US"/>
        </a:p>
      </dgm:t>
    </dgm:pt>
    <dgm:pt modelId="{D6570D48-334E-704A-BBB3-1B40B1D672CA}" type="sibTrans" cxnId="{B21588C9-F8B1-6F43-AED0-1563879AAFE8}">
      <dgm:prSet/>
      <dgm:spPr/>
      <dgm:t>
        <a:bodyPr/>
        <a:lstStyle/>
        <a:p>
          <a:endParaRPr lang="en-US"/>
        </a:p>
      </dgm:t>
    </dgm:pt>
    <dgm:pt modelId="{B0378119-6632-1345-B3BD-DE813A2AA042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MAN</a:t>
          </a:r>
          <a:b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</a:br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(Metropolitan Area Network)</a:t>
          </a:r>
        </a:p>
      </dgm:t>
    </dgm:pt>
    <dgm:pt modelId="{D5AD020B-4E10-1849-A298-F36425604463}" type="parTrans" cxnId="{EDC61E8C-EEA9-1444-8C55-AD3435400560}">
      <dgm:prSet/>
      <dgm:spPr/>
      <dgm:t>
        <a:bodyPr/>
        <a:lstStyle/>
        <a:p>
          <a:endParaRPr lang="en-US"/>
        </a:p>
      </dgm:t>
    </dgm:pt>
    <dgm:pt modelId="{9972A2E4-6B31-814B-AA69-27754E0C1407}" type="sibTrans" cxnId="{EDC61E8C-EEA9-1444-8C55-AD3435400560}">
      <dgm:prSet/>
      <dgm:spPr/>
      <dgm:t>
        <a:bodyPr/>
        <a:lstStyle/>
        <a:p>
          <a:endParaRPr lang="en-US"/>
        </a:p>
      </dgm:t>
    </dgm:pt>
    <dgm:pt modelId="{5FBD1B8B-347A-9B4C-BBBA-7186E0B5F04D}">
      <dgm:prSet/>
      <dgm:spPr>
        <a:solidFill>
          <a:srgbClr val="00B2A5"/>
        </a:solidFill>
      </dgm:spPr>
      <dgm:t>
        <a:bodyPr/>
        <a:lstStyle/>
        <a:p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WAN</a:t>
          </a:r>
          <a:b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</a:br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(Wide Area Network)</a:t>
          </a:r>
        </a:p>
      </dgm:t>
    </dgm:pt>
    <dgm:pt modelId="{ECA0C026-9626-D740-8712-BE0246C15C94}" type="parTrans" cxnId="{D55AE1E4-E275-944F-877C-BD0FD9311C83}">
      <dgm:prSet/>
      <dgm:spPr>
        <a:solidFill>
          <a:srgbClr val="00B2A5"/>
        </a:solidFill>
      </dgm:spPr>
      <dgm:t>
        <a:bodyPr/>
        <a:lstStyle/>
        <a:p>
          <a:endParaRPr lang="en-US"/>
        </a:p>
      </dgm:t>
    </dgm:pt>
    <dgm:pt modelId="{A11B78A6-DE89-474A-9CA8-8F1F12E29E0F}" type="sibTrans" cxnId="{D55AE1E4-E275-944F-877C-BD0FD9311C83}">
      <dgm:prSet/>
      <dgm:spPr/>
      <dgm:t>
        <a:bodyPr/>
        <a:lstStyle/>
        <a:p>
          <a:endParaRPr lang="en-US"/>
        </a:p>
      </dgm:t>
    </dgm:pt>
    <dgm:pt modelId="{F9CB50FF-93E3-2144-AB3A-E671281CD608}">
      <dgm:prSet/>
      <dgm:spPr>
        <a:solidFill>
          <a:srgbClr val="00B2A5"/>
        </a:solidFill>
      </dgm:spPr>
      <dgm:t>
        <a:bodyPr/>
        <a:lstStyle/>
        <a:p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PAN</a:t>
          </a:r>
          <a:b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</a:br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(Personal Area Network)</a:t>
          </a:r>
        </a:p>
      </dgm:t>
    </dgm:pt>
    <dgm:pt modelId="{B6A53E2F-B257-5545-BFFA-2194CD1C7DB3}" type="parTrans" cxnId="{F0B9AA72-8E9C-2547-B382-1EA5B5AC2031}">
      <dgm:prSet/>
      <dgm:spPr>
        <a:solidFill>
          <a:srgbClr val="00B2A5"/>
        </a:solidFill>
      </dgm:spPr>
      <dgm:t>
        <a:bodyPr/>
        <a:lstStyle/>
        <a:p>
          <a:endParaRPr lang="en-US"/>
        </a:p>
      </dgm:t>
    </dgm:pt>
    <dgm:pt modelId="{B155FD81-8146-3D49-B4E3-C1DCBC214F64}" type="sibTrans" cxnId="{F0B9AA72-8E9C-2547-B382-1EA5B5AC2031}">
      <dgm:prSet/>
      <dgm:spPr/>
      <dgm:t>
        <a:bodyPr/>
        <a:lstStyle/>
        <a:p>
          <a:endParaRPr lang="en-US"/>
        </a:p>
      </dgm:t>
    </dgm:pt>
    <dgm:pt modelId="{CB794CD8-2181-234C-B807-856BCFDB7EC3}" type="pres">
      <dgm:prSet presAssocID="{4DC3BD51-6C66-3E40-B954-8691FBE2788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95B8B30-8CB9-1C43-B89A-DC2B3585B9BB}" type="pres">
      <dgm:prSet presAssocID="{ED10A376-4170-3042-8058-19B4B0C3DBF2}" presName="root1" presStyleCnt="0"/>
      <dgm:spPr/>
    </dgm:pt>
    <dgm:pt modelId="{13898AAC-AE3D-8A43-A50F-6779381DDD9B}" type="pres">
      <dgm:prSet presAssocID="{ED10A376-4170-3042-8058-19B4B0C3DBF2}" presName="LevelOneTextNode" presStyleLbl="node0" presStyleIdx="0" presStyleCnt="1">
        <dgm:presLayoutVars>
          <dgm:chPref val="3"/>
        </dgm:presLayoutVars>
      </dgm:prSet>
      <dgm:spPr/>
    </dgm:pt>
    <dgm:pt modelId="{49EE05F9-7AAF-B144-BE0A-77EEF832DC29}" type="pres">
      <dgm:prSet presAssocID="{ED10A376-4170-3042-8058-19B4B0C3DBF2}" presName="level2hierChild" presStyleCnt="0"/>
      <dgm:spPr/>
    </dgm:pt>
    <dgm:pt modelId="{501A363B-2899-E34E-B59F-2D1E53DE1D55}" type="pres">
      <dgm:prSet presAssocID="{34DC279D-F8A4-3F49-8F93-B5DDF4F08E16}" presName="conn2-1" presStyleLbl="parChTrans1D2" presStyleIdx="0" presStyleCnt="4"/>
      <dgm:spPr/>
    </dgm:pt>
    <dgm:pt modelId="{85C829D3-FB42-1F4D-BF14-6BC16D1F1C59}" type="pres">
      <dgm:prSet presAssocID="{34DC279D-F8A4-3F49-8F93-B5DDF4F08E16}" presName="connTx" presStyleLbl="parChTrans1D2" presStyleIdx="0" presStyleCnt="4"/>
      <dgm:spPr/>
    </dgm:pt>
    <dgm:pt modelId="{93FEBEA1-AA7C-6E4D-92F6-FEC3317534F5}" type="pres">
      <dgm:prSet presAssocID="{DFCEEDA5-10F6-CE4A-A719-81AE9F333775}" presName="root2" presStyleCnt="0"/>
      <dgm:spPr/>
    </dgm:pt>
    <dgm:pt modelId="{7CCE9466-2085-D941-8185-6055DE398737}" type="pres">
      <dgm:prSet presAssocID="{DFCEEDA5-10F6-CE4A-A719-81AE9F333775}" presName="LevelTwoTextNode" presStyleLbl="node2" presStyleIdx="0" presStyleCnt="4" custScaleX="163609" custScaleY="111607">
        <dgm:presLayoutVars>
          <dgm:chPref val="3"/>
        </dgm:presLayoutVars>
      </dgm:prSet>
      <dgm:spPr/>
    </dgm:pt>
    <dgm:pt modelId="{3C9A086B-A5F2-F047-B8F0-2288E630D166}" type="pres">
      <dgm:prSet presAssocID="{DFCEEDA5-10F6-CE4A-A719-81AE9F333775}" presName="level3hierChild" presStyleCnt="0"/>
      <dgm:spPr/>
    </dgm:pt>
    <dgm:pt modelId="{ADB08740-7657-0A44-9117-0FCBD6A724F6}" type="pres">
      <dgm:prSet presAssocID="{D5AD020B-4E10-1849-A298-F36425604463}" presName="conn2-1" presStyleLbl="parChTrans1D2" presStyleIdx="1" presStyleCnt="4"/>
      <dgm:spPr/>
    </dgm:pt>
    <dgm:pt modelId="{8B136D31-DFD0-764B-9929-1858D323CF6D}" type="pres">
      <dgm:prSet presAssocID="{D5AD020B-4E10-1849-A298-F36425604463}" presName="connTx" presStyleLbl="parChTrans1D2" presStyleIdx="1" presStyleCnt="4"/>
      <dgm:spPr/>
    </dgm:pt>
    <dgm:pt modelId="{651E8F9D-1A4E-5242-A389-06B105DDA091}" type="pres">
      <dgm:prSet presAssocID="{B0378119-6632-1345-B3BD-DE813A2AA042}" presName="root2" presStyleCnt="0"/>
      <dgm:spPr/>
    </dgm:pt>
    <dgm:pt modelId="{0DDE57BA-379A-A249-9E7D-076C42CDBD2C}" type="pres">
      <dgm:prSet presAssocID="{B0378119-6632-1345-B3BD-DE813A2AA042}" presName="LevelTwoTextNode" presStyleLbl="node2" presStyleIdx="1" presStyleCnt="4" custScaleX="164847">
        <dgm:presLayoutVars>
          <dgm:chPref val="3"/>
        </dgm:presLayoutVars>
      </dgm:prSet>
      <dgm:spPr/>
    </dgm:pt>
    <dgm:pt modelId="{F60B7B21-D946-D143-A465-C97FC77F6E73}" type="pres">
      <dgm:prSet presAssocID="{B0378119-6632-1345-B3BD-DE813A2AA042}" presName="level3hierChild" presStyleCnt="0"/>
      <dgm:spPr/>
    </dgm:pt>
    <dgm:pt modelId="{F0220232-2A4D-D346-A79B-E6ECF65E4A09}" type="pres">
      <dgm:prSet presAssocID="{ECA0C026-9626-D740-8712-BE0246C15C94}" presName="conn2-1" presStyleLbl="parChTrans1D2" presStyleIdx="2" presStyleCnt="4"/>
      <dgm:spPr/>
    </dgm:pt>
    <dgm:pt modelId="{5DA8D405-310B-2C4E-9793-3A210AAEBCF3}" type="pres">
      <dgm:prSet presAssocID="{ECA0C026-9626-D740-8712-BE0246C15C94}" presName="connTx" presStyleLbl="parChTrans1D2" presStyleIdx="2" presStyleCnt="4"/>
      <dgm:spPr/>
    </dgm:pt>
    <dgm:pt modelId="{5C480FAC-CCA3-9C43-BB14-CD7DC056D313}" type="pres">
      <dgm:prSet presAssocID="{5FBD1B8B-347A-9B4C-BBBA-7186E0B5F04D}" presName="root2" presStyleCnt="0"/>
      <dgm:spPr/>
    </dgm:pt>
    <dgm:pt modelId="{501EFB27-EFFC-1946-990C-68BD7649744B}" type="pres">
      <dgm:prSet presAssocID="{5FBD1B8B-347A-9B4C-BBBA-7186E0B5F04D}" presName="LevelTwoTextNode" presStyleLbl="node2" presStyleIdx="2" presStyleCnt="4" custScaleX="165775">
        <dgm:presLayoutVars>
          <dgm:chPref val="3"/>
        </dgm:presLayoutVars>
      </dgm:prSet>
      <dgm:spPr/>
    </dgm:pt>
    <dgm:pt modelId="{91B61ACF-C65D-7A49-A985-E136F76B7F6E}" type="pres">
      <dgm:prSet presAssocID="{5FBD1B8B-347A-9B4C-BBBA-7186E0B5F04D}" presName="level3hierChild" presStyleCnt="0"/>
      <dgm:spPr/>
    </dgm:pt>
    <dgm:pt modelId="{AC656536-B48F-0A47-BC0C-1F8B8D2640CD}" type="pres">
      <dgm:prSet presAssocID="{B6A53E2F-B257-5545-BFFA-2194CD1C7DB3}" presName="conn2-1" presStyleLbl="parChTrans1D2" presStyleIdx="3" presStyleCnt="4"/>
      <dgm:spPr/>
    </dgm:pt>
    <dgm:pt modelId="{E23ABBAA-3427-5746-9AE3-7AA37262B19C}" type="pres">
      <dgm:prSet presAssocID="{B6A53E2F-B257-5545-BFFA-2194CD1C7DB3}" presName="connTx" presStyleLbl="parChTrans1D2" presStyleIdx="3" presStyleCnt="4"/>
      <dgm:spPr/>
    </dgm:pt>
    <dgm:pt modelId="{A9A16101-F9B6-D243-90AB-C6274D333230}" type="pres">
      <dgm:prSet presAssocID="{F9CB50FF-93E3-2144-AB3A-E671281CD608}" presName="root2" presStyleCnt="0"/>
      <dgm:spPr/>
    </dgm:pt>
    <dgm:pt modelId="{F52DCD5E-F125-5C4A-A1C9-7C71651928E9}" type="pres">
      <dgm:prSet presAssocID="{F9CB50FF-93E3-2144-AB3A-E671281CD608}" presName="LevelTwoTextNode" presStyleLbl="node2" presStyleIdx="3" presStyleCnt="4" custScaleX="166858">
        <dgm:presLayoutVars>
          <dgm:chPref val="3"/>
        </dgm:presLayoutVars>
      </dgm:prSet>
      <dgm:spPr/>
    </dgm:pt>
    <dgm:pt modelId="{101F5876-DAA9-2942-9D27-F219B02E6946}" type="pres">
      <dgm:prSet presAssocID="{F9CB50FF-93E3-2144-AB3A-E671281CD608}" presName="level3hierChild" presStyleCnt="0"/>
      <dgm:spPr/>
    </dgm:pt>
  </dgm:ptLst>
  <dgm:cxnLst>
    <dgm:cxn modelId="{FF37FC08-E9AA-CE4F-A98C-CEF069FF0B74}" type="presOf" srcId="{5FBD1B8B-347A-9B4C-BBBA-7186E0B5F04D}" destId="{501EFB27-EFFC-1946-990C-68BD7649744B}" srcOrd="0" destOrd="0" presId="urn:microsoft.com/office/officeart/2008/layout/HorizontalMultiLevelHierarchy"/>
    <dgm:cxn modelId="{68D8901B-BAF3-A046-B387-69C5C8995773}" type="presOf" srcId="{B6A53E2F-B257-5545-BFFA-2194CD1C7DB3}" destId="{E23ABBAA-3427-5746-9AE3-7AA37262B19C}" srcOrd="1" destOrd="0" presId="urn:microsoft.com/office/officeart/2008/layout/HorizontalMultiLevelHierarchy"/>
    <dgm:cxn modelId="{BB90D31C-C217-F440-9A8A-B58859299ADB}" type="presOf" srcId="{34DC279D-F8A4-3F49-8F93-B5DDF4F08E16}" destId="{85C829D3-FB42-1F4D-BF14-6BC16D1F1C59}" srcOrd="1" destOrd="0" presId="urn:microsoft.com/office/officeart/2008/layout/HorizontalMultiLevelHierarchy"/>
    <dgm:cxn modelId="{C4C43220-2310-F140-A48E-832433831673}" type="presOf" srcId="{34DC279D-F8A4-3F49-8F93-B5DDF4F08E16}" destId="{501A363B-2899-E34E-B59F-2D1E53DE1D55}" srcOrd="0" destOrd="0" presId="urn:microsoft.com/office/officeart/2008/layout/HorizontalMultiLevelHierarchy"/>
    <dgm:cxn modelId="{0F65C83B-8E3A-AA47-8489-AD06E67D4C62}" type="presOf" srcId="{D5AD020B-4E10-1849-A298-F36425604463}" destId="{ADB08740-7657-0A44-9117-0FCBD6A724F6}" srcOrd="0" destOrd="0" presId="urn:microsoft.com/office/officeart/2008/layout/HorizontalMultiLevelHierarchy"/>
    <dgm:cxn modelId="{63DC4A3D-0066-A34A-A599-3DE4E474DB30}" srcId="{4DC3BD51-6C66-3E40-B954-8691FBE27882}" destId="{ED10A376-4170-3042-8058-19B4B0C3DBF2}" srcOrd="0" destOrd="0" parTransId="{59536529-2F40-3D49-A035-D13CD9BF2E84}" sibTransId="{5482A7F0-B4A5-C340-BEE8-ACBD714D7668}"/>
    <dgm:cxn modelId="{76C26857-5CD3-D047-B650-813451061EE7}" type="presOf" srcId="{ECA0C026-9626-D740-8712-BE0246C15C94}" destId="{F0220232-2A4D-D346-A79B-E6ECF65E4A09}" srcOrd="0" destOrd="0" presId="urn:microsoft.com/office/officeart/2008/layout/HorizontalMultiLevelHierarchy"/>
    <dgm:cxn modelId="{D1C71B5E-1CA3-714D-ABE4-D19B3E42086B}" type="presOf" srcId="{B6A53E2F-B257-5545-BFFA-2194CD1C7DB3}" destId="{AC656536-B48F-0A47-BC0C-1F8B8D2640CD}" srcOrd="0" destOrd="0" presId="urn:microsoft.com/office/officeart/2008/layout/HorizontalMultiLevelHierarchy"/>
    <dgm:cxn modelId="{29AC5D69-2296-B040-95D0-B965B4C06403}" type="presOf" srcId="{D5AD020B-4E10-1849-A298-F36425604463}" destId="{8B136D31-DFD0-764B-9929-1858D323CF6D}" srcOrd="1" destOrd="0" presId="urn:microsoft.com/office/officeart/2008/layout/HorizontalMultiLevelHierarchy"/>
    <dgm:cxn modelId="{F0B9AA72-8E9C-2547-B382-1EA5B5AC2031}" srcId="{ED10A376-4170-3042-8058-19B4B0C3DBF2}" destId="{F9CB50FF-93E3-2144-AB3A-E671281CD608}" srcOrd="3" destOrd="0" parTransId="{B6A53E2F-B257-5545-BFFA-2194CD1C7DB3}" sibTransId="{B155FD81-8146-3D49-B4E3-C1DCBC214F64}"/>
    <dgm:cxn modelId="{81A5707B-AF22-EC4D-A23A-91DDA33994F0}" type="presOf" srcId="{F9CB50FF-93E3-2144-AB3A-E671281CD608}" destId="{F52DCD5E-F125-5C4A-A1C9-7C71651928E9}" srcOrd="0" destOrd="0" presId="urn:microsoft.com/office/officeart/2008/layout/HorizontalMultiLevelHierarchy"/>
    <dgm:cxn modelId="{2236A97C-1C58-A14A-AA1D-4FF88EE2A153}" type="presOf" srcId="{4DC3BD51-6C66-3E40-B954-8691FBE27882}" destId="{CB794CD8-2181-234C-B807-856BCFDB7EC3}" srcOrd="0" destOrd="0" presId="urn:microsoft.com/office/officeart/2008/layout/HorizontalMultiLevelHierarchy"/>
    <dgm:cxn modelId="{EDC61E8C-EEA9-1444-8C55-AD3435400560}" srcId="{ED10A376-4170-3042-8058-19B4B0C3DBF2}" destId="{B0378119-6632-1345-B3BD-DE813A2AA042}" srcOrd="1" destOrd="0" parTransId="{D5AD020B-4E10-1849-A298-F36425604463}" sibTransId="{9972A2E4-6B31-814B-AA69-27754E0C1407}"/>
    <dgm:cxn modelId="{4D5EF9B0-9F37-B24C-B6CE-EBA939CDDB88}" type="presOf" srcId="{ECA0C026-9626-D740-8712-BE0246C15C94}" destId="{5DA8D405-310B-2C4E-9793-3A210AAEBCF3}" srcOrd="1" destOrd="0" presId="urn:microsoft.com/office/officeart/2008/layout/HorizontalMultiLevelHierarchy"/>
    <dgm:cxn modelId="{B21588C9-F8B1-6F43-AED0-1563879AAFE8}" srcId="{ED10A376-4170-3042-8058-19B4B0C3DBF2}" destId="{DFCEEDA5-10F6-CE4A-A719-81AE9F333775}" srcOrd="0" destOrd="0" parTransId="{34DC279D-F8A4-3F49-8F93-B5DDF4F08E16}" sibTransId="{D6570D48-334E-704A-BBB3-1B40B1D672CA}"/>
    <dgm:cxn modelId="{BFD40ECA-2C3D-A745-A4C3-BAF483BCED6A}" type="presOf" srcId="{B0378119-6632-1345-B3BD-DE813A2AA042}" destId="{0DDE57BA-379A-A249-9E7D-076C42CDBD2C}" srcOrd="0" destOrd="0" presId="urn:microsoft.com/office/officeart/2008/layout/HorizontalMultiLevelHierarchy"/>
    <dgm:cxn modelId="{B29089CF-0939-984E-B17D-0ED55F2790F7}" type="presOf" srcId="{ED10A376-4170-3042-8058-19B4B0C3DBF2}" destId="{13898AAC-AE3D-8A43-A50F-6779381DDD9B}" srcOrd="0" destOrd="0" presId="urn:microsoft.com/office/officeart/2008/layout/HorizontalMultiLevelHierarchy"/>
    <dgm:cxn modelId="{D55AE1E4-E275-944F-877C-BD0FD9311C83}" srcId="{ED10A376-4170-3042-8058-19B4B0C3DBF2}" destId="{5FBD1B8B-347A-9B4C-BBBA-7186E0B5F04D}" srcOrd="2" destOrd="0" parTransId="{ECA0C026-9626-D740-8712-BE0246C15C94}" sibTransId="{A11B78A6-DE89-474A-9CA8-8F1F12E29E0F}"/>
    <dgm:cxn modelId="{6937F2F5-1AED-6241-9287-2BAD66EE3CF7}" type="presOf" srcId="{DFCEEDA5-10F6-CE4A-A719-81AE9F333775}" destId="{7CCE9466-2085-D941-8185-6055DE398737}" srcOrd="0" destOrd="0" presId="urn:microsoft.com/office/officeart/2008/layout/HorizontalMultiLevelHierarchy"/>
    <dgm:cxn modelId="{F43D9D33-7901-B842-B728-7688D9A1AF8D}" type="presParOf" srcId="{CB794CD8-2181-234C-B807-856BCFDB7EC3}" destId="{695B8B30-8CB9-1C43-B89A-DC2B3585B9BB}" srcOrd="0" destOrd="0" presId="urn:microsoft.com/office/officeart/2008/layout/HorizontalMultiLevelHierarchy"/>
    <dgm:cxn modelId="{FA0668A7-1E8A-094F-A4F6-3DAA64C27A66}" type="presParOf" srcId="{695B8B30-8CB9-1C43-B89A-DC2B3585B9BB}" destId="{13898AAC-AE3D-8A43-A50F-6779381DDD9B}" srcOrd="0" destOrd="0" presId="urn:microsoft.com/office/officeart/2008/layout/HorizontalMultiLevelHierarchy"/>
    <dgm:cxn modelId="{ADBF087A-2EB5-1D49-948B-E69C9DBBA3AF}" type="presParOf" srcId="{695B8B30-8CB9-1C43-B89A-DC2B3585B9BB}" destId="{49EE05F9-7AAF-B144-BE0A-77EEF832DC29}" srcOrd="1" destOrd="0" presId="urn:microsoft.com/office/officeart/2008/layout/HorizontalMultiLevelHierarchy"/>
    <dgm:cxn modelId="{1A5BF94F-5775-884B-842B-ACD2120D1000}" type="presParOf" srcId="{49EE05F9-7AAF-B144-BE0A-77EEF832DC29}" destId="{501A363B-2899-E34E-B59F-2D1E53DE1D55}" srcOrd="0" destOrd="0" presId="urn:microsoft.com/office/officeart/2008/layout/HorizontalMultiLevelHierarchy"/>
    <dgm:cxn modelId="{F4B0CA95-6932-A84D-9CBA-564BFBB5D9B4}" type="presParOf" srcId="{501A363B-2899-E34E-B59F-2D1E53DE1D55}" destId="{85C829D3-FB42-1F4D-BF14-6BC16D1F1C59}" srcOrd="0" destOrd="0" presId="urn:microsoft.com/office/officeart/2008/layout/HorizontalMultiLevelHierarchy"/>
    <dgm:cxn modelId="{11F8E7C6-8C8C-9446-A965-FEB51B48A2D5}" type="presParOf" srcId="{49EE05F9-7AAF-B144-BE0A-77EEF832DC29}" destId="{93FEBEA1-AA7C-6E4D-92F6-FEC3317534F5}" srcOrd="1" destOrd="0" presId="urn:microsoft.com/office/officeart/2008/layout/HorizontalMultiLevelHierarchy"/>
    <dgm:cxn modelId="{78726F32-F416-A946-9F63-BFE5C99245BE}" type="presParOf" srcId="{93FEBEA1-AA7C-6E4D-92F6-FEC3317534F5}" destId="{7CCE9466-2085-D941-8185-6055DE398737}" srcOrd="0" destOrd="0" presId="urn:microsoft.com/office/officeart/2008/layout/HorizontalMultiLevelHierarchy"/>
    <dgm:cxn modelId="{01B6D46D-73F8-A945-8B72-AF1D294ABBF3}" type="presParOf" srcId="{93FEBEA1-AA7C-6E4D-92F6-FEC3317534F5}" destId="{3C9A086B-A5F2-F047-B8F0-2288E630D166}" srcOrd="1" destOrd="0" presId="urn:microsoft.com/office/officeart/2008/layout/HorizontalMultiLevelHierarchy"/>
    <dgm:cxn modelId="{BEC7ED4B-91B5-E243-99BB-CE2732D8C55F}" type="presParOf" srcId="{49EE05F9-7AAF-B144-BE0A-77EEF832DC29}" destId="{ADB08740-7657-0A44-9117-0FCBD6A724F6}" srcOrd="2" destOrd="0" presId="urn:microsoft.com/office/officeart/2008/layout/HorizontalMultiLevelHierarchy"/>
    <dgm:cxn modelId="{4F3AAAF8-8221-D646-A8A4-675E532F4721}" type="presParOf" srcId="{ADB08740-7657-0A44-9117-0FCBD6A724F6}" destId="{8B136D31-DFD0-764B-9929-1858D323CF6D}" srcOrd="0" destOrd="0" presId="urn:microsoft.com/office/officeart/2008/layout/HorizontalMultiLevelHierarchy"/>
    <dgm:cxn modelId="{63F174DD-0CCA-9045-ABCB-C6492391A660}" type="presParOf" srcId="{49EE05F9-7AAF-B144-BE0A-77EEF832DC29}" destId="{651E8F9D-1A4E-5242-A389-06B105DDA091}" srcOrd="3" destOrd="0" presId="urn:microsoft.com/office/officeart/2008/layout/HorizontalMultiLevelHierarchy"/>
    <dgm:cxn modelId="{A91EB701-1107-3B4D-9705-497F98387C59}" type="presParOf" srcId="{651E8F9D-1A4E-5242-A389-06B105DDA091}" destId="{0DDE57BA-379A-A249-9E7D-076C42CDBD2C}" srcOrd="0" destOrd="0" presId="urn:microsoft.com/office/officeart/2008/layout/HorizontalMultiLevelHierarchy"/>
    <dgm:cxn modelId="{CBCBA2A3-3799-AA4B-B63C-F7161A669D6B}" type="presParOf" srcId="{651E8F9D-1A4E-5242-A389-06B105DDA091}" destId="{F60B7B21-D946-D143-A465-C97FC77F6E73}" srcOrd="1" destOrd="0" presId="urn:microsoft.com/office/officeart/2008/layout/HorizontalMultiLevelHierarchy"/>
    <dgm:cxn modelId="{3891D2C9-AE59-194B-9694-0424BF24F6EA}" type="presParOf" srcId="{49EE05F9-7AAF-B144-BE0A-77EEF832DC29}" destId="{F0220232-2A4D-D346-A79B-E6ECF65E4A09}" srcOrd="4" destOrd="0" presId="urn:microsoft.com/office/officeart/2008/layout/HorizontalMultiLevelHierarchy"/>
    <dgm:cxn modelId="{6B8A6591-6892-D947-87A3-E903E89145B3}" type="presParOf" srcId="{F0220232-2A4D-D346-A79B-E6ECF65E4A09}" destId="{5DA8D405-310B-2C4E-9793-3A210AAEBCF3}" srcOrd="0" destOrd="0" presId="urn:microsoft.com/office/officeart/2008/layout/HorizontalMultiLevelHierarchy"/>
    <dgm:cxn modelId="{F6C9D604-2ED2-CA4D-A873-D140EBEB13F3}" type="presParOf" srcId="{49EE05F9-7AAF-B144-BE0A-77EEF832DC29}" destId="{5C480FAC-CCA3-9C43-BB14-CD7DC056D313}" srcOrd="5" destOrd="0" presId="urn:microsoft.com/office/officeart/2008/layout/HorizontalMultiLevelHierarchy"/>
    <dgm:cxn modelId="{0988D666-746A-7B4F-9EB6-69253D43145E}" type="presParOf" srcId="{5C480FAC-CCA3-9C43-BB14-CD7DC056D313}" destId="{501EFB27-EFFC-1946-990C-68BD7649744B}" srcOrd="0" destOrd="0" presId="urn:microsoft.com/office/officeart/2008/layout/HorizontalMultiLevelHierarchy"/>
    <dgm:cxn modelId="{FA6DA1AF-C2CD-AC47-A5FA-35F87D8FD8B9}" type="presParOf" srcId="{5C480FAC-CCA3-9C43-BB14-CD7DC056D313}" destId="{91B61ACF-C65D-7A49-A985-E136F76B7F6E}" srcOrd="1" destOrd="0" presId="urn:microsoft.com/office/officeart/2008/layout/HorizontalMultiLevelHierarchy"/>
    <dgm:cxn modelId="{5D44282C-C7FE-4B4F-BA39-8EA5FFB81003}" type="presParOf" srcId="{49EE05F9-7AAF-B144-BE0A-77EEF832DC29}" destId="{AC656536-B48F-0A47-BC0C-1F8B8D2640CD}" srcOrd="6" destOrd="0" presId="urn:microsoft.com/office/officeart/2008/layout/HorizontalMultiLevelHierarchy"/>
    <dgm:cxn modelId="{45FC63E5-A4E7-C446-9FAF-4E7E7F662C7F}" type="presParOf" srcId="{AC656536-B48F-0A47-BC0C-1F8B8D2640CD}" destId="{E23ABBAA-3427-5746-9AE3-7AA37262B19C}" srcOrd="0" destOrd="0" presId="urn:microsoft.com/office/officeart/2008/layout/HorizontalMultiLevelHierarchy"/>
    <dgm:cxn modelId="{76E410F6-2AEE-0347-937E-B8241A3743D5}" type="presParOf" srcId="{49EE05F9-7AAF-B144-BE0A-77EEF832DC29}" destId="{A9A16101-F9B6-D243-90AB-C6274D333230}" srcOrd="7" destOrd="0" presId="urn:microsoft.com/office/officeart/2008/layout/HorizontalMultiLevelHierarchy"/>
    <dgm:cxn modelId="{8320BDB1-3A63-824B-92FA-66EC1CE0A411}" type="presParOf" srcId="{A9A16101-F9B6-D243-90AB-C6274D333230}" destId="{F52DCD5E-F125-5C4A-A1C9-7C71651928E9}" srcOrd="0" destOrd="0" presId="urn:microsoft.com/office/officeart/2008/layout/HorizontalMultiLevelHierarchy"/>
    <dgm:cxn modelId="{957F4CA3-0D52-B44D-B8AD-73715329F50A}" type="presParOf" srcId="{A9A16101-F9B6-D243-90AB-C6274D333230}" destId="{101F5876-DAA9-2942-9D27-F219B02E694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C3BD51-6C66-3E40-B954-8691FBE27882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10A376-4170-3042-8058-19B4B0C3DBF2}">
      <dgm:prSet phldrT="[Text]" custT="1"/>
      <dgm:spPr>
        <a:solidFill>
          <a:srgbClr val="00B2A5"/>
        </a:solidFill>
      </dgm:spPr>
      <dgm:t>
        <a:bodyPr/>
        <a:lstStyle/>
        <a:p>
          <a:r>
            <a:rPr lang="en-US" sz="2800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Berdasarkan</a:t>
          </a:r>
          <a:r>
            <a:rPr lang="en-US" sz="2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 </a:t>
          </a:r>
          <a:r>
            <a:rPr lang="en-US" sz="2800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Fungsi</a:t>
          </a:r>
          <a:endParaRPr lang="en-US" sz="2800" dirty="0"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gm:t>
    </dgm:pt>
    <dgm:pt modelId="{59536529-2F40-3D49-A035-D13CD9BF2E84}" type="parTrans" cxnId="{63DC4A3D-0066-A34A-A599-3DE4E474DB30}">
      <dgm:prSet/>
      <dgm:spPr/>
      <dgm:t>
        <a:bodyPr/>
        <a:lstStyle/>
        <a:p>
          <a:endParaRPr lang="en-US"/>
        </a:p>
      </dgm:t>
    </dgm:pt>
    <dgm:pt modelId="{5482A7F0-B4A5-C340-BEE8-ACBD714D7668}" type="sibTrans" cxnId="{63DC4A3D-0066-A34A-A599-3DE4E474DB30}">
      <dgm:prSet/>
      <dgm:spPr/>
      <dgm:t>
        <a:bodyPr/>
        <a:lstStyle/>
        <a:p>
          <a:endParaRPr lang="en-US"/>
        </a:p>
      </dgm:t>
    </dgm:pt>
    <dgm:pt modelId="{DFCEEDA5-10F6-CE4A-A719-81AE9F333775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Client Server</a:t>
          </a:r>
        </a:p>
      </dgm:t>
    </dgm:pt>
    <dgm:pt modelId="{34DC279D-F8A4-3F49-8F93-B5DDF4F08E16}" type="parTrans" cxnId="{B21588C9-F8B1-6F43-AED0-1563879AAFE8}">
      <dgm:prSet/>
      <dgm:spPr>
        <a:solidFill>
          <a:srgbClr val="00B2A5"/>
        </a:solidFill>
      </dgm:spPr>
      <dgm:t>
        <a:bodyPr/>
        <a:lstStyle/>
        <a:p>
          <a:endParaRPr lang="en-US"/>
        </a:p>
      </dgm:t>
    </dgm:pt>
    <dgm:pt modelId="{D6570D48-334E-704A-BBB3-1B40B1D672CA}" type="sibTrans" cxnId="{B21588C9-F8B1-6F43-AED0-1563879AAFE8}">
      <dgm:prSet/>
      <dgm:spPr/>
      <dgm:t>
        <a:bodyPr/>
        <a:lstStyle/>
        <a:p>
          <a:endParaRPr lang="en-US"/>
        </a:p>
      </dgm:t>
    </dgm:pt>
    <dgm:pt modelId="{B0378119-6632-1345-B3BD-DE813A2AA042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Peer to Peer</a:t>
          </a:r>
        </a:p>
      </dgm:t>
    </dgm:pt>
    <dgm:pt modelId="{D5AD020B-4E10-1849-A298-F36425604463}" type="parTrans" cxnId="{EDC61E8C-EEA9-1444-8C55-AD3435400560}">
      <dgm:prSet/>
      <dgm:spPr/>
      <dgm:t>
        <a:bodyPr/>
        <a:lstStyle/>
        <a:p>
          <a:endParaRPr lang="en-US"/>
        </a:p>
      </dgm:t>
    </dgm:pt>
    <dgm:pt modelId="{9972A2E4-6B31-814B-AA69-27754E0C1407}" type="sibTrans" cxnId="{EDC61E8C-EEA9-1444-8C55-AD3435400560}">
      <dgm:prSet/>
      <dgm:spPr/>
      <dgm:t>
        <a:bodyPr/>
        <a:lstStyle/>
        <a:p>
          <a:endParaRPr lang="en-US"/>
        </a:p>
      </dgm:t>
    </dgm:pt>
    <dgm:pt modelId="{CB794CD8-2181-234C-B807-856BCFDB7EC3}" type="pres">
      <dgm:prSet presAssocID="{4DC3BD51-6C66-3E40-B954-8691FBE2788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95B8B30-8CB9-1C43-B89A-DC2B3585B9BB}" type="pres">
      <dgm:prSet presAssocID="{ED10A376-4170-3042-8058-19B4B0C3DBF2}" presName="root1" presStyleCnt="0"/>
      <dgm:spPr/>
    </dgm:pt>
    <dgm:pt modelId="{13898AAC-AE3D-8A43-A50F-6779381DDD9B}" type="pres">
      <dgm:prSet presAssocID="{ED10A376-4170-3042-8058-19B4B0C3DBF2}" presName="LevelOneTextNode" presStyleLbl="node0" presStyleIdx="0" presStyleCnt="1">
        <dgm:presLayoutVars>
          <dgm:chPref val="3"/>
        </dgm:presLayoutVars>
      </dgm:prSet>
      <dgm:spPr/>
    </dgm:pt>
    <dgm:pt modelId="{49EE05F9-7AAF-B144-BE0A-77EEF832DC29}" type="pres">
      <dgm:prSet presAssocID="{ED10A376-4170-3042-8058-19B4B0C3DBF2}" presName="level2hierChild" presStyleCnt="0"/>
      <dgm:spPr/>
    </dgm:pt>
    <dgm:pt modelId="{501A363B-2899-E34E-B59F-2D1E53DE1D55}" type="pres">
      <dgm:prSet presAssocID="{34DC279D-F8A4-3F49-8F93-B5DDF4F08E16}" presName="conn2-1" presStyleLbl="parChTrans1D2" presStyleIdx="0" presStyleCnt="2"/>
      <dgm:spPr/>
    </dgm:pt>
    <dgm:pt modelId="{85C829D3-FB42-1F4D-BF14-6BC16D1F1C59}" type="pres">
      <dgm:prSet presAssocID="{34DC279D-F8A4-3F49-8F93-B5DDF4F08E16}" presName="connTx" presStyleLbl="parChTrans1D2" presStyleIdx="0" presStyleCnt="2"/>
      <dgm:spPr/>
    </dgm:pt>
    <dgm:pt modelId="{93FEBEA1-AA7C-6E4D-92F6-FEC3317534F5}" type="pres">
      <dgm:prSet presAssocID="{DFCEEDA5-10F6-CE4A-A719-81AE9F333775}" presName="root2" presStyleCnt="0"/>
      <dgm:spPr/>
    </dgm:pt>
    <dgm:pt modelId="{7CCE9466-2085-D941-8185-6055DE398737}" type="pres">
      <dgm:prSet presAssocID="{DFCEEDA5-10F6-CE4A-A719-81AE9F333775}" presName="LevelTwoTextNode" presStyleLbl="node2" presStyleIdx="0" presStyleCnt="2" custScaleX="163609" custScaleY="111607">
        <dgm:presLayoutVars>
          <dgm:chPref val="3"/>
        </dgm:presLayoutVars>
      </dgm:prSet>
      <dgm:spPr/>
    </dgm:pt>
    <dgm:pt modelId="{3C9A086B-A5F2-F047-B8F0-2288E630D166}" type="pres">
      <dgm:prSet presAssocID="{DFCEEDA5-10F6-CE4A-A719-81AE9F333775}" presName="level3hierChild" presStyleCnt="0"/>
      <dgm:spPr/>
    </dgm:pt>
    <dgm:pt modelId="{ADB08740-7657-0A44-9117-0FCBD6A724F6}" type="pres">
      <dgm:prSet presAssocID="{D5AD020B-4E10-1849-A298-F36425604463}" presName="conn2-1" presStyleLbl="parChTrans1D2" presStyleIdx="1" presStyleCnt="2"/>
      <dgm:spPr/>
    </dgm:pt>
    <dgm:pt modelId="{8B136D31-DFD0-764B-9929-1858D323CF6D}" type="pres">
      <dgm:prSet presAssocID="{D5AD020B-4E10-1849-A298-F36425604463}" presName="connTx" presStyleLbl="parChTrans1D2" presStyleIdx="1" presStyleCnt="2"/>
      <dgm:spPr/>
    </dgm:pt>
    <dgm:pt modelId="{651E8F9D-1A4E-5242-A389-06B105DDA091}" type="pres">
      <dgm:prSet presAssocID="{B0378119-6632-1345-B3BD-DE813A2AA042}" presName="root2" presStyleCnt="0"/>
      <dgm:spPr/>
    </dgm:pt>
    <dgm:pt modelId="{0DDE57BA-379A-A249-9E7D-076C42CDBD2C}" type="pres">
      <dgm:prSet presAssocID="{B0378119-6632-1345-B3BD-DE813A2AA042}" presName="LevelTwoTextNode" presStyleLbl="node2" presStyleIdx="1" presStyleCnt="2" custScaleX="164847">
        <dgm:presLayoutVars>
          <dgm:chPref val="3"/>
        </dgm:presLayoutVars>
      </dgm:prSet>
      <dgm:spPr/>
    </dgm:pt>
    <dgm:pt modelId="{F60B7B21-D946-D143-A465-C97FC77F6E73}" type="pres">
      <dgm:prSet presAssocID="{B0378119-6632-1345-B3BD-DE813A2AA042}" presName="level3hierChild" presStyleCnt="0"/>
      <dgm:spPr/>
    </dgm:pt>
  </dgm:ptLst>
  <dgm:cxnLst>
    <dgm:cxn modelId="{BB90D31C-C217-F440-9A8A-B58859299ADB}" type="presOf" srcId="{34DC279D-F8A4-3F49-8F93-B5DDF4F08E16}" destId="{85C829D3-FB42-1F4D-BF14-6BC16D1F1C59}" srcOrd="1" destOrd="0" presId="urn:microsoft.com/office/officeart/2008/layout/HorizontalMultiLevelHierarchy"/>
    <dgm:cxn modelId="{C4C43220-2310-F140-A48E-832433831673}" type="presOf" srcId="{34DC279D-F8A4-3F49-8F93-B5DDF4F08E16}" destId="{501A363B-2899-E34E-B59F-2D1E53DE1D55}" srcOrd="0" destOrd="0" presId="urn:microsoft.com/office/officeart/2008/layout/HorizontalMultiLevelHierarchy"/>
    <dgm:cxn modelId="{0F65C83B-8E3A-AA47-8489-AD06E67D4C62}" type="presOf" srcId="{D5AD020B-4E10-1849-A298-F36425604463}" destId="{ADB08740-7657-0A44-9117-0FCBD6A724F6}" srcOrd="0" destOrd="0" presId="urn:microsoft.com/office/officeart/2008/layout/HorizontalMultiLevelHierarchy"/>
    <dgm:cxn modelId="{63DC4A3D-0066-A34A-A599-3DE4E474DB30}" srcId="{4DC3BD51-6C66-3E40-B954-8691FBE27882}" destId="{ED10A376-4170-3042-8058-19B4B0C3DBF2}" srcOrd="0" destOrd="0" parTransId="{59536529-2F40-3D49-A035-D13CD9BF2E84}" sibTransId="{5482A7F0-B4A5-C340-BEE8-ACBD714D7668}"/>
    <dgm:cxn modelId="{29AC5D69-2296-B040-95D0-B965B4C06403}" type="presOf" srcId="{D5AD020B-4E10-1849-A298-F36425604463}" destId="{8B136D31-DFD0-764B-9929-1858D323CF6D}" srcOrd="1" destOrd="0" presId="urn:microsoft.com/office/officeart/2008/layout/HorizontalMultiLevelHierarchy"/>
    <dgm:cxn modelId="{2236A97C-1C58-A14A-AA1D-4FF88EE2A153}" type="presOf" srcId="{4DC3BD51-6C66-3E40-B954-8691FBE27882}" destId="{CB794CD8-2181-234C-B807-856BCFDB7EC3}" srcOrd="0" destOrd="0" presId="urn:microsoft.com/office/officeart/2008/layout/HorizontalMultiLevelHierarchy"/>
    <dgm:cxn modelId="{EDC61E8C-EEA9-1444-8C55-AD3435400560}" srcId="{ED10A376-4170-3042-8058-19B4B0C3DBF2}" destId="{B0378119-6632-1345-B3BD-DE813A2AA042}" srcOrd="1" destOrd="0" parTransId="{D5AD020B-4E10-1849-A298-F36425604463}" sibTransId="{9972A2E4-6B31-814B-AA69-27754E0C1407}"/>
    <dgm:cxn modelId="{B21588C9-F8B1-6F43-AED0-1563879AAFE8}" srcId="{ED10A376-4170-3042-8058-19B4B0C3DBF2}" destId="{DFCEEDA5-10F6-CE4A-A719-81AE9F333775}" srcOrd="0" destOrd="0" parTransId="{34DC279D-F8A4-3F49-8F93-B5DDF4F08E16}" sibTransId="{D6570D48-334E-704A-BBB3-1B40B1D672CA}"/>
    <dgm:cxn modelId="{BFD40ECA-2C3D-A745-A4C3-BAF483BCED6A}" type="presOf" srcId="{B0378119-6632-1345-B3BD-DE813A2AA042}" destId="{0DDE57BA-379A-A249-9E7D-076C42CDBD2C}" srcOrd="0" destOrd="0" presId="urn:microsoft.com/office/officeart/2008/layout/HorizontalMultiLevelHierarchy"/>
    <dgm:cxn modelId="{B29089CF-0939-984E-B17D-0ED55F2790F7}" type="presOf" srcId="{ED10A376-4170-3042-8058-19B4B0C3DBF2}" destId="{13898AAC-AE3D-8A43-A50F-6779381DDD9B}" srcOrd="0" destOrd="0" presId="urn:microsoft.com/office/officeart/2008/layout/HorizontalMultiLevelHierarchy"/>
    <dgm:cxn modelId="{6937F2F5-1AED-6241-9287-2BAD66EE3CF7}" type="presOf" srcId="{DFCEEDA5-10F6-CE4A-A719-81AE9F333775}" destId="{7CCE9466-2085-D941-8185-6055DE398737}" srcOrd="0" destOrd="0" presId="urn:microsoft.com/office/officeart/2008/layout/HorizontalMultiLevelHierarchy"/>
    <dgm:cxn modelId="{F43D9D33-7901-B842-B728-7688D9A1AF8D}" type="presParOf" srcId="{CB794CD8-2181-234C-B807-856BCFDB7EC3}" destId="{695B8B30-8CB9-1C43-B89A-DC2B3585B9BB}" srcOrd="0" destOrd="0" presId="urn:microsoft.com/office/officeart/2008/layout/HorizontalMultiLevelHierarchy"/>
    <dgm:cxn modelId="{FA0668A7-1E8A-094F-A4F6-3DAA64C27A66}" type="presParOf" srcId="{695B8B30-8CB9-1C43-B89A-DC2B3585B9BB}" destId="{13898AAC-AE3D-8A43-A50F-6779381DDD9B}" srcOrd="0" destOrd="0" presId="urn:microsoft.com/office/officeart/2008/layout/HorizontalMultiLevelHierarchy"/>
    <dgm:cxn modelId="{ADBF087A-2EB5-1D49-948B-E69C9DBBA3AF}" type="presParOf" srcId="{695B8B30-8CB9-1C43-B89A-DC2B3585B9BB}" destId="{49EE05F9-7AAF-B144-BE0A-77EEF832DC29}" srcOrd="1" destOrd="0" presId="urn:microsoft.com/office/officeart/2008/layout/HorizontalMultiLevelHierarchy"/>
    <dgm:cxn modelId="{1A5BF94F-5775-884B-842B-ACD2120D1000}" type="presParOf" srcId="{49EE05F9-7AAF-B144-BE0A-77EEF832DC29}" destId="{501A363B-2899-E34E-B59F-2D1E53DE1D55}" srcOrd="0" destOrd="0" presId="urn:microsoft.com/office/officeart/2008/layout/HorizontalMultiLevelHierarchy"/>
    <dgm:cxn modelId="{F4B0CA95-6932-A84D-9CBA-564BFBB5D9B4}" type="presParOf" srcId="{501A363B-2899-E34E-B59F-2D1E53DE1D55}" destId="{85C829D3-FB42-1F4D-BF14-6BC16D1F1C59}" srcOrd="0" destOrd="0" presId="urn:microsoft.com/office/officeart/2008/layout/HorizontalMultiLevelHierarchy"/>
    <dgm:cxn modelId="{11F8E7C6-8C8C-9446-A965-FEB51B48A2D5}" type="presParOf" srcId="{49EE05F9-7AAF-B144-BE0A-77EEF832DC29}" destId="{93FEBEA1-AA7C-6E4D-92F6-FEC3317534F5}" srcOrd="1" destOrd="0" presId="urn:microsoft.com/office/officeart/2008/layout/HorizontalMultiLevelHierarchy"/>
    <dgm:cxn modelId="{78726F32-F416-A946-9F63-BFE5C99245BE}" type="presParOf" srcId="{93FEBEA1-AA7C-6E4D-92F6-FEC3317534F5}" destId="{7CCE9466-2085-D941-8185-6055DE398737}" srcOrd="0" destOrd="0" presId="urn:microsoft.com/office/officeart/2008/layout/HorizontalMultiLevelHierarchy"/>
    <dgm:cxn modelId="{01B6D46D-73F8-A945-8B72-AF1D294ABBF3}" type="presParOf" srcId="{93FEBEA1-AA7C-6E4D-92F6-FEC3317534F5}" destId="{3C9A086B-A5F2-F047-B8F0-2288E630D166}" srcOrd="1" destOrd="0" presId="urn:microsoft.com/office/officeart/2008/layout/HorizontalMultiLevelHierarchy"/>
    <dgm:cxn modelId="{BEC7ED4B-91B5-E243-99BB-CE2732D8C55F}" type="presParOf" srcId="{49EE05F9-7AAF-B144-BE0A-77EEF832DC29}" destId="{ADB08740-7657-0A44-9117-0FCBD6A724F6}" srcOrd="2" destOrd="0" presId="urn:microsoft.com/office/officeart/2008/layout/HorizontalMultiLevelHierarchy"/>
    <dgm:cxn modelId="{4F3AAAF8-8221-D646-A8A4-675E532F4721}" type="presParOf" srcId="{ADB08740-7657-0A44-9117-0FCBD6A724F6}" destId="{8B136D31-DFD0-764B-9929-1858D323CF6D}" srcOrd="0" destOrd="0" presId="urn:microsoft.com/office/officeart/2008/layout/HorizontalMultiLevelHierarchy"/>
    <dgm:cxn modelId="{63F174DD-0CCA-9045-ABCB-C6492391A660}" type="presParOf" srcId="{49EE05F9-7AAF-B144-BE0A-77EEF832DC29}" destId="{651E8F9D-1A4E-5242-A389-06B105DDA091}" srcOrd="3" destOrd="0" presId="urn:microsoft.com/office/officeart/2008/layout/HorizontalMultiLevelHierarchy"/>
    <dgm:cxn modelId="{A91EB701-1107-3B4D-9705-497F98387C59}" type="presParOf" srcId="{651E8F9D-1A4E-5242-A389-06B105DDA091}" destId="{0DDE57BA-379A-A249-9E7D-076C42CDBD2C}" srcOrd="0" destOrd="0" presId="urn:microsoft.com/office/officeart/2008/layout/HorizontalMultiLevelHierarchy"/>
    <dgm:cxn modelId="{CBCBA2A3-3799-AA4B-B63C-F7161A669D6B}" type="presParOf" srcId="{651E8F9D-1A4E-5242-A389-06B105DDA091}" destId="{F60B7B21-D946-D143-A465-C97FC77F6E7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3BD51-6C66-3E40-B954-8691FBE27882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10A376-4170-3042-8058-19B4B0C3DBF2}">
      <dgm:prSet phldrT="[Text]" custT="1"/>
      <dgm:spPr>
        <a:solidFill>
          <a:srgbClr val="00B2A5"/>
        </a:solidFill>
      </dgm:spPr>
      <dgm:t>
        <a:bodyPr/>
        <a:lstStyle/>
        <a:p>
          <a:r>
            <a:rPr lang="en-US" sz="2800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Topologi</a:t>
          </a:r>
          <a:r>
            <a:rPr lang="en-US" sz="2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 </a:t>
          </a:r>
          <a:r>
            <a:rPr lang="en-US" sz="2800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Jaringan</a:t>
          </a:r>
          <a:endParaRPr lang="en-US" sz="2800" dirty="0"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gm:t>
    </dgm:pt>
    <dgm:pt modelId="{59536529-2F40-3D49-A035-D13CD9BF2E84}" type="parTrans" cxnId="{63DC4A3D-0066-A34A-A599-3DE4E474DB30}">
      <dgm:prSet/>
      <dgm:spPr/>
      <dgm:t>
        <a:bodyPr/>
        <a:lstStyle/>
        <a:p>
          <a:endParaRPr lang="en-US"/>
        </a:p>
      </dgm:t>
    </dgm:pt>
    <dgm:pt modelId="{5482A7F0-B4A5-C340-BEE8-ACBD714D7668}" type="sibTrans" cxnId="{63DC4A3D-0066-A34A-A599-3DE4E474DB30}">
      <dgm:prSet/>
      <dgm:spPr/>
      <dgm:t>
        <a:bodyPr/>
        <a:lstStyle/>
        <a:p>
          <a:endParaRPr lang="en-US"/>
        </a:p>
      </dgm:t>
    </dgm:pt>
    <dgm:pt modelId="{DFCEEDA5-10F6-CE4A-A719-81AE9F333775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Topologi</a:t>
          </a:r>
          <a:r>
            <a: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 Bus</a:t>
          </a:r>
        </a:p>
      </dgm:t>
    </dgm:pt>
    <dgm:pt modelId="{34DC279D-F8A4-3F49-8F93-B5DDF4F08E16}" type="parTrans" cxnId="{B21588C9-F8B1-6F43-AED0-1563879AAFE8}">
      <dgm:prSet/>
      <dgm:spPr>
        <a:solidFill>
          <a:srgbClr val="00B2A5"/>
        </a:solidFill>
      </dgm:spPr>
      <dgm:t>
        <a:bodyPr/>
        <a:lstStyle/>
        <a:p>
          <a:endParaRPr lang="en-US"/>
        </a:p>
      </dgm:t>
    </dgm:pt>
    <dgm:pt modelId="{D6570D48-334E-704A-BBB3-1B40B1D672CA}" type="sibTrans" cxnId="{B21588C9-F8B1-6F43-AED0-1563879AAFE8}">
      <dgm:prSet/>
      <dgm:spPr/>
      <dgm:t>
        <a:bodyPr/>
        <a:lstStyle/>
        <a:p>
          <a:endParaRPr lang="en-US"/>
        </a:p>
      </dgm:t>
    </dgm:pt>
    <dgm:pt modelId="{B0378119-6632-1345-B3BD-DE813A2AA042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Topologi</a:t>
          </a:r>
          <a:r>
            <a: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 Star</a:t>
          </a:r>
        </a:p>
      </dgm:t>
    </dgm:pt>
    <dgm:pt modelId="{D5AD020B-4E10-1849-A298-F36425604463}" type="parTrans" cxnId="{EDC61E8C-EEA9-1444-8C55-AD3435400560}">
      <dgm:prSet/>
      <dgm:spPr/>
      <dgm:t>
        <a:bodyPr/>
        <a:lstStyle/>
        <a:p>
          <a:endParaRPr lang="en-US"/>
        </a:p>
      </dgm:t>
    </dgm:pt>
    <dgm:pt modelId="{9972A2E4-6B31-814B-AA69-27754E0C1407}" type="sibTrans" cxnId="{EDC61E8C-EEA9-1444-8C55-AD3435400560}">
      <dgm:prSet/>
      <dgm:spPr/>
      <dgm:t>
        <a:bodyPr/>
        <a:lstStyle/>
        <a:p>
          <a:endParaRPr lang="en-US"/>
        </a:p>
      </dgm:t>
    </dgm:pt>
    <dgm:pt modelId="{5FBD1B8B-347A-9B4C-BBBA-7186E0B5F04D}">
      <dgm:prSet/>
      <dgm:spPr>
        <a:solidFill>
          <a:srgbClr val="00B2A5"/>
        </a:solidFill>
      </dgm:spPr>
      <dgm:t>
        <a:bodyPr/>
        <a:lstStyle/>
        <a:p>
          <a:r>
            <a:rPr lang="en-US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Topologi</a:t>
          </a:r>
          <a:r>
            <a: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 Ring</a:t>
          </a:r>
        </a:p>
      </dgm:t>
    </dgm:pt>
    <dgm:pt modelId="{ECA0C026-9626-D740-8712-BE0246C15C94}" type="parTrans" cxnId="{D55AE1E4-E275-944F-877C-BD0FD9311C83}">
      <dgm:prSet/>
      <dgm:spPr>
        <a:solidFill>
          <a:srgbClr val="00B2A5"/>
        </a:solidFill>
      </dgm:spPr>
      <dgm:t>
        <a:bodyPr/>
        <a:lstStyle/>
        <a:p>
          <a:endParaRPr lang="en-US"/>
        </a:p>
      </dgm:t>
    </dgm:pt>
    <dgm:pt modelId="{A11B78A6-DE89-474A-9CA8-8F1F12E29E0F}" type="sibTrans" cxnId="{D55AE1E4-E275-944F-877C-BD0FD9311C83}">
      <dgm:prSet/>
      <dgm:spPr/>
      <dgm:t>
        <a:bodyPr/>
        <a:lstStyle/>
        <a:p>
          <a:endParaRPr lang="en-US"/>
        </a:p>
      </dgm:t>
    </dgm:pt>
    <dgm:pt modelId="{F9CB50FF-93E3-2144-AB3A-E671281CD608}">
      <dgm:prSet/>
      <dgm:spPr>
        <a:solidFill>
          <a:srgbClr val="00B2A5"/>
        </a:solidFill>
      </dgm:spPr>
      <dgm:t>
        <a:bodyPr/>
        <a:lstStyle/>
        <a:p>
          <a:r>
            <a:rPr lang="en-US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Topologi</a:t>
          </a:r>
          <a:r>
            <a: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 Mesh</a:t>
          </a:r>
        </a:p>
      </dgm:t>
    </dgm:pt>
    <dgm:pt modelId="{B6A53E2F-B257-5545-BFFA-2194CD1C7DB3}" type="parTrans" cxnId="{F0B9AA72-8E9C-2547-B382-1EA5B5AC2031}">
      <dgm:prSet/>
      <dgm:spPr>
        <a:solidFill>
          <a:srgbClr val="00B2A5"/>
        </a:solidFill>
      </dgm:spPr>
      <dgm:t>
        <a:bodyPr/>
        <a:lstStyle/>
        <a:p>
          <a:endParaRPr lang="en-US"/>
        </a:p>
      </dgm:t>
    </dgm:pt>
    <dgm:pt modelId="{B155FD81-8146-3D49-B4E3-C1DCBC214F64}" type="sibTrans" cxnId="{F0B9AA72-8E9C-2547-B382-1EA5B5AC2031}">
      <dgm:prSet/>
      <dgm:spPr/>
      <dgm:t>
        <a:bodyPr/>
        <a:lstStyle/>
        <a:p>
          <a:endParaRPr lang="en-US"/>
        </a:p>
      </dgm:t>
    </dgm:pt>
    <dgm:pt modelId="{86FE5550-7762-9040-8D3F-1FF957E20EAA}">
      <dgm:prSet/>
      <dgm:spPr>
        <a:solidFill>
          <a:srgbClr val="00B2A5"/>
        </a:solidFill>
      </dgm:spPr>
      <dgm:t>
        <a:bodyPr/>
        <a:lstStyle/>
        <a:p>
          <a:r>
            <a:rPr lang="en-US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Topologi</a:t>
          </a:r>
          <a:r>
            <a: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 Tree</a:t>
          </a:r>
        </a:p>
      </dgm:t>
    </dgm:pt>
    <dgm:pt modelId="{3AD98D3B-8D99-3D44-988E-AFEAC82DCD0C}" type="parTrans" cxnId="{7B1E4F3E-3043-1047-9FC5-92EC730B6590}">
      <dgm:prSet/>
      <dgm:spPr/>
      <dgm:t>
        <a:bodyPr/>
        <a:lstStyle/>
        <a:p>
          <a:endParaRPr lang="en-US"/>
        </a:p>
      </dgm:t>
    </dgm:pt>
    <dgm:pt modelId="{1B5E7DD3-FA59-8943-87E3-1D6543E72E54}" type="sibTrans" cxnId="{7B1E4F3E-3043-1047-9FC5-92EC730B6590}">
      <dgm:prSet/>
      <dgm:spPr/>
      <dgm:t>
        <a:bodyPr/>
        <a:lstStyle/>
        <a:p>
          <a:endParaRPr lang="en-US"/>
        </a:p>
      </dgm:t>
    </dgm:pt>
    <dgm:pt modelId="{CB794CD8-2181-234C-B807-856BCFDB7EC3}" type="pres">
      <dgm:prSet presAssocID="{4DC3BD51-6C66-3E40-B954-8691FBE2788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95B8B30-8CB9-1C43-B89A-DC2B3585B9BB}" type="pres">
      <dgm:prSet presAssocID="{ED10A376-4170-3042-8058-19B4B0C3DBF2}" presName="root1" presStyleCnt="0"/>
      <dgm:spPr/>
    </dgm:pt>
    <dgm:pt modelId="{13898AAC-AE3D-8A43-A50F-6779381DDD9B}" type="pres">
      <dgm:prSet presAssocID="{ED10A376-4170-3042-8058-19B4B0C3DBF2}" presName="LevelOneTextNode" presStyleLbl="node0" presStyleIdx="0" presStyleCnt="1">
        <dgm:presLayoutVars>
          <dgm:chPref val="3"/>
        </dgm:presLayoutVars>
      </dgm:prSet>
      <dgm:spPr/>
    </dgm:pt>
    <dgm:pt modelId="{49EE05F9-7AAF-B144-BE0A-77EEF832DC29}" type="pres">
      <dgm:prSet presAssocID="{ED10A376-4170-3042-8058-19B4B0C3DBF2}" presName="level2hierChild" presStyleCnt="0"/>
      <dgm:spPr/>
    </dgm:pt>
    <dgm:pt modelId="{501A363B-2899-E34E-B59F-2D1E53DE1D55}" type="pres">
      <dgm:prSet presAssocID="{34DC279D-F8A4-3F49-8F93-B5DDF4F08E16}" presName="conn2-1" presStyleLbl="parChTrans1D2" presStyleIdx="0" presStyleCnt="5"/>
      <dgm:spPr/>
    </dgm:pt>
    <dgm:pt modelId="{85C829D3-FB42-1F4D-BF14-6BC16D1F1C59}" type="pres">
      <dgm:prSet presAssocID="{34DC279D-F8A4-3F49-8F93-B5DDF4F08E16}" presName="connTx" presStyleLbl="parChTrans1D2" presStyleIdx="0" presStyleCnt="5"/>
      <dgm:spPr/>
    </dgm:pt>
    <dgm:pt modelId="{93FEBEA1-AA7C-6E4D-92F6-FEC3317534F5}" type="pres">
      <dgm:prSet presAssocID="{DFCEEDA5-10F6-CE4A-A719-81AE9F333775}" presName="root2" presStyleCnt="0"/>
      <dgm:spPr/>
    </dgm:pt>
    <dgm:pt modelId="{7CCE9466-2085-D941-8185-6055DE398737}" type="pres">
      <dgm:prSet presAssocID="{DFCEEDA5-10F6-CE4A-A719-81AE9F333775}" presName="LevelTwoTextNode" presStyleLbl="node2" presStyleIdx="0" presStyleCnt="5" custScaleX="163609" custScaleY="111607">
        <dgm:presLayoutVars>
          <dgm:chPref val="3"/>
        </dgm:presLayoutVars>
      </dgm:prSet>
      <dgm:spPr/>
    </dgm:pt>
    <dgm:pt modelId="{3C9A086B-A5F2-F047-B8F0-2288E630D166}" type="pres">
      <dgm:prSet presAssocID="{DFCEEDA5-10F6-CE4A-A719-81AE9F333775}" presName="level3hierChild" presStyleCnt="0"/>
      <dgm:spPr/>
    </dgm:pt>
    <dgm:pt modelId="{ADB08740-7657-0A44-9117-0FCBD6A724F6}" type="pres">
      <dgm:prSet presAssocID="{D5AD020B-4E10-1849-A298-F36425604463}" presName="conn2-1" presStyleLbl="parChTrans1D2" presStyleIdx="1" presStyleCnt="5"/>
      <dgm:spPr/>
    </dgm:pt>
    <dgm:pt modelId="{8B136D31-DFD0-764B-9929-1858D323CF6D}" type="pres">
      <dgm:prSet presAssocID="{D5AD020B-4E10-1849-A298-F36425604463}" presName="connTx" presStyleLbl="parChTrans1D2" presStyleIdx="1" presStyleCnt="5"/>
      <dgm:spPr/>
    </dgm:pt>
    <dgm:pt modelId="{651E8F9D-1A4E-5242-A389-06B105DDA091}" type="pres">
      <dgm:prSet presAssocID="{B0378119-6632-1345-B3BD-DE813A2AA042}" presName="root2" presStyleCnt="0"/>
      <dgm:spPr/>
    </dgm:pt>
    <dgm:pt modelId="{0DDE57BA-379A-A249-9E7D-076C42CDBD2C}" type="pres">
      <dgm:prSet presAssocID="{B0378119-6632-1345-B3BD-DE813A2AA042}" presName="LevelTwoTextNode" presStyleLbl="node2" presStyleIdx="1" presStyleCnt="5" custScaleX="164847">
        <dgm:presLayoutVars>
          <dgm:chPref val="3"/>
        </dgm:presLayoutVars>
      </dgm:prSet>
      <dgm:spPr/>
    </dgm:pt>
    <dgm:pt modelId="{F60B7B21-D946-D143-A465-C97FC77F6E73}" type="pres">
      <dgm:prSet presAssocID="{B0378119-6632-1345-B3BD-DE813A2AA042}" presName="level3hierChild" presStyleCnt="0"/>
      <dgm:spPr/>
    </dgm:pt>
    <dgm:pt modelId="{F0220232-2A4D-D346-A79B-E6ECF65E4A09}" type="pres">
      <dgm:prSet presAssocID="{ECA0C026-9626-D740-8712-BE0246C15C94}" presName="conn2-1" presStyleLbl="parChTrans1D2" presStyleIdx="2" presStyleCnt="5"/>
      <dgm:spPr/>
    </dgm:pt>
    <dgm:pt modelId="{5DA8D405-310B-2C4E-9793-3A210AAEBCF3}" type="pres">
      <dgm:prSet presAssocID="{ECA0C026-9626-D740-8712-BE0246C15C94}" presName="connTx" presStyleLbl="parChTrans1D2" presStyleIdx="2" presStyleCnt="5"/>
      <dgm:spPr/>
    </dgm:pt>
    <dgm:pt modelId="{5C480FAC-CCA3-9C43-BB14-CD7DC056D313}" type="pres">
      <dgm:prSet presAssocID="{5FBD1B8B-347A-9B4C-BBBA-7186E0B5F04D}" presName="root2" presStyleCnt="0"/>
      <dgm:spPr/>
    </dgm:pt>
    <dgm:pt modelId="{501EFB27-EFFC-1946-990C-68BD7649744B}" type="pres">
      <dgm:prSet presAssocID="{5FBD1B8B-347A-9B4C-BBBA-7186E0B5F04D}" presName="LevelTwoTextNode" presStyleLbl="node2" presStyleIdx="2" presStyleCnt="5" custScaleX="165775">
        <dgm:presLayoutVars>
          <dgm:chPref val="3"/>
        </dgm:presLayoutVars>
      </dgm:prSet>
      <dgm:spPr/>
    </dgm:pt>
    <dgm:pt modelId="{91B61ACF-C65D-7A49-A985-E136F76B7F6E}" type="pres">
      <dgm:prSet presAssocID="{5FBD1B8B-347A-9B4C-BBBA-7186E0B5F04D}" presName="level3hierChild" presStyleCnt="0"/>
      <dgm:spPr/>
    </dgm:pt>
    <dgm:pt modelId="{AC656536-B48F-0A47-BC0C-1F8B8D2640CD}" type="pres">
      <dgm:prSet presAssocID="{B6A53E2F-B257-5545-BFFA-2194CD1C7DB3}" presName="conn2-1" presStyleLbl="parChTrans1D2" presStyleIdx="3" presStyleCnt="5"/>
      <dgm:spPr/>
    </dgm:pt>
    <dgm:pt modelId="{E23ABBAA-3427-5746-9AE3-7AA37262B19C}" type="pres">
      <dgm:prSet presAssocID="{B6A53E2F-B257-5545-BFFA-2194CD1C7DB3}" presName="connTx" presStyleLbl="parChTrans1D2" presStyleIdx="3" presStyleCnt="5"/>
      <dgm:spPr/>
    </dgm:pt>
    <dgm:pt modelId="{A9A16101-F9B6-D243-90AB-C6274D333230}" type="pres">
      <dgm:prSet presAssocID="{F9CB50FF-93E3-2144-AB3A-E671281CD608}" presName="root2" presStyleCnt="0"/>
      <dgm:spPr/>
    </dgm:pt>
    <dgm:pt modelId="{F52DCD5E-F125-5C4A-A1C9-7C71651928E9}" type="pres">
      <dgm:prSet presAssocID="{F9CB50FF-93E3-2144-AB3A-E671281CD608}" presName="LevelTwoTextNode" presStyleLbl="node2" presStyleIdx="3" presStyleCnt="5" custScaleX="166858">
        <dgm:presLayoutVars>
          <dgm:chPref val="3"/>
        </dgm:presLayoutVars>
      </dgm:prSet>
      <dgm:spPr/>
    </dgm:pt>
    <dgm:pt modelId="{101F5876-DAA9-2942-9D27-F219B02E6946}" type="pres">
      <dgm:prSet presAssocID="{F9CB50FF-93E3-2144-AB3A-E671281CD608}" presName="level3hierChild" presStyleCnt="0"/>
      <dgm:spPr/>
    </dgm:pt>
    <dgm:pt modelId="{804FBD8F-48B4-5146-BDC7-87B43CA65EAE}" type="pres">
      <dgm:prSet presAssocID="{3AD98D3B-8D99-3D44-988E-AFEAC82DCD0C}" presName="conn2-1" presStyleLbl="parChTrans1D2" presStyleIdx="4" presStyleCnt="5"/>
      <dgm:spPr/>
    </dgm:pt>
    <dgm:pt modelId="{ED591F98-6C86-7940-B30C-77BE294A7E39}" type="pres">
      <dgm:prSet presAssocID="{3AD98D3B-8D99-3D44-988E-AFEAC82DCD0C}" presName="connTx" presStyleLbl="parChTrans1D2" presStyleIdx="4" presStyleCnt="5"/>
      <dgm:spPr/>
    </dgm:pt>
    <dgm:pt modelId="{74CAEE70-B5A3-1141-ACF6-F4349B9B3BB3}" type="pres">
      <dgm:prSet presAssocID="{86FE5550-7762-9040-8D3F-1FF957E20EAA}" presName="root2" presStyleCnt="0"/>
      <dgm:spPr/>
    </dgm:pt>
    <dgm:pt modelId="{DCC7C3F9-5096-2E4B-AA1F-4B1ECBE8F4F0}" type="pres">
      <dgm:prSet presAssocID="{86FE5550-7762-9040-8D3F-1FF957E20EAA}" presName="LevelTwoTextNode" presStyleLbl="node2" presStyleIdx="4" presStyleCnt="5" custScaleX="166858">
        <dgm:presLayoutVars>
          <dgm:chPref val="3"/>
        </dgm:presLayoutVars>
      </dgm:prSet>
      <dgm:spPr/>
    </dgm:pt>
    <dgm:pt modelId="{58E5DD10-9395-9A45-9740-9C98E2E2ADFF}" type="pres">
      <dgm:prSet presAssocID="{86FE5550-7762-9040-8D3F-1FF957E20EAA}" presName="level3hierChild" presStyleCnt="0"/>
      <dgm:spPr/>
    </dgm:pt>
  </dgm:ptLst>
  <dgm:cxnLst>
    <dgm:cxn modelId="{FF37FC08-E9AA-CE4F-A98C-CEF069FF0B74}" type="presOf" srcId="{5FBD1B8B-347A-9B4C-BBBA-7186E0B5F04D}" destId="{501EFB27-EFFC-1946-990C-68BD7649744B}" srcOrd="0" destOrd="0" presId="urn:microsoft.com/office/officeart/2008/layout/HorizontalMultiLevelHierarchy"/>
    <dgm:cxn modelId="{5841D515-B3F0-574C-8499-ACAEBED8E130}" type="presOf" srcId="{3AD98D3B-8D99-3D44-988E-AFEAC82DCD0C}" destId="{804FBD8F-48B4-5146-BDC7-87B43CA65EAE}" srcOrd="0" destOrd="0" presId="urn:microsoft.com/office/officeart/2008/layout/HorizontalMultiLevelHierarchy"/>
    <dgm:cxn modelId="{68D8901B-BAF3-A046-B387-69C5C8995773}" type="presOf" srcId="{B6A53E2F-B257-5545-BFFA-2194CD1C7DB3}" destId="{E23ABBAA-3427-5746-9AE3-7AA37262B19C}" srcOrd="1" destOrd="0" presId="urn:microsoft.com/office/officeart/2008/layout/HorizontalMultiLevelHierarchy"/>
    <dgm:cxn modelId="{BB90D31C-C217-F440-9A8A-B58859299ADB}" type="presOf" srcId="{34DC279D-F8A4-3F49-8F93-B5DDF4F08E16}" destId="{85C829D3-FB42-1F4D-BF14-6BC16D1F1C59}" srcOrd="1" destOrd="0" presId="urn:microsoft.com/office/officeart/2008/layout/HorizontalMultiLevelHierarchy"/>
    <dgm:cxn modelId="{C4C43220-2310-F140-A48E-832433831673}" type="presOf" srcId="{34DC279D-F8A4-3F49-8F93-B5DDF4F08E16}" destId="{501A363B-2899-E34E-B59F-2D1E53DE1D55}" srcOrd="0" destOrd="0" presId="urn:microsoft.com/office/officeart/2008/layout/HorizontalMultiLevelHierarchy"/>
    <dgm:cxn modelId="{63F1542E-F740-064F-80C8-2D87CBC3D5EF}" type="presOf" srcId="{3AD98D3B-8D99-3D44-988E-AFEAC82DCD0C}" destId="{ED591F98-6C86-7940-B30C-77BE294A7E39}" srcOrd="1" destOrd="0" presId="urn:microsoft.com/office/officeart/2008/layout/HorizontalMultiLevelHierarchy"/>
    <dgm:cxn modelId="{0F65C83B-8E3A-AA47-8489-AD06E67D4C62}" type="presOf" srcId="{D5AD020B-4E10-1849-A298-F36425604463}" destId="{ADB08740-7657-0A44-9117-0FCBD6A724F6}" srcOrd="0" destOrd="0" presId="urn:microsoft.com/office/officeart/2008/layout/HorizontalMultiLevelHierarchy"/>
    <dgm:cxn modelId="{63DC4A3D-0066-A34A-A599-3DE4E474DB30}" srcId="{4DC3BD51-6C66-3E40-B954-8691FBE27882}" destId="{ED10A376-4170-3042-8058-19B4B0C3DBF2}" srcOrd="0" destOrd="0" parTransId="{59536529-2F40-3D49-A035-D13CD9BF2E84}" sibTransId="{5482A7F0-B4A5-C340-BEE8-ACBD714D7668}"/>
    <dgm:cxn modelId="{7B1E4F3E-3043-1047-9FC5-92EC730B6590}" srcId="{ED10A376-4170-3042-8058-19B4B0C3DBF2}" destId="{86FE5550-7762-9040-8D3F-1FF957E20EAA}" srcOrd="4" destOrd="0" parTransId="{3AD98D3B-8D99-3D44-988E-AFEAC82DCD0C}" sibTransId="{1B5E7DD3-FA59-8943-87E3-1D6543E72E54}"/>
    <dgm:cxn modelId="{76C26857-5CD3-D047-B650-813451061EE7}" type="presOf" srcId="{ECA0C026-9626-D740-8712-BE0246C15C94}" destId="{F0220232-2A4D-D346-A79B-E6ECF65E4A09}" srcOrd="0" destOrd="0" presId="urn:microsoft.com/office/officeart/2008/layout/HorizontalMultiLevelHierarchy"/>
    <dgm:cxn modelId="{D1C71B5E-1CA3-714D-ABE4-D19B3E42086B}" type="presOf" srcId="{B6A53E2F-B257-5545-BFFA-2194CD1C7DB3}" destId="{AC656536-B48F-0A47-BC0C-1F8B8D2640CD}" srcOrd="0" destOrd="0" presId="urn:microsoft.com/office/officeart/2008/layout/HorizontalMultiLevelHierarchy"/>
    <dgm:cxn modelId="{29AC5D69-2296-B040-95D0-B965B4C06403}" type="presOf" srcId="{D5AD020B-4E10-1849-A298-F36425604463}" destId="{8B136D31-DFD0-764B-9929-1858D323CF6D}" srcOrd="1" destOrd="0" presId="urn:microsoft.com/office/officeart/2008/layout/HorizontalMultiLevelHierarchy"/>
    <dgm:cxn modelId="{F0B9AA72-8E9C-2547-B382-1EA5B5AC2031}" srcId="{ED10A376-4170-3042-8058-19B4B0C3DBF2}" destId="{F9CB50FF-93E3-2144-AB3A-E671281CD608}" srcOrd="3" destOrd="0" parTransId="{B6A53E2F-B257-5545-BFFA-2194CD1C7DB3}" sibTransId="{B155FD81-8146-3D49-B4E3-C1DCBC214F64}"/>
    <dgm:cxn modelId="{81A5707B-AF22-EC4D-A23A-91DDA33994F0}" type="presOf" srcId="{F9CB50FF-93E3-2144-AB3A-E671281CD608}" destId="{F52DCD5E-F125-5C4A-A1C9-7C71651928E9}" srcOrd="0" destOrd="0" presId="urn:microsoft.com/office/officeart/2008/layout/HorizontalMultiLevelHierarchy"/>
    <dgm:cxn modelId="{A794277C-BAD2-3D4C-8C99-EE9B86B9EC47}" type="presOf" srcId="{86FE5550-7762-9040-8D3F-1FF957E20EAA}" destId="{DCC7C3F9-5096-2E4B-AA1F-4B1ECBE8F4F0}" srcOrd="0" destOrd="0" presId="urn:microsoft.com/office/officeart/2008/layout/HorizontalMultiLevelHierarchy"/>
    <dgm:cxn modelId="{2236A97C-1C58-A14A-AA1D-4FF88EE2A153}" type="presOf" srcId="{4DC3BD51-6C66-3E40-B954-8691FBE27882}" destId="{CB794CD8-2181-234C-B807-856BCFDB7EC3}" srcOrd="0" destOrd="0" presId="urn:microsoft.com/office/officeart/2008/layout/HorizontalMultiLevelHierarchy"/>
    <dgm:cxn modelId="{EDC61E8C-EEA9-1444-8C55-AD3435400560}" srcId="{ED10A376-4170-3042-8058-19B4B0C3DBF2}" destId="{B0378119-6632-1345-B3BD-DE813A2AA042}" srcOrd="1" destOrd="0" parTransId="{D5AD020B-4E10-1849-A298-F36425604463}" sibTransId="{9972A2E4-6B31-814B-AA69-27754E0C1407}"/>
    <dgm:cxn modelId="{4D5EF9B0-9F37-B24C-B6CE-EBA939CDDB88}" type="presOf" srcId="{ECA0C026-9626-D740-8712-BE0246C15C94}" destId="{5DA8D405-310B-2C4E-9793-3A210AAEBCF3}" srcOrd="1" destOrd="0" presId="urn:microsoft.com/office/officeart/2008/layout/HorizontalMultiLevelHierarchy"/>
    <dgm:cxn modelId="{B21588C9-F8B1-6F43-AED0-1563879AAFE8}" srcId="{ED10A376-4170-3042-8058-19B4B0C3DBF2}" destId="{DFCEEDA5-10F6-CE4A-A719-81AE9F333775}" srcOrd="0" destOrd="0" parTransId="{34DC279D-F8A4-3F49-8F93-B5DDF4F08E16}" sibTransId="{D6570D48-334E-704A-BBB3-1B40B1D672CA}"/>
    <dgm:cxn modelId="{BFD40ECA-2C3D-A745-A4C3-BAF483BCED6A}" type="presOf" srcId="{B0378119-6632-1345-B3BD-DE813A2AA042}" destId="{0DDE57BA-379A-A249-9E7D-076C42CDBD2C}" srcOrd="0" destOrd="0" presId="urn:microsoft.com/office/officeart/2008/layout/HorizontalMultiLevelHierarchy"/>
    <dgm:cxn modelId="{B29089CF-0939-984E-B17D-0ED55F2790F7}" type="presOf" srcId="{ED10A376-4170-3042-8058-19B4B0C3DBF2}" destId="{13898AAC-AE3D-8A43-A50F-6779381DDD9B}" srcOrd="0" destOrd="0" presId="urn:microsoft.com/office/officeart/2008/layout/HorizontalMultiLevelHierarchy"/>
    <dgm:cxn modelId="{D55AE1E4-E275-944F-877C-BD0FD9311C83}" srcId="{ED10A376-4170-3042-8058-19B4B0C3DBF2}" destId="{5FBD1B8B-347A-9B4C-BBBA-7186E0B5F04D}" srcOrd="2" destOrd="0" parTransId="{ECA0C026-9626-D740-8712-BE0246C15C94}" sibTransId="{A11B78A6-DE89-474A-9CA8-8F1F12E29E0F}"/>
    <dgm:cxn modelId="{6937F2F5-1AED-6241-9287-2BAD66EE3CF7}" type="presOf" srcId="{DFCEEDA5-10F6-CE4A-A719-81AE9F333775}" destId="{7CCE9466-2085-D941-8185-6055DE398737}" srcOrd="0" destOrd="0" presId="urn:microsoft.com/office/officeart/2008/layout/HorizontalMultiLevelHierarchy"/>
    <dgm:cxn modelId="{F43D9D33-7901-B842-B728-7688D9A1AF8D}" type="presParOf" srcId="{CB794CD8-2181-234C-B807-856BCFDB7EC3}" destId="{695B8B30-8CB9-1C43-B89A-DC2B3585B9BB}" srcOrd="0" destOrd="0" presId="urn:microsoft.com/office/officeart/2008/layout/HorizontalMultiLevelHierarchy"/>
    <dgm:cxn modelId="{FA0668A7-1E8A-094F-A4F6-3DAA64C27A66}" type="presParOf" srcId="{695B8B30-8CB9-1C43-B89A-DC2B3585B9BB}" destId="{13898AAC-AE3D-8A43-A50F-6779381DDD9B}" srcOrd="0" destOrd="0" presId="urn:microsoft.com/office/officeart/2008/layout/HorizontalMultiLevelHierarchy"/>
    <dgm:cxn modelId="{ADBF087A-2EB5-1D49-948B-E69C9DBBA3AF}" type="presParOf" srcId="{695B8B30-8CB9-1C43-B89A-DC2B3585B9BB}" destId="{49EE05F9-7AAF-B144-BE0A-77EEF832DC29}" srcOrd="1" destOrd="0" presId="urn:microsoft.com/office/officeart/2008/layout/HorizontalMultiLevelHierarchy"/>
    <dgm:cxn modelId="{1A5BF94F-5775-884B-842B-ACD2120D1000}" type="presParOf" srcId="{49EE05F9-7AAF-B144-BE0A-77EEF832DC29}" destId="{501A363B-2899-E34E-B59F-2D1E53DE1D55}" srcOrd="0" destOrd="0" presId="urn:microsoft.com/office/officeart/2008/layout/HorizontalMultiLevelHierarchy"/>
    <dgm:cxn modelId="{F4B0CA95-6932-A84D-9CBA-564BFBB5D9B4}" type="presParOf" srcId="{501A363B-2899-E34E-B59F-2D1E53DE1D55}" destId="{85C829D3-FB42-1F4D-BF14-6BC16D1F1C59}" srcOrd="0" destOrd="0" presId="urn:microsoft.com/office/officeart/2008/layout/HorizontalMultiLevelHierarchy"/>
    <dgm:cxn modelId="{11F8E7C6-8C8C-9446-A965-FEB51B48A2D5}" type="presParOf" srcId="{49EE05F9-7AAF-B144-BE0A-77EEF832DC29}" destId="{93FEBEA1-AA7C-6E4D-92F6-FEC3317534F5}" srcOrd="1" destOrd="0" presId="urn:microsoft.com/office/officeart/2008/layout/HorizontalMultiLevelHierarchy"/>
    <dgm:cxn modelId="{78726F32-F416-A946-9F63-BFE5C99245BE}" type="presParOf" srcId="{93FEBEA1-AA7C-6E4D-92F6-FEC3317534F5}" destId="{7CCE9466-2085-D941-8185-6055DE398737}" srcOrd="0" destOrd="0" presId="urn:microsoft.com/office/officeart/2008/layout/HorizontalMultiLevelHierarchy"/>
    <dgm:cxn modelId="{01B6D46D-73F8-A945-8B72-AF1D294ABBF3}" type="presParOf" srcId="{93FEBEA1-AA7C-6E4D-92F6-FEC3317534F5}" destId="{3C9A086B-A5F2-F047-B8F0-2288E630D166}" srcOrd="1" destOrd="0" presId="urn:microsoft.com/office/officeart/2008/layout/HorizontalMultiLevelHierarchy"/>
    <dgm:cxn modelId="{BEC7ED4B-91B5-E243-99BB-CE2732D8C55F}" type="presParOf" srcId="{49EE05F9-7AAF-B144-BE0A-77EEF832DC29}" destId="{ADB08740-7657-0A44-9117-0FCBD6A724F6}" srcOrd="2" destOrd="0" presId="urn:microsoft.com/office/officeart/2008/layout/HorizontalMultiLevelHierarchy"/>
    <dgm:cxn modelId="{4F3AAAF8-8221-D646-A8A4-675E532F4721}" type="presParOf" srcId="{ADB08740-7657-0A44-9117-0FCBD6A724F6}" destId="{8B136D31-DFD0-764B-9929-1858D323CF6D}" srcOrd="0" destOrd="0" presId="urn:microsoft.com/office/officeart/2008/layout/HorizontalMultiLevelHierarchy"/>
    <dgm:cxn modelId="{63F174DD-0CCA-9045-ABCB-C6492391A660}" type="presParOf" srcId="{49EE05F9-7AAF-B144-BE0A-77EEF832DC29}" destId="{651E8F9D-1A4E-5242-A389-06B105DDA091}" srcOrd="3" destOrd="0" presId="urn:microsoft.com/office/officeart/2008/layout/HorizontalMultiLevelHierarchy"/>
    <dgm:cxn modelId="{A91EB701-1107-3B4D-9705-497F98387C59}" type="presParOf" srcId="{651E8F9D-1A4E-5242-A389-06B105DDA091}" destId="{0DDE57BA-379A-A249-9E7D-076C42CDBD2C}" srcOrd="0" destOrd="0" presId="urn:microsoft.com/office/officeart/2008/layout/HorizontalMultiLevelHierarchy"/>
    <dgm:cxn modelId="{CBCBA2A3-3799-AA4B-B63C-F7161A669D6B}" type="presParOf" srcId="{651E8F9D-1A4E-5242-A389-06B105DDA091}" destId="{F60B7B21-D946-D143-A465-C97FC77F6E73}" srcOrd="1" destOrd="0" presId="urn:microsoft.com/office/officeart/2008/layout/HorizontalMultiLevelHierarchy"/>
    <dgm:cxn modelId="{3891D2C9-AE59-194B-9694-0424BF24F6EA}" type="presParOf" srcId="{49EE05F9-7AAF-B144-BE0A-77EEF832DC29}" destId="{F0220232-2A4D-D346-A79B-E6ECF65E4A09}" srcOrd="4" destOrd="0" presId="urn:microsoft.com/office/officeart/2008/layout/HorizontalMultiLevelHierarchy"/>
    <dgm:cxn modelId="{6B8A6591-6892-D947-87A3-E903E89145B3}" type="presParOf" srcId="{F0220232-2A4D-D346-A79B-E6ECF65E4A09}" destId="{5DA8D405-310B-2C4E-9793-3A210AAEBCF3}" srcOrd="0" destOrd="0" presId="urn:microsoft.com/office/officeart/2008/layout/HorizontalMultiLevelHierarchy"/>
    <dgm:cxn modelId="{F6C9D604-2ED2-CA4D-A873-D140EBEB13F3}" type="presParOf" srcId="{49EE05F9-7AAF-B144-BE0A-77EEF832DC29}" destId="{5C480FAC-CCA3-9C43-BB14-CD7DC056D313}" srcOrd="5" destOrd="0" presId="urn:microsoft.com/office/officeart/2008/layout/HorizontalMultiLevelHierarchy"/>
    <dgm:cxn modelId="{0988D666-746A-7B4F-9EB6-69253D43145E}" type="presParOf" srcId="{5C480FAC-CCA3-9C43-BB14-CD7DC056D313}" destId="{501EFB27-EFFC-1946-990C-68BD7649744B}" srcOrd="0" destOrd="0" presId="urn:microsoft.com/office/officeart/2008/layout/HorizontalMultiLevelHierarchy"/>
    <dgm:cxn modelId="{FA6DA1AF-C2CD-AC47-A5FA-35F87D8FD8B9}" type="presParOf" srcId="{5C480FAC-CCA3-9C43-BB14-CD7DC056D313}" destId="{91B61ACF-C65D-7A49-A985-E136F76B7F6E}" srcOrd="1" destOrd="0" presId="urn:microsoft.com/office/officeart/2008/layout/HorizontalMultiLevelHierarchy"/>
    <dgm:cxn modelId="{5D44282C-C7FE-4B4F-BA39-8EA5FFB81003}" type="presParOf" srcId="{49EE05F9-7AAF-B144-BE0A-77EEF832DC29}" destId="{AC656536-B48F-0A47-BC0C-1F8B8D2640CD}" srcOrd="6" destOrd="0" presId="urn:microsoft.com/office/officeart/2008/layout/HorizontalMultiLevelHierarchy"/>
    <dgm:cxn modelId="{45FC63E5-A4E7-C446-9FAF-4E7E7F662C7F}" type="presParOf" srcId="{AC656536-B48F-0A47-BC0C-1F8B8D2640CD}" destId="{E23ABBAA-3427-5746-9AE3-7AA37262B19C}" srcOrd="0" destOrd="0" presId="urn:microsoft.com/office/officeart/2008/layout/HorizontalMultiLevelHierarchy"/>
    <dgm:cxn modelId="{76E410F6-2AEE-0347-937E-B8241A3743D5}" type="presParOf" srcId="{49EE05F9-7AAF-B144-BE0A-77EEF832DC29}" destId="{A9A16101-F9B6-D243-90AB-C6274D333230}" srcOrd="7" destOrd="0" presId="urn:microsoft.com/office/officeart/2008/layout/HorizontalMultiLevelHierarchy"/>
    <dgm:cxn modelId="{8320BDB1-3A63-824B-92FA-66EC1CE0A411}" type="presParOf" srcId="{A9A16101-F9B6-D243-90AB-C6274D333230}" destId="{F52DCD5E-F125-5C4A-A1C9-7C71651928E9}" srcOrd="0" destOrd="0" presId="urn:microsoft.com/office/officeart/2008/layout/HorizontalMultiLevelHierarchy"/>
    <dgm:cxn modelId="{957F4CA3-0D52-B44D-B8AD-73715329F50A}" type="presParOf" srcId="{A9A16101-F9B6-D243-90AB-C6274D333230}" destId="{101F5876-DAA9-2942-9D27-F219B02E6946}" srcOrd="1" destOrd="0" presId="urn:microsoft.com/office/officeart/2008/layout/HorizontalMultiLevelHierarchy"/>
    <dgm:cxn modelId="{5C9927B1-5821-934F-B78A-DE17E3B07A7E}" type="presParOf" srcId="{49EE05F9-7AAF-B144-BE0A-77EEF832DC29}" destId="{804FBD8F-48B4-5146-BDC7-87B43CA65EAE}" srcOrd="8" destOrd="0" presId="urn:microsoft.com/office/officeart/2008/layout/HorizontalMultiLevelHierarchy"/>
    <dgm:cxn modelId="{E08F8A87-AC1D-7D4C-9736-441877B4479F}" type="presParOf" srcId="{804FBD8F-48B4-5146-BDC7-87B43CA65EAE}" destId="{ED591F98-6C86-7940-B30C-77BE294A7E39}" srcOrd="0" destOrd="0" presId="urn:microsoft.com/office/officeart/2008/layout/HorizontalMultiLevelHierarchy"/>
    <dgm:cxn modelId="{F8AFDC93-8442-864C-B4CD-B276872A85D2}" type="presParOf" srcId="{49EE05F9-7AAF-B144-BE0A-77EEF832DC29}" destId="{74CAEE70-B5A3-1141-ACF6-F4349B9B3BB3}" srcOrd="9" destOrd="0" presId="urn:microsoft.com/office/officeart/2008/layout/HorizontalMultiLevelHierarchy"/>
    <dgm:cxn modelId="{0F725BA3-FE14-1443-9A61-AC7EEF2C036C}" type="presParOf" srcId="{74CAEE70-B5A3-1141-ACF6-F4349B9B3BB3}" destId="{DCC7C3F9-5096-2E4B-AA1F-4B1ECBE8F4F0}" srcOrd="0" destOrd="0" presId="urn:microsoft.com/office/officeart/2008/layout/HorizontalMultiLevelHierarchy"/>
    <dgm:cxn modelId="{6DC4A9C5-C7E5-9C44-A3D9-7244C4B53A11}" type="presParOf" srcId="{74CAEE70-B5A3-1141-ACF6-F4349B9B3BB3}" destId="{58E5DD10-9395-9A45-9740-9C98E2E2AD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C3BD51-6C66-3E40-B954-8691FBE27882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10A376-4170-3042-8058-19B4B0C3DBF2}">
      <dgm:prSet phldrT="[Text]" custT="1"/>
      <dgm:spPr>
        <a:solidFill>
          <a:srgbClr val="00B2A5"/>
        </a:solidFill>
      </dgm:spPr>
      <dgm:t>
        <a:bodyPr/>
        <a:lstStyle/>
        <a:p>
          <a:r>
            <a:rPr lang="en-US" sz="28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Distribusi</a:t>
          </a:r>
          <a:r>
            <a:rPr lang="en-US" sz="280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 </a:t>
          </a:r>
          <a:r>
            <a:rPr lang="en-US" sz="28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Sumber</a:t>
          </a:r>
          <a:r>
            <a:rPr lang="en-US" sz="280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 </a:t>
          </a:r>
          <a:r>
            <a:rPr lang="en-US" sz="28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Informasi</a:t>
          </a:r>
          <a:r>
            <a:rPr lang="en-US" sz="280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/Data</a:t>
          </a:r>
        </a:p>
      </dgm:t>
    </dgm:pt>
    <dgm:pt modelId="{59536529-2F40-3D49-A035-D13CD9BF2E84}" type="parTrans" cxnId="{63DC4A3D-0066-A34A-A599-3DE4E474DB30}">
      <dgm:prSet/>
      <dgm:spPr/>
      <dgm:t>
        <a:bodyPr/>
        <a:lstStyle/>
        <a:p>
          <a:endParaRPr lang="en-US"/>
        </a:p>
      </dgm:t>
    </dgm:pt>
    <dgm:pt modelId="{5482A7F0-B4A5-C340-BEE8-ACBD714D7668}" type="sibTrans" cxnId="{63DC4A3D-0066-A34A-A599-3DE4E474DB30}">
      <dgm:prSet/>
      <dgm:spPr/>
      <dgm:t>
        <a:bodyPr/>
        <a:lstStyle/>
        <a:p>
          <a:endParaRPr lang="en-US"/>
        </a:p>
      </dgm:t>
    </dgm:pt>
    <dgm:pt modelId="{DFCEEDA5-10F6-CE4A-A719-81AE9F333775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Jaringan</a:t>
          </a:r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 </a:t>
          </a:r>
          <a:r>
            <a:rPr lang="en-US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Terpusat</a:t>
          </a:r>
          <a:endParaRPr lang="en-US" dirty="0">
            <a:latin typeface="Segoe UI Symbol" panose="020B0502040204020203" pitchFamily="34" charset="0"/>
            <a:ea typeface="Segoe UI Symbol" panose="020B0502040204020203" pitchFamily="34" charset="0"/>
            <a:cs typeface="Segoe UI Historic" panose="020B0502040204020203" pitchFamily="34" charset="0"/>
          </a:endParaRPr>
        </a:p>
      </dgm:t>
    </dgm:pt>
    <dgm:pt modelId="{34DC279D-F8A4-3F49-8F93-B5DDF4F08E16}" type="parTrans" cxnId="{B21588C9-F8B1-6F43-AED0-1563879AAFE8}">
      <dgm:prSet/>
      <dgm:spPr>
        <a:solidFill>
          <a:srgbClr val="00B2A5"/>
        </a:solidFill>
      </dgm:spPr>
      <dgm:t>
        <a:bodyPr/>
        <a:lstStyle/>
        <a:p>
          <a:endParaRPr lang="en-US"/>
        </a:p>
      </dgm:t>
    </dgm:pt>
    <dgm:pt modelId="{D6570D48-334E-704A-BBB3-1B40B1D672CA}" type="sibTrans" cxnId="{B21588C9-F8B1-6F43-AED0-1563879AAFE8}">
      <dgm:prSet/>
      <dgm:spPr/>
      <dgm:t>
        <a:bodyPr/>
        <a:lstStyle/>
        <a:p>
          <a:endParaRPr lang="en-US"/>
        </a:p>
      </dgm:t>
    </dgm:pt>
    <dgm:pt modelId="{B0378119-6632-1345-B3BD-DE813A2AA042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Jaringan</a:t>
          </a:r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 </a:t>
          </a:r>
          <a:r>
            <a:rPr lang="en-US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Terdistribusi</a:t>
          </a:r>
          <a:endParaRPr lang="en-US" dirty="0">
            <a:latin typeface="Segoe UI Symbol" panose="020B0502040204020203" pitchFamily="34" charset="0"/>
            <a:ea typeface="Segoe UI Symbol" panose="020B0502040204020203" pitchFamily="34" charset="0"/>
            <a:cs typeface="Segoe UI Historic" panose="020B0502040204020203" pitchFamily="34" charset="0"/>
          </a:endParaRPr>
        </a:p>
      </dgm:t>
    </dgm:pt>
    <dgm:pt modelId="{D5AD020B-4E10-1849-A298-F36425604463}" type="parTrans" cxnId="{EDC61E8C-EEA9-1444-8C55-AD3435400560}">
      <dgm:prSet/>
      <dgm:spPr/>
      <dgm:t>
        <a:bodyPr/>
        <a:lstStyle/>
        <a:p>
          <a:endParaRPr lang="en-US"/>
        </a:p>
      </dgm:t>
    </dgm:pt>
    <dgm:pt modelId="{9972A2E4-6B31-814B-AA69-27754E0C1407}" type="sibTrans" cxnId="{EDC61E8C-EEA9-1444-8C55-AD3435400560}">
      <dgm:prSet/>
      <dgm:spPr/>
      <dgm:t>
        <a:bodyPr/>
        <a:lstStyle/>
        <a:p>
          <a:endParaRPr lang="en-US"/>
        </a:p>
      </dgm:t>
    </dgm:pt>
    <dgm:pt modelId="{CB794CD8-2181-234C-B807-856BCFDB7EC3}" type="pres">
      <dgm:prSet presAssocID="{4DC3BD51-6C66-3E40-B954-8691FBE2788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95B8B30-8CB9-1C43-B89A-DC2B3585B9BB}" type="pres">
      <dgm:prSet presAssocID="{ED10A376-4170-3042-8058-19B4B0C3DBF2}" presName="root1" presStyleCnt="0"/>
      <dgm:spPr/>
    </dgm:pt>
    <dgm:pt modelId="{13898AAC-AE3D-8A43-A50F-6779381DDD9B}" type="pres">
      <dgm:prSet presAssocID="{ED10A376-4170-3042-8058-19B4B0C3DBF2}" presName="LevelOneTextNode" presStyleLbl="node0" presStyleIdx="0" presStyleCnt="1">
        <dgm:presLayoutVars>
          <dgm:chPref val="3"/>
        </dgm:presLayoutVars>
      </dgm:prSet>
      <dgm:spPr/>
    </dgm:pt>
    <dgm:pt modelId="{49EE05F9-7AAF-B144-BE0A-77EEF832DC29}" type="pres">
      <dgm:prSet presAssocID="{ED10A376-4170-3042-8058-19B4B0C3DBF2}" presName="level2hierChild" presStyleCnt="0"/>
      <dgm:spPr/>
    </dgm:pt>
    <dgm:pt modelId="{501A363B-2899-E34E-B59F-2D1E53DE1D55}" type="pres">
      <dgm:prSet presAssocID="{34DC279D-F8A4-3F49-8F93-B5DDF4F08E16}" presName="conn2-1" presStyleLbl="parChTrans1D2" presStyleIdx="0" presStyleCnt="2"/>
      <dgm:spPr/>
    </dgm:pt>
    <dgm:pt modelId="{85C829D3-FB42-1F4D-BF14-6BC16D1F1C59}" type="pres">
      <dgm:prSet presAssocID="{34DC279D-F8A4-3F49-8F93-B5DDF4F08E16}" presName="connTx" presStyleLbl="parChTrans1D2" presStyleIdx="0" presStyleCnt="2"/>
      <dgm:spPr/>
    </dgm:pt>
    <dgm:pt modelId="{93FEBEA1-AA7C-6E4D-92F6-FEC3317534F5}" type="pres">
      <dgm:prSet presAssocID="{DFCEEDA5-10F6-CE4A-A719-81AE9F333775}" presName="root2" presStyleCnt="0"/>
      <dgm:spPr/>
    </dgm:pt>
    <dgm:pt modelId="{7CCE9466-2085-D941-8185-6055DE398737}" type="pres">
      <dgm:prSet presAssocID="{DFCEEDA5-10F6-CE4A-A719-81AE9F333775}" presName="LevelTwoTextNode" presStyleLbl="node2" presStyleIdx="0" presStyleCnt="2" custScaleX="163609" custScaleY="111607">
        <dgm:presLayoutVars>
          <dgm:chPref val="3"/>
        </dgm:presLayoutVars>
      </dgm:prSet>
      <dgm:spPr/>
    </dgm:pt>
    <dgm:pt modelId="{3C9A086B-A5F2-F047-B8F0-2288E630D166}" type="pres">
      <dgm:prSet presAssocID="{DFCEEDA5-10F6-CE4A-A719-81AE9F333775}" presName="level3hierChild" presStyleCnt="0"/>
      <dgm:spPr/>
    </dgm:pt>
    <dgm:pt modelId="{ADB08740-7657-0A44-9117-0FCBD6A724F6}" type="pres">
      <dgm:prSet presAssocID="{D5AD020B-4E10-1849-A298-F36425604463}" presName="conn2-1" presStyleLbl="parChTrans1D2" presStyleIdx="1" presStyleCnt="2"/>
      <dgm:spPr/>
    </dgm:pt>
    <dgm:pt modelId="{8B136D31-DFD0-764B-9929-1858D323CF6D}" type="pres">
      <dgm:prSet presAssocID="{D5AD020B-4E10-1849-A298-F36425604463}" presName="connTx" presStyleLbl="parChTrans1D2" presStyleIdx="1" presStyleCnt="2"/>
      <dgm:spPr/>
    </dgm:pt>
    <dgm:pt modelId="{651E8F9D-1A4E-5242-A389-06B105DDA091}" type="pres">
      <dgm:prSet presAssocID="{B0378119-6632-1345-B3BD-DE813A2AA042}" presName="root2" presStyleCnt="0"/>
      <dgm:spPr/>
    </dgm:pt>
    <dgm:pt modelId="{0DDE57BA-379A-A249-9E7D-076C42CDBD2C}" type="pres">
      <dgm:prSet presAssocID="{B0378119-6632-1345-B3BD-DE813A2AA042}" presName="LevelTwoTextNode" presStyleLbl="node2" presStyleIdx="1" presStyleCnt="2" custScaleX="164847">
        <dgm:presLayoutVars>
          <dgm:chPref val="3"/>
        </dgm:presLayoutVars>
      </dgm:prSet>
      <dgm:spPr/>
    </dgm:pt>
    <dgm:pt modelId="{F60B7B21-D946-D143-A465-C97FC77F6E73}" type="pres">
      <dgm:prSet presAssocID="{B0378119-6632-1345-B3BD-DE813A2AA042}" presName="level3hierChild" presStyleCnt="0"/>
      <dgm:spPr/>
    </dgm:pt>
  </dgm:ptLst>
  <dgm:cxnLst>
    <dgm:cxn modelId="{BB90D31C-C217-F440-9A8A-B58859299ADB}" type="presOf" srcId="{34DC279D-F8A4-3F49-8F93-B5DDF4F08E16}" destId="{85C829D3-FB42-1F4D-BF14-6BC16D1F1C59}" srcOrd="1" destOrd="0" presId="urn:microsoft.com/office/officeart/2008/layout/HorizontalMultiLevelHierarchy"/>
    <dgm:cxn modelId="{C4C43220-2310-F140-A48E-832433831673}" type="presOf" srcId="{34DC279D-F8A4-3F49-8F93-B5DDF4F08E16}" destId="{501A363B-2899-E34E-B59F-2D1E53DE1D55}" srcOrd="0" destOrd="0" presId="urn:microsoft.com/office/officeart/2008/layout/HorizontalMultiLevelHierarchy"/>
    <dgm:cxn modelId="{0F65C83B-8E3A-AA47-8489-AD06E67D4C62}" type="presOf" srcId="{D5AD020B-4E10-1849-A298-F36425604463}" destId="{ADB08740-7657-0A44-9117-0FCBD6A724F6}" srcOrd="0" destOrd="0" presId="urn:microsoft.com/office/officeart/2008/layout/HorizontalMultiLevelHierarchy"/>
    <dgm:cxn modelId="{63DC4A3D-0066-A34A-A599-3DE4E474DB30}" srcId="{4DC3BD51-6C66-3E40-B954-8691FBE27882}" destId="{ED10A376-4170-3042-8058-19B4B0C3DBF2}" srcOrd="0" destOrd="0" parTransId="{59536529-2F40-3D49-A035-D13CD9BF2E84}" sibTransId="{5482A7F0-B4A5-C340-BEE8-ACBD714D7668}"/>
    <dgm:cxn modelId="{29AC5D69-2296-B040-95D0-B965B4C06403}" type="presOf" srcId="{D5AD020B-4E10-1849-A298-F36425604463}" destId="{8B136D31-DFD0-764B-9929-1858D323CF6D}" srcOrd="1" destOrd="0" presId="urn:microsoft.com/office/officeart/2008/layout/HorizontalMultiLevelHierarchy"/>
    <dgm:cxn modelId="{2236A97C-1C58-A14A-AA1D-4FF88EE2A153}" type="presOf" srcId="{4DC3BD51-6C66-3E40-B954-8691FBE27882}" destId="{CB794CD8-2181-234C-B807-856BCFDB7EC3}" srcOrd="0" destOrd="0" presId="urn:microsoft.com/office/officeart/2008/layout/HorizontalMultiLevelHierarchy"/>
    <dgm:cxn modelId="{EDC61E8C-EEA9-1444-8C55-AD3435400560}" srcId="{ED10A376-4170-3042-8058-19B4B0C3DBF2}" destId="{B0378119-6632-1345-B3BD-DE813A2AA042}" srcOrd="1" destOrd="0" parTransId="{D5AD020B-4E10-1849-A298-F36425604463}" sibTransId="{9972A2E4-6B31-814B-AA69-27754E0C1407}"/>
    <dgm:cxn modelId="{B21588C9-F8B1-6F43-AED0-1563879AAFE8}" srcId="{ED10A376-4170-3042-8058-19B4B0C3DBF2}" destId="{DFCEEDA5-10F6-CE4A-A719-81AE9F333775}" srcOrd="0" destOrd="0" parTransId="{34DC279D-F8A4-3F49-8F93-B5DDF4F08E16}" sibTransId="{D6570D48-334E-704A-BBB3-1B40B1D672CA}"/>
    <dgm:cxn modelId="{BFD40ECA-2C3D-A745-A4C3-BAF483BCED6A}" type="presOf" srcId="{B0378119-6632-1345-B3BD-DE813A2AA042}" destId="{0DDE57BA-379A-A249-9E7D-076C42CDBD2C}" srcOrd="0" destOrd="0" presId="urn:microsoft.com/office/officeart/2008/layout/HorizontalMultiLevelHierarchy"/>
    <dgm:cxn modelId="{B29089CF-0939-984E-B17D-0ED55F2790F7}" type="presOf" srcId="{ED10A376-4170-3042-8058-19B4B0C3DBF2}" destId="{13898AAC-AE3D-8A43-A50F-6779381DDD9B}" srcOrd="0" destOrd="0" presId="urn:microsoft.com/office/officeart/2008/layout/HorizontalMultiLevelHierarchy"/>
    <dgm:cxn modelId="{6937F2F5-1AED-6241-9287-2BAD66EE3CF7}" type="presOf" srcId="{DFCEEDA5-10F6-CE4A-A719-81AE9F333775}" destId="{7CCE9466-2085-D941-8185-6055DE398737}" srcOrd="0" destOrd="0" presId="urn:microsoft.com/office/officeart/2008/layout/HorizontalMultiLevelHierarchy"/>
    <dgm:cxn modelId="{F43D9D33-7901-B842-B728-7688D9A1AF8D}" type="presParOf" srcId="{CB794CD8-2181-234C-B807-856BCFDB7EC3}" destId="{695B8B30-8CB9-1C43-B89A-DC2B3585B9BB}" srcOrd="0" destOrd="0" presId="urn:microsoft.com/office/officeart/2008/layout/HorizontalMultiLevelHierarchy"/>
    <dgm:cxn modelId="{FA0668A7-1E8A-094F-A4F6-3DAA64C27A66}" type="presParOf" srcId="{695B8B30-8CB9-1C43-B89A-DC2B3585B9BB}" destId="{13898AAC-AE3D-8A43-A50F-6779381DDD9B}" srcOrd="0" destOrd="0" presId="urn:microsoft.com/office/officeart/2008/layout/HorizontalMultiLevelHierarchy"/>
    <dgm:cxn modelId="{ADBF087A-2EB5-1D49-948B-E69C9DBBA3AF}" type="presParOf" srcId="{695B8B30-8CB9-1C43-B89A-DC2B3585B9BB}" destId="{49EE05F9-7AAF-B144-BE0A-77EEF832DC29}" srcOrd="1" destOrd="0" presId="urn:microsoft.com/office/officeart/2008/layout/HorizontalMultiLevelHierarchy"/>
    <dgm:cxn modelId="{1A5BF94F-5775-884B-842B-ACD2120D1000}" type="presParOf" srcId="{49EE05F9-7AAF-B144-BE0A-77EEF832DC29}" destId="{501A363B-2899-E34E-B59F-2D1E53DE1D55}" srcOrd="0" destOrd="0" presId="urn:microsoft.com/office/officeart/2008/layout/HorizontalMultiLevelHierarchy"/>
    <dgm:cxn modelId="{F4B0CA95-6932-A84D-9CBA-564BFBB5D9B4}" type="presParOf" srcId="{501A363B-2899-E34E-B59F-2D1E53DE1D55}" destId="{85C829D3-FB42-1F4D-BF14-6BC16D1F1C59}" srcOrd="0" destOrd="0" presId="urn:microsoft.com/office/officeart/2008/layout/HorizontalMultiLevelHierarchy"/>
    <dgm:cxn modelId="{11F8E7C6-8C8C-9446-A965-FEB51B48A2D5}" type="presParOf" srcId="{49EE05F9-7AAF-B144-BE0A-77EEF832DC29}" destId="{93FEBEA1-AA7C-6E4D-92F6-FEC3317534F5}" srcOrd="1" destOrd="0" presId="urn:microsoft.com/office/officeart/2008/layout/HorizontalMultiLevelHierarchy"/>
    <dgm:cxn modelId="{78726F32-F416-A946-9F63-BFE5C99245BE}" type="presParOf" srcId="{93FEBEA1-AA7C-6E4D-92F6-FEC3317534F5}" destId="{7CCE9466-2085-D941-8185-6055DE398737}" srcOrd="0" destOrd="0" presId="urn:microsoft.com/office/officeart/2008/layout/HorizontalMultiLevelHierarchy"/>
    <dgm:cxn modelId="{01B6D46D-73F8-A945-8B72-AF1D294ABBF3}" type="presParOf" srcId="{93FEBEA1-AA7C-6E4D-92F6-FEC3317534F5}" destId="{3C9A086B-A5F2-F047-B8F0-2288E630D166}" srcOrd="1" destOrd="0" presId="urn:microsoft.com/office/officeart/2008/layout/HorizontalMultiLevelHierarchy"/>
    <dgm:cxn modelId="{BEC7ED4B-91B5-E243-99BB-CE2732D8C55F}" type="presParOf" srcId="{49EE05F9-7AAF-B144-BE0A-77EEF832DC29}" destId="{ADB08740-7657-0A44-9117-0FCBD6A724F6}" srcOrd="2" destOrd="0" presId="urn:microsoft.com/office/officeart/2008/layout/HorizontalMultiLevelHierarchy"/>
    <dgm:cxn modelId="{4F3AAAF8-8221-D646-A8A4-675E532F4721}" type="presParOf" srcId="{ADB08740-7657-0A44-9117-0FCBD6A724F6}" destId="{8B136D31-DFD0-764B-9929-1858D323CF6D}" srcOrd="0" destOrd="0" presId="urn:microsoft.com/office/officeart/2008/layout/HorizontalMultiLevelHierarchy"/>
    <dgm:cxn modelId="{63F174DD-0CCA-9045-ABCB-C6492391A660}" type="presParOf" srcId="{49EE05F9-7AAF-B144-BE0A-77EEF832DC29}" destId="{651E8F9D-1A4E-5242-A389-06B105DDA091}" srcOrd="3" destOrd="0" presId="urn:microsoft.com/office/officeart/2008/layout/HorizontalMultiLevelHierarchy"/>
    <dgm:cxn modelId="{A91EB701-1107-3B4D-9705-497F98387C59}" type="presParOf" srcId="{651E8F9D-1A4E-5242-A389-06B105DDA091}" destId="{0DDE57BA-379A-A249-9E7D-076C42CDBD2C}" srcOrd="0" destOrd="0" presId="urn:microsoft.com/office/officeart/2008/layout/HorizontalMultiLevelHierarchy"/>
    <dgm:cxn modelId="{CBCBA2A3-3799-AA4B-B63C-F7161A669D6B}" type="presParOf" srcId="{651E8F9D-1A4E-5242-A389-06B105DDA091}" destId="{F60B7B21-D946-D143-A465-C97FC77F6E7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C3BD51-6C66-3E40-B954-8691FBE27882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10A376-4170-3042-8058-19B4B0C3DBF2}">
      <dgm:prSet phldrT="[Text]" custT="1"/>
      <dgm:spPr>
        <a:solidFill>
          <a:srgbClr val="00B2A5"/>
        </a:solidFill>
      </dgm:spPr>
      <dgm:t>
        <a:bodyPr/>
        <a:lstStyle/>
        <a:p>
          <a:r>
            <a:rPr lang="en-US" sz="280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Media </a:t>
          </a:r>
          <a:r>
            <a:rPr lang="en-US" sz="28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Transmisi</a:t>
          </a:r>
          <a:r>
            <a:rPr lang="en-US" sz="280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 Data</a:t>
          </a:r>
        </a:p>
      </dgm:t>
    </dgm:pt>
    <dgm:pt modelId="{59536529-2F40-3D49-A035-D13CD9BF2E84}" type="parTrans" cxnId="{63DC4A3D-0066-A34A-A599-3DE4E474DB30}">
      <dgm:prSet/>
      <dgm:spPr/>
      <dgm:t>
        <a:bodyPr/>
        <a:lstStyle/>
        <a:p>
          <a:endParaRPr lang="en-US"/>
        </a:p>
      </dgm:t>
    </dgm:pt>
    <dgm:pt modelId="{5482A7F0-B4A5-C340-BEE8-ACBD714D7668}" type="sibTrans" cxnId="{63DC4A3D-0066-A34A-A599-3DE4E474DB30}">
      <dgm:prSet/>
      <dgm:spPr/>
      <dgm:t>
        <a:bodyPr/>
        <a:lstStyle/>
        <a:p>
          <a:endParaRPr lang="en-US"/>
        </a:p>
      </dgm:t>
    </dgm:pt>
    <dgm:pt modelId="{DFCEEDA5-10F6-CE4A-A719-81AE9F333775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Jaringan</a:t>
          </a:r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 </a:t>
          </a:r>
          <a:r>
            <a:rPr lang="en-US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Berkabel</a:t>
          </a:r>
          <a:endParaRPr lang="en-US" dirty="0">
            <a:latin typeface="Segoe UI Symbol" panose="020B0502040204020203" pitchFamily="34" charset="0"/>
            <a:ea typeface="Segoe UI Symbol" panose="020B0502040204020203" pitchFamily="34" charset="0"/>
            <a:cs typeface="Segoe UI Historic" panose="020B0502040204020203" pitchFamily="34" charset="0"/>
          </a:endParaRPr>
        </a:p>
      </dgm:t>
    </dgm:pt>
    <dgm:pt modelId="{34DC279D-F8A4-3F49-8F93-B5DDF4F08E16}" type="parTrans" cxnId="{B21588C9-F8B1-6F43-AED0-1563879AAFE8}">
      <dgm:prSet/>
      <dgm:spPr>
        <a:solidFill>
          <a:srgbClr val="00B2A5"/>
        </a:solidFill>
      </dgm:spPr>
      <dgm:t>
        <a:bodyPr/>
        <a:lstStyle/>
        <a:p>
          <a:endParaRPr lang="en-US"/>
        </a:p>
      </dgm:t>
    </dgm:pt>
    <dgm:pt modelId="{D6570D48-334E-704A-BBB3-1B40B1D672CA}" type="sibTrans" cxnId="{B21588C9-F8B1-6F43-AED0-1563879AAFE8}">
      <dgm:prSet/>
      <dgm:spPr/>
      <dgm:t>
        <a:bodyPr/>
        <a:lstStyle/>
        <a:p>
          <a:endParaRPr lang="en-US"/>
        </a:p>
      </dgm:t>
    </dgm:pt>
    <dgm:pt modelId="{B0378119-6632-1345-B3BD-DE813A2AA042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Jaringan</a:t>
          </a:r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 </a:t>
          </a:r>
          <a:r>
            <a:rPr lang="en-US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Nirkabel</a:t>
          </a:r>
          <a:endParaRPr lang="en-US" dirty="0">
            <a:latin typeface="Segoe UI Symbol" panose="020B0502040204020203" pitchFamily="34" charset="0"/>
            <a:ea typeface="Segoe UI Symbol" panose="020B0502040204020203" pitchFamily="34" charset="0"/>
            <a:cs typeface="Segoe UI Historic" panose="020B0502040204020203" pitchFamily="34" charset="0"/>
          </a:endParaRPr>
        </a:p>
      </dgm:t>
    </dgm:pt>
    <dgm:pt modelId="{D5AD020B-4E10-1849-A298-F36425604463}" type="parTrans" cxnId="{EDC61E8C-EEA9-1444-8C55-AD3435400560}">
      <dgm:prSet/>
      <dgm:spPr/>
      <dgm:t>
        <a:bodyPr/>
        <a:lstStyle/>
        <a:p>
          <a:endParaRPr lang="en-US"/>
        </a:p>
      </dgm:t>
    </dgm:pt>
    <dgm:pt modelId="{9972A2E4-6B31-814B-AA69-27754E0C1407}" type="sibTrans" cxnId="{EDC61E8C-EEA9-1444-8C55-AD3435400560}">
      <dgm:prSet/>
      <dgm:spPr/>
      <dgm:t>
        <a:bodyPr/>
        <a:lstStyle/>
        <a:p>
          <a:endParaRPr lang="en-US"/>
        </a:p>
      </dgm:t>
    </dgm:pt>
    <dgm:pt modelId="{CB794CD8-2181-234C-B807-856BCFDB7EC3}" type="pres">
      <dgm:prSet presAssocID="{4DC3BD51-6C66-3E40-B954-8691FBE2788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95B8B30-8CB9-1C43-B89A-DC2B3585B9BB}" type="pres">
      <dgm:prSet presAssocID="{ED10A376-4170-3042-8058-19B4B0C3DBF2}" presName="root1" presStyleCnt="0"/>
      <dgm:spPr/>
    </dgm:pt>
    <dgm:pt modelId="{13898AAC-AE3D-8A43-A50F-6779381DDD9B}" type="pres">
      <dgm:prSet presAssocID="{ED10A376-4170-3042-8058-19B4B0C3DBF2}" presName="LevelOneTextNode" presStyleLbl="node0" presStyleIdx="0" presStyleCnt="1">
        <dgm:presLayoutVars>
          <dgm:chPref val="3"/>
        </dgm:presLayoutVars>
      </dgm:prSet>
      <dgm:spPr/>
    </dgm:pt>
    <dgm:pt modelId="{49EE05F9-7AAF-B144-BE0A-77EEF832DC29}" type="pres">
      <dgm:prSet presAssocID="{ED10A376-4170-3042-8058-19B4B0C3DBF2}" presName="level2hierChild" presStyleCnt="0"/>
      <dgm:spPr/>
    </dgm:pt>
    <dgm:pt modelId="{501A363B-2899-E34E-B59F-2D1E53DE1D55}" type="pres">
      <dgm:prSet presAssocID="{34DC279D-F8A4-3F49-8F93-B5DDF4F08E16}" presName="conn2-1" presStyleLbl="parChTrans1D2" presStyleIdx="0" presStyleCnt="2"/>
      <dgm:spPr/>
    </dgm:pt>
    <dgm:pt modelId="{85C829D3-FB42-1F4D-BF14-6BC16D1F1C59}" type="pres">
      <dgm:prSet presAssocID="{34DC279D-F8A4-3F49-8F93-B5DDF4F08E16}" presName="connTx" presStyleLbl="parChTrans1D2" presStyleIdx="0" presStyleCnt="2"/>
      <dgm:spPr/>
    </dgm:pt>
    <dgm:pt modelId="{93FEBEA1-AA7C-6E4D-92F6-FEC3317534F5}" type="pres">
      <dgm:prSet presAssocID="{DFCEEDA5-10F6-CE4A-A719-81AE9F333775}" presName="root2" presStyleCnt="0"/>
      <dgm:spPr/>
    </dgm:pt>
    <dgm:pt modelId="{7CCE9466-2085-D941-8185-6055DE398737}" type="pres">
      <dgm:prSet presAssocID="{DFCEEDA5-10F6-CE4A-A719-81AE9F333775}" presName="LevelTwoTextNode" presStyleLbl="node2" presStyleIdx="0" presStyleCnt="2" custScaleX="163609" custScaleY="111607">
        <dgm:presLayoutVars>
          <dgm:chPref val="3"/>
        </dgm:presLayoutVars>
      </dgm:prSet>
      <dgm:spPr/>
    </dgm:pt>
    <dgm:pt modelId="{3C9A086B-A5F2-F047-B8F0-2288E630D166}" type="pres">
      <dgm:prSet presAssocID="{DFCEEDA5-10F6-CE4A-A719-81AE9F333775}" presName="level3hierChild" presStyleCnt="0"/>
      <dgm:spPr/>
    </dgm:pt>
    <dgm:pt modelId="{ADB08740-7657-0A44-9117-0FCBD6A724F6}" type="pres">
      <dgm:prSet presAssocID="{D5AD020B-4E10-1849-A298-F36425604463}" presName="conn2-1" presStyleLbl="parChTrans1D2" presStyleIdx="1" presStyleCnt="2"/>
      <dgm:spPr/>
    </dgm:pt>
    <dgm:pt modelId="{8B136D31-DFD0-764B-9929-1858D323CF6D}" type="pres">
      <dgm:prSet presAssocID="{D5AD020B-4E10-1849-A298-F36425604463}" presName="connTx" presStyleLbl="parChTrans1D2" presStyleIdx="1" presStyleCnt="2"/>
      <dgm:spPr/>
    </dgm:pt>
    <dgm:pt modelId="{651E8F9D-1A4E-5242-A389-06B105DDA091}" type="pres">
      <dgm:prSet presAssocID="{B0378119-6632-1345-B3BD-DE813A2AA042}" presName="root2" presStyleCnt="0"/>
      <dgm:spPr/>
    </dgm:pt>
    <dgm:pt modelId="{0DDE57BA-379A-A249-9E7D-076C42CDBD2C}" type="pres">
      <dgm:prSet presAssocID="{B0378119-6632-1345-B3BD-DE813A2AA042}" presName="LevelTwoTextNode" presStyleLbl="node2" presStyleIdx="1" presStyleCnt="2" custScaleX="164847">
        <dgm:presLayoutVars>
          <dgm:chPref val="3"/>
        </dgm:presLayoutVars>
      </dgm:prSet>
      <dgm:spPr/>
    </dgm:pt>
    <dgm:pt modelId="{F60B7B21-D946-D143-A465-C97FC77F6E73}" type="pres">
      <dgm:prSet presAssocID="{B0378119-6632-1345-B3BD-DE813A2AA042}" presName="level3hierChild" presStyleCnt="0"/>
      <dgm:spPr/>
    </dgm:pt>
  </dgm:ptLst>
  <dgm:cxnLst>
    <dgm:cxn modelId="{BB90D31C-C217-F440-9A8A-B58859299ADB}" type="presOf" srcId="{34DC279D-F8A4-3F49-8F93-B5DDF4F08E16}" destId="{85C829D3-FB42-1F4D-BF14-6BC16D1F1C59}" srcOrd="1" destOrd="0" presId="urn:microsoft.com/office/officeart/2008/layout/HorizontalMultiLevelHierarchy"/>
    <dgm:cxn modelId="{C4C43220-2310-F140-A48E-832433831673}" type="presOf" srcId="{34DC279D-F8A4-3F49-8F93-B5DDF4F08E16}" destId="{501A363B-2899-E34E-B59F-2D1E53DE1D55}" srcOrd="0" destOrd="0" presId="urn:microsoft.com/office/officeart/2008/layout/HorizontalMultiLevelHierarchy"/>
    <dgm:cxn modelId="{0F65C83B-8E3A-AA47-8489-AD06E67D4C62}" type="presOf" srcId="{D5AD020B-4E10-1849-A298-F36425604463}" destId="{ADB08740-7657-0A44-9117-0FCBD6A724F6}" srcOrd="0" destOrd="0" presId="urn:microsoft.com/office/officeart/2008/layout/HorizontalMultiLevelHierarchy"/>
    <dgm:cxn modelId="{63DC4A3D-0066-A34A-A599-3DE4E474DB30}" srcId="{4DC3BD51-6C66-3E40-B954-8691FBE27882}" destId="{ED10A376-4170-3042-8058-19B4B0C3DBF2}" srcOrd="0" destOrd="0" parTransId="{59536529-2F40-3D49-A035-D13CD9BF2E84}" sibTransId="{5482A7F0-B4A5-C340-BEE8-ACBD714D7668}"/>
    <dgm:cxn modelId="{29AC5D69-2296-B040-95D0-B965B4C06403}" type="presOf" srcId="{D5AD020B-4E10-1849-A298-F36425604463}" destId="{8B136D31-DFD0-764B-9929-1858D323CF6D}" srcOrd="1" destOrd="0" presId="urn:microsoft.com/office/officeart/2008/layout/HorizontalMultiLevelHierarchy"/>
    <dgm:cxn modelId="{2236A97C-1C58-A14A-AA1D-4FF88EE2A153}" type="presOf" srcId="{4DC3BD51-6C66-3E40-B954-8691FBE27882}" destId="{CB794CD8-2181-234C-B807-856BCFDB7EC3}" srcOrd="0" destOrd="0" presId="urn:microsoft.com/office/officeart/2008/layout/HorizontalMultiLevelHierarchy"/>
    <dgm:cxn modelId="{EDC61E8C-EEA9-1444-8C55-AD3435400560}" srcId="{ED10A376-4170-3042-8058-19B4B0C3DBF2}" destId="{B0378119-6632-1345-B3BD-DE813A2AA042}" srcOrd="1" destOrd="0" parTransId="{D5AD020B-4E10-1849-A298-F36425604463}" sibTransId="{9972A2E4-6B31-814B-AA69-27754E0C1407}"/>
    <dgm:cxn modelId="{B21588C9-F8B1-6F43-AED0-1563879AAFE8}" srcId="{ED10A376-4170-3042-8058-19B4B0C3DBF2}" destId="{DFCEEDA5-10F6-CE4A-A719-81AE9F333775}" srcOrd="0" destOrd="0" parTransId="{34DC279D-F8A4-3F49-8F93-B5DDF4F08E16}" sibTransId="{D6570D48-334E-704A-BBB3-1B40B1D672CA}"/>
    <dgm:cxn modelId="{BFD40ECA-2C3D-A745-A4C3-BAF483BCED6A}" type="presOf" srcId="{B0378119-6632-1345-B3BD-DE813A2AA042}" destId="{0DDE57BA-379A-A249-9E7D-076C42CDBD2C}" srcOrd="0" destOrd="0" presId="urn:microsoft.com/office/officeart/2008/layout/HorizontalMultiLevelHierarchy"/>
    <dgm:cxn modelId="{B29089CF-0939-984E-B17D-0ED55F2790F7}" type="presOf" srcId="{ED10A376-4170-3042-8058-19B4B0C3DBF2}" destId="{13898AAC-AE3D-8A43-A50F-6779381DDD9B}" srcOrd="0" destOrd="0" presId="urn:microsoft.com/office/officeart/2008/layout/HorizontalMultiLevelHierarchy"/>
    <dgm:cxn modelId="{6937F2F5-1AED-6241-9287-2BAD66EE3CF7}" type="presOf" srcId="{DFCEEDA5-10F6-CE4A-A719-81AE9F333775}" destId="{7CCE9466-2085-D941-8185-6055DE398737}" srcOrd="0" destOrd="0" presId="urn:microsoft.com/office/officeart/2008/layout/HorizontalMultiLevelHierarchy"/>
    <dgm:cxn modelId="{F43D9D33-7901-B842-B728-7688D9A1AF8D}" type="presParOf" srcId="{CB794CD8-2181-234C-B807-856BCFDB7EC3}" destId="{695B8B30-8CB9-1C43-B89A-DC2B3585B9BB}" srcOrd="0" destOrd="0" presId="urn:microsoft.com/office/officeart/2008/layout/HorizontalMultiLevelHierarchy"/>
    <dgm:cxn modelId="{FA0668A7-1E8A-094F-A4F6-3DAA64C27A66}" type="presParOf" srcId="{695B8B30-8CB9-1C43-B89A-DC2B3585B9BB}" destId="{13898AAC-AE3D-8A43-A50F-6779381DDD9B}" srcOrd="0" destOrd="0" presId="urn:microsoft.com/office/officeart/2008/layout/HorizontalMultiLevelHierarchy"/>
    <dgm:cxn modelId="{ADBF087A-2EB5-1D49-948B-E69C9DBBA3AF}" type="presParOf" srcId="{695B8B30-8CB9-1C43-B89A-DC2B3585B9BB}" destId="{49EE05F9-7AAF-B144-BE0A-77EEF832DC29}" srcOrd="1" destOrd="0" presId="urn:microsoft.com/office/officeart/2008/layout/HorizontalMultiLevelHierarchy"/>
    <dgm:cxn modelId="{1A5BF94F-5775-884B-842B-ACD2120D1000}" type="presParOf" srcId="{49EE05F9-7AAF-B144-BE0A-77EEF832DC29}" destId="{501A363B-2899-E34E-B59F-2D1E53DE1D55}" srcOrd="0" destOrd="0" presId="urn:microsoft.com/office/officeart/2008/layout/HorizontalMultiLevelHierarchy"/>
    <dgm:cxn modelId="{F4B0CA95-6932-A84D-9CBA-564BFBB5D9B4}" type="presParOf" srcId="{501A363B-2899-E34E-B59F-2D1E53DE1D55}" destId="{85C829D3-FB42-1F4D-BF14-6BC16D1F1C59}" srcOrd="0" destOrd="0" presId="urn:microsoft.com/office/officeart/2008/layout/HorizontalMultiLevelHierarchy"/>
    <dgm:cxn modelId="{11F8E7C6-8C8C-9446-A965-FEB51B48A2D5}" type="presParOf" srcId="{49EE05F9-7AAF-B144-BE0A-77EEF832DC29}" destId="{93FEBEA1-AA7C-6E4D-92F6-FEC3317534F5}" srcOrd="1" destOrd="0" presId="urn:microsoft.com/office/officeart/2008/layout/HorizontalMultiLevelHierarchy"/>
    <dgm:cxn modelId="{78726F32-F416-A946-9F63-BFE5C99245BE}" type="presParOf" srcId="{93FEBEA1-AA7C-6E4D-92F6-FEC3317534F5}" destId="{7CCE9466-2085-D941-8185-6055DE398737}" srcOrd="0" destOrd="0" presId="urn:microsoft.com/office/officeart/2008/layout/HorizontalMultiLevelHierarchy"/>
    <dgm:cxn modelId="{01B6D46D-73F8-A945-8B72-AF1D294ABBF3}" type="presParOf" srcId="{93FEBEA1-AA7C-6E4D-92F6-FEC3317534F5}" destId="{3C9A086B-A5F2-F047-B8F0-2288E630D166}" srcOrd="1" destOrd="0" presId="urn:microsoft.com/office/officeart/2008/layout/HorizontalMultiLevelHierarchy"/>
    <dgm:cxn modelId="{BEC7ED4B-91B5-E243-99BB-CE2732D8C55F}" type="presParOf" srcId="{49EE05F9-7AAF-B144-BE0A-77EEF832DC29}" destId="{ADB08740-7657-0A44-9117-0FCBD6A724F6}" srcOrd="2" destOrd="0" presId="urn:microsoft.com/office/officeart/2008/layout/HorizontalMultiLevelHierarchy"/>
    <dgm:cxn modelId="{4F3AAAF8-8221-D646-A8A4-675E532F4721}" type="presParOf" srcId="{ADB08740-7657-0A44-9117-0FCBD6A724F6}" destId="{8B136D31-DFD0-764B-9929-1858D323CF6D}" srcOrd="0" destOrd="0" presId="urn:microsoft.com/office/officeart/2008/layout/HorizontalMultiLevelHierarchy"/>
    <dgm:cxn modelId="{63F174DD-0CCA-9045-ABCB-C6492391A660}" type="presParOf" srcId="{49EE05F9-7AAF-B144-BE0A-77EEF832DC29}" destId="{651E8F9D-1A4E-5242-A389-06B105DDA091}" srcOrd="3" destOrd="0" presId="urn:microsoft.com/office/officeart/2008/layout/HorizontalMultiLevelHierarchy"/>
    <dgm:cxn modelId="{A91EB701-1107-3B4D-9705-497F98387C59}" type="presParOf" srcId="{651E8F9D-1A4E-5242-A389-06B105DDA091}" destId="{0DDE57BA-379A-A249-9E7D-076C42CDBD2C}" srcOrd="0" destOrd="0" presId="urn:microsoft.com/office/officeart/2008/layout/HorizontalMultiLevelHierarchy"/>
    <dgm:cxn modelId="{CBCBA2A3-3799-AA4B-B63C-F7161A669D6B}" type="presParOf" srcId="{651E8F9D-1A4E-5242-A389-06B105DDA091}" destId="{F60B7B21-D946-D143-A465-C97FC77F6E7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56536-B48F-0A47-BC0C-1F8B8D2640CD}">
      <dsp:nvSpPr>
        <dsp:cNvPr id="0" name=""/>
        <dsp:cNvSpPr/>
      </dsp:nvSpPr>
      <dsp:spPr>
        <a:xfrm>
          <a:off x="1394363" y="2073844"/>
          <a:ext cx="516967" cy="1523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483" y="0"/>
              </a:lnTo>
              <a:lnTo>
                <a:pt x="258483" y="1523349"/>
              </a:lnTo>
              <a:lnTo>
                <a:pt x="516967" y="15233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12630" y="2795302"/>
        <a:ext cx="80433" cy="80433"/>
      </dsp:txXfrm>
    </dsp:sp>
    <dsp:sp modelId="{F0220232-2A4D-D346-A79B-E6ECF65E4A09}">
      <dsp:nvSpPr>
        <dsp:cNvPr id="0" name=""/>
        <dsp:cNvSpPr/>
      </dsp:nvSpPr>
      <dsp:spPr>
        <a:xfrm>
          <a:off x="1394363" y="2073844"/>
          <a:ext cx="516967" cy="538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483" y="0"/>
              </a:lnTo>
              <a:lnTo>
                <a:pt x="258483" y="538273"/>
              </a:lnTo>
              <a:lnTo>
                <a:pt x="516967" y="538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34189" y="2324323"/>
        <a:ext cx="37316" cy="37316"/>
      </dsp:txXfrm>
    </dsp:sp>
    <dsp:sp modelId="{ADB08740-7657-0A44-9117-0FCBD6A724F6}">
      <dsp:nvSpPr>
        <dsp:cNvPr id="0" name=""/>
        <dsp:cNvSpPr/>
      </dsp:nvSpPr>
      <dsp:spPr>
        <a:xfrm>
          <a:off x="1394363" y="1627041"/>
          <a:ext cx="516967" cy="446802"/>
        </a:xfrm>
        <a:custGeom>
          <a:avLst/>
          <a:gdLst/>
          <a:ahLst/>
          <a:cxnLst/>
          <a:rect l="0" t="0" r="0" b="0"/>
          <a:pathLst>
            <a:path>
              <a:moveTo>
                <a:pt x="0" y="446802"/>
              </a:moveTo>
              <a:lnTo>
                <a:pt x="258483" y="446802"/>
              </a:lnTo>
              <a:lnTo>
                <a:pt x="258483" y="0"/>
              </a:lnTo>
              <a:lnTo>
                <a:pt x="5169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35765" y="1833360"/>
        <a:ext cx="34164" cy="34164"/>
      </dsp:txXfrm>
    </dsp:sp>
    <dsp:sp modelId="{501A363B-2899-E34E-B59F-2D1E53DE1D55}">
      <dsp:nvSpPr>
        <dsp:cNvPr id="0" name=""/>
        <dsp:cNvSpPr/>
      </dsp:nvSpPr>
      <dsp:spPr>
        <a:xfrm>
          <a:off x="1394363" y="596230"/>
          <a:ext cx="516967" cy="1477614"/>
        </a:xfrm>
        <a:custGeom>
          <a:avLst/>
          <a:gdLst/>
          <a:ahLst/>
          <a:cxnLst/>
          <a:rect l="0" t="0" r="0" b="0"/>
          <a:pathLst>
            <a:path>
              <a:moveTo>
                <a:pt x="0" y="1477614"/>
              </a:moveTo>
              <a:lnTo>
                <a:pt x="258483" y="1477614"/>
              </a:lnTo>
              <a:lnTo>
                <a:pt x="258483" y="0"/>
              </a:lnTo>
              <a:lnTo>
                <a:pt x="5169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13711" y="1295901"/>
        <a:ext cx="78271" cy="78271"/>
      </dsp:txXfrm>
    </dsp:sp>
    <dsp:sp modelId="{13898AAC-AE3D-8A43-A50F-6779381DDD9B}">
      <dsp:nvSpPr>
        <dsp:cNvPr id="0" name=""/>
        <dsp:cNvSpPr/>
      </dsp:nvSpPr>
      <dsp:spPr>
        <a:xfrm rot="16200000">
          <a:off x="-1073511" y="1679814"/>
          <a:ext cx="4147689" cy="788060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Segoe UI Symbol" panose="020B0502040204020203" pitchFamily="34" charset="0"/>
              <a:ea typeface="Segoe UI Symbol" panose="020B0502040204020203" pitchFamily="34" charset="0"/>
            </a:rPr>
            <a:t>Berdasarkan</a:t>
          </a:r>
          <a:r>
            <a:rPr lang="en-US" sz="28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 Wilayah</a:t>
          </a:r>
        </a:p>
      </dsp:txBody>
      <dsp:txXfrm>
        <a:off x="-1073511" y="1679814"/>
        <a:ext cx="4147689" cy="788060"/>
      </dsp:txXfrm>
    </dsp:sp>
    <dsp:sp modelId="{7CCE9466-2085-D941-8185-6055DE398737}">
      <dsp:nvSpPr>
        <dsp:cNvPr id="0" name=""/>
        <dsp:cNvSpPr/>
      </dsp:nvSpPr>
      <dsp:spPr>
        <a:xfrm>
          <a:off x="1911331" y="156464"/>
          <a:ext cx="4229030" cy="879531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LAN</a:t>
          </a:r>
          <a:br>
            <a:rPr lang="en-US" sz="1900" kern="1200" dirty="0">
              <a:latin typeface="Segoe UI Symbol" panose="020B0502040204020203" pitchFamily="34" charset="0"/>
              <a:ea typeface="Segoe UI Symbol" panose="020B0502040204020203" pitchFamily="34" charset="0"/>
            </a:rPr>
          </a:br>
          <a:r>
            <a:rPr lang="en-US" sz="19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(Local Area Network)</a:t>
          </a:r>
        </a:p>
      </dsp:txBody>
      <dsp:txXfrm>
        <a:off x="1911331" y="156464"/>
        <a:ext cx="4229030" cy="879531"/>
      </dsp:txXfrm>
    </dsp:sp>
    <dsp:sp modelId="{0DDE57BA-379A-A249-9E7D-076C42CDBD2C}">
      <dsp:nvSpPr>
        <dsp:cNvPr id="0" name=""/>
        <dsp:cNvSpPr/>
      </dsp:nvSpPr>
      <dsp:spPr>
        <a:xfrm>
          <a:off x="1911331" y="1233011"/>
          <a:ext cx="4261030" cy="788060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MAN</a:t>
          </a:r>
          <a:br>
            <a:rPr lang="en-US" sz="1800" kern="1200" dirty="0">
              <a:latin typeface="Segoe UI Symbol" panose="020B0502040204020203" pitchFamily="34" charset="0"/>
              <a:ea typeface="Segoe UI Symbol" panose="020B0502040204020203" pitchFamily="34" charset="0"/>
            </a:rPr>
          </a:br>
          <a:r>
            <a:rPr lang="en-US" sz="18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(Metropolitan Area Network)</a:t>
          </a:r>
        </a:p>
      </dsp:txBody>
      <dsp:txXfrm>
        <a:off x="1911331" y="1233011"/>
        <a:ext cx="4261030" cy="788060"/>
      </dsp:txXfrm>
    </dsp:sp>
    <dsp:sp modelId="{501EFB27-EFFC-1946-990C-68BD7649744B}">
      <dsp:nvSpPr>
        <dsp:cNvPr id="0" name=""/>
        <dsp:cNvSpPr/>
      </dsp:nvSpPr>
      <dsp:spPr>
        <a:xfrm>
          <a:off x="1911331" y="2218087"/>
          <a:ext cx="4285018" cy="788060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WAN</a:t>
          </a:r>
          <a:br>
            <a:rPr lang="en-US" sz="1800" kern="1200" dirty="0">
              <a:latin typeface="Segoe UI Symbol" panose="020B0502040204020203" pitchFamily="34" charset="0"/>
              <a:ea typeface="Segoe UI Symbol" panose="020B0502040204020203" pitchFamily="34" charset="0"/>
            </a:rPr>
          </a:br>
          <a:r>
            <a:rPr lang="en-US" sz="18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(Wide Area Network)</a:t>
          </a:r>
        </a:p>
      </dsp:txBody>
      <dsp:txXfrm>
        <a:off x="1911331" y="2218087"/>
        <a:ext cx="4285018" cy="788060"/>
      </dsp:txXfrm>
    </dsp:sp>
    <dsp:sp modelId="{F52DCD5E-F125-5C4A-A1C9-7C71651928E9}">
      <dsp:nvSpPr>
        <dsp:cNvPr id="0" name=""/>
        <dsp:cNvSpPr/>
      </dsp:nvSpPr>
      <dsp:spPr>
        <a:xfrm>
          <a:off x="1911331" y="3203163"/>
          <a:ext cx="4313011" cy="788060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PAN</a:t>
          </a:r>
          <a:br>
            <a:rPr lang="en-US" sz="1800" kern="1200" dirty="0">
              <a:latin typeface="Segoe UI Symbol" panose="020B0502040204020203" pitchFamily="34" charset="0"/>
              <a:ea typeface="Segoe UI Symbol" panose="020B0502040204020203" pitchFamily="34" charset="0"/>
            </a:rPr>
          </a:br>
          <a:r>
            <a:rPr lang="en-US" sz="18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(Personal Area Network)</a:t>
          </a:r>
        </a:p>
      </dsp:txBody>
      <dsp:txXfrm>
        <a:off x="1911331" y="3203163"/>
        <a:ext cx="4313011" cy="788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08740-7657-0A44-9117-0FCBD6A724F6}">
      <dsp:nvSpPr>
        <dsp:cNvPr id="0" name=""/>
        <dsp:cNvSpPr/>
      </dsp:nvSpPr>
      <dsp:spPr>
        <a:xfrm>
          <a:off x="1420354" y="2073844"/>
          <a:ext cx="516967" cy="538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483" y="0"/>
              </a:lnTo>
              <a:lnTo>
                <a:pt x="258483" y="538273"/>
              </a:lnTo>
              <a:lnTo>
                <a:pt x="516967" y="538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60180" y="2324323"/>
        <a:ext cx="37316" cy="37316"/>
      </dsp:txXfrm>
    </dsp:sp>
    <dsp:sp modelId="{501A363B-2899-E34E-B59F-2D1E53DE1D55}">
      <dsp:nvSpPr>
        <dsp:cNvPr id="0" name=""/>
        <dsp:cNvSpPr/>
      </dsp:nvSpPr>
      <dsp:spPr>
        <a:xfrm>
          <a:off x="1420354" y="1581306"/>
          <a:ext cx="516967" cy="492538"/>
        </a:xfrm>
        <a:custGeom>
          <a:avLst/>
          <a:gdLst/>
          <a:ahLst/>
          <a:cxnLst/>
          <a:rect l="0" t="0" r="0" b="0"/>
          <a:pathLst>
            <a:path>
              <a:moveTo>
                <a:pt x="0" y="492538"/>
              </a:moveTo>
              <a:lnTo>
                <a:pt x="258483" y="492538"/>
              </a:lnTo>
              <a:lnTo>
                <a:pt x="258483" y="0"/>
              </a:lnTo>
              <a:lnTo>
                <a:pt x="5169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60987" y="1809724"/>
        <a:ext cx="35701" cy="35701"/>
      </dsp:txXfrm>
    </dsp:sp>
    <dsp:sp modelId="{13898AAC-AE3D-8A43-A50F-6779381DDD9B}">
      <dsp:nvSpPr>
        <dsp:cNvPr id="0" name=""/>
        <dsp:cNvSpPr/>
      </dsp:nvSpPr>
      <dsp:spPr>
        <a:xfrm rot="16200000">
          <a:off x="-1047520" y="1679814"/>
          <a:ext cx="4147689" cy="788060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Berdasarkan</a:t>
          </a:r>
          <a:r>
            <a:rPr lang="en-US" sz="2800" kern="1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 </a:t>
          </a:r>
          <a:r>
            <a:rPr lang="en-US" sz="2800" kern="1200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Fungsi</a:t>
          </a:r>
          <a:endParaRPr lang="en-US" sz="2800" kern="1200" dirty="0"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sp:txBody>
      <dsp:txXfrm>
        <a:off x="-1047520" y="1679814"/>
        <a:ext cx="4147689" cy="788060"/>
      </dsp:txXfrm>
    </dsp:sp>
    <dsp:sp modelId="{7CCE9466-2085-D941-8185-6055DE398737}">
      <dsp:nvSpPr>
        <dsp:cNvPr id="0" name=""/>
        <dsp:cNvSpPr/>
      </dsp:nvSpPr>
      <dsp:spPr>
        <a:xfrm>
          <a:off x="1937322" y="1141540"/>
          <a:ext cx="4229030" cy="879531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Client Server</a:t>
          </a:r>
        </a:p>
      </dsp:txBody>
      <dsp:txXfrm>
        <a:off x="1937322" y="1141540"/>
        <a:ext cx="4229030" cy="879531"/>
      </dsp:txXfrm>
    </dsp:sp>
    <dsp:sp modelId="{0DDE57BA-379A-A249-9E7D-076C42CDBD2C}">
      <dsp:nvSpPr>
        <dsp:cNvPr id="0" name=""/>
        <dsp:cNvSpPr/>
      </dsp:nvSpPr>
      <dsp:spPr>
        <a:xfrm>
          <a:off x="1937322" y="2218087"/>
          <a:ext cx="4261030" cy="788060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Peer to Peer</a:t>
          </a:r>
        </a:p>
      </dsp:txBody>
      <dsp:txXfrm>
        <a:off x="1937322" y="2218087"/>
        <a:ext cx="4261030" cy="788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FBD8F-48B4-5146-BDC7-87B43CA65EAE}">
      <dsp:nvSpPr>
        <dsp:cNvPr id="0" name=""/>
        <dsp:cNvSpPr/>
      </dsp:nvSpPr>
      <dsp:spPr>
        <a:xfrm>
          <a:off x="1676587" y="2073844"/>
          <a:ext cx="444774" cy="1734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387" y="0"/>
              </a:lnTo>
              <a:lnTo>
                <a:pt x="222387" y="1734371"/>
              </a:lnTo>
              <a:lnTo>
                <a:pt x="444774" y="17343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854212" y="2896268"/>
        <a:ext cx="89524" cy="89524"/>
      </dsp:txXfrm>
    </dsp:sp>
    <dsp:sp modelId="{AC656536-B48F-0A47-BC0C-1F8B8D2640CD}">
      <dsp:nvSpPr>
        <dsp:cNvPr id="0" name=""/>
        <dsp:cNvSpPr/>
      </dsp:nvSpPr>
      <dsp:spPr>
        <a:xfrm>
          <a:off x="1676587" y="2073844"/>
          <a:ext cx="444774" cy="886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387" y="0"/>
              </a:lnTo>
              <a:lnTo>
                <a:pt x="222387" y="886860"/>
              </a:lnTo>
              <a:lnTo>
                <a:pt x="444774" y="8868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74170" y="2492470"/>
        <a:ext cx="49607" cy="49607"/>
      </dsp:txXfrm>
    </dsp:sp>
    <dsp:sp modelId="{F0220232-2A4D-D346-A79B-E6ECF65E4A09}">
      <dsp:nvSpPr>
        <dsp:cNvPr id="0" name=""/>
        <dsp:cNvSpPr/>
      </dsp:nvSpPr>
      <dsp:spPr>
        <a:xfrm>
          <a:off x="1676587" y="2028124"/>
          <a:ext cx="4447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2387" y="45720"/>
              </a:lnTo>
              <a:lnTo>
                <a:pt x="222387" y="85068"/>
              </a:lnTo>
              <a:lnTo>
                <a:pt x="444774" y="850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87811" y="2062681"/>
        <a:ext cx="22325" cy="22325"/>
      </dsp:txXfrm>
    </dsp:sp>
    <dsp:sp modelId="{ADB08740-7657-0A44-9117-0FCBD6A724F6}">
      <dsp:nvSpPr>
        <dsp:cNvPr id="0" name=""/>
        <dsp:cNvSpPr/>
      </dsp:nvSpPr>
      <dsp:spPr>
        <a:xfrm>
          <a:off x="1676587" y="1265680"/>
          <a:ext cx="444774" cy="808163"/>
        </a:xfrm>
        <a:custGeom>
          <a:avLst/>
          <a:gdLst/>
          <a:ahLst/>
          <a:cxnLst/>
          <a:rect l="0" t="0" r="0" b="0"/>
          <a:pathLst>
            <a:path>
              <a:moveTo>
                <a:pt x="0" y="808163"/>
              </a:moveTo>
              <a:lnTo>
                <a:pt x="222387" y="808163"/>
              </a:lnTo>
              <a:lnTo>
                <a:pt x="222387" y="0"/>
              </a:lnTo>
              <a:lnTo>
                <a:pt x="44477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75912" y="1646700"/>
        <a:ext cx="46123" cy="46123"/>
      </dsp:txXfrm>
    </dsp:sp>
    <dsp:sp modelId="{501A363B-2899-E34E-B59F-2D1E53DE1D55}">
      <dsp:nvSpPr>
        <dsp:cNvPr id="0" name=""/>
        <dsp:cNvSpPr/>
      </dsp:nvSpPr>
      <dsp:spPr>
        <a:xfrm>
          <a:off x="1676587" y="378820"/>
          <a:ext cx="444774" cy="1695023"/>
        </a:xfrm>
        <a:custGeom>
          <a:avLst/>
          <a:gdLst/>
          <a:ahLst/>
          <a:cxnLst/>
          <a:rect l="0" t="0" r="0" b="0"/>
          <a:pathLst>
            <a:path>
              <a:moveTo>
                <a:pt x="0" y="1695023"/>
              </a:moveTo>
              <a:lnTo>
                <a:pt x="222387" y="1695023"/>
              </a:lnTo>
              <a:lnTo>
                <a:pt x="222387" y="0"/>
              </a:lnTo>
              <a:lnTo>
                <a:pt x="44477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855164" y="1182522"/>
        <a:ext cx="87620" cy="87620"/>
      </dsp:txXfrm>
    </dsp:sp>
    <dsp:sp modelId="{13898AAC-AE3D-8A43-A50F-6779381DDD9B}">
      <dsp:nvSpPr>
        <dsp:cNvPr id="0" name=""/>
        <dsp:cNvSpPr/>
      </dsp:nvSpPr>
      <dsp:spPr>
        <a:xfrm rot="16200000">
          <a:off x="-446652" y="1734839"/>
          <a:ext cx="3568470" cy="678009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Topologi</a:t>
          </a:r>
          <a:r>
            <a:rPr lang="en-US" sz="2800" kern="1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 </a:t>
          </a:r>
          <a:r>
            <a:rPr lang="en-US" sz="2800" kern="1200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Jaringan</a:t>
          </a:r>
          <a:endParaRPr lang="en-US" sz="2800" kern="1200" dirty="0"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sp:txBody>
      <dsp:txXfrm>
        <a:off x="-446652" y="1734839"/>
        <a:ext cx="3568470" cy="678009"/>
      </dsp:txXfrm>
    </dsp:sp>
    <dsp:sp modelId="{7CCE9466-2085-D941-8185-6055DE398737}">
      <dsp:nvSpPr>
        <dsp:cNvPr id="0" name=""/>
        <dsp:cNvSpPr/>
      </dsp:nvSpPr>
      <dsp:spPr>
        <a:xfrm>
          <a:off x="2121361" y="467"/>
          <a:ext cx="3638453" cy="756705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Topologi</a:t>
          </a:r>
          <a:r>
            <a:rPr lang="en-US" sz="3700" kern="1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 Bus</a:t>
          </a:r>
        </a:p>
      </dsp:txBody>
      <dsp:txXfrm>
        <a:off x="2121361" y="467"/>
        <a:ext cx="3638453" cy="756705"/>
      </dsp:txXfrm>
    </dsp:sp>
    <dsp:sp modelId="{0DDE57BA-379A-A249-9E7D-076C42CDBD2C}">
      <dsp:nvSpPr>
        <dsp:cNvPr id="0" name=""/>
        <dsp:cNvSpPr/>
      </dsp:nvSpPr>
      <dsp:spPr>
        <a:xfrm>
          <a:off x="2121361" y="926676"/>
          <a:ext cx="3665984" cy="678009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Topologi</a:t>
          </a:r>
          <a:r>
            <a:rPr lang="en-US" sz="3700" kern="1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 Star</a:t>
          </a:r>
        </a:p>
      </dsp:txBody>
      <dsp:txXfrm>
        <a:off x="2121361" y="926676"/>
        <a:ext cx="3665984" cy="678009"/>
      </dsp:txXfrm>
    </dsp:sp>
    <dsp:sp modelId="{501EFB27-EFFC-1946-990C-68BD7649744B}">
      <dsp:nvSpPr>
        <dsp:cNvPr id="0" name=""/>
        <dsp:cNvSpPr/>
      </dsp:nvSpPr>
      <dsp:spPr>
        <a:xfrm>
          <a:off x="2121361" y="1774188"/>
          <a:ext cx="3686622" cy="678009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Topologi</a:t>
          </a:r>
          <a:r>
            <a:rPr lang="en-US" sz="3600" kern="1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 Ring</a:t>
          </a:r>
        </a:p>
      </dsp:txBody>
      <dsp:txXfrm>
        <a:off x="2121361" y="1774188"/>
        <a:ext cx="3686622" cy="678009"/>
      </dsp:txXfrm>
    </dsp:sp>
    <dsp:sp modelId="{F52DCD5E-F125-5C4A-A1C9-7C71651928E9}">
      <dsp:nvSpPr>
        <dsp:cNvPr id="0" name=""/>
        <dsp:cNvSpPr/>
      </dsp:nvSpPr>
      <dsp:spPr>
        <a:xfrm>
          <a:off x="2121361" y="2621699"/>
          <a:ext cx="3710706" cy="678009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Topologi</a:t>
          </a:r>
          <a:r>
            <a:rPr lang="en-US" sz="3600" kern="1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 Mesh</a:t>
          </a:r>
        </a:p>
      </dsp:txBody>
      <dsp:txXfrm>
        <a:off x="2121361" y="2621699"/>
        <a:ext cx="3710706" cy="678009"/>
      </dsp:txXfrm>
    </dsp:sp>
    <dsp:sp modelId="{DCC7C3F9-5096-2E4B-AA1F-4B1ECBE8F4F0}">
      <dsp:nvSpPr>
        <dsp:cNvPr id="0" name=""/>
        <dsp:cNvSpPr/>
      </dsp:nvSpPr>
      <dsp:spPr>
        <a:xfrm>
          <a:off x="2121361" y="3469211"/>
          <a:ext cx="3710706" cy="678009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Topologi</a:t>
          </a:r>
          <a:r>
            <a:rPr lang="en-US" sz="3500" kern="1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 Tree</a:t>
          </a:r>
        </a:p>
      </dsp:txBody>
      <dsp:txXfrm>
        <a:off x="2121361" y="3469211"/>
        <a:ext cx="3710706" cy="678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08740-7657-0A44-9117-0FCBD6A724F6}">
      <dsp:nvSpPr>
        <dsp:cNvPr id="0" name=""/>
        <dsp:cNvSpPr/>
      </dsp:nvSpPr>
      <dsp:spPr>
        <a:xfrm>
          <a:off x="1424248" y="2073844"/>
          <a:ext cx="515958" cy="537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979" y="0"/>
              </a:lnTo>
              <a:lnTo>
                <a:pt x="257979" y="537222"/>
              </a:lnTo>
              <a:lnTo>
                <a:pt x="515958" y="537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63606" y="2323834"/>
        <a:ext cx="37243" cy="37243"/>
      </dsp:txXfrm>
    </dsp:sp>
    <dsp:sp modelId="{501A363B-2899-E34E-B59F-2D1E53DE1D55}">
      <dsp:nvSpPr>
        <dsp:cNvPr id="0" name=""/>
        <dsp:cNvSpPr/>
      </dsp:nvSpPr>
      <dsp:spPr>
        <a:xfrm>
          <a:off x="1424248" y="1582267"/>
          <a:ext cx="515958" cy="491576"/>
        </a:xfrm>
        <a:custGeom>
          <a:avLst/>
          <a:gdLst/>
          <a:ahLst/>
          <a:cxnLst/>
          <a:rect l="0" t="0" r="0" b="0"/>
          <a:pathLst>
            <a:path>
              <a:moveTo>
                <a:pt x="0" y="491576"/>
              </a:moveTo>
              <a:lnTo>
                <a:pt x="257979" y="491576"/>
              </a:lnTo>
              <a:lnTo>
                <a:pt x="257979" y="0"/>
              </a:lnTo>
              <a:lnTo>
                <a:pt x="51595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64411" y="1810240"/>
        <a:ext cx="35632" cy="35632"/>
      </dsp:txXfrm>
    </dsp:sp>
    <dsp:sp modelId="{13898AAC-AE3D-8A43-A50F-6779381DDD9B}">
      <dsp:nvSpPr>
        <dsp:cNvPr id="0" name=""/>
        <dsp:cNvSpPr/>
      </dsp:nvSpPr>
      <dsp:spPr>
        <a:xfrm rot="16200000">
          <a:off x="-1038808" y="1680583"/>
          <a:ext cx="4139592" cy="786522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Distribusi</a:t>
          </a:r>
          <a:r>
            <a:rPr lang="en-US" sz="2800" kern="120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 </a:t>
          </a:r>
          <a:r>
            <a:rPr lang="en-US" sz="2800" kern="12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Sumber</a:t>
          </a:r>
          <a:r>
            <a:rPr lang="en-US" sz="2800" kern="120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 </a:t>
          </a:r>
          <a:r>
            <a:rPr lang="en-US" sz="2800" kern="12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Informasi</a:t>
          </a:r>
          <a:r>
            <a:rPr lang="en-US" sz="2800" kern="120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/Data</a:t>
          </a:r>
        </a:p>
      </dsp:txBody>
      <dsp:txXfrm>
        <a:off x="-1038808" y="1680583"/>
        <a:ext cx="4139592" cy="786522"/>
      </dsp:txXfrm>
    </dsp:sp>
    <dsp:sp modelId="{7CCE9466-2085-D941-8185-6055DE398737}">
      <dsp:nvSpPr>
        <dsp:cNvPr id="0" name=""/>
        <dsp:cNvSpPr/>
      </dsp:nvSpPr>
      <dsp:spPr>
        <a:xfrm>
          <a:off x="1940207" y="1143360"/>
          <a:ext cx="4220774" cy="877814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Jaringan</a:t>
          </a:r>
          <a:r>
            <a:rPr lang="en-US" sz="3000" kern="120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 </a:t>
          </a:r>
          <a:r>
            <a:rPr lang="en-US" sz="3000" kern="12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Terpusat</a:t>
          </a:r>
          <a:endParaRPr lang="en-US" sz="3000" kern="1200" dirty="0">
            <a:latin typeface="Segoe UI Symbol" panose="020B0502040204020203" pitchFamily="34" charset="0"/>
            <a:ea typeface="Segoe UI Symbol" panose="020B0502040204020203" pitchFamily="34" charset="0"/>
            <a:cs typeface="Segoe UI Historic" panose="020B0502040204020203" pitchFamily="34" charset="0"/>
          </a:endParaRPr>
        </a:p>
      </dsp:txBody>
      <dsp:txXfrm>
        <a:off x="1940207" y="1143360"/>
        <a:ext cx="4220774" cy="877814"/>
      </dsp:txXfrm>
    </dsp:sp>
    <dsp:sp modelId="{0DDE57BA-379A-A249-9E7D-076C42CDBD2C}">
      <dsp:nvSpPr>
        <dsp:cNvPr id="0" name=""/>
        <dsp:cNvSpPr/>
      </dsp:nvSpPr>
      <dsp:spPr>
        <a:xfrm>
          <a:off x="1940207" y="2217805"/>
          <a:ext cx="4252712" cy="786522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Jaringan</a:t>
          </a:r>
          <a:r>
            <a:rPr lang="en-US" sz="3000" kern="120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 </a:t>
          </a:r>
          <a:r>
            <a:rPr lang="en-US" sz="3000" kern="12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Terdistribusi</a:t>
          </a:r>
          <a:endParaRPr lang="en-US" sz="3000" kern="1200" dirty="0">
            <a:latin typeface="Segoe UI Symbol" panose="020B0502040204020203" pitchFamily="34" charset="0"/>
            <a:ea typeface="Segoe UI Symbol" panose="020B0502040204020203" pitchFamily="34" charset="0"/>
            <a:cs typeface="Segoe UI Historic" panose="020B0502040204020203" pitchFamily="34" charset="0"/>
          </a:endParaRPr>
        </a:p>
      </dsp:txBody>
      <dsp:txXfrm>
        <a:off x="1940207" y="2217805"/>
        <a:ext cx="4252712" cy="7865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08740-7657-0A44-9117-0FCBD6A724F6}">
      <dsp:nvSpPr>
        <dsp:cNvPr id="0" name=""/>
        <dsp:cNvSpPr/>
      </dsp:nvSpPr>
      <dsp:spPr>
        <a:xfrm>
          <a:off x="1420354" y="2073844"/>
          <a:ext cx="516967" cy="538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483" y="0"/>
              </a:lnTo>
              <a:lnTo>
                <a:pt x="258483" y="538273"/>
              </a:lnTo>
              <a:lnTo>
                <a:pt x="516967" y="538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60180" y="2324323"/>
        <a:ext cx="37316" cy="37316"/>
      </dsp:txXfrm>
    </dsp:sp>
    <dsp:sp modelId="{501A363B-2899-E34E-B59F-2D1E53DE1D55}">
      <dsp:nvSpPr>
        <dsp:cNvPr id="0" name=""/>
        <dsp:cNvSpPr/>
      </dsp:nvSpPr>
      <dsp:spPr>
        <a:xfrm>
          <a:off x="1420354" y="1581306"/>
          <a:ext cx="516967" cy="492538"/>
        </a:xfrm>
        <a:custGeom>
          <a:avLst/>
          <a:gdLst/>
          <a:ahLst/>
          <a:cxnLst/>
          <a:rect l="0" t="0" r="0" b="0"/>
          <a:pathLst>
            <a:path>
              <a:moveTo>
                <a:pt x="0" y="492538"/>
              </a:moveTo>
              <a:lnTo>
                <a:pt x="258483" y="492538"/>
              </a:lnTo>
              <a:lnTo>
                <a:pt x="258483" y="0"/>
              </a:lnTo>
              <a:lnTo>
                <a:pt x="5169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60987" y="1809724"/>
        <a:ext cx="35701" cy="35701"/>
      </dsp:txXfrm>
    </dsp:sp>
    <dsp:sp modelId="{13898AAC-AE3D-8A43-A50F-6779381DDD9B}">
      <dsp:nvSpPr>
        <dsp:cNvPr id="0" name=""/>
        <dsp:cNvSpPr/>
      </dsp:nvSpPr>
      <dsp:spPr>
        <a:xfrm rot="16200000">
          <a:off x="-1047520" y="1679814"/>
          <a:ext cx="4147689" cy="788060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Media </a:t>
          </a:r>
          <a:r>
            <a:rPr lang="en-US" sz="2800" kern="12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Transmisi</a:t>
          </a:r>
          <a:r>
            <a:rPr lang="en-US" sz="2800" kern="120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 Data</a:t>
          </a:r>
        </a:p>
      </dsp:txBody>
      <dsp:txXfrm>
        <a:off x="-1047520" y="1679814"/>
        <a:ext cx="4147689" cy="788060"/>
      </dsp:txXfrm>
    </dsp:sp>
    <dsp:sp modelId="{7CCE9466-2085-D941-8185-6055DE398737}">
      <dsp:nvSpPr>
        <dsp:cNvPr id="0" name=""/>
        <dsp:cNvSpPr/>
      </dsp:nvSpPr>
      <dsp:spPr>
        <a:xfrm>
          <a:off x="1937322" y="1141540"/>
          <a:ext cx="4229030" cy="879531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Jaringan</a:t>
          </a:r>
          <a:r>
            <a:rPr lang="en-US" sz="3800" kern="120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 </a:t>
          </a:r>
          <a:r>
            <a:rPr lang="en-US" sz="3800" kern="12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Berkabel</a:t>
          </a:r>
          <a:endParaRPr lang="en-US" sz="3800" kern="1200" dirty="0">
            <a:latin typeface="Segoe UI Symbol" panose="020B0502040204020203" pitchFamily="34" charset="0"/>
            <a:ea typeface="Segoe UI Symbol" panose="020B0502040204020203" pitchFamily="34" charset="0"/>
            <a:cs typeface="Segoe UI Historic" panose="020B0502040204020203" pitchFamily="34" charset="0"/>
          </a:endParaRPr>
        </a:p>
      </dsp:txBody>
      <dsp:txXfrm>
        <a:off x="1937322" y="1141540"/>
        <a:ext cx="4229030" cy="879531"/>
      </dsp:txXfrm>
    </dsp:sp>
    <dsp:sp modelId="{0DDE57BA-379A-A249-9E7D-076C42CDBD2C}">
      <dsp:nvSpPr>
        <dsp:cNvPr id="0" name=""/>
        <dsp:cNvSpPr/>
      </dsp:nvSpPr>
      <dsp:spPr>
        <a:xfrm>
          <a:off x="1937322" y="2218087"/>
          <a:ext cx="4261030" cy="788060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Jaringan</a:t>
          </a:r>
          <a:r>
            <a:rPr lang="en-US" sz="3800" kern="120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 </a:t>
          </a:r>
          <a:r>
            <a:rPr lang="en-US" sz="3800" kern="1200" dirty="0" err="1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rPr>
            <a:t>Nirkabel</a:t>
          </a:r>
          <a:endParaRPr lang="en-US" sz="3800" kern="1200" dirty="0">
            <a:latin typeface="Segoe UI Symbol" panose="020B0502040204020203" pitchFamily="34" charset="0"/>
            <a:ea typeface="Segoe UI Symbol" panose="020B0502040204020203" pitchFamily="34" charset="0"/>
            <a:cs typeface="Segoe UI Historic" panose="020B0502040204020203" pitchFamily="34" charset="0"/>
          </a:endParaRPr>
        </a:p>
      </dsp:txBody>
      <dsp:txXfrm>
        <a:off x="1937322" y="2218087"/>
        <a:ext cx="4261030" cy="788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29A2-5E80-F63B-930D-1F2012F3C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DC4E9-4D21-ECB5-D333-B3822F89A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3F2C-F914-DF85-70CD-30ED6D4C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B44E7-B0CD-4B50-AE54-C7B9E09C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DB968-16D6-0B74-16EF-E35AC942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AE66-3E16-BC71-F343-5DB9AE2E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8788B-DF4A-258A-D11A-59C90B742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A803-EDD4-37E4-D868-40127AF3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26569-5EEF-8549-4882-80AC0DD8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9AD7C-88F7-AB05-C129-9E700BEE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9FB8F-EA1A-BC85-DE7E-7170E0A07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D07BA-57A7-54A7-79A8-CD4F06709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70BA-0C54-2640-6A8B-ABFDD6AD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A40D-5C7D-D0C6-12FD-0C342447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BEA27-BB73-1525-7497-345EBDD4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D76B-2A3D-27E7-EA55-BFA822BF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4B22-67AF-6A26-8750-D4B8DD8F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BA50-237B-1267-1CB0-726A7439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A7B-6122-ED52-BF39-398AE49D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CD0E0-80E8-A011-74C1-D4C3556E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7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CAA8-D16B-5DF7-1654-348CD146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4581-A231-63CC-15E8-BBAFC109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CD457-0D73-D148-5BF8-5F819A4A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BBB3A-DCC0-E97C-B559-0E7E224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51AA-7EE6-4431-BF55-FA97A266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FC38-B21C-1876-264E-92D66200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4ACB-1F3D-C86E-46EF-1D7E3BB5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672B7-22C5-99A8-3FA0-E42C2B711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FA7BC-1662-E588-0032-33B61B4E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08F70-7E6F-DB77-876F-94E364D4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25A9D-E313-A093-4163-63799E68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3555-4AD6-C954-C787-B60EFB69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71F19-E84D-BA3D-F476-AE1290BA4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574F2-2004-E4BB-B8C6-574F6DCFC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B34EA-0B8E-77B0-097B-638106A87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C4DCE-3ADA-490A-46FC-F8F4F7305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040EB-5C61-BE0E-B603-4A327B7C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76467-5DCB-1390-2339-6FDD3633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24061-932C-9AA4-E7E3-B5BA614E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E425-0824-CEE0-02FC-3956625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C8349-DE7F-7D7B-500B-5B0F6649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DF4D0-82FC-58C6-B89F-80945C98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32F91-AB36-2112-98C0-53F10E9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38CC1-D5B2-5729-1E74-317AEDEF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ED13B-4ED4-C261-ECF6-3E55A8A0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D824-E9CC-BBD3-DA7B-5F8768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C02-16FB-C79A-EB17-DB9465CC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042C-587D-C20B-5F26-BE12DBF3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AD6BB-D2FE-12D5-CD88-FAE2C7DA3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80AD4-C4F4-AC34-9D6B-EC3CECD0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F284-628B-583F-44FF-B1583ABC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92D0-EB87-8D8C-3474-C78BFA62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5FCC-112E-A285-7EE5-BC2FE1DE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B94F6-5093-C522-18F5-11FB7C09E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4460F-EB42-512C-9AC7-F933D2DBA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C923-F5F2-F1AF-7BBA-6ECE76C3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BDADA-BF34-1DC1-8117-7D6C37D3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BBBE0-39EE-8275-0606-73920F83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7CCAC-4C82-B2C3-0621-A6AB8326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F82D5-1C9F-AECA-DA98-8B58A952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5A8D7-99BB-BA31-715A-AE15C4CB5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CD25-4015-481E-94C9-A931395C8E35}" type="datetimeFigureOut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73B7A-DFB4-835A-92C3-12B95503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0BD4-3C8C-0545-E777-230AEF459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5D2BE-B485-D97F-A815-C324CF74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853"/>
            <a:ext cx="12110720" cy="86887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BAC1D7-8896-CCEB-38B4-69C815889EDC}"/>
              </a:ext>
            </a:extLst>
          </p:cNvPr>
          <p:cNvSpPr/>
          <p:nvPr/>
        </p:nvSpPr>
        <p:spPr>
          <a:xfrm>
            <a:off x="-228953" y="1971077"/>
            <a:ext cx="6160739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 KOMPUTER</a:t>
            </a:r>
            <a:b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Perkembangan</a:t>
            </a: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b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</a:t>
            </a: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Komputer</a:t>
            </a: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1C663-935B-F09F-5BEE-19C16D07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871" y="1971077"/>
            <a:ext cx="5205802" cy="28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Client Server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3595" y="2394715"/>
            <a:ext cx="4368800" cy="2031325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ID" sz="1800" b="1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Client-server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merupakan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sebuah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paradigma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teknologi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informasi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merujuk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kepada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cara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mendistribusikan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aplikasi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dua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pihak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</a:t>
            </a:r>
            <a:r>
              <a:rPr lang="en-ID" dirty="0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Server </a:t>
            </a:r>
            <a:r>
              <a:rPr lang="en-ID" dirty="0" err="1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akan</a:t>
            </a:r>
            <a:r>
              <a:rPr lang="en-ID" dirty="0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menyediakan</a:t>
            </a:r>
            <a:r>
              <a:rPr lang="en-ID" dirty="0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aplikasi</a:t>
            </a:r>
            <a:r>
              <a:rPr lang="en-ID" dirty="0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sedangkan</a:t>
            </a:r>
            <a:r>
              <a:rPr lang="en-ID" dirty="0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client </a:t>
            </a:r>
            <a:r>
              <a:rPr lang="en-ID" dirty="0" err="1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akan</a:t>
            </a:r>
            <a:r>
              <a:rPr lang="en-ID" dirty="0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menerima</a:t>
            </a:r>
            <a:r>
              <a:rPr lang="en-ID" dirty="0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aplikasi</a:t>
            </a:r>
            <a:r>
              <a:rPr lang="en-ID" dirty="0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dari</a:t>
            </a:r>
            <a:r>
              <a:rPr lang="en-ID" dirty="0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server dan </a:t>
            </a:r>
            <a:r>
              <a:rPr lang="en-ID" dirty="0" err="1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menggunakannya</a:t>
            </a:r>
            <a:r>
              <a:rPr lang="en-ID" dirty="0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rot="10800000">
            <a:off x="5132397" y="2508757"/>
            <a:ext cx="1419858" cy="1237483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2B64F2E-7B40-E9F0-86DC-3178B189D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0" y="1714500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3421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02814" y="133350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Peer to Peer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3595" y="2394715"/>
            <a:ext cx="4368800" cy="184871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aringan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peer to peer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komputer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server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ataupun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komputer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client,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karena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setiap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komputer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pada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peer to peer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bisa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menyediakan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layanan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fungsi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server)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menjadi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pengakses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layanan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fungsi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client).</a:t>
            </a:r>
            <a:endParaRPr lang="en-ID" sz="18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rot="10800000">
            <a:off x="5132397" y="2508757"/>
            <a:ext cx="1419858" cy="1237483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9E3899E-0743-C866-37DD-7122CC912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255" y="1224433"/>
            <a:ext cx="4756150" cy="440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475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Klasifikasi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b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Jarkom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3F59DB8C-A388-724E-C400-F18ED978B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614552"/>
              </p:ext>
            </p:extLst>
          </p:nvPr>
        </p:nvGraphicFramePr>
        <p:xfrm>
          <a:off x="3157417" y="1805353"/>
          <a:ext cx="6830646" cy="414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365293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200618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Topologi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Bus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26534" y="1930399"/>
            <a:ext cx="4368800" cy="2031325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1800" b="1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Topologi</a:t>
            </a:r>
            <a:r>
              <a:rPr lang="en-ID" sz="1800" b="1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bus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merupakan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topologi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banyak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digunakan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pada masa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penggunaan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kabel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coaxial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menjamur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menggunakan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T-Connector</a:t>
            </a:r>
            <a:r>
              <a:rPr lang="en-ID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maka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komputer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perangkat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lainnya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bisa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mudah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dihubungkan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sama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lain</a:t>
            </a:r>
            <a:r>
              <a:rPr lang="en-ID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6273800" y="2129589"/>
            <a:ext cx="1233905" cy="1142289"/>
          </a:xfrm>
          <a:prstGeom prst="bentConnector3">
            <a:avLst>
              <a:gd name="adj1" fmla="val 5585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E9C2EF1-5700-8CD6-CF6D-AAC88D855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01" y="2330854"/>
            <a:ext cx="5915499" cy="27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1494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47264" y="0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Topologi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Star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593781" y="1720840"/>
            <a:ext cx="4368800" cy="313932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18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Topologi</a:t>
            </a:r>
            <a:r>
              <a:rPr lang="en-ID" sz="18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star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atau</a:t>
            </a:r>
            <a:r>
              <a:rPr lang="en-ID" sz="18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topologi</a:t>
            </a:r>
            <a:r>
              <a:rPr lang="en-ID" sz="18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bintang</a:t>
            </a:r>
            <a:r>
              <a:rPr lang="en-ID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: </a:t>
            </a:r>
            <a:r>
              <a:rPr lang="en-ID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opologi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berupa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konvergensi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node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tengah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setiap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node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pengguna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Topologi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ini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didesain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di mana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setiap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node (file server, workstation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perangkat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lainnya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terkoneksi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ke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melewati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sebuah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hub/switch. Data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terkirim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ke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akan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melewati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hub/switch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sebelum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melanjutkan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ke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tempat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tujuannya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.</a:t>
            </a:r>
            <a:endParaRPr lang="en-ID" sz="18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6273800" y="2129589"/>
            <a:ext cx="1233905" cy="1142289"/>
          </a:xfrm>
          <a:prstGeom prst="bentConnector3">
            <a:avLst>
              <a:gd name="adj1" fmla="val 5585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49D9F46-184A-A20A-7850-F4E0C5D4E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857" y="2129589"/>
            <a:ext cx="4738186" cy="36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32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66314" y="171450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Topologi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Ring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593781" y="1720840"/>
            <a:ext cx="4368800" cy="378565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20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Topologi</a:t>
            </a:r>
            <a:r>
              <a:rPr lang="en-ID" sz="20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ring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atau</a:t>
            </a:r>
            <a:r>
              <a:rPr lang="en-ID" sz="20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topologi</a:t>
            </a:r>
            <a:r>
              <a:rPr lang="en-ID" sz="20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cincin</a:t>
            </a:r>
            <a:r>
              <a:rPr lang="en-ID" sz="2000" b="1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: </a:t>
            </a: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opologi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berbentuk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rangkaian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titik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yang masing-masing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terhubung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dua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titik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lainnya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sedemikian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sehingga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membentuk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jalur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melingkar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membentuk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cincin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Pada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topologi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cincin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, masing-masing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titik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/node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berfungsi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sebagai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repeater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memperkuat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sinyal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disepanjang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sirkulasinya</a:t>
            </a:r>
            <a:r>
              <a:rPr lang="en-ID" sz="200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6273800" y="2129589"/>
            <a:ext cx="1233905" cy="1142289"/>
          </a:xfrm>
          <a:prstGeom prst="bentConnector3">
            <a:avLst>
              <a:gd name="adj1" fmla="val 5585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D6C43E6-6170-5CF4-2AC5-E08398515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44" y="2129589"/>
            <a:ext cx="5608798" cy="36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8708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765183" y="133350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Topologi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Mesh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593781" y="1720840"/>
            <a:ext cx="4368800" cy="2246769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20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Topologi</a:t>
            </a:r>
            <a:r>
              <a:rPr lang="en-ID" sz="20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jala</a:t>
            </a:r>
            <a:r>
              <a:rPr lang="en-ID" sz="20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atau</a:t>
            </a:r>
            <a:r>
              <a:rPr lang="en-ID" sz="20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topologi</a:t>
            </a:r>
            <a:r>
              <a:rPr lang="en-ID" sz="20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mesh: </a:t>
            </a: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uatu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hubungan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antar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perangkat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dimana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setiap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perangkat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terhubung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satu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sama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lain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secara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langsung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perangkat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lainnya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ada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di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6273800" y="2129589"/>
            <a:ext cx="1233905" cy="1142289"/>
          </a:xfrm>
          <a:prstGeom prst="bentConnector3">
            <a:avLst>
              <a:gd name="adj1" fmla="val 5585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BA2A7B5-1994-9716-8401-7F4CBE0EA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83" y="2129589"/>
            <a:ext cx="5330817" cy="345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165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47264" y="247650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Topologi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Tree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593781" y="1720840"/>
            <a:ext cx="4368800" cy="313932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18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Topologi</a:t>
            </a:r>
            <a:r>
              <a:rPr lang="en-ID" sz="18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tree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atau</a:t>
            </a:r>
            <a:r>
              <a:rPr lang="en-ID" sz="18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topologi</a:t>
            </a:r>
            <a:r>
              <a:rPr lang="en-ID" sz="18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pohon</a:t>
            </a:r>
            <a:r>
              <a:rPr lang="en-ID" b="1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: </a:t>
            </a:r>
            <a:r>
              <a:rPr lang="en-ID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ombinasi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karakteristik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antara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topologi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bintang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topologi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bus.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Untuk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kedua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gabungan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tersebut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berada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pada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satu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yang mana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keduanya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menjadi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kumpulan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dari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topologi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star yang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telah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dihubungkan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pada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topologi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bus.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Sehingga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untuk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setiap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klien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akan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dikelompokkan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pada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sebuah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kelompok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untuk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dijadikan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sebagai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pusat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komunikasi</a:t>
            </a:r>
            <a:r>
              <a:rPr lang="en-ID" sz="18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. 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6273800" y="2129589"/>
            <a:ext cx="1233905" cy="1142289"/>
          </a:xfrm>
          <a:prstGeom prst="bentConnector3">
            <a:avLst>
              <a:gd name="adj1" fmla="val 5585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206660-F41C-7C08-2E1F-EC22531C0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10" y="2129589"/>
            <a:ext cx="5926890" cy="32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9215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Klasifikasi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b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Jarkom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3F59DB8C-A388-724E-C400-F18ED978B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29329"/>
              </p:ext>
            </p:extLst>
          </p:nvPr>
        </p:nvGraphicFramePr>
        <p:xfrm>
          <a:off x="3157417" y="1805353"/>
          <a:ext cx="6830646" cy="414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006121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Terpusat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3595" y="2394715"/>
            <a:ext cx="4368800" cy="260161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15913" indent="-315913" algn="just" fontAlgn="base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ini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terdiri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dari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komputer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klien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dan server yang mana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komputer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klien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yang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berfungsi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sebagai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perantara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untuk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mengakses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sumber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informasi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/ data yang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berasal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dari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satu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server.</a:t>
            </a:r>
            <a:endParaRPr lang="en-ID" sz="22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rot="10800000">
            <a:off x="5132397" y="2508757"/>
            <a:ext cx="1419858" cy="1237483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E13A374-BF65-FF33-D476-D16523261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103"/>
          <a:stretch/>
        </p:blipFill>
        <p:spPr bwMode="auto">
          <a:xfrm>
            <a:off x="6856094" y="1724319"/>
            <a:ext cx="3513972" cy="3876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57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834" y="2469540"/>
            <a:ext cx="10080596" cy="2128586"/>
          </a:xfrm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12700" marR="106045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Setelah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mempelajari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bab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ini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mahasiswa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diharapakan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mampu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:</a:t>
            </a:r>
          </a:p>
          <a:p>
            <a:pPr marL="180975" marR="106045" indent="-168275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Mahasiswa</a:t>
            </a:r>
            <a:r>
              <a:rPr lang="en-US" sz="2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mampu</a:t>
            </a:r>
            <a:r>
              <a:rPr lang="en-US" sz="2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menjelaskan</a:t>
            </a:r>
            <a:r>
              <a:rPr lang="en-US" sz="2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perkembangan</a:t>
            </a:r>
            <a:r>
              <a:rPr lang="en-US" sz="2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US" sz="2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komputer</a:t>
            </a:r>
            <a:endParaRPr lang="en-ID" sz="25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  <a:p>
            <a:pPr marL="180975" marR="106045" lvl="0" indent="-180975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Mahasiswa</a:t>
            </a:r>
            <a:r>
              <a:rPr lang="en-US" sz="2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mampu</a:t>
            </a:r>
            <a:r>
              <a:rPr lang="en-US" sz="2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menjelaskan</a:t>
            </a:r>
            <a:r>
              <a:rPr lang="en-US" sz="2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klasifikasi</a:t>
            </a:r>
            <a:r>
              <a:rPr lang="en-US" sz="2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US" sz="2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komputer</a:t>
            </a:r>
            <a:endParaRPr lang="en-ID" sz="25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802567" y="257970"/>
            <a:ext cx="309016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Tujuan</a:t>
            </a:r>
            <a:br>
              <a:rPr lang="en-US" sz="3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Pembelajaran</a:t>
            </a:r>
            <a:endParaRPr lang="en-US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66586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Terdistribusi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3595" y="2394715"/>
            <a:ext cx="4368800" cy="260161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15913" indent="-315913" algn="just" fontAlgn="base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Merupakan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perpaduan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beberapa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terpusat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sehingga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terdapat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beberapa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komputer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server yang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saling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berhubungan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dengan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klien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membentuk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sistem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tertentu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.</a:t>
            </a:r>
            <a:endParaRPr lang="en-ID" sz="22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rot="10800000">
            <a:off x="5132397" y="2508757"/>
            <a:ext cx="1419858" cy="1237483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610318D-3A0F-129C-927F-FAC6752C0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17"/>
          <a:stretch/>
        </p:blipFill>
        <p:spPr bwMode="auto">
          <a:xfrm>
            <a:off x="7059606" y="1583401"/>
            <a:ext cx="3181673" cy="3691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414743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Klasifikasi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b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Jarkom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3F59DB8C-A388-724E-C400-F18ED978B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406727"/>
              </p:ext>
            </p:extLst>
          </p:nvPr>
        </p:nvGraphicFramePr>
        <p:xfrm>
          <a:off x="3157417" y="1805353"/>
          <a:ext cx="6830646" cy="414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772452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40250" y="133350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Berkabel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593781" y="1720840"/>
            <a:ext cx="4368800" cy="313932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2200" dirty="0" err="1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aringan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untuk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menghubungkan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satu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komputer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dengan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komputer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lain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diperlukan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penghubung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berupa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kabel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Penggunaan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kabel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berfungsi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dalam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mengirim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informasi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dalam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bentuk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sinyal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listrik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antar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komputer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endParaRPr lang="en-US" sz="2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6273800" y="2129589"/>
            <a:ext cx="1233905" cy="1142289"/>
          </a:xfrm>
          <a:prstGeom prst="bentConnector3">
            <a:avLst>
              <a:gd name="adj1" fmla="val 5585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F91E7DE-603D-E07A-BDE3-A552F2AC8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322" y="2109267"/>
            <a:ext cx="4160720" cy="38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417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47264" y="0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Nirkabel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593781" y="1720840"/>
            <a:ext cx="4368800" cy="260161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2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aringan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ini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tidak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diperlukan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kabel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untuk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menghubungkan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antar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komputer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karena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menggunakan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gelombang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elektromagnetik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yang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mengirimkan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sinyal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informasi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antar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komputer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  <a:endParaRPr lang="en-ID" sz="1800" dirty="0"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6273800" y="2129589"/>
            <a:ext cx="1233905" cy="1142289"/>
          </a:xfrm>
          <a:prstGeom prst="bentConnector3">
            <a:avLst>
              <a:gd name="adj1" fmla="val 5585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0E96D5D-9A2E-4704-00A5-6FE5A9B74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86" y="2275080"/>
            <a:ext cx="6080713" cy="258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9849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3615542" y="3127499"/>
            <a:ext cx="5873425" cy="861198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5000" dirty="0">
                <a:solidFill>
                  <a:srgbClr val="0070C0"/>
                </a:solidFill>
                <a:effectLst/>
                <a:latin typeface="Futura Md BT Medium" panose="020B0602020204020303" pitchFamily="34" charset="0"/>
                <a:ea typeface="Calibri" panose="020F0502020204030204" pitchFamily="34" charset="0"/>
                <a:cs typeface="Bangla Sangam MN" panose="02000000000000000000" pitchFamily="2" charset="0"/>
              </a:rPr>
              <a:t>TERIMA KASIH</a:t>
            </a:r>
            <a:endParaRPr lang="en-ID" sz="5000" dirty="0">
              <a:solidFill>
                <a:srgbClr val="0070C0"/>
              </a:solidFill>
              <a:effectLst/>
              <a:latin typeface="Futura Md BT Medium" panose="020B0602020204020303" pitchFamily="34" charset="0"/>
              <a:ea typeface="Calibri" panose="020F0502020204030204" pitchFamily="34" charset="0"/>
              <a:cs typeface="Bangla Sangam M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00013"/>
      </p:ext>
    </p:extLst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790061" y="327094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Sejarah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CD8C80-1C17-E099-CB8F-65023BC2F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8D452-10F8-CCE9-6DA4-5BB25A92A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259" y="1959140"/>
            <a:ext cx="7284680" cy="37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811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Klasifikasi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b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Jarkom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3F59DB8C-A388-724E-C400-F18ED978B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415985"/>
              </p:ext>
            </p:extLst>
          </p:nvPr>
        </p:nvGraphicFramePr>
        <p:xfrm>
          <a:off x="3157417" y="1805353"/>
          <a:ext cx="6830646" cy="414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697809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F5C2D-3CE9-F628-20FE-7E8F57822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75" y="2129589"/>
            <a:ext cx="4807224" cy="3281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26534" y="1930399"/>
            <a:ext cx="4368800" cy="286232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18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Local Area Network (LAN): </a:t>
            </a:r>
            <a:r>
              <a:rPr lang="en-ID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aringan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komputer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jaringannya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hanya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mencakup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wilayah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kecil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seperti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jaringan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komputer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kampus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gedung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kantor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rumah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sekolah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lebih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kecil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Umumnya</a:t>
            </a:r>
            <a:r>
              <a:rPr lang="en-ID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LAN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berbasis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pada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teknologi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IEEE 802.3 Ethernet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mempunyai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kecepatan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transfer data 10, 100,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1000 Mbit/s</a:t>
            </a:r>
            <a:r>
              <a:rPr lang="en-ID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6273800" y="2129589"/>
            <a:ext cx="1233905" cy="1142289"/>
          </a:xfrm>
          <a:prstGeom prst="bentConnector3">
            <a:avLst>
              <a:gd name="adj1" fmla="val 5585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95452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26534" y="1930399"/>
            <a:ext cx="4368800" cy="286232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18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Metropolitan Area Network (MAN): </a:t>
            </a:r>
            <a:r>
              <a:rPr lang="en-ID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J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aringan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suatu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kota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transfer data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berkecepatan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tinggi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,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menghubungkan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berbagai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lokasi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seperti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kampus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perkantoran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pemerintahan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,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sebagainya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Jaringan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MAN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merupakan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gabungan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beberapa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LAN.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Jangkauan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implementasi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MAN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antara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10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hingga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50 Km.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6273800" y="2129589"/>
            <a:ext cx="1233905" cy="1142289"/>
          </a:xfrm>
          <a:prstGeom prst="bentConnector3">
            <a:avLst>
              <a:gd name="adj1" fmla="val 5585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0062470-02C8-B3AF-B966-5B6FA603E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66" y="2054410"/>
            <a:ext cx="4777005" cy="38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5802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325979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26534" y="1930399"/>
            <a:ext cx="4368800" cy="313932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18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Wide Area Network (WAN): </a:t>
            </a:r>
            <a:r>
              <a:rPr lang="en-ID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J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aringan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komputer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mencakup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area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besar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sebagai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contoh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yaitu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jaringan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komputer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antar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wilayah,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kota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bahkan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negara.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b="0" i="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Jaringan</a:t>
            </a:r>
            <a:r>
              <a:rPr lang="en-ID" b="0" i="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ini</a:t>
            </a:r>
            <a:r>
              <a:rPr lang="en-ID" b="0" i="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merupakan</a:t>
            </a:r>
            <a:r>
              <a:rPr lang="en-ID" b="0" i="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gabungan</a:t>
            </a:r>
            <a:r>
              <a:rPr lang="en-ID" b="0" i="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dari</a:t>
            </a:r>
            <a:r>
              <a:rPr lang="en-ID" b="0" i="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LAN dan MAN yang </a:t>
            </a:r>
            <a:r>
              <a:rPr lang="en-ID" b="0" i="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wilayahnya</a:t>
            </a:r>
            <a:r>
              <a:rPr lang="en-ID" b="0" i="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dipisahkan</a:t>
            </a:r>
            <a:r>
              <a:rPr lang="en-ID" b="0" i="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secara</a:t>
            </a:r>
            <a:r>
              <a:rPr lang="en-ID" b="0" i="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geografis</a:t>
            </a:r>
            <a:r>
              <a:rPr lang="en-ID" b="0" i="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ID" dirty="0"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transmisi</a:t>
            </a:r>
            <a:r>
              <a:rPr lang="en-ID" b="0" i="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kecepatan</a:t>
            </a:r>
            <a:r>
              <a:rPr lang="en-ID" b="0" i="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mulai</a:t>
            </a:r>
            <a:r>
              <a:rPr lang="en-ID" b="0" i="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dari</a:t>
            </a:r>
            <a:r>
              <a:rPr lang="en-ID" b="0" i="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2 Mbps, 34 Mbps, 45 Mbps, 155 Mbps, 625 Mbps </a:t>
            </a:r>
            <a:r>
              <a:rPr lang="en-ID" b="0" i="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atau</a:t>
            </a:r>
            <a:r>
              <a:rPr lang="en-ID" b="0" i="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bahkan</a:t>
            </a:r>
            <a:r>
              <a:rPr lang="en-ID" b="0" i="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lebih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6273800" y="2129589"/>
            <a:ext cx="1233905" cy="1142289"/>
          </a:xfrm>
          <a:prstGeom prst="bentConnector3">
            <a:avLst>
              <a:gd name="adj1" fmla="val 5585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5700396-C7F9-1067-BC0C-E89C776B9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004" y="2129589"/>
            <a:ext cx="4794543" cy="38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8272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26534" y="1930399"/>
            <a:ext cx="4368800" cy="147732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18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Personal Area Network (PAN):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J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aringan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komputer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menghubungkan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antara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dua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lebih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sistem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komputer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berjarak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sangat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berdekatan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yaitu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hanya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berjarak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4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sampai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6 meter</a:t>
            </a:r>
            <a:r>
              <a:rPr lang="en-ID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.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6273800" y="2129589"/>
            <a:ext cx="1233905" cy="1142289"/>
          </a:xfrm>
          <a:prstGeom prst="bentConnector3">
            <a:avLst>
              <a:gd name="adj1" fmla="val 5585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D163DE4-E368-CB5C-C2AA-166DB200F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55" y="2129589"/>
            <a:ext cx="5349293" cy="383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657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Klasifikasi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b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Jarkom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3F59DB8C-A388-724E-C400-F18ED978B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553909"/>
              </p:ext>
            </p:extLst>
          </p:nvPr>
        </p:nvGraphicFramePr>
        <p:xfrm>
          <a:off x="3157417" y="1805353"/>
          <a:ext cx="6830646" cy="414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925624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723</Words>
  <Application>Microsoft Macintosh PowerPoint</Application>
  <PresentationFormat>Widescreen</PresentationFormat>
  <Paragraphs>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Futura Md BT Medium</vt:lpstr>
      <vt:lpstr>Segoe UI Historic</vt:lpstr>
      <vt:lpstr>Segoe UI 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sinarring.laga@perbanas.ac.id</dc:creator>
  <cp:lastModifiedBy>Microsoft Office User</cp:lastModifiedBy>
  <cp:revision>22</cp:revision>
  <dcterms:created xsi:type="dcterms:W3CDTF">2022-08-25T13:17:53Z</dcterms:created>
  <dcterms:modified xsi:type="dcterms:W3CDTF">2022-10-23T15:15:13Z</dcterms:modified>
</cp:coreProperties>
</file>