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0" r:id="rId4"/>
    <p:sldId id="261" r:id="rId5"/>
    <p:sldId id="306" r:id="rId6"/>
    <p:sldId id="307" r:id="rId7"/>
    <p:sldId id="315" r:id="rId8"/>
    <p:sldId id="308" r:id="rId9"/>
    <p:sldId id="309" r:id="rId10"/>
    <p:sldId id="316" r:id="rId11"/>
    <p:sldId id="310" r:id="rId12"/>
    <p:sldId id="311" r:id="rId13"/>
    <p:sldId id="312" r:id="rId14"/>
    <p:sldId id="313" r:id="rId15"/>
    <p:sldId id="314" r:id="rId16"/>
    <p:sldId id="317" r:id="rId17"/>
    <p:sldId id="318" r:id="rId18"/>
    <p:sldId id="3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DD6"/>
    <a:srgbClr val="FF40FF"/>
    <a:srgbClr val="A92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0" autoAdjust="0"/>
    <p:restoredTop sz="94660"/>
  </p:normalViewPr>
  <p:slideViewPr>
    <p:cSldViewPr snapToGrid="0">
      <p:cViewPr varScale="1">
        <p:scale>
          <a:sx n="55" d="100"/>
          <a:sy n="55" d="100"/>
        </p:scale>
        <p:origin x="200" y="9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6B523-3161-C943-99DC-2EA3F7D67E21}" type="doc">
      <dgm:prSet loTypeId="urn:microsoft.com/office/officeart/2005/8/layout/hierarchy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EA21BBC-DCFC-8E4E-A23A-3B3078AD3E87}">
      <dgm:prSet phldrT="[Text]"/>
      <dgm:spPr/>
      <dgm:t>
        <a:bodyPr/>
        <a:lstStyle/>
        <a:p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Routing Protocol</a:t>
          </a:r>
        </a:p>
      </dgm:t>
    </dgm:pt>
    <dgm:pt modelId="{8C5F15A3-9376-5B49-8E46-0A4B51E0764B}" type="parTrans" cxnId="{9FB79716-CA59-0241-8303-BF927F1BEF5A}">
      <dgm:prSet/>
      <dgm:spPr/>
      <dgm:t>
        <a:bodyPr/>
        <a:lstStyle/>
        <a:p>
          <a:endParaRPr lang="en-US"/>
        </a:p>
      </dgm:t>
    </dgm:pt>
    <dgm:pt modelId="{141B0F5E-7C21-174A-A0FD-DF56FA87297B}" type="sibTrans" cxnId="{9FB79716-CA59-0241-8303-BF927F1BEF5A}">
      <dgm:prSet/>
      <dgm:spPr/>
      <dgm:t>
        <a:bodyPr/>
        <a:lstStyle/>
        <a:p>
          <a:endParaRPr lang="en-US"/>
        </a:p>
      </dgm:t>
    </dgm:pt>
    <dgm:pt modelId="{66C8ECD9-219E-5F43-A5C1-C595B6DEBDAC}">
      <dgm:prSet phldrT="[Text]"/>
      <dgm:spPr/>
      <dgm:t>
        <a:bodyPr/>
        <a:lstStyle/>
        <a:p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IGP</a:t>
          </a:r>
        </a:p>
        <a:p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 (Internet Gateway Protocol)</a:t>
          </a:r>
        </a:p>
      </dgm:t>
    </dgm:pt>
    <dgm:pt modelId="{CFB97BE2-4518-864C-89FE-5452ECAB664A}" type="parTrans" cxnId="{FBA76ED3-699B-1842-8112-1486E4FBE654}">
      <dgm:prSet/>
      <dgm:spPr/>
      <dgm:t>
        <a:bodyPr/>
        <a:lstStyle/>
        <a:p>
          <a:endParaRPr lang="en-US"/>
        </a:p>
      </dgm:t>
    </dgm:pt>
    <dgm:pt modelId="{D701AD9E-DA3B-BC4D-8BB4-5360148CEB3B}" type="sibTrans" cxnId="{FBA76ED3-699B-1842-8112-1486E4FBE654}">
      <dgm:prSet/>
      <dgm:spPr/>
      <dgm:t>
        <a:bodyPr/>
        <a:lstStyle/>
        <a:p>
          <a:endParaRPr lang="en-US"/>
        </a:p>
      </dgm:t>
    </dgm:pt>
    <dgm:pt modelId="{3018C48C-EECA-FB46-861D-EDF95DB2C85F}">
      <dgm:prSet phldrT="[Text]"/>
      <dgm:spPr/>
      <dgm:t>
        <a:bodyPr/>
        <a:lstStyle/>
        <a:p>
          <a:r>
            <a:rPr lang="en-US" dirty="0"/>
            <a:t>Distance Vector Protocol</a:t>
          </a:r>
        </a:p>
      </dgm:t>
    </dgm:pt>
    <dgm:pt modelId="{ACB33BF1-502C-4048-A97A-0A8D6A2B13E7}" type="parTrans" cxnId="{52ABE62D-EEDD-DA45-B22C-0D5E82402690}">
      <dgm:prSet/>
      <dgm:spPr/>
      <dgm:t>
        <a:bodyPr/>
        <a:lstStyle/>
        <a:p>
          <a:endParaRPr lang="en-US"/>
        </a:p>
      </dgm:t>
    </dgm:pt>
    <dgm:pt modelId="{FDE79D4F-4B4A-F34B-88E4-A3F35398C797}" type="sibTrans" cxnId="{52ABE62D-EEDD-DA45-B22C-0D5E82402690}">
      <dgm:prSet/>
      <dgm:spPr/>
      <dgm:t>
        <a:bodyPr/>
        <a:lstStyle/>
        <a:p>
          <a:endParaRPr lang="en-US"/>
        </a:p>
      </dgm:t>
    </dgm:pt>
    <dgm:pt modelId="{A7DEA195-6540-B44D-88EA-6568EB3C4E77}">
      <dgm:prSet phldrT="[Text]"/>
      <dgm:spPr/>
      <dgm:t>
        <a:bodyPr/>
        <a:lstStyle/>
        <a:p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Link State Protocol</a:t>
          </a:r>
        </a:p>
      </dgm:t>
    </dgm:pt>
    <dgm:pt modelId="{74C987B7-D64B-D447-827C-8DCCAB85BE95}" type="parTrans" cxnId="{2771EC82-A834-9140-A4D8-723DDF8FFC21}">
      <dgm:prSet/>
      <dgm:spPr/>
      <dgm:t>
        <a:bodyPr/>
        <a:lstStyle/>
        <a:p>
          <a:endParaRPr lang="en-US"/>
        </a:p>
      </dgm:t>
    </dgm:pt>
    <dgm:pt modelId="{F74247D2-71F7-5D45-A2F3-D1F8D203D7B1}" type="sibTrans" cxnId="{2771EC82-A834-9140-A4D8-723DDF8FFC21}">
      <dgm:prSet/>
      <dgm:spPr/>
      <dgm:t>
        <a:bodyPr/>
        <a:lstStyle/>
        <a:p>
          <a:endParaRPr lang="en-US"/>
        </a:p>
      </dgm:t>
    </dgm:pt>
    <dgm:pt modelId="{6189E287-E148-3D4E-810A-A55AB5512106}">
      <dgm:prSet phldrT="[Text]"/>
      <dgm:spPr/>
      <dgm:t>
        <a:bodyPr/>
        <a:lstStyle/>
        <a:p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Path Vector</a:t>
          </a:r>
        </a:p>
      </dgm:t>
    </dgm:pt>
    <dgm:pt modelId="{C9F3958F-204A-9740-BAA5-6DF362D568BB}" type="parTrans" cxnId="{9CCD0E1E-6287-7841-A629-19A16811992D}">
      <dgm:prSet/>
      <dgm:spPr/>
      <dgm:t>
        <a:bodyPr/>
        <a:lstStyle/>
        <a:p>
          <a:endParaRPr lang="en-US"/>
        </a:p>
      </dgm:t>
    </dgm:pt>
    <dgm:pt modelId="{CE24ACB4-201A-2B47-A9A3-1BBCA195F506}" type="sibTrans" cxnId="{9CCD0E1E-6287-7841-A629-19A16811992D}">
      <dgm:prSet/>
      <dgm:spPr/>
      <dgm:t>
        <a:bodyPr/>
        <a:lstStyle/>
        <a:p>
          <a:endParaRPr lang="en-US"/>
        </a:p>
      </dgm:t>
    </dgm:pt>
    <dgm:pt modelId="{38A28EA2-0F0A-234C-8E89-165C3BCEC678}">
      <dgm:prSet phldrT="[Text]"/>
      <dgm:spPr/>
      <dgm:t>
        <a:bodyPr/>
        <a:lstStyle/>
        <a:p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BGP</a:t>
          </a:r>
        </a:p>
      </dgm:t>
    </dgm:pt>
    <dgm:pt modelId="{C60E8EB6-275E-C74C-B516-4323E1628924}" type="parTrans" cxnId="{09EBF381-49A8-064D-A9FB-011C0433BDD4}">
      <dgm:prSet/>
      <dgm:spPr/>
      <dgm:t>
        <a:bodyPr/>
        <a:lstStyle/>
        <a:p>
          <a:endParaRPr lang="en-US"/>
        </a:p>
      </dgm:t>
    </dgm:pt>
    <dgm:pt modelId="{8D5872C5-29F4-394C-AD47-ECE5120989DD}" type="sibTrans" cxnId="{09EBF381-49A8-064D-A9FB-011C0433BDD4}">
      <dgm:prSet/>
      <dgm:spPr/>
      <dgm:t>
        <a:bodyPr/>
        <a:lstStyle/>
        <a:p>
          <a:endParaRPr lang="en-US"/>
        </a:p>
      </dgm:t>
    </dgm:pt>
    <dgm:pt modelId="{C99A5731-47BA-CD40-97C1-2164E2165093}">
      <dgm:prSet/>
      <dgm:spPr/>
      <dgm:t>
        <a:bodyPr/>
        <a:lstStyle/>
        <a:p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RIPv1 dan RIPv2</a:t>
          </a:r>
        </a:p>
      </dgm:t>
    </dgm:pt>
    <dgm:pt modelId="{6DF6CD27-4452-D147-AEEE-AC72D03FF7B8}" type="parTrans" cxnId="{820CD110-1D37-8D4C-BD2B-0ADD20BDCF11}">
      <dgm:prSet/>
      <dgm:spPr/>
      <dgm:t>
        <a:bodyPr/>
        <a:lstStyle/>
        <a:p>
          <a:endParaRPr lang="en-US"/>
        </a:p>
      </dgm:t>
    </dgm:pt>
    <dgm:pt modelId="{2EE2AF5C-DBA8-5448-BD32-CC9439891450}" type="sibTrans" cxnId="{820CD110-1D37-8D4C-BD2B-0ADD20BDCF11}">
      <dgm:prSet/>
      <dgm:spPr/>
      <dgm:t>
        <a:bodyPr/>
        <a:lstStyle/>
        <a:p>
          <a:endParaRPr lang="en-US"/>
        </a:p>
      </dgm:t>
    </dgm:pt>
    <dgm:pt modelId="{E17D9A2A-506E-2E43-A9F5-022085CC464D}">
      <dgm:prSet/>
      <dgm:spPr/>
      <dgm:t>
        <a:bodyPr/>
        <a:lstStyle/>
        <a:p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IGRP dan EIGRP</a:t>
          </a:r>
        </a:p>
      </dgm:t>
    </dgm:pt>
    <dgm:pt modelId="{5872C55E-5076-4444-AFA3-217E6D7645C1}" type="parTrans" cxnId="{33752A1F-3F9B-CD48-9A57-E028839CC8EB}">
      <dgm:prSet/>
      <dgm:spPr/>
      <dgm:t>
        <a:bodyPr/>
        <a:lstStyle/>
        <a:p>
          <a:endParaRPr lang="en-US"/>
        </a:p>
      </dgm:t>
    </dgm:pt>
    <dgm:pt modelId="{4F3AF99F-82C3-B84C-9127-E88304F6BE68}" type="sibTrans" cxnId="{33752A1F-3F9B-CD48-9A57-E028839CC8EB}">
      <dgm:prSet/>
      <dgm:spPr/>
      <dgm:t>
        <a:bodyPr/>
        <a:lstStyle/>
        <a:p>
          <a:endParaRPr lang="en-US"/>
        </a:p>
      </dgm:t>
    </dgm:pt>
    <dgm:pt modelId="{45960EE8-F6AC-484B-A2AB-7A81C7317107}">
      <dgm:prSet/>
      <dgm:spPr/>
      <dgm:t>
        <a:bodyPr/>
        <a:lstStyle/>
        <a:p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OSPF</a:t>
          </a:r>
        </a:p>
      </dgm:t>
    </dgm:pt>
    <dgm:pt modelId="{FB947E88-62BA-1E48-B45D-183BFC51DBEA}" type="parTrans" cxnId="{E2C4C2DD-493F-BF4F-A240-3865F5F4273C}">
      <dgm:prSet/>
      <dgm:spPr/>
      <dgm:t>
        <a:bodyPr/>
        <a:lstStyle/>
        <a:p>
          <a:endParaRPr lang="en-US"/>
        </a:p>
      </dgm:t>
    </dgm:pt>
    <dgm:pt modelId="{69DA8EDC-E78E-9840-BFCD-5DE2777654BD}" type="sibTrans" cxnId="{E2C4C2DD-493F-BF4F-A240-3865F5F4273C}">
      <dgm:prSet/>
      <dgm:spPr/>
      <dgm:t>
        <a:bodyPr/>
        <a:lstStyle/>
        <a:p>
          <a:endParaRPr lang="en-US"/>
        </a:p>
      </dgm:t>
    </dgm:pt>
    <dgm:pt modelId="{829C3CC4-C3E1-8248-BBE3-F7AAA5CF2859}">
      <dgm:prSet/>
      <dgm:spPr/>
      <dgm:t>
        <a:bodyPr/>
        <a:lstStyle/>
        <a:p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IS-IS</a:t>
          </a:r>
        </a:p>
      </dgm:t>
    </dgm:pt>
    <dgm:pt modelId="{B21AAFBE-89AD-6C45-B88D-A1F685FFC22D}" type="parTrans" cxnId="{AE42B41C-383B-0145-A8E8-8BB6AAFCDFC6}">
      <dgm:prSet/>
      <dgm:spPr/>
      <dgm:t>
        <a:bodyPr/>
        <a:lstStyle/>
        <a:p>
          <a:endParaRPr lang="en-US"/>
        </a:p>
      </dgm:t>
    </dgm:pt>
    <dgm:pt modelId="{A65F0878-CDDF-B848-AAE2-30FE0527D1BF}" type="sibTrans" cxnId="{AE42B41C-383B-0145-A8E8-8BB6AAFCDFC6}">
      <dgm:prSet/>
      <dgm:spPr/>
      <dgm:t>
        <a:bodyPr/>
        <a:lstStyle/>
        <a:p>
          <a:endParaRPr lang="en-US"/>
        </a:p>
      </dgm:t>
    </dgm:pt>
    <dgm:pt modelId="{263ECA15-26EC-FA45-96AC-AE492E48027C}">
      <dgm:prSet/>
      <dgm:spPr/>
      <dgm:t>
        <a:bodyPr/>
        <a:lstStyle/>
        <a:p>
          <a:r>
            <a:rPr lang="en-US" dirty="0"/>
            <a:t>EGP (Exterior Gateway Protocol)</a:t>
          </a:r>
        </a:p>
      </dgm:t>
    </dgm:pt>
    <dgm:pt modelId="{99C41094-64D7-C640-85A6-5028C9CDA0A9}" type="parTrans" cxnId="{1A8DBC1E-F23A-634C-879A-C29A8BDDD40E}">
      <dgm:prSet/>
      <dgm:spPr/>
      <dgm:t>
        <a:bodyPr/>
        <a:lstStyle/>
        <a:p>
          <a:endParaRPr lang="en-US"/>
        </a:p>
      </dgm:t>
    </dgm:pt>
    <dgm:pt modelId="{62108DA9-C539-5349-8160-ACBEF5AC652E}" type="sibTrans" cxnId="{1A8DBC1E-F23A-634C-879A-C29A8BDDD40E}">
      <dgm:prSet/>
      <dgm:spPr/>
      <dgm:t>
        <a:bodyPr/>
        <a:lstStyle/>
        <a:p>
          <a:endParaRPr lang="en-US"/>
        </a:p>
      </dgm:t>
    </dgm:pt>
    <dgm:pt modelId="{980B81FB-AA3B-8646-99F0-4BE6FD98C3B3}" type="pres">
      <dgm:prSet presAssocID="{4736B523-3161-C943-99DC-2EA3F7D67E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7B082C-D4DA-774F-BB11-8E0EE0075B08}" type="pres">
      <dgm:prSet presAssocID="{CEA21BBC-DCFC-8E4E-A23A-3B3078AD3E87}" presName="hierRoot1" presStyleCnt="0"/>
      <dgm:spPr/>
    </dgm:pt>
    <dgm:pt modelId="{C77757A7-CE98-9F43-A967-B554232B32D4}" type="pres">
      <dgm:prSet presAssocID="{CEA21BBC-DCFC-8E4E-A23A-3B3078AD3E87}" presName="composite" presStyleCnt="0"/>
      <dgm:spPr/>
    </dgm:pt>
    <dgm:pt modelId="{55CB0860-F2F3-A34E-8089-111069705E5B}" type="pres">
      <dgm:prSet presAssocID="{CEA21BBC-DCFC-8E4E-A23A-3B3078AD3E87}" presName="background" presStyleLbl="node0" presStyleIdx="0" presStyleCnt="1"/>
      <dgm:spPr/>
    </dgm:pt>
    <dgm:pt modelId="{9177C30D-575B-0E4D-8393-F8A22D35E713}" type="pres">
      <dgm:prSet presAssocID="{CEA21BBC-DCFC-8E4E-A23A-3B3078AD3E87}" presName="text" presStyleLbl="fgAcc0" presStyleIdx="0" presStyleCnt="1">
        <dgm:presLayoutVars>
          <dgm:chPref val="3"/>
        </dgm:presLayoutVars>
      </dgm:prSet>
      <dgm:spPr/>
    </dgm:pt>
    <dgm:pt modelId="{E001BB1E-4BAF-3B4A-B4FA-8FE1EC32709C}" type="pres">
      <dgm:prSet presAssocID="{CEA21BBC-DCFC-8E4E-A23A-3B3078AD3E87}" presName="hierChild2" presStyleCnt="0"/>
      <dgm:spPr/>
    </dgm:pt>
    <dgm:pt modelId="{E2D5419E-F57F-0541-9CEB-7A3673018D87}" type="pres">
      <dgm:prSet presAssocID="{CFB97BE2-4518-864C-89FE-5452ECAB664A}" presName="Name10" presStyleLbl="parChTrans1D2" presStyleIdx="0" presStyleCnt="2"/>
      <dgm:spPr/>
    </dgm:pt>
    <dgm:pt modelId="{E002AB97-010F-EC4A-93F1-F66D68AD2C81}" type="pres">
      <dgm:prSet presAssocID="{66C8ECD9-219E-5F43-A5C1-C595B6DEBDAC}" presName="hierRoot2" presStyleCnt="0"/>
      <dgm:spPr/>
    </dgm:pt>
    <dgm:pt modelId="{92FC9890-6AFF-5B46-A44C-9BD26D25D3A7}" type="pres">
      <dgm:prSet presAssocID="{66C8ECD9-219E-5F43-A5C1-C595B6DEBDAC}" presName="composite2" presStyleCnt="0"/>
      <dgm:spPr/>
    </dgm:pt>
    <dgm:pt modelId="{41B0C056-ADC8-FD44-86EB-7C27B7771995}" type="pres">
      <dgm:prSet presAssocID="{66C8ECD9-219E-5F43-A5C1-C595B6DEBDAC}" presName="background2" presStyleLbl="node2" presStyleIdx="0" presStyleCnt="2"/>
      <dgm:spPr/>
    </dgm:pt>
    <dgm:pt modelId="{D4B60196-F5E8-1643-8A59-586C98405CC5}" type="pres">
      <dgm:prSet presAssocID="{66C8ECD9-219E-5F43-A5C1-C595B6DEBDAC}" presName="text2" presStyleLbl="fgAcc2" presStyleIdx="0" presStyleCnt="2">
        <dgm:presLayoutVars>
          <dgm:chPref val="3"/>
        </dgm:presLayoutVars>
      </dgm:prSet>
      <dgm:spPr/>
    </dgm:pt>
    <dgm:pt modelId="{25D7098D-1F20-E849-8DB6-233188E84068}" type="pres">
      <dgm:prSet presAssocID="{66C8ECD9-219E-5F43-A5C1-C595B6DEBDAC}" presName="hierChild3" presStyleCnt="0"/>
      <dgm:spPr/>
    </dgm:pt>
    <dgm:pt modelId="{14BEC082-82CC-D84E-B6CB-D4EA8A4B5DED}" type="pres">
      <dgm:prSet presAssocID="{ACB33BF1-502C-4048-A97A-0A8D6A2B13E7}" presName="Name17" presStyleLbl="parChTrans1D3" presStyleIdx="0" presStyleCnt="3"/>
      <dgm:spPr/>
    </dgm:pt>
    <dgm:pt modelId="{7A203A0A-4DCB-9A43-B45C-B219CFFF2CF9}" type="pres">
      <dgm:prSet presAssocID="{3018C48C-EECA-FB46-861D-EDF95DB2C85F}" presName="hierRoot3" presStyleCnt="0"/>
      <dgm:spPr/>
    </dgm:pt>
    <dgm:pt modelId="{71F74119-1CD8-5B47-8B8A-C8179255BFEC}" type="pres">
      <dgm:prSet presAssocID="{3018C48C-EECA-FB46-861D-EDF95DB2C85F}" presName="composite3" presStyleCnt="0"/>
      <dgm:spPr/>
    </dgm:pt>
    <dgm:pt modelId="{B6FBA73C-F30B-304A-AB35-6363A13455FF}" type="pres">
      <dgm:prSet presAssocID="{3018C48C-EECA-FB46-861D-EDF95DB2C85F}" presName="background3" presStyleLbl="node3" presStyleIdx="0" presStyleCnt="3"/>
      <dgm:spPr/>
    </dgm:pt>
    <dgm:pt modelId="{BEF1882F-748A-2048-BBF1-850E26D2CD4A}" type="pres">
      <dgm:prSet presAssocID="{3018C48C-EECA-FB46-861D-EDF95DB2C85F}" presName="text3" presStyleLbl="fgAcc3" presStyleIdx="0" presStyleCnt="3">
        <dgm:presLayoutVars>
          <dgm:chPref val="3"/>
        </dgm:presLayoutVars>
      </dgm:prSet>
      <dgm:spPr/>
    </dgm:pt>
    <dgm:pt modelId="{131838FD-52DC-604F-98B0-7646743A1A9C}" type="pres">
      <dgm:prSet presAssocID="{3018C48C-EECA-FB46-861D-EDF95DB2C85F}" presName="hierChild4" presStyleCnt="0"/>
      <dgm:spPr/>
    </dgm:pt>
    <dgm:pt modelId="{2460041B-451B-7642-A145-106D13CA0654}" type="pres">
      <dgm:prSet presAssocID="{6DF6CD27-4452-D147-AEEE-AC72D03FF7B8}" presName="Name23" presStyleLbl="parChTrans1D4" presStyleIdx="0" presStyleCnt="5"/>
      <dgm:spPr/>
    </dgm:pt>
    <dgm:pt modelId="{94DAE8B6-94EA-124B-9A46-51F8BF88592C}" type="pres">
      <dgm:prSet presAssocID="{C99A5731-47BA-CD40-97C1-2164E2165093}" presName="hierRoot4" presStyleCnt="0"/>
      <dgm:spPr/>
    </dgm:pt>
    <dgm:pt modelId="{0A51857B-0364-6240-99D6-E1B24E41B873}" type="pres">
      <dgm:prSet presAssocID="{C99A5731-47BA-CD40-97C1-2164E2165093}" presName="composite4" presStyleCnt="0"/>
      <dgm:spPr/>
    </dgm:pt>
    <dgm:pt modelId="{CAD860D1-CAB9-AD42-AD1F-CF9192C1B33C}" type="pres">
      <dgm:prSet presAssocID="{C99A5731-47BA-CD40-97C1-2164E2165093}" presName="background4" presStyleLbl="node4" presStyleIdx="0" presStyleCnt="5"/>
      <dgm:spPr/>
    </dgm:pt>
    <dgm:pt modelId="{3BB268F9-57D1-5E40-BCFE-4F76EF3075F0}" type="pres">
      <dgm:prSet presAssocID="{C99A5731-47BA-CD40-97C1-2164E2165093}" presName="text4" presStyleLbl="fgAcc4" presStyleIdx="0" presStyleCnt="5">
        <dgm:presLayoutVars>
          <dgm:chPref val="3"/>
        </dgm:presLayoutVars>
      </dgm:prSet>
      <dgm:spPr/>
    </dgm:pt>
    <dgm:pt modelId="{65A1577B-B15E-634C-8587-54E1A5F65D1F}" type="pres">
      <dgm:prSet presAssocID="{C99A5731-47BA-CD40-97C1-2164E2165093}" presName="hierChild5" presStyleCnt="0"/>
      <dgm:spPr/>
    </dgm:pt>
    <dgm:pt modelId="{15B7BF8B-EDE9-0E44-8A40-A0184EA06F9F}" type="pres">
      <dgm:prSet presAssocID="{5872C55E-5076-4444-AFA3-217E6D7645C1}" presName="Name23" presStyleLbl="parChTrans1D4" presStyleIdx="1" presStyleCnt="5"/>
      <dgm:spPr/>
    </dgm:pt>
    <dgm:pt modelId="{AFE17209-F129-C84F-B7A5-0D16ED6D02C8}" type="pres">
      <dgm:prSet presAssocID="{E17D9A2A-506E-2E43-A9F5-022085CC464D}" presName="hierRoot4" presStyleCnt="0"/>
      <dgm:spPr/>
    </dgm:pt>
    <dgm:pt modelId="{DE1D0393-21B2-9B43-AF54-D44971E31E89}" type="pres">
      <dgm:prSet presAssocID="{E17D9A2A-506E-2E43-A9F5-022085CC464D}" presName="composite4" presStyleCnt="0"/>
      <dgm:spPr/>
    </dgm:pt>
    <dgm:pt modelId="{8C726BB0-575E-AC4C-BE53-F7810490DF10}" type="pres">
      <dgm:prSet presAssocID="{E17D9A2A-506E-2E43-A9F5-022085CC464D}" presName="background4" presStyleLbl="node4" presStyleIdx="1" presStyleCnt="5"/>
      <dgm:spPr/>
    </dgm:pt>
    <dgm:pt modelId="{C0B6296D-ABED-2C45-9885-4426D66C2499}" type="pres">
      <dgm:prSet presAssocID="{E17D9A2A-506E-2E43-A9F5-022085CC464D}" presName="text4" presStyleLbl="fgAcc4" presStyleIdx="1" presStyleCnt="5">
        <dgm:presLayoutVars>
          <dgm:chPref val="3"/>
        </dgm:presLayoutVars>
      </dgm:prSet>
      <dgm:spPr/>
    </dgm:pt>
    <dgm:pt modelId="{C3CE95DA-C111-E241-A968-C0DD367D5F3F}" type="pres">
      <dgm:prSet presAssocID="{E17D9A2A-506E-2E43-A9F5-022085CC464D}" presName="hierChild5" presStyleCnt="0"/>
      <dgm:spPr/>
    </dgm:pt>
    <dgm:pt modelId="{94355C93-7747-8B42-91E0-E2CFA75B9C06}" type="pres">
      <dgm:prSet presAssocID="{74C987B7-D64B-D447-827C-8DCCAB85BE95}" presName="Name17" presStyleLbl="parChTrans1D3" presStyleIdx="1" presStyleCnt="3"/>
      <dgm:spPr/>
    </dgm:pt>
    <dgm:pt modelId="{A4107D82-11C6-D84E-850D-BF68BD2E0785}" type="pres">
      <dgm:prSet presAssocID="{A7DEA195-6540-B44D-88EA-6568EB3C4E77}" presName="hierRoot3" presStyleCnt="0"/>
      <dgm:spPr/>
    </dgm:pt>
    <dgm:pt modelId="{AFD6981D-D366-D546-8806-6B75CA020772}" type="pres">
      <dgm:prSet presAssocID="{A7DEA195-6540-B44D-88EA-6568EB3C4E77}" presName="composite3" presStyleCnt="0"/>
      <dgm:spPr/>
    </dgm:pt>
    <dgm:pt modelId="{2CCB6B31-97E8-E74B-83FD-26B52D56CAF9}" type="pres">
      <dgm:prSet presAssocID="{A7DEA195-6540-B44D-88EA-6568EB3C4E77}" presName="background3" presStyleLbl="node3" presStyleIdx="1" presStyleCnt="3"/>
      <dgm:spPr/>
    </dgm:pt>
    <dgm:pt modelId="{92F631AE-0AE8-4B41-8B53-A51D8EDC4988}" type="pres">
      <dgm:prSet presAssocID="{A7DEA195-6540-B44D-88EA-6568EB3C4E77}" presName="text3" presStyleLbl="fgAcc3" presStyleIdx="1" presStyleCnt="3">
        <dgm:presLayoutVars>
          <dgm:chPref val="3"/>
        </dgm:presLayoutVars>
      </dgm:prSet>
      <dgm:spPr/>
    </dgm:pt>
    <dgm:pt modelId="{08F46484-0F51-F843-9029-4764F485BD8D}" type="pres">
      <dgm:prSet presAssocID="{A7DEA195-6540-B44D-88EA-6568EB3C4E77}" presName="hierChild4" presStyleCnt="0"/>
      <dgm:spPr/>
    </dgm:pt>
    <dgm:pt modelId="{632421D1-045A-8043-8C1C-8A122B39A04E}" type="pres">
      <dgm:prSet presAssocID="{FB947E88-62BA-1E48-B45D-183BFC51DBEA}" presName="Name23" presStyleLbl="parChTrans1D4" presStyleIdx="2" presStyleCnt="5"/>
      <dgm:spPr/>
    </dgm:pt>
    <dgm:pt modelId="{E3DB532D-0E56-6946-AF1D-F487FE6B2264}" type="pres">
      <dgm:prSet presAssocID="{45960EE8-F6AC-484B-A2AB-7A81C7317107}" presName="hierRoot4" presStyleCnt="0"/>
      <dgm:spPr/>
    </dgm:pt>
    <dgm:pt modelId="{7B84898E-25F5-164D-92F8-98774DB0D7AF}" type="pres">
      <dgm:prSet presAssocID="{45960EE8-F6AC-484B-A2AB-7A81C7317107}" presName="composite4" presStyleCnt="0"/>
      <dgm:spPr/>
    </dgm:pt>
    <dgm:pt modelId="{8FA6108E-0A52-E84A-BD1B-5BBB725F8846}" type="pres">
      <dgm:prSet presAssocID="{45960EE8-F6AC-484B-A2AB-7A81C7317107}" presName="background4" presStyleLbl="node4" presStyleIdx="2" presStyleCnt="5"/>
      <dgm:spPr/>
    </dgm:pt>
    <dgm:pt modelId="{72996990-5C43-124A-83D2-0B37168B9C42}" type="pres">
      <dgm:prSet presAssocID="{45960EE8-F6AC-484B-A2AB-7A81C7317107}" presName="text4" presStyleLbl="fgAcc4" presStyleIdx="2" presStyleCnt="5">
        <dgm:presLayoutVars>
          <dgm:chPref val="3"/>
        </dgm:presLayoutVars>
      </dgm:prSet>
      <dgm:spPr/>
    </dgm:pt>
    <dgm:pt modelId="{5E759707-BDA3-0549-A1CA-3AC396C00DEB}" type="pres">
      <dgm:prSet presAssocID="{45960EE8-F6AC-484B-A2AB-7A81C7317107}" presName="hierChild5" presStyleCnt="0"/>
      <dgm:spPr/>
    </dgm:pt>
    <dgm:pt modelId="{EB1A1FC4-4949-1F41-BA95-88832D52C514}" type="pres">
      <dgm:prSet presAssocID="{B21AAFBE-89AD-6C45-B88D-A1F685FFC22D}" presName="Name23" presStyleLbl="parChTrans1D4" presStyleIdx="3" presStyleCnt="5"/>
      <dgm:spPr/>
    </dgm:pt>
    <dgm:pt modelId="{D1FD3843-8B9B-AF4E-B7E2-94DBB7BF44C3}" type="pres">
      <dgm:prSet presAssocID="{829C3CC4-C3E1-8248-BBE3-F7AAA5CF2859}" presName="hierRoot4" presStyleCnt="0"/>
      <dgm:spPr/>
    </dgm:pt>
    <dgm:pt modelId="{BE73B1DC-B194-4B46-BF3B-ABAC20BDDCB4}" type="pres">
      <dgm:prSet presAssocID="{829C3CC4-C3E1-8248-BBE3-F7AAA5CF2859}" presName="composite4" presStyleCnt="0"/>
      <dgm:spPr/>
    </dgm:pt>
    <dgm:pt modelId="{E735CBD4-D33D-384E-B54F-D490A405CBBB}" type="pres">
      <dgm:prSet presAssocID="{829C3CC4-C3E1-8248-BBE3-F7AAA5CF2859}" presName="background4" presStyleLbl="node4" presStyleIdx="3" presStyleCnt="5"/>
      <dgm:spPr/>
    </dgm:pt>
    <dgm:pt modelId="{043B8E86-B6F4-CA48-ADCA-E14D2768DEC6}" type="pres">
      <dgm:prSet presAssocID="{829C3CC4-C3E1-8248-BBE3-F7AAA5CF2859}" presName="text4" presStyleLbl="fgAcc4" presStyleIdx="3" presStyleCnt="5">
        <dgm:presLayoutVars>
          <dgm:chPref val="3"/>
        </dgm:presLayoutVars>
      </dgm:prSet>
      <dgm:spPr/>
    </dgm:pt>
    <dgm:pt modelId="{94EB2E8A-D3DF-D749-9886-666AB2DCA1A4}" type="pres">
      <dgm:prSet presAssocID="{829C3CC4-C3E1-8248-BBE3-F7AAA5CF2859}" presName="hierChild5" presStyleCnt="0"/>
      <dgm:spPr/>
    </dgm:pt>
    <dgm:pt modelId="{DFBA91FB-3A6D-8042-8DF2-778D504F1D04}" type="pres">
      <dgm:prSet presAssocID="{99C41094-64D7-C640-85A6-5028C9CDA0A9}" presName="Name10" presStyleLbl="parChTrans1D2" presStyleIdx="1" presStyleCnt="2"/>
      <dgm:spPr/>
    </dgm:pt>
    <dgm:pt modelId="{878544B7-C709-1D47-A072-07D4B93B5E51}" type="pres">
      <dgm:prSet presAssocID="{263ECA15-26EC-FA45-96AC-AE492E48027C}" presName="hierRoot2" presStyleCnt="0"/>
      <dgm:spPr/>
    </dgm:pt>
    <dgm:pt modelId="{BF5C58CA-700E-4D4B-A7A6-6D413959F3B2}" type="pres">
      <dgm:prSet presAssocID="{263ECA15-26EC-FA45-96AC-AE492E48027C}" presName="composite2" presStyleCnt="0"/>
      <dgm:spPr/>
    </dgm:pt>
    <dgm:pt modelId="{443F6FE7-94AB-6C43-914C-094C55EAF9C0}" type="pres">
      <dgm:prSet presAssocID="{263ECA15-26EC-FA45-96AC-AE492E48027C}" presName="background2" presStyleLbl="node2" presStyleIdx="1" presStyleCnt="2"/>
      <dgm:spPr/>
    </dgm:pt>
    <dgm:pt modelId="{98555583-F9F6-064A-BB1E-86CBC44A5D92}" type="pres">
      <dgm:prSet presAssocID="{263ECA15-26EC-FA45-96AC-AE492E48027C}" presName="text2" presStyleLbl="fgAcc2" presStyleIdx="1" presStyleCnt="2">
        <dgm:presLayoutVars>
          <dgm:chPref val="3"/>
        </dgm:presLayoutVars>
      </dgm:prSet>
      <dgm:spPr/>
    </dgm:pt>
    <dgm:pt modelId="{F94124DB-1686-C543-BE8E-A69352B8317E}" type="pres">
      <dgm:prSet presAssocID="{263ECA15-26EC-FA45-96AC-AE492E48027C}" presName="hierChild3" presStyleCnt="0"/>
      <dgm:spPr/>
    </dgm:pt>
    <dgm:pt modelId="{7BA0D11A-9FDD-514F-939F-65101130C1FA}" type="pres">
      <dgm:prSet presAssocID="{C9F3958F-204A-9740-BAA5-6DF362D568BB}" presName="Name17" presStyleLbl="parChTrans1D3" presStyleIdx="2" presStyleCnt="3"/>
      <dgm:spPr/>
    </dgm:pt>
    <dgm:pt modelId="{1320BC01-1B28-284C-8ADC-E6C475B5FA7F}" type="pres">
      <dgm:prSet presAssocID="{6189E287-E148-3D4E-810A-A55AB5512106}" presName="hierRoot3" presStyleCnt="0"/>
      <dgm:spPr/>
    </dgm:pt>
    <dgm:pt modelId="{D97B229D-D7A7-1247-9DF1-4B205B12DD29}" type="pres">
      <dgm:prSet presAssocID="{6189E287-E148-3D4E-810A-A55AB5512106}" presName="composite3" presStyleCnt="0"/>
      <dgm:spPr/>
    </dgm:pt>
    <dgm:pt modelId="{BA1AB382-023D-7044-939A-5B79C4D923FD}" type="pres">
      <dgm:prSet presAssocID="{6189E287-E148-3D4E-810A-A55AB5512106}" presName="background3" presStyleLbl="node3" presStyleIdx="2" presStyleCnt="3"/>
      <dgm:spPr/>
    </dgm:pt>
    <dgm:pt modelId="{0F9D8664-72F4-E54A-AB7A-F93E7BC28C56}" type="pres">
      <dgm:prSet presAssocID="{6189E287-E148-3D4E-810A-A55AB5512106}" presName="text3" presStyleLbl="fgAcc3" presStyleIdx="2" presStyleCnt="3">
        <dgm:presLayoutVars>
          <dgm:chPref val="3"/>
        </dgm:presLayoutVars>
      </dgm:prSet>
      <dgm:spPr/>
    </dgm:pt>
    <dgm:pt modelId="{19821325-355B-C840-A13E-D9C60F581C1D}" type="pres">
      <dgm:prSet presAssocID="{6189E287-E148-3D4E-810A-A55AB5512106}" presName="hierChild4" presStyleCnt="0"/>
      <dgm:spPr/>
    </dgm:pt>
    <dgm:pt modelId="{A25152A1-F50B-2E44-A343-5C07EFEA5FC8}" type="pres">
      <dgm:prSet presAssocID="{C60E8EB6-275E-C74C-B516-4323E1628924}" presName="Name23" presStyleLbl="parChTrans1D4" presStyleIdx="4" presStyleCnt="5"/>
      <dgm:spPr/>
    </dgm:pt>
    <dgm:pt modelId="{F2F6F541-3294-8F4D-B69A-ADBD67C7E94C}" type="pres">
      <dgm:prSet presAssocID="{38A28EA2-0F0A-234C-8E89-165C3BCEC678}" presName="hierRoot4" presStyleCnt="0"/>
      <dgm:spPr/>
    </dgm:pt>
    <dgm:pt modelId="{B1BF1402-F8E1-6D4B-849B-15FEDF8E875C}" type="pres">
      <dgm:prSet presAssocID="{38A28EA2-0F0A-234C-8E89-165C3BCEC678}" presName="composite4" presStyleCnt="0"/>
      <dgm:spPr/>
    </dgm:pt>
    <dgm:pt modelId="{8ECF2A48-D66A-8147-A1C5-716C23FD64E4}" type="pres">
      <dgm:prSet presAssocID="{38A28EA2-0F0A-234C-8E89-165C3BCEC678}" presName="background4" presStyleLbl="node4" presStyleIdx="4" presStyleCnt="5"/>
      <dgm:spPr/>
    </dgm:pt>
    <dgm:pt modelId="{47536CB1-164B-5A44-B527-EC1EB58127D3}" type="pres">
      <dgm:prSet presAssocID="{38A28EA2-0F0A-234C-8E89-165C3BCEC678}" presName="text4" presStyleLbl="fgAcc4" presStyleIdx="4" presStyleCnt="5">
        <dgm:presLayoutVars>
          <dgm:chPref val="3"/>
        </dgm:presLayoutVars>
      </dgm:prSet>
      <dgm:spPr/>
    </dgm:pt>
    <dgm:pt modelId="{B06CC549-DABA-044B-BF0F-0CEB3DCB45C7}" type="pres">
      <dgm:prSet presAssocID="{38A28EA2-0F0A-234C-8E89-165C3BCEC678}" presName="hierChild5" presStyleCnt="0"/>
      <dgm:spPr/>
    </dgm:pt>
  </dgm:ptLst>
  <dgm:cxnLst>
    <dgm:cxn modelId="{8A052D08-53F8-1C4F-AA9B-F3FCFF7C8984}" type="presOf" srcId="{4736B523-3161-C943-99DC-2EA3F7D67E21}" destId="{980B81FB-AA3B-8646-99F0-4BE6FD98C3B3}" srcOrd="0" destOrd="0" presId="urn:microsoft.com/office/officeart/2005/8/layout/hierarchy1"/>
    <dgm:cxn modelId="{820CD110-1D37-8D4C-BD2B-0ADD20BDCF11}" srcId="{3018C48C-EECA-FB46-861D-EDF95DB2C85F}" destId="{C99A5731-47BA-CD40-97C1-2164E2165093}" srcOrd="0" destOrd="0" parTransId="{6DF6CD27-4452-D147-AEEE-AC72D03FF7B8}" sibTransId="{2EE2AF5C-DBA8-5448-BD32-CC9439891450}"/>
    <dgm:cxn modelId="{7E330613-A7E3-FE42-A43B-8C2CCA0D9D12}" type="presOf" srcId="{6189E287-E148-3D4E-810A-A55AB5512106}" destId="{0F9D8664-72F4-E54A-AB7A-F93E7BC28C56}" srcOrd="0" destOrd="0" presId="urn:microsoft.com/office/officeart/2005/8/layout/hierarchy1"/>
    <dgm:cxn modelId="{9FB79716-CA59-0241-8303-BF927F1BEF5A}" srcId="{4736B523-3161-C943-99DC-2EA3F7D67E21}" destId="{CEA21BBC-DCFC-8E4E-A23A-3B3078AD3E87}" srcOrd="0" destOrd="0" parTransId="{8C5F15A3-9376-5B49-8E46-0A4B51E0764B}" sibTransId="{141B0F5E-7C21-174A-A0FD-DF56FA87297B}"/>
    <dgm:cxn modelId="{AE42B41C-383B-0145-A8E8-8BB6AAFCDFC6}" srcId="{A7DEA195-6540-B44D-88EA-6568EB3C4E77}" destId="{829C3CC4-C3E1-8248-BBE3-F7AAA5CF2859}" srcOrd="1" destOrd="0" parTransId="{B21AAFBE-89AD-6C45-B88D-A1F685FFC22D}" sibTransId="{A65F0878-CDDF-B848-AAE2-30FE0527D1BF}"/>
    <dgm:cxn modelId="{9CCD0E1E-6287-7841-A629-19A16811992D}" srcId="{263ECA15-26EC-FA45-96AC-AE492E48027C}" destId="{6189E287-E148-3D4E-810A-A55AB5512106}" srcOrd="0" destOrd="0" parTransId="{C9F3958F-204A-9740-BAA5-6DF362D568BB}" sibTransId="{CE24ACB4-201A-2B47-A9A3-1BBCA195F506}"/>
    <dgm:cxn modelId="{1A8DBC1E-F23A-634C-879A-C29A8BDDD40E}" srcId="{CEA21BBC-DCFC-8E4E-A23A-3B3078AD3E87}" destId="{263ECA15-26EC-FA45-96AC-AE492E48027C}" srcOrd="1" destOrd="0" parTransId="{99C41094-64D7-C640-85A6-5028C9CDA0A9}" sibTransId="{62108DA9-C539-5349-8160-ACBEF5AC652E}"/>
    <dgm:cxn modelId="{33752A1F-3F9B-CD48-9A57-E028839CC8EB}" srcId="{3018C48C-EECA-FB46-861D-EDF95DB2C85F}" destId="{E17D9A2A-506E-2E43-A9F5-022085CC464D}" srcOrd="1" destOrd="0" parTransId="{5872C55E-5076-4444-AFA3-217E6D7645C1}" sibTransId="{4F3AF99F-82C3-B84C-9127-E88304F6BE68}"/>
    <dgm:cxn modelId="{52ABE62D-EEDD-DA45-B22C-0D5E82402690}" srcId="{66C8ECD9-219E-5F43-A5C1-C595B6DEBDAC}" destId="{3018C48C-EECA-FB46-861D-EDF95DB2C85F}" srcOrd="0" destOrd="0" parTransId="{ACB33BF1-502C-4048-A97A-0A8D6A2B13E7}" sibTransId="{FDE79D4F-4B4A-F34B-88E4-A3F35398C797}"/>
    <dgm:cxn modelId="{95209D38-5918-F64D-90BA-1E4FE52EF98F}" type="presOf" srcId="{B21AAFBE-89AD-6C45-B88D-A1F685FFC22D}" destId="{EB1A1FC4-4949-1F41-BA95-88832D52C514}" srcOrd="0" destOrd="0" presId="urn:microsoft.com/office/officeart/2005/8/layout/hierarchy1"/>
    <dgm:cxn modelId="{2114F539-1C66-D244-8893-4CDDC76629E4}" type="presOf" srcId="{C99A5731-47BA-CD40-97C1-2164E2165093}" destId="{3BB268F9-57D1-5E40-BCFE-4F76EF3075F0}" srcOrd="0" destOrd="0" presId="urn:microsoft.com/office/officeart/2005/8/layout/hierarchy1"/>
    <dgm:cxn modelId="{9B683441-000C-6843-B321-8C48476A735E}" type="presOf" srcId="{5872C55E-5076-4444-AFA3-217E6D7645C1}" destId="{15B7BF8B-EDE9-0E44-8A40-A0184EA06F9F}" srcOrd="0" destOrd="0" presId="urn:microsoft.com/office/officeart/2005/8/layout/hierarchy1"/>
    <dgm:cxn modelId="{BBFC8D47-4985-2D41-A9C7-FEDAB113D7A5}" type="presOf" srcId="{829C3CC4-C3E1-8248-BBE3-F7AAA5CF2859}" destId="{043B8E86-B6F4-CA48-ADCA-E14D2768DEC6}" srcOrd="0" destOrd="0" presId="urn:microsoft.com/office/officeart/2005/8/layout/hierarchy1"/>
    <dgm:cxn modelId="{B7FDFB4E-3242-564A-9087-11E9C2A8F576}" type="presOf" srcId="{E17D9A2A-506E-2E43-A9F5-022085CC464D}" destId="{C0B6296D-ABED-2C45-9885-4426D66C2499}" srcOrd="0" destOrd="0" presId="urn:microsoft.com/office/officeart/2005/8/layout/hierarchy1"/>
    <dgm:cxn modelId="{9B0DC353-154B-9846-9C9F-44CBE6C7D29F}" type="presOf" srcId="{38A28EA2-0F0A-234C-8E89-165C3BCEC678}" destId="{47536CB1-164B-5A44-B527-EC1EB58127D3}" srcOrd="0" destOrd="0" presId="urn:microsoft.com/office/officeart/2005/8/layout/hierarchy1"/>
    <dgm:cxn modelId="{89467E6D-AD75-264C-AE37-A0C7F1993E6E}" type="presOf" srcId="{45960EE8-F6AC-484B-A2AB-7A81C7317107}" destId="{72996990-5C43-124A-83D2-0B37168B9C42}" srcOrd="0" destOrd="0" presId="urn:microsoft.com/office/officeart/2005/8/layout/hierarchy1"/>
    <dgm:cxn modelId="{8CA24E80-2611-FE47-A763-47E761CCE930}" type="presOf" srcId="{99C41094-64D7-C640-85A6-5028C9CDA0A9}" destId="{DFBA91FB-3A6D-8042-8DF2-778D504F1D04}" srcOrd="0" destOrd="0" presId="urn:microsoft.com/office/officeart/2005/8/layout/hierarchy1"/>
    <dgm:cxn modelId="{09EBF381-49A8-064D-A9FB-011C0433BDD4}" srcId="{6189E287-E148-3D4E-810A-A55AB5512106}" destId="{38A28EA2-0F0A-234C-8E89-165C3BCEC678}" srcOrd="0" destOrd="0" parTransId="{C60E8EB6-275E-C74C-B516-4323E1628924}" sibTransId="{8D5872C5-29F4-394C-AD47-ECE5120989DD}"/>
    <dgm:cxn modelId="{2771EC82-A834-9140-A4D8-723DDF8FFC21}" srcId="{66C8ECD9-219E-5F43-A5C1-C595B6DEBDAC}" destId="{A7DEA195-6540-B44D-88EA-6568EB3C4E77}" srcOrd="1" destOrd="0" parTransId="{74C987B7-D64B-D447-827C-8DCCAB85BE95}" sibTransId="{F74247D2-71F7-5D45-A2F3-D1F8D203D7B1}"/>
    <dgm:cxn modelId="{F8B1778A-8678-5346-8AD2-6B4C29F952D3}" type="presOf" srcId="{C9F3958F-204A-9740-BAA5-6DF362D568BB}" destId="{7BA0D11A-9FDD-514F-939F-65101130C1FA}" srcOrd="0" destOrd="0" presId="urn:microsoft.com/office/officeart/2005/8/layout/hierarchy1"/>
    <dgm:cxn modelId="{09E3D28E-73AF-D448-89B4-326E87835879}" type="presOf" srcId="{FB947E88-62BA-1E48-B45D-183BFC51DBEA}" destId="{632421D1-045A-8043-8C1C-8A122B39A04E}" srcOrd="0" destOrd="0" presId="urn:microsoft.com/office/officeart/2005/8/layout/hierarchy1"/>
    <dgm:cxn modelId="{AB2C15A4-1DF5-CD4B-974B-BEC1693E6443}" type="presOf" srcId="{3018C48C-EECA-FB46-861D-EDF95DB2C85F}" destId="{BEF1882F-748A-2048-BBF1-850E26D2CD4A}" srcOrd="0" destOrd="0" presId="urn:microsoft.com/office/officeart/2005/8/layout/hierarchy1"/>
    <dgm:cxn modelId="{7BBE2BB4-D660-344B-95B6-0EB91175DDA3}" type="presOf" srcId="{ACB33BF1-502C-4048-A97A-0A8D6A2B13E7}" destId="{14BEC082-82CC-D84E-B6CB-D4EA8A4B5DED}" srcOrd="0" destOrd="0" presId="urn:microsoft.com/office/officeart/2005/8/layout/hierarchy1"/>
    <dgm:cxn modelId="{588628BE-E1CF-0C43-A67A-D28FA20A47D6}" type="presOf" srcId="{74C987B7-D64B-D447-827C-8DCCAB85BE95}" destId="{94355C93-7747-8B42-91E0-E2CFA75B9C06}" srcOrd="0" destOrd="0" presId="urn:microsoft.com/office/officeart/2005/8/layout/hierarchy1"/>
    <dgm:cxn modelId="{44B3ADCA-EA34-F046-A075-D454AE7AC993}" type="presOf" srcId="{66C8ECD9-219E-5F43-A5C1-C595B6DEBDAC}" destId="{D4B60196-F5E8-1643-8A59-586C98405CC5}" srcOrd="0" destOrd="0" presId="urn:microsoft.com/office/officeart/2005/8/layout/hierarchy1"/>
    <dgm:cxn modelId="{00BC13D0-11EB-644D-A53A-3012A905C1D7}" type="presOf" srcId="{A7DEA195-6540-B44D-88EA-6568EB3C4E77}" destId="{92F631AE-0AE8-4B41-8B53-A51D8EDC4988}" srcOrd="0" destOrd="0" presId="urn:microsoft.com/office/officeart/2005/8/layout/hierarchy1"/>
    <dgm:cxn modelId="{FBA76ED3-699B-1842-8112-1486E4FBE654}" srcId="{CEA21BBC-DCFC-8E4E-A23A-3B3078AD3E87}" destId="{66C8ECD9-219E-5F43-A5C1-C595B6DEBDAC}" srcOrd="0" destOrd="0" parTransId="{CFB97BE2-4518-864C-89FE-5452ECAB664A}" sibTransId="{D701AD9E-DA3B-BC4D-8BB4-5360148CEB3B}"/>
    <dgm:cxn modelId="{E2C4C2DD-493F-BF4F-A240-3865F5F4273C}" srcId="{A7DEA195-6540-B44D-88EA-6568EB3C4E77}" destId="{45960EE8-F6AC-484B-A2AB-7A81C7317107}" srcOrd="0" destOrd="0" parTransId="{FB947E88-62BA-1E48-B45D-183BFC51DBEA}" sibTransId="{69DA8EDC-E78E-9840-BFCD-5DE2777654BD}"/>
    <dgm:cxn modelId="{6AD8D3E0-57D1-9945-8E53-B53284118D2C}" type="presOf" srcId="{6DF6CD27-4452-D147-AEEE-AC72D03FF7B8}" destId="{2460041B-451B-7642-A145-106D13CA0654}" srcOrd="0" destOrd="0" presId="urn:microsoft.com/office/officeart/2005/8/layout/hierarchy1"/>
    <dgm:cxn modelId="{1FEB3DE7-CA2D-9940-8528-133770B5922E}" type="presOf" srcId="{CEA21BBC-DCFC-8E4E-A23A-3B3078AD3E87}" destId="{9177C30D-575B-0E4D-8393-F8A22D35E713}" srcOrd="0" destOrd="0" presId="urn:microsoft.com/office/officeart/2005/8/layout/hierarchy1"/>
    <dgm:cxn modelId="{75768EF0-FFC0-D943-B9C3-911E68D65B4D}" type="presOf" srcId="{CFB97BE2-4518-864C-89FE-5452ECAB664A}" destId="{E2D5419E-F57F-0541-9CEB-7A3673018D87}" srcOrd="0" destOrd="0" presId="urn:microsoft.com/office/officeart/2005/8/layout/hierarchy1"/>
    <dgm:cxn modelId="{D7CA8FF5-8AFB-8C4C-9F21-32763792630C}" type="presOf" srcId="{C60E8EB6-275E-C74C-B516-4323E1628924}" destId="{A25152A1-F50B-2E44-A343-5C07EFEA5FC8}" srcOrd="0" destOrd="0" presId="urn:microsoft.com/office/officeart/2005/8/layout/hierarchy1"/>
    <dgm:cxn modelId="{9AA403FA-CE12-5249-8C9A-26D3BB2F80DA}" type="presOf" srcId="{263ECA15-26EC-FA45-96AC-AE492E48027C}" destId="{98555583-F9F6-064A-BB1E-86CBC44A5D92}" srcOrd="0" destOrd="0" presId="urn:microsoft.com/office/officeart/2005/8/layout/hierarchy1"/>
    <dgm:cxn modelId="{6E711498-E9A3-DC4C-BD43-2D221998BB72}" type="presParOf" srcId="{980B81FB-AA3B-8646-99F0-4BE6FD98C3B3}" destId="{4B7B082C-D4DA-774F-BB11-8E0EE0075B08}" srcOrd="0" destOrd="0" presId="urn:microsoft.com/office/officeart/2005/8/layout/hierarchy1"/>
    <dgm:cxn modelId="{3B3FACFB-C5BE-0149-BFB4-41FFB4FC7B8A}" type="presParOf" srcId="{4B7B082C-D4DA-774F-BB11-8E0EE0075B08}" destId="{C77757A7-CE98-9F43-A967-B554232B32D4}" srcOrd="0" destOrd="0" presId="urn:microsoft.com/office/officeart/2005/8/layout/hierarchy1"/>
    <dgm:cxn modelId="{DDD5754D-9A46-2A44-B428-FD41AC192DA9}" type="presParOf" srcId="{C77757A7-CE98-9F43-A967-B554232B32D4}" destId="{55CB0860-F2F3-A34E-8089-111069705E5B}" srcOrd="0" destOrd="0" presId="urn:microsoft.com/office/officeart/2005/8/layout/hierarchy1"/>
    <dgm:cxn modelId="{28F6B6DF-02A4-F442-83D8-562D3492F64D}" type="presParOf" srcId="{C77757A7-CE98-9F43-A967-B554232B32D4}" destId="{9177C30D-575B-0E4D-8393-F8A22D35E713}" srcOrd="1" destOrd="0" presId="urn:microsoft.com/office/officeart/2005/8/layout/hierarchy1"/>
    <dgm:cxn modelId="{18C78273-57BF-AA42-8D03-B5120B4CCDCC}" type="presParOf" srcId="{4B7B082C-D4DA-774F-BB11-8E0EE0075B08}" destId="{E001BB1E-4BAF-3B4A-B4FA-8FE1EC32709C}" srcOrd="1" destOrd="0" presId="urn:microsoft.com/office/officeart/2005/8/layout/hierarchy1"/>
    <dgm:cxn modelId="{40E9B700-2CC0-B04D-A02F-5B5D416BAFD6}" type="presParOf" srcId="{E001BB1E-4BAF-3B4A-B4FA-8FE1EC32709C}" destId="{E2D5419E-F57F-0541-9CEB-7A3673018D87}" srcOrd="0" destOrd="0" presId="urn:microsoft.com/office/officeart/2005/8/layout/hierarchy1"/>
    <dgm:cxn modelId="{15F0DD47-9541-554D-A17E-51CD119B4A05}" type="presParOf" srcId="{E001BB1E-4BAF-3B4A-B4FA-8FE1EC32709C}" destId="{E002AB97-010F-EC4A-93F1-F66D68AD2C81}" srcOrd="1" destOrd="0" presId="urn:microsoft.com/office/officeart/2005/8/layout/hierarchy1"/>
    <dgm:cxn modelId="{61348D7C-9D96-4946-A773-703F9D185171}" type="presParOf" srcId="{E002AB97-010F-EC4A-93F1-F66D68AD2C81}" destId="{92FC9890-6AFF-5B46-A44C-9BD26D25D3A7}" srcOrd="0" destOrd="0" presId="urn:microsoft.com/office/officeart/2005/8/layout/hierarchy1"/>
    <dgm:cxn modelId="{DAF7D62A-0C5F-304A-97A6-9F54F8EE9313}" type="presParOf" srcId="{92FC9890-6AFF-5B46-A44C-9BD26D25D3A7}" destId="{41B0C056-ADC8-FD44-86EB-7C27B7771995}" srcOrd="0" destOrd="0" presId="urn:microsoft.com/office/officeart/2005/8/layout/hierarchy1"/>
    <dgm:cxn modelId="{E4B1C26B-16A6-B748-982E-07D4A6792801}" type="presParOf" srcId="{92FC9890-6AFF-5B46-A44C-9BD26D25D3A7}" destId="{D4B60196-F5E8-1643-8A59-586C98405CC5}" srcOrd="1" destOrd="0" presId="urn:microsoft.com/office/officeart/2005/8/layout/hierarchy1"/>
    <dgm:cxn modelId="{D12C8F56-F8C2-3842-AA56-583C42E19B5C}" type="presParOf" srcId="{E002AB97-010F-EC4A-93F1-F66D68AD2C81}" destId="{25D7098D-1F20-E849-8DB6-233188E84068}" srcOrd="1" destOrd="0" presId="urn:microsoft.com/office/officeart/2005/8/layout/hierarchy1"/>
    <dgm:cxn modelId="{B87EC2E9-30C5-374F-B67D-A4B5C4A69F09}" type="presParOf" srcId="{25D7098D-1F20-E849-8DB6-233188E84068}" destId="{14BEC082-82CC-D84E-B6CB-D4EA8A4B5DED}" srcOrd="0" destOrd="0" presId="urn:microsoft.com/office/officeart/2005/8/layout/hierarchy1"/>
    <dgm:cxn modelId="{8E7140A5-32BF-F048-B6BC-543597190400}" type="presParOf" srcId="{25D7098D-1F20-E849-8DB6-233188E84068}" destId="{7A203A0A-4DCB-9A43-B45C-B219CFFF2CF9}" srcOrd="1" destOrd="0" presId="urn:microsoft.com/office/officeart/2005/8/layout/hierarchy1"/>
    <dgm:cxn modelId="{527C0340-CC69-0B47-86E1-1A7C55FB6CEC}" type="presParOf" srcId="{7A203A0A-4DCB-9A43-B45C-B219CFFF2CF9}" destId="{71F74119-1CD8-5B47-8B8A-C8179255BFEC}" srcOrd="0" destOrd="0" presId="urn:microsoft.com/office/officeart/2005/8/layout/hierarchy1"/>
    <dgm:cxn modelId="{E13F9865-04DE-3844-91B0-885F0D09BFA9}" type="presParOf" srcId="{71F74119-1CD8-5B47-8B8A-C8179255BFEC}" destId="{B6FBA73C-F30B-304A-AB35-6363A13455FF}" srcOrd="0" destOrd="0" presId="urn:microsoft.com/office/officeart/2005/8/layout/hierarchy1"/>
    <dgm:cxn modelId="{9B4FDFDA-8B72-2C44-BD40-D0BC867188EF}" type="presParOf" srcId="{71F74119-1CD8-5B47-8B8A-C8179255BFEC}" destId="{BEF1882F-748A-2048-BBF1-850E26D2CD4A}" srcOrd="1" destOrd="0" presId="urn:microsoft.com/office/officeart/2005/8/layout/hierarchy1"/>
    <dgm:cxn modelId="{D77D408B-412B-2547-A738-D8265757D78F}" type="presParOf" srcId="{7A203A0A-4DCB-9A43-B45C-B219CFFF2CF9}" destId="{131838FD-52DC-604F-98B0-7646743A1A9C}" srcOrd="1" destOrd="0" presId="urn:microsoft.com/office/officeart/2005/8/layout/hierarchy1"/>
    <dgm:cxn modelId="{7F659ACC-3DFF-334E-A82D-96E5E984012D}" type="presParOf" srcId="{131838FD-52DC-604F-98B0-7646743A1A9C}" destId="{2460041B-451B-7642-A145-106D13CA0654}" srcOrd="0" destOrd="0" presId="urn:microsoft.com/office/officeart/2005/8/layout/hierarchy1"/>
    <dgm:cxn modelId="{D575EB93-11C5-BB4F-ABC9-8275F8CFF244}" type="presParOf" srcId="{131838FD-52DC-604F-98B0-7646743A1A9C}" destId="{94DAE8B6-94EA-124B-9A46-51F8BF88592C}" srcOrd="1" destOrd="0" presId="urn:microsoft.com/office/officeart/2005/8/layout/hierarchy1"/>
    <dgm:cxn modelId="{F6E8ADE4-CE21-CA46-AB9F-43E6B0E87674}" type="presParOf" srcId="{94DAE8B6-94EA-124B-9A46-51F8BF88592C}" destId="{0A51857B-0364-6240-99D6-E1B24E41B873}" srcOrd="0" destOrd="0" presId="urn:microsoft.com/office/officeart/2005/8/layout/hierarchy1"/>
    <dgm:cxn modelId="{8208137E-5D36-9746-BF38-0AC3DCE29993}" type="presParOf" srcId="{0A51857B-0364-6240-99D6-E1B24E41B873}" destId="{CAD860D1-CAB9-AD42-AD1F-CF9192C1B33C}" srcOrd="0" destOrd="0" presId="urn:microsoft.com/office/officeart/2005/8/layout/hierarchy1"/>
    <dgm:cxn modelId="{B07ACE20-4C60-AC41-9B05-09D0849CA734}" type="presParOf" srcId="{0A51857B-0364-6240-99D6-E1B24E41B873}" destId="{3BB268F9-57D1-5E40-BCFE-4F76EF3075F0}" srcOrd="1" destOrd="0" presId="urn:microsoft.com/office/officeart/2005/8/layout/hierarchy1"/>
    <dgm:cxn modelId="{55A9012F-8B29-1B43-A4E1-D6282AB16E09}" type="presParOf" srcId="{94DAE8B6-94EA-124B-9A46-51F8BF88592C}" destId="{65A1577B-B15E-634C-8587-54E1A5F65D1F}" srcOrd="1" destOrd="0" presId="urn:microsoft.com/office/officeart/2005/8/layout/hierarchy1"/>
    <dgm:cxn modelId="{92FADB65-126D-D442-A682-72A049FD1336}" type="presParOf" srcId="{131838FD-52DC-604F-98B0-7646743A1A9C}" destId="{15B7BF8B-EDE9-0E44-8A40-A0184EA06F9F}" srcOrd="2" destOrd="0" presId="urn:microsoft.com/office/officeart/2005/8/layout/hierarchy1"/>
    <dgm:cxn modelId="{EF4392D1-8362-5643-9E65-CA350D1AA857}" type="presParOf" srcId="{131838FD-52DC-604F-98B0-7646743A1A9C}" destId="{AFE17209-F129-C84F-B7A5-0D16ED6D02C8}" srcOrd="3" destOrd="0" presId="urn:microsoft.com/office/officeart/2005/8/layout/hierarchy1"/>
    <dgm:cxn modelId="{52BE3A29-5163-E24B-9624-62A9EAB75F28}" type="presParOf" srcId="{AFE17209-F129-C84F-B7A5-0D16ED6D02C8}" destId="{DE1D0393-21B2-9B43-AF54-D44971E31E89}" srcOrd="0" destOrd="0" presId="urn:microsoft.com/office/officeart/2005/8/layout/hierarchy1"/>
    <dgm:cxn modelId="{87B8F92C-74B3-C346-A137-3B6D36FDFC94}" type="presParOf" srcId="{DE1D0393-21B2-9B43-AF54-D44971E31E89}" destId="{8C726BB0-575E-AC4C-BE53-F7810490DF10}" srcOrd="0" destOrd="0" presId="urn:microsoft.com/office/officeart/2005/8/layout/hierarchy1"/>
    <dgm:cxn modelId="{3A80D717-A70D-794F-A9FF-AC41D4402038}" type="presParOf" srcId="{DE1D0393-21B2-9B43-AF54-D44971E31E89}" destId="{C0B6296D-ABED-2C45-9885-4426D66C2499}" srcOrd="1" destOrd="0" presId="urn:microsoft.com/office/officeart/2005/8/layout/hierarchy1"/>
    <dgm:cxn modelId="{F87FB8D1-9A77-0F43-9AD4-14433B06CEFF}" type="presParOf" srcId="{AFE17209-F129-C84F-B7A5-0D16ED6D02C8}" destId="{C3CE95DA-C111-E241-A968-C0DD367D5F3F}" srcOrd="1" destOrd="0" presId="urn:microsoft.com/office/officeart/2005/8/layout/hierarchy1"/>
    <dgm:cxn modelId="{5C45EFB0-CEAC-1B40-9BAF-3050F468C6D4}" type="presParOf" srcId="{25D7098D-1F20-E849-8DB6-233188E84068}" destId="{94355C93-7747-8B42-91E0-E2CFA75B9C06}" srcOrd="2" destOrd="0" presId="urn:microsoft.com/office/officeart/2005/8/layout/hierarchy1"/>
    <dgm:cxn modelId="{3EDAED09-925D-2748-9190-5AF07289E150}" type="presParOf" srcId="{25D7098D-1F20-E849-8DB6-233188E84068}" destId="{A4107D82-11C6-D84E-850D-BF68BD2E0785}" srcOrd="3" destOrd="0" presId="urn:microsoft.com/office/officeart/2005/8/layout/hierarchy1"/>
    <dgm:cxn modelId="{B4320461-CBE0-5349-AC5C-FA3BEA18F83C}" type="presParOf" srcId="{A4107D82-11C6-D84E-850D-BF68BD2E0785}" destId="{AFD6981D-D366-D546-8806-6B75CA020772}" srcOrd="0" destOrd="0" presId="urn:microsoft.com/office/officeart/2005/8/layout/hierarchy1"/>
    <dgm:cxn modelId="{5EFEC97B-95B2-9D4D-8490-FFC9A8C0321A}" type="presParOf" srcId="{AFD6981D-D366-D546-8806-6B75CA020772}" destId="{2CCB6B31-97E8-E74B-83FD-26B52D56CAF9}" srcOrd="0" destOrd="0" presId="urn:microsoft.com/office/officeart/2005/8/layout/hierarchy1"/>
    <dgm:cxn modelId="{89B520D2-C331-2844-AD67-652C1530D717}" type="presParOf" srcId="{AFD6981D-D366-D546-8806-6B75CA020772}" destId="{92F631AE-0AE8-4B41-8B53-A51D8EDC4988}" srcOrd="1" destOrd="0" presId="urn:microsoft.com/office/officeart/2005/8/layout/hierarchy1"/>
    <dgm:cxn modelId="{5478D2FC-0509-EB4E-B562-D4D894C8291C}" type="presParOf" srcId="{A4107D82-11C6-D84E-850D-BF68BD2E0785}" destId="{08F46484-0F51-F843-9029-4764F485BD8D}" srcOrd="1" destOrd="0" presId="urn:microsoft.com/office/officeart/2005/8/layout/hierarchy1"/>
    <dgm:cxn modelId="{EB4AC4F4-1460-4042-914E-001DB9F4FC85}" type="presParOf" srcId="{08F46484-0F51-F843-9029-4764F485BD8D}" destId="{632421D1-045A-8043-8C1C-8A122B39A04E}" srcOrd="0" destOrd="0" presId="urn:microsoft.com/office/officeart/2005/8/layout/hierarchy1"/>
    <dgm:cxn modelId="{87A856E8-D07D-DD47-B811-B3E1C53084F4}" type="presParOf" srcId="{08F46484-0F51-F843-9029-4764F485BD8D}" destId="{E3DB532D-0E56-6946-AF1D-F487FE6B2264}" srcOrd="1" destOrd="0" presId="urn:microsoft.com/office/officeart/2005/8/layout/hierarchy1"/>
    <dgm:cxn modelId="{A2118F06-370C-2049-9E23-89F0573361BF}" type="presParOf" srcId="{E3DB532D-0E56-6946-AF1D-F487FE6B2264}" destId="{7B84898E-25F5-164D-92F8-98774DB0D7AF}" srcOrd="0" destOrd="0" presId="urn:microsoft.com/office/officeart/2005/8/layout/hierarchy1"/>
    <dgm:cxn modelId="{C95D6B97-5459-3C49-A161-EF663540C01A}" type="presParOf" srcId="{7B84898E-25F5-164D-92F8-98774DB0D7AF}" destId="{8FA6108E-0A52-E84A-BD1B-5BBB725F8846}" srcOrd="0" destOrd="0" presId="urn:microsoft.com/office/officeart/2005/8/layout/hierarchy1"/>
    <dgm:cxn modelId="{97FAFFB9-70D3-8047-8741-B7AE9272ED69}" type="presParOf" srcId="{7B84898E-25F5-164D-92F8-98774DB0D7AF}" destId="{72996990-5C43-124A-83D2-0B37168B9C42}" srcOrd="1" destOrd="0" presId="urn:microsoft.com/office/officeart/2005/8/layout/hierarchy1"/>
    <dgm:cxn modelId="{4E020CEB-EBC0-CA49-ACE4-18D5976D9566}" type="presParOf" srcId="{E3DB532D-0E56-6946-AF1D-F487FE6B2264}" destId="{5E759707-BDA3-0549-A1CA-3AC396C00DEB}" srcOrd="1" destOrd="0" presId="urn:microsoft.com/office/officeart/2005/8/layout/hierarchy1"/>
    <dgm:cxn modelId="{1567C451-261A-9E47-AC4F-80A9685997FA}" type="presParOf" srcId="{08F46484-0F51-F843-9029-4764F485BD8D}" destId="{EB1A1FC4-4949-1F41-BA95-88832D52C514}" srcOrd="2" destOrd="0" presId="urn:microsoft.com/office/officeart/2005/8/layout/hierarchy1"/>
    <dgm:cxn modelId="{F84A3988-BE72-0E42-8063-FD135C73AFE8}" type="presParOf" srcId="{08F46484-0F51-F843-9029-4764F485BD8D}" destId="{D1FD3843-8B9B-AF4E-B7E2-94DBB7BF44C3}" srcOrd="3" destOrd="0" presId="urn:microsoft.com/office/officeart/2005/8/layout/hierarchy1"/>
    <dgm:cxn modelId="{82C84F01-535A-A542-BDB5-C0C81FF8BE03}" type="presParOf" srcId="{D1FD3843-8B9B-AF4E-B7E2-94DBB7BF44C3}" destId="{BE73B1DC-B194-4B46-BF3B-ABAC20BDDCB4}" srcOrd="0" destOrd="0" presId="urn:microsoft.com/office/officeart/2005/8/layout/hierarchy1"/>
    <dgm:cxn modelId="{5D219059-CE7E-E342-A887-2A975498C30B}" type="presParOf" srcId="{BE73B1DC-B194-4B46-BF3B-ABAC20BDDCB4}" destId="{E735CBD4-D33D-384E-B54F-D490A405CBBB}" srcOrd="0" destOrd="0" presId="urn:microsoft.com/office/officeart/2005/8/layout/hierarchy1"/>
    <dgm:cxn modelId="{D86DF536-187A-8043-B5C1-FE211AB31629}" type="presParOf" srcId="{BE73B1DC-B194-4B46-BF3B-ABAC20BDDCB4}" destId="{043B8E86-B6F4-CA48-ADCA-E14D2768DEC6}" srcOrd="1" destOrd="0" presId="urn:microsoft.com/office/officeart/2005/8/layout/hierarchy1"/>
    <dgm:cxn modelId="{343027F3-9C2A-1349-863E-009952D42808}" type="presParOf" srcId="{D1FD3843-8B9B-AF4E-B7E2-94DBB7BF44C3}" destId="{94EB2E8A-D3DF-D749-9886-666AB2DCA1A4}" srcOrd="1" destOrd="0" presId="urn:microsoft.com/office/officeart/2005/8/layout/hierarchy1"/>
    <dgm:cxn modelId="{FE831D00-989E-3F4C-8233-DC76FC087EC6}" type="presParOf" srcId="{E001BB1E-4BAF-3B4A-B4FA-8FE1EC32709C}" destId="{DFBA91FB-3A6D-8042-8DF2-778D504F1D04}" srcOrd="2" destOrd="0" presId="urn:microsoft.com/office/officeart/2005/8/layout/hierarchy1"/>
    <dgm:cxn modelId="{80B9351F-1304-A041-AD1F-38CE6D9A7A6C}" type="presParOf" srcId="{E001BB1E-4BAF-3B4A-B4FA-8FE1EC32709C}" destId="{878544B7-C709-1D47-A072-07D4B93B5E51}" srcOrd="3" destOrd="0" presId="urn:microsoft.com/office/officeart/2005/8/layout/hierarchy1"/>
    <dgm:cxn modelId="{F21AF346-FFE5-F74F-A14E-F52FFDC6C84B}" type="presParOf" srcId="{878544B7-C709-1D47-A072-07D4B93B5E51}" destId="{BF5C58CA-700E-4D4B-A7A6-6D413959F3B2}" srcOrd="0" destOrd="0" presId="urn:microsoft.com/office/officeart/2005/8/layout/hierarchy1"/>
    <dgm:cxn modelId="{5251944A-470C-8B41-9DAB-B6D9FF22706C}" type="presParOf" srcId="{BF5C58CA-700E-4D4B-A7A6-6D413959F3B2}" destId="{443F6FE7-94AB-6C43-914C-094C55EAF9C0}" srcOrd="0" destOrd="0" presId="urn:microsoft.com/office/officeart/2005/8/layout/hierarchy1"/>
    <dgm:cxn modelId="{F9B32C87-2DA1-DE48-AEB1-B22B46EF2E53}" type="presParOf" srcId="{BF5C58CA-700E-4D4B-A7A6-6D413959F3B2}" destId="{98555583-F9F6-064A-BB1E-86CBC44A5D92}" srcOrd="1" destOrd="0" presId="urn:microsoft.com/office/officeart/2005/8/layout/hierarchy1"/>
    <dgm:cxn modelId="{7F25D065-F70E-B54C-BCF1-9F0F75BBA119}" type="presParOf" srcId="{878544B7-C709-1D47-A072-07D4B93B5E51}" destId="{F94124DB-1686-C543-BE8E-A69352B8317E}" srcOrd="1" destOrd="0" presId="urn:microsoft.com/office/officeart/2005/8/layout/hierarchy1"/>
    <dgm:cxn modelId="{930AB7CE-B2CB-5D4D-826A-6FBD2839641A}" type="presParOf" srcId="{F94124DB-1686-C543-BE8E-A69352B8317E}" destId="{7BA0D11A-9FDD-514F-939F-65101130C1FA}" srcOrd="0" destOrd="0" presId="urn:microsoft.com/office/officeart/2005/8/layout/hierarchy1"/>
    <dgm:cxn modelId="{41042C9C-5513-6240-8996-E6DA108DB724}" type="presParOf" srcId="{F94124DB-1686-C543-BE8E-A69352B8317E}" destId="{1320BC01-1B28-284C-8ADC-E6C475B5FA7F}" srcOrd="1" destOrd="0" presId="urn:microsoft.com/office/officeart/2005/8/layout/hierarchy1"/>
    <dgm:cxn modelId="{C7CAB6E7-91A8-3347-9D11-24F645E7BD2D}" type="presParOf" srcId="{1320BC01-1B28-284C-8ADC-E6C475B5FA7F}" destId="{D97B229D-D7A7-1247-9DF1-4B205B12DD29}" srcOrd="0" destOrd="0" presId="urn:microsoft.com/office/officeart/2005/8/layout/hierarchy1"/>
    <dgm:cxn modelId="{77404F0E-5FD2-4042-9306-682C5D669080}" type="presParOf" srcId="{D97B229D-D7A7-1247-9DF1-4B205B12DD29}" destId="{BA1AB382-023D-7044-939A-5B79C4D923FD}" srcOrd="0" destOrd="0" presId="urn:microsoft.com/office/officeart/2005/8/layout/hierarchy1"/>
    <dgm:cxn modelId="{20F50C14-E581-2F40-969D-308181E06DE2}" type="presParOf" srcId="{D97B229D-D7A7-1247-9DF1-4B205B12DD29}" destId="{0F9D8664-72F4-E54A-AB7A-F93E7BC28C56}" srcOrd="1" destOrd="0" presId="urn:microsoft.com/office/officeart/2005/8/layout/hierarchy1"/>
    <dgm:cxn modelId="{DF927BEE-95B2-5C40-BB84-8F5B0D0ECAA3}" type="presParOf" srcId="{1320BC01-1B28-284C-8ADC-E6C475B5FA7F}" destId="{19821325-355B-C840-A13E-D9C60F581C1D}" srcOrd="1" destOrd="0" presId="urn:microsoft.com/office/officeart/2005/8/layout/hierarchy1"/>
    <dgm:cxn modelId="{4B163B37-403F-A240-9FB2-AD8A1127A5A7}" type="presParOf" srcId="{19821325-355B-C840-A13E-D9C60F581C1D}" destId="{A25152A1-F50B-2E44-A343-5C07EFEA5FC8}" srcOrd="0" destOrd="0" presId="urn:microsoft.com/office/officeart/2005/8/layout/hierarchy1"/>
    <dgm:cxn modelId="{DA1C5D61-FC5D-C245-A230-AB2154E3EEF8}" type="presParOf" srcId="{19821325-355B-C840-A13E-D9C60F581C1D}" destId="{F2F6F541-3294-8F4D-B69A-ADBD67C7E94C}" srcOrd="1" destOrd="0" presId="urn:microsoft.com/office/officeart/2005/8/layout/hierarchy1"/>
    <dgm:cxn modelId="{7B63AC0E-49DC-4E48-ADE3-4170D48AE3AF}" type="presParOf" srcId="{F2F6F541-3294-8F4D-B69A-ADBD67C7E94C}" destId="{B1BF1402-F8E1-6D4B-849B-15FEDF8E875C}" srcOrd="0" destOrd="0" presId="urn:microsoft.com/office/officeart/2005/8/layout/hierarchy1"/>
    <dgm:cxn modelId="{16D97EFE-217A-F04B-9CB9-3E76A30A1FCA}" type="presParOf" srcId="{B1BF1402-F8E1-6D4B-849B-15FEDF8E875C}" destId="{8ECF2A48-D66A-8147-A1C5-716C23FD64E4}" srcOrd="0" destOrd="0" presId="urn:microsoft.com/office/officeart/2005/8/layout/hierarchy1"/>
    <dgm:cxn modelId="{AD617A8B-D996-9741-AAF2-ECB93B56F970}" type="presParOf" srcId="{B1BF1402-F8E1-6D4B-849B-15FEDF8E875C}" destId="{47536CB1-164B-5A44-B527-EC1EB58127D3}" srcOrd="1" destOrd="0" presId="urn:microsoft.com/office/officeart/2005/8/layout/hierarchy1"/>
    <dgm:cxn modelId="{9BE1AC39-BD09-0D40-ABDE-3A1A3F27E06A}" type="presParOf" srcId="{F2F6F541-3294-8F4D-B69A-ADBD67C7E94C}" destId="{B06CC549-DABA-044B-BF0F-0CEB3DCB45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152A1-F50B-2E44-A343-5C07EFEA5FC8}">
      <dsp:nvSpPr>
        <dsp:cNvPr id="0" name=""/>
        <dsp:cNvSpPr/>
      </dsp:nvSpPr>
      <dsp:spPr>
        <a:xfrm>
          <a:off x="4302634" y="2158074"/>
          <a:ext cx="91440" cy="2345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58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0D11A-9FDD-514F-939F-65101130C1FA}">
      <dsp:nvSpPr>
        <dsp:cNvPr id="0" name=""/>
        <dsp:cNvSpPr/>
      </dsp:nvSpPr>
      <dsp:spPr>
        <a:xfrm>
          <a:off x="4302634" y="1411294"/>
          <a:ext cx="91440" cy="2345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58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A91FB-3A6D-8042-8DF2-778D504F1D04}">
      <dsp:nvSpPr>
        <dsp:cNvPr id="0" name=""/>
        <dsp:cNvSpPr/>
      </dsp:nvSpPr>
      <dsp:spPr>
        <a:xfrm>
          <a:off x="3116043" y="664513"/>
          <a:ext cx="1232311" cy="234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64"/>
              </a:lnTo>
              <a:lnTo>
                <a:pt x="1232311" y="159864"/>
              </a:lnTo>
              <a:lnTo>
                <a:pt x="1232311" y="23458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A1FC4-4949-1F41-BA95-88832D52C514}">
      <dsp:nvSpPr>
        <dsp:cNvPr id="0" name=""/>
        <dsp:cNvSpPr/>
      </dsp:nvSpPr>
      <dsp:spPr>
        <a:xfrm>
          <a:off x="2869580" y="2158074"/>
          <a:ext cx="492924" cy="234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64"/>
              </a:lnTo>
              <a:lnTo>
                <a:pt x="492924" y="159864"/>
              </a:lnTo>
              <a:lnTo>
                <a:pt x="492924" y="23458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421D1-045A-8043-8C1C-8A122B39A04E}">
      <dsp:nvSpPr>
        <dsp:cNvPr id="0" name=""/>
        <dsp:cNvSpPr/>
      </dsp:nvSpPr>
      <dsp:spPr>
        <a:xfrm>
          <a:off x="2376656" y="2158074"/>
          <a:ext cx="492924" cy="234587"/>
        </a:xfrm>
        <a:custGeom>
          <a:avLst/>
          <a:gdLst/>
          <a:ahLst/>
          <a:cxnLst/>
          <a:rect l="0" t="0" r="0" b="0"/>
          <a:pathLst>
            <a:path>
              <a:moveTo>
                <a:pt x="492924" y="0"/>
              </a:moveTo>
              <a:lnTo>
                <a:pt x="492924" y="159864"/>
              </a:lnTo>
              <a:lnTo>
                <a:pt x="0" y="159864"/>
              </a:lnTo>
              <a:lnTo>
                <a:pt x="0" y="23458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55C93-7747-8B42-91E0-E2CFA75B9C06}">
      <dsp:nvSpPr>
        <dsp:cNvPr id="0" name=""/>
        <dsp:cNvSpPr/>
      </dsp:nvSpPr>
      <dsp:spPr>
        <a:xfrm>
          <a:off x="1883731" y="1411294"/>
          <a:ext cx="985849" cy="234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64"/>
              </a:lnTo>
              <a:lnTo>
                <a:pt x="985849" y="159864"/>
              </a:lnTo>
              <a:lnTo>
                <a:pt x="985849" y="23458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7BF8B-EDE9-0E44-8A40-A0184EA06F9F}">
      <dsp:nvSpPr>
        <dsp:cNvPr id="0" name=""/>
        <dsp:cNvSpPr/>
      </dsp:nvSpPr>
      <dsp:spPr>
        <a:xfrm>
          <a:off x="897882" y="2158074"/>
          <a:ext cx="492924" cy="234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64"/>
              </a:lnTo>
              <a:lnTo>
                <a:pt x="492924" y="159864"/>
              </a:lnTo>
              <a:lnTo>
                <a:pt x="492924" y="23458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0041B-451B-7642-A145-106D13CA0654}">
      <dsp:nvSpPr>
        <dsp:cNvPr id="0" name=""/>
        <dsp:cNvSpPr/>
      </dsp:nvSpPr>
      <dsp:spPr>
        <a:xfrm>
          <a:off x="404957" y="2158074"/>
          <a:ext cx="492924" cy="234587"/>
        </a:xfrm>
        <a:custGeom>
          <a:avLst/>
          <a:gdLst/>
          <a:ahLst/>
          <a:cxnLst/>
          <a:rect l="0" t="0" r="0" b="0"/>
          <a:pathLst>
            <a:path>
              <a:moveTo>
                <a:pt x="492924" y="0"/>
              </a:moveTo>
              <a:lnTo>
                <a:pt x="492924" y="159864"/>
              </a:lnTo>
              <a:lnTo>
                <a:pt x="0" y="159864"/>
              </a:lnTo>
              <a:lnTo>
                <a:pt x="0" y="23458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EC082-82CC-D84E-B6CB-D4EA8A4B5DED}">
      <dsp:nvSpPr>
        <dsp:cNvPr id="0" name=""/>
        <dsp:cNvSpPr/>
      </dsp:nvSpPr>
      <dsp:spPr>
        <a:xfrm>
          <a:off x="897882" y="1411294"/>
          <a:ext cx="985849" cy="234587"/>
        </a:xfrm>
        <a:custGeom>
          <a:avLst/>
          <a:gdLst/>
          <a:ahLst/>
          <a:cxnLst/>
          <a:rect l="0" t="0" r="0" b="0"/>
          <a:pathLst>
            <a:path>
              <a:moveTo>
                <a:pt x="985849" y="0"/>
              </a:moveTo>
              <a:lnTo>
                <a:pt x="985849" y="159864"/>
              </a:lnTo>
              <a:lnTo>
                <a:pt x="0" y="159864"/>
              </a:lnTo>
              <a:lnTo>
                <a:pt x="0" y="23458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5419E-F57F-0541-9CEB-7A3673018D87}">
      <dsp:nvSpPr>
        <dsp:cNvPr id="0" name=""/>
        <dsp:cNvSpPr/>
      </dsp:nvSpPr>
      <dsp:spPr>
        <a:xfrm>
          <a:off x="1883731" y="664513"/>
          <a:ext cx="1232311" cy="234587"/>
        </a:xfrm>
        <a:custGeom>
          <a:avLst/>
          <a:gdLst/>
          <a:ahLst/>
          <a:cxnLst/>
          <a:rect l="0" t="0" r="0" b="0"/>
          <a:pathLst>
            <a:path>
              <a:moveTo>
                <a:pt x="1232311" y="0"/>
              </a:moveTo>
              <a:lnTo>
                <a:pt x="1232311" y="159864"/>
              </a:lnTo>
              <a:lnTo>
                <a:pt x="0" y="159864"/>
              </a:lnTo>
              <a:lnTo>
                <a:pt x="0" y="23458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B0860-F2F3-A34E-8089-111069705E5B}">
      <dsp:nvSpPr>
        <dsp:cNvPr id="0" name=""/>
        <dsp:cNvSpPr/>
      </dsp:nvSpPr>
      <dsp:spPr>
        <a:xfrm>
          <a:off x="2712741" y="152319"/>
          <a:ext cx="806604" cy="5121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7C30D-575B-0E4D-8393-F8A22D35E713}">
      <dsp:nvSpPr>
        <dsp:cNvPr id="0" name=""/>
        <dsp:cNvSpPr/>
      </dsp:nvSpPr>
      <dsp:spPr>
        <a:xfrm>
          <a:off x="2802363" y="237461"/>
          <a:ext cx="806604" cy="51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Routing Protocol</a:t>
          </a:r>
        </a:p>
      </dsp:txBody>
      <dsp:txXfrm>
        <a:off x="2817365" y="252463"/>
        <a:ext cx="776600" cy="482189"/>
      </dsp:txXfrm>
    </dsp:sp>
    <dsp:sp modelId="{41B0C056-ADC8-FD44-86EB-7C27B7771995}">
      <dsp:nvSpPr>
        <dsp:cNvPr id="0" name=""/>
        <dsp:cNvSpPr/>
      </dsp:nvSpPr>
      <dsp:spPr>
        <a:xfrm>
          <a:off x="1480429" y="899100"/>
          <a:ext cx="806604" cy="5121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60196-F5E8-1643-8A59-586C98405CC5}">
      <dsp:nvSpPr>
        <dsp:cNvPr id="0" name=""/>
        <dsp:cNvSpPr/>
      </dsp:nvSpPr>
      <dsp:spPr>
        <a:xfrm>
          <a:off x="1570052" y="984242"/>
          <a:ext cx="806604" cy="51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IGP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 (Internet Gateway Protocol)</a:t>
          </a:r>
        </a:p>
      </dsp:txBody>
      <dsp:txXfrm>
        <a:off x="1585054" y="999244"/>
        <a:ext cx="776600" cy="482189"/>
      </dsp:txXfrm>
    </dsp:sp>
    <dsp:sp modelId="{B6FBA73C-F30B-304A-AB35-6363A13455FF}">
      <dsp:nvSpPr>
        <dsp:cNvPr id="0" name=""/>
        <dsp:cNvSpPr/>
      </dsp:nvSpPr>
      <dsp:spPr>
        <a:xfrm>
          <a:off x="494580" y="1645881"/>
          <a:ext cx="806604" cy="5121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1882F-748A-2048-BBF1-850E26D2CD4A}">
      <dsp:nvSpPr>
        <dsp:cNvPr id="0" name=""/>
        <dsp:cNvSpPr/>
      </dsp:nvSpPr>
      <dsp:spPr>
        <a:xfrm>
          <a:off x="584202" y="1731022"/>
          <a:ext cx="806604" cy="51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Distance Vector Protocol</a:t>
          </a:r>
        </a:p>
      </dsp:txBody>
      <dsp:txXfrm>
        <a:off x="599204" y="1746024"/>
        <a:ext cx="776600" cy="482189"/>
      </dsp:txXfrm>
    </dsp:sp>
    <dsp:sp modelId="{CAD860D1-CAB9-AD42-AD1F-CF9192C1B33C}">
      <dsp:nvSpPr>
        <dsp:cNvPr id="0" name=""/>
        <dsp:cNvSpPr/>
      </dsp:nvSpPr>
      <dsp:spPr>
        <a:xfrm>
          <a:off x="1655" y="2392662"/>
          <a:ext cx="806604" cy="5121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268F9-57D1-5E40-BCFE-4F76EF3075F0}">
      <dsp:nvSpPr>
        <dsp:cNvPr id="0" name=""/>
        <dsp:cNvSpPr/>
      </dsp:nvSpPr>
      <dsp:spPr>
        <a:xfrm>
          <a:off x="91277" y="2477803"/>
          <a:ext cx="806604" cy="51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RIPv1 dan RIPv2</a:t>
          </a:r>
        </a:p>
      </dsp:txBody>
      <dsp:txXfrm>
        <a:off x="106279" y="2492805"/>
        <a:ext cx="776600" cy="482189"/>
      </dsp:txXfrm>
    </dsp:sp>
    <dsp:sp modelId="{8C726BB0-575E-AC4C-BE53-F7810490DF10}">
      <dsp:nvSpPr>
        <dsp:cNvPr id="0" name=""/>
        <dsp:cNvSpPr/>
      </dsp:nvSpPr>
      <dsp:spPr>
        <a:xfrm>
          <a:off x="987504" y="2392662"/>
          <a:ext cx="806604" cy="5121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6296D-ABED-2C45-9885-4426D66C2499}">
      <dsp:nvSpPr>
        <dsp:cNvPr id="0" name=""/>
        <dsp:cNvSpPr/>
      </dsp:nvSpPr>
      <dsp:spPr>
        <a:xfrm>
          <a:off x="1077127" y="2477803"/>
          <a:ext cx="806604" cy="51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IGRP dan EIGRP</a:t>
          </a:r>
        </a:p>
      </dsp:txBody>
      <dsp:txXfrm>
        <a:off x="1092129" y="2492805"/>
        <a:ext cx="776600" cy="482189"/>
      </dsp:txXfrm>
    </dsp:sp>
    <dsp:sp modelId="{2CCB6B31-97E8-E74B-83FD-26B52D56CAF9}">
      <dsp:nvSpPr>
        <dsp:cNvPr id="0" name=""/>
        <dsp:cNvSpPr/>
      </dsp:nvSpPr>
      <dsp:spPr>
        <a:xfrm>
          <a:off x="2466278" y="1645881"/>
          <a:ext cx="806604" cy="5121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631AE-0AE8-4B41-8B53-A51D8EDC4988}">
      <dsp:nvSpPr>
        <dsp:cNvPr id="0" name=""/>
        <dsp:cNvSpPr/>
      </dsp:nvSpPr>
      <dsp:spPr>
        <a:xfrm>
          <a:off x="2555901" y="1731022"/>
          <a:ext cx="806604" cy="51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Link State Protocol</a:t>
          </a:r>
        </a:p>
      </dsp:txBody>
      <dsp:txXfrm>
        <a:off x="2570903" y="1746024"/>
        <a:ext cx="776600" cy="482189"/>
      </dsp:txXfrm>
    </dsp:sp>
    <dsp:sp modelId="{8FA6108E-0A52-E84A-BD1B-5BBB725F8846}">
      <dsp:nvSpPr>
        <dsp:cNvPr id="0" name=""/>
        <dsp:cNvSpPr/>
      </dsp:nvSpPr>
      <dsp:spPr>
        <a:xfrm>
          <a:off x="1973354" y="2392662"/>
          <a:ext cx="806604" cy="5121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96990-5C43-124A-83D2-0B37168B9C42}">
      <dsp:nvSpPr>
        <dsp:cNvPr id="0" name=""/>
        <dsp:cNvSpPr/>
      </dsp:nvSpPr>
      <dsp:spPr>
        <a:xfrm>
          <a:off x="2062976" y="2477803"/>
          <a:ext cx="806604" cy="51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OSPF</a:t>
          </a:r>
        </a:p>
      </dsp:txBody>
      <dsp:txXfrm>
        <a:off x="2077978" y="2492805"/>
        <a:ext cx="776600" cy="482189"/>
      </dsp:txXfrm>
    </dsp:sp>
    <dsp:sp modelId="{E735CBD4-D33D-384E-B54F-D490A405CBBB}">
      <dsp:nvSpPr>
        <dsp:cNvPr id="0" name=""/>
        <dsp:cNvSpPr/>
      </dsp:nvSpPr>
      <dsp:spPr>
        <a:xfrm>
          <a:off x="2959203" y="2392662"/>
          <a:ext cx="806604" cy="5121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B8E86-B6F4-CA48-ADCA-E14D2768DEC6}">
      <dsp:nvSpPr>
        <dsp:cNvPr id="0" name=""/>
        <dsp:cNvSpPr/>
      </dsp:nvSpPr>
      <dsp:spPr>
        <a:xfrm>
          <a:off x="3048826" y="2477803"/>
          <a:ext cx="806604" cy="51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IS-IS</a:t>
          </a:r>
        </a:p>
      </dsp:txBody>
      <dsp:txXfrm>
        <a:off x="3063828" y="2492805"/>
        <a:ext cx="776600" cy="482189"/>
      </dsp:txXfrm>
    </dsp:sp>
    <dsp:sp modelId="{443F6FE7-94AB-6C43-914C-094C55EAF9C0}">
      <dsp:nvSpPr>
        <dsp:cNvPr id="0" name=""/>
        <dsp:cNvSpPr/>
      </dsp:nvSpPr>
      <dsp:spPr>
        <a:xfrm>
          <a:off x="3945052" y="899100"/>
          <a:ext cx="806604" cy="5121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55583-F9F6-064A-BB1E-86CBC44A5D92}">
      <dsp:nvSpPr>
        <dsp:cNvPr id="0" name=""/>
        <dsp:cNvSpPr/>
      </dsp:nvSpPr>
      <dsp:spPr>
        <a:xfrm>
          <a:off x="4034675" y="984242"/>
          <a:ext cx="806604" cy="51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EGP (Exterior Gateway Protocol)</a:t>
          </a:r>
        </a:p>
      </dsp:txBody>
      <dsp:txXfrm>
        <a:off x="4049677" y="999244"/>
        <a:ext cx="776600" cy="482189"/>
      </dsp:txXfrm>
    </dsp:sp>
    <dsp:sp modelId="{BA1AB382-023D-7044-939A-5B79C4D923FD}">
      <dsp:nvSpPr>
        <dsp:cNvPr id="0" name=""/>
        <dsp:cNvSpPr/>
      </dsp:nvSpPr>
      <dsp:spPr>
        <a:xfrm>
          <a:off x="3945052" y="1645881"/>
          <a:ext cx="806604" cy="5121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D8664-72F4-E54A-AB7A-F93E7BC28C56}">
      <dsp:nvSpPr>
        <dsp:cNvPr id="0" name=""/>
        <dsp:cNvSpPr/>
      </dsp:nvSpPr>
      <dsp:spPr>
        <a:xfrm>
          <a:off x="4034675" y="1731022"/>
          <a:ext cx="806604" cy="51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Path Vector</a:t>
          </a:r>
        </a:p>
      </dsp:txBody>
      <dsp:txXfrm>
        <a:off x="4049677" y="1746024"/>
        <a:ext cx="776600" cy="482189"/>
      </dsp:txXfrm>
    </dsp:sp>
    <dsp:sp modelId="{8ECF2A48-D66A-8147-A1C5-716C23FD64E4}">
      <dsp:nvSpPr>
        <dsp:cNvPr id="0" name=""/>
        <dsp:cNvSpPr/>
      </dsp:nvSpPr>
      <dsp:spPr>
        <a:xfrm>
          <a:off x="3945052" y="2392662"/>
          <a:ext cx="806604" cy="5121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36CB1-164B-5A44-B527-EC1EB58127D3}">
      <dsp:nvSpPr>
        <dsp:cNvPr id="0" name=""/>
        <dsp:cNvSpPr/>
      </dsp:nvSpPr>
      <dsp:spPr>
        <a:xfrm>
          <a:off x="4034675" y="2477803"/>
          <a:ext cx="806604" cy="51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BGP</a:t>
          </a:r>
        </a:p>
      </dsp:txBody>
      <dsp:txXfrm>
        <a:off x="4049677" y="2492805"/>
        <a:ext cx="776600" cy="482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29A2-5E80-F63B-930D-1F2012F3C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DC4E9-4D21-ECB5-D333-B3822F89A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3F2C-F914-DF85-70CD-30ED6D4C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B44E7-B0CD-4B50-AE54-C7B9E09C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DB968-16D6-0B74-16EF-E35AC942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AE66-3E16-BC71-F343-5DB9AE2E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8788B-DF4A-258A-D11A-59C90B742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A803-EDD4-37E4-D868-40127AF3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26569-5EEF-8549-4882-80AC0DD8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9AD7C-88F7-AB05-C129-9E700BEE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9FB8F-EA1A-BC85-DE7E-7170E0A07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D07BA-57A7-54A7-79A8-CD4F06709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70BA-0C54-2640-6A8B-ABFDD6AD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A40D-5C7D-D0C6-12FD-0C342447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BEA27-BB73-1525-7497-345EBDD4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D76B-2A3D-27E7-EA55-BFA822BF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4B22-67AF-6A26-8750-D4B8DD8F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BA50-237B-1267-1CB0-726A7439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A7B-6122-ED52-BF39-398AE49D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CD0E0-80E8-A011-74C1-D4C3556E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7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CAA8-D16B-5DF7-1654-348CD146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34581-A231-63CC-15E8-BBAFC1096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CD457-0D73-D148-5BF8-5F819A4A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BBB3A-DCC0-E97C-B559-0E7E224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51AA-7EE6-4431-BF55-FA97A266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7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FC38-B21C-1876-264E-92D66200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4ACB-1F3D-C86E-46EF-1D7E3BB55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672B7-22C5-99A8-3FA0-E42C2B711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FA7BC-1662-E588-0032-33B61B4E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08F70-7E6F-DB77-876F-94E364D4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25A9D-E313-A093-4163-63799E68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3555-4AD6-C954-C787-B60EFB69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71F19-E84D-BA3D-F476-AE1290BA4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574F2-2004-E4BB-B8C6-574F6DCFC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B34EA-0B8E-77B0-097B-638106A87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C4DCE-3ADA-490A-46FC-F8F4F7305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040EB-5C61-BE0E-B603-4A327B7C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76467-5DCB-1390-2339-6FDD3633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24061-932C-9AA4-E7E3-B5BA614E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E425-0824-CEE0-02FC-3956625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C8349-DE7F-7D7B-500B-5B0F6649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DF4D0-82FC-58C6-B89F-80945C98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32F91-AB36-2112-98C0-53F10E9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38CC1-D5B2-5729-1E74-317AEDEF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ED13B-4ED4-C261-ECF6-3E55A8A0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D824-E9CC-BBD3-DA7B-5F87689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C02-16FB-C79A-EB17-DB9465CC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042C-587D-C20B-5F26-BE12DBF3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AD6BB-D2FE-12D5-CD88-FAE2C7DA3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80AD4-C4F4-AC34-9D6B-EC3CECD0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3F284-628B-583F-44FF-B1583ABC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92D0-EB87-8D8C-3474-C78BFA62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5FCC-112E-A285-7EE5-BC2FE1DE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B94F6-5093-C522-18F5-11FB7C09E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4460F-EB42-512C-9AC7-F933D2DBA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7C923-F5F2-F1AF-7BBA-6ECE76C3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BDADA-BF34-1DC1-8117-7D6C37D3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BBBE0-39EE-8275-0606-73920F83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7CCAC-4C82-B2C3-0621-A6AB8326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F82D5-1C9F-AECA-DA98-8B58A952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5A8D7-99BB-BA31-715A-AE15C4CB5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73B7A-DFB4-835A-92C3-12B955036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80BD4-3C8C-0545-E777-230AEF459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E5D2BE-B485-D97F-A815-C324CF74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853"/>
            <a:ext cx="12110720" cy="86887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BAC1D7-8896-CCEB-38B4-69C815889EDC}"/>
              </a:ext>
            </a:extLst>
          </p:cNvPr>
          <p:cNvSpPr/>
          <p:nvPr/>
        </p:nvSpPr>
        <p:spPr>
          <a:xfrm>
            <a:off x="-243020" y="2224295"/>
            <a:ext cx="616073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 KOMPUTER</a:t>
            </a:r>
            <a:b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Network Layer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11C663-935B-F09F-5BEE-19C16D07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28" y="1800644"/>
            <a:ext cx="5205802" cy="28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687" y="2613684"/>
            <a:ext cx="9800167" cy="1630631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19050" marR="106045" indent="0" algn="just" fontAlgn="base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Path Vector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protokol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perutean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jaringan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dimana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prosesnya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menjaga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informasi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path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yakni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memperbaruinya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dinamsi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Contoh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routingnya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BGP.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Path Vector</a:t>
            </a:r>
          </a:p>
        </p:txBody>
      </p:sp>
    </p:spTree>
    <p:extLst>
      <p:ext uri="{BB962C8B-B14F-4D97-AF65-F5344CB8AC3E}">
        <p14:creationId xmlns:p14="http://schemas.microsoft.com/office/powerpoint/2010/main" val="2949390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124" y="2276351"/>
            <a:ext cx="10554707" cy="2278064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R="106045" algn="just" fontAlgn="base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etiap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router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menciptakan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tiga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buah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terpisah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Masing-masing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mempunyai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peranan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masing-masing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yakni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mencatat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perubahan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network-network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terhubung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langsung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lain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menentukan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topologi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keseluruhan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internetwork, dan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terakhir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digunakan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routing table.</a:t>
            </a:r>
          </a:p>
          <a:p>
            <a:pPr marR="106045" algn="just" fontAlgn="base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Protokol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link-state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mengirimkan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update-update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berisi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status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link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mereka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sendiri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semua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router lain di network. </a:t>
            </a:r>
            <a:endParaRPr lang="en-ID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Routing </a:t>
            </a:r>
          </a:p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RIP</a:t>
            </a:r>
          </a:p>
        </p:txBody>
      </p:sp>
    </p:spTree>
    <p:extLst>
      <p:ext uri="{BB962C8B-B14F-4D97-AF65-F5344CB8AC3E}">
        <p14:creationId xmlns:p14="http://schemas.microsoft.com/office/powerpoint/2010/main" val="2847113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124" y="2276350"/>
            <a:ext cx="10554707" cy="2981449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373063" indent="-274638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OSPF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termasuk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kategori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IGP (Interior Gateway Protocol)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 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kemampuan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Link-State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Alogaritma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Djikstra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jauh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lebih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efisien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dibandingkan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protokol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IGP yang lain. Ketika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beroperasi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OSPF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nomor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protokol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89. </a:t>
            </a:r>
          </a:p>
          <a:p>
            <a:pPr marL="373063" indent="-274638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OSPF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membentuk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sebuah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komunikasi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router lain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berhubungan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langsung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berada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jaringan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router OSPF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800" dirty="0">
              <a:solidFill>
                <a:srgbClr val="000000"/>
              </a:solidFill>
              <a:latin typeface="Segoe UI Symbol" panose="020B05020402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73063" indent="-274638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Router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berhubungan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router OSPF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disebut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neighbour router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router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tetangga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ID" sz="1800" dirty="0">
                <a:effectLst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Segoe UI Symbol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73063" indent="-274638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Routing </a:t>
            </a:r>
          </a:p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OSPF</a:t>
            </a:r>
          </a:p>
        </p:txBody>
      </p:sp>
    </p:spTree>
    <p:extLst>
      <p:ext uri="{BB962C8B-B14F-4D97-AF65-F5344CB8AC3E}">
        <p14:creationId xmlns:p14="http://schemas.microsoft.com/office/powerpoint/2010/main" val="303199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Media </a:t>
            </a:r>
          </a:p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OSPF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351D4-AE68-A0E6-1907-D811B4981A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6BD05-B701-6D31-5BBF-0CA38CEB9945}"/>
              </a:ext>
            </a:extLst>
          </p:cNvPr>
          <p:cNvSpPr txBox="1"/>
          <p:nvPr/>
        </p:nvSpPr>
        <p:spPr>
          <a:xfrm>
            <a:off x="1828053" y="2344262"/>
            <a:ext cx="2438400" cy="36933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Broadcast Multiaccess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EABD6-00E9-B4FA-184D-69490D27DFF6}"/>
              </a:ext>
            </a:extLst>
          </p:cNvPr>
          <p:cNvSpPr txBox="1"/>
          <p:nvPr/>
        </p:nvSpPr>
        <p:spPr>
          <a:xfrm>
            <a:off x="1375295" y="3291116"/>
            <a:ext cx="3343915" cy="2308324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OSPF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mengirimkan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traffic multicast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mencari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router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tetangganya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Pada proses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media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terpilih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buah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router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berfungsi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Designated Router (DR) dan Backup Designated Router (BDR). </a:t>
            </a:r>
            <a:endParaRPr lang="en-US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F7F48EEB-47C4-4A2D-A2B5-81C66BD4DC74}"/>
              </a:ext>
            </a:extLst>
          </p:cNvPr>
          <p:cNvSpPr/>
          <p:nvPr/>
        </p:nvSpPr>
        <p:spPr>
          <a:xfrm>
            <a:off x="2790031" y="2713594"/>
            <a:ext cx="257222" cy="486939"/>
          </a:xfrm>
          <a:prstGeom prst="downArrow">
            <a:avLst/>
          </a:prstGeom>
          <a:ln w="2857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BC797-5712-34D6-E99A-77D7DB6103D3}"/>
              </a:ext>
            </a:extLst>
          </p:cNvPr>
          <p:cNvSpPr txBox="1"/>
          <p:nvPr/>
        </p:nvSpPr>
        <p:spPr>
          <a:xfrm>
            <a:off x="7074527" y="2346966"/>
            <a:ext cx="2438400" cy="36933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Point to Point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D017C7-161D-8D68-95C7-218CCCD9108F}"/>
              </a:ext>
            </a:extLst>
          </p:cNvPr>
          <p:cNvSpPr txBox="1"/>
          <p:nvPr/>
        </p:nvSpPr>
        <p:spPr>
          <a:xfrm>
            <a:off x="5474705" y="3303170"/>
            <a:ext cx="5123600" cy="229627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en-ID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outer OSPF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perlu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membuat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Designated Router dan Back-up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karena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terdapat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router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dijadikan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router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tetangganya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proses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pencarian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router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tetangganya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hello packet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pesan-pesan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lainnya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alamat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multicast.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5F1AAB19-4735-3913-6A05-CFB2084C67B9}"/>
              </a:ext>
            </a:extLst>
          </p:cNvPr>
          <p:cNvSpPr/>
          <p:nvPr/>
        </p:nvSpPr>
        <p:spPr>
          <a:xfrm>
            <a:off x="8036505" y="2747258"/>
            <a:ext cx="257222" cy="486939"/>
          </a:xfrm>
          <a:prstGeom prst="downArrow">
            <a:avLst/>
          </a:prstGeom>
          <a:ln w="2857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2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Media </a:t>
            </a:r>
          </a:p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OSPF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351D4-AE68-A0E6-1907-D811B4981A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6BD05-B701-6D31-5BBF-0CA38CEB9945}"/>
              </a:ext>
            </a:extLst>
          </p:cNvPr>
          <p:cNvSpPr txBox="1"/>
          <p:nvPr/>
        </p:nvSpPr>
        <p:spPr>
          <a:xfrm>
            <a:off x="1828053" y="2344262"/>
            <a:ext cx="2438400" cy="36933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Point to Multipoint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EABD6-00E9-B4FA-184D-69490D27DFF6}"/>
              </a:ext>
            </a:extLst>
          </p:cNvPr>
          <p:cNvSpPr txBox="1"/>
          <p:nvPr/>
        </p:nvSpPr>
        <p:spPr>
          <a:xfrm>
            <a:off x="1217138" y="3276790"/>
            <a:ext cx="3878630" cy="2585323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 point to multipoint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media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memiliki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interface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terhubung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banyak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tujuan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b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alamat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IP multicast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namun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pemilihan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Designated dan Backup Designated Router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karena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sifatnya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meneruskan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broadcast.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F7F48EEB-47C4-4A2D-A2B5-81C66BD4DC74}"/>
              </a:ext>
            </a:extLst>
          </p:cNvPr>
          <p:cNvSpPr/>
          <p:nvPr/>
        </p:nvSpPr>
        <p:spPr>
          <a:xfrm>
            <a:off x="2790031" y="2713594"/>
            <a:ext cx="257222" cy="486939"/>
          </a:xfrm>
          <a:prstGeom prst="downArrow">
            <a:avLst/>
          </a:prstGeom>
          <a:ln w="2857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BC797-5712-34D6-E99A-77D7DB6103D3}"/>
              </a:ext>
            </a:extLst>
          </p:cNvPr>
          <p:cNvSpPr txBox="1"/>
          <p:nvPr/>
        </p:nvSpPr>
        <p:spPr>
          <a:xfrm>
            <a:off x="6517794" y="2377926"/>
            <a:ext cx="3294643" cy="36933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Nonbroadcast</a:t>
            </a:r>
            <a:r>
              <a:rPr lang="en-US" dirty="0"/>
              <a:t> Multiaccess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D017C7-161D-8D68-95C7-218CCCD9108F}"/>
              </a:ext>
            </a:extLst>
          </p:cNvPr>
          <p:cNvSpPr txBox="1"/>
          <p:nvPr/>
        </p:nvSpPr>
        <p:spPr>
          <a:xfrm>
            <a:off x="5474705" y="3303170"/>
            <a:ext cx="5123600" cy="1340623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2700">
              <a:lnSpc>
                <a:spcPct val="115000"/>
              </a:lnSpc>
            </a:pP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fisik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media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serial line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terdapat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media media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jenis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Point-to-Point.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Tetapi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implementasinya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media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menyediakan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koneksi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banyak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tujuan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5F1AAB19-4735-3913-6A05-CFB2084C67B9}"/>
              </a:ext>
            </a:extLst>
          </p:cNvPr>
          <p:cNvSpPr/>
          <p:nvPr/>
        </p:nvSpPr>
        <p:spPr>
          <a:xfrm>
            <a:off x="8036505" y="2747258"/>
            <a:ext cx="257222" cy="486939"/>
          </a:xfrm>
          <a:prstGeom prst="downArrow">
            <a:avLst/>
          </a:prstGeom>
          <a:ln w="2857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1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124" y="2276351"/>
            <a:ext cx="10554707" cy="2278064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373063" indent="-274638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Routing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mengkalkulasi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membangun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routing table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membuat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sebuah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algoritma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bernama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DUAL. </a:t>
            </a:r>
          </a:p>
          <a:p>
            <a:pPr marL="373063" indent="-274638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Routing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hanya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digunakan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router Cisco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saja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biasa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disebut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proprietary protocol pada Cisco</a:t>
            </a:r>
            <a:r>
              <a:rPr lang="en-ID" sz="1200" dirty="0">
                <a:effectLst/>
              </a:rPr>
              <a:t> </a:t>
            </a:r>
            <a:endParaRPr lang="en-ID" sz="1800" spc="10" dirty="0">
              <a:solidFill>
                <a:srgbClr val="000000"/>
              </a:solidFill>
              <a:latin typeface="Segoe UI Symbol" panose="020B0502040204020203" pitchFamily="34" charset="0"/>
              <a:cs typeface="Arial" panose="020B0604020202020204" pitchFamily="34" charset="0"/>
            </a:endParaRPr>
          </a:p>
          <a:p>
            <a:pPr marL="373063" indent="-274638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Protokol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routing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hanya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dikombinasikan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protokol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routing </a:t>
            </a:r>
            <a:r>
              <a:rPr lang="en-ID" sz="18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pendahulunya</a:t>
            </a:r>
            <a:r>
              <a:rPr lang="en-ID" sz="18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IGRP.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Routing </a:t>
            </a:r>
          </a:p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EIGRP</a:t>
            </a:r>
          </a:p>
        </p:txBody>
      </p:sp>
    </p:spTree>
    <p:extLst>
      <p:ext uri="{BB962C8B-B14F-4D97-AF65-F5344CB8AC3E}">
        <p14:creationId xmlns:p14="http://schemas.microsoft.com/office/powerpoint/2010/main" val="177293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46" y="2754333"/>
            <a:ext cx="10554707" cy="1796885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373063" indent="-274638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0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IS-IS (Intermediate System to Intermediate System </a:t>
            </a:r>
            <a:r>
              <a:rPr lang="en-ID" sz="20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ID" sz="20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salah </a:t>
            </a:r>
            <a:r>
              <a:rPr lang="en-ID" sz="20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ID" sz="20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routing yang </a:t>
            </a:r>
            <a:r>
              <a:rPr lang="en-ID" sz="20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ID" sz="20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link state protocol</a:t>
            </a:r>
            <a:r>
              <a:rPr lang="en-ID" sz="2000" dirty="0">
                <a:effectLst/>
              </a:rPr>
              <a:t> </a:t>
            </a:r>
          </a:p>
          <a:p>
            <a:pPr marL="373063" indent="-274638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0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Jenis</a:t>
            </a:r>
            <a:r>
              <a:rPr lang="en-ID" sz="20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routing </a:t>
            </a:r>
            <a:r>
              <a:rPr lang="en-ID" sz="20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ID" sz="20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ditujukan</a:t>
            </a:r>
            <a:r>
              <a:rPr lang="en-ID" sz="20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ID" sz="20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protokol</a:t>
            </a:r>
            <a:r>
              <a:rPr lang="en-ID" sz="20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routing  </a:t>
            </a:r>
            <a:r>
              <a:rPr lang="en-ID" sz="2000" spc="1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20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CLNP (</a:t>
            </a:r>
            <a:r>
              <a:rPr lang="en-ID" sz="2000" i="1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Connectionless-mode Network Service</a:t>
            </a:r>
            <a:r>
              <a:rPr lang="en-ID" sz="2000" spc="1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Routing </a:t>
            </a:r>
          </a:p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IS-IS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3747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46" y="2754333"/>
            <a:ext cx="10554707" cy="2337212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373063" indent="-274638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en-ID" sz="200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enis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routing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path vector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digunakan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mempertukarkan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antar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Autonomous System (AS). </a:t>
            </a:r>
          </a:p>
          <a:p>
            <a:pPr marL="373063" indent="-274638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Routing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bekerja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melalui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sebuah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protokol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transport TCP.</a:t>
            </a:r>
            <a:r>
              <a:rPr lang="en-ID" sz="2000" dirty="0">
                <a:effectLst/>
              </a:rPr>
              <a:t> </a:t>
            </a:r>
          </a:p>
          <a:p>
            <a:pPr marL="373063" indent="-274638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BGP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mempunyai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kemamapuan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mengontrol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mengatur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trafik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sumber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berbeda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network multi home.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Routing </a:t>
            </a:r>
          </a:p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BGP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633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3615542" y="3127499"/>
            <a:ext cx="5873425" cy="861198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5000" dirty="0">
                <a:solidFill>
                  <a:srgbClr val="0070C0"/>
                </a:solidFill>
                <a:effectLst/>
                <a:latin typeface="Futura Md BT Medium" panose="020B0602020204020303" pitchFamily="34" charset="0"/>
                <a:ea typeface="Calibri" panose="020F0502020204030204" pitchFamily="34" charset="0"/>
                <a:cs typeface="Bangla Sangam MN" panose="02000000000000000000" pitchFamily="2" charset="0"/>
              </a:rPr>
              <a:t>TERIMA KASIH</a:t>
            </a:r>
            <a:endParaRPr lang="en-ID" sz="5000" dirty="0">
              <a:solidFill>
                <a:srgbClr val="0070C0"/>
              </a:solidFill>
              <a:effectLst/>
              <a:latin typeface="Futura Md BT Medium" panose="020B0602020204020303" pitchFamily="34" charset="0"/>
              <a:ea typeface="Calibri" panose="020F0502020204030204" pitchFamily="34" charset="0"/>
              <a:cs typeface="Bangla Sangam M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0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834" y="2469539"/>
            <a:ext cx="10080596" cy="2334935"/>
          </a:xfrm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12700" marR="106045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mempelajari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0975" marR="106045" indent="-168275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routing pada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lapisan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network.</a:t>
            </a:r>
            <a:endParaRPr lang="en-ID" sz="2500" dirty="0">
              <a:effectLst/>
              <a:latin typeface="Avenir Next LT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marR="106045" lvl="0" indent="-180975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routing RIP, OSPF dan EIGRP.</a:t>
            </a:r>
            <a:endParaRPr lang="en-ID" sz="2500" dirty="0">
              <a:effectLst/>
              <a:latin typeface="Avenir Next LT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802567" y="353220"/>
            <a:ext cx="309016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Tujuan</a:t>
            </a:r>
            <a:br>
              <a:rPr lang="en-US" sz="3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Pembelajaran</a:t>
            </a:r>
            <a:endParaRPr lang="en-US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46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730" y="2220000"/>
            <a:ext cx="10665470" cy="1814998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361950" marR="180340" indent="-36195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Routing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adalah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suatu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protokol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digunakan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mendapatkan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rute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satu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jaringan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jaringan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lain.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Rute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tersebut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disebut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sebagai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route dan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informasi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route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dapat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diberikan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secara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dinamis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router yang lain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ataupun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dapat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diberikan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secara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statis.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</a:p>
          <a:p>
            <a:pPr marL="361950" marR="180340" indent="-36195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Proses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penetuan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rute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dilewati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memerlukan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tabel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rute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ditampilkan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pada router.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361950" marR="180340" indent="-36195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endParaRPr lang="en-ID" sz="1200" dirty="0">
              <a:effectLst/>
            </a:endParaRPr>
          </a:p>
          <a:p>
            <a:pPr marL="361950" marR="180340" indent="-36195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Routing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759CDC-808E-B954-E599-AB09273D0142}"/>
              </a:ext>
            </a:extLst>
          </p:cNvPr>
          <p:cNvCxnSpPr>
            <a:cxnSpLocks/>
          </p:cNvCxnSpPr>
          <p:nvPr/>
        </p:nvCxnSpPr>
        <p:spPr>
          <a:xfrm>
            <a:off x="1882332" y="5064352"/>
            <a:ext cx="10014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F222962-C604-5D59-446D-BA8B708237B0}"/>
              </a:ext>
            </a:extLst>
          </p:cNvPr>
          <p:cNvGrpSpPr/>
          <p:nvPr/>
        </p:nvGrpSpPr>
        <p:grpSpPr>
          <a:xfrm>
            <a:off x="1279489" y="4034998"/>
            <a:ext cx="9534526" cy="2445918"/>
            <a:chOff x="1279489" y="4034998"/>
            <a:chExt cx="9534526" cy="24459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62D784-FC37-2516-D743-903A0B2CB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463" y="4318155"/>
              <a:ext cx="1062009" cy="150109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A03720-471D-9434-73F7-854CBD986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337" y="4205685"/>
              <a:ext cx="1106488" cy="15639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7073C9-3972-B206-53A9-5C842AA1B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037" y="4034998"/>
              <a:ext cx="668137" cy="9443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C1838F-8409-7A0B-C047-F8A901D8B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489" y="4781195"/>
              <a:ext cx="668137" cy="9443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3BCA58-946A-6032-C49C-F06B47377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189" y="4221166"/>
              <a:ext cx="1106488" cy="15639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449E2B-132D-40CA-3831-B7CBE5349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332" y="5377808"/>
              <a:ext cx="668137" cy="94437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FA273F0-FB07-C96D-31E8-4ED12E19A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5780" y="4318155"/>
              <a:ext cx="1062009" cy="150109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56130CD-3769-3EFB-AE17-E38B8CE40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2494" y="4038826"/>
              <a:ext cx="668137" cy="9443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F3997B-4088-06BE-8FDA-FC276030F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5878" y="4592164"/>
              <a:ext cx="668137" cy="94437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D2959F9-B6CD-9777-0125-752679D8F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5048" y="5536540"/>
              <a:ext cx="668137" cy="944376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C774410-548C-37CA-90CA-3927739BBE82}"/>
                </a:ext>
              </a:extLst>
            </p:cNvPr>
            <p:cNvCxnSpPr>
              <a:cxnSpLocks/>
            </p:cNvCxnSpPr>
            <p:nvPr/>
          </p:nvCxnSpPr>
          <p:spPr>
            <a:xfrm>
              <a:off x="2427830" y="4348453"/>
              <a:ext cx="552690" cy="5546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0B34C24-6107-E32D-9060-72F756F5E3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4495" y="5313218"/>
              <a:ext cx="568407" cy="4123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9F2B5AD-7DF0-FD4C-C082-6372C476ACB6}"/>
                </a:ext>
              </a:extLst>
            </p:cNvPr>
            <p:cNvCxnSpPr>
              <a:cxnSpLocks/>
            </p:cNvCxnSpPr>
            <p:nvPr/>
          </p:nvCxnSpPr>
          <p:spPr>
            <a:xfrm>
              <a:off x="3767682" y="5064352"/>
              <a:ext cx="8597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5C67628-7DE4-5ACF-31FE-DA88951469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82494" y="5064352"/>
              <a:ext cx="861879" cy="43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DF4A4D3-EC8F-BE9D-7D91-7C50CE847F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5828" y="4502837"/>
              <a:ext cx="297208" cy="3776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2BE4703-B32C-4D02-4BCF-99FB53345ACE}"/>
                </a:ext>
              </a:extLst>
            </p:cNvPr>
            <p:cNvCxnSpPr/>
            <p:nvPr/>
          </p:nvCxnSpPr>
          <p:spPr>
            <a:xfrm>
              <a:off x="9186267" y="5313218"/>
              <a:ext cx="414339" cy="3577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39C4072-5C2F-8027-7709-F59475D28E88}"/>
                </a:ext>
              </a:extLst>
            </p:cNvPr>
            <p:cNvCxnSpPr>
              <a:cxnSpLocks/>
            </p:cNvCxnSpPr>
            <p:nvPr/>
          </p:nvCxnSpPr>
          <p:spPr>
            <a:xfrm>
              <a:off x="7754184" y="5052153"/>
              <a:ext cx="76458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816AF5F-D54E-CE05-15A5-6D6A53B0543D}"/>
                </a:ext>
              </a:extLst>
            </p:cNvPr>
            <p:cNvCxnSpPr>
              <a:cxnSpLocks/>
            </p:cNvCxnSpPr>
            <p:nvPr/>
          </p:nvCxnSpPr>
          <p:spPr>
            <a:xfrm>
              <a:off x="5552065" y="4974264"/>
              <a:ext cx="6420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456D245-7D2D-8D22-7B1D-0983AFC8F4CC}"/>
                </a:ext>
              </a:extLst>
            </p:cNvPr>
            <p:cNvCxnSpPr>
              <a:cxnSpLocks/>
            </p:cNvCxnSpPr>
            <p:nvPr/>
          </p:nvCxnSpPr>
          <p:spPr>
            <a:xfrm>
              <a:off x="5967167" y="5253383"/>
              <a:ext cx="81620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A95844-1DA2-69CE-642D-B8233192A59B}"/>
                </a:ext>
              </a:extLst>
            </p:cNvPr>
            <p:cNvCxnSpPr/>
            <p:nvPr/>
          </p:nvCxnSpPr>
          <p:spPr>
            <a:xfrm flipH="1">
              <a:off x="5967167" y="4979374"/>
              <a:ext cx="207390" cy="2740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318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926" y="2105755"/>
            <a:ext cx="6196541" cy="1113813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17463" marR="106045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Routing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routing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konfigurasinya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manual oleh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seorang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administrator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mengatur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sebuah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paket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Routing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Statik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8AB8B7-24B9-1706-E766-7BAFC03A617F}"/>
              </a:ext>
            </a:extLst>
          </p:cNvPr>
          <p:cNvSpPr txBox="1"/>
          <p:nvPr/>
        </p:nvSpPr>
        <p:spPr>
          <a:xfrm>
            <a:off x="871870" y="4325062"/>
            <a:ext cx="12192000" cy="390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38" marR="375920" algn="just" fontAlgn="base">
              <a:lnSpc>
                <a:spcPct val="115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Ip route [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destination_network</a:t>
            </a:r>
            <a:r>
              <a:rPr lang="en-US" sz="18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] [mask] [next-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hop_address</a:t>
            </a:r>
            <a:r>
              <a:rPr lang="en-US" sz="18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 exit interface]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admistrative_distance</a:t>
            </a:r>
            <a:r>
              <a:rPr lang="en-US" sz="18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] [permanent]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800C60-FAF2-95DB-D118-A1AC2D31F6FF}"/>
              </a:ext>
            </a:extLst>
          </p:cNvPr>
          <p:cNvCxnSpPr>
            <a:cxnSpLocks/>
          </p:cNvCxnSpPr>
          <p:nvPr/>
        </p:nvCxnSpPr>
        <p:spPr>
          <a:xfrm>
            <a:off x="1295474" y="4715362"/>
            <a:ext cx="0" cy="347705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8DFED20-E4B8-0191-27D5-02D474D71199}"/>
              </a:ext>
            </a:extLst>
          </p:cNvPr>
          <p:cNvSpPr txBox="1">
            <a:spLocks/>
          </p:cNvSpPr>
          <p:nvPr/>
        </p:nvSpPr>
        <p:spPr>
          <a:xfrm>
            <a:off x="535372" y="5105662"/>
            <a:ext cx="1520203" cy="51077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marR="106045" indent="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800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Membuat</a:t>
            </a:r>
            <a:r>
              <a:rPr lang="en-US" sz="1800" dirty="0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routing statis</a:t>
            </a: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27641BC-7191-C7EE-0E31-1FD438F67C9A}"/>
              </a:ext>
            </a:extLst>
          </p:cNvPr>
          <p:cNvCxnSpPr>
            <a:cxnSpLocks/>
          </p:cNvCxnSpPr>
          <p:nvPr/>
        </p:nvCxnSpPr>
        <p:spPr>
          <a:xfrm>
            <a:off x="2802541" y="4715362"/>
            <a:ext cx="0" cy="567838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E94B03D-C575-6F31-D0DE-6428843F2A46}"/>
              </a:ext>
            </a:extLst>
          </p:cNvPr>
          <p:cNvSpPr txBox="1">
            <a:spLocks/>
          </p:cNvSpPr>
          <p:nvPr/>
        </p:nvSpPr>
        <p:spPr>
          <a:xfrm>
            <a:off x="2158832" y="5312881"/>
            <a:ext cx="1892664" cy="7430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marR="106045" indent="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Alamat </a:t>
            </a:r>
            <a:r>
              <a:rPr lang="en-US" sz="1400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lang="en-US" sz="1400" dirty="0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ditempatkan</a:t>
            </a:r>
            <a:r>
              <a:rPr lang="en-US" sz="1400" dirty="0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routing </a:t>
            </a:r>
            <a:r>
              <a:rPr lang="en-US" sz="1400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tabel</a:t>
            </a: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3933C29-C836-877B-183E-6D3A613A1CAE}"/>
              </a:ext>
            </a:extLst>
          </p:cNvPr>
          <p:cNvCxnSpPr>
            <a:cxnSpLocks/>
          </p:cNvCxnSpPr>
          <p:nvPr/>
        </p:nvCxnSpPr>
        <p:spPr>
          <a:xfrm>
            <a:off x="4445074" y="4651576"/>
            <a:ext cx="0" cy="347705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77AC4E5-4043-18BD-60A6-CE745A5650A9}"/>
              </a:ext>
            </a:extLst>
          </p:cNvPr>
          <p:cNvSpPr txBox="1">
            <a:spLocks/>
          </p:cNvSpPr>
          <p:nvPr/>
        </p:nvSpPr>
        <p:spPr>
          <a:xfrm>
            <a:off x="4113444" y="5006231"/>
            <a:ext cx="932690" cy="51077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marR="106045" indent="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Subnet Mask</a:t>
            </a: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6E854EE-14E7-9E80-7892-889CCF6F0239}"/>
              </a:ext>
            </a:extLst>
          </p:cNvPr>
          <p:cNvCxnSpPr>
            <a:cxnSpLocks/>
          </p:cNvCxnSpPr>
          <p:nvPr/>
        </p:nvCxnSpPr>
        <p:spPr>
          <a:xfrm>
            <a:off x="6324675" y="4651576"/>
            <a:ext cx="0" cy="567838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64CAAECA-0B8B-C65F-4A28-D5123A613C75}"/>
              </a:ext>
            </a:extLst>
          </p:cNvPr>
          <p:cNvSpPr txBox="1">
            <a:spLocks/>
          </p:cNvSpPr>
          <p:nvPr/>
        </p:nvSpPr>
        <p:spPr>
          <a:xfrm>
            <a:off x="5207986" y="5244910"/>
            <a:ext cx="2688537" cy="7430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375920" lvl="0" indent="0" algn="just" fontAlgn="base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Interface Router yang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berada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disebuah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jaringan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terhubung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langsung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D7877B2-A07E-E868-C059-DEFB4C6ADDC9}"/>
              </a:ext>
            </a:extLst>
          </p:cNvPr>
          <p:cNvCxnSpPr>
            <a:cxnSpLocks/>
          </p:cNvCxnSpPr>
          <p:nvPr/>
        </p:nvCxnSpPr>
        <p:spPr>
          <a:xfrm>
            <a:off x="8949341" y="4617137"/>
            <a:ext cx="0" cy="347705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25BCBE39-D24F-BA53-19AF-7F5E0DFBC0B0}"/>
              </a:ext>
            </a:extLst>
          </p:cNvPr>
          <p:cNvSpPr txBox="1">
            <a:spLocks/>
          </p:cNvSpPr>
          <p:nvPr/>
        </p:nvSpPr>
        <p:spPr>
          <a:xfrm>
            <a:off x="7935307" y="4977561"/>
            <a:ext cx="2028067" cy="51077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marR="106045" indent="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Jarak </a:t>
            </a:r>
            <a:r>
              <a:rPr lang="en-US" sz="1400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administrasi</a:t>
            </a:r>
            <a:r>
              <a:rPr lang="en-US" sz="1400" dirty="0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US" sz="1400" dirty="0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1400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0</a:t>
            </a: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A6F054-BC43-BBCA-FD4F-2168A79E39E9}"/>
              </a:ext>
            </a:extLst>
          </p:cNvPr>
          <p:cNvCxnSpPr>
            <a:cxnSpLocks/>
          </p:cNvCxnSpPr>
          <p:nvPr/>
        </p:nvCxnSpPr>
        <p:spPr>
          <a:xfrm>
            <a:off x="11286142" y="4633498"/>
            <a:ext cx="0" cy="56783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99AD3B6-E4BE-7EA9-82F3-D653A26A3BF2}"/>
              </a:ext>
            </a:extLst>
          </p:cNvPr>
          <p:cNvSpPr txBox="1">
            <a:spLocks/>
          </p:cNvSpPr>
          <p:nvPr/>
        </p:nvSpPr>
        <p:spPr>
          <a:xfrm>
            <a:off x="10071468" y="5312881"/>
            <a:ext cx="2120531" cy="567838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375920" lvl="0" indent="0" algn="just" fontAlgn="base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Menonaktifkan</a:t>
            </a:r>
            <a:r>
              <a:rPr lang="en-US" sz="1400" dirty="0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interface router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676F514C-0B4D-7428-A0E5-91E665643020}"/>
              </a:ext>
            </a:extLst>
          </p:cNvPr>
          <p:cNvSpPr txBox="1">
            <a:spLocks/>
          </p:cNvSpPr>
          <p:nvPr/>
        </p:nvSpPr>
        <p:spPr>
          <a:xfrm>
            <a:off x="5510743" y="3400190"/>
            <a:ext cx="1627864" cy="3903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marR="106045" indent="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400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Sintak</a:t>
            </a:r>
            <a:r>
              <a:rPr lang="en-US" sz="1400" dirty="0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Perintah</a:t>
            </a: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D2B63642-B850-D0A3-8267-86CA6D12FA85}"/>
              </a:ext>
            </a:extLst>
          </p:cNvPr>
          <p:cNvSpPr/>
          <p:nvPr/>
        </p:nvSpPr>
        <p:spPr>
          <a:xfrm rot="5400000">
            <a:off x="6065781" y="-852252"/>
            <a:ext cx="493495" cy="10015205"/>
          </a:xfrm>
          <a:prstGeom prst="leftBrac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7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325" y="2293284"/>
            <a:ext cx="4111680" cy="3159243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303213" marR="106045" indent="-28575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Routing default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digunakan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network stub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network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memiliki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jalur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keluar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network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03213" marR="106045" indent="-28575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Penggunaan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routing default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mengirimkan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paket-paket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sebuah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network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tujuan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remote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routing tab. </a:t>
            </a:r>
            <a:endParaRPr lang="en-US" sz="1800" dirty="0">
              <a:solidFill>
                <a:srgbClr val="000000"/>
              </a:solidFill>
              <a:latin typeface="Segoe UI Symbol" panose="020B05020402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463" marR="106045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Routing Default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5F692B-7887-B0D4-E028-E8C3F624DF68}"/>
              </a:ext>
            </a:extLst>
          </p:cNvPr>
          <p:cNvCxnSpPr>
            <a:cxnSpLocks/>
          </p:cNvCxnSpPr>
          <p:nvPr/>
        </p:nvCxnSpPr>
        <p:spPr>
          <a:xfrm>
            <a:off x="6096000" y="3561629"/>
            <a:ext cx="981737" cy="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CE09EF9-D0CB-71EB-F27D-D5E78A3953F3}"/>
              </a:ext>
            </a:extLst>
          </p:cNvPr>
          <p:cNvSpPr txBox="1"/>
          <p:nvPr/>
        </p:nvSpPr>
        <p:spPr>
          <a:xfrm>
            <a:off x="6919217" y="3296371"/>
            <a:ext cx="5560891" cy="390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38" marR="375920" algn="ctr" fontAlgn="base">
              <a:lnSpc>
                <a:spcPct val="115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Ip route 0.0.0.0 0.0.0.0 [next-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hop_address</a:t>
            </a:r>
            <a:r>
              <a:rPr lang="en-US" sz="18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]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019E6D-2EE0-5425-87FD-DF5F64C49B37}"/>
              </a:ext>
            </a:extLst>
          </p:cNvPr>
          <p:cNvSpPr txBox="1">
            <a:spLocks/>
          </p:cNvSpPr>
          <p:nvPr/>
        </p:nvSpPr>
        <p:spPr>
          <a:xfrm>
            <a:off x="8758811" y="2335617"/>
            <a:ext cx="1627864" cy="3903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marR="106045" indent="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400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Sintak</a:t>
            </a:r>
            <a:r>
              <a:rPr lang="en-US" sz="1400" dirty="0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Perintah</a:t>
            </a: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090059E2-32B7-5142-E610-453E8EF85529}"/>
              </a:ext>
            </a:extLst>
          </p:cNvPr>
          <p:cNvSpPr/>
          <p:nvPr/>
        </p:nvSpPr>
        <p:spPr>
          <a:xfrm rot="5400000">
            <a:off x="9228448" y="1247222"/>
            <a:ext cx="464527" cy="3633776"/>
          </a:xfrm>
          <a:prstGeom prst="leftBrac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9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572" y="2667805"/>
            <a:ext cx="3613342" cy="2160183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marR="106045" indent="0" algn="just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Routing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dinamis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routing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berjalan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otomatis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menemukan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network dan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update routing table pada router. </a:t>
            </a:r>
            <a:endParaRPr lang="en-ID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Routing Dynamic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32DF0BE-445E-A102-CF89-94BEB6190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451447"/>
              </p:ext>
            </p:extLst>
          </p:nvPr>
        </p:nvGraphicFramePr>
        <p:xfrm>
          <a:off x="5749157" y="1556340"/>
          <a:ext cx="4842935" cy="314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675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571" y="2667805"/>
            <a:ext cx="10024188" cy="2508629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R="106045" lvl="0" algn="just" fontAlgn="base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IGP (Internet Gateway Protocol) 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338" marR="106045" indent="-263525" algn="just" fontAlgn="base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IGP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pertukaran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informasi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routing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router-router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berada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autonomous system (AS) 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3850" marR="106045" indent="-323850" algn="just" fontAlgn="base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EGP (Exterior Gateway Protocol)</a:t>
            </a:r>
          </a:p>
          <a:p>
            <a:pPr marL="587375" marR="106045" indent="-309563" algn="just" fontAlgn="base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EGP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berkomunikasi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antar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autonomous system (AS).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Routing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117466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46" y="2452197"/>
            <a:ext cx="10554707" cy="2207726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R="106045" algn="just" fontAlgn="base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Protokol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distance-vector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bekerja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menemukan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jalur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terbaik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sebuah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nerwork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remote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menilai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jarak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R="106045" algn="just" fontAlgn="base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Paket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melalui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sebuah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router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disebut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sebuah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hop. </a:t>
            </a:r>
          </a:p>
          <a:p>
            <a:pPr marR="106045" algn="just" fontAlgn="base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Route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hop yang paling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sedikit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network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dituju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menjadi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route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terbaik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dipilih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melewatkan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paket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ID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Distance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Vektor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58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124" y="2276351"/>
            <a:ext cx="10554707" cy="2278064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R="106045" algn="just" fontAlgn="base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etiap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router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menciptakan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tiga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buah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terpisah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Masing-masing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mempunyai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peranan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masing-masing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yakni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mencatat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perubahan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network-network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terhubung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langsung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lain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menentukan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topologi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keseluruhan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internetwork, dan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terakhir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digunakan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routing table.</a:t>
            </a:r>
          </a:p>
          <a:p>
            <a:pPr marR="106045" algn="just" fontAlgn="base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Protokol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link-state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mengirimkan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update-update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berisi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status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link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mereka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sendiri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semua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router lain di network. </a:t>
            </a:r>
            <a:endParaRPr lang="en-ID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Link State</a:t>
            </a:r>
          </a:p>
        </p:txBody>
      </p:sp>
    </p:spTree>
    <p:extLst>
      <p:ext uri="{BB962C8B-B14F-4D97-AF65-F5344CB8AC3E}">
        <p14:creationId xmlns:p14="http://schemas.microsoft.com/office/powerpoint/2010/main" val="907148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877</Words>
  <Application>Microsoft Macintosh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Avenir Next LT Pro</vt:lpstr>
      <vt:lpstr>Calibri</vt:lpstr>
      <vt:lpstr>Calibri Light</vt:lpstr>
      <vt:lpstr>Futura Md BT Medium</vt:lpstr>
      <vt:lpstr>Segoe UI 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sinarring.laga@perbanas.ac.id</dc:creator>
  <cp:lastModifiedBy>Microsoft Office User</cp:lastModifiedBy>
  <cp:revision>26</cp:revision>
  <dcterms:created xsi:type="dcterms:W3CDTF">2022-08-25T13:17:53Z</dcterms:created>
  <dcterms:modified xsi:type="dcterms:W3CDTF">2022-11-19T13:51:47Z</dcterms:modified>
</cp:coreProperties>
</file>