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34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A5"/>
    <a:srgbClr val="00FDFF"/>
    <a:srgbClr val="00D9C7"/>
    <a:srgbClr val="73FDD6"/>
    <a:srgbClr val="FF40FF"/>
    <a:srgbClr val="A92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3" autoAdjust="0"/>
    <p:restoredTop sz="94660"/>
  </p:normalViewPr>
  <p:slideViewPr>
    <p:cSldViewPr snapToGrid="0">
      <p:cViewPr>
        <p:scale>
          <a:sx n="161" d="100"/>
          <a:sy n="161" d="100"/>
        </p:scale>
        <p:origin x="-8120" y="-13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648B0-FE13-4C41-AB7C-67D6F20DD31A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480A41-772D-6842-BD56-421B20E3E89D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FTP</a:t>
          </a:r>
        </a:p>
      </dgm:t>
    </dgm:pt>
    <dgm:pt modelId="{07AADDD6-A489-8B48-BF1A-B091EEF1239D}" type="parTrans" cxnId="{78BFDA46-9A23-0341-B15A-358B1A3CE659}">
      <dgm:prSet/>
      <dgm:spPr/>
      <dgm:t>
        <a:bodyPr/>
        <a:lstStyle/>
        <a:p>
          <a:endParaRPr lang="en-US"/>
        </a:p>
      </dgm:t>
    </dgm:pt>
    <dgm:pt modelId="{13003DF7-FE7F-7D4F-B6F9-FC67B6D2BB01}" type="sibTrans" cxnId="{78BFDA46-9A23-0341-B15A-358B1A3CE659}">
      <dgm:prSet/>
      <dgm:spPr/>
      <dgm:t>
        <a:bodyPr/>
        <a:lstStyle/>
        <a:p>
          <a:endParaRPr lang="en-US"/>
        </a:p>
      </dgm:t>
    </dgm:pt>
    <dgm:pt modelId="{6D66B5E1-CFE0-5545-A3DE-9412A65B4C49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Access Control</a:t>
          </a:r>
        </a:p>
      </dgm:t>
    </dgm:pt>
    <dgm:pt modelId="{EFE2BD46-CDF6-3A48-8398-EF437DBC8407}" type="parTrans" cxnId="{33009FBF-2B91-1A49-AFD7-20867BA6184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9AF94909-A4DE-254F-9253-9E56DAB5C25A}" type="sibTrans" cxnId="{33009FBF-2B91-1A49-AFD7-20867BA6184A}">
      <dgm:prSet/>
      <dgm:spPr/>
      <dgm:t>
        <a:bodyPr/>
        <a:lstStyle/>
        <a:p>
          <a:endParaRPr lang="en-US"/>
        </a:p>
      </dgm:t>
    </dgm:pt>
    <dgm:pt modelId="{A3E40F85-F287-0C4F-848F-488F1DD7E930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Processing Mode</a:t>
          </a:r>
        </a:p>
      </dgm:t>
    </dgm:pt>
    <dgm:pt modelId="{0B9EE8C5-A708-B544-BE17-8CA3CA028503}" type="parTrans" cxnId="{21ABDA8E-D0E4-B54C-9F4C-A5EA50924A6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0A6AFF69-CBDC-C74B-94A1-25E9B07C1107}" type="sibTrans" cxnId="{21ABDA8E-D0E4-B54C-9F4C-A5EA50924A6D}">
      <dgm:prSet/>
      <dgm:spPr/>
      <dgm:t>
        <a:bodyPr/>
        <a:lstStyle/>
        <a:p>
          <a:endParaRPr lang="en-US"/>
        </a:p>
      </dgm:t>
    </dgm:pt>
    <dgm:pt modelId="{1273C003-55B8-3F42-8C0F-59376D09384C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File Naming </a:t>
          </a:r>
          <a:r>
            <a:rPr lang="en-US" dirty="0" err="1"/>
            <a:t>Fasilities</a:t>
          </a:r>
          <a:endParaRPr lang="en-US" dirty="0"/>
        </a:p>
      </dgm:t>
    </dgm:pt>
    <dgm:pt modelId="{C2B4458D-532F-7E49-8E09-DB90F940B4C1}" type="parTrans" cxnId="{CF72DB1B-E165-834F-985F-CF924ABF9FA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5549FD2E-6F55-3C4C-A5FA-5028CE7D7A85}" type="sibTrans" cxnId="{CF72DB1B-E165-834F-985F-CF924ABF9FAA}">
      <dgm:prSet/>
      <dgm:spPr/>
      <dgm:t>
        <a:bodyPr/>
        <a:lstStyle/>
        <a:p>
          <a:endParaRPr lang="en-US"/>
        </a:p>
      </dgm:t>
    </dgm:pt>
    <dgm:pt modelId="{2AC8D754-AFFC-1847-8110-15C589987B38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File Management </a:t>
          </a:r>
          <a:r>
            <a:rPr lang="en-US" dirty="0" err="1"/>
            <a:t>Fasilities</a:t>
          </a:r>
          <a:endParaRPr lang="en-US" dirty="0"/>
        </a:p>
      </dgm:t>
    </dgm:pt>
    <dgm:pt modelId="{E3C533F4-8EED-D948-BACD-13D6430B0F09}" type="parTrans" cxnId="{557174C0-AD2A-7F45-AABF-2EF2DA617C9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6D4DCF7C-E56D-824B-B47B-C3F2B1DBC930}" type="sibTrans" cxnId="{557174C0-AD2A-7F45-AABF-2EF2DA617C96}">
      <dgm:prSet/>
      <dgm:spPr/>
      <dgm:t>
        <a:bodyPr/>
        <a:lstStyle/>
        <a:p>
          <a:endParaRPr lang="en-US"/>
        </a:p>
      </dgm:t>
    </dgm:pt>
    <dgm:pt modelId="{DFD3825B-3574-EA45-9A27-6EBED56A1E6E}" type="pres">
      <dgm:prSet presAssocID="{4FA648B0-FE13-4C41-AB7C-67D6F20DD31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E88B1B-8B9A-874A-93C5-A5D5939E7CE4}" type="pres">
      <dgm:prSet presAssocID="{DA480A41-772D-6842-BD56-421B20E3E89D}" presName="centerShape" presStyleLbl="node0" presStyleIdx="0" presStyleCnt="1"/>
      <dgm:spPr/>
    </dgm:pt>
    <dgm:pt modelId="{DA7E43F4-3424-5841-824C-0AA28A71FDC9}" type="pres">
      <dgm:prSet presAssocID="{EFE2BD46-CDF6-3A48-8398-EF437DBC8407}" presName="parTrans" presStyleLbl="sibTrans2D1" presStyleIdx="0" presStyleCnt="4"/>
      <dgm:spPr/>
    </dgm:pt>
    <dgm:pt modelId="{D19F8C39-B0BB-8C45-8DB9-E8456374F91C}" type="pres">
      <dgm:prSet presAssocID="{EFE2BD46-CDF6-3A48-8398-EF437DBC8407}" presName="connectorText" presStyleLbl="sibTrans2D1" presStyleIdx="0" presStyleCnt="4"/>
      <dgm:spPr/>
    </dgm:pt>
    <dgm:pt modelId="{1EACEC2B-60B7-0A42-8407-670FC9FCA014}" type="pres">
      <dgm:prSet presAssocID="{6D66B5E1-CFE0-5545-A3DE-9412A65B4C49}" presName="node" presStyleLbl="node1" presStyleIdx="0" presStyleCnt="4">
        <dgm:presLayoutVars>
          <dgm:bulletEnabled val="1"/>
        </dgm:presLayoutVars>
      </dgm:prSet>
      <dgm:spPr/>
    </dgm:pt>
    <dgm:pt modelId="{727BADE6-5CC2-5140-885A-D43A00632025}" type="pres">
      <dgm:prSet presAssocID="{0B9EE8C5-A708-B544-BE17-8CA3CA028503}" presName="parTrans" presStyleLbl="sibTrans2D1" presStyleIdx="1" presStyleCnt="4"/>
      <dgm:spPr/>
    </dgm:pt>
    <dgm:pt modelId="{BA884C0A-D8B3-2E4E-8E79-4E6C45584BA1}" type="pres">
      <dgm:prSet presAssocID="{0B9EE8C5-A708-B544-BE17-8CA3CA028503}" presName="connectorText" presStyleLbl="sibTrans2D1" presStyleIdx="1" presStyleCnt="4"/>
      <dgm:spPr/>
    </dgm:pt>
    <dgm:pt modelId="{9A476BDB-9E5F-0C44-8459-5E038B26EBA7}" type="pres">
      <dgm:prSet presAssocID="{A3E40F85-F287-0C4F-848F-488F1DD7E930}" presName="node" presStyleLbl="node1" presStyleIdx="1" presStyleCnt="4">
        <dgm:presLayoutVars>
          <dgm:bulletEnabled val="1"/>
        </dgm:presLayoutVars>
      </dgm:prSet>
      <dgm:spPr/>
    </dgm:pt>
    <dgm:pt modelId="{EC60CB86-B827-FE47-8315-69497F75314F}" type="pres">
      <dgm:prSet presAssocID="{C2B4458D-532F-7E49-8E09-DB90F940B4C1}" presName="parTrans" presStyleLbl="sibTrans2D1" presStyleIdx="2" presStyleCnt="4"/>
      <dgm:spPr/>
    </dgm:pt>
    <dgm:pt modelId="{B1F180C0-8DBC-AD40-AC1F-B1629D5BD77E}" type="pres">
      <dgm:prSet presAssocID="{C2B4458D-532F-7E49-8E09-DB90F940B4C1}" presName="connectorText" presStyleLbl="sibTrans2D1" presStyleIdx="2" presStyleCnt="4"/>
      <dgm:spPr/>
    </dgm:pt>
    <dgm:pt modelId="{A1D0BBBF-6B3F-954D-9037-FAF997A5CFCF}" type="pres">
      <dgm:prSet presAssocID="{1273C003-55B8-3F42-8C0F-59376D09384C}" presName="node" presStyleLbl="node1" presStyleIdx="2" presStyleCnt="4">
        <dgm:presLayoutVars>
          <dgm:bulletEnabled val="1"/>
        </dgm:presLayoutVars>
      </dgm:prSet>
      <dgm:spPr/>
    </dgm:pt>
    <dgm:pt modelId="{7F7CA1DF-6895-AD41-8292-34901ACAADD9}" type="pres">
      <dgm:prSet presAssocID="{E3C533F4-8EED-D948-BACD-13D6430B0F09}" presName="parTrans" presStyleLbl="sibTrans2D1" presStyleIdx="3" presStyleCnt="4"/>
      <dgm:spPr/>
    </dgm:pt>
    <dgm:pt modelId="{DA2B5B42-E64E-814F-89B6-1ECF3DF0EBA2}" type="pres">
      <dgm:prSet presAssocID="{E3C533F4-8EED-D948-BACD-13D6430B0F09}" presName="connectorText" presStyleLbl="sibTrans2D1" presStyleIdx="3" presStyleCnt="4"/>
      <dgm:spPr/>
    </dgm:pt>
    <dgm:pt modelId="{F3E60313-DC12-F945-A468-2E3F29FFA8FC}" type="pres">
      <dgm:prSet presAssocID="{2AC8D754-AFFC-1847-8110-15C589987B38}" presName="node" presStyleLbl="node1" presStyleIdx="3" presStyleCnt="4">
        <dgm:presLayoutVars>
          <dgm:bulletEnabled val="1"/>
        </dgm:presLayoutVars>
      </dgm:prSet>
      <dgm:spPr/>
    </dgm:pt>
  </dgm:ptLst>
  <dgm:cxnLst>
    <dgm:cxn modelId="{D325980B-EAD3-9A4F-A67B-6E9136E60C73}" type="presOf" srcId="{E3C533F4-8EED-D948-BACD-13D6430B0F09}" destId="{7F7CA1DF-6895-AD41-8292-34901ACAADD9}" srcOrd="0" destOrd="0" presId="urn:microsoft.com/office/officeart/2005/8/layout/radial5"/>
    <dgm:cxn modelId="{CF72DB1B-E165-834F-985F-CF924ABF9FAA}" srcId="{DA480A41-772D-6842-BD56-421B20E3E89D}" destId="{1273C003-55B8-3F42-8C0F-59376D09384C}" srcOrd="2" destOrd="0" parTransId="{C2B4458D-532F-7E49-8E09-DB90F940B4C1}" sibTransId="{5549FD2E-6F55-3C4C-A5FA-5028CE7D7A85}"/>
    <dgm:cxn modelId="{CAF2B530-671E-0240-8C30-74AB80F69270}" type="presOf" srcId="{E3C533F4-8EED-D948-BACD-13D6430B0F09}" destId="{DA2B5B42-E64E-814F-89B6-1ECF3DF0EBA2}" srcOrd="1" destOrd="0" presId="urn:microsoft.com/office/officeart/2005/8/layout/radial5"/>
    <dgm:cxn modelId="{3AC76535-D47F-A747-923E-19C2C48B75D1}" type="presOf" srcId="{1273C003-55B8-3F42-8C0F-59376D09384C}" destId="{A1D0BBBF-6B3F-954D-9037-FAF997A5CFCF}" srcOrd="0" destOrd="0" presId="urn:microsoft.com/office/officeart/2005/8/layout/radial5"/>
    <dgm:cxn modelId="{B7698836-50DC-2C4A-AC06-A7F29B6C7ADA}" type="presOf" srcId="{6D66B5E1-CFE0-5545-A3DE-9412A65B4C49}" destId="{1EACEC2B-60B7-0A42-8407-670FC9FCA014}" srcOrd="0" destOrd="0" presId="urn:microsoft.com/office/officeart/2005/8/layout/radial5"/>
    <dgm:cxn modelId="{78BFDA46-9A23-0341-B15A-358B1A3CE659}" srcId="{4FA648B0-FE13-4C41-AB7C-67D6F20DD31A}" destId="{DA480A41-772D-6842-BD56-421B20E3E89D}" srcOrd="0" destOrd="0" parTransId="{07AADDD6-A489-8B48-BF1A-B091EEF1239D}" sibTransId="{13003DF7-FE7F-7D4F-B6F9-FC67B6D2BB01}"/>
    <dgm:cxn modelId="{CD32F465-0D95-2C42-88CF-F6B9243E3EA7}" type="presOf" srcId="{2AC8D754-AFFC-1847-8110-15C589987B38}" destId="{F3E60313-DC12-F945-A468-2E3F29FFA8FC}" srcOrd="0" destOrd="0" presId="urn:microsoft.com/office/officeart/2005/8/layout/radial5"/>
    <dgm:cxn modelId="{F047C074-28CF-FD4C-8B11-0D5DC43F5A9E}" type="presOf" srcId="{EFE2BD46-CDF6-3A48-8398-EF437DBC8407}" destId="{DA7E43F4-3424-5841-824C-0AA28A71FDC9}" srcOrd="0" destOrd="0" presId="urn:microsoft.com/office/officeart/2005/8/layout/radial5"/>
    <dgm:cxn modelId="{0DFCE77B-852A-304D-8B85-47755C8F2EAA}" type="presOf" srcId="{4FA648B0-FE13-4C41-AB7C-67D6F20DD31A}" destId="{DFD3825B-3574-EA45-9A27-6EBED56A1E6E}" srcOrd="0" destOrd="0" presId="urn:microsoft.com/office/officeart/2005/8/layout/radial5"/>
    <dgm:cxn modelId="{AFBD087D-4C1F-B843-AC1D-1D6E0C5FD146}" type="presOf" srcId="{C2B4458D-532F-7E49-8E09-DB90F940B4C1}" destId="{B1F180C0-8DBC-AD40-AC1F-B1629D5BD77E}" srcOrd="1" destOrd="0" presId="urn:microsoft.com/office/officeart/2005/8/layout/radial5"/>
    <dgm:cxn modelId="{21ABDA8E-D0E4-B54C-9F4C-A5EA50924A6D}" srcId="{DA480A41-772D-6842-BD56-421B20E3E89D}" destId="{A3E40F85-F287-0C4F-848F-488F1DD7E930}" srcOrd="1" destOrd="0" parTransId="{0B9EE8C5-A708-B544-BE17-8CA3CA028503}" sibTransId="{0A6AFF69-CBDC-C74B-94A1-25E9B07C1107}"/>
    <dgm:cxn modelId="{98603593-DA8D-6343-871B-BC706B78C796}" type="presOf" srcId="{A3E40F85-F287-0C4F-848F-488F1DD7E930}" destId="{9A476BDB-9E5F-0C44-8459-5E038B26EBA7}" srcOrd="0" destOrd="0" presId="urn:microsoft.com/office/officeart/2005/8/layout/radial5"/>
    <dgm:cxn modelId="{0D9EACAB-BC8D-714F-8422-9A3FAA1EF548}" type="presOf" srcId="{0B9EE8C5-A708-B544-BE17-8CA3CA028503}" destId="{BA884C0A-D8B3-2E4E-8E79-4E6C45584BA1}" srcOrd="1" destOrd="0" presId="urn:microsoft.com/office/officeart/2005/8/layout/radial5"/>
    <dgm:cxn modelId="{33009FBF-2B91-1A49-AFD7-20867BA6184A}" srcId="{DA480A41-772D-6842-BD56-421B20E3E89D}" destId="{6D66B5E1-CFE0-5545-A3DE-9412A65B4C49}" srcOrd="0" destOrd="0" parTransId="{EFE2BD46-CDF6-3A48-8398-EF437DBC8407}" sibTransId="{9AF94909-A4DE-254F-9253-9E56DAB5C25A}"/>
    <dgm:cxn modelId="{557174C0-AD2A-7F45-AABF-2EF2DA617C96}" srcId="{DA480A41-772D-6842-BD56-421B20E3E89D}" destId="{2AC8D754-AFFC-1847-8110-15C589987B38}" srcOrd="3" destOrd="0" parTransId="{E3C533F4-8EED-D948-BACD-13D6430B0F09}" sibTransId="{6D4DCF7C-E56D-824B-B47B-C3F2B1DBC930}"/>
    <dgm:cxn modelId="{CF30DAC9-314C-914C-824E-88C1A7F7C0A1}" type="presOf" srcId="{0B9EE8C5-A708-B544-BE17-8CA3CA028503}" destId="{727BADE6-5CC2-5140-885A-D43A00632025}" srcOrd="0" destOrd="0" presId="urn:microsoft.com/office/officeart/2005/8/layout/radial5"/>
    <dgm:cxn modelId="{5A8A1ACD-E8D8-3E46-9D09-82E2E79D1287}" type="presOf" srcId="{DA480A41-772D-6842-BD56-421B20E3E89D}" destId="{73E88B1B-8B9A-874A-93C5-A5D5939E7CE4}" srcOrd="0" destOrd="0" presId="urn:microsoft.com/office/officeart/2005/8/layout/radial5"/>
    <dgm:cxn modelId="{92A2CAE5-E24C-4842-A031-674F48B192E8}" type="presOf" srcId="{EFE2BD46-CDF6-3A48-8398-EF437DBC8407}" destId="{D19F8C39-B0BB-8C45-8DB9-E8456374F91C}" srcOrd="1" destOrd="0" presId="urn:microsoft.com/office/officeart/2005/8/layout/radial5"/>
    <dgm:cxn modelId="{C66B41FA-8646-484F-A029-B81136DB4C21}" type="presOf" srcId="{C2B4458D-532F-7E49-8E09-DB90F940B4C1}" destId="{EC60CB86-B827-FE47-8315-69497F75314F}" srcOrd="0" destOrd="0" presId="urn:microsoft.com/office/officeart/2005/8/layout/radial5"/>
    <dgm:cxn modelId="{5D03382B-DB62-5F49-B993-1D603AC98126}" type="presParOf" srcId="{DFD3825B-3574-EA45-9A27-6EBED56A1E6E}" destId="{73E88B1B-8B9A-874A-93C5-A5D5939E7CE4}" srcOrd="0" destOrd="0" presId="urn:microsoft.com/office/officeart/2005/8/layout/radial5"/>
    <dgm:cxn modelId="{630E2CF5-5B06-5A42-8DA0-18F37A4A5C26}" type="presParOf" srcId="{DFD3825B-3574-EA45-9A27-6EBED56A1E6E}" destId="{DA7E43F4-3424-5841-824C-0AA28A71FDC9}" srcOrd="1" destOrd="0" presId="urn:microsoft.com/office/officeart/2005/8/layout/radial5"/>
    <dgm:cxn modelId="{2ADCBA7D-5EE4-734B-9E85-AFCD17E7CA21}" type="presParOf" srcId="{DA7E43F4-3424-5841-824C-0AA28A71FDC9}" destId="{D19F8C39-B0BB-8C45-8DB9-E8456374F91C}" srcOrd="0" destOrd="0" presId="urn:microsoft.com/office/officeart/2005/8/layout/radial5"/>
    <dgm:cxn modelId="{EFAE9586-B737-F044-B8E4-6D7097AD4CB5}" type="presParOf" srcId="{DFD3825B-3574-EA45-9A27-6EBED56A1E6E}" destId="{1EACEC2B-60B7-0A42-8407-670FC9FCA014}" srcOrd="2" destOrd="0" presId="urn:microsoft.com/office/officeart/2005/8/layout/radial5"/>
    <dgm:cxn modelId="{F5432C8B-4F5E-8B4B-80EB-E0085C6CD5A9}" type="presParOf" srcId="{DFD3825B-3574-EA45-9A27-6EBED56A1E6E}" destId="{727BADE6-5CC2-5140-885A-D43A00632025}" srcOrd="3" destOrd="0" presId="urn:microsoft.com/office/officeart/2005/8/layout/radial5"/>
    <dgm:cxn modelId="{8B79D505-EE59-9D4E-9C73-284E7E143E90}" type="presParOf" srcId="{727BADE6-5CC2-5140-885A-D43A00632025}" destId="{BA884C0A-D8B3-2E4E-8E79-4E6C45584BA1}" srcOrd="0" destOrd="0" presId="urn:microsoft.com/office/officeart/2005/8/layout/radial5"/>
    <dgm:cxn modelId="{07262812-7ABA-2247-A92B-745C938F2DE0}" type="presParOf" srcId="{DFD3825B-3574-EA45-9A27-6EBED56A1E6E}" destId="{9A476BDB-9E5F-0C44-8459-5E038B26EBA7}" srcOrd="4" destOrd="0" presId="urn:microsoft.com/office/officeart/2005/8/layout/radial5"/>
    <dgm:cxn modelId="{26077AB8-AD5C-FF4C-AE9B-43143D97F7B2}" type="presParOf" srcId="{DFD3825B-3574-EA45-9A27-6EBED56A1E6E}" destId="{EC60CB86-B827-FE47-8315-69497F75314F}" srcOrd="5" destOrd="0" presId="urn:microsoft.com/office/officeart/2005/8/layout/radial5"/>
    <dgm:cxn modelId="{0CB38165-1D7E-DA4A-91F4-D48E232D32A2}" type="presParOf" srcId="{EC60CB86-B827-FE47-8315-69497F75314F}" destId="{B1F180C0-8DBC-AD40-AC1F-B1629D5BD77E}" srcOrd="0" destOrd="0" presId="urn:microsoft.com/office/officeart/2005/8/layout/radial5"/>
    <dgm:cxn modelId="{949BE359-9BC7-7548-99DD-404DBE170338}" type="presParOf" srcId="{DFD3825B-3574-EA45-9A27-6EBED56A1E6E}" destId="{A1D0BBBF-6B3F-954D-9037-FAF997A5CFCF}" srcOrd="6" destOrd="0" presId="urn:microsoft.com/office/officeart/2005/8/layout/radial5"/>
    <dgm:cxn modelId="{3C8D0438-CA16-8546-8531-A35D9536CE1B}" type="presParOf" srcId="{DFD3825B-3574-EA45-9A27-6EBED56A1E6E}" destId="{7F7CA1DF-6895-AD41-8292-34901ACAADD9}" srcOrd="7" destOrd="0" presId="urn:microsoft.com/office/officeart/2005/8/layout/radial5"/>
    <dgm:cxn modelId="{82266998-6C54-9E4E-9EB2-9E5A15D6A243}" type="presParOf" srcId="{7F7CA1DF-6895-AD41-8292-34901ACAADD9}" destId="{DA2B5B42-E64E-814F-89B6-1ECF3DF0EBA2}" srcOrd="0" destOrd="0" presId="urn:microsoft.com/office/officeart/2005/8/layout/radial5"/>
    <dgm:cxn modelId="{3A2A9E35-741C-554F-AF47-10048E96DBCC}" type="presParOf" srcId="{DFD3825B-3574-EA45-9A27-6EBED56A1E6E}" destId="{F3E60313-DC12-F945-A468-2E3F29FFA8F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88B1B-8B9A-874A-93C5-A5D5939E7CE4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FTP</a:t>
          </a:r>
        </a:p>
      </dsp:txBody>
      <dsp:txXfrm>
        <a:off x="3560263" y="2205596"/>
        <a:ext cx="1007473" cy="1007473"/>
      </dsp:txXfrm>
    </dsp:sp>
    <dsp:sp modelId="{DA7E43F4-3424-5841-824C-0AA28A71FDC9}">
      <dsp:nvSpPr>
        <dsp:cNvPr id="0" name=""/>
        <dsp:cNvSpPr/>
      </dsp:nvSpPr>
      <dsp:spPr>
        <a:xfrm rot="16200000">
          <a:off x="3913169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58418" y="1620816"/>
        <a:ext cx="211162" cy="290655"/>
      </dsp:txXfrm>
    </dsp:sp>
    <dsp:sp modelId="{1EACEC2B-60B7-0A42-8407-670FC9FCA014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Access Control</a:t>
          </a:r>
        </a:p>
      </dsp:txBody>
      <dsp:txXfrm>
        <a:off x="3560263" y="211644"/>
        <a:ext cx="1007473" cy="1007473"/>
      </dsp:txXfrm>
    </dsp:sp>
    <dsp:sp modelId="{727BADE6-5CC2-5140-885A-D43A00632025}">
      <dsp:nvSpPr>
        <dsp:cNvPr id="0" name=""/>
        <dsp:cNvSpPr/>
      </dsp:nvSpPr>
      <dsp:spPr>
        <a:xfrm>
          <a:off x="4901608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901608" y="2564005"/>
        <a:ext cx="211162" cy="290655"/>
      </dsp:txXfrm>
    </dsp:sp>
    <dsp:sp modelId="{9A476BDB-9E5F-0C44-8459-5E038B26EBA7}">
      <dsp:nvSpPr>
        <dsp:cNvPr id="0" name=""/>
        <dsp:cNvSpPr/>
      </dsp:nvSpPr>
      <dsp:spPr>
        <a:xfrm>
          <a:off x="5345561" y="1996942"/>
          <a:ext cx="1424781" cy="1424781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Processing Mode</a:t>
          </a:r>
        </a:p>
      </dsp:txBody>
      <dsp:txXfrm>
        <a:off x="5554215" y="2205596"/>
        <a:ext cx="1007473" cy="1007473"/>
      </dsp:txXfrm>
    </dsp:sp>
    <dsp:sp modelId="{EC60CB86-B827-FE47-8315-69497F75314F}">
      <dsp:nvSpPr>
        <dsp:cNvPr id="0" name=""/>
        <dsp:cNvSpPr/>
      </dsp:nvSpPr>
      <dsp:spPr>
        <a:xfrm rot="5400000">
          <a:off x="391316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58418" y="3507195"/>
        <a:ext cx="211162" cy="290655"/>
      </dsp:txXfrm>
    </dsp:sp>
    <dsp:sp modelId="{A1D0BBBF-6B3F-954D-9037-FAF997A5CFCF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File Naming </a:t>
          </a:r>
          <a:r>
            <a:rPr lang="en-US" sz="1400" kern="1200" dirty="0" err="1"/>
            <a:t>Fasilities</a:t>
          </a:r>
          <a:endParaRPr lang="en-US" sz="1400" kern="1200" dirty="0"/>
        </a:p>
      </dsp:txBody>
      <dsp:txXfrm>
        <a:off x="3560263" y="4199548"/>
        <a:ext cx="1007473" cy="1007473"/>
      </dsp:txXfrm>
    </dsp:sp>
    <dsp:sp modelId="{7F7CA1DF-6895-AD41-8292-34901ACAADD9}">
      <dsp:nvSpPr>
        <dsp:cNvPr id="0" name=""/>
        <dsp:cNvSpPr/>
      </dsp:nvSpPr>
      <dsp:spPr>
        <a:xfrm rot="10800000">
          <a:off x="2924731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015229" y="2564005"/>
        <a:ext cx="211162" cy="290655"/>
      </dsp:txXfrm>
    </dsp:sp>
    <dsp:sp modelId="{F3E60313-DC12-F945-A468-2E3F29FFA8FC}">
      <dsp:nvSpPr>
        <dsp:cNvPr id="0" name=""/>
        <dsp:cNvSpPr/>
      </dsp:nvSpPr>
      <dsp:spPr>
        <a:xfrm>
          <a:off x="1357657" y="1996942"/>
          <a:ext cx="1424781" cy="1424781"/>
        </a:xfrm>
        <a:prstGeom prst="ellipse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File Management </a:t>
          </a:r>
          <a:r>
            <a:rPr lang="en-US" sz="1400" kern="1200" dirty="0" err="1"/>
            <a:t>Fasilities</a:t>
          </a:r>
          <a:endParaRPr lang="en-US" sz="1400" kern="1200" dirty="0"/>
        </a:p>
      </dsp:txBody>
      <dsp:txXfrm>
        <a:off x="1566311" y="2205596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9A2-5E80-F63B-930D-1F2012F3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DC4E9-4D21-ECB5-D333-B3822F89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3F2C-F914-DF85-70CD-30ED6D4C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44E7-B0CD-4B50-AE54-C7B9E09C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B968-16D6-0B74-16EF-E35AC942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AE66-3E16-BC71-F343-5DB9AE2E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8788B-DF4A-258A-D11A-59C90B74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A803-EDD4-37E4-D868-40127AF3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6569-5EEF-8549-4882-80AC0DD8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AD7C-88F7-AB05-C129-9E700BEE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FB8F-EA1A-BC85-DE7E-7170E0A0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D07BA-57A7-54A7-79A8-CD4F0670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70BA-0C54-2640-6A8B-ABFDD6A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A40D-5C7D-D0C6-12FD-0C342447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EA27-BB73-1525-7497-345EBDD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D76B-2A3D-27E7-EA55-BFA822BF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4B22-67AF-6A26-8750-D4B8DD8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BA50-237B-1267-1CB0-726A743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A7B-6122-ED52-BF39-398AE49D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D0E0-80E8-A011-74C1-D4C3556E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CAA8-D16B-5DF7-1654-348CD146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4581-A231-63CC-15E8-BBAFC109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D457-0D73-D148-5BF8-5F819A4A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BB3A-DCC0-E97C-B559-0E7E224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51AA-7EE6-4431-BF55-FA97A266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C38-B21C-1876-264E-92D6620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4ACB-1F3D-C86E-46EF-1D7E3BB5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672B7-22C5-99A8-3FA0-E42C2B711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A7BC-1662-E588-0032-33B61B4E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8F70-7E6F-DB77-876F-94E364D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25A9D-E313-A093-4163-63799E68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555-4AD6-C954-C787-B60EFB69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1F19-E84D-BA3D-F476-AE1290BA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74F2-2004-E4BB-B8C6-574F6DCF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B34EA-0B8E-77B0-097B-638106A8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C4DCE-3ADA-490A-46FC-F8F4F7305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040EB-5C61-BE0E-B603-4A327B7C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76467-5DCB-1390-2339-6FDD363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24061-932C-9AA4-E7E3-B5BA614E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E425-0824-CEE0-02FC-3956625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C8349-DE7F-7D7B-500B-5B0F664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DF4D0-82FC-58C6-B89F-80945C9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32F91-AB36-2112-98C0-53F10E9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38CC1-D5B2-5729-1E74-317AEDEF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ED13B-4ED4-C261-ECF6-3E55A8A0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D824-E9CC-BBD3-DA7B-5F8768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C02-16FB-C79A-EB17-DB9465CC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042C-587D-C20B-5F26-BE12DBF3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D6BB-D2FE-12D5-CD88-FAE2C7DA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80AD4-C4F4-AC34-9D6B-EC3CECD0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F284-628B-583F-44FF-B1583ABC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92D0-EB87-8D8C-3474-C78BFA6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5FCC-112E-A285-7EE5-BC2FE1DE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94F6-5093-C522-18F5-11FB7C09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4460F-EB42-512C-9AC7-F933D2DB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C923-F5F2-F1AF-7BBA-6ECE76C3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ADA-BF34-1DC1-8117-7D6C37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BBBE0-39EE-8275-0606-73920F8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7CCAC-4C82-B2C3-0621-A6AB8326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F82D5-1C9F-AECA-DA98-8B58A952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A8D7-99BB-BA31-715A-AE15C4CB5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CD25-4015-481E-94C9-A931395C8E35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3B7A-DFB4-835A-92C3-12B95503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0BD4-3C8C-0545-E777-230AEF459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5D2BE-B485-D97F-A815-C324CF74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853"/>
            <a:ext cx="12110720" cy="8688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AC1D7-8896-CCEB-38B4-69C815889EDC}"/>
              </a:ext>
            </a:extLst>
          </p:cNvPr>
          <p:cNvSpPr/>
          <p:nvPr/>
        </p:nvSpPr>
        <p:spPr>
          <a:xfrm>
            <a:off x="-243020" y="2224295"/>
            <a:ext cx="616073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 KOMPUTER</a:t>
            </a:r>
            <a:b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Application Layer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1C663-935B-F09F-5BEE-19C16D07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28" y="1800644"/>
            <a:ext cx="5205802" cy="28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17" y="-18040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492276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FTP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495C9-612A-7864-433C-076E94D7353F}"/>
              </a:ext>
            </a:extLst>
          </p:cNvPr>
          <p:cNvSpPr txBox="1"/>
          <p:nvPr/>
        </p:nvSpPr>
        <p:spPr>
          <a:xfrm>
            <a:off x="879671" y="2628932"/>
            <a:ext cx="9800182" cy="302890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0988" indent="-280988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erfungsi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sebagai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user application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akses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transport layer agar file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dikirim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</a:t>
            </a:r>
          </a:p>
          <a:p>
            <a:pPr marL="280988" indent="-280988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ransfer file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dari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satu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mesin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mesin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lainnya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memakai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FTP Command</a:t>
            </a:r>
            <a:r>
              <a:rPr lang="en-ID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400" dirty="0">
              <a:solidFill>
                <a:srgbClr val="000000"/>
              </a:solidFill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285750" marR="106045" indent="-28575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4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jenis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koneksi</a:t>
            </a:r>
            <a:r>
              <a:rPr lang="en-ID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pada FTP</a:t>
            </a:r>
          </a:p>
          <a:p>
            <a:pPr marL="712788" marR="106045" indent="-423863" algn="just">
              <a:lnSpc>
                <a:spcPct val="115000"/>
              </a:lnSpc>
              <a:buFont typeface="+mj-lt"/>
              <a:buAutoNum type="arabicPeriod"/>
            </a:pP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Control Connection</a:t>
            </a:r>
          </a:p>
          <a:p>
            <a:pPr marL="712788" marR="106045" indent="-423863" algn="just">
              <a:lnSpc>
                <a:spcPct val="115000"/>
              </a:lnSpc>
              <a:buFont typeface="+mj-lt"/>
              <a:buAutoNum type="arabicPeriod"/>
            </a:pPr>
            <a:r>
              <a:rPr lang="en-ID" sz="24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Data Connection</a:t>
            </a:r>
            <a:r>
              <a:rPr lang="en-ID" sz="2400" dirty="0"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7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17" y="-18040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53459" y="342599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Control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Connection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495C9-612A-7864-433C-076E94D7353F}"/>
              </a:ext>
            </a:extLst>
          </p:cNvPr>
          <p:cNvSpPr txBox="1"/>
          <p:nvPr/>
        </p:nvSpPr>
        <p:spPr>
          <a:xfrm>
            <a:off x="879670" y="2628932"/>
            <a:ext cx="10962925" cy="122020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66700" marR="106045" indent="-2667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Koneksi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terus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berlangsung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selama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durasi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waktu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FTP Session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dimana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Client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memilih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port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bebas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pada port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terbuka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aktif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266700" marR="106045" indent="-26670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Port yang 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digunakan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yaitu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port 21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14D6D0-44E8-5006-BF09-0FCD4B2672C6}"/>
              </a:ext>
            </a:extLst>
          </p:cNvPr>
          <p:cNvGrpSpPr/>
          <p:nvPr/>
        </p:nvGrpSpPr>
        <p:grpSpPr>
          <a:xfrm>
            <a:off x="2442399" y="4030936"/>
            <a:ext cx="6099434" cy="2159689"/>
            <a:chOff x="-50150" y="0"/>
            <a:chExt cx="4224561" cy="10231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E620644-CE44-910A-8899-5727124AB21B}"/>
                </a:ext>
              </a:extLst>
            </p:cNvPr>
            <p:cNvCxnSpPr/>
            <p:nvPr/>
          </p:nvCxnSpPr>
          <p:spPr>
            <a:xfrm>
              <a:off x="1248629" y="290523"/>
              <a:ext cx="12358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C87B5E9-98E1-53C8-1A6D-815726E91612}"/>
                </a:ext>
              </a:extLst>
            </p:cNvPr>
            <p:cNvCxnSpPr/>
            <p:nvPr/>
          </p:nvCxnSpPr>
          <p:spPr>
            <a:xfrm flipH="1">
              <a:off x="1223405" y="429260"/>
              <a:ext cx="12634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0">
              <a:extLst>
                <a:ext uri="{FF2B5EF4-FFF2-40B4-BE49-F238E27FC236}">
                  <a16:creationId xmlns:a16="http://schemas.microsoft.com/office/drawing/2014/main" id="{5FCE974F-34C5-5288-F368-02388D598A33}"/>
                </a:ext>
              </a:extLst>
            </p:cNvPr>
            <p:cNvSpPr txBox="1"/>
            <p:nvPr/>
          </p:nvSpPr>
          <p:spPr>
            <a:xfrm>
              <a:off x="643234" y="25225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Random Port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 Box 31">
              <a:extLst>
                <a:ext uri="{FF2B5EF4-FFF2-40B4-BE49-F238E27FC236}">
                  <a16:creationId xmlns:a16="http://schemas.microsoft.com/office/drawing/2014/main" id="{26CD3154-2A32-4F60-9FA3-C611B1A47696}"/>
                </a:ext>
              </a:extLst>
            </p:cNvPr>
            <p:cNvSpPr txBox="1"/>
            <p:nvPr/>
          </p:nvSpPr>
          <p:spPr>
            <a:xfrm>
              <a:off x="643234" y="548640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Random Port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32">
              <a:extLst>
                <a:ext uri="{FF2B5EF4-FFF2-40B4-BE49-F238E27FC236}">
                  <a16:creationId xmlns:a16="http://schemas.microsoft.com/office/drawing/2014/main" id="{A496CF09-E330-A5B4-2F3E-E4CA4812A7DA}"/>
                </a:ext>
              </a:extLst>
            </p:cNvPr>
            <p:cNvSpPr txBox="1"/>
            <p:nvPr/>
          </p:nvSpPr>
          <p:spPr>
            <a:xfrm>
              <a:off x="-50150" y="832419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 dirty="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FTP Client</a:t>
              </a:r>
              <a:endParaRPr lang="en-ID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33">
              <a:extLst>
                <a:ext uri="{FF2B5EF4-FFF2-40B4-BE49-F238E27FC236}">
                  <a16:creationId xmlns:a16="http://schemas.microsoft.com/office/drawing/2014/main" id="{3ABB84D2-1345-007A-5F01-11944D038F03}"/>
                </a:ext>
              </a:extLst>
            </p:cNvPr>
            <p:cNvSpPr txBox="1"/>
            <p:nvPr/>
          </p:nvSpPr>
          <p:spPr>
            <a:xfrm>
              <a:off x="1563940" y="25225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Command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34">
              <a:extLst>
                <a:ext uri="{FF2B5EF4-FFF2-40B4-BE49-F238E27FC236}">
                  <a16:creationId xmlns:a16="http://schemas.microsoft.com/office/drawing/2014/main" id="{6090CE22-A40B-D8D7-4AD3-C29D642941F6}"/>
                </a:ext>
              </a:extLst>
            </p:cNvPr>
            <p:cNvSpPr txBox="1"/>
            <p:nvPr/>
          </p:nvSpPr>
          <p:spPr>
            <a:xfrm>
              <a:off x="1595471" y="548640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Data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82E01697-DFA8-B7B8-AF97-0F1472046F2E}"/>
                </a:ext>
              </a:extLst>
            </p:cNvPr>
            <p:cNvSpPr txBox="1"/>
            <p:nvPr/>
          </p:nvSpPr>
          <p:spPr>
            <a:xfrm>
              <a:off x="2528789" y="0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Port 21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36">
              <a:extLst>
                <a:ext uri="{FF2B5EF4-FFF2-40B4-BE49-F238E27FC236}">
                  <a16:creationId xmlns:a16="http://schemas.microsoft.com/office/drawing/2014/main" id="{C4871F1C-7E0E-41E5-B519-2DFF4C316D71}"/>
                </a:ext>
              </a:extLst>
            </p:cNvPr>
            <p:cNvSpPr txBox="1"/>
            <p:nvPr/>
          </p:nvSpPr>
          <p:spPr>
            <a:xfrm>
              <a:off x="2579239" y="548640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Random Port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37">
              <a:extLst>
                <a:ext uri="{FF2B5EF4-FFF2-40B4-BE49-F238E27FC236}">
                  <a16:creationId xmlns:a16="http://schemas.microsoft.com/office/drawing/2014/main" id="{ED31594E-4CBA-AD69-FEA2-E09195FD5963}"/>
                </a:ext>
              </a:extLst>
            </p:cNvPr>
            <p:cNvSpPr txBox="1"/>
            <p:nvPr/>
          </p:nvSpPr>
          <p:spPr>
            <a:xfrm>
              <a:off x="3481027" y="832419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FTP Server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BF8C029-DD02-4F90-ABAF-189B7F37D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120" y="4298834"/>
            <a:ext cx="1274224" cy="1276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EC153B-051F-3BE7-5E38-E40BFEA21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02" y="4322542"/>
            <a:ext cx="1803550" cy="12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1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17" y="-18040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53459" y="342599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Connection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495C9-612A-7864-433C-076E94D7353F}"/>
              </a:ext>
            </a:extLst>
          </p:cNvPr>
          <p:cNvSpPr txBox="1"/>
          <p:nvPr/>
        </p:nvSpPr>
        <p:spPr>
          <a:xfrm>
            <a:off x="879670" y="2628932"/>
            <a:ext cx="10962925" cy="122629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66700" marR="106045" indent="-244475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ekanisme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, client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meminta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koneksi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Port Command dan server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memberi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respon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koneksi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aktif</a:t>
            </a:r>
            <a:r>
              <a:rPr lang="en-US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266700" marR="106045" indent="-26670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Port yang 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digunakan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yaitu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port 20.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F8C029-DD02-4F90-ABAF-189B7F37D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120" y="4298834"/>
            <a:ext cx="1274224" cy="1276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EC153B-051F-3BE7-5E38-E40BFEA21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02" y="4322542"/>
            <a:ext cx="1803550" cy="127646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B013876-3D82-F50D-808C-198CEC2F1D94}"/>
              </a:ext>
            </a:extLst>
          </p:cNvPr>
          <p:cNvGrpSpPr/>
          <p:nvPr/>
        </p:nvGrpSpPr>
        <p:grpSpPr>
          <a:xfrm>
            <a:off x="2542478" y="4018699"/>
            <a:ext cx="6161866" cy="2292850"/>
            <a:chOff x="0" y="0"/>
            <a:chExt cx="4174411" cy="107355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71298EB-3ED9-A38C-081C-7D71915670EF}"/>
                </a:ext>
              </a:extLst>
            </p:cNvPr>
            <p:cNvCxnSpPr/>
            <p:nvPr/>
          </p:nvCxnSpPr>
          <p:spPr>
            <a:xfrm>
              <a:off x="1248629" y="290523"/>
              <a:ext cx="12358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16BE347-240B-1D37-101D-5C40D156DCDC}"/>
                </a:ext>
              </a:extLst>
            </p:cNvPr>
            <p:cNvCxnSpPr/>
            <p:nvPr/>
          </p:nvCxnSpPr>
          <p:spPr>
            <a:xfrm flipH="1">
              <a:off x="1223405" y="429260"/>
              <a:ext cx="12634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A61FE113-9C1E-CDA1-954B-6F9E0C8CCF82}"/>
                </a:ext>
              </a:extLst>
            </p:cNvPr>
            <p:cNvSpPr txBox="1"/>
            <p:nvPr/>
          </p:nvSpPr>
          <p:spPr>
            <a:xfrm>
              <a:off x="643234" y="25225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Random Port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13">
              <a:extLst>
                <a:ext uri="{FF2B5EF4-FFF2-40B4-BE49-F238E27FC236}">
                  <a16:creationId xmlns:a16="http://schemas.microsoft.com/office/drawing/2014/main" id="{35A7E9EA-7008-9554-9D53-3AFE7BD6D3DB}"/>
                </a:ext>
              </a:extLst>
            </p:cNvPr>
            <p:cNvSpPr txBox="1"/>
            <p:nvPr/>
          </p:nvSpPr>
          <p:spPr>
            <a:xfrm>
              <a:off x="643234" y="548640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Random Port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99EBF065-A6B7-6139-FE96-8271DE40912F}"/>
                </a:ext>
              </a:extLst>
            </p:cNvPr>
            <p:cNvSpPr txBox="1"/>
            <p:nvPr/>
          </p:nvSpPr>
          <p:spPr>
            <a:xfrm>
              <a:off x="0" y="882869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FTP Client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AB578C98-C3E4-9E2E-8483-2A3287774BE7}"/>
                </a:ext>
              </a:extLst>
            </p:cNvPr>
            <p:cNvSpPr txBox="1"/>
            <p:nvPr/>
          </p:nvSpPr>
          <p:spPr>
            <a:xfrm>
              <a:off x="1563940" y="25225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Command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 Box 16">
              <a:extLst>
                <a:ext uri="{FF2B5EF4-FFF2-40B4-BE49-F238E27FC236}">
                  <a16:creationId xmlns:a16="http://schemas.microsoft.com/office/drawing/2014/main" id="{96612647-0AA6-B47F-ACC1-D54E40AA5F1D}"/>
                </a:ext>
              </a:extLst>
            </p:cNvPr>
            <p:cNvSpPr txBox="1"/>
            <p:nvPr/>
          </p:nvSpPr>
          <p:spPr>
            <a:xfrm>
              <a:off x="1595471" y="548640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Data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 Box 17">
              <a:extLst>
                <a:ext uri="{FF2B5EF4-FFF2-40B4-BE49-F238E27FC236}">
                  <a16:creationId xmlns:a16="http://schemas.microsoft.com/office/drawing/2014/main" id="{32C566A3-8087-F2AD-A10E-A4C34E624D08}"/>
                </a:ext>
              </a:extLst>
            </p:cNvPr>
            <p:cNvSpPr txBox="1"/>
            <p:nvPr/>
          </p:nvSpPr>
          <p:spPr>
            <a:xfrm>
              <a:off x="2528789" y="0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Port 21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18">
              <a:extLst>
                <a:ext uri="{FF2B5EF4-FFF2-40B4-BE49-F238E27FC236}">
                  <a16:creationId xmlns:a16="http://schemas.microsoft.com/office/drawing/2014/main" id="{A9467E65-CC9D-4729-6AD6-9596C84915FE}"/>
                </a:ext>
              </a:extLst>
            </p:cNvPr>
            <p:cNvSpPr txBox="1"/>
            <p:nvPr/>
          </p:nvSpPr>
          <p:spPr>
            <a:xfrm>
              <a:off x="2579239" y="548640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Port 20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02104C76-0469-1EA0-306C-C4255E4EBB2E}"/>
                </a:ext>
              </a:extLst>
            </p:cNvPr>
            <p:cNvSpPr txBox="1"/>
            <p:nvPr/>
          </p:nvSpPr>
          <p:spPr>
            <a:xfrm>
              <a:off x="3481027" y="832419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FTP Server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97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17" y="-18040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53459" y="342599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Karakteristik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0C559D-32C6-BA3D-56B6-CBD59B655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7336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4051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17" y="-18040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44026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SMTP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495C9-612A-7864-433C-076E94D7353F}"/>
              </a:ext>
            </a:extLst>
          </p:cNvPr>
          <p:cNvSpPr txBox="1"/>
          <p:nvPr/>
        </p:nvSpPr>
        <p:spPr>
          <a:xfrm>
            <a:off x="654637" y="2831824"/>
            <a:ext cx="10536823" cy="239834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0988" indent="-280988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Mekanisme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mengelola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transfer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penerimaan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e-mail. </a:t>
            </a:r>
          </a:p>
          <a:p>
            <a:pPr marL="280988" indent="-280988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Port 25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digunakan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non SSL, port 587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TLS dan port 465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SSL. </a:t>
            </a: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000" dirty="0">
              <a:solidFill>
                <a:srgbClr val="000000"/>
              </a:solidFill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285750" marR="106045" indent="-28575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Protokol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mendukung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terhadap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tiga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hal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yakni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: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635000" marR="106045" lvl="0" indent="-357188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Single Message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artinya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pengiriman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dilakukan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lebih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penerima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635000" marR="106045" lvl="0" indent="-357188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Pengiriman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pesan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jaringan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berada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diluar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internet.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635000" marR="106045" lvl="0" indent="-357188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Pengiriman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pesan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memuat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teks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suara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, video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gambar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0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17" y="-18040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44026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SMTP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495C9-612A-7864-433C-076E94D7353F}"/>
              </a:ext>
            </a:extLst>
          </p:cNvPr>
          <p:cNvSpPr txBox="1"/>
          <p:nvPr/>
        </p:nvSpPr>
        <p:spPr>
          <a:xfrm>
            <a:off x="654637" y="2831824"/>
            <a:ext cx="5441363" cy="272273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 Agent (UA): Agent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berfungsi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mempersiapkan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dikirim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kemudian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memasukkan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dibuat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 Transfer Agent (MTA): Agent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bertugas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mengirimkan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jaringan</a:t>
            </a:r>
            <a:r>
              <a:rPr lang="en-US" sz="18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3AE220-3B75-6FC5-BCED-F17B2FB67628}"/>
              </a:ext>
            </a:extLst>
          </p:cNvPr>
          <p:cNvGrpSpPr/>
          <p:nvPr/>
        </p:nvGrpSpPr>
        <p:grpSpPr>
          <a:xfrm>
            <a:off x="6485348" y="2831824"/>
            <a:ext cx="4427222" cy="3149594"/>
            <a:chOff x="0" y="0"/>
            <a:chExt cx="4427835" cy="314982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ADF2DC6E-2CD4-BB79-E52A-88AA417D5633}"/>
                </a:ext>
              </a:extLst>
            </p:cNvPr>
            <p:cNvCxnSpPr/>
            <p:nvPr/>
          </p:nvCxnSpPr>
          <p:spPr>
            <a:xfrm flipV="1">
              <a:off x="2268978" y="2114910"/>
              <a:ext cx="1261913" cy="3431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DBEAEAC-F53D-A208-7098-5E12AAFB77C8}"/>
                </a:ext>
              </a:extLst>
            </p:cNvPr>
            <p:cNvCxnSpPr/>
            <p:nvPr/>
          </p:nvCxnSpPr>
          <p:spPr>
            <a:xfrm>
              <a:off x="715236" y="2175904"/>
              <a:ext cx="1049819" cy="282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43">
              <a:extLst>
                <a:ext uri="{FF2B5EF4-FFF2-40B4-BE49-F238E27FC236}">
                  <a16:creationId xmlns:a16="http://schemas.microsoft.com/office/drawing/2014/main" id="{ED505764-7E4B-AA20-3C15-2020FA6C7B5A}"/>
                </a:ext>
              </a:extLst>
            </p:cNvPr>
            <p:cNvSpPr txBox="1"/>
            <p:nvPr/>
          </p:nvSpPr>
          <p:spPr>
            <a:xfrm>
              <a:off x="111312" y="1910976"/>
              <a:ext cx="693384" cy="19068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MTA Client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D7CD32-E682-663D-EA0E-761695C4026E}"/>
                </a:ext>
              </a:extLst>
            </p:cNvPr>
            <p:cNvCxnSpPr/>
            <p:nvPr/>
          </p:nvCxnSpPr>
          <p:spPr>
            <a:xfrm>
              <a:off x="458695" y="0"/>
              <a:ext cx="0" cy="39306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9FC2E6-7A22-25F5-FFA3-A2F33F9DC027}"/>
                </a:ext>
              </a:extLst>
            </p:cNvPr>
            <p:cNvSpPr/>
            <p:nvPr/>
          </p:nvSpPr>
          <p:spPr>
            <a:xfrm>
              <a:off x="0" y="389218"/>
              <a:ext cx="1052623" cy="40024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UA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1BFE5A1-9626-EF7B-708E-340572D5E4CC}"/>
                </a:ext>
              </a:extLst>
            </p:cNvPr>
            <p:cNvCxnSpPr/>
            <p:nvPr/>
          </p:nvCxnSpPr>
          <p:spPr>
            <a:xfrm>
              <a:off x="458695" y="820271"/>
              <a:ext cx="0" cy="39306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87124D-254E-9124-1693-F95C66856C94}"/>
                </a:ext>
              </a:extLst>
            </p:cNvPr>
            <p:cNvSpPr/>
            <p:nvPr/>
          </p:nvSpPr>
          <p:spPr>
            <a:xfrm>
              <a:off x="3375212" y="389218"/>
              <a:ext cx="1052623" cy="40024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UA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D04CA6A-FBD8-C2A4-52EF-2BB9F4ADBEA5}"/>
                </a:ext>
              </a:extLst>
            </p:cNvPr>
            <p:cNvCxnSpPr/>
            <p:nvPr/>
          </p:nvCxnSpPr>
          <p:spPr>
            <a:xfrm>
              <a:off x="3860800" y="0"/>
              <a:ext cx="0" cy="39306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FAEA575-7197-E9C7-FCAF-0C8E40CAC94E}"/>
                </a:ext>
              </a:extLst>
            </p:cNvPr>
            <p:cNvCxnSpPr/>
            <p:nvPr/>
          </p:nvCxnSpPr>
          <p:spPr>
            <a:xfrm>
              <a:off x="3874248" y="847165"/>
              <a:ext cx="0" cy="39306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 Box 59">
              <a:extLst>
                <a:ext uri="{FF2B5EF4-FFF2-40B4-BE49-F238E27FC236}">
                  <a16:creationId xmlns:a16="http://schemas.microsoft.com/office/drawing/2014/main" id="{8BA74F18-9694-2554-A689-C0ACF7559EB8}"/>
                </a:ext>
              </a:extLst>
            </p:cNvPr>
            <p:cNvSpPr txBox="1"/>
            <p:nvPr/>
          </p:nvSpPr>
          <p:spPr>
            <a:xfrm>
              <a:off x="3540312" y="1924424"/>
              <a:ext cx="692785" cy="1905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MTA Server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5717CB-B35B-9FF0-1A9E-265A628A6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889" y="2287494"/>
              <a:ext cx="1152525" cy="671830"/>
            </a:xfrm>
            <a:prstGeom prst="rect">
              <a:avLst/>
            </a:prstGeom>
          </p:spPr>
        </p:pic>
        <p:sp>
          <p:nvSpPr>
            <p:cNvPr id="18" name="Text Box 61">
              <a:extLst>
                <a:ext uri="{FF2B5EF4-FFF2-40B4-BE49-F238E27FC236}">
                  <a16:creationId xmlns:a16="http://schemas.microsoft.com/office/drawing/2014/main" id="{CECA84CB-9CE2-97D7-50AB-FC20C0594259}"/>
                </a:ext>
              </a:extLst>
            </p:cNvPr>
            <p:cNvSpPr txBox="1"/>
            <p:nvPr/>
          </p:nvSpPr>
          <p:spPr>
            <a:xfrm>
              <a:off x="1581906" y="2959325"/>
              <a:ext cx="692785" cy="1905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650">
                  <a:effectLst/>
                  <a:latin typeface="Segoe UI Symbol" panose="020B0502040204020203" pitchFamily="34" charset="0"/>
                  <a:ea typeface="Times New Roman" panose="02020603050405020304" pitchFamily="18" charset="0"/>
                </a:rPr>
                <a:t>Internet</a:t>
              </a:r>
              <a:endParaRPr lang="en-ID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1F7E846-1BCC-0BE7-4D9A-7D2F82A23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44" y="4048717"/>
            <a:ext cx="999490" cy="7073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3B658D-DCE0-F55E-079A-8CD12D174F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4" y="4056048"/>
            <a:ext cx="718820" cy="7200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ECB204B-C816-78A9-CEE0-51EE90604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9301" y="2043962"/>
            <a:ext cx="307975" cy="7086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5818DD2-7295-1B6D-F3F7-6EA007E3EC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1626" y="2077531"/>
            <a:ext cx="307975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04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3615542" y="3127499"/>
            <a:ext cx="5873425" cy="86119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solidFill>
                  <a:srgbClr val="0070C0"/>
                </a:solidFill>
                <a:effectLst/>
                <a:latin typeface="Futura Md BT Medium" panose="020B0602020204020303" pitchFamily="34" charset="0"/>
                <a:ea typeface="Calibri" panose="020F0502020204030204" pitchFamily="34" charset="0"/>
                <a:cs typeface="Bangla Sangam MN" panose="02000000000000000000" pitchFamily="2" charset="0"/>
              </a:rPr>
              <a:t>TERIMA KASIH</a:t>
            </a:r>
            <a:endParaRPr lang="en-ID" sz="5000" dirty="0">
              <a:solidFill>
                <a:srgbClr val="0070C0"/>
              </a:solidFill>
              <a:effectLst/>
              <a:latin typeface="Futura Md BT Medium" panose="020B0602020204020303" pitchFamily="34" charset="0"/>
              <a:ea typeface="Calibri" panose="020F0502020204030204" pitchFamily="34" charset="0"/>
              <a:cs typeface="Bangla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34" y="2469540"/>
            <a:ext cx="10080596" cy="3321660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2700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Setelah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mempelajari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bab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ini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dihara</a:t>
            </a:r>
            <a:r>
              <a:rPr lang="en-US" sz="2500" b="1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pkan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mampu</a:t>
            </a:r>
            <a:r>
              <a:rPr lang="en-US" sz="2500" b="1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DNS (Domain name System)</a:t>
            </a:r>
            <a:endParaRPr lang="en-ID" sz="22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SNMP (Simple Network Management Protocol)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FTP (File Transfer Protocol)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mampu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Email (Electronic Mail)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180975" marR="106045" indent="-168275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endParaRPr lang="en-ID" sz="2200" dirty="0">
              <a:solidFill>
                <a:srgbClr val="000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802567" y="353220"/>
            <a:ext cx="309016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Tujuan</a:t>
            </a:r>
            <a:br>
              <a:rPr lang="en-US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Pembelajaran</a:t>
            </a:r>
            <a:endParaRPr lang="en-US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6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420414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DNS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154051" y="2379744"/>
            <a:ext cx="9457801" cy="370389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90525" marR="106045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DNS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merupakan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sistem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menyimpan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informasi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tentang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nama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host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bentuk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basis data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terdistribusi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DNS, domain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diterjemahkan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IP Address.</a:t>
            </a:r>
          </a:p>
          <a:p>
            <a:pPr marL="342900" marR="106045" indent="-34290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000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ara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kerja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DNS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seperti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langkah-langkah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berikut</a:t>
            </a:r>
            <a:r>
              <a:rPr lang="en-ID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: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684213" marR="106045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User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mengakses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domain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melaui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web browser.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684213" marR="106045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Server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mencari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informasi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IP Address di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filehost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file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teks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operasi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berfungsi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mengarahkan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hostname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IP Address.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684213" marR="106045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Apabila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informasi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dicari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ditemukan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, server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mencari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di cache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biasa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tersimpan</a:t>
            </a:r>
            <a:r>
              <a:rPr lang="en-US" sz="20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di web browser dan ISP.</a:t>
            </a:r>
            <a:endParaRPr lang="en-ID" sz="20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8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DNS Record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989738" y="2108507"/>
            <a:ext cx="9800182" cy="344729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 Record: Record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ini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menyimpan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domain name, Time to Live dan IPv4.</a:t>
            </a:r>
            <a:endParaRPr lang="en-ID" sz="23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AAAA Record: Sama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dengan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A Record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hanya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IP yang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disimpan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berupa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IPv6.</a:t>
            </a:r>
            <a:endParaRPr lang="en-ID" sz="23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PTR Record: Record yang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menerjemahkan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IP Address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Domain Name.</a:t>
            </a:r>
            <a:endParaRPr lang="en-ID" sz="23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MX Record: Record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ini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memfasilitasi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komunikasi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email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dalam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domain.</a:t>
            </a:r>
            <a:endParaRPr lang="en-ID" sz="23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342900" marR="106045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CERT Record: Record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ini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bertugas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menyimpan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sertifikat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enkripsi</a:t>
            </a:r>
            <a:r>
              <a:rPr lang="en-US" sz="23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en-ID" sz="23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1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17942" y="28019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SNMP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989738" y="2108507"/>
            <a:ext cx="9800182" cy="376141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0988" indent="-280988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Suatu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sistem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management network 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merupakan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sekumpulan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tool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memonitor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mengontrol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aktivitas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network. </a:t>
            </a:r>
          </a:p>
          <a:p>
            <a:pPr marL="285750" marR="106045" indent="-28575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sistem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manajemen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network 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mempunyai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beberapa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komponen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yakni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: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684213" marR="106045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Manager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684213" marR="106045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Agent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684213" marR="106045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Basis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Informasi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Manajemen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684213" marR="106045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Protokol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Manajemen</a:t>
            </a:r>
            <a:r>
              <a:rPr lang="en-US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Network</a:t>
            </a: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0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137713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Manager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989738" y="2108507"/>
            <a:ext cx="9800182" cy="351365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280988" indent="-280988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200" dirty="0" err="1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anajemen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terminal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kerja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merupakan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peralatan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independent,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namun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dapat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diterapkan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pada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sistem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terdistribusi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</a:p>
          <a:p>
            <a:pPr marL="285750" marR="106045" indent="-28575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Manajemen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terminal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kerja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minimum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harus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mempunyai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: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684213" marR="106045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Aplikasi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manajemen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analisa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data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684213" marR="106045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Interface yang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memungkinkan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untuk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memonitor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mengontrol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aktivitas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jaringan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684213" marR="106045" lvl="0" indent="-342900" algn="just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"/>
            </a:pP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Database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informasi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manajemen</a:t>
            </a:r>
            <a:r>
              <a:rPr lang="en-US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network</a:t>
            </a:r>
            <a:endParaRPr lang="en-ID" sz="22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280988" indent="-280988" algn="just">
              <a:lnSpc>
                <a:spcPct val="115000"/>
              </a:lnSpc>
              <a:buFont typeface="Wingdings" pitchFamily="2" charset="2"/>
              <a:buChar char="§"/>
            </a:pPr>
            <a:endParaRPr lang="en-ID" sz="2400" dirty="0"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05396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248334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Agent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276123" y="2355359"/>
            <a:ext cx="4520725" cy="2604174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Agent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platform-platform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kunci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host, bridges, router, hub dan software agent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dikelola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manajemen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terminal </a:t>
            </a:r>
            <a:r>
              <a:rPr lang="en-ID" sz="24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kerja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2395C6-E2F7-039F-53BF-F3A2FFE2CF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 t="65409" r="30723" b="6677"/>
          <a:stretch/>
        </p:blipFill>
        <p:spPr>
          <a:xfrm>
            <a:off x="8088492" y="3829975"/>
            <a:ext cx="1605776" cy="1761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E32BB2-F294-1B20-7F99-7EEA6D1695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43431" r="57366" b="36509"/>
          <a:stretch/>
        </p:blipFill>
        <p:spPr>
          <a:xfrm>
            <a:off x="7092430" y="2391298"/>
            <a:ext cx="1798950" cy="1266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89484A-4067-9064-4523-F65355FD3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4" t="2600" r="6171" b="66748"/>
          <a:stretch/>
        </p:blipFill>
        <p:spPr>
          <a:xfrm>
            <a:off x="9452741" y="1912440"/>
            <a:ext cx="1605777" cy="19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4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208649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6552"/>
            <a:ext cx="33534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Basis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Informasi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Manajemen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1291321" y="3024371"/>
            <a:ext cx="10521867" cy="1433149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R="106045" algn="just">
              <a:lnSpc>
                <a:spcPct val="115000"/>
              </a:lnSpc>
            </a:pP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Kumpulan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objek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diacukan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sebuah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basis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manejemen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Yang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kumpulan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point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akses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Agent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manajemen</a:t>
            </a:r>
            <a:r>
              <a:rPr lang="en-ID" sz="26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terminal </a:t>
            </a:r>
            <a:r>
              <a:rPr lang="en-ID" sz="26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kerja</a:t>
            </a:r>
            <a:r>
              <a:rPr lang="en-ID" sz="24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8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17" y="-18040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6552"/>
            <a:ext cx="33534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Protokol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Manajemen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Network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AB817B4-CA00-A491-8795-2FEA9C5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CCE82-B17F-C140-F8F1-7FC67F78B1C5}"/>
              </a:ext>
            </a:extLst>
          </p:cNvPr>
          <p:cNvSpPr txBox="1"/>
          <p:nvPr/>
        </p:nvSpPr>
        <p:spPr>
          <a:xfrm>
            <a:off x="835066" y="4304472"/>
            <a:ext cx="10521867" cy="83933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R="106045" algn="just">
              <a:lnSpc>
                <a:spcPct val="115000"/>
              </a:lnSpc>
            </a:pP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Manajemen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terminal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kerja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agent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dihubungkan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sebuah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protokol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manejemen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network TCP/IP </a:t>
            </a:r>
            <a:r>
              <a:rPr lang="en-ID" sz="2200" dirty="0" err="1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yakni</a:t>
            </a:r>
            <a:r>
              <a:rPr lang="en-ID" sz="2200" dirty="0">
                <a:solidFill>
                  <a:srgbClr val="00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Simple Network Management Protocol (SNMP). </a:t>
            </a:r>
            <a:endParaRPr lang="en-ID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CFA1F-7E8F-2B52-FAE2-158EDD6FFCBF}"/>
              </a:ext>
            </a:extLst>
          </p:cNvPr>
          <p:cNvSpPr/>
          <p:nvPr/>
        </p:nvSpPr>
        <p:spPr>
          <a:xfrm>
            <a:off x="2081392" y="3126678"/>
            <a:ext cx="2074127" cy="802888"/>
          </a:xfrm>
          <a:prstGeom prst="rect">
            <a:avLst/>
          </a:prstGeom>
          <a:solidFill>
            <a:srgbClr val="00B2A5"/>
          </a:solidFill>
          <a:ln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EEBD01-CE46-D5AF-0F47-96B5061FB7BE}"/>
              </a:ext>
            </a:extLst>
          </p:cNvPr>
          <p:cNvCxnSpPr>
            <a:cxnSpLocks/>
          </p:cNvCxnSpPr>
          <p:nvPr/>
        </p:nvCxnSpPr>
        <p:spPr>
          <a:xfrm>
            <a:off x="4317795" y="3521779"/>
            <a:ext cx="159102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028E6EE-BCFF-56A9-2FE4-E594C15244B6}"/>
              </a:ext>
            </a:extLst>
          </p:cNvPr>
          <p:cNvSpPr/>
          <p:nvPr/>
        </p:nvSpPr>
        <p:spPr>
          <a:xfrm>
            <a:off x="8755756" y="3126678"/>
            <a:ext cx="2074127" cy="802888"/>
          </a:xfrm>
          <a:prstGeom prst="rect">
            <a:avLst/>
          </a:prstGeom>
          <a:solidFill>
            <a:srgbClr val="00B2A5"/>
          </a:solidFill>
          <a:ln>
            <a:solidFill>
              <a:srgbClr val="00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MANAJEMEN TERMINAL KERJA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57CDE9-706A-1DFF-42B2-F26903EFA5F2}"/>
              </a:ext>
            </a:extLst>
          </p:cNvPr>
          <p:cNvCxnSpPr>
            <a:cxnSpLocks/>
          </p:cNvCxnSpPr>
          <p:nvPr/>
        </p:nvCxnSpPr>
        <p:spPr>
          <a:xfrm>
            <a:off x="6980663" y="3523785"/>
            <a:ext cx="157437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09A50D-6B8D-843D-8AC2-C67631C9D866}"/>
              </a:ext>
            </a:extLst>
          </p:cNvPr>
          <p:cNvSpPr txBox="1"/>
          <p:nvPr/>
        </p:nvSpPr>
        <p:spPr>
          <a:xfrm>
            <a:off x="5908816" y="3306336"/>
            <a:ext cx="147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SNMP</a:t>
            </a:r>
          </a:p>
        </p:txBody>
      </p:sp>
    </p:spTree>
    <p:extLst>
      <p:ext uri="{BB962C8B-B14F-4D97-AF65-F5344CB8AC3E}">
        <p14:creationId xmlns:p14="http://schemas.microsoft.com/office/powerpoint/2010/main" val="3259046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616</Words>
  <Application>Microsoft Macintosh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Futura Md BT Medium</vt:lpstr>
      <vt:lpstr>Segoe UI 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sinarring.laga@perbanas.ac.id</dc:creator>
  <cp:lastModifiedBy>Microsoft Office User</cp:lastModifiedBy>
  <cp:revision>40</cp:revision>
  <dcterms:created xsi:type="dcterms:W3CDTF">2022-08-25T13:17:53Z</dcterms:created>
  <dcterms:modified xsi:type="dcterms:W3CDTF">2022-11-27T03:47:04Z</dcterms:modified>
</cp:coreProperties>
</file>