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2A59-70CD-4405-98C5-95F3D6CF387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4DA6-7C4D-4869-85ED-AB37B13E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7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2A59-70CD-4405-98C5-95F3D6CF387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4DA6-7C4D-4869-85ED-AB37B13E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2A59-70CD-4405-98C5-95F3D6CF387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4DA6-7C4D-4869-85ED-AB37B13E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2A59-70CD-4405-98C5-95F3D6CF387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4DA6-7C4D-4869-85ED-AB37B13E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0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2A59-70CD-4405-98C5-95F3D6CF387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4DA6-7C4D-4869-85ED-AB37B13E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5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2A59-70CD-4405-98C5-95F3D6CF387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4DA6-7C4D-4869-85ED-AB37B13E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3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2A59-70CD-4405-98C5-95F3D6CF387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4DA6-7C4D-4869-85ED-AB37B13E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7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2A59-70CD-4405-98C5-95F3D6CF387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4DA6-7C4D-4869-85ED-AB37B13E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2A59-70CD-4405-98C5-95F3D6CF387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4DA6-7C4D-4869-85ED-AB37B13E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5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2A59-70CD-4405-98C5-95F3D6CF387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4DA6-7C4D-4869-85ED-AB37B13E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2A59-70CD-4405-98C5-95F3D6CF387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4DA6-7C4D-4869-85ED-AB37B13E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3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2A59-70CD-4405-98C5-95F3D6CF387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A4DA6-7C4D-4869-85ED-AB37B13E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05" y="1147762"/>
            <a:ext cx="7240386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3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1338349"/>
            <a:ext cx="7988531" cy="4838614"/>
          </a:xfrm>
        </p:spPr>
      </p:pic>
    </p:spTree>
    <p:extLst>
      <p:ext uri="{BB962C8B-B14F-4D97-AF65-F5344CB8AC3E}">
        <p14:creationId xmlns:p14="http://schemas.microsoft.com/office/powerpoint/2010/main" val="350390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4" y="1147156"/>
            <a:ext cx="7049192" cy="5029807"/>
          </a:xfrm>
        </p:spPr>
      </p:pic>
    </p:spTree>
    <p:extLst>
      <p:ext uri="{BB962C8B-B14F-4D97-AF65-F5344CB8AC3E}">
        <p14:creationId xmlns:p14="http://schemas.microsoft.com/office/powerpoint/2010/main" val="254898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13" y="1396538"/>
            <a:ext cx="7390013" cy="4780425"/>
          </a:xfrm>
        </p:spPr>
      </p:pic>
    </p:spTree>
    <p:extLst>
      <p:ext uri="{BB962C8B-B14F-4D97-AF65-F5344CB8AC3E}">
        <p14:creationId xmlns:p14="http://schemas.microsoft.com/office/powerpoint/2010/main" val="2927746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38" y="1446415"/>
            <a:ext cx="7390015" cy="4730548"/>
          </a:xfrm>
        </p:spPr>
      </p:pic>
    </p:spTree>
    <p:extLst>
      <p:ext uri="{BB962C8B-B14F-4D97-AF65-F5344CB8AC3E}">
        <p14:creationId xmlns:p14="http://schemas.microsoft.com/office/powerpoint/2010/main" val="258709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1313411"/>
            <a:ext cx="7232073" cy="4863552"/>
          </a:xfrm>
        </p:spPr>
      </p:pic>
    </p:spTree>
    <p:extLst>
      <p:ext uri="{BB962C8B-B14F-4D97-AF65-F5344CB8AC3E}">
        <p14:creationId xmlns:p14="http://schemas.microsoft.com/office/powerpoint/2010/main" val="395777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04" y="1213658"/>
            <a:ext cx="7772400" cy="4963305"/>
          </a:xfrm>
        </p:spPr>
      </p:pic>
    </p:spTree>
    <p:extLst>
      <p:ext uri="{BB962C8B-B14F-4D97-AF65-F5344CB8AC3E}">
        <p14:creationId xmlns:p14="http://schemas.microsoft.com/office/powerpoint/2010/main" val="362613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9" y="1446415"/>
            <a:ext cx="7464829" cy="4713923"/>
          </a:xfrm>
        </p:spPr>
      </p:pic>
    </p:spTree>
    <p:extLst>
      <p:ext uri="{BB962C8B-B14F-4D97-AF65-F5344CB8AC3E}">
        <p14:creationId xmlns:p14="http://schemas.microsoft.com/office/powerpoint/2010/main" val="1615321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31" y="1263535"/>
            <a:ext cx="7090755" cy="4913428"/>
          </a:xfrm>
        </p:spPr>
      </p:pic>
    </p:spTree>
    <p:extLst>
      <p:ext uri="{BB962C8B-B14F-4D97-AF65-F5344CB8AC3E}">
        <p14:creationId xmlns:p14="http://schemas.microsoft.com/office/powerpoint/2010/main" val="2011114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85" y="1255222"/>
            <a:ext cx="7855527" cy="4921741"/>
          </a:xfrm>
        </p:spPr>
      </p:pic>
    </p:spTree>
    <p:extLst>
      <p:ext uri="{BB962C8B-B14F-4D97-AF65-F5344CB8AC3E}">
        <p14:creationId xmlns:p14="http://schemas.microsoft.com/office/powerpoint/2010/main" val="1004827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32" y="1205345"/>
            <a:ext cx="7265324" cy="4971618"/>
          </a:xfrm>
        </p:spPr>
      </p:pic>
    </p:spTree>
    <p:extLst>
      <p:ext uri="{BB962C8B-B14F-4D97-AF65-F5344CB8AC3E}">
        <p14:creationId xmlns:p14="http://schemas.microsoft.com/office/powerpoint/2010/main" val="415590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:\FATIMAH TEACHING\2019-2020 semester GENAP\ENGLISH FOR HOTEL &amp; RESTAURANT\2020\MEETING 2 Types of hotel rooms\types-of-hotel-rooms-2-63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15" y="1172095"/>
            <a:ext cx="8055031" cy="500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120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914400"/>
            <a:ext cx="7356764" cy="5262563"/>
          </a:xfrm>
        </p:spPr>
      </p:pic>
    </p:spTree>
    <p:extLst>
      <p:ext uri="{BB962C8B-B14F-4D97-AF65-F5344CB8AC3E}">
        <p14:creationId xmlns:p14="http://schemas.microsoft.com/office/powerpoint/2010/main" val="1866911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70" y="1130531"/>
            <a:ext cx="7001581" cy="5063058"/>
          </a:xfrm>
        </p:spPr>
      </p:pic>
    </p:spTree>
    <p:extLst>
      <p:ext uri="{BB962C8B-B14F-4D97-AF65-F5344CB8AC3E}">
        <p14:creationId xmlns:p14="http://schemas.microsoft.com/office/powerpoint/2010/main" val="282347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66" y="1363287"/>
            <a:ext cx="7198822" cy="4813676"/>
          </a:xfrm>
        </p:spPr>
      </p:pic>
    </p:spTree>
    <p:extLst>
      <p:ext uri="{BB962C8B-B14F-4D97-AF65-F5344CB8AC3E}">
        <p14:creationId xmlns:p14="http://schemas.microsoft.com/office/powerpoint/2010/main" val="224741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338349"/>
            <a:ext cx="6991004" cy="4838614"/>
          </a:xfrm>
        </p:spPr>
      </p:pic>
    </p:spTree>
    <p:extLst>
      <p:ext uri="{BB962C8B-B14F-4D97-AF65-F5344CB8AC3E}">
        <p14:creationId xmlns:p14="http://schemas.microsoft.com/office/powerpoint/2010/main" val="70219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29" y="1113905"/>
            <a:ext cx="7606145" cy="5063058"/>
          </a:xfrm>
        </p:spPr>
      </p:pic>
    </p:spTree>
    <p:extLst>
      <p:ext uri="{BB962C8B-B14F-4D97-AF65-F5344CB8AC3E}">
        <p14:creationId xmlns:p14="http://schemas.microsoft.com/office/powerpoint/2010/main" val="331650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65" y="1122218"/>
            <a:ext cx="8512233" cy="5054745"/>
          </a:xfrm>
        </p:spPr>
      </p:pic>
    </p:spTree>
    <p:extLst>
      <p:ext uri="{BB962C8B-B14F-4D97-AF65-F5344CB8AC3E}">
        <p14:creationId xmlns:p14="http://schemas.microsoft.com/office/powerpoint/2010/main" val="197348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34" y="1305098"/>
            <a:ext cx="7190508" cy="4871865"/>
          </a:xfrm>
        </p:spPr>
      </p:pic>
    </p:spTree>
    <p:extLst>
      <p:ext uri="{BB962C8B-B14F-4D97-AF65-F5344CB8AC3E}">
        <p14:creationId xmlns:p14="http://schemas.microsoft.com/office/powerpoint/2010/main" val="50793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69" y="1280160"/>
            <a:ext cx="7789025" cy="4896803"/>
          </a:xfrm>
        </p:spPr>
      </p:pic>
    </p:spTree>
    <p:extLst>
      <p:ext uri="{BB962C8B-B14F-4D97-AF65-F5344CB8AC3E}">
        <p14:creationId xmlns:p14="http://schemas.microsoft.com/office/powerpoint/2010/main" val="139440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52" y="1330036"/>
            <a:ext cx="7722524" cy="4846927"/>
          </a:xfrm>
        </p:spPr>
      </p:pic>
    </p:spTree>
    <p:extLst>
      <p:ext uri="{BB962C8B-B14F-4D97-AF65-F5344CB8AC3E}">
        <p14:creationId xmlns:p14="http://schemas.microsoft.com/office/powerpoint/2010/main" val="758479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2021-02-28T17:12:22Z</dcterms:created>
  <dcterms:modified xsi:type="dcterms:W3CDTF">2021-02-28T17:12:48Z</dcterms:modified>
</cp:coreProperties>
</file>