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0"/>
    <p:restoredTop sz="94715"/>
  </p:normalViewPr>
  <p:slideViewPr>
    <p:cSldViewPr>
      <p:cViewPr varScale="1">
        <p:scale>
          <a:sx n="183" d="100"/>
          <a:sy n="183" d="100"/>
        </p:scale>
        <p:origin x="162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8A128-147B-EB4A-880F-FFC867DA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300" y="295275"/>
            <a:ext cx="5551329" cy="276999"/>
          </a:xfrm>
        </p:spPr>
        <p:txBody>
          <a:bodyPr/>
          <a:lstStyle/>
          <a:p>
            <a:r>
              <a:rPr lang="en-US" dirty="0"/>
              <a:t>Table Setting : Basic Cover , </a:t>
            </a:r>
            <a:r>
              <a:rPr lang="en-US" dirty="0" err="1"/>
              <a:t>elaboret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Table Manner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AF990-7144-4B4C-9467-ED48F84B210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70242" y="3952875"/>
            <a:ext cx="4562158" cy="430887"/>
          </a:xfrm>
        </p:spPr>
        <p:txBody>
          <a:bodyPr/>
          <a:lstStyle/>
          <a:p>
            <a:pPr algn="ctr"/>
            <a:r>
              <a:rPr lang="en-US" sz="1400" dirty="0"/>
              <a:t>Oleh : </a:t>
            </a:r>
          </a:p>
          <a:p>
            <a:pPr algn="ctr"/>
            <a:r>
              <a:rPr lang="en-US" sz="1400" dirty="0"/>
              <a:t>Andreas </a:t>
            </a:r>
            <a:r>
              <a:rPr lang="en-US" sz="1400" dirty="0" err="1"/>
              <a:t>Suwandi</a:t>
            </a:r>
            <a:r>
              <a:rPr lang="en-US" sz="1400" dirty="0"/>
              <a:t> , </a:t>
            </a:r>
            <a:r>
              <a:rPr lang="en-US" sz="1400" dirty="0" err="1"/>
              <a:t>S.Pd</a:t>
            </a:r>
            <a:r>
              <a:rPr lang="en-US" sz="1400" dirty="0"/>
              <a:t>, </a:t>
            </a:r>
            <a:r>
              <a:rPr lang="en-US" sz="1400" dirty="0" err="1"/>
              <a:t>M.Pd</a:t>
            </a:r>
            <a:r>
              <a:rPr lang="en-US" sz="1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9FDCF-CD9E-8849-B67F-81F87F32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717407"/>
            <a:ext cx="4635500" cy="30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7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5334000" cy="447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4959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007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5787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"/>
            <a:ext cx="5810250" cy="4476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953125" cy="4552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22</Words>
  <Application>Microsoft Macintosh PowerPoint</Application>
  <PresentationFormat>Custom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Calibri</vt:lpstr>
      <vt:lpstr>Office Theme</vt:lpstr>
      <vt:lpstr>Table Setting : Basic Cover , elaboret dan Table Manner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Setting : Basic Cover , elaboret dan Table Manner  </dc:title>
  <cp:lastModifiedBy>Microsoft Office User</cp:lastModifiedBy>
  <cp:revision>1</cp:revision>
  <dcterms:created xsi:type="dcterms:W3CDTF">2023-08-24T04:27:52Z</dcterms:created>
  <dcterms:modified xsi:type="dcterms:W3CDTF">2023-08-24T04:31:28Z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2023-08-24T00:00:00Z</vt:filetime>
  </property>
  <property fmtid="{D5CDD505-2E9C-101B-9397-08002B2CF9AE}" pid="3" name="LastSaved">
    <vt:filetime>2023-08-24T00:00:00Z</vt:filetime>
  </property>
</Properties>
</file>