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67" r:id="rId5"/>
    <p:sldId id="263" r:id="rId6"/>
    <p:sldId id="262" r:id="rId7"/>
    <p:sldId id="264" r:id="rId8"/>
    <p:sldId id="270" r:id="rId9"/>
    <p:sldId id="265" r:id="rId10"/>
    <p:sldId id="260" r:id="rId11"/>
    <p:sldId id="271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8/18/2023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8/18/2023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8/18/2023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8/18/2023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8/18/2023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8/18/2023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8/18/2023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8/18/2023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C4CD5-07C1-0FD1-773A-14C7A9DF419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8000" b="1" dirty="0"/>
              <a:t>ZAKAT</a:t>
            </a:r>
            <a:r>
              <a:rPr lang="en-US" dirty="0"/>
              <a:t> </a:t>
            </a: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C8C85C-876C-862E-E0EE-64EA855C43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sz="4400" dirty="0"/>
              <a:t>BUKU EKONOMI ISLAM BAB 2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0189218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C356B-2AA1-DAE0-1F40-0CA4FB7AE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ESENSI DISTRIBUSI ZAKAT </a:t>
            </a:r>
            <a:endParaRPr lang="en-ID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8EA62A1-0B23-5575-4342-BCDE54CFCD86}"/>
              </a:ext>
            </a:extLst>
          </p:cNvPr>
          <p:cNvSpPr txBox="1"/>
          <p:nvPr/>
        </p:nvSpPr>
        <p:spPr>
          <a:xfrm>
            <a:off x="3878826" y="812976"/>
            <a:ext cx="7587033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ID" sz="2400" dirty="0" err="1"/>
              <a:t>Esensi</a:t>
            </a:r>
            <a:r>
              <a:rPr lang="en-ID" sz="2400" dirty="0"/>
              <a:t> </a:t>
            </a:r>
            <a:r>
              <a:rPr lang="en-ID" sz="2400" dirty="0" err="1"/>
              <a:t>distribusi</a:t>
            </a:r>
            <a:r>
              <a:rPr lang="en-ID" sz="2400" dirty="0"/>
              <a:t> </a:t>
            </a:r>
            <a:r>
              <a:rPr lang="en-ID" sz="2400" dirty="0" err="1"/>
              <a:t>dari</a:t>
            </a:r>
            <a:r>
              <a:rPr lang="en-ID" sz="2400" dirty="0"/>
              <a:t> zakat </a:t>
            </a:r>
          </a:p>
          <a:p>
            <a:pPr algn="just"/>
            <a:r>
              <a:rPr lang="en-ID" sz="2400" dirty="0" err="1"/>
              <a:t>Berfungsi</a:t>
            </a:r>
            <a:r>
              <a:rPr lang="en-ID" sz="2400" dirty="0"/>
              <a:t> </a:t>
            </a:r>
            <a:r>
              <a:rPr lang="en-ID" sz="2400" dirty="0" err="1"/>
              <a:t>membangun</a:t>
            </a:r>
            <a:r>
              <a:rPr lang="en-ID" sz="2400" dirty="0"/>
              <a:t> </a:t>
            </a:r>
            <a:r>
              <a:rPr lang="en-ID" sz="2400" dirty="0" err="1"/>
              <a:t>pajak</a:t>
            </a:r>
            <a:r>
              <a:rPr lang="en-ID" sz="2400" dirty="0"/>
              <a:t> </a:t>
            </a:r>
            <a:r>
              <a:rPr lang="en-ID" sz="2400" dirty="0" err="1"/>
              <a:t>kekayaan</a:t>
            </a:r>
            <a:r>
              <a:rPr lang="en-ID" sz="2400" dirty="0"/>
              <a:t> negara </a:t>
            </a:r>
            <a:r>
              <a:rPr lang="en-ID" sz="2400" dirty="0" err="1"/>
              <a:t>menjadi</a:t>
            </a:r>
            <a:r>
              <a:rPr lang="en-ID" sz="2400" dirty="0"/>
              <a:t> </a:t>
            </a:r>
            <a:r>
              <a:rPr lang="en-ID" sz="2400" dirty="0" err="1"/>
              <a:t>penompang</a:t>
            </a:r>
            <a:r>
              <a:rPr lang="en-ID" sz="2400" dirty="0"/>
              <a:t> dan </a:t>
            </a:r>
            <a:r>
              <a:rPr lang="en-ID" sz="2400" dirty="0" err="1"/>
              <a:t>tambahan</a:t>
            </a:r>
            <a:r>
              <a:rPr lang="en-ID" sz="2400" dirty="0"/>
              <a:t> </a:t>
            </a:r>
            <a:r>
              <a:rPr lang="en-ID" sz="2400" dirty="0" err="1"/>
              <a:t>meringankan</a:t>
            </a:r>
            <a:r>
              <a:rPr lang="en-ID" sz="2400" dirty="0"/>
              <a:t> </a:t>
            </a:r>
            <a:r>
              <a:rPr lang="en-ID" sz="2400" dirty="0" err="1"/>
              <a:t>beban</a:t>
            </a:r>
            <a:r>
              <a:rPr lang="en-ID" sz="2400" dirty="0"/>
              <a:t> </a:t>
            </a:r>
            <a:r>
              <a:rPr lang="en-ID" sz="2400" dirty="0" err="1"/>
              <a:t>pemerintah</a:t>
            </a:r>
            <a:r>
              <a:rPr lang="en-ID" sz="2400" dirty="0"/>
              <a:t> </a:t>
            </a:r>
            <a:r>
              <a:rPr lang="en-ID" sz="2400" dirty="0" err="1"/>
              <a:t>dalam</a:t>
            </a:r>
            <a:r>
              <a:rPr lang="en-ID" sz="2400" dirty="0"/>
              <a:t> </a:t>
            </a:r>
            <a:r>
              <a:rPr lang="en-ID" sz="2400" dirty="0" err="1"/>
              <a:t>menciptakan</a:t>
            </a:r>
            <a:r>
              <a:rPr lang="en-ID" sz="2400" dirty="0"/>
              <a:t> </a:t>
            </a:r>
            <a:r>
              <a:rPr lang="en-ID" sz="2400" dirty="0" err="1"/>
              <a:t>pemeintah</a:t>
            </a:r>
            <a:r>
              <a:rPr lang="en-ID" sz="2400" dirty="0"/>
              <a:t> dan </a:t>
            </a:r>
            <a:r>
              <a:rPr lang="en-ID" sz="2400" dirty="0" err="1"/>
              <a:t>pengurangan</a:t>
            </a:r>
            <a:r>
              <a:rPr lang="en-ID" sz="2400" dirty="0"/>
              <a:t> </a:t>
            </a:r>
            <a:r>
              <a:rPr lang="en-ID" sz="2400" dirty="0" err="1"/>
              <a:t>kemiskinan</a:t>
            </a:r>
            <a:r>
              <a:rPr lang="en-ID" sz="2400" dirty="0"/>
              <a:t> </a:t>
            </a:r>
          </a:p>
          <a:p>
            <a:pPr algn="just"/>
            <a:r>
              <a:rPr lang="en-ID" sz="2400" dirty="0" err="1"/>
              <a:t>Tujuan</a:t>
            </a:r>
            <a:r>
              <a:rPr lang="en-ID" sz="2400" dirty="0"/>
              <a:t> </a:t>
            </a:r>
            <a:r>
              <a:rPr lang="en-ID" sz="2400" dirty="0" err="1"/>
              <a:t>pendayagunaan</a:t>
            </a:r>
            <a:r>
              <a:rPr lang="en-ID" sz="2400" dirty="0"/>
              <a:t> </a:t>
            </a:r>
            <a:r>
              <a:rPr lang="en-ID" sz="2400" dirty="0" err="1"/>
              <a:t>zkat</a:t>
            </a:r>
            <a:r>
              <a:rPr lang="en-ID" sz="2400" dirty="0"/>
              <a:t> </a:t>
            </a:r>
          </a:p>
          <a:p>
            <a:pPr algn="just"/>
            <a:r>
              <a:rPr lang="en-ID" sz="2400" dirty="0"/>
              <a:t>Zakat </a:t>
            </a:r>
            <a:r>
              <a:rPr lang="en-ID" sz="2400" dirty="0" err="1"/>
              <a:t>mendorong</a:t>
            </a:r>
            <a:r>
              <a:rPr lang="en-ID" sz="2400" dirty="0"/>
              <a:t> </a:t>
            </a:r>
            <a:r>
              <a:rPr lang="en-ID" sz="2400" dirty="0" err="1"/>
              <a:t>investasi</a:t>
            </a:r>
            <a:r>
              <a:rPr lang="en-ID" sz="2400" dirty="0"/>
              <a:t> </a:t>
            </a:r>
            <a:r>
              <a:rPr lang="en-ID" sz="2400" dirty="0" err="1"/>
              <a:t>secara</a:t>
            </a:r>
            <a:r>
              <a:rPr lang="en-ID" sz="2400" dirty="0"/>
              <a:t> </a:t>
            </a:r>
            <a:r>
              <a:rPr lang="en-ID" sz="2400" dirty="0" err="1"/>
              <a:t>langsung</a:t>
            </a:r>
            <a:r>
              <a:rPr lang="en-ID" sz="2400" dirty="0"/>
              <a:t> dan </a:t>
            </a:r>
            <a:r>
              <a:rPr lang="en-ID" sz="2400" dirty="0" err="1"/>
              <a:t>tidak</a:t>
            </a:r>
            <a:r>
              <a:rPr lang="en-ID" sz="2400" dirty="0"/>
              <a:t> </a:t>
            </a:r>
            <a:r>
              <a:rPr lang="en-ID" sz="2400" dirty="0" err="1"/>
              <a:t>langsung</a:t>
            </a:r>
            <a:r>
              <a:rPr lang="en-ID" sz="2400" dirty="0"/>
              <a:t> </a:t>
            </a:r>
          </a:p>
          <a:p>
            <a:pPr algn="just"/>
            <a:r>
              <a:rPr lang="en-ID" sz="2400" dirty="0" err="1"/>
              <a:t>Arahan</a:t>
            </a:r>
            <a:r>
              <a:rPr lang="en-ID" sz="2400" dirty="0"/>
              <a:t> </a:t>
            </a:r>
            <a:r>
              <a:rPr lang="en-ID" sz="2400" dirty="0" err="1"/>
              <a:t>tujuan</a:t>
            </a:r>
            <a:r>
              <a:rPr lang="en-ID" sz="2400" dirty="0"/>
              <a:t> zakat </a:t>
            </a:r>
            <a:r>
              <a:rPr lang="en-ID" sz="2400" dirty="0" err="1"/>
              <a:t>dari</a:t>
            </a:r>
            <a:r>
              <a:rPr lang="en-ID" sz="2400" dirty="0"/>
              <a:t> </a:t>
            </a:r>
            <a:r>
              <a:rPr lang="en-ID" sz="2400" dirty="0" err="1"/>
              <a:t>Departemen</a:t>
            </a:r>
            <a:r>
              <a:rPr lang="en-ID" sz="2400" dirty="0"/>
              <a:t> Agama </a:t>
            </a:r>
          </a:p>
          <a:p>
            <a:pPr algn="just"/>
            <a:r>
              <a:rPr lang="en-ID" sz="2400" dirty="0"/>
              <a:t>1.Memperbaiki </a:t>
            </a:r>
            <a:r>
              <a:rPr lang="en-ID" sz="2400" dirty="0" err="1"/>
              <a:t>taaf</a:t>
            </a:r>
            <a:r>
              <a:rPr lang="en-ID" sz="2400" dirty="0"/>
              <a:t> </a:t>
            </a:r>
            <a:r>
              <a:rPr lang="en-ID" sz="2400" dirty="0" err="1"/>
              <a:t>hidup</a:t>
            </a:r>
            <a:endParaRPr lang="en-ID" sz="2400" dirty="0"/>
          </a:p>
          <a:p>
            <a:pPr algn="just"/>
            <a:r>
              <a:rPr lang="en-ID" sz="2400" dirty="0"/>
              <a:t>2.Pendidikan dan </a:t>
            </a:r>
            <a:r>
              <a:rPr lang="en-ID" sz="2400" dirty="0" err="1"/>
              <a:t>beasiswa</a:t>
            </a:r>
            <a:r>
              <a:rPr lang="en-ID" sz="2400" dirty="0"/>
              <a:t> </a:t>
            </a:r>
          </a:p>
          <a:p>
            <a:pPr algn="just"/>
            <a:r>
              <a:rPr lang="en-ID" sz="2400" dirty="0"/>
              <a:t>3.Mengatasi </a:t>
            </a:r>
            <a:r>
              <a:rPr lang="en-ID" sz="2400" dirty="0" err="1"/>
              <a:t>ketenagakerjaan</a:t>
            </a:r>
            <a:r>
              <a:rPr lang="en-ID" sz="2400" dirty="0"/>
              <a:t> dan </a:t>
            </a:r>
            <a:r>
              <a:rPr lang="en-ID" sz="2400" dirty="0" err="1"/>
              <a:t>penganguran</a:t>
            </a:r>
            <a:endParaRPr lang="en-ID" sz="2400" dirty="0"/>
          </a:p>
          <a:p>
            <a:pPr algn="just"/>
            <a:r>
              <a:rPr lang="en-ID" sz="2400" dirty="0"/>
              <a:t>4.Program </a:t>
            </a:r>
            <a:r>
              <a:rPr lang="en-ID" sz="2400" dirty="0" err="1"/>
              <a:t>pelajaran</a:t>
            </a:r>
            <a:r>
              <a:rPr lang="en-ID" sz="2400" dirty="0"/>
              <a:t> </a:t>
            </a:r>
            <a:r>
              <a:rPr lang="en-ID" sz="2400" dirty="0" err="1"/>
              <a:t>kesehatan</a:t>
            </a:r>
            <a:r>
              <a:rPr lang="en-ID" sz="2400" dirty="0"/>
              <a:t> </a:t>
            </a:r>
          </a:p>
          <a:p>
            <a:pPr algn="just"/>
            <a:r>
              <a:rPr lang="en-ID" sz="2400" dirty="0"/>
              <a:t>5.Panti </a:t>
            </a:r>
            <a:r>
              <a:rPr lang="en-ID" sz="2400" dirty="0" err="1"/>
              <a:t>Asuhan</a:t>
            </a:r>
            <a:r>
              <a:rPr lang="en-ID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942183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BF75629-1A00-FACC-5BC1-0D7DFE215E5F}"/>
              </a:ext>
            </a:extLst>
          </p:cNvPr>
          <p:cNvSpPr txBox="1"/>
          <p:nvPr/>
        </p:nvSpPr>
        <p:spPr>
          <a:xfrm>
            <a:off x="3049229" y="3244334"/>
            <a:ext cx="609845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7200" dirty="0"/>
              <a:t>TERIMA KASIH </a:t>
            </a:r>
          </a:p>
        </p:txBody>
      </p:sp>
    </p:spTree>
    <p:extLst>
      <p:ext uri="{BB962C8B-B14F-4D97-AF65-F5344CB8AC3E}">
        <p14:creationId xmlns:p14="http://schemas.microsoft.com/office/powerpoint/2010/main" val="2347909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DAC1CA-A011-4592-96DF-A23339E07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PENGERTIAN ZAKAT </a:t>
            </a:r>
            <a:endParaRPr lang="en-ID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C839E23-A4D5-2454-83CF-48FF3BE0A1C4}"/>
              </a:ext>
            </a:extLst>
          </p:cNvPr>
          <p:cNvSpPr txBox="1"/>
          <p:nvPr/>
        </p:nvSpPr>
        <p:spPr>
          <a:xfrm>
            <a:off x="3558990" y="582067"/>
            <a:ext cx="7520230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ID" sz="2800" dirty="0"/>
              <a:t>Zakat </a:t>
            </a:r>
            <a:r>
              <a:rPr lang="en-ID" sz="2800" dirty="0" err="1"/>
              <a:t>menurut</a:t>
            </a:r>
            <a:r>
              <a:rPr lang="en-ID" sz="2800" dirty="0"/>
              <a:t> </a:t>
            </a:r>
            <a:r>
              <a:rPr lang="en-ID" sz="2800" dirty="0" err="1"/>
              <a:t>bahasa</a:t>
            </a:r>
            <a:r>
              <a:rPr lang="en-ID" sz="2800" dirty="0"/>
              <a:t> </a:t>
            </a:r>
            <a:r>
              <a:rPr lang="en-ID" sz="2800" dirty="0" err="1"/>
              <a:t>artinya</a:t>
            </a:r>
            <a:r>
              <a:rPr lang="en-ID" sz="2800" dirty="0"/>
              <a:t>  </a:t>
            </a:r>
            <a:r>
              <a:rPr lang="en-ID" sz="2800" dirty="0" err="1"/>
              <a:t>suci</a:t>
            </a:r>
            <a:r>
              <a:rPr lang="en-ID" sz="2800" dirty="0"/>
              <a:t> , </a:t>
            </a:r>
            <a:r>
              <a:rPr lang="en-ID" sz="2800" dirty="0" err="1"/>
              <a:t>berkah</a:t>
            </a:r>
            <a:r>
              <a:rPr lang="en-ID" sz="2800" dirty="0"/>
              <a:t> , </a:t>
            </a:r>
            <a:r>
              <a:rPr lang="en-ID" sz="2800" dirty="0" err="1"/>
              <a:t>terpuji</a:t>
            </a:r>
            <a:r>
              <a:rPr lang="en-ID" sz="2800" dirty="0"/>
              <a:t> ,</a:t>
            </a:r>
            <a:r>
              <a:rPr lang="en-ID" sz="2800" dirty="0" err="1"/>
              <a:t>tumbuh</a:t>
            </a:r>
            <a:r>
              <a:rPr lang="en-ID" sz="2800" dirty="0"/>
              <a:t>, </a:t>
            </a:r>
            <a:r>
              <a:rPr lang="en-ID" sz="2800" dirty="0" err="1"/>
              <a:t>berkembang</a:t>
            </a:r>
            <a:r>
              <a:rPr lang="en-ID" sz="2800" dirty="0"/>
              <a:t>, </a:t>
            </a:r>
            <a:r>
              <a:rPr lang="en-ID" sz="2800" dirty="0" err="1"/>
              <a:t>maupun</a:t>
            </a:r>
            <a:r>
              <a:rPr lang="en-ID" sz="2800" dirty="0"/>
              <a:t> </a:t>
            </a:r>
            <a:r>
              <a:rPr lang="en-ID" sz="2800" dirty="0" err="1"/>
              <a:t>subur</a:t>
            </a:r>
            <a:r>
              <a:rPr lang="en-ID" sz="2800" dirty="0"/>
              <a:t> </a:t>
            </a:r>
            <a:r>
              <a:rPr lang="en-ID" sz="2800" dirty="0" err="1"/>
              <a:t>atau</a:t>
            </a:r>
            <a:r>
              <a:rPr lang="en-ID" sz="2800" dirty="0"/>
              <a:t> </a:t>
            </a:r>
            <a:r>
              <a:rPr lang="en-ID" sz="2800" dirty="0" err="1"/>
              <a:t>bertambah</a:t>
            </a:r>
            <a:r>
              <a:rPr lang="en-ID" sz="2800" dirty="0"/>
              <a:t>. </a:t>
            </a:r>
          </a:p>
          <a:p>
            <a:pPr algn="just"/>
            <a:r>
              <a:rPr lang="en-ID" sz="2800" dirty="0"/>
              <a:t>Zakat </a:t>
            </a:r>
            <a:r>
              <a:rPr lang="en-ID" sz="2800" dirty="0" err="1"/>
              <a:t>menurut</a:t>
            </a:r>
            <a:r>
              <a:rPr lang="en-ID" sz="2800" dirty="0"/>
              <a:t> </a:t>
            </a:r>
            <a:r>
              <a:rPr lang="en-ID" sz="2800" dirty="0" err="1"/>
              <a:t>istilah</a:t>
            </a:r>
            <a:r>
              <a:rPr lang="en-ID" sz="2800" dirty="0"/>
              <a:t>  </a:t>
            </a:r>
            <a:r>
              <a:rPr lang="en-ID" sz="2800" dirty="0" err="1"/>
              <a:t>fikih</a:t>
            </a:r>
            <a:r>
              <a:rPr lang="en-ID" sz="2800" dirty="0"/>
              <a:t> </a:t>
            </a:r>
            <a:r>
              <a:rPr lang="en-ID" sz="2800" dirty="0" err="1"/>
              <a:t>adalah</a:t>
            </a:r>
            <a:r>
              <a:rPr lang="en-ID" sz="2800" dirty="0"/>
              <a:t> </a:t>
            </a:r>
            <a:r>
              <a:rPr lang="en-ID" sz="2800" dirty="0" err="1"/>
              <a:t>kegiatan</a:t>
            </a:r>
            <a:r>
              <a:rPr lang="en-ID" sz="2800" dirty="0"/>
              <a:t> </a:t>
            </a:r>
            <a:r>
              <a:rPr lang="en-ID" sz="2800" dirty="0" err="1"/>
              <a:t>mengeluarkan</a:t>
            </a:r>
            <a:r>
              <a:rPr lang="en-ID" sz="2800" dirty="0"/>
              <a:t> </a:t>
            </a:r>
            <a:r>
              <a:rPr lang="en-ID" sz="2800" dirty="0" err="1"/>
              <a:t>harta</a:t>
            </a:r>
            <a:r>
              <a:rPr lang="en-ID" sz="2800" dirty="0"/>
              <a:t> </a:t>
            </a:r>
            <a:r>
              <a:rPr lang="en-ID" sz="2800" dirty="0" err="1"/>
              <a:t>tertentu</a:t>
            </a:r>
            <a:r>
              <a:rPr lang="en-ID" sz="2800" dirty="0"/>
              <a:t> </a:t>
            </a:r>
            <a:r>
              <a:rPr lang="en-ID" sz="2800" dirty="0" err="1"/>
              <a:t>dari</a:t>
            </a:r>
            <a:r>
              <a:rPr lang="en-ID" sz="2800" dirty="0"/>
              <a:t> </a:t>
            </a:r>
            <a:r>
              <a:rPr lang="en-ID" sz="2800" dirty="0" err="1"/>
              <a:t>seseorang</a:t>
            </a:r>
            <a:r>
              <a:rPr lang="en-ID" sz="2800" dirty="0"/>
              <a:t> yang </a:t>
            </a:r>
            <a:r>
              <a:rPr lang="en-ID" sz="2800" dirty="0" err="1"/>
              <a:t>beragama</a:t>
            </a:r>
            <a:r>
              <a:rPr lang="en-ID" sz="2800" dirty="0"/>
              <a:t> Islam dan </a:t>
            </a:r>
            <a:r>
              <a:rPr lang="en-ID" sz="2800" dirty="0" err="1"/>
              <a:t>diberikan</a:t>
            </a:r>
            <a:r>
              <a:rPr lang="en-ID" sz="2800" dirty="0"/>
              <a:t> </a:t>
            </a:r>
            <a:r>
              <a:rPr lang="en-ID" sz="2800" dirty="0" err="1"/>
              <a:t>kepada</a:t>
            </a:r>
            <a:r>
              <a:rPr lang="en-ID" sz="2800" dirty="0"/>
              <a:t> </a:t>
            </a:r>
            <a:r>
              <a:rPr lang="en-ID" sz="2800" dirty="0" err="1"/>
              <a:t>golongan</a:t>
            </a:r>
            <a:r>
              <a:rPr lang="en-ID" sz="2800" dirty="0"/>
              <a:t> yang </a:t>
            </a:r>
            <a:r>
              <a:rPr lang="en-ID" sz="2800" dirty="0" err="1"/>
              <a:t>berhak</a:t>
            </a:r>
            <a:r>
              <a:rPr lang="en-ID" sz="2800" dirty="0"/>
              <a:t> </a:t>
            </a:r>
            <a:r>
              <a:rPr lang="en-ID" sz="2800" dirty="0" err="1"/>
              <a:t>menerimanya</a:t>
            </a:r>
            <a:endParaRPr lang="en-ID" sz="2800" dirty="0"/>
          </a:p>
          <a:p>
            <a:pPr algn="just"/>
            <a:r>
              <a:rPr lang="en-ID" sz="2800" dirty="0" err="1"/>
              <a:t>pengertian</a:t>
            </a:r>
            <a:r>
              <a:rPr lang="en-ID" sz="2800" dirty="0"/>
              <a:t> zakat </a:t>
            </a:r>
            <a:r>
              <a:rPr lang="en-ID" sz="2800" dirty="0" err="1"/>
              <a:t>menurut</a:t>
            </a:r>
            <a:r>
              <a:rPr lang="en-ID" sz="2800" dirty="0"/>
              <a:t> </a:t>
            </a:r>
            <a:r>
              <a:rPr lang="en-ID" sz="2800" dirty="0" err="1"/>
              <a:t>Peraturan</a:t>
            </a:r>
            <a:r>
              <a:rPr lang="en-ID" sz="2800" dirty="0"/>
              <a:t> Menteri Agama No 52 </a:t>
            </a:r>
            <a:r>
              <a:rPr lang="en-ID" sz="2800" dirty="0" err="1"/>
              <a:t>Tahun</a:t>
            </a:r>
            <a:r>
              <a:rPr lang="en-ID" sz="2800" dirty="0"/>
              <a:t> 2014, zakat </a:t>
            </a:r>
            <a:r>
              <a:rPr lang="en-ID" sz="2800" dirty="0" err="1"/>
              <a:t>adalah</a:t>
            </a:r>
            <a:r>
              <a:rPr lang="en-ID" sz="2800" dirty="0"/>
              <a:t> </a:t>
            </a:r>
            <a:r>
              <a:rPr lang="en-ID" sz="2800" dirty="0" err="1"/>
              <a:t>harta</a:t>
            </a:r>
            <a:r>
              <a:rPr lang="en-ID" sz="2800" dirty="0"/>
              <a:t> yang </a:t>
            </a:r>
            <a:r>
              <a:rPr lang="en-ID" sz="2800" dirty="0" err="1"/>
              <a:t>wajib</a:t>
            </a:r>
            <a:r>
              <a:rPr lang="en-ID" sz="2800" dirty="0"/>
              <a:t> </a:t>
            </a:r>
            <a:r>
              <a:rPr lang="en-ID" sz="2800" dirty="0" err="1"/>
              <a:t>dikeluarkan</a:t>
            </a:r>
            <a:r>
              <a:rPr lang="en-ID" sz="2800" dirty="0"/>
              <a:t> oleh </a:t>
            </a:r>
            <a:r>
              <a:rPr lang="en-ID" sz="2800" dirty="0" err="1"/>
              <a:t>seorang</a:t>
            </a:r>
            <a:r>
              <a:rPr lang="en-ID" sz="2800" dirty="0"/>
              <a:t> </a:t>
            </a:r>
            <a:r>
              <a:rPr lang="en-ID" sz="2800" dirty="0" err="1"/>
              <a:t>muslim</a:t>
            </a:r>
            <a:r>
              <a:rPr lang="en-ID" sz="2800" dirty="0"/>
              <a:t> </a:t>
            </a:r>
            <a:r>
              <a:rPr lang="en-ID" sz="2800" dirty="0" err="1"/>
              <a:t>atau</a:t>
            </a:r>
            <a:r>
              <a:rPr lang="en-ID" sz="2800" dirty="0"/>
              <a:t> badan </a:t>
            </a:r>
            <a:r>
              <a:rPr lang="en-ID" sz="2800" dirty="0" err="1"/>
              <a:t>usaha</a:t>
            </a:r>
            <a:r>
              <a:rPr lang="en-ID" sz="2800" dirty="0"/>
              <a:t> yang </a:t>
            </a:r>
            <a:r>
              <a:rPr lang="en-ID" sz="2800" dirty="0" err="1"/>
              <a:t>dimiliki</a:t>
            </a:r>
            <a:r>
              <a:rPr lang="en-ID" sz="2800" dirty="0"/>
              <a:t> oleh orang Islam </a:t>
            </a:r>
            <a:r>
              <a:rPr lang="en-ID" sz="2800" dirty="0" err="1"/>
              <a:t>untuk</a:t>
            </a:r>
            <a:r>
              <a:rPr lang="en-ID" sz="2800" dirty="0"/>
              <a:t> </a:t>
            </a:r>
            <a:r>
              <a:rPr lang="en-ID" sz="2800" dirty="0" err="1"/>
              <a:t>diberikan</a:t>
            </a:r>
            <a:r>
              <a:rPr lang="en-ID" sz="2800" dirty="0"/>
              <a:t> </a:t>
            </a:r>
            <a:r>
              <a:rPr lang="en-ID" sz="2800" dirty="0" err="1"/>
              <a:t>kepada</a:t>
            </a:r>
            <a:r>
              <a:rPr lang="en-ID" sz="2800" dirty="0"/>
              <a:t> yang </a:t>
            </a:r>
            <a:r>
              <a:rPr lang="en-ID" sz="2800" dirty="0" err="1"/>
              <a:t>berhak</a:t>
            </a:r>
            <a:r>
              <a:rPr lang="en-ID" sz="2800" dirty="0"/>
              <a:t> </a:t>
            </a:r>
            <a:r>
              <a:rPr lang="en-ID" sz="2800" dirty="0" err="1"/>
              <a:t>menerimanya</a:t>
            </a:r>
            <a:r>
              <a:rPr lang="en-ID" sz="2800" dirty="0"/>
              <a:t> </a:t>
            </a:r>
            <a:r>
              <a:rPr lang="en-ID" sz="2800" dirty="0" err="1"/>
              <a:t>sesuai</a:t>
            </a:r>
            <a:r>
              <a:rPr lang="en-ID" sz="2800" dirty="0"/>
              <a:t> </a:t>
            </a:r>
            <a:r>
              <a:rPr lang="en-ID" sz="2800" dirty="0" err="1"/>
              <a:t>dengan</a:t>
            </a:r>
            <a:r>
              <a:rPr lang="en-ID" sz="2800" dirty="0"/>
              <a:t> </a:t>
            </a:r>
            <a:r>
              <a:rPr lang="en-ID" sz="2800" dirty="0" err="1"/>
              <a:t>syariat</a:t>
            </a:r>
            <a:r>
              <a:rPr lang="en-ID" sz="2800" dirty="0"/>
              <a:t> Islam</a:t>
            </a:r>
          </a:p>
        </p:txBody>
      </p:sp>
    </p:spTree>
    <p:extLst>
      <p:ext uri="{BB962C8B-B14F-4D97-AF65-F5344CB8AC3E}">
        <p14:creationId xmlns:p14="http://schemas.microsoft.com/office/powerpoint/2010/main" val="927014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C356B-2AA1-DAE0-1F40-0CA4FB7AE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PENJABARAN ZAKAT </a:t>
            </a:r>
            <a:endParaRPr lang="en-ID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5918E0A-7897-2C57-13F6-2FDAD5D13310}"/>
              </a:ext>
            </a:extLst>
          </p:cNvPr>
          <p:cNvSpPr txBox="1"/>
          <p:nvPr/>
        </p:nvSpPr>
        <p:spPr>
          <a:xfrm>
            <a:off x="3584435" y="709428"/>
            <a:ext cx="7669161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ID" sz="2400" dirty="0" err="1"/>
              <a:t>Menurut</a:t>
            </a:r>
            <a:r>
              <a:rPr lang="en-ID" sz="2400" dirty="0"/>
              <a:t> </a:t>
            </a:r>
            <a:r>
              <a:rPr lang="en-ID" sz="2400" dirty="0" err="1"/>
              <a:t>Stighlitz</a:t>
            </a:r>
            <a:r>
              <a:rPr lang="en-ID" sz="2400" dirty="0"/>
              <a:t> (1986) </a:t>
            </a:r>
            <a:r>
              <a:rPr lang="en-ID" sz="2400" dirty="0" err="1"/>
              <a:t>Pungutan</a:t>
            </a:r>
            <a:r>
              <a:rPr lang="en-ID" sz="2400" dirty="0"/>
              <a:t> </a:t>
            </a:r>
            <a:r>
              <a:rPr lang="en-ID" sz="2400" dirty="0" err="1"/>
              <a:t>sejak</a:t>
            </a:r>
            <a:r>
              <a:rPr lang="en-ID" sz="2400" dirty="0"/>
              <a:t> </a:t>
            </a:r>
            <a:r>
              <a:rPr lang="en-ID" sz="2400" dirty="0" err="1"/>
              <a:t>dahulu</a:t>
            </a:r>
            <a:r>
              <a:rPr lang="en-ID" sz="2400" dirty="0"/>
              <a:t> </a:t>
            </a:r>
            <a:r>
              <a:rPr lang="en-ID" sz="2400" dirty="0" err="1"/>
              <a:t>sudah</a:t>
            </a:r>
            <a:r>
              <a:rPr lang="en-ID" sz="2400" dirty="0"/>
              <a:t> </a:t>
            </a:r>
            <a:r>
              <a:rPr lang="en-ID" sz="2400" dirty="0" err="1"/>
              <a:t>ada</a:t>
            </a:r>
            <a:endParaRPr lang="en-ID" sz="2400" dirty="0"/>
          </a:p>
          <a:p>
            <a:pPr algn="just"/>
            <a:r>
              <a:rPr lang="en-ID" sz="2400" dirty="0" err="1"/>
              <a:t>Menurut</a:t>
            </a:r>
            <a:r>
              <a:rPr lang="en-ID" sz="2400" dirty="0"/>
              <a:t> </a:t>
            </a:r>
            <a:r>
              <a:rPr lang="en-ID" sz="2400" dirty="0" err="1"/>
              <a:t>Rryardi</a:t>
            </a:r>
            <a:r>
              <a:rPr lang="en-ID" sz="2400" dirty="0"/>
              <a:t>(2002-319) </a:t>
            </a:r>
            <a:r>
              <a:rPr lang="en-ID" sz="2400" dirty="0" err="1"/>
              <a:t>potensi</a:t>
            </a:r>
            <a:r>
              <a:rPr lang="en-ID" sz="2400" dirty="0"/>
              <a:t> zakat </a:t>
            </a:r>
            <a:r>
              <a:rPr lang="en-ID" sz="2400" dirty="0" err="1"/>
              <a:t>indonesia</a:t>
            </a:r>
            <a:r>
              <a:rPr lang="en-ID" sz="2400" dirty="0"/>
              <a:t> 7 </a:t>
            </a:r>
            <a:r>
              <a:rPr lang="en-ID" sz="2400" dirty="0" err="1"/>
              <a:t>triliun</a:t>
            </a:r>
            <a:r>
              <a:rPr lang="en-ID" sz="2400" dirty="0"/>
              <a:t> </a:t>
            </a:r>
            <a:r>
              <a:rPr lang="en-ID" sz="2400" dirty="0" err="1"/>
              <a:t>pertahun</a:t>
            </a:r>
            <a:r>
              <a:rPr lang="en-ID" sz="2400" dirty="0"/>
              <a:t> </a:t>
            </a:r>
            <a:r>
              <a:rPr lang="en-ID" sz="2400" dirty="0" err="1"/>
              <a:t>tetapi</a:t>
            </a:r>
            <a:r>
              <a:rPr lang="en-ID" sz="2400" dirty="0"/>
              <a:t> </a:t>
            </a:r>
            <a:r>
              <a:rPr lang="en-ID" sz="2400" dirty="0" err="1"/>
              <a:t>terdapat</a:t>
            </a:r>
            <a:r>
              <a:rPr lang="en-ID" sz="2400" dirty="0"/>
              <a:t> </a:t>
            </a:r>
            <a:r>
              <a:rPr lang="en-ID" sz="2400" dirty="0" err="1"/>
              <a:t>kendala</a:t>
            </a:r>
            <a:r>
              <a:rPr lang="en-ID" sz="2400" dirty="0"/>
              <a:t> </a:t>
            </a:r>
            <a:r>
              <a:rPr lang="en-ID" sz="2400" dirty="0" err="1"/>
              <a:t>sehingga</a:t>
            </a:r>
            <a:r>
              <a:rPr lang="en-ID" sz="2400" dirty="0"/>
              <a:t> </a:t>
            </a:r>
            <a:r>
              <a:rPr lang="en-ID" sz="2400" dirty="0" err="1"/>
              <a:t>tidak</a:t>
            </a:r>
            <a:r>
              <a:rPr lang="en-ID" sz="2400" dirty="0"/>
              <a:t> </a:t>
            </a:r>
            <a:r>
              <a:rPr lang="en-ID" sz="2400" dirty="0" err="1"/>
              <a:t>tereksekusi</a:t>
            </a:r>
            <a:r>
              <a:rPr lang="en-ID" sz="2400" dirty="0"/>
              <a:t> </a:t>
            </a:r>
            <a:r>
              <a:rPr lang="en-ID" sz="2400" dirty="0" err="1"/>
              <a:t>yaitu</a:t>
            </a:r>
            <a:r>
              <a:rPr lang="en-ID" sz="2400" dirty="0"/>
              <a:t> </a:t>
            </a:r>
          </a:p>
          <a:p>
            <a:pPr algn="just"/>
            <a:r>
              <a:rPr lang="en-ID" sz="2400" dirty="0" err="1"/>
              <a:t>A.zakat</a:t>
            </a:r>
            <a:r>
              <a:rPr lang="en-ID" sz="2400" dirty="0"/>
              <a:t> </a:t>
            </a:r>
            <a:r>
              <a:rPr lang="en-ID" sz="2400" dirty="0" err="1"/>
              <a:t>hanya</a:t>
            </a:r>
            <a:r>
              <a:rPr lang="en-ID" sz="2400" dirty="0"/>
              <a:t> </a:t>
            </a:r>
            <a:r>
              <a:rPr lang="en-ID" sz="2400" dirty="0" err="1"/>
              <a:t>diambil</a:t>
            </a:r>
            <a:r>
              <a:rPr lang="en-ID" sz="2400" dirty="0"/>
              <a:t> </a:t>
            </a:r>
            <a:r>
              <a:rPr lang="en-ID" sz="2400" dirty="0" err="1"/>
              <a:t>dari</a:t>
            </a:r>
            <a:r>
              <a:rPr lang="en-ID" sz="2400" dirty="0"/>
              <a:t> </a:t>
            </a:r>
            <a:r>
              <a:rPr lang="en-ID" sz="2400" dirty="0" err="1"/>
              <a:t>hal</a:t>
            </a:r>
            <a:r>
              <a:rPr lang="en-ID" sz="2400" dirty="0"/>
              <a:t> </a:t>
            </a:r>
            <a:r>
              <a:rPr lang="en-ID" sz="2400" dirty="0" err="1"/>
              <a:t>tertentu</a:t>
            </a:r>
            <a:r>
              <a:rPr lang="en-ID" sz="2400" dirty="0"/>
              <a:t> </a:t>
            </a:r>
          </a:p>
          <a:p>
            <a:pPr algn="just"/>
            <a:r>
              <a:rPr lang="en-ID" sz="2400" dirty="0" err="1"/>
              <a:t>b.zakat</a:t>
            </a:r>
            <a:r>
              <a:rPr lang="en-ID" sz="2400" dirty="0"/>
              <a:t> </a:t>
            </a:r>
            <a:r>
              <a:rPr lang="en-ID" sz="2400" dirty="0" err="1"/>
              <a:t>penggunaannya</a:t>
            </a:r>
            <a:r>
              <a:rPr lang="en-ID" sz="2400" dirty="0"/>
              <a:t> </a:t>
            </a:r>
            <a:r>
              <a:rPr lang="en-ID" sz="2400" dirty="0" err="1"/>
              <a:t>dibatasi</a:t>
            </a:r>
            <a:r>
              <a:rPr lang="en-ID" sz="2400" dirty="0"/>
              <a:t> </a:t>
            </a:r>
            <a:r>
              <a:rPr lang="en-ID" sz="2400" dirty="0" err="1"/>
              <a:t>untuuk</a:t>
            </a:r>
            <a:r>
              <a:rPr lang="en-ID" sz="2400" dirty="0"/>
              <a:t> </a:t>
            </a:r>
            <a:r>
              <a:rPr lang="en-ID" sz="2400" dirty="0" err="1"/>
              <a:t>kepentingan</a:t>
            </a:r>
            <a:r>
              <a:rPr lang="en-ID" sz="2400" dirty="0"/>
              <a:t> </a:t>
            </a:r>
            <a:r>
              <a:rPr lang="en-ID" sz="2400" dirty="0" err="1"/>
              <a:t>umat</a:t>
            </a:r>
            <a:r>
              <a:rPr lang="en-ID" sz="2400" dirty="0"/>
              <a:t> </a:t>
            </a:r>
            <a:r>
              <a:rPr lang="en-ID" sz="2400" dirty="0" err="1"/>
              <a:t>islam</a:t>
            </a:r>
            <a:r>
              <a:rPr lang="en-ID" sz="2400" dirty="0"/>
              <a:t> </a:t>
            </a:r>
          </a:p>
          <a:p>
            <a:pPr algn="just"/>
            <a:endParaRPr lang="en-ID" sz="2400" dirty="0"/>
          </a:p>
          <a:p>
            <a:pPr algn="just"/>
            <a:r>
              <a:rPr lang="en-ID" sz="2400" dirty="0"/>
              <a:t>zakat </a:t>
            </a:r>
            <a:r>
              <a:rPr lang="en-ID" sz="2400" dirty="0" err="1"/>
              <a:t>menurut</a:t>
            </a:r>
            <a:r>
              <a:rPr lang="en-ID" sz="2400" dirty="0"/>
              <a:t> </a:t>
            </a:r>
            <a:r>
              <a:rPr lang="en-ID" sz="2400" dirty="0" err="1"/>
              <a:t>chapra</a:t>
            </a:r>
            <a:r>
              <a:rPr lang="en-ID" sz="2400" dirty="0"/>
              <a:t> (2002:317)</a:t>
            </a:r>
          </a:p>
          <a:p>
            <a:pPr algn="just"/>
            <a:r>
              <a:rPr lang="en-ID" sz="2400" dirty="0"/>
              <a:t>Zakat </a:t>
            </a:r>
            <a:r>
              <a:rPr lang="en-ID" sz="2400" dirty="0" err="1"/>
              <a:t>bukanlah</a:t>
            </a:r>
            <a:r>
              <a:rPr lang="en-ID" sz="2400" dirty="0"/>
              <a:t> </a:t>
            </a:r>
            <a:r>
              <a:rPr lang="en-ID" sz="2400" dirty="0" err="1"/>
              <a:t>pengganti</a:t>
            </a:r>
            <a:r>
              <a:rPr lang="en-ID" sz="2400" dirty="0"/>
              <a:t> </a:t>
            </a:r>
            <a:r>
              <a:rPr lang="en-ID" sz="2400" dirty="0" err="1"/>
              <a:t>bagi</a:t>
            </a:r>
            <a:r>
              <a:rPr lang="en-ID" sz="2400" dirty="0"/>
              <a:t> program </a:t>
            </a:r>
            <a:r>
              <a:rPr lang="en-ID" sz="2400" dirty="0" err="1"/>
              <a:t>pembiayaan</a:t>
            </a:r>
            <a:r>
              <a:rPr lang="en-ID" sz="2400" dirty="0"/>
              <a:t> </a:t>
            </a:r>
            <a:r>
              <a:rPr lang="en-ID" sz="2400" dirty="0" err="1"/>
              <a:t>diri</a:t>
            </a:r>
            <a:r>
              <a:rPr lang="en-ID" sz="2400" dirty="0"/>
              <a:t> yang </a:t>
            </a:r>
            <a:r>
              <a:rPr lang="en-ID" sz="2400" dirty="0" err="1"/>
              <a:t>dibuat</a:t>
            </a:r>
            <a:r>
              <a:rPr lang="en-ID" sz="2400" dirty="0"/>
              <a:t> </a:t>
            </a:r>
            <a:r>
              <a:rPr lang="en-ID" sz="2400" dirty="0" err="1"/>
              <a:t>dalam</a:t>
            </a:r>
            <a:r>
              <a:rPr lang="en-ID" sz="2400" dirty="0"/>
              <a:t> </a:t>
            </a:r>
            <a:r>
              <a:rPr lang="en-ID" sz="2400" dirty="0" err="1"/>
              <a:t>masyarakat</a:t>
            </a:r>
            <a:r>
              <a:rPr lang="en-ID" sz="2400" dirty="0"/>
              <a:t> modern </a:t>
            </a:r>
            <a:r>
              <a:rPr lang="en-ID" sz="2400" dirty="0" err="1"/>
              <a:t>untuk</a:t>
            </a:r>
            <a:r>
              <a:rPr lang="en-ID" sz="2400" dirty="0"/>
              <a:t> </a:t>
            </a:r>
            <a:r>
              <a:rPr lang="en-ID" sz="2400" dirty="0" err="1"/>
              <a:t>menyediakan</a:t>
            </a:r>
            <a:r>
              <a:rPr lang="en-ID" sz="2400" dirty="0"/>
              <a:t> </a:t>
            </a:r>
            <a:r>
              <a:rPr lang="en-ID" sz="2400" dirty="0" err="1"/>
              <a:t>perlindungan</a:t>
            </a:r>
            <a:r>
              <a:rPr lang="en-ID" sz="2400" dirty="0"/>
              <a:t> </a:t>
            </a:r>
            <a:r>
              <a:rPr lang="en-ID" sz="2400" dirty="0" err="1"/>
              <a:t>jaminan</a:t>
            </a:r>
            <a:r>
              <a:rPr lang="en-ID" sz="2400" dirty="0"/>
              <a:t> </a:t>
            </a:r>
            <a:r>
              <a:rPr lang="en-ID" sz="2400" dirty="0" err="1"/>
              <a:t>sosial</a:t>
            </a:r>
            <a:r>
              <a:rPr lang="en-ID" sz="2400" dirty="0"/>
              <a:t> </a:t>
            </a:r>
            <a:r>
              <a:rPr lang="en-ID" sz="2400" dirty="0" err="1"/>
              <a:t>bagi</a:t>
            </a:r>
            <a:r>
              <a:rPr lang="en-ID" sz="2400" dirty="0"/>
              <a:t> </a:t>
            </a:r>
            <a:r>
              <a:rPr lang="en-ID" sz="2400" dirty="0" err="1"/>
              <a:t>pengangguran</a:t>
            </a:r>
            <a:r>
              <a:rPr lang="en-ID" sz="2400" dirty="0"/>
              <a:t>, </a:t>
            </a:r>
            <a:r>
              <a:rPr lang="en-ID" sz="2400" dirty="0" err="1"/>
              <a:t>kecelakaan</a:t>
            </a:r>
            <a:r>
              <a:rPr lang="en-ID" sz="2400" dirty="0"/>
              <a:t>, </a:t>
            </a:r>
            <a:r>
              <a:rPr lang="en-ID" sz="2400" dirty="0" err="1"/>
              <a:t>manula</a:t>
            </a:r>
            <a:r>
              <a:rPr lang="en-ID" sz="2400" dirty="0"/>
              <a:t> dan </a:t>
            </a:r>
            <a:r>
              <a:rPr lang="en-ID" sz="2400" dirty="0" err="1"/>
              <a:t>kesehatan</a:t>
            </a:r>
            <a:r>
              <a:rPr lang="en-ID" sz="2400" dirty="0"/>
              <a:t>, </a:t>
            </a:r>
            <a:r>
              <a:rPr lang="en-ID" sz="2400" dirty="0" err="1"/>
              <a:t>lewat</a:t>
            </a:r>
            <a:r>
              <a:rPr lang="en-ID" sz="2400" dirty="0"/>
              <a:t> </a:t>
            </a:r>
            <a:r>
              <a:rPr lang="en-ID" sz="2400" dirty="0" err="1"/>
              <a:t>pengurangan</a:t>
            </a:r>
            <a:r>
              <a:rPr lang="en-ID" sz="2400" dirty="0"/>
              <a:t> </a:t>
            </a:r>
            <a:r>
              <a:rPr lang="en-ID" sz="2400" dirty="0" err="1"/>
              <a:t>dari</a:t>
            </a:r>
            <a:r>
              <a:rPr lang="en-ID" sz="2400" dirty="0"/>
              <a:t> </a:t>
            </a:r>
            <a:r>
              <a:rPr lang="en-ID" sz="2400" dirty="0" err="1"/>
              <a:t>gaji</a:t>
            </a:r>
            <a:r>
              <a:rPr lang="en-ID" sz="2400" dirty="0"/>
              <a:t> </a:t>
            </a:r>
            <a:r>
              <a:rPr lang="en-ID" sz="2400" dirty="0" err="1"/>
              <a:t>pekerja</a:t>
            </a:r>
            <a:r>
              <a:rPr lang="en-ID" sz="2400" dirty="0"/>
              <a:t> dan </a:t>
            </a:r>
            <a:r>
              <a:rPr lang="en-ID" sz="2400" dirty="0" err="1"/>
              <a:t>kontribusi</a:t>
            </a:r>
            <a:r>
              <a:rPr lang="en-ID" sz="2400" dirty="0"/>
              <a:t> </a:t>
            </a:r>
            <a:r>
              <a:rPr lang="en-ID" sz="2400" dirty="0" err="1"/>
              <a:t>majikan</a:t>
            </a:r>
            <a:r>
              <a:rPr lang="en-ID" sz="2400" dirty="0"/>
              <a:t>.</a:t>
            </a:r>
          </a:p>
          <a:p>
            <a:pPr algn="just"/>
            <a:endParaRPr lang="en-ID" sz="2400" dirty="0"/>
          </a:p>
          <a:p>
            <a:pPr algn="just"/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759316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F0F26A7-71A5-636A-9898-F77AD9000476}"/>
              </a:ext>
            </a:extLst>
          </p:cNvPr>
          <p:cNvSpPr txBox="1"/>
          <p:nvPr/>
        </p:nvSpPr>
        <p:spPr>
          <a:xfrm>
            <a:off x="1076632" y="516193"/>
            <a:ext cx="9792929" cy="49552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endParaRPr lang="en-ID" dirty="0"/>
          </a:p>
          <a:p>
            <a:pPr algn="just"/>
            <a:r>
              <a:rPr lang="en-ID" sz="2800" dirty="0" err="1"/>
              <a:t>Menurut</a:t>
            </a:r>
            <a:r>
              <a:rPr lang="en-ID" sz="2800" dirty="0"/>
              <a:t> </a:t>
            </a:r>
            <a:r>
              <a:rPr lang="en-ID" sz="2800" dirty="0" err="1"/>
              <a:t>Monzer</a:t>
            </a:r>
            <a:r>
              <a:rPr lang="en-ID" sz="2800" dirty="0"/>
              <a:t> </a:t>
            </a:r>
            <a:r>
              <a:rPr lang="en-ID" sz="2800" dirty="0" err="1"/>
              <a:t>Kahf</a:t>
            </a:r>
            <a:r>
              <a:rPr lang="en-ID" sz="2800" dirty="0"/>
              <a:t> </a:t>
            </a:r>
          </a:p>
          <a:p>
            <a:pPr algn="just"/>
            <a:endParaRPr lang="en-ID" sz="2800" dirty="0"/>
          </a:p>
          <a:p>
            <a:pPr algn="just"/>
            <a:r>
              <a:rPr lang="en-ID" sz="2800" dirty="0"/>
              <a:t>Zakat </a:t>
            </a:r>
            <a:r>
              <a:rPr lang="en-ID" sz="2800" dirty="0" err="1"/>
              <a:t>dapat</a:t>
            </a:r>
            <a:r>
              <a:rPr lang="en-ID" sz="2800" dirty="0"/>
              <a:t> </a:t>
            </a:r>
            <a:r>
              <a:rPr lang="en-ID" sz="2800" dirty="0" err="1"/>
              <a:t>mengendalikan</a:t>
            </a:r>
            <a:r>
              <a:rPr lang="en-ID" sz="2800" dirty="0"/>
              <a:t>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ID" sz="2800" dirty="0" err="1"/>
              <a:t>Pengalokasian</a:t>
            </a:r>
            <a:r>
              <a:rPr lang="en-ID" sz="2800" dirty="0"/>
              <a:t> </a:t>
            </a:r>
            <a:r>
              <a:rPr lang="en-ID" sz="2800" dirty="0" err="1"/>
              <a:t>harta</a:t>
            </a:r>
            <a:r>
              <a:rPr lang="en-ID" sz="2800" dirty="0"/>
              <a:t> </a:t>
            </a:r>
            <a:r>
              <a:rPr lang="en-ID" sz="2800" dirty="0" err="1"/>
              <a:t>produktif</a:t>
            </a:r>
            <a:r>
              <a:rPr lang="en-ID" sz="2800" dirty="0"/>
              <a:t> </a:t>
            </a:r>
            <a:r>
              <a:rPr lang="en-ID" sz="2800" dirty="0" err="1"/>
              <a:t>diantara</a:t>
            </a:r>
            <a:r>
              <a:rPr lang="en-ID" sz="2800" dirty="0"/>
              <a:t> </a:t>
            </a:r>
            <a:r>
              <a:rPr lang="en-ID" sz="2800" dirty="0" err="1"/>
              <a:t>berbagai</a:t>
            </a:r>
            <a:r>
              <a:rPr lang="en-ID" sz="2800" dirty="0"/>
              <a:t> </a:t>
            </a:r>
            <a:r>
              <a:rPr lang="en-ID" sz="2800" dirty="0" err="1"/>
              <a:t>manfaat</a:t>
            </a:r>
            <a:r>
              <a:rPr lang="en-ID" sz="2800" dirty="0"/>
              <a:t> </a:t>
            </a:r>
            <a:r>
              <a:rPr lang="en-ID" sz="2800" dirty="0" err="1"/>
              <a:t>altrnatif</a:t>
            </a:r>
            <a:endParaRPr lang="en-ID" sz="2800" dirty="0"/>
          </a:p>
          <a:p>
            <a:pPr marL="514350" indent="-514350" algn="just">
              <a:buFont typeface="+mj-lt"/>
              <a:buAutoNum type="arabicPeriod"/>
            </a:pPr>
            <a:r>
              <a:rPr lang="en-ID" sz="2800" dirty="0"/>
              <a:t>Sarana </a:t>
            </a:r>
            <a:r>
              <a:rPr lang="en-ID" sz="2800" dirty="0" err="1"/>
              <a:t>produksi</a:t>
            </a:r>
            <a:r>
              <a:rPr lang="en-ID" sz="2800" dirty="0"/>
              <a:t> </a:t>
            </a:r>
            <a:r>
              <a:rPr lang="en-ID" sz="2800" dirty="0" err="1"/>
              <a:t>yangg</a:t>
            </a:r>
            <a:r>
              <a:rPr lang="en-ID" sz="2800" dirty="0"/>
              <a:t> </a:t>
            </a:r>
            <a:r>
              <a:rPr lang="en-ID" sz="2800" dirty="0" err="1"/>
              <a:t>tak</a:t>
            </a:r>
            <a:r>
              <a:rPr lang="en-ID" sz="2800" dirty="0"/>
              <a:t> </a:t>
            </a:r>
            <a:r>
              <a:rPr lang="en-ID" sz="2800" dirty="0" err="1"/>
              <a:t>prooduksi</a:t>
            </a:r>
            <a:r>
              <a:rPr lang="en-ID" sz="2800" dirty="0"/>
              <a:t>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ID" sz="2800" dirty="0" err="1"/>
              <a:t>Penglokasisan</a:t>
            </a:r>
            <a:r>
              <a:rPr lang="en-ID" sz="2800" dirty="0"/>
              <a:t> </a:t>
            </a:r>
            <a:r>
              <a:rPr lang="en-ID" sz="2800" dirty="0" err="1"/>
              <a:t>pendapatan</a:t>
            </a:r>
            <a:r>
              <a:rPr lang="en-ID" sz="2800" dirty="0"/>
              <a:t> </a:t>
            </a:r>
            <a:r>
              <a:rPr lang="en-ID" sz="2800" dirty="0" err="1"/>
              <a:t>dddiantara</a:t>
            </a:r>
            <a:r>
              <a:rPr lang="en-ID" sz="2800" dirty="0"/>
              <a:t> </a:t>
            </a:r>
            <a:r>
              <a:rPr lang="en-ID" sz="2800" dirty="0" err="1"/>
              <a:t>pengeluaran</a:t>
            </a:r>
            <a:r>
              <a:rPr lang="en-ID" sz="2800" dirty="0"/>
              <a:t> dan </a:t>
            </a:r>
            <a:r>
              <a:rPr lang="en-ID" sz="2800" dirty="0" err="1"/>
              <a:t>tabungan</a:t>
            </a:r>
            <a:r>
              <a:rPr lang="en-ID" sz="2800" dirty="0"/>
              <a:t>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ID" sz="2800" dirty="0" err="1"/>
              <a:t>Pengalokasian</a:t>
            </a:r>
            <a:r>
              <a:rPr lang="en-ID" sz="2800" dirty="0"/>
              <a:t> </a:t>
            </a:r>
            <a:r>
              <a:rPr lang="en-ID" sz="2800" dirty="0" err="1"/>
              <a:t>tabungan</a:t>
            </a:r>
            <a:r>
              <a:rPr lang="en-ID" sz="2800" dirty="0"/>
              <a:t> </a:t>
            </a:r>
            <a:r>
              <a:rPr lang="en-ID" sz="2800" dirty="0" err="1"/>
              <a:t>diantara</a:t>
            </a:r>
            <a:r>
              <a:rPr lang="en-ID" sz="2800" dirty="0"/>
              <a:t> </a:t>
            </a:r>
            <a:r>
              <a:rPr lang="en-ID" sz="2800" dirty="0" err="1"/>
              <a:t>manffat</a:t>
            </a:r>
            <a:r>
              <a:rPr lang="en-ID" sz="2800" dirty="0"/>
              <a:t> </a:t>
            </a:r>
            <a:r>
              <a:rPr lang="en-ID" sz="2800" dirty="0" err="1"/>
              <a:t>produksi</a:t>
            </a:r>
            <a:r>
              <a:rPr lang="en-ID" sz="2800" dirty="0"/>
              <a:t> dan </a:t>
            </a:r>
            <a:r>
              <a:rPr lang="en-ID" sz="2800" dirty="0" err="1"/>
              <a:t>barang</a:t>
            </a:r>
            <a:r>
              <a:rPr lang="en-ID" sz="2800" dirty="0"/>
              <a:t> </a:t>
            </a:r>
            <a:r>
              <a:rPr lang="en-ID" sz="2800" dirty="0" err="1"/>
              <a:t>barang</a:t>
            </a:r>
            <a:r>
              <a:rPr lang="en-ID" sz="2800" dirty="0"/>
              <a:t> </a:t>
            </a:r>
            <a:r>
              <a:rPr lang="en-ID" sz="2800" dirty="0" err="1"/>
              <a:t>mewah</a:t>
            </a:r>
            <a:r>
              <a:rPr lang="en-ID" sz="2800" dirty="0"/>
              <a:t> yang </a:t>
            </a:r>
            <a:r>
              <a:rPr lang="en-ID" sz="2800" dirty="0" err="1"/>
              <a:t>akhirnya</a:t>
            </a:r>
            <a:r>
              <a:rPr lang="en-ID" sz="2800" dirty="0"/>
              <a:t> </a:t>
            </a:r>
            <a:r>
              <a:rPr lang="en-ID" sz="2800" dirty="0" err="1"/>
              <a:t>rusak</a:t>
            </a:r>
            <a:r>
              <a:rPr lang="en-ID" sz="2800" dirty="0"/>
              <a:t> </a:t>
            </a:r>
            <a:r>
              <a:rPr lang="en-ID" sz="2800" dirty="0" err="1"/>
              <a:t>tanpa</a:t>
            </a:r>
            <a:r>
              <a:rPr lang="en-ID" sz="2800" dirty="0"/>
              <a:t> </a:t>
            </a:r>
            <a:r>
              <a:rPr lang="en-ID" sz="2800" dirty="0" err="1"/>
              <a:t>guna</a:t>
            </a:r>
            <a:r>
              <a:rPr lang="en-ID" sz="2800" dirty="0"/>
              <a:t> </a:t>
            </a:r>
          </a:p>
          <a:p>
            <a:pPr algn="just"/>
            <a:r>
              <a:rPr lang="en-ID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91074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C356B-2AA1-DAE0-1F40-0CA4FB7AE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SYARAT HARTA DI ZAKATI  DAN MACAM ZAKAT </a:t>
            </a:r>
            <a:endParaRPr lang="en-ID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03A6FED-B79E-34AA-5F37-116617AB3882}"/>
              </a:ext>
            </a:extLst>
          </p:cNvPr>
          <p:cNvSpPr txBox="1"/>
          <p:nvPr/>
        </p:nvSpPr>
        <p:spPr>
          <a:xfrm>
            <a:off x="3637764" y="0"/>
            <a:ext cx="7917742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ID" sz="2400" b="1" dirty="0" err="1"/>
              <a:t>Syarat</a:t>
            </a:r>
            <a:r>
              <a:rPr lang="en-ID" sz="2400" b="1" dirty="0"/>
              <a:t> </a:t>
            </a:r>
            <a:r>
              <a:rPr lang="en-ID" sz="2400" b="1" dirty="0" err="1"/>
              <a:t>harta</a:t>
            </a:r>
            <a:r>
              <a:rPr lang="en-ID" sz="2400" b="1" dirty="0"/>
              <a:t> yang </a:t>
            </a:r>
            <a:r>
              <a:rPr lang="en-ID" sz="2400" b="1" dirty="0" err="1"/>
              <a:t>wajib</a:t>
            </a:r>
            <a:r>
              <a:rPr lang="en-ID" sz="2400" b="1" dirty="0"/>
              <a:t> di </a:t>
            </a:r>
            <a:r>
              <a:rPr lang="en-ID" sz="2400" b="1" dirty="0" err="1"/>
              <a:t>Zakati</a:t>
            </a:r>
            <a:r>
              <a:rPr lang="en-ID" sz="2400" b="1" dirty="0"/>
              <a:t>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ID" sz="2400" dirty="0" err="1"/>
              <a:t>Harta</a:t>
            </a:r>
            <a:r>
              <a:rPr lang="en-ID" sz="2400" dirty="0"/>
              <a:t> </a:t>
            </a:r>
            <a:r>
              <a:rPr lang="en-ID" sz="2400" dirty="0" err="1"/>
              <a:t>didapat</a:t>
            </a:r>
            <a:r>
              <a:rPr lang="en-ID" sz="2400" dirty="0"/>
              <a:t> </a:t>
            </a:r>
            <a:r>
              <a:rPr lang="en-ID" sz="2400" dirty="0" err="1"/>
              <a:t>dari</a:t>
            </a:r>
            <a:r>
              <a:rPr lang="en-ID" sz="2400" dirty="0"/>
              <a:t> </a:t>
            </a:r>
            <a:r>
              <a:rPr lang="en-ID" sz="2400" dirty="0" err="1"/>
              <a:t>cara</a:t>
            </a:r>
            <a:r>
              <a:rPr lang="en-ID" sz="2400" dirty="0"/>
              <a:t> </a:t>
            </a:r>
            <a:r>
              <a:rPr lang="en-ID" sz="2400" dirty="0" err="1"/>
              <a:t>baik</a:t>
            </a:r>
            <a:r>
              <a:rPr lang="en-ID" sz="2400" dirty="0"/>
              <a:t> dan halal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ID" sz="2400" dirty="0" err="1"/>
              <a:t>Harta</a:t>
            </a:r>
            <a:r>
              <a:rPr lang="en-ID" sz="2400" dirty="0"/>
              <a:t> </a:t>
            </a:r>
            <a:r>
              <a:rPr lang="en-ID" sz="2400" dirty="0" err="1"/>
              <a:t>itu</a:t>
            </a:r>
            <a:r>
              <a:rPr lang="en-ID" sz="2400" dirty="0"/>
              <a:t> </a:t>
            </a:r>
            <a:r>
              <a:rPr lang="en-ID" sz="2400" dirty="0" err="1"/>
              <a:t>berkembang</a:t>
            </a:r>
            <a:r>
              <a:rPr lang="en-ID" sz="2400" dirty="0"/>
              <a:t> </a:t>
            </a:r>
            <a:r>
              <a:rPr lang="en-ID" sz="2400" dirty="0" err="1"/>
              <a:t>baik</a:t>
            </a:r>
            <a:r>
              <a:rPr lang="en-ID" sz="2400" dirty="0"/>
              <a:t> </a:t>
            </a:r>
            <a:r>
              <a:rPr lang="en-ID" sz="2400" dirty="0" err="1"/>
              <a:t>secara</a:t>
            </a:r>
            <a:r>
              <a:rPr lang="en-ID" sz="2400" dirty="0"/>
              <a:t> </a:t>
            </a:r>
            <a:r>
              <a:rPr lang="en-ID" sz="2400" dirty="0" err="1"/>
              <a:t>nilai</a:t>
            </a:r>
            <a:r>
              <a:rPr lang="en-ID" sz="2400" dirty="0"/>
              <a:t> </a:t>
            </a:r>
            <a:r>
              <a:rPr lang="en-ID" sz="2400" dirty="0" err="1"/>
              <a:t>fungsi</a:t>
            </a:r>
            <a:r>
              <a:rPr lang="en-ID" sz="2400" dirty="0"/>
              <a:t> </a:t>
            </a:r>
            <a:r>
              <a:rPr lang="en-ID" sz="2400" dirty="0" err="1"/>
              <a:t>maupun</a:t>
            </a:r>
            <a:r>
              <a:rPr lang="en-ID" sz="2400" dirty="0"/>
              <a:t> </a:t>
            </a:r>
            <a:r>
              <a:rPr lang="en-ID" sz="2400" dirty="0" err="1"/>
              <a:t>kemanfaatan</a:t>
            </a:r>
            <a:r>
              <a:rPr lang="en-ID" sz="2400" dirty="0"/>
              <a:t>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ID" sz="2400" dirty="0" err="1"/>
              <a:t>milik</a:t>
            </a:r>
            <a:r>
              <a:rPr lang="en-ID" sz="2400" dirty="0"/>
              <a:t> </a:t>
            </a:r>
            <a:r>
              <a:rPr lang="en-ID" sz="2400" dirty="0" err="1"/>
              <a:t>penuh</a:t>
            </a:r>
            <a:endParaRPr lang="en-ID" sz="2400" dirty="0"/>
          </a:p>
          <a:p>
            <a:pPr marL="457200" indent="-457200" algn="just">
              <a:buFont typeface="+mj-lt"/>
              <a:buAutoNum type="arabicPeriod"/>
            </a:pPr>
            <a:r>
              <a:rPr lang="en-ID" sz="2400" dirty="0" err="1"/>
              <a:t>mencapai</a:t>
            </a:r>
            <a:r>
              <a:rPr lang="en-ID" sz="2400" dirty="0"/>
              <a:t> </a:t>
            </a:r>
            <a:r>
              <a:rPr lang="en-ID" sz="2400" dirty="0" err="1"/>
              <a:t>nishab</a:t>
            </a:r>
            <a:r>
              <a:rPr lang="en-ID" sz="2400" dirty="0"/>
              <a:t> </a:t>
            </a:r>
          </a:p>
          <a:p>
            <a:pPr algn="just"/>
            <a:r>
              <a:rPr lang="en-ID" sz="2400" b="1" dirty="0" err="1"/>
              <a:t>macam</a:t>
            </a:r>
            <a:r>
              <a:rPr lang="en-ID" sz="2400" b="1" dirty="0"/>
              <a:t> zakat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ID" sz="2400" dirty="0"/>
              <a:t>Zakat </a:t>
            </a:r>
            <a:r>
              <a:rPr lang="en-ID" sz="2400" dirty="0" err="1"/>
              <a:t>maal:zakat</a:t>
            </a:r>
            <a:r>
              <a:rPr lang="en-ID" sz="2400" dirty="0"/>
              <a:t> yang </a:t>
            </a:r>
            <a:r>
              <a:rPr lang="en-ID" sz="2400" dirty="0" err="1"/>
              <a:t>haeriss</a:t>
            </a:r>
            <a:r>
              <a:rPr lang="en-ID" sz="2400" dirty="0"/>
              <a:t> </a:t>
            </a:r>
            <a:r>
              <a:rPr lang="en-ID" sz="2400" dirty="0" err="1"/>
              <a:t>dikeluarkab</a:t>
            </a:r>
            <a:r>
              <a:rPr lang="en-ID" sz="2400" dirty="0"/>
              <a:t> </a:t>
            </a:r>
            <a:r>
              <a:rPr lang="en-ID" sz="2400" dirty="0" err="1"/>
              <a:t>setiapumat</a:t>
            </a:r>
            <a:r>
              <a:rPr lang="en-ID" sz="2400" dirty="0"/>
              <a:t> </a:t>
            </a:r>
            <a:r>
              <a:rPr lang="en-ID" sz="2400" dirty="0" err="1"/>
              <a:t>muslim</a:t>
            </a:r>
            <a:r>
              <a:rPr lang="en-ID" sz="2400" dirty="0"/>
              <a:t> </a:t>
            </a:r>
            <a:r>
              <a:rPr lang="en-ID" sz="2400" dirty="0" err="1"/>
              <a:t>terhadap</a:t>
            </a:r>
            <a:r>
              <a:rPr lang="en-ID" sz="2400" dirty="0"/>
              <a:t> </a:t>
            </a:r>
            <a:r>
              <a:rPr lang="en-ID" sz="2400" dirty="0" err="1"/>
              <a:t>harta</a:t>
            </a:r>
            <a:r>
              <a:rPr lang="en-ID" sz="2400" dirty="0"/>
              <a:t> yang di </a:t>
            </a:r>
            <a:r>
              <a:rPr lang="en-ID" sz="2400" dirty="0" err="1"/>
              <a:t>miliki</a:t>
            </a:r>
            <a:r>
              <a:rPr lang="en-ID" sz="2400" dirty="0"/>
              <a:t> yang </a:t>
            </a:r>
            <a:r>
              <a:rPr lang="en-ID" sz="2400" dirty="0" err="1"/>
              <a:t>telah</a:t>
            </a:r>
            <a:r>
              <a:rPr lang="en-ID" sz="2400" dirty="0"/>
              <a:t> </a:t>
            </a:r>
            <a:r>
              <a:rPr lang="en-ID" sz="2400" dirty="0" err="1"/>
              <a:t>memenuhi</a:t>
            </a:r>
            <a:r>
              <a:rPr lang="en-ID" sz="2400" dirty="0"/>
              <a:t> </a:t>
            </a:r>
            <a:r>
              <a:rPr lang="en-ID" sz="2400" dirty="0" err="1"/>
              <a:t>syarat</a:t>
            </a:r>
            <a:r>
              <a:rPr lang="en-ID" sz="2400" dirty="0"/>
              <a:t> haul dan </a:t>
            </a:r>
            <a:r>
              <a:rPr lang="en-ID" sz="2400" dirty="0" err="1"/>
              <a:t>nishab</a:t>
            </a:r>
            <a:r>
              <a:rPr lang="en-ID" sz="2400" dirty="0"/>
              <a:t>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ID" sz="2400" dirty="0"/>
              <a:t>Zakat fitrah </a:t>
            </a:r>
            <a:r>
              <a:rPr lang="en-ID" sz="2400" dirty="0" err="1"/>
              <a:t>yaitu</a:t>
            </a:r>
            <a:r>
              <a:rPr lang="en-ID" sz="2400" dirty="0"/>
              <a:t> zakat badan yang di </a:t>
            </a:r>
            <a:r>
              <a:rPr lang="en-ID" sz="2400" dirty="0" err="1"/>
              <a:t>keluarkan</a:t>
            </a:r>
            <a:r>
              <a:rPr lang="en-ID" sz="2400" dirty="0"/>
              <a:t> </a:t>
            </a:r>
            <a:r>
              <a:rPr lang="en-ID" sz="2400" dirty="0" err="1"/>
              <a:t>setiap</a:t>
            </a:r>
            <a:r>
              <a:rPr lang="en-ID" sz="2400" dirty="0"/>
              <a:t> </a:t>
            </a:r>
            <a:r>
              <a:rPr lang="en-ID" sz="2400" dirty="0" err="1"/>
              <a:t>diri</a:t>
            </a:r>
            <a:r>
              <a:rPr lang="en-ID" sz="2400" dirty="0"/>
              <a:t> </a:t>
            </a:r>
            <a:r>
              <a:rPr lang="en-ID" sz="2400" dirty="0" err="1"/>
              <a:t>sebanyak</a:t>
            </a:r>
            <a:r>
              <a:rPr lang="en-ID" sz="2400" dirty="0"/>
              <a:t> 3 </a:t>
            </a:r>
            <a:r>
              <a:rPr lang="en-ID" sz="2400" dirty="0" err="1"/>
              <a:t>liter</a:t>
            </a:r>
            <a:r>
              <a:rPr lang="en-ID" sz="2400" dirty="0"/>
              <a:t> </a:t>
            </a:r>
            <a:r>
              <a:rPr lang="en-ID" sz="2400" dirty="0" err="1"/>
              <a:t>jenis</a:t>
            </a:r>
            <a:r>
              <a:rPr lang="en-ID" sz="2400" dirty="0"/>
              <a:t> </a:t>
            </a:r>
            <a:r>
              <a:rPr lang="en-ID" sz="2400" dirty="0" err="1"/>
              <a:t>makanan</a:t>
            </a:r>
            <a:r>
              <a:rPr lang="en-ID" sz="2400" dirty="0"/>
              <a:t> </a:t>
            </a:r>
            <a:r>
              <a:rPr lang="en-ID" sz="2400" dirty="0" err="1"/>
              <a:t>okok</a:t>
            </a:r>
            <a:r>
              <a:rPr lang="en-ID" sz="2400" dirty="0"/>
              <a:t> </a:t>
            </a:r>
            <a:r>
              <a:rPr lang="en-ID" sz="2400" dirty="0" err="1"/>
              <a:t>setia</a:t>
            </a:r>
            <a:r>
              <a:rPr lang="en-ID" sz="2400" dirty="0"/>
              <a:t> </a:t>
            </a:r>
            <a:r>
              <a:rPr lang="en-ID" sz="2400" dirty="0" err="1"/>
              <a:t>menjelang</a:t>
            </a:r>
            <a:r>
              <a:rPr lang="en-ID" sz="2400" dirty="0"/>
              <a:t> </a:t>
            </a:r>
            <a:r>
              <a:rPr lang="en-ID" sz="2400" dirty="0" err="1"/>
              <a:t>idul</a:t>
            </a:r>
            <a:r>
              <a:rPr lang="en-ID" sz="2400" dirty="0"/>
              <a:t> </a:t>
            </a:r>
            <a:r>
              <a:rPr lang="en-ID" sz="2400" dirty="0" err="1"/>
              <a:t>fitri</a:t>
            </a:r>
            <a:endParaRPr lang="en-ID" sz="2400" dirty="0"/>
          </a:p>
          <a:p>
            <a:pPr algn="just"/>
            <a:r>
              <a:rPr lang="fi-FI" sz="2400" b="1" dirty="0"/>
              <a:t>Syarat wajib zakat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fi-FI" sz="2400" dirty="0"/>
              <a:t>Muslim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fi-FI" sz="2400" dirty="0"/>
              <a:t>Harta merupakan milik penuh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fi-FI" sz="2400" dirty="0"/>
              <a:t>Cukupsatu tahun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fi-FI" sz="2400" dirty="0"/>
              <a:t>Sampai nishab</a:t>
            </a:r>
          </a:p>
        </p:txBody>
      </p:sp>
    </p:spTree>
    <p:extLst>
      <p:ext uri="{BB962C8B-B14F-4D97-AF65-F5344CB8AC3E}">
        <p14:creationId xmlns:p14="http://schemas.microsoft.com/office/powerpoint/2010/main" val="1419953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C356B-2AA1-DAE0-1F40-0CA4FB7AE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SUMBER ZAKAT </a:t>
            </a:r>
            <a:endParaRPr lang="en-ID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1153EF9-A759-5732-37C5-34E6FEBC2819}"/>
              </a:ext>
            </a:extLst>
          </p:cNvPr>
          <p:cNvSpPr txBox="1"/>
          <p:nvPr/>
        </p:nvSpPr>
        <p:spPr>
          <a:xfrm>
            <a:off x="3761705" y="608272"/>
            <a:ext cx="7838623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ID" sz="2400" dirty="0" err="1"/>
              <a:t>Sumber</a:t>
            </a:r>
            <a:r>
              <a:rPr lang="en-ID" sz="2400" dirty="0"/>
              <a:t> Zakat  </a:t>
            </a:r>
            <a:r>
              <a:rPr lang="en-ID" sz="2400" dirty="0" err="1"/>
              <a:t>dlm</a:t>
            </a:r>
            <a:r>
              <a:rPr lang="en-ID" sz="2400" dirty="0"/>
              <a:t> </a:t>
            </a:r>
            <a:r>
              <a:rPr lang="en-ID" sz="2400" dirty="0" err="1"/>
              <a:t>Perekonomian</a:t>
            </a:r>
            <a:r>
              <a:rPr lang="en-ID" sz="2400" dirty="0"/>
              <a:t> Modern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ID" sz="2400" dirty="0"/>
              <a:t>Zakat </a:t>
            </a:r>
            <a:r>
              <a:rPr lang="en-ID" sz="2400" dirty="0" err="1"/>
              <a:t>perusahaaan</a:t>
            </a:r>
            <a:endParaRPr lang="en-ID" sz="2400" dirty="0"/>
          </a:p>
          <a:p>
            <a:pPr algn="just"/>
            <a:r>
              <a:rPr lang="en-ID" sz="2400" dirty="0" err="1"/>
              <a:t>Menurut</a:t>
            </a:r>
            <a:r>
              <a:rPr lang="en-ID" sz="2400" dirty="0"/>
              <a:t> Abu Ubaid </a:t>
            </a:r>
            <a:r>
              <a:rPr lang="en-ID" sz="2400" dirty="0" err="1"/>
              <a:t>dalam</a:t>
            </a:r>
            <a:r>
              <a:rPr lang="en-ID" sz="2400" dirty="0"/>
              <a:t> kitab Al </a:t>
            </a:r>
            <a:r>
              <a:rPr lang="en-ID" sz="2400" dirty="0" err="1"/>
              <a:t>Amwal</a:t>
            </a:r>
            <a:r>
              <a:rPr lang="en-ID" sz="2400" dirty="0"/>
              <a:t> </a:t>
            </a:r>
            <a:r>
              <a:rPr lang="en-ID" sz="2400" dirty="0" err="1"/>
              <a:t>dianalogikan</a:t>
            </a:r>
            <a:r>
              <a:rPr lang="en-ID" sz="2400" dirty="0"/>
              <a:t> </a:t>
            </a:r>
            <a:r>
              <a:rPr lang="en-ID" sz="2400" dirty="0" err="1"/>
              <a:t>dengan</a:t>
            </a:r>
            <a:r>
              <a:rPr lang="en-ID" sz="2400" dirty="0"/>
              <a:t> zakat </a:t>
            </a:r>
            <a:r>
              <a:rPr lang="en-ID" sz="2400" dirty="0" err="1"/>
              <a:t>perdagangan</a:t>
            </a:r>
            <a:r>
              <a:rPr lang="en-ID" sz="2400" dirty="0"/>
              <a:t> </a:t>
            </a:r>
            <a:r>
              <a:rPr lang="en-ID" sz="2400" dirty="0" err="1"/>
              <a:t>dalam</a:t>
            </a:r>
            <a:r>
              <a:rPr lang="en-ID" sz="2400" dirty="0"/>
              <a:t> </a:t>
            </a:r>
            <a:r>
              <a:rPr lang="en-ID" sz="2400" dirty="0" err="1"/>
              <a:t>perhitungan</a:t>
            </a:r>
            <a:r>
              <a:rPr lang="en-ID" sz="2400" dirty="0"/>
              <a:t> </a:t>
            </a:r>
            <a:r>
              <a:rPr lang="en-ID" sz="2400" dirty="0" err="1"/>
              <a:t>nishab</a:t>
            </a:r>
            <a:r>
              <a:rPr lang="en-ID" sz="2400" dirty="0"/>
              <a:t> dan </a:t>
            </a:r>
            <a:r>
              <a:rPr lang="en-ID" sz="2400" dirty="0" err="1"/>
              <a:t>syaratnya</a:t>
            </a:r>
            <a:r>
              <a:rPr lang="en-ID" sz="2400" dirty="0"/>
              <a:t> </a:t>
            </a:r>
          </a:p>
          <a:p>
            <a:pPr marL="457200" indent="-457200" algn="just">
              <a:buFont typeface="+mj-lt"/>
              <a:buAutoNum type="arabicPeriod" startAt="2"/>
            </a:pPr>
            <a:r>
              <a:rPr lang="en-ID" sz="2400" dirty="0"/>
              <a:t>Zakat </a:t>
            </a:r>
            <a:r>
              <a:rPr lang="en-ID" sz="2400" dirty="0" err="1"/>
              <a:t>surat</a:t>
            </a:r>
            <a:r>
              <a:rPr lang="en-ID" sz="2400" dirty="0"/>
              <a:t> </a:t>
            </a:r>
            <a:r>
              <a:rPr lang="en-ID" sz="2400" dirty="0" err="1"/>
              <a:t>berharga</a:t>
            </a:r>
            <a:endParaRPr lang="en-ID" sz="2400" dirty="0"/>
          </a:p>
          <a:p>
            <a:pPr algn="just"/>
            <a:r>
              <a:rPr lang="en-ID" sz="2400" dirty="0"/>
              <a:t> Di </a:t>
            </a:r>
            <a:r>
              <a:rPr lang="en-ID" sz="2400" dirty="0" err="1"/>
              <a:t>laksanakan</a:t>
            </a:r>
            <a:r>
              <a:rPr lang="en-ID" sz="2400" dirty="0"/>
              <a:t> </a:t>
            </a:r>
            <a:r>
              <a:rPr lang="en-ID" sz="2400" dirty="0" err="1"/>
              <a:t>ketika</a:t>
            </a:r>
            <a:r>
              <a:rPr lang="en-ID" sz="2400" dirty="0"/>
              <a:t> </a:t>
            </a:r>
            <a:r>
              <a:rPr lang="en-ID" sz="2400" dirty="0" err="1"/>
              <a:t>bagi</a:t>
            </a:r>
            <a:r>
              <a:rPr lang="en-ID" sz="2400" dirty="0"/>
              <a:t> </a:t>
            </a:r>
            <a:r>
              <a:rPr lang="en-ID" sz="2400" dirty="0" err="1"/>
              <a:t>deviden</a:t>
            </a:r>
            <a:r>
              <a:rPr lang="en-ID" sz="2400" dirty="0"/>
              <a:t> </a:t>
            </a:r>
          </a:p>
          <a:p>
            <a:pPr marL="457200" indent="-457200" algn="just">
              <a:buFont typeface="+mj-lt"/>
              <a:buAutoNum type="arabicPeriod" startAt="3"/>
            </a:pPr>
            <a:r>
              <a:rPr lang="en-ID" sz="2400" dirty="0"/>
              <a:t>Zakat </a:t>
            </a:r>
            <a:r>
              <a:rPr lang="en-ID" sz="2400" dirty="0" err="1"/>
              <a:t>profesi</a:t>
            </a:r>
            <a:r>
              <a:rPr lang="en-ID" sz="2400" dirty="0"/>
              <a:t> </a:t>
            </a:r>
          </a:p>
          <a:p>
            <a:pPr algn="just"/>
            <a:r>
              <a:rPr lang="en-ID" sz="2400" dirty="0" err="1"/>
              <a:t>Menurut</a:t>
            </a:r>
            <a:r>
              <a:rPr lang="en-ID" sz="2400" dirty="0"/>
              <a:t> Yusuf </a:t>
            </a:r>
            <a:r>
              <a:rPr lang="en-ID" sz="2400" dirty="0" err="1"/>
              <a:t>Qardawi</a:t>
            </a:r>
            <a:r>
              <a:rPr lang="en-ID" sz="2400" dirty="0"/>
              <a:t> </a:t>
            </a:r>
            <a:r>
              <a:rPr lang="en-ID" sz="2400" dirty="0" err="1"/>
              <a:t>nishab</a:t>
            </a:r>
            <a:r>
              <a:rPr lang="en-ID" sz="2400" dirty="0"/>
              <a:t> dan </a:t>
            </a:r>
            <a:r>
              <a:rPr lang="en-ID" sz="2400" dirty="0" err="1"/>
              <a:t>jumlah</a:t>
            </a:r>
            <a:r>
              <a:rPr lang="en-ID" sz="2400" dirty="0"/>
              <a:t> zakat </a:t>
            </a:r>
            <a:r>
              <a:rPr lang="en-ID" sz="2400" dirty="0" err="1"/>
              <a:t>zakat</a:t>
            </a:r>
            <a:r>
              <a:rPr lang="en-ID" sz="2400" dirty="0"/>
              <a:t> </a:t>
            </a:r>
            <a:r>
              <a:rPr lang="en-ID" sz="2400" dirty="0" err="1"/>
              <a:t>profesi</a:t>
            </a:r>
            <a:r>
              <a:rPr lang="en-ID" sz="2400" dirty="0"/>
              <a:t> </a:t>
            </a:r>
            <a:r>
              <a:rPr lang="en-ID" sz="2400" dirty="0" err="1"/>
              <a:t>sama</a:t>
            </a:r>
            <a:r>
              <a:rPr lang="en-ID" sz="2400" dirty="0"/>
              <a:t> </a:t>
            </a:r>
            <a:r>
              <a:rPr lang="en-ID" sz="2400" dirty="0" err="1"/>
              <a:t>dengan</a:t>
            </a:r>
            <a:r>
              <a:rPr lang="en-ID" sz="2400" dirty="0"/>
              <a:t> zakat uang .</a:t>
            </a:r>
          </a:p>
          <a:p>
            <a:pPr algn="just"/>
            <a:endParaRPr lang="en-ID" sz="2400" dirty="0"/>
          </a:p>
          <a:p>
            <a:pPr algn="just"/>
            <a:r>
              <a:rPr lang="en-ID" sz="2400" dirty="0" err="1"/>
              <a:t>Menurut</a:t>
            </a:r>
            <a:r>
              <a:rPr lang="en-ID" sz="2400" dirty="0"/>
              <a:t> Muhammad Al Ghazali zakat </a:t>
            </a:r>
            <a:r>
              <a:rPr lang="en-ID" sz="2400" dirty="0" err="1"/>
              <a:t>profesi</a:t>
            </a:r>
            <a:r>
              <a:rPr lang="en-ID" sz="2400" dirty="0"/>
              <a:t> 10% </a:t>
            </a:r>
            <a:r>
              <a:rPr lang="en-ID" sz="2400" dirty="0" err="1"/>
              <a:t>dari</a:t>
            </a:r>
            <a:r>
              <a:rPr lang="en-ID" sz="2400" dirty="0"/>
              <a:t> </a:t>
            </a:r>
            <a:r>
              <a:rPr lang="en-ID" sz="2400" dirty="0" err="1"/>
              <a:t>sisa</a:t>
            </a:r>
            <a:r>
              <a:rPr lang="en-ID" sz="2400" dirty="0"/>
              <a:t> </a:t>
            </a:r>
            <a:r>
              <a:rPr lang="en-ID" sz="2400" dirty="0" err="1"/>
              <a:t>pendapatan</a:t>
            </a:r>
            <a:r>
              <a:rPr lang="en-ID" sz="2400" dirty="0"/>
              <a:t> </a:t>
            </a:r>
            <a:r>
              <a:rPr lang="en-ID" sz="2400" dirty="0" err="1"/>
              <a:t>bersih</a:t>
            </a:r>
            <a:r>
              <a:rPr lang="en-ID" sz="2400" dirty="0"/>
              <a:t> </a:t>
            </a:r>
            <a:r>
              <a:rPr lang="en-ID" sz="2400" dirty="0" err="1"/>
              <a:t>seperti</a:t>
            </a:r>
            <a:r>
              <a:rPr lang="en-ID" sz="2400" dirty="0"/>
              <a:t> pada zakat </a:t>
            </a:r>
            <a:r>
              <a:rPr lang="en-ID" sz="2400" dirty="0" err="1"/>
              <a:t>hasil</a:t>
            </a:r>
            <a:r>
              <a:rPr lang="en-ID" sz="2400" dirty="0"/>
              <a:t> </a:t>
            </a:r>
            <a:r>
              <a:rPr lang="en-ID" sz="2400" dirty="0" err="1"/>
              <a:t>pertanian</a:t>
            </a:r>
            <a:r>
              <a:rPr lang="en-ID" sz="2400" dirty="0"/>
              <a:t> </a:t>
            </a:r>
          </a:p>
          <a:p>
            <a:pPr algn="just"/>
            <a:r>
              <a:rPr lang="en-ID" sz="2400" dirty="0" err="1"/>
              <a:t>Menurut</a:t>
            </a:r>
            <a:r>
              <a:rPr lang="en-ID" sz="2400" dirty="0"/>
              <a:t> </a:t>
            </a:r>
            <a:r>
              <a:rPr lang="en-ID" sz="2400" dirty="0" err="1"/>
              <a:t>imamiyah</a:t>
            </a:r>
            <a:r>
              <a:rPr lang="en-ID" sz="2400" dirty="0"/>
              <a:t> : zakat </a:t>
            </a:r>
            <a:r>
              <a:rPr lang="en-ID" sz="2400" dirty="0" err="1"/>
              <a:t>profesi</a:t>
            </a:r>
            <a:r>
              <a:rPr lang="en-ID" sz="2400" dirty="0"/>
              <a:t> 20% </a:t>
            </a:r>
            <a:r>
              <a:rPr lang="en-ID" sz="2400" dirty="0" err="1"/>
              <a:t>dari</a:t>
            </a:r>
            <a:r>
              <a:rPr lang="en-ID" sz="2400" dirty="0"/>
              <a:t> </a:t>
            </a:r>
            <a:r>
              <a:rPr lang="en-ID" sz="2400" dirty="0" err="1"/>
              <a:t>pendapatan</a:t>
            </a:r>
            <a:r>
              <a:rPr lang="en-ID" sz="2400" dirty="0"/>
              <a:t> </a:t>
            </a:r>
            <a:r>
              <a:rPr lang="en-ID" sz="2400" dirty="0" err="1"/>
              <a:t>bersih</a:t>
            </a:r>
            <a:r>
              <a:rPr lang="en-ID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942284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C356B-2AA1-DAE0-1F40-0CA4FB7AE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NISHAB HEWAN TERNAK</a:t>
            </a:r>
            <a:endParaRPr lang="en-ID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AB4919B-2753-AFAE-7EE9-9A12F7FEBED8}"/>
              </a:ext>
            </a:extLst>
          </p:cNvPr>
          <p:cNvSpPr txBox="1"/>
          <p:nvPr/>
        </p:nvSpPr>
        <p:spPr>
          <a:xfrm>
            <a:off x="3908322" y="353961"/>
            <a:ext cx="5678129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400" dirty="0"/>
              <a:t>UNTA </a:t>
            </a:r>
            <a:r>
              <a:rPr lang="en-ID" sz="2400" dirty="0" err="1"/>
              <a:t>Nishab</a:t>
            </a:r>
            <a:r>
              <a:rPr lang="en-ID" sz="2400" dirty="0"/>
              <a:t> &amp; </a:t>
            </a:r>
            <a:r>
              <a:rPr lang="en-ID" sz="2400" dirty="0" err="1"/>
              <a:t>kadar</a:t>
            </a:r>
            <a:r>
              <a:rPr lang="en-ID" sz="2400" dirty="0"/>
              <a:t> zakat</a:t>
            </a:r>
          </a:p>
          <a:p>
            <a:r>
              <a:rPr lang="en-ID" sz="2400" dirty="0"/>
              <a:t>•1- 4 </a:t>
            </a:r>
            <a:r>
              <a:rPr lang="en-ID" sz="2400" dirty="0" err="1"/>
              <a:t>ekor</a:t>
            </a:r>
            <a:r>
              <a:rPr lang="en-ID" sz="2400" dirty="0"/>
              <a:t> </a:t>
            </a:r>
            <a:r>
              <a:rPr lang="en-ID" sz="2400" dirty="0" err="1"/>
              <a:t>tidak</a:t>
            </a:r>
            <a:r>
              <a:rPr lang="en-ID" sz="2400" dirty="0"/>
              <a:t> </a:t>
            </a:r>
            <a:r>
              <a:rPr lang="en-ID" sz="2400" dirty="0" err="1"/>
              <a:t>ada</a:t>
            </a:r>
            <a:r>
              <a:rPr lang="en-ID" sz="2400" dirty="0"/>
              <a:t> zakat</a:t>
            </a:r>
          </a:p>
          <a:p>
            <a:r>
              <a:rPr lang="en-ID" sz="2400" dirty="0"/>
              <a:t>•5- 9 </a:t>
            </a:r>
            <a:r>
              <a:rPr lang="en-ID" sz="2400" dirty="0" err="1"/>
              <a:t>ekor</a:t>
            </a:r>
            <a:r>
              <a:rPr lang="en-ID" sz="2400" dirty="0"/>
              <a:t> </a:t>
            </a:r>
            <a:r>
              <a:rPr lang="en-ID" sz="2400" dirty="0" err="1"/>
              <a:t>seekor</a:t>
            </a:r>
            <a:r>
              <a:rPr lang="en-ID" sz="2400" dirty="0"/>
              <a:t> </a:t>
            </a:r>
            <a:r>
              <a:rPr lang="en-ID" sz="2400" dirty="0" err="1"/>
              <a:t>kambing</a:t>
            </a:r>
            <a:endParaRPr lang="en-ID" sz="2400" dirty="0"/>
          </a:p>
          <a:p>
            <a:r>
              <a:rPr lang="en-ID" sz="2400" dirty="0"/>
              <a:t>•10- 14 </a:t>
            </a:r>
            <a:r>
              <a:rPr lang="en-ID" sz="2400" dirty="0" err="1"/>
              <a:t>ekor</a:t>
            </a:r>
            <a:r>
              <a:rPr lang="en-ID" sz="2400" dirty="0"/>
              <a:t> dua </a:t>
            </a:r>
            <a:r>
              <a:rPr lang="en-ID" sz="2400" dirty="0" err="1"/>
              <a:t>ekor</a:t>
            </a:r>
            <a:r>
              <a:rPr lang="en-ID" sz="2400" dirty="0"/>
              <a:t> </a:t>
            </a:r>
            <a:r>
              <a:rPr lang="en-ID" sz="2400" dirty="0" err="1"/>
              <a:t>kambing</a:t>
            </a:r>
            <a:endParaRPr lang="en-ID" sz="2400" dirty="0"/>
          </a:p>
          <a:p>
            <a:r>
              <a:rPr lang="en-ID" sz="2400" dirty="0"/>
              <a:t>•15 -19 </a:t>
            </a:r>
            <a:r>
              <a:rPr lang="en-ID" sz="2400" dirty="0" err="1"/>
              <a:t>ekor</a:t>
            </a:r>
            <a:r>
              <a:rPr lang="en-ID" sz="2400" dirty="0"/>
              <a:t> </a:t>
            </a:r>
            <a:r>
              <a:rPr lang="en-ID" sz="2400" dirty="0" err="1"/>
              <a:t>tiga</a:t>
            </a:r>
            <a:r>
              <a:rPr lang="en-ID" sz="2400" dirty="0"/>
              <a:t> </a:t>
            </a:r>
            <a:r>
              <a:rPr lang="en-ID" sz="2400" dirty="0" err="1"/>
              <a:t>ekor</a:t>
            </a:r>
            <a:r>
              <a:rPr lang="en-ID" sz="2400" dirty="0"/>
              <a:t> </a:t>
            </a:r>
            <a:r>
              <a:rPr lang="en-ID" sz="2400" dirty="0" err="1"/>
              <a:t>kambing</a:t>
            </a:r>
            <a:endParaRPr lang="en-ID" sz="2400" dirty="0"/>
          </a:p>
          <a:p>
            <a:r>
              <a:rPr lang="en-ID" sz="2400" dirty="0"/>
              <a:t>•20 – 24 </a:t>
            </a:r>
            <a:r>
              <a:rPr lang="en-ID" sz="2400" dirty="0" err="1"/>
              <a:t>ekor</a:t>
            </a:r>
            <a:r>
              <a:rPr lang="en-ID" sz="2400" dirty="0"/>
              <a:t> </a:t>
            </a:r>
            <a:r>
              <a:rPr lang="en-ID" sz="2400" dirty="0" err="1"/>
              <a:t>empat</a:t>
            </a:r>
            <a:r>
              <a:rPr lang="en-ID" sz="2400" dirty="0"/>
              <a:t> </a:t>
            </a:r>
            <a:r>
              <a:rPr lang="en-ID" sz="2400" dirty="0" err="1"/>
              <a:t>ekor</a:t>
            </a:r>
            <a:r>
              <a:rPr lang="en-ID" sz="2400" dirty="0"/>
              <a:t> </a:t>
            </a:r>
            <a:r>
              <a:rPr lang="en-ID" sz="2400" dirty="0" err="1"/>
              <a:t>kambing</a:t>
            </a:r>
            <a:endParaRPr lang="en-ID" sz="2400" dirty="0"/>
          </a:p>
          <a:p>
            <a:r>
              <a:rPr lang="en-ID" sz="2400" dirty="0"/>
              <a:t>•25 -35 </a:t>
            </a:r>
            <a:r>
              <a:rPr lang="en-ID" sz="2400" dirty="0" err="1"/>
              <a:t>ekor</a:t>
            </a:r>
            <a:r>
              <a:rPr lang="en-ID" sz="2400" dirty="0"/>
              <a:t> </a:t>
            </a:r>
            <a:r>
              <a:rPr lang="en-ID" sz="2400" dirty="0" err="1"/>
              <a:t>seekor</a:t>
            </a:r>
            <a:r>
              <a:rPr lang="en-ID" sz="2400" dirty="0"/>
              <a:t> </a:t>
            </a:r>
            <a:r>
              <a:rPr lang="en-ID" sz="2400" dirty="0" err="1"/>
              <a:t>unta</a:t>
            </a:r>
            <a:r>
              <a:rPr lang="en-ID" sz="2400" dirty="0"/>
              <a:t> </a:t>
            </a:r>
            <a:r>
              <a:rPr lang="en-ID" sz="2400" dirty="0" err="1"/>
              <a:t>betina</a:t>
            </a:r>
            <a:r>
              <a:rPr lang="en-ID" sz="2400" dirty="0"/>
              <a:t> 1 </a:t>
            </a:r>
            <a:r>
              <a:rPr lang="en-ID" sz="2400" dirty="0" err="1"/>
              <a:t>tahun</a:t>
            </a:r>
            <a:endParaRPr lang="en-ID" sz="2400" dirty="0"/>
          </a:p>
          <a:p>
            <a:r>
              <a:rPr lang="en-ID" sz="2400" dirty="0"/>
              <a:t>•36 – 45 </a:t>
            </a:r>
            <a:r>
              <a:rPr lang="en-ID" sz="2400" dirty="0" err="1"/>
              <a:t>ekor</a:t>
            </a:r>
            <a:r>
              <a:rPr lang="en-ID" sz="2400" dirty="0"/>
              <a:t> </a:t>
            </a:r>
            <a:r>
              <a:rPr lang="en-ID" sz="2400" dirty="0" err="1"/>
              <a:t>seekor</a:t>
            </a:r>
            <a:r>
              <a:rPr lang="en-ID" sz="2400" dirty="0"/>
              <a:t> </a:t>
            </a:r>
            <a:r>
              <a:rPr lang="en-ID" sz="2400" dirty="0" err="1"/>
              <a:t>unta</a:t>
            </a:r>
            <a:r>
              <a:rPr lang="en-ID" sz="2400" dirty="0"/>
              <a:t> </a:t>
            </a:r>
            <a:r>
              <a:rPr lang="en-ID" sz="2400" dirty="0" err="1"/>
              <a:t>betina</a:t>
            </a:r>
            <a:r>
              <a:rPr lang="en-ID" sz="2400" dirty="0"/>
              <a:t> 2 </a:t>
            </a:r>
            <a:r>
              <a:rPr lang="en-ID" sz="2400" dirty="0" err="1"/>
              <a:t>tahun</a:t>
            </a:r>
            <a:endParaRPr lang="en-ID" sz="2400" dirty="0"/>
          </a:p>
          <a:p>
            <a:r>
              <a:rPr lang="en-ID" sz="2400" dirty="0"/>
              <a:t>•46 – 60 </a:t>
            </a:r>
            <a:r>
              <a:rPr lang="en-ID" sz="2400" dirty="0" err="1"/>
              <a:t>ekor</a:t>
            </a:r>
            <a:r>
              <a:rPr lang="en-ID" sz="2400" dirty="0"/>
              <a:t> </a:t>
            </a:r>
            <a:r>
              <a:rPr lang="en-ID" sz="2400" dirty="0" err="1"/>
              <a:t>seekor</a:t>
            </a:r>
            <a:r>
              <a:rPr lang="en-ID" sz="2400" dirty="0"/>
              <a:t> </a:t>
            </a:r>
            <a:r>
              <a:rPr lang="en-ID" sz="2400" dirty="0" err="1"/>
              <a:t>unta</a:t>
            </a:r>
            <a:r>
              <a:rPr lang="en-ID" sz="2400" dirty="0"/>
              <a:t> </a:t>
            </a:r>
            <a:r>
              <a:rPr lang="en-ID" sz="2400" dirty="0" err="1"/>
              <a:t>betina</a:t>
            </a:r>
            <a:r>
              <a:rPr lang="en-ID" sz="2400" dirty="0"/>
              <a:t> 3 </a:t>
            </a:r>
            <a:r>
              <a:rPr lang="en-ID" sz="2400" dirty="0" err="1"/>
              <a:t>tahun</a:t>
            </a:r>
            <a:endParaRPr lang="en-ID" sz="2400" dirty="0"/>
          </a:p>
          <a:p>
            <a:r>
              <a:rPr lang="en-ID" sz="2400" dirty="0"/>
              <a:t>•61-75 </a:t>
            </a:r>
            <a:r>
              <a:rPr lang="en-ID" sz="2400" dirty="0" err="1"/>
              <a:t>ekor</a:t>
            </a:r>
            <a:r>
              <a:rPr lang="en-ID" sz="2400" dirty="0"/>
              <a:t> </a:t>
            </a:r>
            <a:r>
              <a:rPr lang="en-ID" sz="2400" dirty="0" err="1"/>
              <a:t>seekor</a:t>
            </a:r>
            <a:r>
              <a:rPr lang="en-ID" sz="2400" dirty="0"/>
              <a:t> </a:t>
            </a:r>
            <a:r>
              <a:rPr lang="en-ID" sz="2400" dirty="0" err="1"/>
              <a:t>unta</a:t>
            </a:r>
            <a:r>
              <a:rPr lang="en-ID" sz="2400" dirty="0"/>
              <a:t> </a:t>
            </a:r>
            <a:r>
              <a:rPr lang="en-ID" sz="2400" dirty="0" err="1"/>
              <a:t>betina</a:t>
            </a:r>
            <a:r>
              <a:rPr lang="en-ID" sz="2400" dirty="0"/>
              <a:t> 4 </a:t>
            </a:r>
            <a:r>
              <a:rPr lang="en-ID" sz="2400" dirty="0" err="1"/>
              <a:t>tahun</a:t>
            </a:r>
            <a:endParaRPr lang="en-ID" sz="2400" dirty="0"/>
          </a:p>
          <a:p>
            <a:r>
              <a:rPr lang="en-ID" sz="2400" dirty="0"/>
              <a:t>•76-90 </a:t>
            </a:r>
            <a:r>
              <a:rPr lang="en-ID" sz="2400" dirty="0" err="1"/>
              <a:t>ekor</a:t>
            </a:r>
            <a:r>
              <a:rPr lang="en-ID" sz="2400" dirty="0"/>
              <a:t> 2 </a:t>
            </a:r>
            <a:r>
              <a:rPr lang="en-ID" sz="2400" dirty="0" err="1"/>
              <a:t>ekor</a:t>
            </a:r>
            <a:r>
              <a:rPr lang="en-ID" sz="2400" dirty="0"/>
              <a:t> </a:t>
            </a:r>
            <a:r>
              <a:rPr lang="en-ID" sz="2400" dirty="0" err="1"/>
              <a:t>unta</a:t>
            </a:r>
            <a:r>
              <a:rPr lang="en-ID" sz="2400" dirty="0"/>
              <a:t> </a:t>
            </a:r>
            <a:r>
              <a:rPr lang="en-ID" sz="2400" dirty="0" err="1"/>
              <a:t>betina</a:t>
            </a:r>
            <a:r>
              <a:rPr lang="en-ID" sz="2400" dirty="0"/>
              <a:t> 2 </a:t>
            </a:r>
            <a:r>
              <a:rPr lang="en-ID" sz="2400" dirty="0" err="1"/>
              <a:t>tahun</a:t>
            </a:r>
            <a:endParaRPr lang="en-ID" sz="2400" dirty="0"/>
          </a:p>
          <a:p>
            <a:r>
              <a:rPr lang="en-ID" sz="2400" dirty="0"/>
              <a:t>•91-120 </a:t>
            </a:r>
            <a:r>
              <a:rPr lang="en-ID" sz="2400" dirty="0" err="1"/>
              <a:t>ekor</a:t>
            </a:r>
            <a:r>
              <a:rPr lang="en-ID" sz="2400" dirty="0"/>
              <a:t> 2 </a:t>
            </a:r>
            <a:r>
              <a:rPr lang="en-ID" sz="2400" dirty="0" err="1"/>
              <a:t>ekor</a:t>
            </a:r>
            <a:r>
              <a:rPr lang="en-ID" sz="2400" dirty="0"/>
              <a:t> </a:t>
            </a:r>
            <a:r>
              <a:rPr lang="en-ID" sz="2400" dirty="0" err="1"/>
              <a:t>unta</a:t>
            </a:r>
            <a:r>
              <a:rPr lang="en-ID" sz="2400" dirty="0"/>
              <a:t> </a:t>
            </a:r>
            <a:r>
              <a:rPr lang="en-ID" sz="2400" dirty="0" err="1"/>
              <a:t>betina</a:t>
            </a:r>
            <a:r>
              <a:rPr lang="en-ID" sz="2400" dirty="0"/>
              <a:t> 3 </a:t>
            </a:r>
            <a:r>
              <a:rPr lang="en-ID" sz="2400" dirty="0" err="1"/>
              <a:t>tahun</a:t>
            </a:r>
            <a:endParaRPr lang="en-ID" sz="2400" dirty="0"/>
          </a:p>
          <a:p>
            <a:r>
              <a:rPr lang="en-ID" sz="2400" dirty="0"/>
              <a:t>•</a:t>
            </a:r>
            <a:r>
              <a:rPr lang="en-ID" sz="2400" dirty="0" err="1"/>
              <a:t>Setiap</a:t>
            </a:r>
            <a:r>
              <a:rPr lang="en-ID" sz="2400" dirty="0"/>
              <a:t> </a:t>
            </a:r>
            <a:r>
              <a:rPr lang="en-ID" sz="2400" dirty="0" err="1"/>
              <a:t>tambahan</a:t>
            </a:r>
            <a:r>
              <a:rPr lang="en-ID" sz="2400" dirty="0"/>
              <a:t> 50 </a:t>
            </a:r>
            <a:r>
              <a:rPr lang="en-ID" sz="2400" dirty="0" err="1"/>
              <a:t>unta</a:t>
            </a:r>
            <a:r>
              <a:rPr lang="en-ID" sz="2400" dirty="0"/>
              <a:t> </a:t>
            </a:r>
            <a:r>
              <a:rPr lang="en-ID" sz="2400" dirty="0" err="1"/>
              <a:t>seekor</a:t>
            </a:r>
            <a:r>
              <a:rPr lang="en-ID" sz="2400" dirty="0"/>
              <a:t> </a:t>
            </a:r>
            <a:r>
              <a:rPr lang="en-ID" sz="2400" dirty="0" err="1"/>
              <a:t>unta</a:t>
            </a:r>
            <a:r>
              <a:rPr lang="en-ID" sz="2400" dirty="0"/>
              <a:t> 3 </a:t>
            </a:r>
            <a:r>
              <a:rPr lang="en-ID" sz="2400" dirty="0" err="1"/>
              <a:t>tahun</a:t>
            </a:r>
            <a:r>
              <a:rPr lang="en-ID" sz="2400" dirty="0"/>
              <a:t> dan </a:t>
            </a:r>
            <a:r>
              <a:rPr lang="en-ID" sz="2400" dirty="0" err="1"/>
              <a:t>tambahan</a:t>
            </a:r>
            <a:r>
              <a:rPr lang="en-ID" sz="2400" dirty="0"/>
              <a:t> 40 </a:t>
            </a:r>
            <a:r>
              <a:rPr lang="en-ID" sz="2400" dirty="0" err="1"/>
              <a:t>unta</a:t>
            </a:r>
            <a:r>
              <a:rPr lang="en-ID" sz="2400" dirty="0"/>
              <a:t>  </a:t>
            </a:r>
            <a:r>
              <a:rPr lang="en-ID" sz="2400" dirty="0" err="1"/>
              <a:t>seekor</a:t>
            </a:r>
            <a:r>
              <a:rPr lang="en-ID" sz="2400" dirty="0"/>
              <a:t> </a:t>
            </a:r>
            <a:r>
              <a:rPr lang="en-ID" sz="2400" dirty="0" err="1"/>
              <a:t>unta</a:t>
            </a:r>
            <a:r>
              <a:rPr lang="en-ID" sz="2400" dirty="0"/>
              <a:t> 2 </a:t>
            </a:r>
            <a:r>
              <a:rPr lang="en-ID" sz="2400" dirty="0" err="1"/>
              <a:t>tahun</a:t>
            </a: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10916539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81AE68F-3B87-D7B4-6393-CCF4C76E6995}"/>
              </a:ext>
            </a:extLst>
          </p:cNvPr>
          <p:cNvSpPr txBox="1"/>
          <p:nvPr/>
        </p:nvSpPr>
        <p:spPr>
          <a:xfrm>
            <a:off x="516194" y="176981"/>
            <a:ext cx="10884309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400" b="1" dirty="0">
                <a:solidFill>
                  <a:srgbClr val="FF0000"/>
                </a:solidFill>
              </a:rPr>
              <a:t>Zakat Atas </a:t>
            </a:r>
            <a:r>
              <a:rPr lang="en-ID" sz="2400" b="1" dirty="0" err="1">
                <a:solidFill>
                  <a:srgbClr val="FF0000"/>
                </a:solidFill>
              </a:rPr>
              <a:t>Sapi</a:t>
            </a:r>
            <a:endParaRPr lang="en-ID" sz="2400" b="1" dirty="0">
              <a:solidFill>
                <a:srgbClr val="FF0000"/>
              </a:solidFill>
            </a:endParaRPr>
          </a:p>
          <a:p>
            <a:r>
              <a:rPr lang="en-ID" sz="2400" dirty="0" err="1"/>
              <a:t>Nishab</a:t>
            </a:r>
            <a:r>
              <a:rPr lang="en-ID" sz="2400" dirty="0"/>
              <a:t> &amp; Kadar</a:t>
            </a:r>
          </a:p>
          <a:p>
            <a:r>
              <a:rPr lang="en-ID" sz="2400" dirty="0"/>
              <a:t>•1-29 </a:t>
            </a:r>
            <a:r>
              <a:rPr lang="en-ID" sz="2400" dirty="0" err="1"/>
              <a:t>ekor</a:t>
            </a:r>
            <a:r>
              <a:rPr lang="en-ID" sz="2400" dirty="0"/>
              <a:t> </a:t>
            </a:r>
            <a:r>
              <a:rPr lang="en-ID" sz="2400" dirty="0" err="1"/>
              <a:t>tidak</a:t>
            </a:r>
            <a:r>
              <a:rPr lang="en-ID" sz="2400" dirty="0"/>
              <a:t> </a:t>
            </a:r>
            <a:r>
              <a:rPr lang="en-ID" sz="2400" dirty="0" err="1"/>
              <a:t>ada</a:t>
            </a:r>
            <a:r>
              <a:rPr lang="en-ID" sz="2400" dirty="0"/>
              <a:t> zakat                                    •30-39 </a:t>
            </a:r>
            <a:r>
              <a:rPr lang="en-ID" sz="2400" dirty="0" err="1"/>
              <a:t>ekor</a:t>
            </a:r>
            <a:r>
              <a:rPr lang="en-ID" sz="2400" dirty="0"/>
              <a:t> </a:t>
            </a:r>
            <a:r>
              <a:rPr lang="en-ID" sz="2400" dirty="0" err="1"/>
              <a:t>seekor</a:t>
            </a:r>
            <a:r>
              <a:rPr lang="en-ID" sz="2400" dirty="0"/>
              <a:t> </a:t>
            </a:r>
            <a:r>
              <a:rPr lang="en-ID" sz="2400" dirty="0" err="1"/>
              <a:t>anak</a:t>
            </a:r>
            <a:r>
              <a:rPr lang="en-ID" sz="2400" dirty="0"/>
              <a:t> </a:t>
            </a:r>
            <a:r>
              <a:rPr lang="en-ID" sz="2400" dirty="0" err="1"/>
              <a:t>sapi</a:t>
            </a:r>
            <a:endParaRPr lang="en-ID" sz="2400" dirty="0"/>
          </a:p>
          <a:p>
            <a:r>
              <a:rPr lang="en-ID" sz="2400" dirty="0"/>
              <a:t>•40 – 59 </a:t>
            </a:r>
            <a:r>
              <a:rPr lang="en-ID" sz="2400" dirty="0" err="1"/>
              <a:t>ekor</a:t>
            </a:r>
            <a:r>
              <a:rPr lang="en-ID" sz="2400" dirty="0"/>
              <a:t> </a:t>
            </a:r>
            <a:r>
              <a:rPr lang="en-ID" sz="2400" dirty="0" err="1"/>
              <a:t>seekor</a:t>
            </a:r>
            <a:r>
              <a:rPr lang="en-ID" sz="2400" dirty="0"/>
              <a:t> </a:t>
            </a:r>
            <a:r>
              <a:rPr lang="en-ID" sz="2400" dirty="0" err="1"/>
              <a:t>sapi</a:t>
            </a:r>
            <a:r>
              <a:rPr lang="en-ID" sz="2400" dirty="0"/>
              <a:t> </a:t>
            </a:r>
            <a:r>
              <a:rPr lang="en-ID" sz="2400" dirty="0" err="1"/>
              <a:t>satu</a:t>
            </a:r>
            <a:r>
              <a:rPr lang="en-ID" sz="2400" dirty="0"/>
              <a:t> </a:t>
            </a:r>
            <a:r>
              <a:rPr lang="en-ID" sz="2400" dirty="0" err="1"/>
              <a:t>tahun</a:t>
            </a:r>
            <a:r>
              <a:rPr lang="en-ID" sz="2400" dirty="0"/>
              <a:t>               •60 -69 </a:t>
            </a:r>
            <a:r>
              <a:rPr lang="en-ID" sz="2400" dirty="0" err="1"/>
              <a:t>ekor</a:t>
            </a:r>
            <a:r>
              <a:rPr lang="en-ID" sz="2400" dirty="0"/>
              <a:t> </a:t>
            </a:r>
            <a:r>
              <a:rPr lang="en-ID" sz="2400" dirty="0" err="1"/>
              <a:t>seekor</a:t>
            </a:r>
            <a:r>
              <a:rPr lang="en-ID" sz="2400" dirty="0"/>
              <a:t> </a:t>
            </a:r>
            <a:r>
              <a:rPr lang="en-ID" sz="2400" dirty="0" err="1"/>
              <a:t>sapi</a:t>
            </a:r>
            <a:r>
              <a:rPr lang="en-ID" sz="2400" dirty="0"/>
              <a:t> </a:t>
            </a:r>
            <a:r>
              <a:rPr lang="en-ID" sz="2400" dirty="0" err="1"/>
              <a:t>usia</a:t>
            </a:r>
            <a:r>
              <a:rPr lang="en-ID" sz="2400" dirty="0"/>
              <a:t> 2 </a:t>
            </a:r>
            <a:r>
              <a:rPr lang="en-ID" sz="2400" dirty="0" err="1"/>
              <a:t>tahun</a:t>
            </a:r>
            <a:endParaRPr lang="en-ID" sz="2400" dirty="0"/>
          </a:p>
          <a:p>
            <a:r>
              <a:rPr lang="en-ID" sz="2400" dirty="0"/>
              <a:t>•70 – 79 </a:t>
            </a:r>
            <a:r>
              <a:rPr lang="en-ID" sz="2400" dirty="0" err="1"/>
              <a:t>ekor</a:t>
            </a:r>
            <a:r>
              <a:rPr lang="en-ID" sz="2400" dirty="0"/>
              <a:t> 2 </a:t>
            </a:r>
            <a:r>
              <a:rPr lang="en-ID" sz="2400" dirty="0" err="1"/>
              <a:t>ekor</a:t>
            </a:r>
            <a:r>
              <a:rPr lang="en-ID" sz="2400" dirty="0"/>
              <a:t> </a:t>
            </a:r>
            <a:r>
              <a:rPr lang="en-ID" sz="2400" dirty="0" err="1"/>
              <a:t>anak</a:t>
            </a:r>
            <a:r>
              <a:rPr lang="en-ID" sz="2400" dirty="0"/>
              <a:t> </a:t>
            </a:r>
            <a:r>
              <a:rPr lang="en-ID" sz="2400" dirty="0" err="1"/>
              <a:t>sapi</a:t>
            </a:r>
            <a:r>
              <a:rPr lang="en-ID" sz="2400" dirty="0"/>
              <a:t>                            •80- 89 </a:t>
            </a:r>
            <a:r>
              <a:rPr lang="en-ID" sz="2400" dirty="0" err="1"/>
              <a:t>ekor</a:t>
            </a:r>
            <a:r>
              <a:rPr lang="en-ID" sz="2400" dirty="0"/>
              <a:t> </a:t>
            </a:r>
            <a:r>
              <a:rPr lang="en-ID" sz="2400" dirty="0" err="1"/>
              <a:t>seekor</a:t>
            </a:r>
            <a:r>
              <a:rPr lang="en-ID" sz="2400" dirty="0"/>
              <a:t> </a:t>
            </a:r>
            <a:r>
              <a:rPr lang="en-ID" sz="2400" dirty="0" err="1"/>
              <a:t>anak</a:t>
            </a:r>
            <a:r>
              <a:rPr lang="en-ID" sz="2400" dirty="0"/>
              <a:t> </a:t>
            </a:r>
            <a:r>
              <a:rPr lang="en-ID" sz="2400" dirty="0" err="1"/>
              <a:t>sapi</a:t>
            </a:r>
            <a:r>
              <a:rPr lang="en-ID" sz="2400" dirty="0"/>
              <a:t> &amp; </a:t>
            </a:r>
            <a:r>
              <a:rPr lang="en-ID" sz="2400" dirty="0" err="1"/>
              <a:t>sapi</a:t>
            </a:r>
            <a:r>
              <a:rPr lang="en-ID" sz="2400" dirty="0"/>
              <a:t> 2 </a:t>
            </a:r>
            <a:r>
              <a:rPr lang="en-ID" sz="2400" dirty="0" err="1"/>
              <a:t>thn</a:t>
            </a:r>
            <a:endParaRPr lang="en-ID" sz="2400" dirty="0"/>
          </a:p>
          <a:p>
            <a:r>
              <a:rPr lang="en-ID" sz="2400" dirty="0"/>
              <a:t>•90- 99 </a:t>
            </a:r>
            <a:r>
              <a:rPr lang="en-ID" sz="2400" dirty="0" err="1"/>
              <a:t>ekor</a:t>
            </a:r>
            <a:r>
              <a:rPr lang="en-ID" sz="2400" dirty="0"/>
              <a:t> 2 </a:t>
            </a:r>
            <a:r>
              <a:rPr lang="en-ID" sz="2400" dirty="0" err="1"/>
              <a:t>ekor</a:t>
            </a:r>
            <a:r>
              <a:rPr lang="en-ID" sz="2400" dirty="0"/>
              <a:t> </a:t>
            </a:r>
            <a:r>
              <a:rPr lang="en-ID" sz="2400" dirty="0" err="1"/>
              <a:t>sapi</a:t>
            </a:r>
            <a:r>
              <a:rPr lang="en-ID" sz="2400" dirty="0"/>
              <a:t> 2 </a:t>
            </a:r>
            <a:r>
              <a:rPr lang="en-ID" sz="2400" dirty="0" err="1"/>
              <a:t>tahun</a:t>
            </a:r>
            <a:r>
              <a:rPr lang="en-ID" sz="2400" dirty="0"/>
              <a:t>                         •100- 109 </a:t>
            </a:r>
            <a:r>
              <a:rPr lang="en-ID" sz="2400" dirty="0" err="1"/>
              <a:t>ekor</a:t>
            </a:r>
            <a:r>
              <a:rPr lang="en-ID" sz="2400" dirty="0"/>
              <a:t> 3 </a:t>
            </a:r>
            <a:r>
              <a:rPr lang="en-ID" sz="2400" dirty="0" err="1"/>
              <a:t>ekor</a:t>
            </a:r>
            <a:r>
              <a:rPr lang="en-ID" sz="2400" dirty="0"/>
              <a:t> </a:t>
            </a:r>
            <a:r>
              <a:rPr lang="en-ID" sz="2400" dirty="0" err="1"/>
              <a:t>anak</a:t>
            </a:r>
            <a:r>
              <a:rPr lang="en-ID" sz="2400" dirty="0"/>
              <a:t> </a:t>
            </a:r>
            <a:r>
              <a:rPr lang="en-ID" sz="2400" dirty="0" err="1"/>
              <a:t>sapi</a:t>
            </a:r>
            <a:r>
              <a:rPr lang="en-ID" sz="2400" dirty="0"/>
              <a:t>                  </a:t>
            </a:r>
          </a:p>
          <a:p>
            <a:r>
              <a:rPr lang="en-ID" sz="2400" dirty="0"/>
              <a:t> •110  119 </a:t>
            </a:r>
            <a:r>
              <a:rPr lang="en-ID" sz="2400" dirty="0" err="1"/>
              <a:t>ekor</a:t>
            </a:r>
            <a:r>
              <a:rPr lang="en-ID" sz="2400" dirty="0"/>
              <a:t> 2 </a:t>
            </a:r>
            <a:r>
              <a:rPr lang="en-ID" sz="2400" dirty="0" err="1"/>
              <a:t>ekor</a:t>
            </a:r>
            <a:r>
              <a:rPr lang="en-ID" sz="2400" dirty="0"/>
              <a:t> </a:t>
            </a:r>
            <a:r>
              <a:rPr lang="en-ID" sz="2400" dirty="0" err="1"/>
              <a:t>anak</a:t>
            </a:r>
            <a:r>
              <a:rPr lang="en-ID" sz="2400" dirty="0"/>
              <a:t> </a:t>
            </a:r>
            <a:r>
              <a:rPr lang="en-ID" sz="2400" dirty="0" err="1"/>
              <a:t>sapi</a:t>
            </a:r>
            <a:r>
              <a:rPr lang="en-ID" sz="2400" dirty="0"/>
              <a:t> &amp; </a:t>
            </a:r>
            <a:r>
              <a:rPr lang="en-ID" sz="2400" dirty="0" err="1"/>
              <a:t>seekor</a:t>
            </a:r>
            <a:r>
              <a:rPr lang="en-ID" sz="2400" dirty="0"/>
              <a:t> </a:t>
            </a:r>
            <a:r>
              <a:rPr lang="en-ID" sz="2400" dirty="0" err="1"/>
              <a:t>sapi</a:t>
            </a:r>
            <a:r>
              <a:rPr lang="en-ID" sz="2400" dirty="0"/>
              <a:t> </a:t>
            </a:r>
            <a:r>
              <a:rPr lang="en-ID" sz="2400" dirty="0" err="1"/>
              <a:t>usia</a:t>
            </a:r>
            <a:r>
              <a:rPr lang="en-ID" sz="2400" dirty="0"/>
              <a:t> 2 </a:t>
            </a:r>
            <a:r>
              <a:rPr lang="en-ID" sz="2400" dirty="0" err="1"/>
              <a:t>tahun</a:t>
            </a:r>
            <a:endParaRPr lang="en-ID" sz="2400" dirty="0"/>
          </a:p>
          <a:p>
            <a:r>
              <a:rPr lang="en-ID" sz="2400" dirty="0"/>
              <a:t>•</a:t>
            </a:r>
            <a:r>
              <a:rPr lang="en-ID" sz="2400" dirty="0" err="1"/>
              <a:t>Kemudian</a:t>
            </a:r>
            <a:r>
              <a:rPr lang="en-ID" sz="2400" dirty="0"/>
              <a:t> </a:t>
            </a:r>
            <a:r>
              <a:rPr lang="en-ID" sz="2400" dirty="0" err="1"/>
              <a:t>setiap</a:t>
            </a:r>
            <a:r>
              <a:rPr lang="en-ID" sz="2400" dirty="0"/>
              <a:t> </a:t>
            </a:r>
            <a:r>
              <a:rPr lang="en-ID" sz="2400" dirty="0" err="1"/>
              <a:t>pertambahan</a:t>
            </a:r>
            <a:r>
              <a:rPr lang="en-ID" sz="2400" dirty="0"/>
              <a:t> 30 </a:t>
            </a:r>
            <a:r>
              <a:rPr lang="en-ID" sz="2400" dirty="0" err="1"/>
              <a:t>ekor</a:t>
            </a:r>
            <a:r>
              <a:rPr lang="en-ID" sz="2400" dirty="0"/>
              <a:t> </a:t>
            </a:r>
            <a:r>
              <a:rPr lang="en-ID" sz="2400" dirty="0" err="1"/>
              <a:t>seekor</a:t>
            </a:r>
            <a:r>
              <a:rPr lang="en-ID" sz="2400" dirty="0"/>
              <a:t> </a:t>
            </a:r>
            <a:r>
              <a:rPr lang="en-ID" sz="2400" dirty="0" err="1"/>
              <a:t>anak</a:t>
            </a:r>
            <a:r>
              <a:rPr lang="en-ID" sz="2400" dirty="0"/>
              <a:t> </a:t>
            </a:r>
            <a:r>
              <a:rPr lang="en-ID" sz="2400" dirty="0" err="1"/>
              <a:t>sapi</a:t>
            </a:r>
            <a:r>
              <a:rPr lang="en-ID" sz="2400" dirty="0"/>
              <a:t> dan </a:t>
            </a:r>
            <a:r>
              <a:rPr lang="en-ID" sz="2400" dirty="0" err="1"/>
              <a:t>pertambahan</a:t>
            </a:r>
            <a:r>
              <a:rPr lang="en-ID" sz="2400" dirty="0"/>
              <a:t> 40 </a:t>
            </a:r>
            <a:r>
              <a:rPr lang="en-ID" sz="2400" dirty="0" err="1"/>
              <a:t>ekor</a:t>
            </a:r>
            <a:r>
              <a:rPr lang="en-ID" sz="2400" dirty="0"/>
              <a:t> -&gt; </a:t>
            </a:r>
            <a:r>
              <a:rPr lang="en-ID" sz="2400" dirty="0" err="1"/>
              <a:t>seekor</a:t>
            </a:r>
            <a:r>
              <a:rPr lang="en-ID" sz="2400" dirty="0"/>
              <a:t> </a:t>
            </a:r>
            <a:r>
              <a:rPr lang="en-ID" sz="2400" dirty="0" err="1"/>
              <a:t>sapi</a:t>
            </a:r>
            <a:r>
              <a:rPr lang="en-ID" sz="2400" dirty="0"/>
              <a:t> </a:t>
            </a:r>
            <a:r>
              <a:rPr lang="en-ID" sz="2400" dirty="0" err="1"/>
              <a:t>usia</a:t>
            </a:r>
            <a:r>
              <a:rPr lang="en-ID" sz="2400" dirty="0"/>
              <a:t> 2 </a:t>
            </a:r>
            <a:r>
              <a:rPr lang="en-ID" sz="2400" dirty="0" err="1"/>
              <a:t>tahun</a:t>
            </a:r>
            <a:r>
              <a:rPr lang="en-ID" sz="2400" dirty="0"/>
              <a:t>.</a:t>
            </a:r>
          </a:p>
          <a:p>
            <a:r>
              <a:rPr lang="en-ID" sz="2400" b="1" dirty="0" err="1">
                <a:solidFill>
                  <a:srgbClr val="FF0000"/>
                </a:solidFill>
              </a:rPr>
              <a:t>Kambing</a:t>
            </a:r>
            <a:r>
              <a:rPr lang="en-ID" sz="2400" b="1" dirty="0">
                <a:solidFill>
                  <a:srgbClr val="FF0000"/>
                </a:solidFill>
              </a:rPr>
              <a:t>/</a:t>
            </a:r>
            <a:r>
              <a:rPr lang="en-ID" sz="2400" b="1" dirty="0" err="1">
                <a:solidFill>
                  <a:srgbClr val="FF0000"/>
                </a:solidFill>
              </a:rPr>
              <a:t>domba</a:t>
            </a:r>
            <a:endParaRPr lang="en-ID" sz="2400" b="1" dirty="0">
              <a:solidFill>
                <a:srgbClr val="FF0000"/>
              </a:solidFill>
            </a:endParaRPr>
          </a:p>
          <a:p>
            <a:r>
              <a:rPr lang="en-ID" sz="2400" dirty="0"/>
              <a:t>40-120 1 </a:t>
            </a:r>
            <a:r>
              <a:rPr lang="en-ID" sz="2400" dirty="0" err="1"/>
              <a:t>ekor</a:t>
            </a:r>
            <a:r>
              <a:rPr lang="en-ID" sz="2400" dirty="0"/>
              <a:t> </a:t>
            </a:r>
            <a:r>
              <a:rPr lang="en-ID" sz="2400" dirty="0" err="1"/>
              <a:t>kambing</a:t>
            </a:r>
            <a:r>
              <a:rPr lang="en-ID" sz="2400" dirty="0"/>
              <a:t> (2th) </a:t>
            </a:r>
            <a:r>
              <a:rPr lang="en-ID" sz="2400" dirty="0" err="1"/>
              <a:t>atau</a:t>
            </a:r>
            <a:r>
              <a:rPr lang="en-ID" sz="2400" dirty="0"/>
              <a:t> </a:t>
            </a:r>
            <a:r>
              <a:rPr lang="en-ID" sz="2400" dirty="0" err="1"/>
              <a:t>domba</a:t>
            </a:r>
            <a:r>
              <a:rPr lang="en-ID" sz="2400" dirty="0"/>
              <a:t> (1th)</a:t>
            </a:r>
          </a:p>
          <a:p>
            <a:r>
              <a:rPr lang="en-ID" sz="2400" dirty="0"/>
              <a:t>121-200 2 </a:t>
            </a:r>
            <a:r>
              <a:rPr lang="en-ID" sz="2400" dirty="0" err="1"/>
              <a:t>ekor</a:t>
            </a:r>
            <a:r>
              <a:rPr lang="en-ID" sz="2400" dirty="0"/>
              <a:t> </a:t>
            </a:r>
            <a:r>
              <a:rPr lang="en-ID" sz="2400" dirty="0" err="1"/>
              <a:t>kambing</a:t>
            </a:r>
            <a:r>
              <a:rPr lang="en-ID" sz="2400" dirty="0"/>
              <a:t>/</a:t>
            </a:r>
            <a:r>
              <a:rPr lang="en-ID" sz="2400" dirty="0" err="1"/>
              <a:t>domba</a:t>
            </a:r>
            <a:endParaRPr lang="en-ID" sz="2400" dirty="0"/>
          </a:p>
          <a:p>
            <a:r>
              <a:rPr lang="en-ID" sz="2400" dirty="0"/>
              <a:t>201-300 3 </a:t>
            </a:r>
            <a:r>
              <a:rPr lang="en-ID" sz="2400" dirty="0" err="1"/>
              <a:t>ekor</a:t>
            </a:r>
            <a:r>
              <a:rPr lang="en-ID" sz="2400" dirty="0"/>
              <a:t> </a:t>
            </a:r>
            <a:r>
              <a:rPr lang="en-ID" sz="2400" dirty="0" err="1"/>
              <a:t>kambing</a:t>
            </a:r>
            <a:r>
              <a:rPr lang="en-ID" sz="2400" dirty="0"/>
              <a:t>/</a:t>
            </a:r>
            <a:r>
              <a:rPr lang="en-ID" sz="2400" dirty="0" err="1"/>
              <a:t>domba</a:t>
            </a:r>
            <a:endParaRPr lang="en-ID" sz="2400" dirty="0"/>
          </a:p>
          <a:p>
            <a:r>
              <a:rPr lang="en-ID" sz="2400" dirty="0" err="1"/>
              <a:t>Selanjutnya</a:t>
            </a:r>
            <a:r>
              <a:rPr lang="en-ID" sz="2400" dirty="0"/>
              <a:t>, </a:t>
            </a:r>
            <a:r>
              <a:rPr lang="en-ID" sz="2400" dirty="0" err="1"/>
              <a:t>setiap</a:t>
            </a:r>
            <a:r>
              <a:rPr lang="en-ID" sz="2400" dirty="0"/>
              <a:t> </a:t>
            </a:r>
            <a:r>
              <a:rPr lang="en-ID" sz="2400" dirty="0" err="1"/>
              <a:t>jumlah</a:t>
            </a:r>
            <a:r>
              <a:rPr lang="en-ID" sz="2400" dirty="0"/>
              <a:t> </a:t>
            </a:r>
            <a:r>
              <a:rPr lang="en-ID" sz="2400" dirty="0" err="1"/>
              <a:t>itu</a:t>
            </a:r>
            <a:r>
              <a:rPr lang="en-ID" sz="2400" dirty="0"/>
              <a:t> </a:t>
            </a:r>
            <a:r>
              <a:rPr lang="en-ID" sz="2400" dirty="0" err="1"/>
              <a:t>bertambah</a:t>
            </a:r>
            <a:r>
              <a:rPr lang="en-ID" sz="2400" dirty="0"/>
              <a:t> 100 </a:t>
            </a:r>
            <a:r>
              <a:rPr lang="en-ID" sz="2400" dirty="0" err="1"/>
              <a:t>ekor</a:t>
            </a:r>
            <a:r>
              <a:rPr lang="en-ID" sz="2400" dirty="0"/>
              <a:t> </a:t>
            </a:r>
            <a:r>
              <a:rPr lang="en-ID" sz="2400" dirty="0" err="1"/>
              <a:t>maka</a:t>
            </a:r>
            <a:r>
              <a:rPr lang="en-ID" sz="2400" dirty="0"/>
              <a:t> </a:t>
            </a:r>
            <a:r>
              <a:rPr lang="en-ID" sz="2400" dirty="0" err="1"/>
              <a:t>zakatnya</a:t>
            </a:r>
            <a:r>
              <a:rPr lang="en-ID" sz="2400" dirty="0"/>
              <a:t> </a:t>
            </a:r>
            <a:r>
              <a:rPr lang="en-ID" sz="2400" dirty="0" err="1"/>
              <a:t>bertambah</a:t>
            </a:r>
            <a:r>
              <a:rPr lang="en-ID" sz="2400" dirty="0"/>
              <a:t> 1 </a:t>
            </a:r>
            <a:r>
              <a:rPr lang="en-ID" sz="2400" dirty="0" err="1"/>
              <a:t>ekor</a:t>
            </a:r>
            <a:r>
              <a:rPr lang="en-ID" sz="2400" dirty="0"/>
              <a:t>.</a:t>
            </a:r>
          </a:p>
          <a:p>
            <a:r>
              <a:rPr lang="en-ID" sz="2400" b="1" dirty="0">
                <a:solidFill>
                  <a:srgbClr val="FF0000"/>
                </a:solidFill>
              </a:rPr>
              <a:t>zakat </a:t>
            </a:r>
            <a:r>
              <a:rPr lang="en-ID" sz="2400" b="1" dirty="0" err="1">
                <a:solidFill>
                  <a:srgbClr val="FF0000"/>
                </a:solidFill>
              </a:rPr>
              <a:t>unggas</a:t>
            </a:r>
            <a:r>
              <a:rPr lang="en-ID" sz="2400" b="1" dirty="0">
                <a:solidFill>
                  <a:srgbClr val="FF0000"/>
                </a:solidFill>
              </a:rPr>
              <a:t> </a:t>
            </a:r>
            <a:r>
              <a:rPr lang="en-ID" sz="2400" dirty="0"/>
              <a:t>dan ikan </a:t>
            </a:r>
            <a:r>
              <a:rPr lang="en-ID" sz="2400" dirty="0" err="1"/>
              <a:t>nisab</a:t>
            </a:r>
            <a:r>
              <a:rPr lang="en-ID" sz="2400" dirty="0"/>
              <a:t> </a:t>
            </a:r>
            <a:r>
              <a:rPr lang="en-ID" sz="2400" dirty="0" err="1"/>
              <a:t>nya</a:t>
            </a:r>
            <a:r>
              <a:rPr lang="en-ID" sz="2400" dirty="0"/>
              <a:t> </a:t>
            </a:r>
            <a:r>
              <a:rPr lang="en-ID" sz="2400" dirty="0" err="1"/>
              <a:t>dianalogikan</a:t>
            </a:r>
            <a:r>
              <a:rPr lang="en-ID" sz="2400" dirty="0"/>
              <a:t> </a:t>
            </a:r>
            <a:r>
              <a:rPr lang="en-ID" sz="2400" dirty="0" err="1"/>
              <a:t>harga</a:t>
            </a:r>
            <a:r>
              <a:rPr lang="en-ID" sz="2400" dirty="0"/>
              <a:t>  85 gram </a:t>
            </a:r>
            <a:r>
              <a:rPr lang="en-ID" sz="2400" dirty="0" err="1"/>
              <a:t>emas</a:t>
            </a:r>
            <a:r>
              <a:rPr lang="en-ID" sz="2400" dirty="0"/>
              <a:t> </a:t>
            </a:r>
            <a:r>
              <a:rPr lang="en-ID" sz="2400" dirty="0" err="1"/>
              <a:t>murni</a:t>
            </a:r>
            <a:r>
              <a:rPr lang="en-ID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014945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C356B-2AA1-DAE0-1F40-0CA4FB7AE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NISAB </a:t>
            </a:r>
            <a:endParaRPr lang="en-ID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33BEA86-1FE2-E2B4-E1D2-E27A876B6CD8}"/>
              </a:ext>
            </a:extLst>
          </p:cNvPr>
          <p:cNvSpPr txBox="1"/>
          <p:nvPr/>
        </p:nvSpPr>
        <p:spPr>
          <a:xfrm>
            <a:off x="3790335" y="324465"/>
            <a:ext cx="7809994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ID" sz="2800" b="1" dirty="0" err="1"/>
              <a:t>Harta</a:t>
            </a:r>
            <a:r>
              <a:rPr lang="en-ID" sz="2800" b="1" dirty="0"/>
              <a:t> </a:t>
            </a:r>
            <a:r>
              <a:rPr lang="en-ID" sz="2800" b="1" dirty="0" err="1"/>
              <a:t>perniagaan</a:t>
            </a:r>
            <a:r>
              <a:rPr lang="en-ID" sz="2800" b="1" dirty="0"/>
              <a:t> dan </a:t>
            </a:r>
            <a:r>
              <a:rPr lang="en-ID" sz="2800" b="1" dirty="0" err="1"/>
              <a:t>perusahaan</a:t>
            </a:r>
            <a:r>
              <a:rPr lang="en-ID" sz="2800" b="1" dirty="0"/>
              <a:t>  </a:t>
            </a:r>
            <a:r>
              <a:rPr lang="en-ID" sz="2800" b="1" dirty="0" err="1"/>
              <a:t>nishabnya</a:t>
            </a:r>
            <a:r>
              <a:rPr lang="en-ID" sz="2800" b="1" dirty="0"/>
              <a:t> 85% gram </a:t>
            </a:r>
            <a:r>
              <a:rPr lang="en-ID" sz="2800" b="1" dirty="0" err="1"/>
              <a:t>emas</a:t>
            </a:r>
            <a:r>
              <a:rPr lang="en-ID" sz="2800" b="1" dirty="0"/>
              <a:t> </a:t>
            </a:r>
            <a:r>
              <a:rPr lang="en-ID" sz="2800" b="1" dirty="0" err="1"/>
              <a:t>yaitu</a:t>
            </a:r>
            <a:r>
              <a:rPr lang="en-ID" sz="2800" b="1" dirty="0"/>
              <a:t> 2,5% </a:t>
            </a:r>
          </a:p>
          <a:p>
            <a:pPr algn="just"/>
            <a:r>
              <a:rPr lang="en-ID" sz="2800" b="1" dirty="0"/>
              <a:t>Hasil </a:t>
            </a:r>
            <a:r>
              <a:rPr lang="en-ID" sz="2800" b="1" dirty="0" err="1"/>
              <a:t>Pertanian</a:t>
            </a:r>
            <a:r>
              <a:rPr lang="en-ID" sz="2800" b="1" dirty="0"/>
              <a:t> </a:t>
            </a:r>
          </a:p>
          <a:p>
            <a:pPr algn="just"/>
            <a:r>
              <a:rPr lang="en-ID" sz="2800" b="1" dirty="0" err="1"/>
              <a:t>Apabila</a:t>
            </a:r>
            <a:r>
              <a:rPr lang="en-ID" sz="2800" b="1" dirty="0"/>
              <a:t> </a:t>
            </a:r>
            <a:r>
              <a:rPr lang="en-ID" sz="2800" b="1" dirty="0" err="1"/>
              <a:t>pengairan</a:t>
            </a:r>
            <a:r>
              <a:rPr lang="en-ID" sz="2800" b="1" dirty="0"/>
              <a:t> </a:t>
            </a:r>
            <a:r>
              <a:rPr lang="en-ID" sz="2800" b="1" dirty="0" err="1"/>
              <a:t>tanpa</a:t>
            </a:r>
            <a:r>
              <a:rPr lang="en-ID" sz="2800" b="1" dirty="0"/>
              <a:t> </a:t>
            </a:r>
            <a:r>
              <a:rPr lang="en-ID" sz="2800" b="1" dirty="0" err="1"/>
              <a:t>biaya</a:t>
            </a:r>
            <a:r>
              <a:rPr lang="en-ID" sz="2800" b="1" dirty="0"/>
              <a:t> </a:t>
            </a:r>
            <a:r>
              <a:rPr lang="en-ID" sz="2800" b="1" dirty="0" err="1"/>
              <a:t>maka</a:t>
            </a:r>
            <a:r>
              <a:rPr lang="en-ID" sz="2800" b="1" dirty="0"/>
              <a:t> 10%</a:t>
            </a:r>
          </a:p>
          <a:p>
            <a:pPr algn="just"/>
            <a:r>
              <a:rPr lang="en-ID" sz="2800" b="1" dirty="0" err="1"/>
              <a:t>Apabila</a:t>
            </a:r>
            <a:r>
              <a:rPr lang="en-ID" sz="2800" b="1" dirty="0"/>
              <a:t> </a:t>
            </a:r>
            <a:r>
              <a:rPr lang="en-ID" sz="2800" b="1" dirty="0" err="1"/>
              <a:t>pengairan</a:t>
            </a:r>
            <a:r>
              <a:rPr lang="en-ID" sz="2800" b="1" dirty="0"/>
              <a:t> </a:t>
            </a:r>
            <a:r>
              <a:rPr lang="en-ID" sz="2800" b="1" dirty="0" err="1"/>
              <a:t>dengan</a:t>
            </a:r>
            <a:r>
              <a:rPr lang="en-ID" sz="2800" b="1" dirty="0"/>
              <a:t> </a:t>
            </a:r>
            <a:r>
              <a:rPr lang="en-ID" sz="2800" b="1" dirty="0" err="1"/>
              <a:t>biaya</a:t>
            </a:r>
            <a:r>
              <a:rPr lang="en-ID" sz="2800" b="1" dirty="0"/>
              <a:t>  </a:t>
            </a:r>
            <a:r>
              <a:rPr lang="en-ID" sz="2800" b="1" dirty="0" err="1"/>
              <a:t>maka</a:t>
            </a:r>
            <a:r>
              <a:rPr lang="en-ID" sz="2800" b="1" dirty="0"/>
              <a:t> 5% </a:t>
            </a:r>
          </a:p>
          <a:p>
            <a:pPr algn="just"/>
            <a:r>
              <a:rPr lang="en-ID" sz="2800" b="1" dirty="0" err="1"/>
              <a:t>Emas</a:t>
            </a:r>
            <a:r>
              <a:rPr lang="en-ID" sz="2800" b="1" dirty="0"/>
              <a:t> dan </a:t>
            </a:r>
            <a:r>
              <a:rPr lang="en-ID" sz="2800" b="1" dirty="0" err="1"/>
              <a:t>perak</a:t>
            </a:r>
            <a:r>
              <a:rPr lang="en-ID" sz="2800" b="1" dirty="0"/>
              <a:t> dan </a:t>
            </a:r>
            <a:r>
              <a:rPr lang="en-ID" sz="2800" b="1" dirty="0" err="1"/>
              <a:t>harta</a:t>
            </a:r>
            <a:r>
              <a:rPr lang="en-ID" sz="2800" b="1" dirty="0"/>
              <a:t> </a:t>
            </a:r>
            <a:r>
              <a:rPr lang="en-ID" sz="2800" b="1" dirty="0" err="1"/>
              <a:t>simpanan</a:t>
            </a:r>
            <a:r>
              <a:rPr lang="en-ID" sz="2800" b="1" dirty="0"/>
              <a:t> </a:t>
            </a:r>
          </a:p>
          <a:p>
            <a:pPr algn="just"/>
            <a:r>
              <a:rPr lang="en-ID" sz="2800" b="1" dirty="0" err="1"/>
              <a:t>Nishabnya</a:t>
            </a:r>
            <a:r>
              <a:rPr lang="en-ID" sz="2800" b="1" dirty="0"/>
              <a:t> 30 dinar / 85 gram </a:t>
            </a:r>
            <a:r>
              <a:rPr lang="en-ID" sz="2800" b="1" dirty="0" err="1"/>
              <a:t>emas</a:t>
            </a:r>
            <a:r>
              <a:rPr lang="en-ID" sz="2800" b="1" dirty="0"/>
              <a:t> </a:t>
            </a:r>
            <a:r>
              <a:rPr lang="en-ID" sz="2800" b="1" dirty="0" err="1"/>
              <a:t>murni</a:t>
            </a:r>
            <a:r>
              <a:rPr lang="en-ID" sz="2800" b="1" dirty="0"/>
              <a:t> 200 dirham /985 gram </a:t>
            </a:r>
            <a:r>
              <a:rPr lang="en-ID" sz="2800" b="1" dirty="0" err="1"/>
              <a:t>perak</a:t>
            </a:r>
            <a:r>
              <a:rPr lang="en-ID" sz="2800" b="1" dirty="0"/>
              <a:t> </a:t>
            </a:r>
            <a:r>
              <a:rPr lang="en-ID" sz="2800" b="1" dirty="0" err="1"/>
              <a:t>Zakatnya</a:t>
            </a:r>
            <a:r>
              <a:rPr lang="en-ID" sz="2800" b="1" dirty="0"/>
              <a:t> 2,5 %</a:t>
            </a:r>
          </a:p>
        </p:txBody>
      </p:sp>
    </p:spTree>
    <p:extLst>
      <p:ext uri="{BB962C8B-B14F-4D97-AF65-F5344CB8AC3E}">
        <p14:creationId xmlns:p14="http://schemas.microsoft.com/office/powerpoint/2010/main" val="359481398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30</TotalTime>
  <Words>778</Words>
  <Application>Microsoft Office PowerPoint</Application>
  <PresentationFormat>Widescreen</PresentationFormat>
  <Paragraphs>95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Corbel</vt:lpstr>
      <vt:lpstr>Wingdings 2</vt:lpstr>
      <vt:lpstr>Frame</vt:lpstr>
      <vt:lpstr>ZAKAT </vt:lpstr>
      <vt:lpstr>PENGERTIAN ZAKAT </vt:lpstr>
      <vt:lpstr>PENJABARAN ZAKAT </vt:lpstr>
      <vt:lpstr>PowerPoint Presentation</vt:lpstr>
      <vt:lpstr>SYARAT HARTA DI ZAKATI  DAN MACAM ZAKAT </vt:lpstr>
      <vt:lpstr>SUMBER ZAKAT </vt:lpstr>
      <vt:lpstr>NISHAB HEWAN TERNAK</vt:lpstr>
      <vt:lpstr>PowerPoint Presentation</vt:lpstr>
      <vt:lpstr>NISAB </vt:lpstr>
      <vt:lpstr>ESENSI DISTRIBUSI ZAKAT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ZAKAT </dc:title>
  <dc:creator>john</dc:creator>
  <cp:lastModifiedBy>Muhammad Arif Rakhman</cp:lastModifiedBy>
  <cp:revision>2</cp:revision>
  <dcterms:created xsi:type="dcterms:W3CDTF">2023-08-13T14:17:39Z</dcterms:created>
  <dcterms:modified xsi:type="dcterms:W3CDTF">2023-08-18T11:19:05Z</dcterms:modified>
</cp:coreProperties>
</file>