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sldIdLst>
    <p:sldId id="256" r:id="rId4"/>
    <p:sldId id="259" r:id="rId5"/>
    <p:sldId id="260" r:id="rId6"/>
    <p:sldId id="261" r:id="rId7"/>
    <p:sldId id="262" r:id="rId8"/>
    <p:sldId id="263" r:id="rId9"/>
    <p:sldId id="284" r:id="rId10"/>
    <p:sldId id="257" r:id="rId11"/>
    <p:sldId id="277" r:id="rId12"/>
    <p:sldId id="282" r:id="rId13"/>
    <p:sldId id="278" r:id="rId14"/>
    <p:sldId id="279" r:id="rId15"/>
    <p:sldId id="281" r:id="rId16"/>
    <p:sldId id="264" r:id="rId17"/>
  </p:sldIdLst>
  <p:sldSz cx="12192000" cy="6858000"/>
  <p:notesSz cx="6858000" cy="9144000"/>
  <p:defaultTextStyle>
    <a:defPPr>
      <a:defRPr lang="en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F76ACC-9323-4A80-A06B-80A1444E11D7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D266767-5429-465A-8F80-742FBE078FD1}">
      <dgm:prSet/>
      <dgm:spPr/>
      <dgm:t>
        <a:bodyPr/>
        <a:lstStyle/>
        <a:p>
          <a:r>
            <a:rPr lang="id-ID" b="1" dirty="0">
              <a:latin typeface="Grandview" panose="020B0502040204020203" pitchFamily="34" charset="0"/>
            </a:rPr>
            <a:t>Teknis</a:t>
          </a:r>
          <a:r>
            <a:rPr lang="id-ID" dirty="0">
              <a:latin typeface="Grandview" panose="020B0502040204020203" pitchFamily="34" charset="0"/>
            </a:rPr>
            <a:t> </a:t>
          </a:r>
          <a:endParaRPr lang="en-US" dirty="0">
            <a:latin typeface="Grandview" panose="020B0502040204020203" pitchFamily="34" charset="0"/>
          </a:endParaRPr>
        </a:p>
      </dgm:t>
    </dgm:pt>
    <dgm:pt modelId="{14E0DA37-7078-4845-B750-22CF8AAC9E0B}" type="parTrans" cxnId="{37E6C4AE-382B-449F-92B4-C095D204DAE7}">
      <dgm:prSet/>
      <dgm:spPr/>
      <dgm:t>
        <a:bodyPr/>
        <a:lstStyle/>
        <a:p>
          <a:endParaRPr lang="en-US"/>
        </a:p>
      </dgm:t>
    </dgm:pt>
    <dgm:pt modelId="{8DB8706C-D30A-4F67-A180-48ADBE14D84C}" type="sibTrans" cxnId="{37E6C4AE-382B-449F-92B4-C095D204DAE7}">
      <dgm:prSet phldrT="01" phldr="0"/>
      <dgm:spPr/>
      <dgm:t>
        <a:bodyPr/>
        <a:lstStyle/>
        <a:p>
          <a:endParaRPr lang="en-US"/>
        </a:p>
      </dgm:t>
    </dgm:pt>
    <dgm:pt modelId="{1F2C040E-D011-4BB8-8177-FFAB1E2EDFED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Kehadiran 15%</a:t>
          </a:r>
          <a:endParaRPr lang="en-US">
            <a:latin typeface="Grandview" panose="020B0502040204020203" pitchFamily="34" charset="0"/>
          </a:endParaRPr>
        </a:p>
      </dgm:t>
    </dgm:pt>
    <dgm:pt modelId="{EE4609E3-06AE-46B1-96F5-E69E9C842F10}" type="parTrans" cxnId="{4BF104DB-32DB-4E92-A90F-5B0825F9CED2}">
      <dgm:prSet/>
      <dgm:spPr/>
      <dgm:t>
        <a:bodyPr/>
        <a:lstStyle/>
        <a:p>
          <a:endParaRPr lang="en-US"/>
        </a:p>
      </dgm:t>
    </dgm:pt>
    <dgm:pt modelId="{1207E1FD-DC5E-4516-A163-AEA8EC442CC7}" type="sibTrans" cxnId="{4BF104DB-32DB-4E92-A90F-5B0825F9CED2}">
      <dgm:prSet/>
      <dgm:spPr/>
      <dgm:t>
        <a:bodyPr/>
        <a:lstStyle/>
        <a:p>
          <a:endParaRPr lang="en-US"/>
        </a:p>
      </dgm:t>
    </dgm:pt>
    <dgm:pt modelId="{7303964F-672A-4930-9F22-26316A70FEDE}">
      <dgm:prSet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Keaktifan 5%</a:t>
          </a:r>
          <a:endParaRPr lang="en-US" dirty="0">
            <a:latin typeface="Grandview" panose="020B0502040204020203" pitchFamily="34" charset="0"/>
          </a:endParaRPr>
        </a:p>
      </dgm:t>
    </dgm:pt>
    <dgm:pt modelId="{D1506401-E252-48A9-B7BD-F14BE4C1F468}" type="parTrans" cxnId="{4A616046-A2DC-43E5-8B54-B3CBA5DC2842}">
      <dgm:prSet/>
      <dgm:spPr/>
      <dgm:t>
        <a:bodyPr/>
        <a:lstStyle/>
        <a:p>
          <a:endParaRPr lang="en-US"/>
        </a:p>
      </dgm:t>
    </dgm:pt>
    <dgm:pt modelId="{8710258D-7825-4C6E-A347-379ADD8EA81C}" type="sibTrans" cxnId="{4A616046-A2DC-43E5-8B54-B3CBA5DC2842}">
      <dgm:prSet/>
      <dgm:spPr/>
      <dgm:t>
        <a:bodyPr/>
        <a:lstStyle/>
        <a:p>
          <a:endParaRPr lang="en-US"/>
        </a:p>
      </dgm:t>
    </dgm:pt>
    <dgm:pt modelId="{A13E4425-C938-4CCE-BDCF-D76A2F052DDD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Tugas 20% </a:t>
          </a:r>
          <a:endParaRPr lang="en-US">
            <a:latin typeface="Grandview" panose="020B0502040204020203" pitchFamily="34" charset="0"/>
          </a:endParaRPr>
        </a:p>
      </dgm:t>
    </dgm:pt>
    <dgm:pt modelId="{376B45EB-E9C7-499E-A472-EB46B7C1A344}" type="parTrans" cxnId="{EA955612-8246-4BC6-9118-55F54A1CD779}">
      <dgm:prSet/>
      <dgm:spPr/>
      <dgm:t>
        <a:bodyPr/>
        <a:lstStyle/>
        <a:p>
          <a:endParaRPr lang="en-US"/>
        </a:p>
      </dgm:t>
    </dgm:pt>
    <dgm:pt modelId="{6D3F27B3-D846-4909-BEB4-965074D0D82C}" type="sibTrans" cxnId="{EA955612-8246-4BC6-9118-55F54A1CD779}">
      <dgm:prSet/>
      <dgm:spPr/>
      <dgm:t>
        <a:bodyPr/>
        <a:lstStyle/>
        <a:p>
          <a:endParaRPr lang="en-US"/>
        </a:p>
      </dgm:t>
    </dgm:pt>
    <dgm:pt modelId="{89A4BE03-9D18-45F7-931C-B3BE258A9721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UTS 30%</a:t>
          </a:r>
          <a:endParaRPr lang="en-US">
            <a:latin typeface="Grandview" panose="020B0502040204020203" pitchFamily="34" charset="0"/>
          </a:endParaRPr>
        </a:p>
      </dgm:t>
    </dgm:pt>
    <dgm:pt modelId="{2478AF5C-5A0A-4A20-A27F-709662A9DA19}" type="parTrans" cxnId="{6992F012-6C16-4CB8-8057-DB392061895B}">
      <dgm:prSet/>
      <dgm:spPr/>
      <dgm:t>
        <a:bodyPr/>
        <a:lstStyle/>
        <a:p>
          <a:endParaRPr lang="en-US"/>
        </a:p>
      </dgm:t>
    </dgm:pt>
    <dgm:pt modelId="{1A74E76D-FADA-4BE0-B1AE-EDB33ED00CD6}" type="sibTrans" cxnId="{6992F012-6C16-4CB8-8057-DB392061895B}">
      <dgm:prSet/>
      <dgm:spPr/>
      <dgm:t>
        <a:bodyPr/>
        <a:lstStyle/>
        <a:p>
          <a:endParaRPr lang="en-US"/>
        </a:p>
      </dgm:t>
    </dgm:pt>
    <dgm:pt modelId="{D6FC1A58-D399-4E57-B47F-CF5EC5E6F21A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UAS 30%</a:t>
          </a:r>
          <a:endParaRPr lang="en-US">
            <a:latin typeface="Grandview" panose="020B0502040204020203" pitchFamily="34" charset="0"/>
          </a:endParaRPr>
        </a:p>
      </dgm:t>
    </dgm:pt>
    <dgm:pt modelId="{217A5D8B-1F7C-4191-B29F-72855C3ED126}" type="parTrans" cxnId="{E464E681-974C-4669-A4D4-2824A506456A}">
      <dgm:prSet/>
      <dgm:spPr/>
      <dgm:t>
        <a:bodyPr/>
        <a:lstStyle/>
        <a:p>
          <a:endParaRPr lang="en-US"/>
        </a:p>
      </dgm:t>
    </dgm:pt>
    <dgm:pt modelId="{352C5EA6-A234-41DE-BE2C-F25ED187FD23}" type="sibTrans" cxnId="{E464E681-974C-4669-A4D4-2824A506456A}">
      <dgm:prSet/>
      <dgm:spPr/>
      <dgm:t>
        <a:bodyPr/>
        <a:lstStyle/>
        <a:p>
          <a:endParaRPr lang="en-US"/>
        </a:p>
      </dgm:t>
    </dgm:pt>
    <dgm:pt modelId="{45C7FF1B-8BEA-43B1-804D-17C4DC52ABAD}">
      <dgm:prSet/>
      <dgm:spPr/>
      <dgm:t>
        <a:bodyPr/>
        <a:lstStyle/>
        <a:p>
          <a:r>
            <a:rPr lang="id-ID" b="1" dirty="0">
              <a:latin typeface="Grandview" panose="020B0502040204020203" pitchFamily="34" charset="0"/>
            </a:rPr>
            <a:t>Non Teknis </a:t>
          </a:r>
          <a:endParaRPr lang="en-US" dirty="0">
            <a:latin typeface="Grandview" panose="020B0502040204020203" pitchFamily="34" charset="0"/>
          </a:endParaRPr>
        </a:p>
      </dgm:t>
    </dgm:pt>
    <dgm:pt modelId="{CE016615-E0A5-47A6-A6FD-A20B20D91988}" type="parTrans" cxnId="{F873EF8D-9251-48A3-A349-FE11B7859AFD}">
      <dgm:prSet/>
      <dgm:spPr/>
      <dgm:t>
        <a:bodyPr/>
        <a:lstStyle/>
        <a:p>
          <a:endParaRPr lang="en-US"/>
        </a:p>
      </dgm:t>
    </dgm:pt>
    <dgm:pt modelId="{7E7DE087-ADF5-4EB7-8218-70F884467B81}" type="sibTrans" cxnId="{F873EF8D-9251-48A3-A349-FE11B7859AFD}">
      <dgm:prSet phldrT="02" phldr="0"/>
      <dgm:spPr/>
      <dgm:t>
        <a:bodyPr/>
        <a:lstStyle/>
        <a:p>
          <a:endParaRPr lang="en-US"/>
        </a:p>
      </dgm:t>
    </dgm:pt>
    <dgm:pt modelId="{45B0AE80-51DD-4BBC-A7F0-719F311F192B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Attitude </a:t>
          </a:r>
          <a:endParaRPr lang="en-US">
            <a:latin typeface="Grandview" panose="020B0502040204020203" pitchFamily="34" charset="0"/>
          </a:endParaRPr>
        </a:p>
      </dgm:t>
    </dgm:pt>
    <dgm:pt modelId="{BB3238BF-1341-4276-89D0-579C83A4D973}" type="parTrans" cxnId="{2FF5D237-28E1-4EE3-9889-66DF680CDFEE}">
      <dgm:prSet/>
      <dgm:spPr/>
      <dgm:t>
        <a:bodyPr/>
        <a:lstStyle/>
        <a:p>
          <a:endParaRPr lang="en-US"/>
        </a:p>
      </dgm:t>
    </dgm:pt>
    <dgm:pt modelId="{7E49FCF9-7412-43A6-9511-7A4EDB8B5EE7}" type="sibTrans" cxnId="{2FF5D237-28E1-4EE3-9889-66DF680CDFEE}">
      <dgm:prSet/>
      <dgm:spPr/>
      <dgm:t>
        <a:bodyPr/>
        <a:lstStyle/>
        <a:p>
          <a:endParaRPr lang="en-US"/>
        </a:p>
      </dgm:t>
    </dgm:pt>
    <dgm:pt modelId="{DD550676-82E6-4865-851B-2D1E5E64B193}">
      <dgm:prSet/>
      <dgm:spPr/>
      <dgm:t>
        <a:bodyPr/>
        <a:lstStyle/>
        <a:p>
          <a:r>
            <a:rPr lang="id-ID">
              <a:latin typeface="Grandview" panose="020B0502040204020203" pitchFamily="34" charset="0"/>
            </a:rPr>
            <a:t>Pengetahuan </a:t>
          </a:r>
          <a:endParaRPr lang="en-US">
            <a:latin typeface="Grandview" panose="020B0502040204020203" pitchFamily="34" charset="0"/>
          </a:endParaRPr>
        </a:p>
      </dgm:t>
    </dgm:pt>
    <dgm:pt modelId="{F9BE7B6A-9EAE-41F9-9C51-EA186125DD70}" type="parTrans" cxnId="{1E511466-33AA-41B0-847D-779010B004C5}">
      <dgm:prSet/>
      <dgm:spPr/>
      <dgm:t>
        <a:bodyPr/>
        <a:lstStyle/>
        <a:p>
          <a:endParaRPr lang="en-US"/>
        </a:p>
      </dgm:t>
    </dgm:pt>
    <dgm:pt modelId="{B85C9543-FE1E-4AA3-8A88-04C84484022B}" type="sibTrans" cxnId="{1E511466-33AA-41B0-847D-779010B004C5}">
      <dgm:prSet/>
      <dgm:spPr/>
      <dgm:t>
        <a:bodyPr/>
        <a:lstStyle/>
        <a:p>
          <a:endParaRPr lang="en-US"/>
        </a:p>
      </dgm:t>
    </dgm:pt>
    <dgm:pt modelId="{A81BF457-2B39-4BE2-BEF6-B36F8F013159}">
      <dgm:prSet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Keterampilan </a:t>
          </a:r>
          <a:endParaRPr lang="en-US" dirty="0">
            <a:latin typeface="Grandview" panose="020B0502040204020203" pitchFamily="34" charset="0"/>
          </a:endParaRPr>
        </a:p>
      </dgm:t>
    </dgm:pt>
    <dgm:pt modelId="{3695D995-EBC1-4F0D-A19E-0CDDFF539060}" type="parTrans" cxnId="{01D8EEE8-B1A6-4C8E-BCD5-C0C6CDDA97BA}">
      <dgm:prSet/>
      <dgm:spPr/>
      <dgm:t>
        <a:bodyPr/>
        <a:lstStyle/>
        <a:p>
          <a:endParaRPr lang="en-US"/>
        </a:p>
      </dgm:t>
    </dgm:pt>
    <dgm:pt modelId="{CCC1DB99-32F7-4B28-905D-5A2E7080326C}" type="sibTrans" cxnId="{01D8EEE8-B1A6-4C8E-BCD5-C0C6CDDA97BA}">
      <dgm:prSet/>
      <dgm:spPr/>
      <dgm:t>
        <a:bodyPr/>
        <a:lstStyle/>
        <a:p>
          <a:endParaRPr lang="en-US"/>
        </a:p>
      </dgm:t>
    </dgm:pt>
    <dgm:pt modelId="{CAAA22FA-B0EB-4EA1-BC18-C559CF1A482D}" type="pres">
      <dgm:prSet presAssocID="{E0F76ACC-9323-4A80-A06B-80A1444E11D7}" presName="Name0" presStyleCnt="0">
        <dgm:presLayoutVars>
          <dgm:dir/>
          <dgm:animLvl val="lvl"/>
          <dgm:resizeHandles val="exact"/>
        </dgm:presLayoutVars>
      </dgm:prSet>
      <dgm:spPr/>
    </dgm:pt>
    <dgm:pt modelId="{D8B32AE7-8602-4781-BF48-346F3C1C1D4C}" type="pres">
      <dgm:prSet presAssocID="{2D266767-5429-465A-8F80-742FBE078FD1}" presName="composite" presStyleCnt="0"/>
      <dgm:spPr/>
    </dgm:pt>
    <dgm:pt modelId="{6EA69696-6C31-40C2-B1B2-405BE710B9EC}" type="pres">
      <dgm:prSet presAssocID="{2D266767-5429-465A-8F80-742FBE078FD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94ECC84-933B-4F4C-9966-786DA903F2BA}" type="pres">
      <dgm:prSet presAssocID="{2D266767-5429-465A-8F80-742FBE078FD1}" presName="desTx" presStyleLbl="alignAccFollowNode1" presStyleIdx="0" presStyleCnt="2">
        <dgm:presLayoutVars>
          <dgm:bulletEnabled val="1"/>
        </dgm:presLayoutVars>
      </dgm:prSet>
      <dgm:spPr/>
    </dgm:pt>
    <dgm:pt modelId="{5F032926-349B-4E8E-A38B-2A96D8783E3E}" type="pres">
      <dgm:prSet presAssocID="{8DB8706C-D30A-4F67-A180-48ADBE14D84C}" presName="space" presStyleCnt="0"/>
      <dgm:spPr/>
    </dgm:pt>
    <dgm:pt modelId="{A6E85514-5915-4747-9297-0A62D0D243D6}" type="pres">
      <dgm:prSet presAssocID="{45C7FF1B-8BEA-43B1-804D-17C4DC52ABAD}" presName="composite" presStyleCnt="0"/>
      <dgm:spPr/>
    </dgm:pt>
    <dgm:pt modelId="{D1068B21-4895-41F7-9433-A021AE59D781}" type="pres">
      <dgm:prSet presAssocID="{45C7FF1B-8BEA-43B1-804D-17C4DC52ABA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4F0A053-E969-4842-8B74-0A585E3AAF0D}" type="pres">
      <dgm:prSet presAssocID="{45C7FF1B-8BEA-43B1-804D-17C4DC52ABA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E387E04-CD32-4F38-85E7-62A1DFF24AD7}" type="presOf" srcId="{A81BF457-2B39-4BE2-BEF6-B36F8F013159}" destId="{C4F0A053-E969-4842-8B74-0A585E3AAF0D}" srcOrd="0" destOrd="2" presId="urn:microsoft.com/office/officeart/2005/8/layout/hList1"/>
    <dgm:cxn modelId="{FFF6AB0D-84A7-4B90-A3B5-C25CE844DF6F}" type="presOf" srcId="{7303964F-672A-4930-9F22-26316A70FEDE}" destId="{994ECC84-933B-4F4C-9966-786DA903F2BA}" srcOrd="0" destOrd="1" presId="urn:microsoft.com/office/officeart/2005/8/layout/hList1"/>
    <dgm:cxn modelId="{34DDCD0D-DF60-4B23-A2FD-6CA685490266}" type="presOf" srcId="{1F2C040E-D011-4BB8-8177-FFAB1E2EDFED}" destId="{994ECC84-933B-4F4C-9966-786DA903F2BA}" srcOrd="0" destOrd="0" presId="urn:microsoft.com/office/officeart/2005/8/layout/hList1"/>
    <dgm:cxn modelId="{EA955612-8246-4BC6-9118-55F54A1CD779}" srcId="{2D266767-5429-465A-8F80-742FBE078FD1}" destId="{A13E4425-C938-4CCE-BDCF-D76A2F052DDD}" srcOrd="2" destOrd="0" parTransId="{376B45EB-E9C7-499E-A472-EB46B7C1A344}" sibTransId="{6D3F27B3-D846-4909-BEB4-965074D0D82C}"/>
    <dgm:cxn modelId="{6992F012-6C16-4CB8-8057-DB392061895B}" srcId="{2D266767-5429-465A-8F80-742FBE078FD1}" destId="{89A4BE03-9D18-45F7-931C-B3BE258A9721}" srcOrd="3" destOrd="0" parTransId="{2478AF5C-5A0A-4A20-A27F-709662A9DA19}" sibTransId="{1A74E76D-FADA-4BE0-B1AE-EDB33ED00CD6}"/>
    <dgm:cxn modelId="{E6B05F15-F385-4DAF-9BE9-9345F860FA61}" type="presOf" srcId="{45B0AE80-51DD-4BBC-A7F0-719F311F192B}" destId="{C4F0A053-E969-4842-8B74-0A585E3AAF0D}" srcOrd="0" destOrd="0" presId="urn:microsoft.com/office/officeart/2005/8/layout/hList1"/>
    <dgm:cxn modelId="{CA79FB1A-2056-433D-BDF6-F563201AE5D8}" type="presOf" srcId="{45C7FF1B-8BEA-43B1-804D-17C4DC52ABAD}" destId="{D1068B21-4895-41F7-9433-A021AE59D781}" srcOrd="0" destOrd="0" presId="urn:microsoft.com/office/officeart/2005/8/layout/hList1"/>
    <dgm:cxn modelId="{7F36D11E-A220-4E91-9AE6-DBB56CFA27FE}" type="presOf" srcId="{D6FC1A58-D399-4E57-B47F-CF5EC5E6F21A}" destId="{994ECC84-933B-4F4C-9966-786DA903F2BA}" srcOrd="0" destOrd="4" presId="urn:microsoft.com/office/officeart/2005/8/layout/hList1"/>
    <dgm:cxn modelId="{2FF5D237-28E1-4EE3-9889-66DF680CDFEE}" srcId="{45C7FF1B-8BEA-43B1-804D-17C4DC52ABAD}" destId="{45B0AE80-51DD-4BBC-A7F0-719F311F192B}" srcOrd="0" destOrd="0" parTransId="{BB3238BF-1341-4276-89D0-579C83A4D973}" sibTransId="{7E49FCF9-7412-43A6-9511-7A4EDB8B5EE7}"/>
    <dgm:cxn modelId="{3D9DB23D-962A-4327-BE4B-5DDECA49066A}" type="presOf" srcId="{E0F76ACC-9323-4A80-A06B-80A1444E11D7}" destId="{CAAA22FA-B0EB-4EA1-BC18-C559CF1A482D}" srcOrd="0" destOrd="0" presId="urn:microsoft.com/office/officeart/2005/8/layout/hList1"/>
    <dgm:cxn modelId="{D577D13E-EA0E-4CC0-8504-31A8E35A2F80}" type="presOf" srcId="{A13E4425-C938-4CCE-BDCF-D76A2F052DDD}" destId="{994ECC84-933B-4F4C-9966-786DA903F2BA}" srcOrd="0" destOrd="2" presId="urn:microsoft.com/office/officeart/2005/8/layout/hList1"/>
    <dgm:cxn modelId="{1E511466-33AA-41B0-847D-779010B004C5}" srcId="{45C7FF1B-8BEA-43B1-804D-17C4DC52ABAD}" destId="{DD550676-82E6-4865-851B-2D1E5E64B193}" srcOrd="1" destOrd="0" parTransId="{F9BE7B6A-9EAE-41F9-9C51-EA186125DD70}" sibTransId="{B85C9543-FE1E-4AA3-8A88-04C84484022B}"/>
    <dgm:cxn modelId="{4A616046-A2DC-43E5-8B54-B3CBA5DC2842}" srcId="{2D266767-5429-465A-8F80-742FBE078FD1}" destId="{7303964F-672A-4930-9F22-26316A70FEDE}" srcOrd="1" destOrd="0" parTransId="{D1506401-E252-48A9-B7BD-F14BE4C1F468}" sibTransId="{8710258D-7825-4C6E-A347-379ADD8EA81C}"/>
    <dgm:cxn modelId="{E464E681-974C-4669-A4D4-2824A506456A}" srcId="{2D266767-5429-465A-8F80-742FBE078FD1}" destId="{D6FC1A58-D399-4E57-B47F-CF5EC5E6F21A}" srcOrd="4" destOrd="0" parTransId="{217A5D8B-1F7C-4191-B29F-72855C3ED126}" sibTransId="{352C5EA6-A234-41DE-BE2C-F25ED187FD23}"/>
    <dgm:cxn modelId="{F873EF8D-9251-48A3-A349-FE11B7859AFD}" srcId="{E0F76ACC-9323-4A80-A06B-80A1444E11D7}" destId="{45C7FF1B-8BEA-43B1-804D-17C4DC52ABAD}" srcOrd="1" destOrd="0" parTransId="{CE016615-E0A5-47A6-A6FD-A20B20D91988}" sibTransId="{7E7DE087-ADF5-4EB7-8218-70F884467B81}"/>
    <dgm:cxn modelId="{0F94CCA2-AA54-4A3A-8B6E-197E0974CC5A}" type="presOf" srcId="{2D266767-5429-465A-8F80-742FBE078FD1}" destId="{6EA69696-6C31-40C2-B1B2-405BE710B9EC}" srcOrd="0" destOrd="0" presId="urn:microsoft.com/office/officeart/2005/8/layout/hList1"/>
    <dgm:cxn modelId="{37E6C4AE-382B-449F-92B4-C095D204DAE7}" srcId="{E0F76ACC-9323-4A80-A06B-80A1444E11D7}" destId="{2D266767-5429-465A-8F80-742FBE078FD1}" srcOrd="0" destOrd="0" parTransId="{14E0DA37-7078-4845-B750-22CF8AAC9E0B}" sibTransId="{8DB8706C-D30A-4F67-A180-48ADBE14D84C}"/>
    <dgm:cxn modelId="{4BF104DB-32DB-4E92-A90F-5B0825F9CED2}" srcId="{2D266767-5429-465A-8F80-742FBE078FD1}" destId="{1F2C040E-D011-4BB8-8177-FFAB1E2EDFED}" srcOrd="0" destOrd="0" parTransId="{EE4609E3-06AE-46B1-96F5-E69E9C842F10}" sibTransId="{1207E1FD-DC5E-4516-A163-AEA8EC442CC7}"/>
    <dgm:cxn modelId="{01D8EEE8-B1A6-4C8E-BCD5-C0C6CDDA97BA}" srcId="{45C7FF1B-8BEA-43B1-804D-17C4DC52ABAD}" destId="{A81BF457-2B39-4BE2-BEF6-B36F8F013159}" srcOrd="2" destOrd="0" parTransId="{3695D995-EBC1-4F0D-A19E-0CDDFF539060}" sibTransId="{CCC1DB99-32F7-4B28-905D-5A2E7080326C}"/>
    <dgm:cxn modelId="{C43EE0F4-3E0E-4658-A97B-8023D8235DF6}" type="presOf" srcId="{DD550676-82E6-4865-851B-2D1E5E64B193}" destId="{C4F0A053-E969-4842-8B74-0A585E3AAF0D}" srcOrd="0" destOrd="1" presId="urn:microsoft.com/office/officeart/2005/8/layout/hList1"/>
    <dgm:cxn modelId="{C15B52F7-0D59-406E-91B3-7CA3AA4B445B}" type="presOf" srcId="{89A4BE03-9D18-45F7-931C-B3BE258A9721}" destId="{994ECC84-933B-4F4C-9966-786DA903F2BA}" srcOrd="0" destOrd="3" presId="urn:microsoft.com/office/officeart/2005/8/layout/hList1"/>
    <dgm:cxn modelId="{563C5408-02CD-46BE-9F1A-84E1A8F2E837}" type="presParOf" srcId="{CAAA22FA-B0EB-4EA1-BC18-C559CF1A482D}" destId="{D8B32AE7-8602-4781-BF48-346F3C1C1D4C}" srcOrd="0" destOrd="0" presId="urn:microsoft.com/office/officeart/2005/8/layout/hList1"/>
    <dgm:cxn modelId="{E9E143ED-C373-4FD2-9EDC-BD9D2F968CFE}" type="presParOf" srcId="{D8B32AE7-8602-4781-BF48-346F3C1C1D4C}" destId="{6EA69696-6C31-40C2-B1B2-405BE710B9EC}" srcOrd="0" destOrd="0" presId="urn:microsoft.com/office/officeart/2005/8/layout/hList1"/>
    <dgm:cxn modelId="{73F7CFFD-2819-478D-8CF3-8163ABABD8D8}" type="presParOf" srcId="{D8B32AE7-8602-4781-BF48-346F3C1C1D4C}" destId="{994ECC84-933B-4F4C-9966-786DA903F2BA}" srcOrd="1" destOrd="0" presId="urn:microsoft.com/office/officeart/2005/8/layout/hList1"/>
    <dgm:cxn modelId="{1D29C943-9ABF-4715-9E12-899A2B453C42}" type="presParOf" srcId="{CAAA22FA-B0EB-4EA1-BC18-C559CF1A482D}" destId="{5F032926-349B-4E8E-A38B-2A96D8783E3E}" srcOrd="1" destOrd="0" presId="urn:microsoft.com/office/officeart/2005/8/layout/hList1"/>
    <dgm:cxn modelId="{985077CA-1FE1-4EF0-9E0F-BF88A495877D}" type="presParOf" srcId="{CAAA22FA-B0EB-4EA1-BC18-C559CF1A482D}" destId="{A6E85514-5915-4747-9297-0A62D0D243D6}" srcOrd="2" destOrd="0" presId="urn:microsoft.com/office/officeart/2005/8/layout/hList1"/>
    <dgm:cxn modelId="{364EA47F-6DD0-4135-AC6E-1CB79FBCA570}" type="presParOf" srcId="{A6E85514-5915-4747-9297-0A62D0D243D6}" destId="{D1068B21-4895-41F7-9433-A021AE59D781}" srcOrd="0" destOrd="0" presId="urn:microsoft.com/office/officeart/2005/8/layout/hList1"/>
    <dgm:cxn modelId="{A46B9572-E3E4-4365-871B-176ABCAA04A2}" type="presParOf" srcId="{A6E85514-5915-4747-9297-0A62D0D243D6}" destId="{C4F0A053-E969-4842-8B74-0A585E3AAF0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E1D815-44C2-46D5-B894-227E331243B8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C0A7F5DC-7B52-4AE5-B4E8-11703A2CC446}">
      <dgm:prSet phldrT="[Text]"/>
      <dgm:spPr/>
      <dgm:t>
        <a:bodyPr/>
        <a:lstStyle/>
        <a:p>
          <a:r>
            <a:rPr lang="id-ID" dirty="0"/>
            <a:t>Manajemen </a:t>
          </a:r>
          <a:endParaRPr lang="en-ID" dirty="0"/>
        </a:p>
      </dgm:t>
    </dgm:pt>
    <dgm:pt modelId="{1110B3D3-1E76-420C-8B35-DF8BFB4A0071}" type="parTrans" cxnId="{E0E3661C-AC1D-43CF-BDD3-592703CDC701}">
      <dgm:prSet/>
      <dgm:spPr/>
      <dgm:t>
        <a:bodyPr/>
        <a:lstStyle/>
        <a:p>
          <a:endParaRPr lang="en-ID"/>
        </a:p>
      </dgm:t>
    </dgm:pt>
    <dgm:pt modelId="{F1A2D57A-C947-4C8C-A5CE-D0AF2F14AA03}" type="sibTrans" cxnId="{E0E3661C-AC1D-43CF-BDD3-592703CDC701}">
      <dgm:prSet/>
      <dgm:spPr/>
      <dgm:t>
        <a:bodyPr/>
        <a:lstStyle/>
        <a:p>
          <a:endParaRPr lang="en-ID"/>
        </a:p>
      </dgm:t>
    </dgm:pt>
    <dgm:pt modelId="{314F9D4B-8C97-412A-855F-07D0AF9EA2C1}">
      <dgm:prSet phldrT="[Text]"/>
      <dgm:spPr/>
      <dgm:t>
        <a:bodyPr/>
        <a:lstStyle/>
        <a:p>
          <a:r>
            <a:rPr lang="id-ID" dirty="0"/>
            <a:t>6. Method</a:t>
          </a:r>
          <a:endParaRPr lang="en-ID" dirty="0"/>
        </a:p>
      </dgm:t>
    </dgm:pt>
    <dgm:pt modelId="{D9E105E8-BABF-47E8-A636-0E46C4EB0BB1}" type="parTrans" cxnId="{617E7624-8CE1-4ABD-B0BF-8A22E5945241}">
      <dgm:prSet/>
      <dgm:spPr/>
      <dgm:t>
        <a:bodyPr/>
        <a:lstStyle/>
        <a:p>
          <a:endParaRPr lang="en-ID"/>
        </a:p>
      </dgm:t>
    </dgm:pt>
    <dgm:pt modelId="{B252EE9E-9F9D-4AB1-82C7-45876F8D801B}" type="sibTrans" cxnId="{617E7624-8CE1-4ABD-B0BF-8A22E5945241}">
      <dgm:prSet/>
      <dgm:spPr/>
      <dgm:t>
        <a:bodyPr/>
        <a:lstStyle/>
        <a:p>
          <a:endParaRPr lang="en-ID"/>
        </a:p>
      </dgm:t>
    </dgm:pt>
    <dgm:pt modelId="{B08C67BA-02A6-4064-83A5-BFFAB043FCDD}">
      <dgm:prSet phldrT="[Text]"/>
      <dgm:spPr/>
      <dgm:t>
        <a:bodyPr/>
        <a:lstStyle/>
        <a:p>
          <a:r>
            <a:rPr lang="id-ID" dirty="0"/>
            <a:t>1. Man </a:t>
          </a:r>
          <a:br>
            <a:rPr lang="id-ID" dirty="0"/>
          </a:br>
          <a:r>
            <a:rPr lang="id-ID" dirty="0"/>
            <a:t>(Human)</a:t>
          </a:r>
          <a:endParaRPr lang="en-ID" dirty="0"/>
        </a:p>
      </dgm:t>
    </dgm:pt>
    <dgm:pt modelId="{A750D615-9ABE-46EF-9E3B-4B51672EFF3D}" type="parTrans" cxnId="{0B5D7C11-12F6-4FFD-B2A0-D86E4AF8CE9D}">
      <dgm:prSet/>
      <dgm:spPr/>
      <dgm:t>
        <a:bodyPr/>
        <a:lstStyle/>
        <a:p>
          <a:endParaRPr lang="en-ID"/>
        </a:p>
      </dgm:t>
    </dgm:pt>
    <dgm:pt modelId="{5917736C-C51C-4952-9E01-63DE69C3C017}" type="sibTrans" cxnId="{0B5D7C11-12F6-4FFD-B2A0-D86E4AF8CE9D}">
      <dgm:prSet/>
      <dgm:spPr/>
      <dgm:t>
        <a:bodyPr/>
        <a:lstStyle/>
        <a:p>
          <a:endParaRPr lang="en-ID"/>
        </a:p>
      </dgm:t>
    </dgm:pt>
    <dgm:pt modelId="{A46AE2A8-6A42-4E29-AD88-5AC6E7428B95}">
      <dgm:prSet phldrT="[Text]"/>
      <dgm:spPr/>
      <dgm:t>
        <a:bodyPr/>
        <a:lstStyle/>
        <a:p>
          <a:r>
            <a:rPr lang="id-ID" dirty="0"/>
            <a:t>2. Money</a:t>
          </a:r>
          <a:endParaRPr lang="en-ID" dirty="0"/>
        </a:p>
      </dgm:t>
    </dgm:pt>
    <dgm:pt modelId="{C7F7347C-725F-4F21-9267-93C4D857EFDC}" type="parTrans" cxnId="{1472DF3B-4CAB-49CE-BBCC-BAAA805A2B13}">
      <dgm:prSet/>
      <dgm:spPr/>
      <dgm:t>
        <a:bodyPr/>
        <a:lstStyle/>
        <a:p>
          <a:endParaRPr lang="en-ID"/>
        </a:p>
      </dgm:t>
    </dgm:pt>
    <dgm:pt modelId="{2FAD2962-1E63-498F-B70D-8DE303F62C3E}" type="sibTrans" cxnId="{1472DF3B-4CAB-49CE-BBCC-BAAA805A2B13}">
      <dgm:prSet/>
      <dgm:spPr/>
      <dgm:t>
        <a:bodyPr/>
        <a:lstStyle/>
        <a:p>
          <a:endParaRPr lang="en-ID"/>
        </a:p>
      </dgm:t>
    </dgm:pt>
    <dgm:pt modelId="{EADED95D-A1F5-4266-9EF1-3DBD2BEA1344}">
      <dgm:prSet phldrT="[Text]"/>
      <dgm:spPr/>
      <dgm:t>
        <a:bodyPr/>
        <a:lstStyle/>
        <a:p>
          <a:r>
            <a:rPr lang="id-ID" dirty="0"/>
            <a:t>3. Machine</a:t>
          </a:r>
          <a:endParaRPr lang="en-ID" dirty="0"/>
        </a:p>
      </dgm:t>
    </dgm:pt>
    <dgm:pt modelId="{C08A5577-4D24-49B8-8B54-FADC7BEC6CB5}" type="parTrans" cxnId="{D275A764-60D3-4EA2-BFAF-F932C7F90857}">
      <dgm:prSet/>
      <dgm:spPr/>
      <dgm:t>
        <a:bodyPr/>
        <a:lstStyle/>
        <a:p>
          <a:endParaRPr lang="en-ID"/>
        </a:p>
      </dgm:t>
    </dgm:pt>
    <dgm:pt modelId="{85596619-07A2-4242-A2AD-5B165FD55550}" type="sibTrans" cxnId="{D275A764-60D3-4EA2-BFAF-F932C7F90857}">
      <dgm:prSet/>
      <dgm:spPr/>
      <dgm:t>
        <a:bodyPr/>
        <a:lstStyle/>
        <a:p>
          <a:endParaRPr lang="en-ID"/>
        </a:p>
      </dgm:t>
    </dgm:pt>
    <dgm:pt modelId="{04E8A6AF-4F66-43E5-BC86-2DD92909A536}">
      <dgm:prSet phldrT="[Text]"/>
      <dgm:spPr/>
      <dgm:t>
        <a:bodyPr/>
        <a:lstStyle/>
        <a:p>
          <a:r>
            <a:rPr lang="id-ID" dirty="0"/>
            <a:t>4. Material </a:t>
          </a:r>
          <a:endParaRPr lang="en-ID" dirty="0"/>
        </a:p>
      </dgm:t>
    </dgm:pt>
    <dgm:pt modelId="{CBE97563-1E5F-4215-81F5-8E190DC40ABE}" type="parTrans" cxnId="{B1779A5A-4E90-475E-AD75-0A1326C7A40E}">
      <dgm:prSet/>
      <dgm:spPr/>
      <dgm:t>
        <a:bodyPr/>
        <a:lstStyle/>
        <a:p>
          <a:endParaRPr lang="en-ID"/>
        </a:p>
      </dgm:t>
    </dgm:pt>
    <dgm:pt modelId="{AF6F970A-0070-4884-940E-48E10812EF0D}" type="sibTrans" cxnId="{B1779A5A-4E90-475E-AD75-0A1326C7A40E}">
      <dgm:prSet/>
      <dgm:spPr/>
      <dgm:t>
        <a:bodyPr/>
        <a:lstStyle/>
        <a:p>
          <a:endParaRPr lang="en-ID"/>
        </a:p>
      </dgm:t>
    </dgm:pt>
    <dgm:pt modelId="{44E1ECFF-8FC0-4344-BEA5-B51F9EACA56C}">
      <dgm:prSet phldrT="[Text]"/>
      <dgm:spPr/>
      <dgm:t>
        <a:bodyPr/>
        <a:lstStyle/>
        <a:p>
          <a:r>
            <a:rPr lang="id-ID" dirty="0"/>
            <a:t>5. Market</a:t>
          </a:r>
          <a:endParaRPr lang="en-ID" dirty="0"/>
        </a:p>
      </dgm:t>
    </dgm:pt>
    <dgm:pt modelId="{DC9D931B-2793-41CC-A75F-792F7A64D65B}" type="parTrans" cxnId="{A8F0A615-A15F-41BA-82BA-DAC661491DF4}">
      <dgm:prSet/>
      <dgm:spPr/>
      <dgm:t>
        <a:bodyPr/>
        <a:lstStyle/>
        <a:p>
          <a:endParaRPr lang="en-ID"/>
        </a:p>
      </dgm:t>
    </dgm:pt>
    <dgm:pt modelId="{C0A69C97-6D6A-4023-83AB-640FEC579B9A}" type="sibTrans" cxnId="{A8F0A615-A15F-41BA-82BA-DAC661491DF4}">
      <dgm:prSet/>
      <dgm:spPr/>
      <dgm:t>
        <a:bodyPr/>
        <a:lstStyle/>
        <a:p>
          <a:endParaRPr lang="en-ID"/>
        </a:p>
      </dgm:t>
    </dgm:pt>
    <dgm:pt modelId="{B94BCC1B-9CED-4CB6-8376-0C54903487BC}" type="pres">
      <dgm:prSet presAssocID="{EAE1D815-44C2-46D5-B894-227E331243B8}" presName="composite" presStyleCnt="0">
        <dgm:presLayoutVars>
          <dgm:chMax val="1"/>
          <dgm:dir/>
          <dgm:resizeHandles val="exact"/>
        </dgm:presLayoutVars>
      </dgm:prSet>
      <dgm:spPr/>
    </dgm:pt>
    <dgm:pt modelId="{BCC90A25-3DF1-49B9-999F-3307E994DA8D}" type="pres">
      <dgm:prSet presAssocID="{EAE1D815-44C2-46D5-B894-227E331243B8}" presName="radial" presStyleCnt="0">
        <dgm:presLayoutVars>
          <dgm:animLvl val="ctr"/>
        </dgm:presLayoutVars>
      </dgm:prSet>
      <dgm:spPr/>
    </dgm:pt>
    <dgm:pt modelId="{C4A492D9-0A7D-45BD-AF81-4D296E0E1081}" type="pres">
      <dgm:prSet presAssocID="{C0A7F5DC-7B52-4AE5-B4E8-11703A2CC446}" presName="centerShape" presStyleLbl="vennNode1" presStyleIdx="0" presStyleCnt="7"/>
      <dgm:spPr/>
    </dgm:pt>
    <dgm:pt modelId="{A1FE4BF9-6AB5-41FD-ABDB-698E3BD16507}" type="pres">
      <dgm:prSet presAssocID="{314F9D4B-8C97-412A-855F-07D0AF9EA2C1}" presName="node" presStyleLbl="vennNode1" presStyleIdx="1" presStyleCnt="7">
        <dgm:presLayoutVars>
          <dgm:bulletEnabled val="1"/>
        </dgm:presLayoutVars>
      </dgm:prSet>
      <dgm:spPr/>
    </dgm:pt>
    <dgm:pt modelId="{970D6D1B-F2B1-4E8F-8D3C-D60579E18C6B}" type="pres">
      <dgm:prSet presAssocID="{B08C67BA-02A6-4064-83A5-BFFAB043FCDD}" presName="node" presStyleLbl="vennNode1" presStyleIdx="2" presStyleCnt="7">
        <dgm:presLayoutVars>
          <dgm:bulletEnabled val="1"/>
        </dgm:presLayoutVars>
      </dgm:prSet>
      <dgm:spPr/>
    </dgm:pt>
    <dgm:pt modelId="{AB6EDB2D-E928-4A23-82D2-79B7E82118B2}" type="pres">
      <dgm:prSet presAssocID="{A46AE2A8-6A42-4E29-AD88-5AC6E7428B95}" presName="node" presStyleLbl="vennNode1" presStyleIdx="3" presStyleCnt="7">
        <dgm:presLayoutVars>
          <dgm:bulletEnabled val="1"/>
        </dgm:presLayoutVars>
      </dgm:prSet>
      <dgm:spPr/>
    </dgm:pt>
    <dgm:pt modelId="{01EEEEA6-AB88-4687-ACD7-4C9791B1E9F0}" type="pres">
      <dgm:prSet presAssocID="{EADED95D-A1F5-4266-9EF1-3DBD2BEA1344}" presName="node" presStyleLbl="vennNode1" presStyleIdx="4" presStyleCnt="7">
        <dgm:presLayoutVars>
          <dgm:bulletEnabled val="1"/>
        </dgm:presLayoutVars>
      </dgm:prSet>
      <dgm:spPr/>
    </dgm:pt>
    <dgm:pt modelId="{0E91C184-6F05-40EF-AE09-89F4F2BDFEE7}" type="pres">
      <dgm:prSet presAssocID="{04E8A6AF-4F66-43E5-BC86-2DD92909A536}" presName="node" presStyleLbl="vennNode1" presStyleIdx="5" presStyleCnt="7">
        <dgm:presLayoutVars>
          <dgm:bulletEnabled val="1"/>
        </dgm:presLayoutVars>
      </dgm:prSet>
      <dgm:spPr/>
    </dgm:pt>
    <dgm:pt modelId="{1EE1A572-A742-4258-886E-BF9A326B8544}" type="pres">
      <dgm:prSet presAssocID="{44E1ECFF-8FC0-4344-BEA5-B51F9EACA56C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EF1F2405-35E8-46FA-B159-02D849859180}" type="presOf" srcId="{EAE1D815-44C2-46D5-B894-227E331243B8}" destId="{B94BCC1B-9CED-4CB6-8376-0C54903487BC}" srcOrd="0" destOrd="0" presId="urn:microsoft.com/office/officeart/2005/8/layout/radial3"/>
    <dgm:cxn modelId="{0B5D7C11-12F6-4FFD-B2A0-D86E4AF8CE9D}" srcId="{C0A7F5DC-7B52-4AE5-B4E8-11703A2CC446}" destId="{B08C67BA-02A6-4064-83A5-BFFAB043FCDD}" srcOrd="1" destOrd="0" parTransId="{A750D615-9ABE-46EF-9E3B-4B51672EFF3D}" sibTransId="{5917736C-C51C-4952-9E01-63DE69C3C017}"/>
    <dgm:cxn modelId="{F81E6915-599C-4A46-85A7-08B6E4FB4CCF}" type="presOf" srcId="{EADED95D-A1F5-4266-9EF1-3DBD2BEA1344}" destId="{01EEEEA6-AB88-4687-ACD7-4C9791B1E9F0}" srcOrd="0" destOrd="0" presId="urn:microsoft.com/office/officeart/2005/8/layout/radial3"/>
    <dgm:cxn modelId="{A8F0A615-A15F-41BA-82BA-DAC661491DF4}" srcId="{C0A7F5DC-7B52-4AE5-B4E8-11703A2CC446}" destId="{44E1ECFF-8FC0-4344-BEA5-B51F9EACA56C}" srcOrd="5" destOrd="0" parTransId="{DC9D931B-2793-41CC-A75F-792F7A64D65B}" sibTransId="{C0A69C97-6D6A-4023-83AB-640FEC579B9A}"/>
    <dgm:cxn modelId="{E0E3661C-AC1D-43CF-BDD3-592703CDC701}" srcId="{EAE1D815-44C2-46D5-B894-227E331243B8}" destId="{C0A7F5DC-7B52-4AE5-B4E8-11703A2CC446}" srcOrd="0" destOrd="0" parTransId="{1110B3D3-1E76-420C-8B35-DF8BFB4A0071}" sibTransId="{F1A2D57A-C947-4C8C-A5CE-D0AF2F14AA03}"/>
    <dgm:cxn modelId="{617E7624-8CE1-4ABD-B0BF-8A22E5945241}" srcId="{C0A7F5DC-7B52-4AE5-B4E8-11703A2CC446}" destId="{314F9D4B-8C97-412A-855F-07D0AF9EA2C1}" srcOrd="0" destOrd="0" parTransId="{D9E105E8-BABF-47E8-A636-0E46C4EB0BB1}" sibTransId="{B252EE9E-9F9D-4AB1-82C7-45876F8D801B}"/>
    <dgm:cxn modelId="{C06C392C-B71F-478D-ADD4-FA3699137F82}" type="presOf" srcId="{B08C67BA-02A6-4064-83A5-BFFAB043FCDD}" destId="{970D6D1B-F2B1-4E8F-8D3C-D60579E18C6B}" srcOrd="0" destOrd="0" presId="urn:microsoft.com/office/officeart/2005/8/layout/radial3"/>
    <dgm:cxn modelId="{6E346A2C-290E-473D-B596-68341291101F}" type="presOf" srcId="{44E1ECFF-8FC0-4344-BEA5-B51F9EACA56C}" destId="{1EE1A572-A742-4258-886E-BF9A326B8544}" srcOrd="0" destOrd="0" presId="urn:microsoft.com/office/officeart/2005/8/layout/radial3"/>
    <dgm:cxn modelId="{1472DF3B-4CAB-49CE-BBCC-BAAA805A2B13}" srcId="{C0A7F5DC-7B52-4AE5-B4E8-11703A2CC446}" destId="{A46AE2A8-6A42-4E29-AD88-5AC6E7428B95}" srcOrd="2" destOrd="0" parTransId="{C7F7347C-725F-4F21-9267-93C4D857EFDC}" sibTransId="{2FAD2962-1E63-498F-B70D-8DE303F62C3E}"/>
    <dgm:cxn modelId="{D275A764-60D3-4EA2-BFAF-F932C7F90857}" srcId="{C0A7F5DC-7B52-4AE5-B4E8-11703A2CC446}" destId="{EADED95D-A1F5-4266-9EF1-3DBD2BEA1344}" srcOrd="3" destOrd="0" parTransId="{C08A5577-4D24-49B8-8B54-FADC7BEC6CB5}" sibTransId="{85596619-07A2-4242-A2AD-5B165FD55550}"/>
    <dgm:cxn modelId="{B1779A5A-4E90-475E-AD75-0A1326C7A40E}" srcId="{C0A7F5DC-7B52-4AE5-B4E8-11703A2CC446}" destId="{04E8A6AF-4F66-43E5-BC86-2DD92909A536}" srcOrd="4" destOrd="0" parTransId="{CBE97563-1E5F-4215-81F5-8E190DC40ABE}" sibTransId="{AF6F970A-0070-4884-940E-48E10812EF0D}"/>
    <dgm:cxn modelId="{3E44487B-226A-43E6-9A61-D3557E7664AC}" type="presOf" srcId="{C0A7F5DC-7B52-4AE5-B4E8-11703A2CC446}" destId="{C4A492D9-0A7D-45BD-AF81-4D296E0E1081}" srcOrd="0" destOrd="0" presId="urn:microsoft.com/office/officeart/2005/8/layout/radial3"/>
    <dgm:cxn modelId="{953FBE8B-2FC7-47C2-8F51-F0C4A2F9AAB4}" type="presOf" srcId="{314F9D4B-8C97-412A-855F-07D0AF9EA2C1}" destId="{A1FE4BF9-6AB5-41FD-ABDB-698E3BD16507}" srcOrd="0" destOrd="0" presId="urn:microsoft.com/office/officeart/2005/8/layout/radial3"/>
    <dgm:cxn modelId="{53F26B8D-342C-4DE2-AC60-207706E65843}" type="presOf" srcId="{A46AE2A8-6A42-4E29-AD88-5AC6E7428B95}" destId="{AB6EDB2D-E928-4A23-82D2-79B7E82118B2}" srcOrd="0" destOrd="0" presId="urn:microsoft.com/office/officeart/2005/8/layout/radial3"/>
    <dgm:cxn modelId="{AF8E6E99-7326-4D9F-A246-E0D513E134C0}" type="presOf" srcId="{04E8A6AF-4F66-43E5-BC86-2DD92909A536}" destId="{0E91C184-6F05-40EF-AE09-89F4F2BDFEE7}" srcOrd="0" destOrd="0" presId="urn:microsoft.com/office/officeart/2005/8/layout/radial3"/>
    <dgm:cxn modelId="{35C0B109-BA27-414F-8D7A-AAC981F68B9E}" type="presParOf" srcId="{B94BCC1B-9CED-4CB6-8376-0C54903487BC}" destId="{BCC90A25-3DF1-49B9-999F-3307E994DA8D}" srcOrd="0" destOrd="0" presId="urn:microsoft.com/office/officeart/2005/8/layout/radial3"/>
    <dgm:cxn modelId="{649DFE12-E399-42BB-BA38-0C15066F1B4A}" type="presParOf" srcId="{BCC90A25-3DF1-49B9-999F-3307E994DA8D}" destId="{C4A492D9-0A7D-45BD-AF81-4D296E0E1081}" srcOrd="0" destOrd="0" presId="urn:microsoft.com/office/officeart/2005/8/layout/radial3"/>
    <dgm:cxn modelId="{E471530B-BF82-45AF-B8E0-713107B505E7}" type="presParOf" srcId="{BCC90A25-3DF1-49B9-999F-3307E994DA8D}" destId="{A1FE4BF9-6AB5-41FD-ABDB-698E3BD16507}" srcOrd="1" destOrd="0" presId="urn:microsoft.com/office/officeart/2005/8/layout/radial3"/>
    <dgm:cxn modelId="{D6582EB6-B395-471E-AABB-34B3FD1036C5}" type="presParOf" srcId="{BCC90A25-3DF1-49B9-999F-3307E994DA8D}" destId="{970D6D1B-F2B1-4E8F-8D3C-D60579E18C6B}" srcOrd="2" destOrd="0" presId="urn:microsoft.com/office/officeart/2005/8/layout/radial3"/>
    <dgm:cxn modelId="{320C05DD-A24E-4E76-BF1C-6871E57974DC}" type="presParOf" srcId="{BCC90A25-3DF1-49B9-999F-3307E994DA8D}" destId="{AB6EDB2D-E928-4A23-82D2-79B7E82118B2}" srcOrd="3" destOrd="0" presId="urn:microsoft.com/office/officeart/2005/8/layout/radial3"/>
    <dgm:cxn modelId="{56198405-BF06-41AC-9702-2F603146937C}" type="presParOf" srcId="{BCC90A25-3DF1-49B9-999F-3307E994DA8D}" destId="{01EEEEA6-AB88-4687-ACD7-4C9791B1E9F0}" srcOrd="4" destOrd="0" presId="urn:microsoft.com/office/officeart/2005/8/layout/radial3"/>
    <dgm:cxn modelId="{6E6B3A7C-EC0E-4166-AA81-A545A81630C2}" type="presParOf" srcId="{BCC90A25-3DF1-49B9-999F-3307E994DA8D}" destId="{0E91C184-6F05-40EF-AE09-89F4F2BDFEE7}" srcOrd="5" destOrd="0" presId="urn:microsoft.com/office/officeart/2005/8/layout/radial3"/>
    <dgm:cxn modelId="{1CB92935-9E97-463B-A7BB-AE693B07AE8C}" type="presParOf" srcId="{BCC90A25-3DF1-49B9-999F-3307E994DA8D}" destId="{1EE1A572-A742-4258-886E-BF9A326B854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39B22E-62CF-415B-A140-61B7BDE53837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D38F0A36-37D9-4AA5-96A0-A675909DD6C1}">
      <dgm:prSet phldrT="[Text]"/>
      <dgm:spPr/>
      <dgm:t>
        <a:bodyPr/>
        <a:lstStyle/>
        <a:p>
          <a:r>
            <a:rPr lang="en-ID" b="0" i="1" dirty="0">
              <a:latin typeface="Grandview" panose="020B0502040204020203" pitchFamily="34" charset="0"/>
            </a:rPr>
            <a:t>General management human capital</a:t>
          </a:r>
          <a:endParaRPr lang="en-ID" b="0" i="0" dirty="0">
            <a:latin typeface="Grandview" panose="020B0502040204020203" pitchFamily="34" charset="0"/>
          </a:endParaRPr>
        </a:p>
      </dgm:t>
    </dgm:pt>
    <dgm:pt modelId="{D7C054DA-4681-4B1A-8154-769C3CF8F34B}" type="parTrans" cxnId="{65A0EECB-7ABE-497D-9921-4A6CAF8F4EC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56348339-B2FE-4F89-80C2-68711F85665C}" type="sibTrans" cxnId="{65A0EECB-7ABE-497D-9921-4A6CAF8F4EC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AD03BA04-F0E3-4438-BD93-71ACD4DB9A4E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Top Manajemen </a:t>
          </a:r>
          <a:endParaRPr lang="en-ID" dirty="0">
            <a:latin typeface="Grandview" panose="020B0502040204020203" pitchFamily="34" charset="0"/>
          </a:endParaRPr>
        </a:p>
      </dgm:t>
    </dgm:pt>
    <dgm:pt modelId="{CD352913-F1E5-4553-8E78-D643DD34C021}" type="parTrans" cxnId="{80196B18-9826-4885-AFD6-83AC3BB84C07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0A72202F-3B9D-42CF-942E-E597E76BB281}" type="sibTrans" cxnId="{80196B18-9826-4885-AFD6-83AC3BB84C07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66ED6E36-F852-4DA5-9DD6-51B35B1434CE}">
      <dgm:prSet phldrT="[Text]"/>
      <dgm:spPr/>
      <dgm:t>
        <a:bodyPr/>
        <a:lstStyle/>
        <a:p>
          <a:r>
            <a:rPr lang="en-ID" b="0" i="1" dirty="0">
              <a:latin typeface="Grandview" panose="020B0502040204020203" pitchFamily="34" charset="0"/>
            </a:rPr>
            <a:t>Strategic human capital</a:t>
          </a:r>
          <a:endParaRPr lang="en-ID" b="0" i="0" dirty="0">
            <a:latin typeface="Grandview" panose="020B0502040204020203" pitchFamily="34" charset="0"/>
          </a:endParaRPr>
        </a:p>
      </dgm:t>
    </dgm:pt>
    <dgm:pt modelId="{A81C8F5C-A898-4AFD-BE3A-AF64E32EEF38}" type="parTrans" cxnId="{46409250-0BBF-4121-840D-947FE4418CD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1D2FE1F8-98BA-4E38-A6B4-DD34EF5E98EF}" type="sibTrans" cxnId="{46409250-0BBF-4121-840D-947FE4418CD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E5CBB51F-5C58-4F18-BBA5-119EB98616D2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Keahlian </a:t>
          </a:r>
          <a:endParaRPr lang="en-ID" dirty="0">
            <a:latin typeface="Grandview" panose="020B0502040204020203" pitchFamily="34" charset="0"/>
          </a:endParaRPr>
        </a:p>
      </dgm:t>
    </dgm:pt>
    <dgm:pt modelId="{AA8DC1CE-F7A2-4909-B979-3A2722FB34D7}" type="parTrans" cxnId="{1F1384C8-2070-4FE5-996E-727B843FCAF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4C86E0AB-745E-4476-B70D-E38FDC847546}" type="sibTrans" cxnId="{1F1384C8-2070-4FE5-996E-727B843FCAF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2C176F1F-2F76-46AF-84C8-1AF683DF330D}">
      <dgm:prSet phldrT="[Text]"/>
      <dgm:spPr/>
      <dgm:t>
        <a:bodyPr/>
        <a:lstStyle/>
        <a:p>
          <a:r>
            <a:rPr lang="id-ID" i="1" dirty="0">
              <a:latin typeface="Grandview" panose="020B0502040204020203" pitchFamily="34" charset="0"/>
            </a:rPr>
            <a:t>Industri Human Capital </a:t>
          </a:r>
          <a:endParaRPr lang="en-ID" i="1" dirty="0">
            <a:latin typeface="Grandview" panose="020B0502040204020203" pitchFamily="34" charset="0"/>
          </a:endParaRPr>
        </a:p>
      </dgm:t>
    </dgm:pt>
    <dgm:pt modelId="{A7A57F52-406C-4B36-9B75-3B158137C7A4}" type="parTrans" cxnId="{C8B2A425-BE81-4654-8A18-8E497EC07BD0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BD78C821-AB45-4C18-8E2A-267D8A1199BA}" type="sibTrans" cxnId="{C8B2A425-BE81-4654-8A18-8E497EC07BD0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8C9B9CAB-BBDC-46C9-9307-59E731900906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Pengembangah keahlian teknis </a:t>
          </a:r>
          <a:endParaRPr lang="en-ID" dirty="0">
            <a:latin typeface="Grandview" panose="020B0502040204020203" pitchFamily="34" charset="0"/>
          </a:endParaRPr>
        </a:p>
      </dgm:t>
    </dgm:pt>
    <dgm:pt modelId="{82624BCE-69AD-49BE-9B3E-01FC06286751}" type="parTrans" cxnId="{EF98DA04-4847-42E8-9CD7-A97B508F23A2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D596C282-0586-447D-80BE-6D28F37A72CC}" type="sibTrans" cxnId="{EF98DA04-4847-42E8-9CD7-A97B508F23A2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867DE8B1-932F-4D1A-9E28-1F8587B647E9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Managerial </a:t>
          </a:r>
          <a:endParaRPr lang="en-ID" dirty="0">
            <a:latin typeface="Grandview" panose="020B0502040204020203" pitchFamily="34" charset="0"/>
          </a:endParaRPr>
        </a:p>
      </dgm:t>
    </dgm:pt>
    <dgm:pt modelId="{5C4BDA00-D701-4C51-A081-16B8428E3A60}" type="parTrans" cxnId="{B2141FA8-31DA-4AA2-8C9F-2AB742D494FE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9085CF67-B7F0-4F8B-8F33-732616B6381C}" type="sibTrans" cxnId="{B2141FA8-31DA-4AA2-8C9F-2AB742D494FE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3AA951E6-31E6-4A02-AC56-0287FAC2A8BB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Leadership</a:t>
          </a:r>
          <a:endParaRPr lang="en-ID" dirty="0">
            <a:latin typeface="Grandview" panose="020B0502040204020203" pitchFamily="34" charset="0"/>
          </a:endParaRPr>
        </a:p>
      </dgm:t>
    </dgm:pt>
    <dgm:pt modelId="{304D9E39-BF80-459F-8367-1C1D0908EC55}" type="parTrans" cxnId="{819DC387-D9DE-46C9-89E9-36702623AD3F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5CF34C3D-0817-435F-868A-0EF198704B7A}" type="sibTrans" cxnId="{819DC387-D9DE-46C9-89E9-36702623AD3F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0DA79557-218C-4E1C-BFB3-A8813A2EDEC7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Decision Making</a:t>
          </a:r>
          <a:endParaRPr lang="en-ID" dirty="0">
            <a:latin typeface="Grandview" panose="020B0502040204020203" pitchFamily="34" charset="0"/>
          </a:endParaRPr>
        </a:p>
      </dgm:t>
    </dgm:pt>
    <dgm:pt modelId="{F0DFB086-EC08-48B1-AF77-32C4076FA316}" type="parTrans" cxnId="{D1806A93-EC87-417A-9EEC-DB7DDFED3702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BB9780E4-FEF6-4787-916A-E7459730B2C0}" type="sibTrans" cxnId="{D1806A93-EC87-417A-9EEC-DB7DDFED3702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75460041-A76B-423D-84A0-B07EE7E9CA0B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Fungsional Comptence </a:t>
          </a:r>
          <a:endParaRPr lang="en-ID" dirty="0">
            <a:latin typeface="Grandview" panose="020B0502040204020203" pitchFamily="34" charset="0"/>
          </a:endParaRPr>
        </a:p>
      </dgm:t>
    </dgm:pt>
    <dgm:pt modelId="{1BF5E237-5D4D-44DB-B3B4-52C7F519A637}" type="parTrans" cxnId="{D0385049-6B21-4D4B-9C23-089FCB74172B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DC774849-C5FF-4D13-ABF1-C2FE099C9CD4}" type="sibTrans" cxnId="{D0385049-6B21-4D4B-9C23-089FCB74172B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C7E3758A-915A-4C54-AA9B-673B77202807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Keterampilan strategis</a:t>
          </a:r>
          <a:endParaRPr lang="en-ID" dirty="0">
            <a:latin typeface="Grandview" panose="020B0502040204020203" pitchFamily="34" charset="0"/>
          </a:endParaRPr>
        </a:p>
      </dgm:t>
    </dgm:pt>
    <dgm:pt modelId="{EB9A7C20-0E38-4CAD-A6EC-1F457B56F76E}" type="parTrans" cxnId="{F9754773-67CD-4A99-83C4-7C74716C6419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F55FFC97-9AB3-4E37-BF71-A8EC3B5C6B06}" type="sibTrans" cxnId="{F9754773-67CD-4A99-83C4-7C74716C6419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E64BC2CC-BE25-4918-A43D-F49A59B960A7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Otomotif </a:t>
          </a:r>
          <a:endParaRPr lang="en-ID" dirty="0">
            <a:latin typeface="Grandview" panose="020B0502040204020203" pitchFamily="34" charset="0"/>
          </a:endParaRPr>
        </a:p>
      </dgm:t>
    </dgm:pt>
    <dgm:pt modelId="{CF3BA4BF-488C-4C18-A5B5-A52B96F88BE5}" type="parTrans" cxnId="{04FDC506-C11A-40BA-A8D3-F4395AF93C0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871FBE6E-8088-4854-B133-6B21F8A1C7CB}" type="sibTrans" cxnId="{04FDC506-C11A-40BA-A8D3-F4395AF93C0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3B0CA8DE-02E8-4669-B7A2-1E914C5B7561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Farmasi </a:t>
          </a:r>
          <a:endParaRPr lang="en-ID" dirty="0">
            <a:latin typeface="Grandview" panose="020B0502040204020203" pitchFamily="34" charset="0"/>
          </a:endParaRPr>
        </a:p>
      </dgm:t>
    </dgm:pt>
    <dgm:pt modelId="{A3041B47-797E-48FF-A5F4-C4E09B3E9E5C}" type="parTrans" cxnId="{F5DC0878-855D-40C4-80ED-6E63C24D88FE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C8C1E455-DBCA-4D08-882A-F70075F27E9A}" type="sibTrans" cxnId="{F5DC0878-855D-40C4-80ED-6E63C24D88FE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CF20653B-DB67-4B74-A7E5-4626666EBB4F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Makanan </a:t>
          </a:r>
          <a:endParaRPr lang="en-ID" dirty="0">
            <a:latin typeface="Grandview" panose="020B0502040204020203" pitchFamily="34" charset="0"/>
          </a:endParaRPr>
        </a:p>
      </dgm:t>
    </dgm:pt>
    <dgm:pt modelId="{90E8D0E6-5D9B-409C-A944-E410DE532182}" type="parTrans" cxnId="{420CA3C3-516C-4026-9EF3-222CE23BDD3A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533C95DA-2DA1-4F86-8BDB-61C9AD1F8771}" type="sibTrans" cxnId="{420CA3C3-516C-4026-9EF3-222CE23BDD3A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C3CE75C0-9187-4100-BE5F-D3DE51D41FBF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Jamu </a:t>
          </a:r>
          <a:endParaRPr lang="en-ID" dirty="0">
            <a:latin typeface="Grandview" panose="020B0502040204020203" pitchFamily="34" charset="0"/>
          </a:endParaRPr>
        </a:p>
      </dgm:t>
    </dgm:pt>
    <dgm:pt modelId="{52920741-A729-4374-93BF-2538A7BC20C1}" type="parTrans" cxnId="{DA40D6F4-2BE7-4E0C-8FB6-802F72E1ED7C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F00F6337-D21E-4DFA-9F16-369DD0FB6D31}" type="sibTrans" cxnId="{DA40D6F4-2BE7-4E0C-8FB6-802F72E1ED7C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AD7DD65A-9C14-44B3-89FD-75CFF2C53105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Dll</a:t>
          </a:r>
          <a:endParaRPr lang="en-ID" dirty="0">
            <a:latin typeface="Grandview" panose="020B0502040204020203" pitchFamily="34" charset="0"/>
          </a:endParaRPr>
        </a:p>
      </dgm:t>
    </dgm:pt>
    <dgm:pt modelId="{1F56AB70-426A-42D4-BC7A-C27A9CD9F094}" type="parTrans" cxnId="{AE74E408-E0F9-4490-9A7F-800CA77E8640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C42C9281-269F-4A25-AA01-199CDC1DAD56}" type="sibTrans" cxnId="{AE74E408-E0F9-4490-9A7F-800CA77E8640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36ACA08E-C6D3-4FC0-B008-D33A820D2E9B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Relationship Human Capital </a:t>
          </a:r>
          <a:endParaRPr lang="en-ID" dirty="0">
            <a:latin typeface="Grandview" panose="020B0502040204020203" pitchFamily="34" charset="0"/>
          </a:endParaRPr>
        </a:p>
      </dgm:t>
    </dgm:pt>
    <dgm:pt modelId="{4AEDCFB2-76D4-4C3B-A017-3E27F65E2105}" type="parTrans" cxnId="{628E33C8-0689-49A1-8423-A5DD27073246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75C2FD3D-8DAD-4916-9529-527B4FA5048B}" type="sibTrans" cxnId="{628E33C8-0689-49A1-8423-A5DD27073246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6935F547-A301-4929-82B6-07096678887B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Pengembangan Komunikasi </a:t>
          </a:r>
          <a:endParaRPr lang="en-ID" dirty="0">
            <a:latin typeface="Grandview" panose="020B0502040204020203" pitchFamily="34" charset="0"/>
          </a:endParaRPr>
        </a:p>
      </dgm:t>
    </dgm:pt>
    <dgm:pt modelId="{8CE68746-806A-40A9-B20A-2A295F94B18D}" type="parTrans" cxnId="{626302EF-B2E9-4B75-BCA4-9AA80877013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55F96023-FEB2-4B2B-8B78-3C1A3C03C4D2}" type="sibTrans" cxnId="{626302EF-B2E9-4B75-BCA4-9AA808770134}">
      <dgm:prSet/>
      <dgm:spPr/>
      <dgm:t>
        <a:bodyPr/>
        <a:lstStyle/>
        <a:p>
          <a:endParaRPr lang="en-ID">
            <a:latin typeface="Grandview" panose="020B0502040204020203" pitchFamily="34" charset="0"/>
          </a:endParaRPr>
        </a:p>
      </dgm:t>
    </dgm:pt>
    <dgm:pt modelId="{B3FEABAC-E483-4639-89BA-18FCB3EC7B00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Company Spesific Human Capital </a:t>
          </a:r>
          <a:endParaRPr lang="en-ID" dirty="0">
            <a:latin typeface="Grandview" panose="020B0502040204020203" pitchFamily="34" charset="0"/>
          </a:endParaRPr>
        </a:p>
      </dgm:t>
    </dgm:pt>
    <dgm:pt modelId="{110AD57C-7C45-4372-A895-27A034A6B22D}" type="parTrans" cxnId="{ECF236E9-88D9-42A2-8AA1-3142FB620093}">
      <dgm:prSet/>
      <dgm:spPr/>
      <dgm:t>
        <a:bodyPr/>
        <a:lstStyle/>
        <a:p>
          <a:endParaRPr lang="en-ID"/>
        </a:p>
      </dgm:t>
    </dgm:pt>
    <dgm:pt modelId="{9B8B1D25-5C3D-4ECB-9B3C-A1AC234D1E58}" type="sibTrans" cxnId="{ECF236E9-88D9-42A2-8AA1-3142FB620093}">
      <dgm:prSet/>
      <dgm:spPr/>
      <dgm:t>
        <a:bodyPr/>
        <a:lstStyle/>
        <a:p>
          <a:endParaRPr lang="en-ID"/>
        </a:p>
      </dgm:t>
    </dgm:pt>
    <dgm:pt modelId="{8EF506F3-AFBD-4BDD-92F3-2A4528CCE764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Pengembangan struktur (karyawan yang dicari yang memiliki leadership dan cara adaptasi yang baik)</a:t>
          </a:r>
          <a:endParaRPr lang="en-ID" dirty="0">
            <a:latin typeface="Grandview" panose="020B0502040204020203" pitchFamily="34" charset="0"/>
          </a:endParaRPr>
        </a:p>
      </dgm:t>
    </dgm:pt>
    <dgm:pt modelId="{62F566A0-449C-41C5-BFC2-909E2CCEEA41}" type="parTrans" cxnId="{EB59AEC9-4CBF-4065-984F-F86CCDE4DBF1}">
      <dgm:prSet/>
      <dgm:spPr/>
      <dgm:t>
        <a:bodyPr/>
        <a:lstStyle/>
        <a:p>
          <a:endParaRPr lang="en-ID"/>
        </a:p>
      </dgm:t>
    </dgm:pt>
    <dgm:pt modelId="{AFE0C66A-8D45-4107-A0B5-4DEC5AF58BAE}" type="sibTrans" cxnId="{EB59AEC9-4CBF-4065-984F-F86CCDE4DBF1}">
      <dgm:prSet/>
      <dgm:spPr/>
      <dgm:t>
        <a:bodyPr/>
        <a:lstStyle/>
        <a:p>
          <a:endParaRPr lang="en-ID"/>
        </a:p>
      </dgm:t>
    </dgm:pt>
    <dgm:pt modelId="{FC9BF463-9B3E-4429-9928-E25FEE203C22}" type="pres">
      <dgm:prSet presAssocID="{5039B22E-62CF-415B-A140-61B7BDE53837}" presName="Name0" presStyleCnt="0">
        <dgm:presLayoutVars>
          <dgm:dir/>
          <dgm:animLvl val="lvl"/>
          <dgm:resizeHandles val="exact"/>
        </dgm:presLayoutVars>
      </dgm:prSet>
      <dgm:spPr/>
    </dgm:pt>
    <dgm:pt modelId="{B4D7FFDC-6056-4380-9400-DB7171FB696B}" type="pres">
      <dgm:prSet presAssocID="{D38F0A36-37D9-4AA5-96A0-A675909DD6C1}" presName="composite" presStyleCnt="0"/>
      <dgm:spPr/>
    </dgm:pt>
    <dgm:pt modelId="{4E46C024-3C95-4DBB-BBF3-1C266E375EF7}" type="pres">
      <dgm:prSet presAssocID="{D38F0A36-37D9-4AA5-96A0-A675909DD6C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F78BFBD7-1F46-4949-82C5-6E2FE717AE3F}" type="pres">
      <dgm:prSet presAssocID="{D38F0A36-37D9-4AA5-96A0-A675909DD6C1}" presName="desTx" presStyleLbl="alignAccFollowNode1" presStyleIdx="0" presStyleCnt="5">
        <dgm:presLayoutVars>
          <dgm:bulletEnabled val="1"/>
        </dgm:presLayoutVars>
      </dgm:prSet>
      <dgm:spPr/>
    </dgm:pt>
    <dgm:pt modelId="{FB22B57F-BEBB-4643-B167-499B170222AF}" type="pres">
      <dgm:prSet presAssocID="{56348339-B2FE-4F89-80C2-68711F85665C}" presName="space" presStyleCnt="0"/>
      <dgm:spPr/>
    </dgm:pt>
    <dgm:pt modelId="{294B40A8-8BCA-4297-A673-89E05C81EE0D}" type="pres">
      <dgm:prSet presAssocID="{66ED6E36-F852-4DA5-9DD6-51B35B1434CE}" presName="composite" presStyleCnt="0"/>
      <dgm:spPr/>
    </dgm:pt>
    <dgm:pt modelId="{06C26A6A-D310-4A8C-BFEC-EAAAEA325348}" type="pres">
      <dgm:prSet presAssocID="{66ED6E36-F852-4DA5-9DD6-51B35B1434C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9D3276F-03FE-4D37-98CA-43D2E98D57E6}" type="pres">
      <dgm:prSet presAssocID="{66ED6E36-F852-4DA5-9DD6-51B35B1434CE}" presName="desTx" presStyleLbl="alignAccFollowNode1" presStyleIdx="1" presStyleCnt="5">
        <dgm:presLayoutVars>
          <dgm:bulletEnabled val="1"/>
        </dgm:presLayoutVars>
      </dgm:prSet>
      <dgm:spPr/>
    </dgm:pt>
    <dgm:pt modelId="{EFEFD13E-D0E6-4322-AC40-6CEFD9F4B3C9}" type="pres">
      <dgm:prSet presAssocID="{1D2FE1F8-98BA-4E38-A6B4-DD34EF5E98EF}" presName="space" presStyleCnt="0"/>
      <dgm:spPr/>
    </dgm:pt>
    <dgm:pt modelId="{158862F2-70B2-4443-BE3E-74E97A92C636}" type="pres">
      <dgm:prSet presAssocID="{2C176F1F-2F76-46AF-84C8-1AF683DF330D}" presName="composite" presStyleCnt="0"/>
      <dgm:spPr/>
    </dgm:pt>
    <dgm:pt modelId="{ED7035A2-FB3F-4277-A1B4-D132F9D6AAFE}" type="pres">
      <dgm:prSet presAssocID="{2C176F1F-2F76-46AF-84C8-1AF683DF330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BF1E9213-8709-4F9A-ACA9-C3EF46B3A0D3}" type="pres">
      <dgm:prSet presAssocID="{2C176F1F-2F76-46AF-84C8-1AF683DF330D}" presName="desTx" presStyleLbl="alignAccFollowNode1" presStyleIdx="2" presStyleCnt="5">
        <dgm:presLayoutVars>
          <dgm:bulletEnabled val="1"/>
        </dgm:presLayoutVars>
      </dgm:prSet>
      <dgm:spPr/>
    </dgm:pt>
    <dgm:pt modelId="{3A5EC506-2753-4D9D-93CD-4EC041A8D87A}" type="pres">
      <dgm:prSet presAssocID="{BD78C821-AB45-4C18-8E2A-267D8A1199BA}" presName="space" presStyleCnt="0"/>
      <dgm:spPr/>
    </dgm:pt>
    <dgm:pt modelId="{724B21E5-6F6C-4735-8801-ADCE045A7F6B}" type="pres">
      <dgm:prSet presAssocID="{36ACA08E-C6D3-4FC0-B008-D33A820D2E9B}" presName="composite" presStyleCnt="0"/>
      <dgm:spPr/>
    </dgm:pt>
    <dgm:pt modelId="{8ED01823-6A75-407F-8C3A-B07742458CF4}" type="pres">
      <dgm:prSet presAssocID="{36ACA08E-C6D3-4FC0-B008-D33A820D2E9B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4A684454-D1E1-4632-90D5-0705C337DAC7}" type="pres">
      <dgm:prSet presAssocID="{36ACA08E-C6D3-4FC0-B008-D33A820D2E9B}" presName="desTx" presStyleLbl="alignAccFollowNode1" presStyleIdx="3" presStyleCnt="5">
        <dgm:presLayoutVars>
          <dgm:bulletEnabled val="1"/>
        </dgm:presLayoutVars>
      </dgm:prSet>
      <dgm:spPr/>
    </dgm:pt>
    <dgm:pt modelId="{1DC90BD1-5DD8-4DC6-B01F-9E0CB56DFF8B}" type="pres">
      <dgm:prSet presAssocID="{75C2FD3D-8DAD-4916-9529-527B4FA5048B}" presName="space" presStyleCnt="0"/>
      <dgm:spPr/>
    </dgm:pt>
    <dgm:pt modelId="{3CB3BC80-D8E6-4517-B584-49D325A84A48}" type="pres">
      <dgm:prSet presAssocID="{B3FEABAC-E483-4639-89BA-18FCB3EC7B00}" presName="composite" presStyleCnt="0"/>
      <dgm:spPr/>
    </dgm:pt>
    <dgm:pt modelId="{279648C0-1B90-4ABD-81F0-E58FA83AB7FF}" type="pres">
      <dgm:prSet presAssocID="{B3FEABAC-E483-4639-89BA-18FCB3EC7B00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9333796-55BC-4ABE-8014-9C75BBD89E94}" type="pres">
      <dgm:prSet presAssocID="{B3FEABAC-E483-4639-89BA-18FCB3EC7B00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EF98DA04-4847-42E8-9CD7-A97B508F23A2}" srcId="{2C176F1F-2F76-46AF-84C8-1AF683DF330D}" destId="{8C9B9CAB-BBDC-46C9-9307-59E731900906}" srcOrd="0" destOrd="0" parTransId="{82624BCE-69AD-49BE-9B3E-01FC06286751}" sibTransId="{D596C282-0586-447D-80BE-6D28F37A72CC}"/>
    <dgm:cxn modelId="{04FDC506-C11A-40BA-A8D3-F4395AF93C04}" srcId="{8C9B9CAB-BBDC-46C9-9307-59E731900906}" destId="{E64BC2CC-BE25-4918-A43D-F49A59B960A7}" srcOrd="0" destOrd="0" parTransId="{CF3BA4BF-488C-4C18-A5B5-A52B96F88BE5}" sibTransId="{871FBE6E-8088-4854-B133-6B21F8A1C7CB}"/>
    <dgm:cxn modelId="{F5ADA207-17DC-4F12-A153-9B1D10138BD4}" type="presOf" srcId="{D38F0A36-37D9-4AA5-96A0-A675909DD6C1}" destId="{4E46C024-3C95-4DBB-BBF3-1C266E375EF7}" srcOrd="0" destOrd="0" presId="urn:microsoft.com/office/officeart/2005/8/layout/hList1"/>
    <dgm:cxn modelId="{AE74E408-E0F9-4490-9A7F-800CA77E8640}" srcId="{8C9B9CAB-BBDC-46C9-9307-59E731900906}" destId="{AD7DD65A-9C14-44B3-89FD-75CFF2C53105}" srcOrd="4" destOrd="0" parTransId="{1F56AB70-426A-42D4-BC7A-C27A9CD9F094}" sibTransId="{C42C9281-269F-4A25-AA01-199CDC1DAD56}"/>
    <dgm:cxn modelId="{44321318-65B7-43FE-96F6-F7C1558BBA76}" type="presOf" srcId="{CF20653B-DB67-4B74-A7E5-4626666EBB4F}" destId="{BF1E9213-8709-4F9A-ACA9-C3EF46B3A0D3}" srcOrd="0" destOrd="3" presId="urn:microsoft.com/office/officeart/2005/8/layout/hList1"/>
    <dgm:cxn modelId="{80196B18-9826-4885-AFD6-83AC3BB84C07}" srcId="{D38F0A36-37D9-4AA5-96A0-A675909DD6C1}" destId="{AD03BA04-F0E3-4438-BD93-71ACD4DB9A4E}" srcOrd="0" destOrd="0" parTransId="{CD352913-F1E5-4553-8E78-D643DD34C021}" sibTransId="{0A72202F-3B9D-42CF-942E-E597E76BB281}"/>
    <dgm:cxn modelId="{C96E861E-C131-43A9-B657-2E52CFF4F9C8}" type="presOf" srcId="{E5CBB51F-5C58-4F18-BBA5-119EB98616D2}" destId="{59D3276F-03FE-4D37-98CA-43D2E98D57E6}" srcOrd="0" destOrd="0" presId="urn:microsoft.com/office/officeart/2005/8/layout/hList1"/>
    <dgm:cxn modelId="{C8B2A425-BE81-4654-8A18-8E497EC07BD0}" srcId="{5039B22E-62CF-415B-A140-61B7BDE53837}" destId="{2C176F1F-2F76-46AF-84C8-1AF683DF330D}" srcOrd="2" destOrd="0" parTransId="{A7A57F52-406C-4B36-9B75-3B158137C7A4}" sibTransId="{BD78C821-AB45-4C18-8E2A-267D8A1199BA}"/>
    <dgm:cxn modelId="{F774A532-0AED-46F5-88B0-D37497C7634C}" type="presOf" srcId="{75460041-A76B-423D-84A0-B07EE7E9CA0B}" destId="{F78BFBD7-1F46-4949-82C5-6E2FE717AE3F}" srcOrd="0" destOrd="4" presId="urn:microsoft.com/office/officeart/2005/8/layout/hList1"/>
    <dgm:cxn modelId="{A59C8839-8F7B-4CE8-B731-733BDA85AC2D}" type="presOf" srcId="{3B0CA8DE-02E8-4669-B7A2-1E914C5B7561}" destId="{BF1E9213-8709-4F9A-ACA9-C3EF46B3A0D3}" srcOrd="0" destOrd="2" presId="urn:microsoft.com/office/officeart/2005/8/layout/hList1"/>
    <dgm:cxn modelId="{D88EC439-2A9C-417E-BD99-750B68368C7C}" type="presOf" srcId="{B3FEABAC-E483-4639-89BA-18FCB3EC7B00}" destId="{279648C0-1B90-4ABD-81F0-E58FA83AB7FF}" srcOrd="0" destOrd="0" presId="urn:microsoft.com/office/officeart/2005/8/layout/hList1"/>
    <dgm:cxn modelId="{35760962-AA0A-48E5-AA3E-3A870ACB7B70}" type="presOf" srcId="{5039B22E-62CF-415B-A140-61B7BDE53837}" destId="{FC9BF463-9B3E-4429-9928-E25FEE203C22}" srcOrd="0" destOrd="0" presId="urn:microsoft.com/office/officeart/2005/8/layout/hList1"/>
    <dgm:cxn modelId="{D0385049-6B21-4D4B-9C23-089FCB74172B}" srcId="{AD03BA04-F0E3-4438-BD93-71ACD4DB9A4E}" destId="{75460041-A76B-423D-84A0-B07EE7E9CA0B}" srcOrd="3" destOrd="0" parTransId="{1BF5E237-5D4D-44DB-B3B4-52C7F519A637}" sibTransId="{DC774849-C5FF-4D13-ABF1-C2FE099C9CD4}"/>
    <dgm:cxn modelId="{33FA8569-F811-4015-B2EB-F03435635EE5}" type="presOf" srcId="{AD03BA04-F0E3-4438-BD93-71ACD4DB9A4E}" destId="{F78BFBD7-1F46-4949-82C5-6E2FE717AE3F}" srcOrd="0" destOrd="0" presId="urn:microsoft.com/office/officeart/2005/8/layout/hList1"/>
    <dgm:cxn modelId="{AFA2434C-597C-4225-B9FE-58A6D302E081}" type="presOf" srcId="{C7E3758A-915A-4C54-AA9B-673B77202807}" destId="{59D3276F-03FE-4D37-98CA-43D2E98D57E6}" srcOrd="0" destOrd="1" presId="urn:microsoft.com/office/officeart/2005/8/layout/hList1"/>
    <dgm:cxn modelId="{46409250-0BBF-4121-840D-947FE4418CD4}" srcId="{5039B22E-62CF-415B-A140-61B7BDE53837}" destId="{66ED6E36-F852-4DA5-9DD6-51B35B1434CE}" srcOrd="1" destOrd="0" parTransId="{A81C8F5C-A898-4AFD-BE3A-AF64E32EEF38}" sibTransId="{1D2FE1F8-98BA-4E38-A6B4-DD34EF5E98EF}"/>
    <dgm:cxn modelId="{F9754773-67CD-4A99-83C4-7C74716C6419}" srcId="{66ED6E36-F852-4DA5-9DD6-51B35B1434CE}" destId="{C7E3758A-915A-4C54-AA9B-673B77202807}" srcOrd="1" destOrd="0" parTransId="{EB9A7C20-0E38-4CAD-A6EC-1F457B56F76E}" sibTransId="{F55FFC97-9AB3-4E37-BF71-A8EC3B5C6B06}"/>
    <dgm:cxn modelId="{F5DC0878-855D-40C4-80ED-6E63C24D88FE}" srcId="{8C9B9CAB-BBDC-46C9-9307-59E731900906}" destId="{3B0CA8DE-02E8-4669-B7A2-1E914C5B7561}" srcOrd="1" destOrd="0" parTransId="{A3041B47-797E-48FF-A5F4-C4E09B3E9E5C}" sibTransId="{C8C1E455-DBCA-4D08-882A-F70075F27E9A}"/>
    <dgm:cxn modelId="{E4CA527C-895C-4C77-BB0B-6A780D62E33E}" type="presOf" srcId="{8C9B9CAB-BBDC-46C9-9307-59E731900906}" destId="{BF1E9213-8709-4F9A-ACA9-C3EF46B3A0D3}" srcOrd="0" destOrd="0" presId="urn:microsoft.com/office/officeart/2005/8/layout/hList1"/>
    <dgm:cxn modelId="{819DC387-D9DE-46C9-89E9-36702623AD3F}" srcId="{AD03BA04-F0E3-4438-BD93-71ACD4DB9A4E}" destId="{3AA951E6-31E6-4A02-AC56-0287FAC2A8BB}" srcOrd="1" destOrd="0" parTransId="{304D9E39-BF80-459F-8367-1C1D0908EC55}" sibTransId="{5CF34C3D-0817-435F-868A-0EF198704B7A}"/>
    <dgm:cxn modelId="{D1806A93-EC87-417A-9EEC-DB7DDFED3702}" srcId="{AD03BA04-F0E3-4438-BD93-71ACD4DB9A4E}" destId="{0DA79557-218C-4E1C-BFB3-A8813A2EDEC7}" srcOrd="2" destOrd="0" parTransId="{F0DFB086-EC08-48B1-AF77-32C4076FA316}" sibTransId="{BB9780E4-FEF6-4787-916A-E7459730B2C0}"/>
    <dgm:cxn modelId="{3549D594-019C-4B2D-8B9D-14400916DDEB}" type="presOf" srcId="{AD7DD65A-9C14-44B3-89FD-75CFF2C53105}" destId="{BF1E9213-8709-4F9A-ACA9-C3EF46B3A0D3}" srcOrd="0" destOrd="5" presId="urn:microsoft.com/office/officeart/2005/8/layout/hList1"/>
    <dgm:cxn modelId="{8544AAA2-3249-4DF1-AC13-DC7423835B0D}" type="presOf" srcId="{66ED6E36-F852-4DA5-9DD6-51B35B1434CE}" destId="{06C26A6A-D310-4A8C-BFEC-EAAAEA325348}" srcOrd="0" destOrd="0" presId="urn:microsoft.com/office/officeart/2005/8/layout/hList1"/>
    <dgm:cxn modelId="{B2141FA8-31DA-4AA2-8C9F-2AB742D494FE}" srcId="{AD03BA04-F0E3-4438-BD93-71ACD4DB9A4E}" destId="{867DE8B1-932F-4D1A-9E28-1F8587B647E9}" srcOrd="0" destOrd="0" parTransId="{5C4BDA00-D701-4C51-A081-16B8428E3A60}" sibTransId="{9085CF67-B7F0-4F8B-8F33-732616B6381C}"/>
    <dgm:cxn modelId="{64F793B6-36CA-489C-9BED-6FD63814017F}" type="presOf" srcId="{867DE8B1-932F-4D1A-9E28-1F8587B647E9}" destId="{F78BFBD7-1F46-4949-82C5-6E2FE717AE3F}" srcOrd="0" destOrd="1" presId="urn:microsoft.com/office/officeart/2005/8/layout/hList1"/>
    <dgm:cxn modelId="{420CA3C3-516C-4026-9EF3-222CE23BDD3A}" srcId="{8C9B9CAB-BBDC-46C9-9307-59E731900906}" destId="{CF20653B-DB67-4B74-A7E5-4626666EBB4F}" srcOrd="2" destOrd="0" parTransId="{90E8D0E6-5D9B-409C-A944-E410DE532182}" sibTransId="{533C95DA-2DA1-4F86-8BDB-61C9AD1F8771}"/>
    <dgm:cxn modelId="{628E33C8-0689-49A1-8423-A5DD27073246}" srcId="{5039B22E-62CF-415B-A140-61B7BDE53837}" destId="{36ACA08E-C6D3-4FC0-B008-D33A820D2E9B}" srcOrd="3" destOrd="0" parTransId="{4AEDCFB2-76D4-4C3B-A017-3E27F65E2105}" sibTransId="{75C2FD3D-8DAD-4916-9529-527B4FA5048B}"/>
    <dgm:cxn modelId="{1F1384C8-2070-4FE5-996E-727B843FCAF4}" srcId="{66ED6E36-F852-4DA5-9DD6-51B35B1434CE}" destId="{E5CBB51F-5C58-4F18-BBA5-119EB98616D2}" srcOrd="0" destOrd="0" parTransId="{AA8DC1CE-F7A2-4909-B979-3A2722FB34D7}" sibTransId="{4C86E0AB-745E-4476-B70D-E38FDC847546}"/>
    <dgm:cxn modelId="{EB59AEC9-4CBF-4065-984F-F86CCDE4DBF1}" srcId="{B3FEABAC-E483-4639-89BA-18FCB3EC7B00}" destId="{8EF506F3-AFBD-4BDD-92F3-2A4528CCE764}" srcOrd="0" destOrd="0" parTransId="{62F566A0-449C-41C5-BFC2-909E2CCEEA41}" sibTransId="{AFE0C66A-8D45-4107-A0B5-4DEC5AF58BAE}"/>
    <dgm:cxn modelId="{65A0EECB-7ABE-497D-9921-4A6CAF8F4EC4}" srcId="{5039B22E-62CF-415B-A140-61B7BDE53837}" destId="{D38F0A36-37D9-4AA5-96A0-A675909DD6C1}" srcOrd="0" destOrd="0" parTransId="{D7C054DA-4681-4B1A-8154-769C3CF8F34B}" sibTransId="{56348339-B2FE-4F89-80C2-68711F85665C}"/>
    <dgm:cxn modelId="{5C5EB6D3-D3E7-473C-9936-9558552867A6}" type="presOf" srcId="{C3CE75C0-9187-4100-BE5F-D3DE51D41FBF}" destId="{BF1E9213-8709-4F9A-ACA9-C3EF46B3A0D3}" srcOrd="0" destOrd="4" presId="urn:microsoft.com/office/officeart/2005/8/layout/hList1"/>
    <dgm:cxn modelId="{542686DD-5132-4133-BFFE-B9154A19958E}" type="presOf" srcId="{0DA79557-218C-4E1C-BFB3-A8813A2EDEC7}" destId="{F78BFBD7-1F46-4949-82C5-6E2FE717AE3F}" srcOrd="0" destOrd="3" presId="urn:microsoft.com/office/officeart/2005/8/layout/hList1"/>
    <dgm:cxn modelId="{709610E1-D121-4E50-B9DE-410A802162CF}" type="presOf" srcId="{36ACA08E-C6D3-4FC0-B008-D33A820D2E9B}" destId="{8ED01823-6A75-407F-8C3A-B07742458CF4}" srcOrd="0" destOrd="0" presId="urn:microsoft.com/office/officeart/2005/8/layout/hList1"/>
    <dgm:cxn modelId="{ECF236E9-88D9-42A2-8AA1-3142FB620093}" srcId="{5039B22E-62CF-415B-A140-61B7BDE53837}" destId="{B3FEABAC-E483-4639-89BA-18FCB3EC7B00}" srcOrd="4" destOrd="0" parTransId="{110AD57C-7C45-4372-A895-27A034A6B22D}" sibTransId="{9B8B1D25-5C3D-4ECB-9B3C-A1AC234D1E58}"/>
    <dgm:cxn modelId="{2B0A32EB-F2F5-49AC-BBD0-12D5E11D47C7}" type="presOf" srcId="{3AA951E6-31E6-4A02-AC56-0287FAC2A8BB}" destId="{F78BFBD7-1F46-4949-82C5-6E2FE717AE3F}" srcOrd="0" destOrd="2" presId="urn:microsoft.com/office/officeart/2005/8/layout/hList1"/>
    <dgm:cxn modelId="{DA3BD9EC-681D-4254-A67C-0941FED1901F}" type="presOf" srcId="{6935F547-A301-4929-82B6-07096678887B}" destId="{4A684454-D1E1-4632-90D5-0705C337DAC7}" srcOrd="0" destOrd="0" presId="urn:microsoft.com/office/officeart/2005/8/layout/hList1"/>
    <dgm:cxn modelId="{626302EF-B2E9-4B75-BCA4-9AA808770134}" srcId="{36ACA08E-C6D3-4FC0-B008-D33A820D2E9B}" destId="{6935F547-A301-4929-82B6-07096678887B}" srcOrd="0" destOrd="0" parTransId="{8CE68746-806A-40A9-B20A-2A295F94B18D}" sibTransId="{55F96023-FEB2-4B2B-8B78-3C1A3C03C4D2}"/>
    <dgm:cxn modelId="{D2C16DEF-B23D-4435-A749-3CB91E912F08}" type="presOf" srcId="{8EF506F3-AFBD-4BDD-92F3-2A4528CCE764}" destId="{F9333796-55BC-4ABE-8014-9C75BBD89E94}" srcOrd="0" destOrd="0" presId="urn:microsoft.com/office/officeart/2005/8/layout/hList1"/>
    <dgm:cxn modelId="{2E0DBBF3-7EFA-4B37-9220-71E494B3F915}" type="presOf" srcId="{2C176F1F-2F76-46AF-84C8-1AF683DF330D}" destId="{ED7035A2-FB3F-4277-A1B4-D132F9D6AAFE}" srcOrd="0" destOrd="0" presId="urn:microsoft.com/office/officeart/2005/8/layout/hList1"/>
    <dgm:cxn modelId="{DA40D6F4-2BE7-4E0C-8FB6-802F72E1ED7C}" srcId="{8C9B9CAB-BBDC-46C9-9307-59E731900906}" destId="{C3CE75C0-9187-4100-BE5F-D3DE51D41FBF}" srcOrd="3" destOrd="0" parTransId="{52920741-A729-4374-93BF-2538A7BC20C1}" sibTransId="{F00F6337-D21E-4DFA-9F16-369DD0FB6D31}"/>
    <dgm:cxn modelId="{F962E8FD-1B7E-4CC5-9DCF-78038A5EEE28}" type="presOf" srcId="{E64BC2CC-BE25-4918-A43D-F49A59B960A7}" destId="{BF1E9213-8709-4F9A-ACA9-C3EF46B3A0D3}" srcOrd="0" destOrd="1" presId="urn:microsoft.com/office/officeart/2005/8/layout/hList1"/>
    <dgm:cxn modelId="{82EA8FE2-5FD4-4AC0-A706-04016145B8F1}" type="presParOf" srcId="{FC9BF463-9B3E-4429-9928-E25FEE203C22}" destId="{B4D7FFDC-6056-4380-9400-DB7171FB696B}" srcOrd="0" destOrd="0" presId="urn:microsoft.com/office/officeart/2005/8/layout/hList1"/>
    <dgm:cxn modelId="{7180EECC-5C6B-4E62-B678-EBBAA885A578}" type="presParOf" srcId="{B4D7FFDC-6056-4380-9400-DB7171FB696B}" destId="{4E46C024-3C95-4DBB-BBF3-1C266E375EF7}" srcOrd="0" destOrd="0" presId="urn:microsoft.com/office/officeart/2005/8/layout/hList1"/>
    <dgm:cxn modelId="{4EAAAE55-CB68-42D2-953A-A88866CF3375}" type="presParOf" srcId="{B4D7FFDC-6056-4380-9400-DB7171FB696B}" destId="{F78BFBD7-1F46-4949-82C5-6E2FE717AE3F}" srcOrd="1" destOrd="0" presId="urn:microsoft.com/office/officeart/2005/8/layout/hList1"/>
    <dgm:cxn modelId="{373C09D4-A318-4526-B652-201FA6A380F9}" type="presParOf" srcId="{FC9BF463-9B3E-4429-9928-E25FEE203C22}" destId="{FB22B57F-BEBB-4643-B167-499B170222AF}" srcOrd="1" destOrd="0" presId="urn:microsoft.com/office/officeart/2005/8/layout/hList1"/>
    <dgm:cxn modelId="{25C0284B-217F-4955-B787-40DE1BB882F4}" type="presParOf" srcId="{FC9BF463-9B3E-4429-9928-E25FEE203C22}" destId="{294B40A8-8BCA-4297-A673-89E05C81EE0D}" srcOrd="2" destOrd="0" presId="urn:microsoft.com/office/officeart/2005/8/layout/hList1"/>
    <dgm:cxn modelId="{D3BE9855-0EB4-4FE3-8724-92E64CE2A32D}" type="presParOf" srcId="{294B40A8-8BCA-4297-A673-89E05C81EE0D}" destId="{06C26A6A-D310-4A8C-BFEC-EAAAEA325348}" srcOrd="0" destOrd="0" presId="urn:microsoft.com/office/officeart/2005/8/layout/hList1"/>
    <dgm:cxn modelId="{31AFE48B-5C4F-47C8-A0AA-183C5A23EAE0}" type="presParOf" srcId="{294B40A8-8BCA-4297-A673-89E05C81EE0D}" destId="{59D3276F-03FE-4D37-98CA-43D2E98D57E6}" srcOrd="1" destOrd="0" presId="urn:microsoft.com/office/officeart/2005/8/layout/hList1"/>
    <dgm:cxn modelId="{6A6A8DD9-10D4-46BE-A0AA-C028201C5488}" type="presParOf" srcId="{FC9BF463-9B3E-4429-9928-E25FEE203C22}" destId="{EFEFD13E-D0E6-4322-AC40-6CEFD9F4B3C9}" srcOrd="3" destOrd="0" presId="urn:microsoft.com/office/officeart/2005/8/layout/hList1"/>
    <dgm:cxn modelId="{EB6E1121-7FF3-48DF-8FCE-84CBDBC52805}" type="presParOf" srcId="{FC9BF463-9B3E-4429-9928-E25FEE203C22}" destId="{158862F2-70B2-4443-BE3E-74E97A92C636}" srcOrd="4" destOrd="0" presId="urn:microsoft.com/office/officeart/2005/8/layout/hList1"/>
    <dgm:cxn modelId="{62E753F7-83B7-4279-9E77-EE11457EF1C9}" type="presParOf" srcId="{158862F2-70B2-4443-BE3E-74E97A92C636}" destId="{ED7035A2-FB3F-4277-A1B4-D132F9D6AAFE}" srcOrd="0" destOrd="0" presId="urn:microsoft.com/office/officeart/2005/8/layout/hList1"/>
    <dgm:cxn modelId="{4BF0E788-6E42-4BAF-8E25-8DA99D6E8477}" type="presParOf" srcId="{158862F2-70B2-4443-BE3E-74E97A92C636}" destId="{BF1E9213-8709-4F9A-ACA9-C3EF46B3A0D3}" srcOrd="1" destOrd="0" presId="urn:microsoft.com/office/officeart/2005/8/layout/hList1"/>
    <dgm:cxn modelId="{12190308-9FFD-4220-B78F-FEEFB3E96E68}" type="presParOf" srcId="{FC9BF463-9B3E-4429-9928-E25FEE203C22}" destId="{3A5EC506-2753-4D9D-93CD-4EC041A8D87A}" srcOrd="5" destOrd="0" presId="urn:microsoft.com/office/officeart/2005/8/layout/hList1"/>
    <dgm:cxn modelId="{69395DFA-0B91-475E-A40C-3CA55E752CCC}" type="presParOf" srcId="{FC9BF463-9B3E-4429-9928-E25FEE203C22}" destId="{724B21E5-6F6C-4735-8801-ADCE045A7F6B}" srcOrd="6" destOrd="0" presId="urn:microsoft.com/office/officeart/2005/8/layout/hList1"/>
    <dgm:cxn modelId="{DF71C63B-B658-47CD-9C9A-C2E75DC48DD4}" type="presParOf" srcId="{724B21E5-6F6C-4735-8801-ADCE045A7F6B}" destId="{8ED01823-6A75-407F-8C3A-B07742458CF4}" srcOrd="0" destOrd="0" presId="urn:microsoft.com/office/officeart/2005/8/layout/hList1"/>
    <dgm:cxn modelId="{65578EE3-D461-4291-AC42-0057D76D8511}" type="presParOf" srcId="{724B21E5-6F6C-4735-8801-ADCE045A7F6B}" destId="{4A684454-D1E1-4632-90D5-0705C337DAC7}" srcOrd="1" destOrd="0" presId="urn:microsoft.com/office/officeart/2005/8/layout/hList1"/>
    <dgm:cxn modelId="{A2D157FD-35F8-4100-A61C-FE380FA71A3B}" type="presParOf" srcId="{FC9BF463-9B3E-4429-9928-E25FEE203C22}" destId="{1DC90BD1-5DD8-4DC6-B01F-9E0CB56DFF8B}" srcOrd="7" destOrd="0" presId="urn:microsoft.com/office/officeart/2005/8/layout/hList1"/>
    <dgm:cxn modelId="{4113E0A2-F8CD-41A2-94CE-5629EAED8061}" type="presParOf" srcId="{FC9BF463-9B3E-4429-9928-E25FEE203C22}" destId="{3CB3BC80-D8E6-4517-B584-49D325A84A48}" srcOrd="8" destOrd="0" presId="urn:microsoft.com/office/officeart/2005/8/layout/hList1"/>
    <dgm:cxn modelId="{1E915F64-3CA9-4B28-8267-A8E7F7BDFFB9}" type="presParOf" srcId="{3CB3BC80-D8E6-4517-B584-49D325A84A48}" destId="{279648C0-1B90-4ABD-81F0-E58FA83AB7FF}" srcOrd="0" destOrd="0" presId="urn:microsoft.com/office/officeart/2005/8/layout/hList1"/>
    <dgm:cxn modelId="{36E636F0-C7A3-451C-9A27-D6808FED18BA}" type="presParOf" srcId="{3CB3BC80-D8E6-4517-B584-49D325A84A48}" destId="{F9333796-55BC-4ABE-8014-9C75BBD89E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39B22E-62CF-415B-A140-61B7BDE53837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D38F0A36-37D9-4AA5-96A0-A675909DD6C1}">
      <dgm:prSet phldrT="[Text]"/>
      <dgm:spPr/>
      <dgm:t>
        <a:bodyPr/>
        <a:lstStyle/>
        <a:p>
          <a:r>
            <a:rPr lang="id-ID" b="0" i="1" dirty="0">
              <a:latin typeface="Grandview" panose="020B0502040204020203" pitchFamily="34" charset="0"/>
            </a:rPr>
            <a:t>Fokus HRM </a:t>
          </a:r>
          <a:endParaRPr lang="en-ID" b="0" i="0" dirty="0">
            <a:latin typeface="Grandview" panose="020B0502040204020203" pitchFamily="34" charset="0"/>
          </a:endParaRPr>
        </a:p>
      </dgm:t>
    </dgm:pt>
    <dgm:pt modelId="{D7C054DA-4681-4B1A-8154-769C3CF8F34B}" type="parTrans" cxnId="{65A0EECB-7ABE-497D-9921-4A6CAF8F4EC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56348339-B2FE-4F89-80C2-68711F85665C}" type="sibTrans" cxnId="{65A0EECB-7ABE-497D-9921-4A6CAF8F4EC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AD03BA04-F0E3-4438-BD93-71ACD4DB9A4E}">
      <dgm:prSet phldrT="[Text]"/>
      <dgm:spPr/>
      <dgm:t>
        <a:bodyPr/>
        <a:lstStyle/>
        <a:p>
          <a:pPr marL="0" indent="0">
            <a:buNone/>
          </a:pPr>
          <a:r>
            <a:rPr lang="en-ID" b="0" i="0" dirty="0" err="1">
              <a:latin typeface="Grandview" panose="020B0502040204020203" pitchFamily="34" charset="0"/>
            </a:rPr>
            <a:t>Memfasilitasi</a:t>
          </a:r>
          <a:r>
            <a:rPr lang="en-ID" b="0" i="0" dirty="0">
              <a:latin typeface="Grandview" panose="020B0502040204020203" pitchFamily="34" charset="0"/>
            </a:rPr>
            <a:t> dan </a:t>
          </a:r>
          <a:r>
            <a:rPr lang="en-ID" b="0" i="0" dirty="0" err="1">
              <a:latin typeface="Grandview" panose="020B0502040204020203" pitchFamily="34" charset="0"/>
            </a:rPr>
            <a:t>memenuhi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segala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kebutuhan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karyawan</a:t>
          </a:r>
          <a:r>
            <a:rPr lang="en-ID" b="0" i="0" dirty="0">
              <a:latin typeface="Grandview" panose="020B0502040204020203" pitchFamily="34" charset="0"/>
            </a:rPr>
            <a:t>, </a:t>
          </a:r>
          <a:r>
            <a:rPr lang="en-ID" b="0" i="0" dirty="0" err="1">
              <a:latin typeface="Grandview" panose="020B0502040204020203" pitchFamily="34" charset="0"/>
            </a:rPr>
            <a:t>termasuk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kesejahteraaan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mereka</a:t>
          </a:r>
          <a:r>
            <a:rPr lang="en-ID" b="0" i="0" dirty="0">
              <a:latin typeface="Grandview" panose="020B0502040204020203" pitchFamily="34" charset="0"/>
            </a:rPr>
            <a:t>.</a:t>
          </a:r>
          <a:endParaRPr lang="en-ID" b="0" dirty="0">
            <a:latin typeface="Grandview" panose="020B0502040204020203" pitchFamily="34" charset="0"/>
          </a:endParaRPr>
        </a:p>
      </dgm:t>
    </dgm:pt>
    <dgm:pt modelId="{CD352913-F1E5-4553-8E78-D643DD34C021}" type="parTrans" cxnId="{80196B18-9826-4885-AFD6-83AC3BB84C07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0A72202F-3B9D-42CF-942E-E597E76BB281}" type="sibTrans" cxnId="{80196B18-9826-4885-AFD6-83AC3BB84C07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66ED6E36-F852-4DA5-9DD6-51B35B1434CE}">
      <dgm:prSet phldrT="[Text]"/>
      <dgm:spPr/>
      <dgm:t>
        <a:bodyPr/>
        <a:lstStyle/>
        <a:p>
          <a:r>
            <a:rPr lang="id-ID" b="0" i="1" dirty="0">
              <a:latin typeface="Grandview" panose="020B0502040204020203" pitchFamily="34" charset="0"/>
            </a:rPr>
            <a:t>Fokus HCM</a:t>
          </a:r>
          <a:endParaRPr lang="en-ID" b="0" i="0" dirty="0">
            <a:latin typeface="Grandview" panose="020B0502040204020203" pitchFamily="34" charset="0"/>
          </a:endParaRPr>
        </a:p>
      </dgm:t>
    </dgm:pt>
    <dgm:pt modelId="{A81C8F5C-A898-4AFD-BE3A-AF64E32EEF38}" type="parTrans" cxnId="{46409250-0BBF-4121-840D-947FE4418CD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1D2FE1F8-98BA-4E38-A6B4-DD34EF5E98EF}" type="sibTrans" cxnId="{46409250-0BBF-4121-840D-947FE4418CD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E5CBB51F-5C58-4F18-BBA5-119EB98616D2}">
      <dgm:prSet phldrT="[Text]"/>
      <dgm:spPr/>
      <dgm:t>
        <a:bodyPr/>
        <a:lstStyle/>
        <a:p>
          <a:pPr>
            <a:buNone/>
          </a:pPr>
          <a:r>
            <a:rPr lang="en-ID" b="0" i="0" dirty="0" err="1">
              <a:latin typeface="Grandview" panose="020B0502040204020203" pitchFamily="34" charset="0"/>
            </a:rPr>
            <a:t>Pengembangan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sumber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daya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manusia</a:t>
          </a:r>
          <a:r>
            <a:rPr lang="en-ID" b="0" i="0" dirty="0">
              <a:latin typeface="Grandview" panose="020B0502040204020203" pitchFamily="34" charset="0"/>
            </a:rPr>
            <a:t> agar </a:t>
          </a:r>
          <a:r>
            <a:rPr lang="en-ID" b="0" i="0" dirty="0" err="1">
              <a:latin typeface="Grandview" panose="020B0502040204020203" pitchFamily="34" charset="0"/>
            </a:rPr>
            <a:t>nilainya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akan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semakin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bertambah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sehingga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bisa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berkontribusi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secara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maksimal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terhadap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kegiatan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produksi</a:t>
          </a:r>
          <a:r>
            <a:rPr lang="en-ID" b="0" i="0" dirty="0">
              <a:latin typeface="Grandview" panose="020B0502040204020203" pitchFamily="34" charset="0"/>
            </a:rPr>
            <a:t>.</a:t>
          </a:r>
          <a:endParaRPr lang="en-ID" b="0" dirty="0">
            <a:latin typeface="Grandview" panose="020B0502040204020203" pitchFamily="34" charset="0"/>
          </a:endParaRPr>
        </a:p>
      </dgm:t>
    </dgm:pt>
    <dgm:pt modelId="{AA8DC1CE-F7A2-4909-B979-3A2722FB34D7}" type="parTrans" cxnId="{1F1384C8-2070-4FE5-996E-727B843FCAF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4C86E0AB-745E-4476-B70D-E38FDC847546}" type="sibTrans" cxnId="{1F1384C8-2070-4FE5-996E-727B843FCAF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2C176F1F-2F76-46AF-84C8-1AF683DF330D}">
      <dgm:prSet phldrT="[Text]"/>
      <dgm:spPr/>
      <dgm:t>
        <a:bodyPr/>
        <a:lstStyle/>
        <a:p>
          <a:r>
            <a:rPr lang="id-ID" i="1" dirty="0">
              <a:latin typeface="Grandview" panose="020B0502040204020203" pitchFamily="34" charset="0"/>
            </a:rPr>
            <a:t>Sudut pandang HRM</a:t>
          </a:r>
          <a:endParaRPr lang="en-ID" i="1" dirty="0">
            <a:latin typeface="Grandview" panose="020B0502040204020203" pitchFamily="34" charset="0"/>
          </a:endParaRPr>
        </a:p>
      </dgm:t>
    </dgm:pt>
    <dgm:pt modelId="{A7A57F52-406C-4B36-9B75-3B158137C7A4}" type="parTrans" cxnId="{C8B2A425-BE81-4654-8A18-8E497EC07BD0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BD78C821-AB45-4C18-8E2A-267D8A1199BA}" type="sibTrans" cxnId="{C8B2A425-BE81-4654-8A18-8E497EC07BD0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8C9B9CAB-BBDC-46C9-9307-59E731900906}">
      <dgm:prSet phldrT="[Text]"/>
      <dgm:spPr/>
      <dgm:t>
        <a:bodyPr/>
        <a:lstStyle/>
        <a:p>
          <a:pPr>
            <a:buNone/>
          </a:pPr>
          <a:r>
            <a:rPr lang="en-ID" b="0" i="0" dirty="0" err="1">
              <a:latin typeface="Grandview" panose="020B0502040204020203" pitchFamily="34" charset="0"/>
            </a:rPr>
            <a:t>Karyawan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perusahaan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sebagai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sumber</a:t>
          </a:r>
          <a:r>
            <a:rPr lang="en-ID" b="0" i="0" dirty="0">
              <a:latin typeface="Grandview" panose="020B0502040204020203" pitchFamily="34" charset="0"/>
            </a:rPr>
            <a:t>, dan </a:t>
          </a:r>
          <a:r>
            <a:rPr lang="en-ID" b="0" i="0" dirty="0" err="1">
              <a:latin typeface="Grandview" panose="020B0502040204020203" pitchFamily="34" charset="0"/>
            </a:rPr>
            <a:t>akan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habis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jika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dipakai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terus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menerus</a:t>
          </a:r>
          <a:r>
            <a:rPr lang="en-ID" b="0" i="0" dirty="0">
              <a:latin typeface="Grandview" panose="020B0502040204020203" pitchFamily="34" charset="0"/>
            </a:rPr>
            <a:t>.</a:t>
          </a:r>
          <a:endParaRPr lang="en-ID" b="0" dirty="0">
            <a:latin typeface="Grandview" panose="020B0502040204020203" pitchFamily="34" charset="0"/>
          </a:endParaRPr>
        </a:p>
      </dgm:t>
    </dgm:pt>
    <dgm:pt modelId="{82624BCE-69AD-49BE-9B3E-01FC06286751}" type="parTrans" cxnId="{EF98DA04-4847-42E8-9CD7-A97B508F23A2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D596C282-0586-447D-80BE-6D28F37A72CC}" type="sibTrans" cxnId="{EF98DA04-4847-42E8-9CD7-A97B508F23A2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36ACA08E-C6D3-4FC0-B008-D33A820D2E9B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Sudut pandang HCM</a:t>
          </a:r>
          <a:endParaRPr lang="en-ID" dirty="0">
            <a:latin typeface="Grandview" panose="020B0502040204020203" pitchFamily="34" charset="0"/>
          </a:endParaRPr>
        </a:p>
      </dgm:t>
    </dgm:pt>
    <dgm:pt modelId="{4AEDCFB2-76D4-4C3B-A017-3E27F65E2105}" type="parTrans" cxnId="{628E33C8-0689-49A1-8423-A5DD27073246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75C2FD3D-8DAD-4916-9529-527B4FA5048B}" type="sibTrans" cxnId="{628E33C8-0689-49A1-8423-A5DD27073246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6935F547-A301-4929-82B6-07096678887B}">
      <dgm:prSet phldrT="[Text]"/>
      <dgm:spPr/>
      <dgm:t>
        <a:bodyPr/>
        <a:lstStyle/>
        <a:p>
          <a:pPr>
            <a:buNone/>
          </a:pPr>
          <a:r>
            <a:rPr lang="en-ID" b="0" i="0" dirty="0" err="1">
              <a:latin typeface="Grandview" panose="020B0502040204020203" pitchFamily="34" charset="0"/>
            </a:rPr>
            <a:t>Karyawan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perusahaan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sebagai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aset</a:t>
          </a:r>
          <a:r>
            <a:rPr lang="en-ID" b="0" i="0" dirty="0">
              <a:latin typeface="Grandview" panose="020B0502040204020203" pitchFamily="34" charset="0"/>
            </a:rPr>
            <a:t>, </a:t>
          </a:r>
          <a:r>
            <a:rPr lang="en-ID" b="0" i="0" dirty="0" err="1">
              <a:latin typeface="Grandview" panose="020B0502040204020203" pitchFamily="34" charset="0"/>
            </a:rPr>
            <a:t>dapat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diperkaya</a:t>
          </a:r>
          <a:r>
            <a:rPr lang="en-ID" b="0" i="0" dirty="0">
              <a:latin typeface="Grandview" panose="020B0502040204020203" pitchFamily="34" charset="0"/>
            </a:rPr>
            <a:t> dan </a:t>
          </a:r>
          <a:r>
            <a:rPr lang="en-ID" b="0" i="0" dirty="0" err="1">
              <a:latin typeface="Grandview" panose="020B0502040204020203" pitchFamily="34" charset="0"/>
            </a:rPr>
            <a:t>bisa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memberikan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keuntungan</a:t>
          </a:r>
          <a:endParaRPr lang="en-ID" b="0" dirty="0">
            <a:latin typeface="Grandview" panose="020B0502040204020203" pitchFamily="34" charset="0"/>
          </a:endParaRPr>
        </a:p>
      </dgm:t>
    </dgm:pt>
    <dgm:pt modelId="{8CE68746-806A-40A9-B20A-2A295F94B18D}" type="parTrans" cxnId="{626302EF-B2E9-4B75-BCA4-9AA80877013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55F96023-FEB2-4B2B-8B78-3C1A3C03C4D2}" type="sibTrans" cxnId="{626302EF-B2E9-4B75-BCA4-9AA80877013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B3FEABAC-E483-4639-89BA-18FCB3EC7B00}">
      <dgm:prSet phldrT="[Text]"/>
      <dgm:spPr/>
      <dgm:t>
        <a:bodyPr/>
        <a:lstStyle/>
        <a:p>
          <a:r>
            <a:rPr lang="id-ID" dirty="0">
              <a:latin typeface="Grandview" panose="020B0502040204020203" pitchFamily="34" charset="0"/>
            </a:rPr>
            <a:t>Ukuran </a:t>
          </a:r>
        </a:p>
        <a:p>
          <a:r>
            <a:rPr lang="id-ID" dirty="0">
              <a:latin typeface="Grandview" panose="020B0502040204020203" pitchFamily="34" charset="0"/>
            </a:rPr>
            <a:t>HRM</a:t>
          </a:r>
          <a:endParaRPr lang="en-ID" dirty="0">
            <a:latin typeface="Grandview" panose="020B0502040204020203" pitchFamily="34" charset="0"/>
          </a:endParaRPr>
        </a:p>
      </dgm:t>
    </dgm:pt>
    <dgm:pt modelId="{110AD57C-7C45-4372-A895-27A034A6B22D}" type="parTrans" cxnId="{ECF236E9-88D9-42A2-8AA1-3142FB620093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9B8B1D25-5C3D-4ECB-9B3C-A1AC234D1E58}" type="sibTrans" cxnId="{ECF236E9-88D9-42A2-8AA1-3142FB620093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8EF506F3-AFBD-4BDD-92F3-2A4528CCE764}">
      <dgm:prSet phldrT="[Text]"/>
      <dgm:spPr/>
      <dgm:t>
        <a:bodyPr/>
        <a:lstStyle/>
        <a:p>
          <a:pPr>
            <a:buNone/>
          </a:pPr>
          <a:r>
            <a:rPr lang="en-ID" b="0" i="0" dirty="0">
              <a:latin typeface="Grandview" panose="020B0502040204020203" pitchFamily="34" charset="0"/>
            </a:rPr>
            <a:t>Hasil </a:t>
          </a:r>
          <a:r>
            <a:rPr lang="en-ID" b="0" i="0" dirty="0" err="1">
              <a:latin typeface="Grandview" panose="020B0502040204020203" pitchFamily="34" charset="0"/>
            </a:rPr>
            <a:t>kinerja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atau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kontribusi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karyawan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tanpa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ada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analisis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mendalam</a:t>
          </a:r>
          <a:r>
            <a:rPr lang="en-ID" b="0" i="0" dirty="0">
              <a:latin typeface="Grandview" panose="020B0502040204020203" pitchFamily="34" charset="0"/>
            </a:rPr>
            <a:t> demi </a:t>
          </a:r>
          <a:r>
            <a:rPr lang="en-ID" b="0" i="0" dirty="0" err="1">
              <a:latin typeface="Grandview" panose="020B0502040204020203" pitchFamily="34" charset="0"/>
            </a:rPr>
            <a:t>perkembangan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perusahaan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kedepannya</a:t>
          </a:r>
          <a:r>
            <a:rPr lang="en-ID" b="0" i="0" dirty="0">
              <a:latin typeface="Grandview" panose="020B0502040204020203" pitchFamily="34" charset="0"/>
            </a:rPr>
            <a:t>.</a:t>
          </a:r>
          <a:endParaRPr lang="en-ID" b="0" dirty="0">
            <a:latin typeface="Grandview" panose="020B0502040204020203" pitchFamily="34" charset="0"/>
          </a:endParaRPr>
        </a:p>
      </dgm:t>
    </dgm:pt>
    <dgm:pt modelId="{62F566A0-449C-41C5-BFC2-909E2CCEEA41}" type="parTrans" cxnId="{EB59AEC9-4CBF-4065-984F-F86CCDE4DBF1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AFE0C66A-8D45-4107-A0B5-4DEC5AF58BAE}" type="sibTrans" cxnId="{EB59AEC9-4CBF-4065-984F-F86CCDE4DBF1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9117E428-EABB-4C54-BD6C-57BE41C48ED4}">
      <dgm:prSet phldrT="[Text]"/>
      <dgm:spPr/>
      <dgm:t>
        <a:bodyPr/>
        <a:lstStyle/>
        <a:p>
          <a:pPr>
            <a:buNone/>
          </a:pPr>
          <a:r>
            <a:rPr lang="id-ID" b="0" dirty="0">
              <a:latin typeface="Grandview" panose="020B0502040204020203" pitchFamily="34" charset="0"/>
            </a:rPr>
            <a:t>Ukuran </a:t>
          </a:r>
        </a:p>
        <a:p>
          <a:pPr>
            <a:buNone/>
          </a:pPr>
          <a:r>
            <a:rPr lang="id-ID" b="0" dirty="0">
              <a:latin typeface="Grandview" panose="020B0502040204020203" pitchFamily="34" charset="0"/>
            </a:rPr>
            <a:t>HCM</a:t>
          </a:r>
          <a:endParaRPr lang="en-ID" b="0" dirty="0">
            <a:latin typeface="Grandview" panose="020B0502040204020203" pitchFamily="34" charset="0"/>
          </a:endParaRPr>
        </a:p>
      </dgm:t>
    </dgm:pt>
    <dgm:pt modelId="{5CF3E9AB-5053-467C-A0A1-34F6E7AA044B}" type="parTrans" cxnId="{1FCF670E-C40E-4E99-9701-23EF6B46F441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3AF6D4DE-5415-45EA-A84A-B76BF5728EE0}" type="sibTrans" cxnId="{1FCF670E-C40E-4E99-9701-23EF6B46F441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0F4D6D5E-AF01-4AA8-AF29-9AD619F0D931}">
      <dgm:prSet/>
      <dgm:spPr/>
      <dgm:t>
        <a:bodyPr/>
        <a:lstStyle/>
        <a:p>
          <a:pPr>
            <a:buNone/>
          </a:pPr>
          <a:r>
            <a:rPr lang="en-ID" b="0" i="0" dirty="0" err="1">
              <a:latin typeface="Grandview" panose="020B0502040204020203" pitchFamily="34" charset="0"/>
            </a:rPr>
            <a:t>Analisis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untuk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perkembangan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sumber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daya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manusia</a:t>
          </a:r>
          <a:r>
            <a:rPr lang="en-ID" b="0" i="0" dirty="0">
              <a:latin typeface="Grandview" panose="020B0502040204020203" pitchFamily="34" charset="0"/>
            </a:rPr>
            <a:t> dan </a:t>
          </a:r>
          <a:r>
            <a:rPr lang="en-ID" b="0" i="0" dirty="0" err="1">
              <a:latin typeface="Grandview" panose="020B0502040204020203" pitchFamily="34" charset="0"/>
            </a:rPr>
            <a:t>perusahaan</a:t>
          </a:r>
          <a:r>
            <a:rPr lang="en-ID" b="0" i="0" dirty="0">
              <a:latin typeface="Grandview" panose="020B0502040204020203" pitchFamily="34" charset="0"/>
            </a:rPr>
            <a:t> </a:t>
          </a:r>
          <a:r>
            <a:rPr lang="en-ID" b="0" i="0" dirty="0" err="1">
              <a:latin typeface="Grandview" panose="020B0502040204020203" pitchFamily="34" charset="0"/>
            </a:rPr>
            <a:t>dilakukan</a:t>
          </a:r>
          <a:r>
            <a:rPr lang="en-ID" b="0" i="0" dirty="0">
              <a:latin typeface="Grandview" panose="020B0502040204020203" pitchFamily="34" charset="0"/>
            </a:rPr>
            <a:t> dan </a:t>
          </a:r>
          <a:r>
            <a:rPr lang="en-ID" b="0" i="0" dirty="0" err="1">
              <a:latin typeface="Grandview" panose="020B0502040204020203" pitchFamily="34" charset="0"/>
            </a:rPr>
            <a:t>diutamakan</a:t>
          </a:r>
          <a:endParaRPr lang="en-ID" b="0" dirty="0">
            <a:latin typeface="Grandview" panose="020B0502040204020203" pitchFamily="34" charset="0"/>
          </a:endParaRPr>
        </a:p>
      </dgm:t>
    </dgm:pt>
    <dgm:pt modelId="{7874A31C-7CA5-4F88-950B-D4B80CF6EB99}" type="parTrans" cxnId="{2F7A9BBB-EC65-4995-82FD-8ABCB81B508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8785CDB7-C6B9-47EB-801F-C751A07F9A3B}" type="sibTrans" cxnId="{2F7A9BBB-EC65-4995-82FD-8ABCB81B5084}">
      <dgm:prSet/>
      <dgm:spPr/>
      <dgm:t>
        <a:bodyPr/>
        <a:lstStyle/>
        <a:p>
          <a:endParaRPr lang="en-ID" dirty="0">
            <a:latin typeface="Grandview" panose="020B0502040204020203" pitchFamily="34" charset="0"/>
          </a:endParaRPr>
        </a:p>
      </dgm:t>
    </dgm:pt>
    <dgm:pt modelId="{6028590F-AD80-4EF6-BC0E-B52E10DE4C43}" type="pres">
      <dgm:prSet presAssocID="{5039B22E-62CF-415B-A140-61B7BDE53837}" presName="Name0" presStyleCnt="0">
        <dgm:presLayoutVars>
          <dgm:dir/>
          <dgm:animLvl val="lvl"/>
          <dgm:resizeHandles val="exact"/>
        </dgm:presLayoutVars>
      </dgm:prSet>
      <dgm:spPr/>
    </dgm:pt>
    <dgm:pt modelId="{E6F07808-94F1-4F91-A6AA-9CAFABD27845}" type="pres">
      <dgm:prSet presAssocID="{D38F0A36-37D9-4AA5-96A0-A675909DD6C1}" presName="composite" presStyleCnt="0"/>
      <dgm:spPr/>
    </dgm:pt>
    <dgm:pt modelId="{B8AC6FC8-5C93-49AB-B627-A60C6A5330E3}" type="pres">
      <dgm:prSet presAssocID="{D38F0A36-37D9-4AA5-96A0-A675909DD6C1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36B962B7-9455-4FFC-96FD-6AD1F8CE6402}" type="pres">
      <dgm:prSet presAssocID="{D38F0A36-37D9-4AA5-96A0-A675909DD6C1}" presName="desTx" presStyleLbl="alignAccFollowNode1" presStyleIdx="0" presStyleCnt="6">
        <dgm:presLayoutVars>
          <dgm:bulletEnabled val="1"/>
        </dgm:presLayoutVars>
      </dgm:prSet>
      <dgm:spPr/>
    </dgm:pt>
    <dgm:pt modelId="{E4CC6988-B0E0-4D21-BB81-8C00959D61C6}" type="pres">
      <dgm:prSet presAssocID="{56348339-B2FE-4F89-80C2-68711F85665C}" presName="space" presStyleCnt="0"/>
      <dgm:spPr/>
    </dgm:pt>
    <dgm:pt modelId="{03784B03-D530-42F7-A4AE-E76AFFD8DD99}" type="pres">
      <dgm:prSet presAssocID="{66ED6E36-F852-4DA5-9DD6-51B35B1434CE}" presName="composite" presStyleCnt="0"/>
      <dgm:spPr/>
    </dgm:pt>
    <dgm:pt modelId="{992B644F-37C1-46DF-9E75-784350813166}" type="pres">
      <dgm:prSet presAssocID="{66ED6E36-F852-4DA5-9DD6-51B35B1434CE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3449410D-1282-47B4-9917-DBAF61C4899E}" type="pres">
      <dgm:prSet presAssocID="{66ED6E36-F852-4DA5-9DD6-51B35B1434CE}" presName="desTx" presStyleLbl="alignAccFollowNode1" presStyleIdx="1" presStyleCnt="6">
        <dgm:presLayoutVars>
          <dgm:bulletEnabled val="1"/>
        </dgm:presLayoutVars>
      </dgm:prSet>
      <dgm:spPr/>
    </dgm:pt>
    <dgm:pt modelId="{B2F672FD-312C-4514-BC2C-5E0F05927B10}" type="pres">
      <dgm:prSet presAssocID="{1D2FE1F8-98BA-4E38-A6B4-DD34EF5E98EF}" presName="space" presStyleCnt="0"/>
      <dgm:spPr/>
    </dgm:pt>
    <dgm:pt modelId="{EF2054F0-839E-4FC9-BF4D-0E9B627B1901}" type="pres">
      <dgm:prSet presAssocID="{2C176F1F-2F76-46AF-84C8-1AF683DF330D}" presName="composite" presStyleCnt="0"/>
      <dgm:spPr/>
    </dgm:pt>
    <dgm:pt modelId="{0F85E995-213D-41D4-BA68-B93D894B6D74}" type="pres">
      <dgm:prSet presAssocID="{2C176F1F-2F76-46AF-84C8-1AF683DF330D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158ADD1E-BE57-473E-A1B8-9B2FA24D724C}" type="pres">
      <dgm:prSet presAssocID="{2C176F1F-2F76-46AF-84C8-1AF683DF330D}" presName="desTx" presStyleLbl="alignAccFollowNode1" presStyleIdx="2" presStyleCnt="6">
        <dgm:presLayoutVars>
          <dgm:bulletEnabled val="1"/>
        </dgm:presLayoutVars>
      </dgm:prSet>
      <dgm:spPr/>
    </dgm:pt>
    <dgm:pt modelId="{63AB0BF2-89D7-43B8-9FF3-3F96B1789225}" type="pres">
      <dgm:prSet presAssocID="{BD78C821-AB45-4C18-8E2A-267D8A1199BA}" presName="space" presStyleCnt="0"/>
      <dgm:spPr/>
    </dgm:pt>
    <dgm:pt modelId="{327CA40D-1CB0-4F92-9BEB-E1921F65D406}" type="pres">
      <dgm:prSet presAssocID="{36ACA08E-C6D3-4FC0-B008-D33A820D2E9B}" presName="composite" presStyleCnt="0"/>
      <dgm:spPr/>
    </dgm:pt>
    <dgm:pt modelId="{DC574241-EAAD-4C2D-AE42-E0C8C0208F0E}" type="pres">
      <dgm:prSet presAssocID="{36ACA08E-C6D3-4FC0-B008-D33A820D2E9B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BCE7567A-6E74-4D15-81FF-BFC3F50876A1}" type="pres">
      <dgm:prSet presAssocID="{36ACA08E-C6D3-4FC0-B008-D33A820D2E9B}" presName="desTx" presStyleLbl="alignAccFollowNode1" presStyleIdx="3" presStyleCnt="6">
        <dgm:presLayoutVars>
          <dgm:bulletEnabled val="1"/>
        </dgm:presLayoutVars>
      </dgm:prSet>
      <dgm:spPr/>
    </dgm:pt>
    <dgm:pt modelId="{83570444-983F-45A9-B1F5-82FB5377F371}" type="pres">
      <dgm:prSet presAssocID="{75C2FD3D-8DAD-4916-9529-527B4FA5048B}" presName="space" presStyleCnt="0"/>
      <dgm:spPr/>
    </dgm:pt>
    <dgm:pt modelId="{9F1D8833-B2A8-4032-BE4D-11D210A3F528}" type="pres">
      <dgm:prSet presAssocID="{B3FEABAC-E483-4639-89BA-18FCB3EC7B00}" presName="composite" presStyleCnt="0"/>
      <dgm:spPr/>
    </dgm:pt>
    <dgm:pt modelId="{880A3E49-43A2-4D3F-AC2D-A7AC3D336125}" type="pres">
      <dgm:prSet presAssocID="{B3FEABAC-E483-4639-89BA-18FCB3EC7B00}" presName="parTx" presStyleLbl="alignNode1" presStyleIdx="4" presStyleCnt="6" custLinFactNeighborX="-6057" custLinFactNeighborY="2808">
        <dgm:presLayoutVars>
          <dgm:chMax val="0"/>
          <dgm:chPref val="0"/>
          <dgm:bulletEnabled val="1"/>
        </dgm:presLayoutVars>
      </dgm:prSet>
      <dgm:spPr/>
    </dgm:pt>
    <dgm:pt modelId="{80082310-3C14-4774-84F0-7BC22ED4CD82}" type="pres">
      <dgm:prSet presAssocID="{B3FEABAC-E483-4639-89BA-18FCB3EC7B00}" presName="desTx" presStyleLbl="alignAccFollowNode1" presStyleIdx="4" presStyleCnt="6">
        <dgm:presLayoutVars>
          <dgm:bulletEnabled val="1"/>
        </dgm:presLayoutVars>
      </dgm:prSet>
      <dgm:spPr/>
    </dgm:pt>
    <dgm:pt modelId="{D6F0C4D6-C898-418E-AE19-83DD768E39E3}" type="pres">
      <dgm:prSet presAssocID="{9B8B1D25-5C3D-4ECB-9B3C-A1AC234D1E58}" presName="space" presStyleCnt="0"/>
      <dgm:spPr/>
    </dgm:pt>
    <dgm:pt modelId="{07878AC4-DA27-4836-998B-B681399F73C4}" type="pres">
      <dgm:prSet presAssocID="{9117E428-EABB-4C54-BD6C-57BE41C48ED4}" presName="composite" presStyleCnt="0"/>
      <dgm:spPr/>
    </dgm:pt>
    <dgm:pt modelId="{F4A8ABC0-30E4-40B3-B362-96BE1A215532}" type="pres">
      <dgm:prSet presAssocID="{9117E428-EABB-4C54-BD6C-57BE41C48ED4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796DFB0-DC0F-4CD1-9E2F-102DC22CB544}" type="pres">
      <dgm:prSet presAssocID="{9117E428-EABB-4C54-BD6C-57BE41C48ED4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EF98DA04-4847-42E8-9CD7-A97B508F23A2}" srcId="{2C176F1F-2F76-46AF-84C8-1AF683DF330D}" destId="{8C9B9CAB-BBDC-46C9-9307-59E731900906}" srcOrd="0" destOrd="0" parTransId="{82624BCE-69AD-49BE-9B3E-01FC06286751}" sibTransId="{D596C282-0586-447D-80BE-6D28F37A72CC}"/>
    <dgm:cxn modelId="{5E3AEF04-BBC9-42DB-9391-6A540BCE7AA1}" type="presOf" srcId="{36ACA08E-C6D3-4FC0-B008-D33A820D2E9B}" destId="{DC574241-EAAD-4C2D-AE42-E0C8C0208F0E}" srcOrd="0" destOrd="0" presId="urn:microsoft.com/office/officeart/2005/8/layout/hList1"/>
    <dgm:cxn modelId="{1FCF670E-C40E-4E99-9701-23EF6B46F441}" srcId="{5039B22E-62CF-415B-A140-61B7BDE53837}" destId="{9117E428-EABB-4C54-BD6C-57BE41C48ED4}" srcOrd="5" destOrd="0" parTransId="{5CF3E9AB-5053-467C-A0A1-34F6E7AA044B}" sibTransId="{3AF6D4DE-5415-45EA-A84A-B76BF5728EE0}"/>
    <dgm:cxn modelId="{80196B18-9826-4885-AFD6-83AC3BB84C07}" srcId="{D38F0A36-37D9-4AA5-96A0-A675909DD6C1}" destId="{AD03BA04-F0E3-4438-BD93-71ACD4DB9A4E}" srcOrd="0" destOrd="0" parTransId="{CD352913-F1E5-4553-8E78-D643DD34C021}" sibTransId="{0A72202F-3B9D-42CF-942E-E597E76BB281}"/>
    <dgm:cxn modelId="{9DA54A23-AC19-405E-B91F-D75BC420A1FC}" type="presOf" srcId="{AD03BA04-F0E3-4438-BD93-71ACD4DB9A4E}" destId="{36B962B7-9455-4FFC-96FD-6AD1F8CE6402}" srcOrd="0" destOrd="0" presId="urn:microsoft.com/office/officeart/2005/8/layout/hList1"/>
    <dgm:cxn modelId="{C8B2A425-BE81-4654-8A18-8E497EC07BD0}" srcId="{5039B22E-62CF-415B-A140-61B7BDE53837}" destId="{2C176F1F-2F76-46AF-84C8-1AF683DF330D}" srcOrd="2" destOrd="0" parTransId="{A7A57F52-406C-4B36-9B75-3B158137C7A4}" sibTransId="{BD78C821-AB45-4C18-8E2A-267D8A1199BA}"/>
    <dgm:cxn modelId="{24E03028-E78B-4EEB-8AFF-CD2860687E6C}" type="presOf" srcId="{8EF506F3-AFBD-4BDD-92F3-2A4528CCE764}" destId="{80082310-3C14-4774-84F0-7BC22ED4CD82}" srcOrd="0" destOrd="0" presId="urn:microsoft.com/office/officeart/2005/8/layout/hList1"/>
    <dgm:cxn modelId="{72BB2330-8B77-43F2-9768-F979C7F711E7}" type="presOf" srcId="{D38F0A36-37D9-4AA5-96A0-A675909DD6C1}" destId="{B8AC6FC8-5C93-49AB-B627-A60C6A5330E3}" srcOrd="0" destOrd="0" presId="urn:microsoft.com/office/officeart/2005/8/layout/hList1"/>
    <dgm:cxn modelId="{64366442-3C9A-490D-80B4-83327E6B418E}" type="presOf" srcId="{9117E428-EABB-4C54-BD6C-57BE41C48ED4}" destId="{F4A8ABC0-30E4-40B3-B362-96BE1A215532}" srcOrd="0" destOrd="0" presId="urn:microsoft.com/office/officeart/2005/8/layout/hList1"/>
    <dgm:cxn modelId="{30354343-846F-45C6-81D9-14E64881B4A6}" type="presOf" srcId="{8C9B9CAB-BBDC-46C9-9307-59E731900906}" destId="{158ADD1E-BE57-473E-A1B8-9B2FA24D724C}" srcOrd="0" destOrd="0" presId="urn:microsoft.com/office/officeart/2005/8/layout/hList1"/>
    <dgm:cxn modelId="{934D9B46-0858-4C29-99A1-58A81B7F5C41}" type="presOf" srcId="{0F4D6D5E-AF01-4AA8-AF29-9AD619F0D931}" destId="{B796DFB0-DC0F-4CD1-9E2F-102DC22CB544}" srcOrd="0" destOrd="0" presId="urn:microsoft.com/office/officeart/2005/8/layout/hList1"/>
    <dgm:cxn modelId="{5838C667-6D25-4863-8826-330336661B84}" type="presOf" srcId="{66ED6E36-F852-4DA5-9DD6-51B35B1434CE}" destId="{992B644F-37C1-46DF-9E75-784350813166}" srcOrd="0" destOrd="0" presId="urn:microsoft.com/office/officeart/2005/8/layout/hList1"/>
    <dgm:cxn modelId="{46409250-0BBF-4121-840D-947FE4418CD4}" srcId="{5039B22E-62CF-415B-A140-61B7BDE53837}" destId="{66ED6E36-F852-4DA5-9DD6-51B35B1434CE}" srcOrd="1" destOrd="0" parTransId="{A81C8F5C-A898-4AFD-BE3A-AF64E32EEF38}" sibTransId="{1D2FE1F8-98BA-4E38-A6B4-DD34EF5E98EF}"/>
    <dgm:cxn modelId="{ED445D51-2090-4AB1-BB9D-404C85AE9294}" type="presOf" srcId="{2C176F1F-2F76-46AF-84C8-1AF683DF330D}" destId="{0F85E995-213D-41D4-BA68-B93D894B6D74}" srcOrd="0" destOrd="0" presId="urn:microsoft.com/office/officeart/2005/8/layout/hList1"/>
    <dgm:cxn modelId="{603D4193-19E8-4ABB-8F74-1E494C5A4CE6}" type="presOf" srcId="{B3FEABAC-E483-4639-89BA-18FCB3EC7B00}" destId="{880A3E49-43A2-4D3F-AC2D-A7AC3D336125}" srcOrd="0" destOrd="0" presId="urn:microsoft.com/office/officeart/2005/8/layout/hList1"/>
    <dgm:cxn modelId="{2F7A9BBB-EC65-4995-82FD-8ABCB81B5084}" srcId="{9117E428-EABB-4C54-BD6C-57BE41C48ED4}" destId="{0F4D6D5E-AF01-4AA8-AF29-9AD619F0D931}" srcOrd="0" destOrd="0" parTransId="{7874A31C-7CA5-4F88-950B-D4B80CF6EB99}" sibTransId="{8785CDB7-C6B9-47EB-801F-C751A07F9A3B}"/>
    <dgm:cxn modelId="{628E33C8-0689-49A1-8423-A5DD27073246}" srcId="{5039B22E-62CF-415B-A140-61B7BDE53837}" destId="{36ACA08E-C6D3-4FC0-B008-D33A820D2E9B}" srcOrd="3" destOrd="0" parTransId="{4AEDCFB2-76D4-4C3B-A017-3E27F65E2105}" sibTransId="{75C2FD3D-8DAD-4916-9529-527B4FA5048B}"/>
    <dgm:cxn modelId="{1F1384C8-2070-4FE5-996E-727B843FCAF4}" srcId="{66ED6E36-F852-4DA5-9DD6-51B35B1434CE}" destId="{E5CBB51F-5C58-4F18-BBA5-119EB98616D2}" srcOrd="0" destOrd="0" parTransId="{AA8DC1CE-F7A2-4909-B979-3A2722FB34D7}" sibTransId="{4C86E0AB-745E-4476-B70D-E38FDC847546}"/>
    <dgm:cxn modelId="{EB59AEC9-4CBF-4065-984F-F86CCDE4DBF1}" srcId="{B3FEABAC-E483-4639-89BA-18FCB3EC7B00}" destId="{8EF506F3-AFBD-4BDD-92F3-2A4528CCE764}" srcOrd="0" destOrd="0" parTransId="{62F566A0-449C-41C5-BFC2-909E2CCEEA41}" sibTransId="{AFE0C66A-8D45-4107-A0B5-4DEC5AF58BAE}"/>
    <dgm:cxn modelId="{65A0EECB-7ABE-497D-9921-4A6CAF8F4EC4}" srcId="{5039B22E-62CF-415B-A140-61B7BDE53837}" destId="{D38F0A36-37D9-4AA5-96A0-A675909DD6C1}" srcOrd="0" destOrd="0" parTransId="{D7C054DA-4681-4B1A-8154-769C3CF8F34B}" sibTransId="{56348339-B2FE-4F89-80C2-68711F85665C}"/>
    <dgm:cxn modelId="{936786CC-B3E9-47AE-9198-6F810F389078}" type="presOf" srcId="{6935F547-A301-4929-82B6-07096678887B}" destId="{BCE7567A-6E74-4D15-81FF-BFC3F50876A1}" srcOrd="0" destOrd="0" presId="urn:microsoft.com/office/officeart/2005/8/layout/hList1"/>
    <dgm:cxn modelId="{A08966CE-9B67-42A2-BAFF-721CBC796FDF}" type="presOf" srcId="{E5CBB51F-5C58-4F18-BBA5-119EB98616D2}" destId="{3449410D-1282-47B4-9917-DBAF61C4899E}" srcOrd="0" destOrd="0" presId="urn:microsoft.com/office/officeart/2005/8/layout/hList1"/>
    <dgm:cxn modelId="{ECF236E9-88D9-42A2-8AA1-3142FB620093}" srcId="{5039B22E-62CF-415B-A140-61B7BDE53837}" destId="{B3FEABAC-E483-4639-89BA-18FCB3EC7B00}" srcOrd="4" destOrd="0" parTransId="{110AD57C-7C45-4372-A895-27A034A6B22D}" sibTransId="{9B8B1D25-5C3D-4ECB-9B3C-A1AC234D1E58}"/>
    <dgm:cxn modelId="{626302EF-B2E9-4B75-BCA4-9AA808770134}" srcId="{36ACA08E-C6D3-4FC0-B008-D33A820D2E9B}" destId="{6935F547-A301-4929-82B6-07096678887B}" srcOrd="0" destOrd="0" parTransId="{8CE68746-806A-40A9-B20A-2A295F94B18D}" sibTransId="{55F96023-FEB2-4B2B-8B78-3C1A3C03C4D2}"/>
    <dgm:cxn modelId="{C75989FE-2AE2-4959-B651-B6CBB172FED3}" type="presOf" srcId="{5039B22E-62CF-415B-A140-61B7BDE53837}" destId="{6028590F-AD80-4EF6-BC0E-B52E10DE4C43}" srcOrd="0" destOrd="0" presId="urn:microsoft.com/office/officeart/2005/8/layout/hList1"/>
    <dgm:cxn modelId="{26C1FC8F-DC50-403C-AA8B-FB1B5C092411}" type="presParOf" srcId="{6028590F-AD80-4EF6-BC0E-B52E10DE4C43}" destId="{E6F07808-94F1-4F91-A6AA-9CAFABD27845}" srcOrd="0" destOrd="0" presId="urn:microsoft.com/office/officeart/2005/8/layout/hList1"/>
    <dgm:cxn modelId="{42073921-18AB-4AEF-A211-9A20BE12FFFB}" type="presParOf" srcId="{E6F07808-94F1-4F91-A6AA-9CAFABD27845}" destId="{B8AC6FC8-5C93-49AB-B627-A60C6A5330E3}" srcOrd="0" destOrd="0" presId="urn:microsoft.com/office/officeart/2005/8/layout/hList1"/>
    <dgm:cxn modelId="{80A067ED-9FE6-4121-9CC1-B73B4C775D0A}" type="presParOf" srcId="{E6F07808-94F1-4F91-A6AA-9CAFABD27845}" destId="{36B962B7-9455-4FFC-96FD-6AD1F8CE6402}" srcOrd="1" destOrd="0" presId="urn:microsoft.com/office/officeart/2005/8/layout/hList1"/>
    <dgm:cxn modelId="{880FAAE7-1A57-4C7B-9390-CFA4BF5871FE}" type="presParOf" srcId="{6028590F-AD80-4EF6-BC0E-B52E10DE4C43}" destId="{E4CC6988-B0E0-4D21-BB81-8C00959D61C6}" srcOrd="1" destOrd="0" presId="urn:microsoft.com/office/officeart/2005/8/layout/hList1"/>
    <dgm:cxn modelId="{86E524E9-B70D-4EF7-ADC2-2A644ECB81F7}" type="presParOf" srcId="{6028590F-AD80-4EF6-BC0E-B52E10DE4C43}" destId="{03784B03-D530-42F7-A4AE-E76AFFD8DD99}" srcOrd="2" destOrd="0" presId="urn:microsoft.com/office/officeart/2005/8/layout/hList1"/>
    <dgm:cxn modelId="{61483E3F-3A7D-41B8-B848-BB182B8FC1F0}" type="presParOf" srcId="{03784B03-D530-42F7-A4AE-E76AFFD8DD99}" destId="{992B644F-37C1-46DF-9E75-784350813166}" srcOrd="0" destOrd="0" presId="urn:microsoft.com/office/officeart/2005/8/layout/hList1"/>
    <dgm:cxn modelId="{A5EC93F6-D3FE-4D8C-8AE5-4CDFB36E10AA}" type="presParOf" srcId="{03784B03-D530-42F7-A4AE-E76AFFD8DD99}" destId="{3449410D-1282-47B4-9917-DBAF61C4899E}" srcOrd="1" destOrd="0" presId="urn:microsoft.com/office/officeart/2005/8/layout/hList1"/>
    <dgm:cxn modelId="{03144D09-F4B7-4904-8691-D513A587A410}" type="presParOf" srcId="{6028590F-AD80-4EF6-BC0E-B52E10DE4C43}" destId="{B2F672FD-312C-4514-BC2C-5E0F05927B10}" srcOrd="3" destOrd="0" presId="urn:microsoft.com/office/officeart/2005/8/layout/hList1"/>
    <dgm:cxn modelId="{ED2F173A-CB88-4A9D-98AB-B82599740795}" type="presParOf" srcId="{6028590F-AD80-4EF6-BC0E-B52E10DE4C43}" destId="{EF2054F0-839E-4FC9-BF4D-0E9B627B1901}" srcOrd="4" destOrd="0" presId="urn:microsoft.com/office/officeart/2005/8/layout/hList1"/>
    <dgm:cxn modelId="{F9E13A6A-B6DD-4AC5-95B6-14DB7F24B8DF}" type="presParOf" srcId="{EF2054F0-839E-4FC9-BF4D-0E9B627B1901}" destId="{0F85E995-213D-41D4-BA68-B93D894B6D74}" srcOrd="0" destOrd="0" presId="urn:microsoft.com/office/officeart/2005/8/layout/hList1"/>
    <dgm:cxn modelId="{03BE087B-CD7C-4DD4-8BE2-480CFB2BD61F}" type="presParOf" srcId="{EF2054F0-839E-4FC9-BF4D-0E9B627B1901}" destId="{158ADD1E-BE57-473E-A1B8-9B2FA24D724C}" srcOrd="1" destOrd="0" presId="urn:microsoft.com/office/officeart/2005/8/layout/hList1"/>
    <dgm:cxn modelId="{2CECDCFE-BE80-42F3-AF59-058BBA82D937}" type="presParOf" srcId="{6028590F-AD80-4EF6-BC0E-B52E10DE4C43}" destId="{63AB0BF2-89D7-43B8-9FF3-3F96B1789225}" srcOrd="5" destOrd="0" presId="urn:microsoft.com/office/officeart/2005/8/layout/hList1"/>
    <dgm:cxn modelId="{FEC00EC6-B838-44A5-9F8A-1D8072AD25AD}" type="presParOf" srcId="{6028590F-AD80-4EF6-BC0E-B52E10DE4C43}" destId="{327CA40D-1CB0-4F92-9BEB-E1921F65D406}" srcOrd="6" destOrd="0" presId="urn:microsoft.com/office/officeart/2005/8/layout/hList1"/>
    <dgm:cxn modelId="{D267F0CC-0E8E-46B1-9B30-48353EBFEA55}" type="presParOf" srcId="{327CA40D-1CB0-4F92-9BEB-E1921F65D406}" destId="{DC574241-EAAD-4C2D-AE42-E0C8C0208F0E}" srcOrd="0" destOrd="0" presId="urn:microsoft.com/office/officeart/2005/8/layout/hList1"/>
    <dgm:cxn modelId="{A82ACC58-D343-462B-B921-92F60C51C73B}" type="presParOf" srcId="{327CA40D-1CB0-4F92-9BEB-E1921F65D406}" destId="{BCE7567A-6E74-4D15-81FF-BFC3F50876A1}" srcOrd="1" destOrd="0" presId="urn:microsoft.com/office/officeart/2005/8/layout/hList1"/>
    <dgm:cxn modelId="{3603F5C9-F4C6-490B-95E2-E82858D94988}" type="presParOf" srcId="{6028590F-AD80-4EF6-BC0E-B52E10DE4C43}" destId="{83570444-983F-45A9-B1F5-82FB5377F371}" srcOrd="7" destOrd="0" presId="urn:microsoft.com/office/officeart/2005/8/layout/hList1"/>
    <dgm:cxn modelId="{A274211C-F84F-4D4C-BB7A-86D86FE464F2}" type="presParOf" srcId="{6028590F-AD80-4EF6-BC0E-B52E10DE4C43}" destId="{9F1D8833-B2A8-4032-BE4D-11D210A3F528}" srcOrd="8" destOrd="0" presId="urn:microsoft.com/office/officeart/2005/8/layout/hList1"/>
    <dgm:cxn modelId="{1AFE0143-7BD7-48E1-9F4F-F33B2AEF47D0}" type="presParOf" srcId="{9F1D8833-B2A8-4032-BE4D-11D210A3F528}" destId="{880A3E49-43A2-4D3F-AC2D-A7AC3D336125}" srcOrd="0" destOrd="0" presId="urn:microsoft.com/office/officeart/2005/8/layout/hList1"/>
    <dgm:cxn modelId="{B81170A0-1189-4DDF-9664-FAB86A3D0D89}" type="presParOf" srcId="{9F1D8833-B2A8-4032-BE4D-11D210A3F528}" destId="{80082310-3C14-4774-84F0-7BC22ED4CD82}" srcOrd="1" destOrd="0" presId="urn:microsoft.com/office/officeart/2005/8/layout/hList1"/>
    <dgm:cxn modelId="{B8F586DD-60C9-417B-AC20-4688D9A4B85E}" type="presParOf" srcId="{6028590F-AD80-4EF6-BC0E-B52E10DE4C43}" destId="{D6F0C4D6-C898-418E-AE19-83DD768E39E3}" srcOrd="9" destOrd="0" presId="urn:microsoft.com/office/officeart/2005/8/layout/hList1"/>
    <dgm:cxn modelId="{F6531B90-7BD4-46D4-B334-F055C4221625}" type="presParOf" srcId="{6028590F-AD80-4EF6-BC0E-B52E10DE4C43}" destId="{07878AC4-DA27-4836-998B-B681399F73C4}" srcOrd="10" destOrd="0" presId="urn:microsoft.com/office/officeart/2005/8/layout/hList1"/>
    <dgm:cxn modelId="{F66DD40C-01C7-4C27-BD5A-24DD10983C83}" type="presParOf" srcId="{07878AC4-DA27-4836-998B-B681399F73C4}" destId="{F4A8ABC0-30E4-40B3-B362-96BE1A215532}" srcOrd="0" destOrd="0" presId="urn:microsoft.com/office/officeart/2005/8/layout/hList1"/>
    <dgm:cxn modelId="{D9E83BA9-5158-4A01-8593-31348F3481B4}" type="presParOf" srcId="{07878AC4-DA27-4836-998B-B681399F73C4}" destId="{B796DFB0-DC0F-4CD1-9E2F-102DC22CB5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69696-6C31-40C2-B1B2-405BE710B9EC}">
      <dsp:nvSpPr>
        <dsp:cNvPr id="0" name=""/>
        <dsp:cNvSpPr/>
      </dsp:nvSpPr>
      <dsp:spPr>
        <a:xfrm>
          <a:off x="25" y="139353"/>
          <a:ext cx="2421284" cy="6912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latin typeface="Grandview" panose="020B0502040204020203" pitchFamily="34" charset="0"/>
            </a:rPr>
            <a:t>Teknis</a:t>
          </a:r>
          <a:r>
            <a:rPr lang="id-ID" sz="2400" kern="1200" dirty="0">
              <a:latin typeface="Grandview" panose="020B0502040204020203" pitchFamily="34" charset="0"/>
            </a:rPr>
            <a:t> </a:t>
          </a:r>
          <a:endParaRPr lang="en-US" sz="2400" kern="1200" dirty="0">
            <a:latin typeface="Grandview" panose="020B0502040204020203" pitchFamily="34" charset="0"/>
          </a:endParaRPr>
        </a:p>
      </dsp:txBody>
      <dsp:txXfrm>
        <a:off x="25" y="139353"/>
        <a:ext cx="2421284" cy="691200"/>
      </dsp:txXfrm>
    </dsp:sp>
    <dsp:sp modelId="{994ECC84-933B-4F4C-9966-786DA903F2BA}">
      <dsp:nvSpPr>
        <dsp:cNvPr id="0" name=""/>
        <dsp:cNvSpPr/>
      </dsp:nvSpPr>
      <dsp:spPr>
        <a:xfrm>
          <a:off x="25" y="830553"/>
          <a:ext cx="2421284" cy="256931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Kehadiran 15%</a:t>
          </a:r>
          <a:endParaRPr lang="en-US" sz="2400" kern="120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 dirty="0">
              <a:latin typeface="Grandview" panose="020B0502040204020203" pitchFamily="34" charset="0"/>
            </a:rPr>
            <a:t>Keaktifan 5%</a:t>
          </a:r>
          <a:endParaRPr lang="en-US" sz="2400" kern="1200" dirty="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Tugas 20% </a:t>
          </a:r>
          <a:endParaRPr lang="en-US" sz="2400" kern="120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UTS 30%</a:t>
          </a:r>
          <a:endParaRPr lang="en-US" sz="2400" kern="120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UAS 30%</a:t>
          </a:r>
          <a:endParaRPr lang="en-US" sz="2400" kern="1200">
            <a:latin typeface="Grandview" panose="020B0502040204020203" pitchFamily="34" charset="0"/>
          </a:endParaRPr>
        </a:p>
      </dsp:txBody>
      <dsp:txXfrm>
        <a:off x="25" y="830553"/>
        <a:ext cx="2421284" cy="2569319"/>
      </dsp:txXfrm>
    </dsp:sp>
    <dsp:sp modelId="{D1068B21-4895-41F7-9433-A021AE59D781}">
      <dsp:nvSpPr>
        <dsp:cNvPr id="0" name=""/>
        <dsp:cNvSpPr/>
      </dsp:nvSpPr>
      <dsp:spPr>
        <a:xfrm>
          <a:off x="2760289" y="139353"/>
          <a:ext cx="2421284" cy="6912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latin typeface="Grandview" panose="020B0502040204020203" pitchFamily="34" charset="0"/>
            </a:rPr>
            <a:t>Non Teknis </a:t>
          </a:r>
          <a:endParaRPr lang="en-US" sz="2400" kern="1200" dirty="0">
            <a:latin typeface="Grandview" panose="020B0502040204020203" pitchFamily="34" charset="0"/>
          </a:endParaRPr>
        </a:p>
      </dsp:txBody>
      <dsp:txXfrm>
        <a:off x="2760289" y="139353"/>
        <a:ext cx="2421284" cy="691200"/>
      </dsp:txXfrm>
    </dsp:sp>
    <dsp:sp modelId="{C4F0A053-E969-4842-8B74-0A585E3AAF0D}">
      <dsp:nvSpPr>
        <dsp:cNvPr id="0" name=""/>
        <dsp:cNvSpPr/>
      </dsp:nvSpPr>
      <dsp:spPr>
        <a:xfrm>
          <a:off x="2760289" y="830553"/>
          <a:ext cx="2421284" cy="256931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Attitude </a:t>
          </a:r>
          <a:endParaRPr lang="en-US" sz="2400" kern="120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>
              <a:latin typeface="Grandview" panose="020B0502040204020203" pitchFamily="34" charset="0"/>
            </a:rPr>
            <a:t>Pengetahuan </a:t>
          </a:r>
          <a:endParaRPr lang="en-US" sz="2400" kern="1200">
            <a:latin typeface="Grandview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kern="1200" dirty="0">
              <a:latin typeface="Grandview" panose="020B0502040204020203" pitchFamily="34" charset="0"/>
            </a:rPr>
            <a:t>Keterampilan </a:t>
          </a:r>
          <a:endParaRPr lang="en-US" sz="2400" kern="1200" dirty="0">
            <a:latin typeface="Grandview" panose="020B0502040204020203" pitchFamily="34" charset="0"/>
          </a:endParaRPr>
        </a:p>
      </dsp:txBody>
      <dsp:txXfrm>
        <a:off x="2760289" y="830553"/>
        <a:ext cx="2421284" cy="2569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492D9-0A7D-45BD-AF81-4D296E0E1081}">
      <dsp:nvSpPr>
        <dsp:cNvPr id="0" name=""/>
        <dsp:cNvSpPr/>
      </dsp:nvSpPr>
      <dsp:spPr>
        <a:xfrm>
          <a:off x="2281758" y="965368"/>
          <a:ext cx="2404954" cy="240495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600" kern="1200" dirty="0"/>
            <a:t>Manajemen </a:t>
          </a:r>
          <a:endParaRPr lang="en-ID" sz="2600" kern="1200" dirty="0"/>
        </a:p>
      </dsp:txBody>
      <dsp:txXfrm>
        <a:off x="2633955" y="1317565"/>
        <a:ext cx="1700560" cy="1700560"/>
      </dsp:txXfrm>
    </dsp:sp>
    <dsp:sp modelId="{A1FE4BF9-6AB5-41FD-ABDB-698E3BD16507}">
      <dsp:nvSpPr>
        <dsp:cNvPr id="0" name=""/>
        <dsp:cNvSpPr/>
      </dsp:nvSpPr>
      <dsp:spPr>
        <a:xfrm>
          <a:off x="2882996" y="429"/>
          <a:ext cx="1202477" cy="120247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6. Method</a:t>
          </a:r>
          <a:endParaRPr lang="en-ID" sz="1700" kern="1200" dirty="0"/>
        </a:p>
      </dsp:txBody>
      <dsp:txXfrm>
        <a:off x="3059095" y="176528"/>
        <a:ext cx="850279" cy="850279"/>
      </dsp:txXfrm>
    </dsp:sp>
    <dsp:sp modelId="{970D6D1B-F2B1-4E8F-8D3C-D60579E18C6B}">
      <dsp:nvSpPr>
        <dsp:cNvPr id="0" name=""/>
        <dsp:cNvSpPr/>
      </dsp:nvSpPr>
      <dsp:spPr>
        <a:xfrm>
          <a:off x="4239347" y="783518"/>
          <a:ext cx="1202477" cy="12024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1. Man </a:t>
          </a:r>
          <a:br>
            <a:rPr lang="id-ID" sz="1700" kern="1200" dirty="0"/>
          </a:br>
          <a:r>
            <a:rPr lang="id-ID" sz="1700" kern="1200" dirty="0"/>
            <a:t>(Human)</a:t>
          </a:r>
          <a:endParaRPr lang="en-ID" sz="1700" kern="1200" dirty="0"/>
        </a:p>
      </dsp:txBody>
      <dsp:txXfrm>
        <a:off x="4415446" y="959617"/>
        <a:ext cx="850279" cy="850279"/>
      </dsp:txXfrm>
    </dsp:sp>
    <dsp:sp modelId="{AB6EDB2D-E928-4A23-82D2-79B7E82118B2}">
      <dsp:nvSpPr>
        <dsp:cNvPr id="0" name=""/>
        <dsp:cNvSpPr/>
      </dsp:nvSpPr>
      <dsp:spPr>
        <a:xfrm>
          <a:off x="4239347" y="2349696"/>
          <a:ext cx="1202477" cy="120247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2. Money</a:t>
          </a:r>
          <a:endParaRPr lang="en-ID" sz="1700" kern="1200" dirty="0"/>
        </a:p>
      </dsp:txBody>
      <dsp:txXfrm>
        <a:off x="4415446" y="2525795"/>
        <a:ext cx="850279" cy="850279"/>
      </dsp:txXfrm>
    </dsp:sp>
    <dsp:sp modelId="{01EEEEA6-AB88-4687-ACD7-4C9791B1E9F0}">
      <dsp:nvSpPr>
        <dsp:cNvPr id="0" name=""/>
        <dsp:cNvSpPr/>
      </dsp:nvSpPr>
      <dsp:spPr>
        <a:xfrm>
          <a:off x="2882996" y="3132785"/>
          <a:ext cx="1202477" cy="120247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3. Machine</a:t>
          </a:r>
          <a:endParaRPr lang="en-ID" sz="1700" kern="1200" dirty="0"/>
        </a:p>
      </dsp:txBody>
      <dsp:txXfrm>
        <a:off x="3059095" y="3308884"/>
        <a:ext cx="850279" cy="850279"/>
      </dsp:txXfrm>
    </dsp:sp>
    <dsp:sp modelId="{0E91C184-6F05-40EF-AE09-89F4F2BDFEE7}">
      <dsp:nvSpPr>
        <dsp:cNvPr id="0" name=""/>
        <dsp:cNvSpPr/>
      </dsp:nvSpPr>
      <dsp:spPr>
        <a:xfrm>
          <a:off x="1526646" y="2349696"/>
          <a:ext cx="1202477" cy="120247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4. Material </a:t>
          </a:r>
          <a:endParaRPr lang="en-ID" sz="1700" kern="1200" dirty="0"/>
        </a:p>
      </dsp:txBody>
      <dsp:txXfrm>
        <a:off x="1702745" y="2525795"/>
        <a:ext cx="850279" cy="850279"/>
      </dsp:txXfrm>
    </dsp:sp>
    <dsp:sp modelId="{1EE1A572-A742-4258-886E-BF9A326B8544}">
      <dsp:nvSpPr>
        <dsp:cNvPr id="0" name=""/>
        <dsp:cNvSpPr/>
      </dsp:nvSpPr>
      <dsp:spPr>
        <a:xfrm>
          <a:off x="1526646" y="783518"/>
          <a:ext cx="1202477" cy="120247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5. Market</a:t>
          </a:r>
          <a:endParaRPr lang="en-ID" sz="1700" kern="1200" dirty="0"/>
        </a:p>
      </dsp:txBody>
      <dsp:txXfrm>
        <a:off x="1702745" y="959617"/>
        <a:ext cx="850279" cy="850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6C024-3C95-4DBB-BBF3-1C266E375EF7}">
      <dsp:nvSpPr>
        <dsp:cNvPr id="0" name=""/>
        <dsp:cNvSpPr/>
      </dsp:nvSpPr>
      <dsp:spPr>
        <a:xfrm>
          <a:off x="5122" y="545705"/>
          <a:ext cx="1963594" cy="74125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b="0" i="1" kern="1200" dirty="0">
              <a:latin typeface="Grandview" panose="020B0502040204020203" pitchFamily="34" charset="0"/>
            </a:rPr>
            <a:t>General management human capital</a:t>
          </a:r>
          <a:endParaRPr lang="en-ID" sz="1500" b="0" i="0" kern="1200" dirty="0">
            <a:latin typeface="Grandview" panose="020B0502040204020203" pitchFamily="34" charset="0"/>
          </a:endParaRPr>
        </a:p>
      </dsp:txBody>
      <dsp:txXfrm>
        <a:off x="5122" y="545705"/>
        <a:ext cx="1963594" cy="741257"/>
      </dsp:txXfrm>
    </dsp:sp>
    <dsp:sp modelId="{F78BFBD7-1F46-4949-82C5-6E2FE717AE3F}">
      <dsp:nvSpPr>
        <dsp:cNvPr id="0" name=""/>
        <dsp:cNvSpPr/>
      </dsp:nvSpPr>
      <dsp:spPr>
        <a:xfrm>
          <a:off x="5122" y="1286963"/>
          <a:ext cx="1963594" cy="185673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Top Manajemen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Managerial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Leadership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Decision Making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Fungsional Comptence 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5122" y="1286963"/>
        <a:ext cx="1963594" cy="1856735"/>
      </dsp:txXfrm>
    </dsp:sp>
    <dsp:sp modelId="{06C26A6A-D310-4A8C-BFEC-EAAAEA325348}">
      <dsp:nvSpPr>
        <dsp:cNvPr id="0" name=""/>
        <dsp:cNvSpPr/>
      </dsp:nvSpPr>
      <dsp:spPr>
        <a:xfrm>
          <a:off x="2243619" y="545705"/>
          <a:ext cx="1963594" cy="741257"/>
        </a:xfrm>
        <a:prstGeom prst="rect">
          <a:avLst/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b="0" i="1" kern="1200" dirty="0">
              <a:latin typeface="Grandview" panose="020B0502040204020203" pitchFamily="34" charset="0"/>
            </a:rPr>
            <a:t>Strategic human capital</a:t>
          </a:r>
          <a:endParaRPr lang="en-ID" sz="1500" b="0" i="0" kern="1200" dirty="0">
            <a:latin typeface="Grandview" panose="020B0502040204020203" pitchFamily="34" charset="0"/>
          </a:endParaRPr>
        </a:p>
      </dsp:txBody>
      <dsp:txXfrm>
        <a:off x="2243619" y="545705"/>
        <a:ext cx="1963594" cy="741257"/>
      </dsp:txXfrm>
    </dsp:sp>
    <dsp:sp modelId="{59D3276F-03FE-4D37-98CA-43D2E98D57E6}">
      <dsp:nvSpPr>
        <dsp:cNvPr id="0" name=""/>
        <dsp:cNvSpPr/>
      </dsp:nvSpPr>
      <dsp:spPr>
        <a:xfrm>
          <a:off x="2243619" y="1286963"/>
          <a:ext cx="1963594" cy="1856735"/>
        </a:xfrm>
        <a:prstGeom prst="rect">
          <a:avLst/>
        </a:prstGeom>
        <a:solidFill>
          <a:schemeClr val="accent4">
            <a:tint val="40000"/>
            <a:alpha val="90000"/>
            <a:hueOff val="2715481"/>
            <a:satOff val="-12811"/>
            <a:lumOff val="-4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715481"/>
              <a:satOff val="-12811"/>
              <a:lumOff val="-4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Keahlian </a:t>
          </a:r>
          <a:endParaRPr lang="en-ID" sz="1500" kern="1200" dirty="0">
            <a:latin typeface="Grandview" panose="020B0502040204020203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Keterampilan strategis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2243619" y="1286963"/>
        <a:ext cx="1963594" cy="1856735"/>
      </dsp:txXfrm>
    </dsp:sp>
    <dsp:sp modelId="{ED7035A2-FB3F-4277-A1B4-D132F9D6AAFE}">
      <dsp:nvSpPr>
        <dsp:cNvPr id="0" name=""/>
        <dsp:cNvSpPr/>
      </dsp:nvSpPr>
      <dsp:spPr>
        <a:xfrm>
          <a:off x="4482117" y="545705"/>
          <a:ext cx="1963594" cy="741257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500" i="1" kern="1200" dirty="0">
              <a:latin typeface="Grandview" panose="020B0502040204020203" pitchFamily="34" charset="0"/>
            </a:rPr>
            <a:t>Industri Human Capital </a:t>
          </a:r>
          <a:endParaRPr lang="en-ID" sz="1500" i="1" kern="1200" dirty="0">
            <a:latin typeface="Grandview" panose="020B0502040204020203" pitchFamily="34" charset="0"/>
          </a:endParaRPr>
        </a:p>
      </dsp:txBody>
      <dsp:txXfrm>
        <a:off x="4482117" y="545705"/>
        <a:ext cx="1963594" cy="741257"/>
      </dsp:txXfrm>
    </dsp:sp>
    <dsp:sp modelId="{BF1E9213-8709-4F9A-ACA9-C3EF46B3A0D3}">
      <dsp:nvSpPr>
        <dsp:cNvPr id="0" name=""/>
        <dsp:cNvSpPr/>
      </dsp:nvSpPr>
      <dsp:spPr>
        <a:xfrm>
          <a:off x="4482117" y="1286963"/>
          <a:ext cx="1963594" cy="1856735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Pengembangah keahlian teknis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Otomotif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Farmasi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Makanan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Jamu </a:t>
          </a:r>
          <a:endParaRPr lang="en-ID" sz="1500" kern="1200" dirty="0">
            <a:latin typeface="Grandview" panose="020B0502040204020203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Dll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4482117" y="1286963"/>
        <a:ext cx="1963594" cy="1856735"/>
      </dsp:txXfrm>
    </dsp:sp>
    <dsp:sp modelId="{8ED01823-6A75-407F-8C3A-B07742458CF4}">
      <dsp:nvSpPr>
        <dsp:cNvPr id="0" name=""/>
        <dsp:cNvSpPr/>
      </dsp:nvSpPr>
      <dsp:spPr>
        <a:xfrm>
          <a:off x="6720614" y="545705"/>
          <a:ext cx="1963594" cy="741257"/>
        </a:xfrm>
        <a:prstGeom prst="rect">
          <a:avLst/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500" kern="1200" dirty="0">
              <a:latin typeface="Grandview" panose="020B0502040204020203" pitchFamily="34" charset="0"/>
            </a:rPr>
            <a:t>Relationship Human Capital 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6720614" y="545705"/>
        <a:ext cx="1963594" cy="741257"/>
      </dsp:txXfrm>
    </dsp:sp>
    <dsp:sp modelId="{4A684454-D1E1-4632-90D5-0705C337DAC7}">
      <dsp:nvSpPr>
        <dsp:cNvPr id="0" name=""/>
        <dsp:cNvSpPr/>
      </dsp:nvSpPr>
      <dsp:spPr>
        <a:xfrm>
          <a:off x="6720614" y="1286963"/>
          <a:ext cx="1963594" cy="1856735"/>
        </a:xfrm>
        <a:prstGeom prst="rect">
          <a:avLst/>
        </a:prstGeom>
        <a:solidFill>
          <a:schemeClr val="accent4">
            <a:tint val="40000"/>
            <a:alpha val="90000"/>
            <a:hueOff val="8146444"/>
            <a:satOff val="-38434"/>
            <a:lumOff val="-1388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8146444"/>
              <a:satOff val="-38434"/>
              <a:lumOff val="-13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Pengembangan Komunikasi 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6720614" y="1286963"/>
        <a:ext cx="1963594" cy="1856735"/>
      </dsp:txXfrm>
    </dsp:sp>
    <dsp:sp modelId="{279648C0-1B90-4ABD-81F0-E58FA83AB7FF}">
      <dsp:nvSpPr>
        <dsp:cNvPr id="0" name=""/>
        <dsp:cNvSpPr/>
      </dsp:nvSpPr>
      <dsp:spPr>
        <a:xfrm>
          <a:off x="8959112" y="545705"/>
          <a:ext cx="1963594" cy="741257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500" kern="1200" dirty="0">
              <a:latin typeface="Grandview" panose="020B0502040204020203" pitchFamily="34" charset="0"/>
            </a:rPr>
            <a:t>Company Spesific Human Capital 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8959112" y="545705"/>
        <a:ext cx="1963594" cy="741257"/>
      </dsp:txXfrm>
    </dsp:sp>
    <dsp:sp modelId="{F9333796-55BC-4ABE-8014-9C75BBD89E94}">
      <dsp:nvSpPr>
        <dsp:cNvPr id="0" name=""/>
        <dsp:cNvSpPr/>
      </dsp:nvSpPr>
      <dsp:spPr>
        <a:xfrm>
          <a:off x="8959112" y="1286963"/>
          <a:ext cx="1963594" cy="1856735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Grandview" panose="020B0502040204020203" pitchFamily="34" charset="0"/>
            </a:rPr>
            <a:t>Pengembangan struktur (karyawan yang dicari yang memiliki leadership dan cara adaptasi yang baik)</a:t>
          </a:r>
          <a:endParaRPr lang="en-ID" sz="1500" kern="1200" dirty="0">
            <a:latin typeface="Grandview" panose="020B0502040204020203" pitchFamily="34" charset="0"/>
          </a:endParaRPr>
        </a:p>
      </dsp:txBody>
      <dsp:txXfrm>
        <a:off x="8959112" y="1286963"/>
        <a:ext cx="1963594" cy="18567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C6FC8-5C93-49AB-B627-A60C6A5330E3}">
      <dsp:nvSpPr>
        <dsp:cNvPr id="0" name=""/>
        <dsp:cNvSpPr/>
      </dsp:nvSpPr>
      <dsp:spPr>
        <a:xfrm>
          <a:off x="3325" y="623648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0" i="1" kern="1200" dirty="0">
              <a:latin typeface="Grandview" panose="020B0502040204020203" pitchFamily="34" charset="0"/>
            </a:rPr>
            <a:t>Fokus HRM </a:t>
          </a:r>
          <a:endParaRPr lang="en-ID" sz="1600" b="0" i="0" kern="1200" dirty="0">
            <a:latin typeface="Grandview" panose="020B0502040204020203" pitchFamily="34" charset="0"/>
          </a:endParaRPr>
        </a:p>
      </dsp:txBody>
      <dsp:txXfrm>
        <a:off x="3325" y="623648"/>
        <a:ext cx="1767082" cy="657818"/>
      </dsp:txXfrm>
    </dsp:sp>
    <dsp:sp modelId="{36B962B7-9455-4FFC-96FD-6AD1F8CE6402}">
      <dsp:nvSpPr>
        <dsp:cNvPr id="0" name=""/>
        <dsp:cNvSpPr/>
      </dsp:nvSpPr>
      <dsp:spPr>
        <a:xfrm>
          <a:off x="3325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 err="1">
              <a:latin typeface="Grandview" panose="020B0502040204020203" pitchFamily="34" charset="0"/>
            </a:rPr>
            <a:t>Memfasilitasi</a:t>
          </a:r>
          <a:r>
            <a:rPr lang="en-ID" sz="1600" b="0" i="0" kern="1200" dirty="0">
              <a:latin typeface="Grandview" panose="020B0502040204020203" pitchFamily="34" charset="0"/>
            </a:rPr>
            <a:t> dan </a:t>
          </a:r>
          <a:r>
            <a:rPr lang="en-ID" sz="1600" b="0" i="0" kern="1200" dirty="0" err="1">
              <a:latin typeface="Grandview" panose="020B0502040204020203" pitchFamily="34" charset="0"/>
            </a:rPr>
            <a:t>memenuhi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segala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kebutuhan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karyawan</a:t>
          </a:r>
          <a:r>
            <a:rPr lang="en-ID" sz="1600" b="0" i="0" kern="1200" dirty="0">
              <a:latin typeface="Grandview" panose="020B0502040204020203" pitchFamily="34" charset="0"/>
            </a:rPr>
            <a:t>, </a:t>
          </a:r>
          <a:r>
            <a:rPr lang="en-ID" sz="1600" b="0" i="0" kern="1200" dirty="0" err="1">
              <a:latin typeface="Grandview" panose="020B0502040204020203" pitchFamily="34" charset="0"/>
            </a:rPr>
            <a:t>termasuk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kesejahteraaan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mereka</a:t>
          </a:r>
          <a:r>
            <a:rPr lang="en-ID" sz="1600" b="0" i="0" kern="1200" dirty="0">
              <a:latin typeface="Grandview" panose="020B0502040204020203" pitchFamily="34" charset="0"/>
            </a:rPr>
            <a:t>.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3325" y="1281466"/>
        <a:ext cx="1767082" cy="3088125"/>
      </dsp:txXfrm>
    </dsp:sp>
    <dsp:sp modelId="{992B644F-37C1-46DF-9E75-784350813166}">
      <dsp:nvSpPr>
        <dsp:cNvPr id="0" name=""/>
        <dsp:cNvSpPr/>
      </dsp:nvSpPr>
      <dsp:spPr>
        <a:xfrm>
          <a:off x="2017799" y="623648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0" i="1" kern="1200" dirty="0">
              <a:latin typeface="Grandview" panose="020B0502040204020203" pitchFamily="34" charset="0"/>
            </a:rPr>
            <a:t>Fokus HCM</a:t>
          </a:r>
          <a:endParaRPr lang="en-ID" sz="1600" b="0" i="0" kern="1200" dirty="0">
            <a:latin typeface="Grandview" panose="020B0502040204020203" pitchFamily="34" charset="0"/>
          </a:endParaRPr>
        </a:p>
      </dsp:txBody>
      <dsp:txXfrm>
        <a:off x="2017799" y="623648"/>
        <a:ext cx="1767082" cy="657818"/>
      </dsp:txXfrm>
    </dsp:sp>
    <dsp:sp modelId="{3449410D-1282-47B4-9917-DBAF61C4899E}">
      <dsp:nvSpPr>
        <dsp:cNvPr id="0" name=""/>
        <dsp:cNvSpPr/>
      </dsp:nvSpPr>
      <dsp:spPr>
        <a:xfrm>
          <a:off x="2017799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2172385"/>
            <a:satOff val="-10249"/>
            <a:lumOff val="-37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172385"/>
              <a:satOff val="-10249"/>
              <a:lumOff val="-3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 err="1">
              <a:latin typeface="Grandview" panose="020B0502040204020203" pitchFamily="34" charset="0"/>
            </a:rPr>
            <a:t>Pengembangan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sumber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daya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manusia</a:t>
          </a:r>
          <a:r>
            <a:rPr lang="en-ID" sz="1600" b="0" i="0" kern="1200" dirty="0">
              <a:latin typeface="Grandview" panose="020B0502040204020203" pitchFamily="34" charset="0"/>
            </a:rPr>
            <a:t> agar </a:t>
          </a:r>
          <a:r>
            <a:rPr lang="en-ID" sz="1600" b="0" i="0" kern="1200" dirty="0" err="1">
              <a:latin typeface="Grandview" panose="020B0502040204020203" pitchFamily="34" charset="0"/>
            </a:rPr>
            <a:t>nilainya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akan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semakin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bertambah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sehingga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bisa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berkontribusi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secara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maksimal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terhadap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kegiatan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produksi</a:t>
          </a:r>
          <a:r>
            <a:rPr lang="en-ID" sz="1600" b="0" i="0" kern="1200" dirty="0">
              <a:latin typeface="Grandview" panose="020B0502040204020203" pitchFamily="34" charset="0"/>
            </a:rPr>
            <a:t>.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2017799" y="1281466"/>
        <a:ext cx="1767082" cy="3088125"/>
      </dsp:txXfrm>
    </dsp:sp>
    <dsp:sp modelId="{0F85E995-213D-41D4-BA68-B93D894B6D74}">
      <dsp:nvSpPr>
        <dsp:cNvPr id="0" name=""/>
        <dsp:cNvSpPr/>
      </dsp:nvSpPr>
      <dsp:spPr>
        <a:xfrm>
          <a:off x="4032273" y="623648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i="1" kern="1200" dirty="0">
              <a:latin typeface="Grandview" panose="020B0502040204020203" pitchFamily="34" charset="0"/>
            </a:rPr>
            <a:t>Sudut pandang HRM</a:t>
          </a:r>
          <a:endParaRPr lang="en-ID" sz="1600" i="1" kern="1200" dirty="0">
            <a:latin typeface="Grandview" panose="020B0502040204020203" pitchFamily="34" charset="0"/>
          </a:endParaRPr>
        </a:p>
      </dsp:txBody>
      <dsp:txXfrm>
        <a:off x="4032273" y="623648"/>
        <a:ext cx="1767082" cy="657818"/>
      </dsp:txXfrm>
    </dsp:sp>
    <dsp:sp modelId="{158ADD1E-BE57-473E-A1B8-9B2FA24D724C}">
      <dsp:nvSpPr>
        <dsp:cNvPr id="0" name=""/>
        <dsp:cNvSpPr/>
      </dsp:nvSpPr>
      <dsp:spPr>
        <a:xfrm>
          <a:off x="4032273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4344770"/>
            <a:satOff val="-20498"/>
            <a:lumOff val="-74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4344770"/>
              <a:satOff val="-20498"/>
              <a:lumOff val="-7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 err="1">
              <a:latin typeface="Grandview" panose="020B0502040204020203" pitchFamily="34" charset="0"/>
            </a:rPr>
            <a:t>Karyawan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perusahaan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sebagai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sumber</a:t>
          </a:r>
          <a:r>
            <a:rPr lang="en-ID" sz="1600" b="0" i="0" kern="1200" dirty="0">
              <a:latin typeface="Grandview" panose="020B0502040204020203" pitchFamily="34" charset="0"/>
            </a:rPr>
            <a:t>, dan </a:t>
          </a:r>
          <a:r>
            <a:rPr lang="en-ID" sz="1600" b="0" i="0" kern="1200" dirty="0" err="1">
              <a:latin typeface="Grandview" panose="020B0502040204020203" pitchFamily="34" charset="0"/>
            </a:rPr>
            <a:t>akan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habis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jika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dipakai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terus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menerus</a:t>
          </a:r>
          <a:r>
            <a:rPr lang="en-ID" sz="1600" b="0" i="0" kern="1200" dirty="0">
              <a:latin typeface="Grandview" panose="020B0502040204020203" pitchFamily="34" charset="0"/>
            </a:rPr>
            <a:t>.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4032273" y="1281466"/>
        <a:ext cx="1767082" cy="3088125"/>
      </dsp:txXfrm>
    </dsp:sp>
    <dsp:sp modelId="{DC574241-EAAD-4C2D-AE42-E0C8C0208F0E}">
      <dsp:nvSpPr>
        <dsp:cNvPr id="0" name=""/>
        <dsp:cNvSpPr/>
      </dsp:nvSpPr>
      <dsp:spPr>
        <a:xfrm>
          <a:off x="6046747" y="623648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Grandview" panose="020B0502040204020203" pitchFamily="34" charset="0"/>
            </a:rPr>
            <a:t>Sudut pandang HCM</a:t>
          </a:r>
          <a:endParaRPr lang="en-ID" sz="1600" kern="1200" dirty="0">
            <a:latin typeface="Grandview" panose="020B0502040204020203" pitchFamily="34" charset="0"/>
          </a:endParaRPr>
        </a:p>
      </dsp:txBody>
      <dsp:txXfrm>
        <a:off x="6046747" y="623648"/>
        <a:ext cx="1767082" cy="657818"/>
      </dsp:txXfrm>
    </dsp:sp>
    <dsp:sp modelId="{BCE7567A-6E74-4D15-81FF-BFC3F50876A1}">
      <dsp:nvSpPr>
        <dsp:cNvPr id="0" name=""/>
        <dsp:cNvSpPr/>
      </dsp:nvSpPr>
      <dsp:spPr>
        <a:xfrm>
          <a:off x="6046747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6517155"/>
            <a:satOff val="-30747"/>
            <a:lumOff val="-111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6517155"/>
              <a:satOff val="-30747"/>
              <a:lumOff val="-111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 err="1">
              <a:latin typeface="Grandview" panose="020B0502040204020203" pitchFamily="34" charset="0"/>
            </a:rPr>
            <a:t>Karyawan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perusahaan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sebagai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aset</a:t>
          </a:r>
          <a:r>
            <a:rPr lang="en-ID" sz="1600" b="0" i="0" kern="1200" dirty="0">
              <a:latin typeface="Grandview" panose="020B0502040204020203" pitchFamily="34" charset="0"/>
            </a:rPr>
            <a:t>, </a:t>
          </a:r>
          <a:r>
            <a:rPr lang="en-ID" sz="1600" b="0" i="0" kern="1200" dirty="0" err="1">
              <a:latin typeface="Grandview" panose="020B0502040204020203" pitchFamily="34" charset="0"/>
            </a:rPr>
            <a:t>dapat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diperkaya</a:t>
          </a:r>
          <a:r>
            <a:rPr lang="en-ID" sz="1600" b="0" i="0" kern="1200" dirty="0">
              <a:latin typeface="Grandview" panose="020B0502040204020203" pitchFamily="34" charset="0"/>
            </a:rPr>
            <a:t> dan </a:t>
          </a:r>
          <a:r>
            <a:rPr lang="en-ID" sz="1600" b="0" i="0" kern="1200" dirty="0" err="1">
              <a:latin typeface="Grandview" panose="020B0502040204020203" pitchFamily="34" charset="0"/>
            </a:rPr>
            <a:t>bisa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memberikan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keuntungan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6046747" y="1281466"/>
        <a:ext cx="1767082" cy="3088125"/>
      </dsp:txXfrm>
    </dsp:sp>
    <dsp:sp modelId="{880A3E49-43A2-4D3F-AC2D-A7AC3D336125}">
      <dsp:nvSpPr>
        <dsp:cNvPr id="0" name=""/>
        <dsp:cNvSpPr/>
      </dsp:nvSpPr>
      <dsp:spPr>
        <a:xfrm>
          <a:off x="7954188" y="642119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Grandview" panose="020B0502040204020203" pitchFamily="34" charset="0"/>
            </a:rPr>
            <a:t>Ukuran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Grandview" panose="020B0502040204020203" pitchFamily="34" charset="0"/>
            </a:rPr>
            <a:t>HRM</a:t>
          </a:r>
          <a:endParaRPr lang="en-ID" sz="1600" kern="1200" dirty="0">
            <a:latin typeface="Grandview" panose="020B0502040204020203" pitchFamily="34" charset="0"/>
          </a:endParaRPr>
        </a:p>
      </dsp:txBody>
      <dsp:txXfrm>
        <a:off x="7954188" y="642119"/>
        <a:ext cx="1767082" cy="657818"/>
      </dsp:txXfrm>
    </dsp:sp>
    <dsp:sp modelId="{80082310-3C14-4774-84F0-7BC22ED4CD82}">
      <dsp:nvSpPr>
        <dsp:cNvPr id="0" name=""/>
        <dsp:cNvSpPr/>
      </dsp:nvSpPr>
      <dsp:spPr>
        <a:xfrm>
          <a:off x="8061221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8689540"/>
            <a:satOff val="-40996"/>
            <a:lumOff val="-148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8689540"/>
              <a:satOff val="-40996"/>
              <a:lumOff val="-14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>
              <a:latin typeface="Grandview" panose="020B0502040204020203" pitchFamily="34" charset="0"/>
            </a:rPr>
            <a:t>Hasil </a:t>
          </a:r>
          <a:r>
            <a:rPr lang="en-ID" sz="1600" b="0" i="0" kern="1200" dirty="0" err="1">
              <a:latin typeface="Grandview" panose="020B0502040204020203" pitchFamily="34" charset="0"/>
            </a:rPr>
            <a:t>kinerja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atau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kontribusi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karyawan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tanpa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ada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analisis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mendalam</a:t>
          </a:r>
          <a:r>
            <a:rPr lang="en-ID" sz="1600" b="0" i="0" kern="1200" dirty="0">
              <a:latin typeface="Grandview" panose="020B0502040204020203" pitchFamily="34" charset="0"/>
            </a:rPr>
            <a:t> demi </a:t>
          </a:r>
          <a:r>
            <a:rPr lang="en-ID" sz="1600" b="0" i="0" kern="1200" dirty="0" err="1">
              <a:latin typeface="Grandview" panose="020B0502040204020203" pitchFamily="34" charset="0"/>
            </a:rPr>
            <a:t>perkembangan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perusahaan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kedepannya</a:t>
          </a:r>
          <a:r>
            <a:rPr lang="en-ID" sz="1600" b="0" i="0" kern="1200" dirty="0">
              <a:latin typeface="Grandview" panose="020B0502040204020203" pitchFamily="34" charset="0"/>
            </a:rPr>
            <a:t>.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8061221" y="1281466"/>
        <a:ext cx="1767082" cy="3088125"/>
      </dsp:txXfrm>
    </dsp:sp>
    <dsp:sp modelId="{F4A8ABC0-30E4-40B3-B362-96BE1A215532}">
      <dsp:nvSpPr>
        <dsp:cNvPr id="0" name=""/>
        <dsp:cNvSpPr/>
      </dsp:nvSpPr>
      <dsp:spPr>
        <a:xfrm>
          <a:off x="10075694" y="623648"/>
          <a:ext cx="1767082" cy="657818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0" kern="1200" dirty="0">
              <a:latin typeface="Grandview" panose="020B0502040204020203" pitchFamily="34" charset="0"/>
            </a:rPr>
            <a:t>Ukuran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b="0" kern="1200" dirty="0">
              <a:latin typeface="Grandview" panose="020B0502040204020203" pitchFamily="34" charset="0"/>
            </a:rPr>
            <a:t>HCM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10075694" y="623648"/>
        <a:ext cx="1767082" cy="657818"/>
      </dsp:txXfrm>
    </dsp:sp>
    <dsp:sp modelId="{B796DFB0-DC0F-4CD1-9E2F-102DC22CB544}">
      <dsp:nvSpPr>
        <dsp:cNvPr id="0" name=""/>
        <dsp:cNvSpPr/>
      </dsp:nvSpPr>
      <dsp:spPr>
        <a:xfrm>
          <a:off x="10075694" y="1281466"/>
          <a:ext cx="1767082" cy="3088125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D" sz="1600" b="0" i="0" kern="1200" dirty="0" err="1">
              <a:latin typeface="Grandview" panose="020B0502040204020203" pitchFamily="34" charset="0"/>
            </a:rPr>
            <a:t>Analisis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untuk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perkembangan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sumber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daya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manusia</a:t>
          </a:r>
          <a:r>
            <a:rPr lang="en-ID" sz="1600" b="0" i="0" kern="1200" dirty="0">
              <a:latin typeface="Grandview" panose="020B0502040204020203" pitchFamily="34" charset="0"/>
            </a:rPr>
            <a:t> dan </a:t>
          </a:r>
          <a:r>
            <a:rPr lang="en-ID" sz="1600" b="0" i="0" kern="1200" dirty="0" err="1">
              <a:latin typeface="Grandview" panose="020B0502040204020203" pitchFamily="34" charset="0"/>
            </a:rPr>
            <a:t>perusahaan</a:t>
          </a:r>
          <a:r>
            <a:rPr lang="en-ID" sz="1600" b="0" i="0" kern="1200" dirty="0">
              <a:latin typeface="Grandview" panose="020B0502040204020203" pitchFamily="34" charset="0"/>
            </a:rPr>
            <a:t> </a:t>
          </a:r>
          <a:r>
            <a:rPr lang="en-ID" sz="1600" b="0" i="0" kern="1200" dirty="0" err="1">
              <a:latin typeface="Grandview" panose="020B0502040204020203" pitchFamily="34" charset="0"/>
            </a:rPr>
            <a:t>dilakukan</a:t>
          </a:r>
          <a:r>
            <a:rPr lang="en-ID" sz="1600" b="0" i="0" kern="1200" dirty="0">
              <a:latin typeface="Grandview" panose="020B0502040204020203" pitchFamily="34" charset="0"/>
            </a:rPr>
            <a:t> dan </a:t>
          </a:r>
          <a:r>
            <a:rPr lang="en-ID" sz="1600" b="0" i="0" kern="1200" dirty="0" err="1">
              <a:latin typeface="Grandview" panose="020B0502040204020203" pitchFamily="34" charset="0"/>
            </a:rPr>
            <a:t>diutamakan</a:t>
          </a:r>
          <a:endParaRPr lang="en-ID" sz="1600" b="0" kern="1200" dirty="0">
            <a:latin typeface="Grandview" panose="020B0502040204020203" pitchFamily="34" charset="0"/>
          </a:endParaRPr>
        </a:p>
      </dsp:txBody>
      <dsp:txXfrm>
        <a:off x="10075694" y="1281466"/>
        <a:ext cx="1767082" cy="3088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6641-56E4-DF19-03F6-3059D7F2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949D-CCB6-4658-B087-EC1677555176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C2BA4-A61B-8433-BD13-17CEBB80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EC7D0-B247-45C1-220E-BBA1770E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EC90D-0EF2-4DCF-B6C7-3BB972CF479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641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F3F8-0E9E-9012-1630-47B68DFD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4997F-B6DD-47FC-ADBB-DAB81502584F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631CB-F053-43B1-21B4-EBD42F9A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2BCCD-AA41-0D35-C969-7DBEE05E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6EB43-B30F-4104-BC30-FEB62E37BB59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58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DD300-C345-32A9-5027-4D64F787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AAC7F-15D6-4403-A8B3-65416EA6E1EE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6753C-4A3B-A2C3-109F-C9E7CBF3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DA823-CDC8-F5FC-DE0D-9E6703C5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620DC-F7D7-457E-9406-CDB34307D6D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362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BEDE2-A029-EFC4-0175-13A10071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B333F-F4A1-4DBD-B5BF-485A2C2058AB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1FDAB-439E-E642-A4F3-F0EF0FD1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C9CFB-00CC-78BB-A876-527D0F21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E6F6F-0423-492E-ACB0-63DDFE69045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1926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ACDFB-A861-3F0B-3E4C-B8DA6EA2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BDD1E-CA77-43A2-B01F-DBAFA6D0DC30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F8E29-3978-13F5-5C86-E85532BE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C1A3-2F1E-DC8C-3B51-5922112E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76431-A311-4199-BB95-89254204A64B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816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FACA5-1CDD-B6BD-FF49-C6C2D326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5EF9-77DA-420C-8643-6B84ECCE9D3A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63059-E03B-06D6-554C-EA3CFE08E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CFA6-6385-001F-FB9A-19A1F330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9337A-390D-4180-8925-9798F9EC7B9C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443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17575-7ED0-90AF-0570-8EE4AACA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15AAE-300B-461E-BEA0-3BC72F462136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C91D0B-D4E0-166B-2D39-56071905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36FCD0-EC47-5F62-A64B-09A3B55C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28CE9-1BA9-47B8-A3E6-F776E1763A1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59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5B6193-2433-881C-27CC-C77E6E7E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230BE-4D6A-4C77-B52D-944BFE2A4507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CFA350-E9E9-76EF-33DA-2B61FE49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826437-8CBF-08EE-6685-D7C3C73B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B7D4-E966-4847-B3A5-C83B3653017A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7308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1E63A0F-1D8B-8F25-EBBD-0045FDBD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E1FE5-4403-4A11-A5A9-A389C3A9BD20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1880D6-060B-068E-3097-1F30EAE6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C51512-9D60-E7F1-4826-4410F95B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04F18-CDF7-4D7C-A839-C0C7BF15AB6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4199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1FD8F2-C886-70C2-8C69-9E44BF97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F65A8-5693-44F7-BEC3-1B16BDD0481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C5BBF5-3E6B-CCD5-4264-7192C276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8F7177-9B12-117E-28E3-E5DB9F85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9D31-D73A-4B75-8424-92366C3B4A8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505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975729-320B-C3B4-55E6-1116A2FC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5A7F8-0BB0-44CA-B59A-B3D57231DFC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5672D-485A-9951-3083-FB98CB7B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76BD70-5DF1-63CE-56B7-B8F5F1C6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766A1-B00A-440C-968C-4AF7A9B27D0D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19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9A49-DB7F-6EDE-C393-E6E4B37E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56EE0-4A5B-4605-B772-DE8C819DEC86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73509-1B43-8D56-AEBE-673A0B16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4D33A-7DE9-14AC-4257-0485CFEA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4C40-E443-49F2-BAD8-0A5F89963BA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7760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66F20C-4875-2054-98A0-8E6F5E2F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FD1F-2852-4D98-9DAA-A0B9CA643AD9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E66D67-2307-92EA-8B40-CD66E423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2970A4-D408-204C-59D7-0679C4A0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19AC7-94A3-4060-82DE-08AFBD4EDE9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155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BAE25-EDAF-30E5-6520-95FC91BF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A105-8DDF-45ED-94D3-6BCD691D180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0D880-62BC-A6EE-EF5A-8814EA07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CEEFE-6959-DD9B-A834-EC79E17C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F17A-AAB7-4381-9894-C4B67A6B0DE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192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3EB88-EF5B-55E7-6704-375B3AB6B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E20FE-E230-4620-9E3C-20C8A0632738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69087-6250-66D0-D865-777EFAC6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92BFD-84C1-7A08-A155-EE0CB394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BEA3-D16A-40A3-BCC9-F5F12D76A10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665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9CE9F-0407-81BA-2022-7E42551D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53803-1ABA-4526-9DDF-9E7E6A5ECC3F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395B-EB8C-D364-85A6-D4724FE6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0A6B-55A4-8CED-2679-6679D616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6FE33-38C5-4346-94D8-CDA975F485F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6030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BA87D-3AEB-AE24-32F6-C799660A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C742E-7C22-4B76-B6BD-2E69377F4D0F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46577-EF4E-F9C6-03D5-0D65A85F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C6308-33E5-5BE7-8875-62D53549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F7A2-B317-4DF9-9D2E-ACF435CAF03B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5940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157E2-7BF5-E1A7-5F22-4F978F8C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4974-0913-403F-BB99-970F7B6B88AE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14EF1-45D7-02FD-895C-564C6C9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95161-D304-890B-3876-3F656414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84F19-9EC9-4BDF-96B6-D710261E13C9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1558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0F352E-6812-7BCD-DE8C-D1C8AFEE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EDB3-1378-4550-8018-C5BE46CA6509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8ADE54-C719-7376-5EBA-0DDD993D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C64C55-8BE7-122A-121C-D535E3C8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E23B6-908A-4F71-8131-9D47056329DB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620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D9F4095-8260-64E7-1366-3A8ECE0B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725E-80BC-4C22-B410-8327EBE12B25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891CA8-4C88-4DC6-781A-3F305720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BAD4D1-7CA9-8EB5-5E34-916755B9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39FC-5CEF-401F-A187-FF2FCF7CA66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6558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154152-3D42-F6AA-8C10-16484841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E1230-5933-4CFA-BEF9-1D1F54A982D9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47583C-59D7-4035-C3E1-74FDE4A4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BD4B17-05DD-AB20-D9EA-61DF55C7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9EA2-FD39-4C1D-91D7-2F5CF1E609EF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3974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ACFF06-25B6-3A1F-EC72-3B65B51A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06A2D-C2AD-4EEB-BA9F-55B295CCB75F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EA1831-27A2-B94A-1E47-B703B46A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1AE05A-72B4-8512-97FD-2E4F45E3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1694C-4736-4F7D-B244-CA1464D423E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672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4779A-C0CC-D4AF-ECD4-649831ED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DCBAE-0D80-450B-A713-ABF56C699606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A0E7-685F-EC4E-C093-75255563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D87B-FF19-9FD4-AB4A-6752E4FB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64C3-3E5B-47B5-897E-AE7EEAEBED5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634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649CA4-51B4-FEAB-2339-72AE8623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814D-5343-4E46-BD7E-0AA31EB251C1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7451E3-FD4F-CC80-B766-ABF49007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14BBDE-30E8-44C4-7A9B-FE44A639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B92FB-7D72-452E-97DB-D7145E33220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3304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F13A1-169B-CC78-7101-8610ECDFA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C554-B3A7-4B07-AB4A-2378D75E4929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97D2D0-B7A9-B749-E7A2-9A94D796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7004DC-37E7-5257-B8F5-980E41E9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D315-EF61-439B-8558-941CB8E3A58E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753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35CD6-2EF3-7954-FF85-B4A190E7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7950-5317-4B2D-AA7D-A877EE91748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7F07-1BB5-108A-D4DD-DCF49BA3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BCE3-1922-18B5-64E4-258E5A49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F135-1447-418A-AA94-DF9BB18463A3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0043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104D-5477-68F8-366F-C9209B01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F6A7-F0C6-4EBE-89A9-C47C6FE01DCF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2B984-2A2D-EFF1-E748-BC5B06DD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C5903-9F22-BAE2-1FAA-D069D664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797F2-DDAC-4DA6-9BCA-ED5EA5069F2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037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0960AE-90BB-E10A-AF19-C51A97B9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602A3-BB83-487B-876D-E64DD9D9492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81F08-EF67-9589-C893-9556EB48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757A65-0BD4-C913-6C9A-AAFB05CA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D8FF-13F7-43DE-B057-C848660B1B7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070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A47ADA-A623-3573-EA04-92B509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5905-34F2-4565-AF5B-D838B4BF742C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BE45C6-EE54-776D-B7D8-DC1A494C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216148-9071-B57F-C87C-930F8605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31E3-6E26-4EC0-82C4-15E36D98085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60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D9F253-07A3-4F16-0D56-A269602F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8BFF7-1B50-4C61-AA43-DC780E6DE523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565398-C97B-7514-9E0B-9DA4BA00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8CC2D3-05C6-CA43-42ED-D30432AF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EBB2E-DE87-43FA-9FF8-6E9FB242314F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943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82526F-C719-CCF1-6342-F86849EA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6510-F56F-41BF-867E-A592CC1AA6F4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DBF4AD-331B-5C96-DA25-72720310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4EB8D8-9646-35F0-BFBE-32019B8B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ABE3-4C84-4771-8EA6-023406D8442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30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414A4D-E5EE-B58F-F24E-F7528734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EEBC6-F616-4976-B106-5A6627252A8D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76101E-4A2B-A1BC-94A6-F3D4E3D3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1052B-DF8B-1FB9-B140-EE4F422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C24A-AD4E-4E42-A4E3-78C6B9F0BF0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735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C6AB5D-DCE3-5943-290F-CDC2F701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2D119-B39D-4EA3-9951-F2D83E174112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8D24B3-FE8B-17AF-08CE-FE3A407B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B5863C-575C-D2C3-31C3-4F5B7D63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E09E7-1848-45F1-8028-5473161CE835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397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AED5E05-B04A-8F7F-796E-CF9B3CF3A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021D033-BA36-DD28-E8DD-957939515A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A3F26-007F-151F-4530-666775FF4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D74A2A-FB27-46CD-80B0-8DDE2104F17D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CEC84-F5A9-0DB9-A79D-B2CC98C9F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76A8E-0BBA-7B6E-16EB-F0A32B42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C6F45D-B719-44FE-8D6A-775C80A1AA1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85453F8-65C0-1A27-7605-E3C655B94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BDACA65-281B-4CE1-F68B-C31177DE5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/>
              <a:t>Click to edit Master text styles</a:t>
            </a:r>
          </a:p>
          <a:p>
            <a:pPr lvl="1"/>
            <a:r>
              <a:rPr lang="en-ID" altLang="en-US"/>
              <a:t>Second level</a:t>
            </a:r>
          </a:p>
          <a:p>
            <a:pPr lvl="2"/>
            <a:r>
              <a:rPr lang="en-ID" altLang="en-US"/>
              <a:t>Third level</a:t>
            </a:r>
          </a:p>
          <a:p>
            <a:pPr lvl="3"/>
            <a:r>
              <a:rPr lang="en-ID" altLang="en-US"/>
              <a:t>Fourth level</a:t>
            </a:r>
          </a:p>
          <a:p>
            <a:pPr lvl="4"/>
            <a:r>
              <a:rPr lang="en-ID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AB981-ECFD-C0A1-77D4-0BF59FE88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B165DF-06C1-43ED-834C-903674A1F00C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2E99-8CF2-3371-61A5-E707BF5FA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0813B-B4D7-F228-524E-7993079CA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3CB8EA-B8E0-40F6-B8B5-0DC62060D8A3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7BA8ADE-D2AE-677A-4A68-97ADDB271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D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58E293F6-4CCE-9DDA-DD0E-5FE814EF3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0E8D9-823C-BF7D-FD06-06DED4C18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87AFF8-3EA3-4362-B7FF-705609863665}" type="datetimeFigureOut">
              <a:rPr lang="en-ID"/>
              <a:pPr>
                <a:defRPr/>
              </a:pPr>
              <a:t>9/8/2023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4EFC6-978C-9AE8-3AC3-87C97F7D4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57A14-6FEC-1A14-2F7A-BC44B67BE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B73379-5D98-4B79-86A4-BEA85FBABFA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E177955B-766A-5789-6B75-37DE554207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99" name="Title 1">
            <a:extLst>
              <a:ext uri="{FF2B5EF4-FFF2-40B4-BE49-F238E27FC236}">
                <a16:creationId xmlns:a16="http://schemas.microsoft.com/office/drawing/2014/main" id="{3AA075D1-0F7C-0786-8B05-83895D1DA6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8050" y="1360488"/>
            <a:ext cx="4605338" cy="2387600"/>
          </a:xfrm>
        </p:spPr>
        <p:txBody>
          <a:bodyPr/>
          <a:lstStyle/>
          <a:p>
            <a:pPr algn="l" eaLnBrk="1" hangingPunct="1"/>
            <a:r>
              <a:rPr lang="id-ID" altLang="en-US" sz="5000">
                <a:solidFill>
                  <a:schemeClr val="bg1"/>
                </a:solidFill>
                <a:latin typeface="Grandview" panose="020B0502040204020203" pitchFamily="34" charset="0"/>
              </a:rPr>
              <a:t>Human Capital Development</a:t>
            </a:r>
            <a:endParaRPr lang="en-ID" altLang="en-US" sz="500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8C25D8A5-7309-2ADB-9107-4CA41ACB30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8050" y="3840163"/>
            <a:ext cx="4605338" cy="1655762"/>
          </a:xfrm>
        </p:spPr>
        <p:txBody>
          <a:bodyPr/>
          <a:lstStyle/>
          <a:p>
            <a:pPr algn="l" eaLnBrk="1" hangingPunct="1"/>
            <a:r>
              <a:rPr lang="id-ID" altLang="en-US" sz="2000" dirty="0">
                <a:solidFill>
                  <a:schemeClr val="bg1"/>
                </a:solidFill>
                <a:latin typeface="Grandview" panose="020B0502040204020203" pitchFamily="34" charset="0"/>
              </a:rPr>
              <a:t>PRODI S1 KEWIRAUSAHAAN</a:t>
            </a:r>
          </a:p>
          <a:p>
            <a:pPr algn="l" eaLnBrk="1" hangingPunct="1"/>
            <a:r>
              <a:rPr lang="id-ID" altLang="en-US" sz="2000" dirty="0">
                <a:solidFill>
                  <a:schemeClr val="bg1"/>
                </a:solidFill>
                <a:latin typeface="Grandview" panose="020B0502040204020203" pitchFamily="34" charset="0"/>
              </a:rPr>
              <a:t>FAKULTAS EKONOMI DAN SOSIAL </a:t>
            </a:r>
          </a:p>
        </p:txBody>
      </p:sp>
      <p:pic>
        <p:nvPicPr>
          <p:cNvPr id="4101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B6DC73FD-BE7C-34E4-ED17-90C6E3B5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5714" b="2"/>
          <a:stretch>
            <a:fillRect/>
          </a:stretch>
        </p:blipFill>
        <p:spPr bwMode="auto">
          <a:xfrm>
            <a:off x="5800725" y="1057275"/>
            <a:ext cx="5918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5A1FC901-A1A7-3286-F600-A5683D33C6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3250" y="1198563"/>
            <a:ext cx="10985500" cy="446246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FA0F1CCC-0109-F552-E823-1196638393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 descr="&quot;&quot;">
            <a:extLst>
              <a:ext uri="{FF2B5EF4-FFF2-40B4-BE49-F238E27FC236}">
                <a16:creationId xmlns:a16="http://schemas.microsoft.com/office/drawing/2014/main" id="{1330CD53-E55F-7BEF-BECD-FA3B69F19A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646738" cy="385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8" name="Title 1">
            <a:extLst>
              <a:ext uri="{FF2B5EF4-FFF2-40B4-BE49-F238E27FC236}">
                <a16:creationId xmlns:a16="http://schemas.microsoft.com/office/drawing/2014/main" id="{2EC710E0-7CE9-1C4F-3327-613B3C821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709613"/>
            <a:ext cx="4351338" cy="2814637"/>
          </a:xfrm>
        </p:spPr>
        <p:txBody>
          <a:bodyPr/>
          <a:lstStyle/>
          <a:p>
            <a:pPr eaLnBrk="1" hangingPunct="1"/>
            <a:r>
              <a:rPr lang="id-ID" altLang="en-US" b="1"/>
              <a:t>Human Capital Development</a:t>
            </a:r>
            <a:endParaRPr lang="en-ID" altLang="en-US" b="1"/>
          </a:p>
        </p:txBody>
      </p:sp>
      <p:sp>
        <p:nvSpPr>
          <p:cNvPr id="46" name="Rectangle 22" descr="&quot;&quot;">
            <a:extLst>
              <a:ext uri="{FF2B5EF4-FFF2-40B4-BE49-F238E27FC236}">
                <a16:creationId xmlns:a16="http://schemas.microsoft.com/office/drawing/2014/main" id="{1D1675BB-CA6C-62F5-1795-DDF180B05E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36538" cy="385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6390" name="Group 24">
            <a:extLst>
              <a:ext uri="{FF2B5EF4-FFF2-40B4-BE49-F238E27FC236}">
                <a16:creationId xmlns:a16="http://schemas.microsoft.com/office/drawing/2014/main" id="{20BB5E65-433B-DB20-72B0-5C9AD3E2F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795338" y="73025"/>
            <a:ext cx="1179512" cy="233363"/>
            <a:chOff x="7763256" y="73152"/>
            <a:chExt cx="1178966" cy="232963"/>
          </a:xfrm>
        </p:grpSpPr>
        <p:sp>
          <p:nvSpPr>
            <p:cNvPr id="26" name="Rectangle 64" descr="&quot;&quot;">
              <a:extLst>
                <a:ext uri="{FF2B5EF4-FFF2-40B4-BE49-F238E27FC236}">
                  <a16:creationId xmlns:a16="http://schemas.microsoft.com/office/drawing/2014/main" id="{2098164B-C4A6-4C07-6940-EC8BCF8CDEE2}"/>
                </a:ext>
              </a:extLst>
            </p:cNvPr>
            <p:cNvSpPr/>
            <p:nvPr/>
          </p:nvSpPr>
          <p:spPr>
            <a:xfrm>
              <a:off x="8263087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66" descr="&quot;&quot;">
              <a:extLst>
                <a:ext uri="{FF2B5EF4-FFF2-40B4-BE49-F238E27FC236}">
                  <a16:creationId xmlns:a16="http://schemas.microsoft.com/office/drawing/2014/main" id="{D8C8CE34-C0F3-3DDB-6E4B-6E91657DDAF8}"/>
                </a:ext>
              </a:extLst>
            </p:cNvPr>
            <p:cNvSpPr/>
            <p:nvPr/>
          </p:nvSpPr>
          <p:spPr>
            <a:xfrm>
              <a:off x="8263087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64" descr="&quot;&quot;">
              <a:extLst>
                <a:ext uri="{FF2B5EF4-FFF2-40B4-BE49-F238E27FC236}">
                  <a16:creationId xmlns:a16="http://schemas.microsoft.com/office/drawing/2014/main" id="{9E06B0FE-415F-CD97-30BF-F685B6B0A793}"/>
                </a:ext>
              </a:extLst>
            </p:cNvPr>
            <p:cNvSpPr/>
            <p:nvPr/>
          </p:nvSpPr>
          <p:spPr>
            <a:xfrm>
              <a:off x="8137733" y="73152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66" descr="&quot;&quot;">
              <a:extLst>
                <a:ext uri="{FF2B5EF4-FFF2-40B4-BE49-F238E27FC236}">
                  <a16:creationId xmlns:a16="http://schemas.microsoft.com/office/drawing/2014/main" id="{61A7070F-E622-95AD-7A82-2C3361849B01}"/>
                </a:ext>
              </a:extLst>
            </p:cNvPr>
            <p:cNvSpPr/>
            <p:nvPr/>
          </p:nvSpPr>
          <p:spPr>
            <a:xfrm>
              <a:off x="8137733" y="247478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64" descr="&quot;&quot;">
              <a:extLst>
                <a:ext uri="{FF2B5EF4-FFF2-40B4-BE49-F238E27FC236}">
                  <a16:creationId xmlns:a16="http://schemas.microsoft.com/office/drawing/2014/main" id="{04C8D427-B5FA-7803-26B5-B4F24E7474B6}"/>
                </a:ext>
              </a:extLst>
            </p:cNvPr>
            <p:cNvSpPr/>
            <p:nvPr/>
          </p:nvSpPr>
          <p:spPr>
            <a:xfrm>
              <a:off x="8012378" y="73152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66" descr="&quot;&quot;">
              <a:extLst>
                <a:ext uri="{FF2B5EF4-FFF2-40B4-BE49-F238E27FC236}">
                  <a16:creationId xmlns:a16="http://schemas.microsoft.com/office/drawing/2014/main" id="{170E543A-E893-882C-0667-05ED2F755FFC}"/>
                </a:ext>
              </a:extLst>
            </p:cNvPr>
            <p:cNvSpPr/>
            <p:nvPr/>
          </p:nvSpPr>
          <p:spPr>
            <a:xfrm>
              <a:off x="8012378" y="247478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64" descr="&quot;&quot;">
              <a:extLst>
                <a:ext uri="{FF2B5EF4-FFF2-40B4-BE49-F238E27FC236}">
                  <a16:creationId xmlns:a16="http://schemas.microsoft.com/office/drawing/2014/main" id="{FA03C861-039E-9B62-BB35-00EA0A0B7261}"/>
                </a:ext>
              </a:extLst>
            </p:cNvPr>
            <p:cNvSpPr/>
            <p:nvPr/>
          </p:nvSpPr>
          <p:spPr>
            <a:xfrm>
              <a:off x="7888610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66" descr="&quot;&quot;">
              <a:extLst>
                <a:ext uri="{FF2B5EF4-FFF2-40B4-BE49-F238E27FC236}">
                  <a16:creationId xmlns:a16="http://schemas.microsoft.com/office/drawing/2014/main" id="{77B2921F-C6DD-4BBE-C6D7-23F20C10EEAB}"/>
                </a:ext>
              </a:extLst>
            </p:cNvPr>
            <p:cNvSpPr/>
            <p:nvPr/>
          </p:nvSpPr>
          <p:spPr>
            <a:xfrm>
              <a:off x="7888610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64" descr="&quot;&quot;">
              <a:extLst>
                <a:ext uri="{FF2B5EF4-FFF2-40B4-BE49-F238E27FC236}">
                  <a16:creationId xmlns:a16="http://schemas.microsoft.com/office/drawing/2014/main" id="{403A84E2-E8C8-0007-F043-5490F880EF85}"/>
                </a:ext>
              </a:extLst>
            </p:cNvPr>
            <p:cNvSpPr/>
            <p:nvPr/>
          </p:nvSpPr>
          <p:spPr>
            <a:xfrm>
              <a:off x="7763256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66" descr="&quot;&quot;">
              <a:extLst>
                <a:ext uri="{FF2B5EF4-FFF2-40B4-BE49-F238E27FC236}">
                  <a16:creationId xmlns:a16="http://schemas.microsoft.com/office/drawing/2014/main" id="{6EAAB635-8C4B-0F0E-A78C-FF37FAE897FA}"/>
                </a:ext>
              </a:extLst>
            </p:cNvPr>
            <p:cNvSpPr/>
            <p:nvPr/>
          </p:nvSpPr>
          <p:spPr>
            <a:xfrm>
              <a:off x="7763256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64" descr="&quot;&quot;">
              <a:extLst>
                <a:ext uri="{FF2B5EF4-FFF2-40B4-BE49-F238E27FC236}">
                  <a16:creationId xmlns:a16="http://schemas.microsoft.com/office/drawing/2014/main" id="{57F0A2A5-E6EF-6D46-9B97-D9BCAD4E18DA}"/>
                </a:ext>
              </a:extLst>
            </p:cNvPr>
            <p:cNvSpPr/>
            <p:nvPr/>
          </p:nvSpPr>
          <p:spPr>
            <a:xfrm>
              <a:off x="8888272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66" descr="&quot;&quot;">
              <a:extLst>
                <a:ext uri="{FF2B5EF4-FFF2-40B4-BE49-F238E27FC236}">
                  <a16:creationId xmlns:a16="http://schemas.microsoft.com/office/drawing/2014/main" id="{6F5CF644-1644-5D47-5751-9755A31569DE}"/>
                </a:ext>
              </a:extLst>
            </p:cNvPr>
            <p:cNvSpPr/>
            <p:nvPr/>
          </p:nvSpPr>
          <p:spPr>
            <a:xfrm>
              <a:off x="8888272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64" descr="&quot;&quot;">
              <a:extLst>
                <a:ext uri="{FF2B5EF4-FFF2-40B4-BE49-F238E27FC236}">
                  <a16:creationId xmlns:a16="http://schemas.microsoft.com/office/drawing/2014/main" id="{F7C87B97-A3CD-AF96-BDD5-9783F38293BA}"/>
                </a:ext>
              </a:extLst>
            </p:cNvPr>
            <p:cNvSpPr/>
            <p:nvPr/>
          </p:nvSpPr>
          <p:spPr>
            <a:xfrm>
              <a:off x="8762918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66" descr="&quot;&quot;">
              <a:extLst>
                <a:ext uri="{FF2B5EF4-FFF2-40B4-BE49-F238E27FC236}">
                  <a16:creationId xmlns:a16="http://schemas.microsoft.com/office/drawing/2014/main" id="{CCD4B790-9F80-CD89-381A-16B533CA8795}"/>
                </a:ext>
              </a:extLst>
            </p:cNvPr>
            <p:cNvSpPr/>
            <p:nvPr/>
          </p:nvSpPr>
          <p:spPr>
            <a:xfrm>
              <a:off x="8762918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64" descr="&quot;&quot;">
              <a:extLst>
                <a:ext uri="{FF2B5EF4-FFF2-40B4-BE49-F238E27FC236}">
                  <a16:creationId xmlns:a16="http://schemas.microsoft.com/office/drawing/2014/main" id="{E6670DC1-044D-4A4E-F4CC-8709107DF9A5}"/>
                </a:ext>
              </a:extLst>
            </p:cNvPr>
            <p:cNvSpPr/>
            <p:nvPr/>
          </p:nvSpPr>
          <p:spPr>
            <a:xfrm>
              <a:off x="8637563" y="73152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66" descr="&quot;&quot;">
              <a:extLst>
                <a:ext uri="{FF2B5EF4-FFF2-40B4-BE49-F238E27FC236}">
                  <a16:creationId xmlns:a16="http://schemas.microsoft.com/office/drawing/2014/main" id="{7688AF4D-E120-CE66-23F5-A38AA4DD98F3}"/>
                </a:ext>
              </a:extLst>
            </p:cNvPr>
            <p:cNvSpPr/>
            <p:nvPr/>
          </p:nvSpPr>
          <p:spPr>
            <a:xfrm>
              <a:off x="8637563" y="247478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64" descr="&quot;&quot;">
              <a:extLst>
                <a:ext uri="{FF2B5EF4-FFF2-40B4-BE49-F238E27FC236}">
                  <a16:creationId xmlns:a16="http://schemas.microsoft.com/office/drawing/2014/main" id="{16C494C9-93DF-C10E-6851-5BC65D6572D7}"/>
                </a:ext>
              </a:extLst>
            </p:cNvPr>
            <p:cNvSpPr/>
            <p:nvPr/>
          </p:nvSpPr>
          <p:spPr>
            <a:xfrm>
              <a:off x="8512209" y="73152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66" descr="&quot;&quot;">
              <a:extLst>
                <a:ext uri="{FF2B5EF4-FFF2-40B4-BE49-F238E27FC236}">
                  <a16:creationId xmlns:a16="http://schemas.microsoft.com/office/drawing/2014/main" id="{5E4F0286-BA42-6AA1-0541-52F5F4262AD3}"/>
                </a:ext>
              </a:extLst>
            </p:cNvPr>
            <p:cNvSpPr/>
            <p:nvPr/>
          </p:nvSpPr>
          <p:spPr>
            <a:xfrm>
              <a:off x="8512209" y="247478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64" descr="&quot;&quot;">
              <a:extLst>
                <a:ext uri="{FF2B5EF4-FFF2-40B4-BE49-F238E27FC236}">
                  <a16:creationId xmlns:a16="http://schemas.microsoft.com/office/drawing/2014/main" id="{BB623EAF-02DB-4847-1A13-41FCA18BCE45}"/>
                </a:ext>
              </a:extLst>
            </p:cNvPr>
            <p:cNvSpPr/>
            <p:nvPr/>
          </p:nvSpPr>
          <p:spPr>
            <a:xfrm>
              <a:off x="8388441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66" descr="&quot;&quot;">
              <a:extLst>
                <a:ext uri="{FF2B5EF4-FFF2-40B4-BE49-F238E27FC236}">
                  <a16:creationId xmlns:a16="http://schemas.microsoft.com/office/drawing/2014/main" id="{00FE9B37-CDF1-A149-A7E9-64D63CDF8322}"/>
                </a:ext>
              </a:extLst>
            </p:cNvPr>
            <p:cNvSpPr/>
            <p:nvPr/>
          </p:nvSpPr>
          <p:spPr>
            <a:xfrm>
              <a:off x="8388441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6391" name="Picture 6" descr="People attending a meeting">
            <a:extLst>
              <a:ext uri="{FF2B5EF4-FFF2-40B4-BE49-F238E27FC236}">
                <a16:creationId xmlns:a16="http://schemas.microsoft.com/office/drawing/2014/main" id="{B59395F6-F770-7E3F-B386-1E94026A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9071"/>
          <a:stretch>
            <a:fillRect/>
          </a:stretch>
        </p:blipFill>
        <p:spPr bwMode="auto">
          <a:xfrm>
            <a:off x="5942013" y="282575"/>
            <a:ext cx="59785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Content Placeholder 2">
            <a:extLst>
              <a:ext uri="{FF2B5EF4-FFF2-40B4-BE49-F238E27FC236}">
                <a16:creationId xmlns:a16="http://schemas.microsoft.com/office/drawing/2014/main" id="{021CCD52-33EE-3BCC-A94A-6A0C0B97D1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8" y="4098925"/>
            <a:ext cx="10785475" cy="2197100"/>
          </a:xfrm>
        </p:spPr>
        <p:txBody>
          <a:bodyPr anchor="ctr"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ID" altLang="en-US">
                <a:latin typeface="Grandview" panose="020B0502040204020203" pitchFamily="34" charset="0"/>
              </a:rPr>
              <a:t>Schultz (1979) human capital involves increase investment in education and training of the individuals</a:t>
            </a:r>
            <a:r>
              <a:rPr lang="id-ID" altLang="en-US">
                <a:latin typeface="Grandview" panose="020B0502040204020203" pitchFamily="34" charset="0"/>
              </a:rPr>
              <a:t>.</a:t>
            </a:r>
            <a:endParaRPr lang="en-ID" altLang="en-US">
              <a:latin typeface="Grandview" panose="020B0502040204020203" pitchFamily="34" charset="0"/>
            </a:endParaRPr>
          </a:p>
        </p:txBody>
      </p:sp>
      <p:sp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1E091E6F-5DF5-D6B2-B93F-94D1E33561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6492875"/>
            <a:ext cx="12192000" cy="3651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2" descr="&quot;&quot;">
            <a:extLst>
              <a:ext uri="{FF2B5EF4-FFF2-40B4-BE49-F238E27FC236}">
                <a16:creationId xmlns:a16="http://schemas.microsoft.com/office/drawing/2014/main" id="{3226AA67-DBBE-7175-07FD-03E43726C8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7" descr="Colorful carved figures of humans">
            <a:extLst>
              <a:ext uri="{FF2B5EF4-FFF2-40B4-BE49-F238E27FC236}">
                <a16:creationId xmlns:a16="http://schemas.microsoft.com/office/drawing/2014/main" id="{D94EA5F0-4FA7-0618-4D12-3230EA32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7" r="-2" b="6837"/>
          <a:stretch>
            <a:fillRect/>
          </a:stretch>
        </p:blipFill>
        <p:spPr bwMode="auto">
          <a:xfrm>
            <a:off x="0" y="0"/>
            <a:ext cx="12228513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14">
            <a:extLst>
              <a:ext uri="{FF2B5EF4-FFF2-40B4-BE49-F238E27FC236}">
                <a16:creationId xmlns:a16="http://schemas.microsoft.com/office/drawing/2014/main" id="{AB1888CB-FD57-D9D2-C351-E7196A758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987675"/>
            <a:ext cx="12228513" cy="1828800"/>
            <a:chOff x="-305" y="2987478"/>
            <a:chExt cx="12188952" cy="1828800"/>
          </a:xfrm>
        </p:grpSpPr>
        <p:sp>
          <p:nvSpPr>
            <p:cNvPr id="17415" name="Freeform: Shape 15">
              <a:extLst>
                <a:ext uri="{FF2B5EF4-FFF2-40B4-BE49-F238E27FC236}">
                  <a16:creationId xmlns:a16="http://schemas.microsoft.com/office/drawing/2014/main" id="{1CDCA604-F366-73B1-7D63-DB42A3F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2987478"/>
              <a:ext cx="12188952" cy="1099712"/>
            </a:xfrm>
            <a:custGeom>
              <a:avLst/>
              <a:gdLst>
                <a:gd name="T0" fmla="*/ 37527074 w 9182100"/>
                <a:gd name="T1" fmla="*/ 893557 h 932744"/>
                <a:gd name="T2" fmla="*/ 34307481 w 9182100"/>
                <a:gd name="T3" fmla="*/ 713885 h 932744"/>
                <a:gd name="T4" fmla="*/ 33351813 w 9182100"/>
                <a:gd name="T5" fmla="*/ 627956 h 932744"/>
                <a:gd name="T6" fmla="*/ 33149607 w 9182100"/>
                <a:gd name="T7" fmla="*/ 607343 h 932744"/>
                <a:gd name="T8" fmla="*/ 32705930 w 9182100"/>
                <a:gd name="T9" fmla="*/ 568718 h 932744"/>
                <a:gd name="T10" fmla="*/ 31432228 w 9182100"/>
                <a:gd name="T11" fmla="*/ 477796 h 932744"/>
                <a:gd name="T12" fmla="*/ 29331641 w 9182100"/>
                <a:gd name="T13" fmla="*/ 359971 h 932744"/>
                <a:gd name="T14" fmla="*/ 27222812 w 9182100"/>
                <a:gd name="T15" fmla="*/ 275342 h 932744"/>
                <a:gd name="T16" fmla="*/ 26371193 w 9182100"/>
                <a:gd name="T17" fmla="*/ 251474 h 932744"/>
                <a:gd name="T18" fmla="*/ 25061366 w 9182100"/>
                <a:gd name="T19" fmla="*/ 236718 h 932744"/>
                <a:gd name="T20" fmla="*/ 24601204 w 9182100"/>
                <a:gd name="T21" fmla="*/ 242576 h 932744"/>
                <a:gd name="T22" fmla="*/ 22421301 w 9182100"/>
                <a:gd name="T23" fmla="*/ 364742 h 932744"/>
                <a:gd name="T24" fmla="*/ 19426696 w 9182100"/>
                <a:gd name="T25" fmla="*/ 390131 h 932744"/>
                <a:gd name="T26" fmla="*/ 19045447 w 9182100"/>
                <a:gd name="T27" fmla="*/ 368216 h 932744"/>
                <a:gd name="T28" fmla="*/ 18758041 w 9182100"/>
                <a:gd name="T29" fmla="*/ 348687 h 932744"/>
                <a:gd name="T30" fmla="*/ 18659096 w 9182100"/>
                <a:gd name="T31" fmla="*/ 341524 h 932744"/>
                <a:gd name="T32" fmla="*/ 16198857 w 9182100"/>
                <a:gd name="T33" fmla="*/ 155344 h 932744"/>
                <a:gd name="T34" fmla="*/ 14958924 w 9182100"/>
                <a:gd name="T35" fmla="*/ 65944 h 932744"/>
                <a:gd name="T36" fmla="*/ 14497188 w 9182100"/>
                <a:gd name="T37" fmla="*/ 37517 h 932744"/>
                <a:gd name="T38" fmla="*/ 11784093 w 9182100"/>
                <a:gd name="T39" fmla="*/ 19941 h 932744"/>
                <a:gd name="T40" fmla="*/ 7464346 w 9182100"/>
                <a:gd name="T41" fmla="*/ 359971 h 932744"/>
                <a:gd name="T42" fmla="*/ 6384602 w 9182100"/>
                <a:gd name="T43" fmla="*/ 507526 h 932744"/>
                <a:gd name="T44" fmla="*/ 5817250 w 9182100"/>
                <a:gd name="T45" fmla="*/ 594323 h 932744"/>
                <a:gd name="T46" fmla="*/ 3591414 w 9182100"/>
                <a:gd name="T47" fmla="*/ 821298 h 932744"/>
                <a:gd name="T48" fmla="*/ 2854835 w 9182100"/>
                <a:gd name="T49" fmla="*/ 842130 h 932744"/>
                <a:gd name="T50" fmla="*/ 1391883 w 9182100"/>
                <a:gd name="T51" fmla="*/ 778983 h 932744"/>
                <a:gd name="T52" fmla="*/ 0 w 9182100"/>
                <a:gd name="T53" fmla="*/ 596061 h 932744"/>
                <a:gd name="T54" fmla="*/ 37693 w 9182100"/>
                <a:gd name="T55" fmla="*/ 1635025 h 932744"/>
                <a:gd name="T56" fmla="*/ 2693854 w 9182100"/>
                <a:gd name="T57" fmla="*/ 2069014 h 932744"/>
                <a:gd name="T58" fmla="*/ 6348089 w 9182100"/>
                <a:gd name="T59" fmla="*/ 2026264 h 932744"/>
                <a:gd name="T60" fmla="*/ 6999858 w 9182100"/>
                <a:gd name="T61" fmla="*/ 1964206 h 932744"/>
                <a:gd name="T62" fmla="*/ 7959846 w 9182100"/>
                <a:gd name="T63" fmla="*/ 1883918 h 932744"/>
                <a:gd name="T64" fmla="*/ 10333708 w 9182100"/>
                <a:gd name="T65" fmla="*/ 1749815 h 932744"/>
                <a:gd name="T66" fmla="*/ 11121723 w 9182100"/>
                <a:gd name="T67" fmla="*/ 1724209 h 932744"/>
                <a:gd name="T68" fmla="*/ 12678901 w 9182100"/>
                <a:gd name="T69" fmla="*/ 1709023 h 932744"/>
                <a:gd name="T70" fmla="*/ 13439827 w 9182100"/>
                <a:gd name="T71" fmla="*/ 1723776 h 932744"/>
                <a:gd name="T72" fmla="*/ 14360942 w 9182100"/>
                <a:gd name="T73" fmla="*/ 1769781 h 932744"/>
                <a:gd name="T74" fmla="*/ 14957354 w 9182100"/>
                <a:gd name="T75" fmla="*/ 1813610 h 932744"/>
                <a:gd name="T76" fmla="*/ 17441542 w 9182100"/>
                <a:gd name="T77" fmla="*/ 1991328 h 932744"/>
                <a:gd name="T78" fmla="*/ 18491835 w 9182100"/>
                <a:gd name="T79" fmla="*/ 2057731 h 932744"/>
                <a:gd name="T80" fmla="*/ 18936690 w 9182100"/>
                <a:gd name="T81" fmla="*/ 2082682 h 932744"/>
                <a:gd name="T82" fmla="*/ 20991730 w 9182100"/>
                <a:gd name="T83" fmla="*/ 2121310 h 932744"/>
                <a:gd name="T84" fmla="*/ 24395465 w 9182100"/>
                <a:gd name="T85" fmla="*/ 1915163 h 932744"/>
                <a:gd name="T86" fmla="*/ 24945935 w 9182100"/>
                <a:gd name="T87" fmla="*/ 1892164 h 932744"/>
                <a:gd name="T88" fmla="*/ 25919273 w 9182100"/>
                <a:gd name="T89" fmla="*/ 1873937 h 932744"/>
                <a:gd name="T90" fmla="*/ 29183229 w 9182100"/>
                <a:gd name="T91" fmla="*/ 1883049 h 932744"/>
                <a:gd name="T92" fmla="*/ 32449150 w 9182100"/>
                <a:gd name="T93" fmla="*/ 1939686 h 932744"/>
                <a:gd name="T94" fmla="*/ 32832361 w 9182100"/>
                <a:gd name="T95" fmla="*/ 1952921 h 932744"/>
                <a:gd name="T96" fmla="*/ 33274857 w 9182100"/>
                <a:gd name="T97" fmla="*/ 1969197 h 932744"/>
                <a:gd name="T98" fmla="*/ 35879187 w 9182100"/>
                <a:gd name="T99" fmla="*/ 1944892 h 932744"/>
                <a:gd name="T100" fmla="*/ 37849026 w 9182100"/>
                <a:gd name="T101" fmla="*/ 1835095 h 932744"/>
                <a:gd name="T102" fmla="*/ 37849814 w 9182100"/>
                <a:gd name="T103" fmla="*/ 903104 h 9327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lnTo>
                    <a:pt x="9182100" y="396420"/>
                  </a:lnTo>
                  <a:close/>
                </a:path>
              </a:pathLst>
            </a:cu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416" name="Freeform: Shape 16">
              <a:extLst>
                <a:ext uri="{FF2B5EF4-FFF2-40B4-BE49-F238E27FC236}">
                  <a16:creationId xmlns:a16="http://schemas.microsoft.com/office/drawing/2014/main" id="{5485E7D1-32CD-DF89-C0F2-5B5AF51B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3199381"/>
              <a:ext cx="12188952" cy="902694"/>
            </a:xfrm>
            <a:custGeom>
              <a:avLst/>
              <a:gdLst>
                <a:gd name="T0" fmla="*/ 37834895 w 9182100"/>
                <a:gd name="T1" fmla="*/ 799615 h 765639"/>
                <a:gd name="T2" fmla="*/ 34587823 w 9182100"/>
                <a:gd name="T3" fmla="*/ 657918 h 765639"/>
                <a:gd name="T4" fmla="*/ 33611736 w 9182100"/>
                <a:gd name="T5" fmla="*/ 580668 h 765639"/>
                <a:gd name="T6" fmla="*/ 33408352 w 9182100"/>
                <a:gd name="T7" fmla="*/ 561574 h 765639"/>
                <a:gd name="T8" fmla="*/ 32972138 w 9182100"/>
                <a:gd name="T9" fmla="*/ 526203 h 765639"/>
                <a:gd name="T10" fmla="*/ 29611198 w 9182100"/>
                <a:gd name="T11" fmla="*/ 336333 h 765639"/>
                <a:gd name="T12" fmla="*/ 26236517 w 9182100"/>
                <a:gd name="T13" fmla="*/ 233263 h 765639"/>
                <a:gd name="T14" fmla="*/ 25146181 w 9182100"/>
                <a:gd name="T15" fmla="*/ 230874 h 765639"/>
                <a:gd name="T16" fmla="*/ 24468886 w 9182100"/>
                <a:gd name="T17" fmla="*/ 251271 h 765639"/>
                <a:gd name="T18" fmla="*/ 21228484 w 9182100"/>
                <a:gd name="T19" fmla="*/ 422915 h 765639"/>
                <a:gd name="T20" fmla="*/ 19497368 w 9182100"/>
                <a:gd name="T21" fmla="*/ 378645 h 765639"/>
                <a:gd name="T22" fmla="*/ 19106698 w 9182100"/>
                <a:gd name="T23" fmla="*/ 354129 h 765639"/>
                <a:gd name="T24" fmla="*/ 18908811 w 9182100"/>
                <a:gd name="T25" fmla="*/ 340240 h 765639"/>
                <a:gd name="T26" fmla="*/ 16444646 w 9182100"/>
                <a:gd name="T27" fmla="*/ 156229 h 765639"/>
                <a:gd name="T28" fmla="*/ 15206678 w 9182100"/>
                <a:gd name="T29" fmla="*/ 66393 h 765639"/>
                <a:gd name="T30" fmla="*/ 14756716 w 9182100"/>
                <a:gd name="T31" fmla="*/ 38399 h 765639"/>
                <a:gd name="T32" fmla="*/ 11231661 w 9182100"/>
                <a:gd name="T33" fmla="*/ 52073 h 765639"/>
                <a:gd name="T34" fmla="*/ 6978264 w 9182100"/>
                <a:gd name="T35" fmla="*/ 444397 h 765639"/>
                <a:gd name="T36" fmla="*/ 6563646 w 9182100"/>
                <a:gd name="T37" fmla="*/ 504937 h 765639"/>
                <a:gd name="T38" fmla="*/ 4658197 w 9182100"/>
                <a:gd name="T39" fmla="*/ 724969 h 765639"/>
                <a:gd name="T40" fmla="*/ 3514458 w 9182100"/>
                <a:gd name="T41" fmla="*/ 779000 h 765639"/>
                <a:gd name="T42" fmla="*/ 2379355 w 9182100"/>
                <a:gd name="T43" fmla="*/ 758170 h 765639"/>
                <a:gd name="T44" fmla="*/ 870862 w 9182100"/>
                <a:gd name="T45" fmla="*/ 595425 h 765639"/>
                <a:gd name="T46" fmla="*/ 0 w 9182100"/>
                <a:gd name="T47" fmla="*/ 455464 h 765639"/>
                <a:gd name="T48" fmla="*/ 413442 w 9182100"/>
                <a:gd name="T49" fmla="*/ 1303039 h 765639"/>
                <a:gd name="T50" fmla="*/ 3013458 w 9182100"/>
                <a:gd name="T51" fmla="*/ 1701658 h 765639"/>
                <a:gd name="T52" fmla="*/ 6581315 w 9182100"/>
                <a:gd name="T53" fmla="*/ 1633307 h 765639"/>
                <a:gd name="T54" fmla="*/ 7222485 w 9182100"/>
                <a:gd name="T55" fmla="*/ 1567990 h 765639"/>
                <a:gd name="T56" fmla="*/ 8197392 w 9182100"/>
                <a:gd name="T57" fmla="*/ 1479240 h 765639"/>
                <a:gd name="T58" fmla="*/ 10595591 w 9182100"/>
                <a:gd name="T59" fmla="*/ 1330816 h 765639"/>
                <a:gd name="T60" fmla="*/ 12188895 w 9182100"/>
                <a:gd name="T61" fmla="*/ 1285248 h 765639"/>
                <a:gd name="T62" fmla="*/ 13756678 w 9182100"/>
                <a:gd name="T63" fmla="*/ 1295230 h 765639"/>
                <a:gd name="T64" fmla="*/ 14706852 w 9182100"/>
                <a:gd name="T65" fmla="*/ 1341015 h 765639"/>
                <a:gd name="T66" fmla="*/ 15308760 w 9182100"/>
                <a:gd name="T67" fmla="*/ 1384847 h 765639"/>
                <a:gd name="T68" fmla="*/ 17790592 w 9182100"/>
                <a:gd name="T69" fmla="*/ 1563434 h 765639"/>
                <a:gd name="T70" fmla="*/ 19493441 w 9182100"/>
                <a:gd name="T71" fmla="*/ 1666289 h 765639"/>
                <a:gd name="T72" fmla="*/ 23059336 w 9182100"/>
                <a:gd name="T73" fmla="*/ 1609436 h 765639"/>
                <a:gd name="T74" fmla="*/ 25042128 w 9182100"/>
                <a:gd name="T75" fmla="*/ 1477287 h 765639"/>
                <a:gd name="T76" fmla="*/ 26221205 w 9182100"/>
                <a:gd name="T77" fmla="*/ 1456022 h 765639"/>
                <a:gd name="T78" fmla="*/ 29500868 w 9182100"/>
                <a:gd name="T79" fmla="*/ 1478587 h 765639"/>
                <a:gd name="T80" fmla="*/ 32780535 w 9182100"/>
                <a:gd name="T81" fmla="*/ 1554104 h 765639"/>
                <a:gd name="T82" fmla="*/ 33171592 w 9182100"/>
                <a:gd name="T83" fmla="*/ 1570595 h 765639"/>
                <a:gd name="T84" fmla="*/ 33606630 w 9182100"/>
                <a:gd name="T85" fmla="*/ 1589907 h 765639"/>
                <a:gd name="T86" fmla="*/ 36183091 w 9182100"/>
                <a:gd name="T87" fmla="*/ 1590341 h 765639"/>
                <a:gd name="T88" fmla="*/ 37849422 w 9182100"/>
                <a:gd name="T89" fmla="*/ 799830 h 76563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lnTo>
                    <a:pt x="9182100" y="351088"/>
                  </a:lnTo>
                  <a:close/>
                </a:path>
              </a:pathLst>
            </a:cu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4" name="Freeform: Shape 17" descr="&quot;&quot;">
              <a:extLst>
                <a:ext uri="{FF2B5EF4-FFF2-40B4-BE49-F238E27FC236}">
                  <a16:creationId xmlns:a16="http://schemas.microsoft.com/office/drawing/2014/main" id="{32720462-5B50-C4D9-714D-82278492D233}"/>
                </a:ext>
              </a:extLst>
            </p:cNvPr>
            <p:cNvSpPr/>
            <p:nvPr/>
          </p:nvSpPr>
          <p:spPr>
            <a:xfrm>
              <a:off x="-305" y="3501828"/>
              <a:ext cx="12188952" cy="641350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 useBgFill="1">
          <p:nvSpPr>
            <p:cNvPr id="17418" name="Freeform: Shape 18">
              <a:extLst>
                <a:ext uri="{FF2B5EF4-FFF2-40B4-BE49-F238E27FC236}">
                  <a16:creationId xmlns:a16="http://schemas.microsoft.com/office/drawing/2014/main" id="{AC5FC97C-1A9B-6314-29B4-87060A3B3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-305" y="3614750"/>
              <a:ext cx="12188952" cy="1201528"/>
            </a:xfrm>
            <a:custGeom>
              <a:avLst/>
              <a:gdLst>
                <a:gd name="T0" fmla="*/ 0 w 9182100"/>
                <a:gd name="T1" fmla="*/ 3227238 h 1019102"/>
                <a:gd name="T2" fmla="*/ 66697944 w 9182100"/>
                <a:gd name="T3" fmla="*/ 3227238 h 1019102"/>
                <a:gd name="T4" fmla="*/ 66697944 w 9182100"/>
                <a:gd name="T5" fmla="*/ 864549 h 1019102"/>
                <a:gd name="T6" fmla="*/ 65853838 w 9182100"/>
                <a:gd name="T7" fmla="*/ 881442 h 1019102"/>
                <a:gd name="T8" fmla="*/ 60013624 w 9182100"/>
                <a:gd name="T9" fmla="*/ 816289 h 1019102"/>
                <a:gd name="T10" fmla="*/ 58391838 w 9182100"/>
                <a:gd name="T11" fmla="*/ 747215 h 1019102"/>
                <a:gd name="T12" fmla="*/ 57110467 w 9182100"/>
                <a:gd name="T13" fmla="*/ 674827 h 1019102"/>
                <a:gd name="T14" fmla="*/ 45317933 w 9182100"/>
                <a:gd name="T15" fmla="*/ 400339 h 1019102"/>
                <a:gd name="T16" fmla="*/ 42339360 w 9182100"/>
                <a:gd name="T17" fmla="*/ 451009 h 1019102"/>
                <a:gd name="T18" fmla="*/ 37972858 w 9182100"/>
                <a:gd name="T19" fmla="*/ 695936 h 1019102"/>
                <a:gd name="T20" fmla="*/ 31920230 w 9182100"/>
                <a:gd name="T21" fmla="*/ 603940 h 1019102"/>
                <a:gd name="T22" fmla="*/ 27524668 w 9182100"/>
                <a:gd name="T23" fmla="*/ 340918 h 1019102"/>
                <a:gd name="T24" fmla="*/ 24636038 w 9182100"/>
                <a:gd name="T25" fmla="*/ 96591 h 1019102"/>
                <a:gd name="T26" fmla="*/ 15836606 w 9182100"/>
                <a:gd name="T27" fmla="*/ 214533 h 1019102"/>
                <a:gd name="T28" fmla="*/ 11210658 w 9182100"/>
                <a:gd name="T29" fmla="*/ 664870 h 1019102"/>
                <a:gd name="T30" fmla="*/ 9274061 w 9182100"/>
                <a:gd name="T31" fmla="*/ 907078 h 1019102"/>
                <a:gd name="T32" fmla="*/ 3205513 w 9182100"/>
                <a:gd name="T33" fmla="*/ 925783 h 1019102"/>
                <a:gd name="T34" fmla="*/ 0 w 9182100"/>
                <a:gd name="T35" fmla="*/ 429295 h 1019102"/>
                <a:gd name="T36" fmla="*/ 0 w 9182100"/>
                <a:gd name="T37" fmla="*/ 3227238 h 1019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7413" name="Title 1">
            <a:extLst>
              <a:ext uri="{FF2B5EF4-FFF2-40B4-BE49-F238E27FC236}">
                <a16:creationId xmlns:a16="http://schemas.microsoft.com/office/drawing/2014/main" id="{F5FFE2A6-1FF8-E325-B176-561B3EF07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863" y="4551363"/>
            <a:ext cx="5021262" cy="1509712"/>
          </a:xfrm>
        </p:spPr>
        <p:txBody>
          <a:bodyPr/>
          <a:lstStyle/>
          <a:p>
            <a:pPr eaLnBrk="1" hangingPunct="1"/>
            <a:r>
              <a:rPr lang="id-ID" altLang="en-US" sz="3600" b="1">
                <a:solidFill>
                  <a:schemeClr val="tx2"/>
                </a:solidFill>
              </a:rPr>
              <a:t>Human Capital Develompent</a:t>
            </a:r>
            <a:endParaRPr lang="en-ID" altLang="en-US" sz="3600" b="1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AAA91-1447-B0A6-977B-C24140F0D3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89143" y="4404183"/>
            <a:ext cx="5956312" cy="2366072"/>
          </a:xfrm>
        </p:spPr>
        <p:txBody>
          <a:bodyPr numCol="2" rtlCol="0" anchor="ctr">
            <a:normAutofit fontScale="85000" lnSpcReduction="20000"/>
          </a:bodyPr>
          <a:lstStyle/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Aset HCD : </a:t>
            </a:r>
            <a:b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</a:b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1. Pengetahuan </a:t>
            </a:r>
          </a:p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2. Keterampilan </a:t>
            </a:r>
            <a:b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</a:b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3. Keahlian </a:t>
            </a:r>
          </a:p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4. Kreativitas  </a:t>
            </a:r>
          </a:p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5. Akhlak </a:t>
            </a:r>
          </a:p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6. Pengalaman </a:t>
            </a:r>
          </a:p>
          <a:p>
            <a:pPr marL="0" indent="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solidFill>
                  <a:schemeClr val="tx2"/>
                </a:solidFill>
                <a:latin typeface="Grandview" panose="020B0502040204020203" pitchFamily="34" charset="0"/>
              </a:rPr>
              <a:t>7. Kesehatan</a:t>
            </a:r>
            <a:endParaRPr lang="en-ID" sz="2400" dirty="0">
              <a:solidFill>
                <a:schemeClr val="tx2"/>
              </a:solidFill>
              <a:latin typeface="Grandview" panose="020B0502040204020203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834F2911-1F98-E389-F683-97154E628B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A51718B4-D460-703E-E8A0-82DED098A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217011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D459C5-D4BC-F1AD-D471-0CD1E4C34B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37781-07A0-F5B8-7368-2DD27BC247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42" name="Title 1">
            <a:extLst>
              <a:ext uri="{FF2B5EF4-FFF2-40B4-BE49-F238E27FC236}">
                <a16:creationId xmlns:a16="http://schemas.microsoft.com/office/drawing/2014/main" id="{68E13668-5EEF-BF93-4A8D-B5D9FB395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4300" y="349250"/>
            <a:ext cx="9717088" cy="1576388"/>
          </a:xfrm>
        </p:spPr>
        <p:txBody>
          <a:bodyPr/>
          <a:lstStyle/>
          <a:p>
            <a:pPr eaLnBrk="1" hangingPunct="1"/>
            <a:r>
              <a:rPr lang="id-ID" altLang="en-US" sz="4000" b="1">
                <a:solidFill>
                  <a:srgbClr val="FFFFFF"/>
                </a:solidFill>
                <a:latin typeface="Grandview" panose="020B0502040204020203" pitchFamily="34" charset="0"/>
              </a:rPr>
              <a:t>Jenis Jenis Human Capital Development </a:t>
            </a:r>
            <a:endParaRPr lang="en-ID" altLang="en-US" sz="4000" b="1">
              <a:solidFill>
                <a:srgbClr val="FFFFFF"/>
              </a:solidFill>
              <a:latin typeface="Grandview" panose="020B0502040204020203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9713AD-5785-5570-2610-9FA16C9814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E5E942D-D9BE-CA97-8C1B-5C0560F57D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A1E48C20-6D17-6419-6508-411F569D74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7638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117FE-D37E-F64A-8F5C-58BE4D5950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30E976-6058-ED3C-3956-1351BECEDE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66" name="Title 1">
            <a:extLst>
              <a:ext uri="{FF2B5EF4-FFF2-40B4-BE49-F238E27FC236}">
                <a16:creationId xmlns:a16="http://schemas.microsoft.com/office/drawing/2014/main" id="{F52A0F46-8103-DF2A-7DB5-82F778CD2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49250"/>
            <a:ext cx="10044113" cy="877888"/>
          </a:xfrm>
        </p:spPr>
        <p:txBody>
          <a:bodyPr/>
          <a:lstStyle/>
          <a:p>
            <a:pPr eaLnBrk="1" hangingPunct="1"/>
            <a:r>
              <a:rPr lang="id-ID" altLang="en-US" sz="4000">
                <a:solidFill>
                  <a:srgbClr val="FFFFFF"/>
                </a:solidFill>
              </a:rPr>
              <a:t>Perbedaan HRM dan HCM (insight.co) </a:t>
            </a:r>
            <a:endParaRPr lang="en-ID" altLang="en-US" sz="400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A9CF15-CA90-AD76-83AE-1AAC689CBC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661" y="1684963"/>
          <a:ext cx="11846103" cy="499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B06DFEDD-C691-69C7-AD23-570DB302147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90600" y="1030288"/>
            <a:ext cx="9794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35D7D987-1286-3A2C-618C-735C0EC64F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4" name="Content Placeholder 4" descr="Close up of chess pieces">
            <a:extLst>
              <a:ext uri="{FF2B5EF4-FFF2-40B4-BE49-F238E27FC236}">
                <a16:creationId xmlns:a16="http://schemas.microsoft.com/office/drawing/2014/main" id="{EBDC7455-1C03-7647-1E49-F1627ED2DB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4270F3-B0BD-ECA4-787F-086A071952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8" name="Title 1">
            <a:extLst>
              <a:ext uri="{FF2B5EF4-FFF2-40B4-BE49-F238E27FC236}">
                <a16:creationId xmlns:a16="http://schemas.microsoft.com/office/drawing/2014/main" id="{3E6DEE98-06E1-6223-87F5-080F46967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730250"/>
            <a:ext cx="7343775" cy="1384300"/>
          </a:xfrm>
        </p:spPr>
        <p:txBody>
          <a:bodyPr/>
          <a:lstStyle/>
          <a:p>
            <a:pPr algn="ctr" eaLnBrk="1" hangingPunct="1"/>
            <a:r>
              <a:rPr lang="en-US" altLang="en-US" sz="7200" b="1">
                <a:solidFill>
                  <a:srgbClr val="FFFFFF"/>
                </a:solidFill>
              </a:rPr>
              <a:t>Terima kasih </a:t>
            </a:r>
          </a:p>
        </p:txBody>
      </p:sp>
      <p:cxnSp>
        <p:nvCxnSpPr>
          <p:cNvPr id="16" name="Straight Connector 15" descr="&quot;&quot;">
            <a:extLst>
              <a:ext uri="{FF2B5EF4-FFF2-40B4-BE49-F238E27FC236}">
                <a16:creationId xmlns:a16="http://schemas.microsoft.com/office/drawing/2014/main" id="{14A512D6-785D-0640-3679-BF585B93AFE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96950" y="4860925"/>
            <a:ext cx="97948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4D52F557-1667-A1EE-5A7C-FEEB4D2428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99" name="Title 1">
            <a:extLst>
              <a:ext uri="{FF2B5EF4-FFF2-40B4-BE49-F238E27FC236}">
                <a16:creationId xmlns:a16="http://schemas.microsoft.com/office/drawing/2014/main" id="{D9202EB3-D7B3-4363-8161-6D2AE4235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928688"/>
            <a:ext cx="5181600" cy="1314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b="1" dirty="0">
                <a:latin typeface="Grandview" panose="020B0502040204020203" pitchFamily="34" charset="0"/>
              </a:rPr>
              <a:t>KONTRAK BELAJAR </a:t>
            </a:r>
            <a:endParaRPr lang="en-ID" altLang="en-US" b="1" dirty="0">
              <a:latin typeface="Grandview" panose="020B0502040204020203" pitchFamily="34" charset="0"/>
            </a:endParaRPr>
          </a:p>
        </p:txBody>
      </p:sp>
      <p:cxnSp>
        <p:nvCxnSpPr>
          <p:cNvPr id="12" name="Straight Connector 11" descr="&quot;&quot;">
            <a:extLst>
              <a:ext uri="{FF2B5EF4-FFF2-40B4-BE49-F238E27FC236}">
                <a16:creationId xmlns:a16="http://schemas.microsoft.com/office/drawing/2014/main" id="{70ADC697-E0E8-9F05-BC09-366801CE390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90600" y="1030288"/>
            <a:ext cx="9794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EA74D-46C0-77F5-731C-963ACDB33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322513"/>
            <a:ext cx="6122988" cy="4160837"/>
          </a:xfrm>
        </p:spPr>
        <p:txBody>
          <a:bodyPr rtlCol="0">
            <a:normAutofit fontScale="92500" lnSpcReduction="10000"/>
          </a:bodyPr>
          <a:lstStyle/>
          <a:p>
            <a:pPr marL="514324" indent="-514324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kern="0" dirty="0" err="1">
                <a:latin typeface="Grandview" panose="020B0502040204020203" pitchFamily="34" charset="0"/>
              </a:rPr>
              <a:t>Selama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perkuliahan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wajib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memelihara</a:t>
            </a:r>
            <a:r>
              <a:rPr lang="en-US" sz="2400" kern="0" dirty="0">
                <a:latin typeface="Grandview" panose="020B0502040204020203" pitchFamily="34" charset="0"/>
              </a:rPr>
              <a:t> dan </a:t>
            </a:r>
            <a:r>
              <a:rPr lang="en-US" sz="2400" kern="0" dirty="0" err="1">
                <a:latin typeface="Grandview" panose="020B0502040204020203" pitchFamily="34" charset="0"/>
              </a:rPr>
              <a:t>menjaga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keamanan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serta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ketertiban</a:t>
            </a:r>
            <a:r>
              <a:rPr lang="en-US" sz="2400" kern="0" dirty="0">
                <a:latin typeface="Grandview" panose="020B0502040204020203" pitchFamily="34" charset="0"/>
              </a:rPr>
              <a:t> </a:t>
            </a:r>
            <a:r>
              <a:rPr lang="en-US" sz="2400" kern="0" dirty="0" err="1">
                <a:latin typeface="Grandview" panose="020B0502040204020203" pitchFamily="34" charset="0"/>
              </a:rPr>
              <a:t>dikelas</a:t>
            </a:r>
            <a:r>
              <a:rPr lang="id-ID" sz="2400" kern="0" dirty="0">
                <a:latin typeface="Grandview" panose="020B0502040204020203" pitchFamily="34" charset="0"/>
              </a:rPr>
              <a:t>.</a:t>
            </a:r>
          </a:p>
          <a:p>
            <a:pPr marL="514324" indent="-514324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2400" kern="0" dirty="0">
                <a:latin typeface="Grandview" panose="020B0502040204020203" pitchFamily="34" charset="0"/>
              </a:rPr>
              <a:t>Mahasiswa wajib berpenampilan rapi</a:t>
            </a:r>
          </a:p>
          <a:p>
            <a:pPr marL="514324" indent="-514324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400" kern="0" dirty="0" err="1">
                <a:latin typeface="Grandview" panose="020B0502040204020203" pitchFamily="34" charset="0"/>
              </a:rPr>
              <a:t>Mahasiswa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dianjurkan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untuk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menambah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bacaan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dari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sumber-sumber</a:t>
            </a:r>
            <a:r>
              <a:rPr lang="en-GB" sz="2400" kern="0" dirty="0">
                <a:latin typeface="Grandview" panose="020B0502040204020203" pitchFamily="34" charset="0"/>
              </a:rPr>
              <a:t> lain </a:t>
            </a:r>
            <a:r>
              <a:rPr lang="en-GB" sz="2400" kern="0" dirty="0" err="1">
                <a:latin typeface="Grandview" panose="020B0502040204020203" pitchFamily="34" charset="0"/>
              </a:rPr>
              <a:t>sebagai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referensi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untuk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memperluas</a:t>
            </a:r>
            <a:r>
              <a:rPr lang="en-GB" sz="2400" kern="0" dirty="0">
                <a:latin typeface="Grandview" panose="020B0502040204020203" pitchFamily="34" charset="0"/>
              </a:rPr>
              <a:t> </a:t>
            </a:r>
            <a:r>
              <a:rPr lang="en-GB" sz="2400" kern="0" dirty="0" err="1">
                <a:latin typeface="Grandview" panose="020B0502040204020203" pitchFamily="34" charset="0"/>
              </a:rPr>
              <a:t>pengetahuan</a:t>
            </a:r>
            <a:r>
              <a:rPr lang="en-GB" sz="2400" kern="0" dirty="0">
                <a:latin typeface="Grandview" panose="020B0502040204020203" pitchFamily="34" charset="0"/>
              </a:rPr>
              <a:t>.</a:t>
            </a:r>
            <a:endParaRPr lang="id-ID" sz="2400" kern="0" dirty="0">
              <a:latin typeface="Grandview" panose="020B0502040204020203" pitchFamily="34" charset="0"/>
            </a:endParaRPr>
          </a:p>
          <a:p>
            <a:pPr marL="514324" indent="-514324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2400" kern="0" dirty="0">
                <a:latin typeface="Grandview" panose="020B0502040204020203" pitchFamily="34" charset="0"/>
              </a:rPr>
              <a:t>Mahasiswa wajib memberikan feedback </a:t>
            </a:r>
            <a:endParaRPr lang="en-GB" sz="2400" kern="0" dirty="0">
              <a:latin typeface="Grandview" panose="020B0502040204020203" pitchFamily="34" charset="0"/>
            </a:endParaRPr>
          </a:p>
          <a:p>
            <a:pPr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D" sz="2400" dirty="0">
              <a:latin typeface="Grandview" panose="020B0502040204020203" pitchFamily="34" charset="0"/>
            </a:endParaRPr>
          </a:p>
        </p:txBody>
      </p:sp>
      <p:pic>
        <p:nvPicPr>
          <p:cNvPr id="5" name="Picture 4" descr="Eating Cat">
            <a:extLst>
              <a:ext uri="{FF2B5EF4-FFF2-40B4-BE49-F238E27FC236}">
                <a16:creationId xmlns:a16="http://schemas.microsoft.com/office/drawing/2014/main" id="{CFB5E618-5A2B-5490-D12F-2EEFE41C2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7067551" y="1371600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&quot;&quot;">
            <a:extLst>
              <a:ext uri="{FF2B5EF4-FFF2-40B4-BE49-F238E27FC236}">
                <a16:creationId xmlns:a16="http://schemas.microsoft.com/office/drawing/2014/main" id="{776DE2EF-349A-0C59-E9A9-12BCF13577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1" name="Title 1">
            <a:extLst>
              <a:ext uri="{FF2B5EF4-FFF2-40B4-BE49-F238E27FC236}">
                <a16:creationId xmlns:a16="http://schemas.microsoft.com/office/drawing/2014/main" id="{B0007596-3CA0-DF20-7B18-123DD4CDC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371600"/>
            <a:ext cx="5181600" cy="1314450"/>
          </a:xfrm>
        </p:spPr>
        <p:txBody>
          <a:bodyPr/>
          <a:lstStyle/>
          <a:p>
            <a:pPr eaLnBrk="1" hangingPunct="1"/>
            <a:r>
              <a:rPr lang="id-ID" altLang="en-US" b="1">
                <a:latin typeface="Grandview" panose="020B0502040204020203" pitchFamily="34" charset="0"/>
              </a:rPr>
              <a:t>ASPEK PENILAIAN</a:t>
            </a:r>
            <a:endParaRPr lang="en-ID" altLang="en-US" b="1">
              <a:latin typeface="Grandview" panose="020B0502040204020203" pitchFamily="34" charset="0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24E616BB-3995-66CE-E4CA-2C96749291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90600" y="1030288"/>
            <a:ext cx="9794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ike Panda">
            <a:extLst>
              <a:ext uri="{FF2B5EF4-FFF2-40B4-BE49-F238E27FC236}">
                <a16:creationId xmlns:a16="http://schemas.microsoft.com/office/drawing/2014/main" id="{A93AED0C-06E6-E215-1FDE-476AD30B9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" b="7"/>
          <a:stretch/>
        </p:blipFill>
        <p:spPr>
          <a:xfrm>
            <a:off x="7222953" y="1131387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FE8885-564E-D895-6E32-C21CD3CE1A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399" y="2402602"/>
          <a:ext cx="5181600" cy="3539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9" descr="&quot;&quot;">
            <a:extLst>
              <a:ext uri="{FF2B5EF4-FFF2-40B4-BE49-F238E27FC236}">
                <a16:creationId xmlns:a16="http://schemas.microsoft.com/office/drawing/2014/main" id="{5A3FB0EF-B17E-3648-EAFB-CEA306C96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5" name="Picture 5" descr="Sticky notes on a wall">
            <a:extLst>
              <a:ext uri="{FF2B5EF4-FFF2-40B4-BE49-F238E27FC236}">
                <a16:creationId xmlns:a16="http://schemas.microsoft.com/office/drawing/2014/main" id="{763FCCBC-0044-018D-B6C6-032BE764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1209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7" name="Rectangle 31" descr="&quot;&quot;">
            <a:extLst>
              <a:ext uri="{FF2B5EF4-FFF2-40B4-BE49-F238E27FC236}">
                <a16:creationId xmlns:a16="http://schemas.microsoft.com/office/drawing/2014/main" id="{5A0625CA-6BE5-4B16-E16B-FF28996A6A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90600" y="1071563"/>
            <a:ext cx="10209213" cy="4719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itle 1">
            <a:extLst>
              <a:ext uri="{FF2B5EF4-FFF2-40B4-BE49-F238E27FC236}">
                <a16:creationId xmlns:a16="http://schemas.microsoft.com/office/drawing/2014/main" id="{BD2F254B-9DA4-648B-F4D3-4DBF92D64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0025" y="2417763"/>
            <a:ext cx="3676650" cy="1423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id-ID" altLang="en-US" b="1">
                <a:latin typeface="Grandview" panose="020B0502040204020203" pitchFamily="34" charset="0"/>
              </a:rPr>
              <a:t>CATATAN PERKULIAHAN</a:t>
            </a:r>
            <a:endParaRPr lang="en-ID" altLang="en-US" b="1">
              <a:latin typeface="Grandview" panose="020B050204020402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7CD554-A3B5-8F2A-4DC2-F990EE36A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384" y="1479483"/>
            <a:ext cx="5691883" cy="425990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 typeface="Calibri Light" panose="020F0302020204030204" pitchFamily="34" charset="0"/>
              <a:buAutoNum type="arabicPeriod"/>
              <a:defRPr/>
            </a:pP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Rajin Masuk minimal </a:t>
            </a:r>
            <a:r>
              <a:rPr lang="id-ID" sz="2400" b="1" dirty="0">
                <a:highlight>
                  <a:srgbClr val="FFFF00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75%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dari total presensi</a:t>
            </a:r>
          </a:p>
          <a:p>
            <a:pPr eaLnBrk="1" fontAlgn="auto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 typeface="Calibri Light" panose="020F0302020204030204" pitchFamily="34" charset="0"/>
              <a:buAutoNum type="arabicPeriod"/>
              <a:defRPr/>
            </a:pP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Ikut </a:t>
            </a:r>
            <a:r>
              <a:rPr lang="id-ID" sz="2400" b="1" dirty="0">
                <a:highlight>
                  <a:srgbClr val="00FF00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UTS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tapi tidak ikut </a:t>
            </a:r>
            <a:r>
              <a:rPr lang="id-ID" sz="2400" b="1" dirty="0">
                <a:highlight>
                  <a:srgbClr val="00FF00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UAS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masih bisa ikut </a:t>
            </a:r>
            <a:r>
              <a:rPr lang="id-ID" sz="2400" b="1" dirty="0">
                <a:highlight>
                  <a:srgbClr val="00FF00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UJIAN SUSULAN</a:t>
            </a:r>
          </a:p>
          <a:p>
            <a:pPr eaLnBrk="1" fontAlgn="auto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 typeface="Calibri Light" panose="020F0302020204030204" pitchFamily="34" charset="0"/>
              <a:buAutoNum type="arabicPeriod"/>
              <a:defRPr/>
            </a:pPr>
            <a:r>
              <a:rPr lang="id-ID" sz="2400" b="1" dirty="0">
                <a:highlight>
                  <a:srgbClr val="FF00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UJIAN SUSULAN</a:t>
            </a:r>
            <a:r>
              <a:rPr lang="id-ID" sz="2400" dirty="0">
                <a:highlight>
                  <a:srgbClr val="FF00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 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masih jelek masih bisa Ikut </a:t>
            </a:r>
            <a:r>
              <a:rPr lang="id-ID" sz="2400" b="1" dirty="0">
                <a:highlight>
                  <a:srgbClr val="FF00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REMIDI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, tapi nilai maksimal </a:t>
            </a:r>
            <a:r>
              <a:rPr lang="id-ID" sz="2400" b="1" dirty="0">
                <a:highlight>
                  <a:srgbClr val="FF00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B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dengan ketentuan bisa menjawab semua dengan benar </a:t>
            </a:r>
          </a:p>
          <a:p>
            <a:pPr eaLnBrk="1" fontAlgn="auto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 typeface="Calibri Light" panose="020F0302020204030204" pitchFamily="34" charset="0"/>
              <a:buAutoNum type="arabicPeriod"/>
              <a:defRPr/>
            </a:pP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Presensi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FULL</a:t>
            </a:r>
            <a:r>
              <a:rPr lang="id-ID" sz="2400" b="1" dirty="0">
                <a:latin typeface="Grandview" panose="020B0502040204020203" pitchFamily="34" charset="0"/>
                <a:ea typeface="Malgun Gothic" panose="020B0503020000020004" pitchFamily="34" charset="-127"/>
              </a:rPr>
              <a:t> 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ikut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UTS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tapi tidak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UAS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tidak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UJIAN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SUSULAN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 tidak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REMIDI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, itu namaya </a:t>
            </a:r>
            <a:r>
              <a:rPr lang="id-ID" sz="2400" b="1" dirty="0">
                <a:highlight>
                  <a:srgbClr val="00FFFF"/>
                </a:highlight>
                <a:latin typeface="Grandview" panose="020B0502040204020203" pitchFamily="34" charset="0"/>
                <a:ea typeface="Malgun Gothic" panose="020B0503020000020004" pitchFamily="34" charset="-127"/>
              </a:rPr>
              <a:t>ZONK</a:t>
            </a:r>
            <a:r>
              <a:rPr lang="id-ID" sz="2400" dirty="0">
                <a:latin typeface="Grandview" panose="020B0502040204020203" pitchFamily="34" charset="0"/>
                <a:ea typeface="Malgun Gothic" panose="020B0503020000020004" pitchFamily="34" charset="-127"/>
              </a:rPr>
              <a:t>!! Alias Konyol!! Yang rugi siapa? Yang salah siapa? </a:t>
            </a: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defRPr/>
            </a:pPr>
            <a:endParaRPr lang="en-ID" sz="2400" dirty="0">
              <a:latin typeface="Grandview" panose="020B0502040204020203" pitchFamily="34" charset="0"/>
            </a:endParaRPr>
          </a:p>
        </p:txBody>
      </p:sp>
      <p:cxnSp>
        <p:nvCxnSpPr>
          <p:cNvPr id="38" name="Straight Connector 33" descr="&quot;&quot;">
            <a:extLst>
              <a:ext uri="{FF2B5EF4-FFF2-40B4-BE49-F238E27FC236}">
                <a16:creationId xmlns:a16="http://schemas.microsoft.com/office/drawing/2014/main" id="{E14BC22C-E6C2-5960-2355-045B1FAD5C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82663" y="5765800"/>
            <a:ext cx="102171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 descr="&quot;&quot;">
            <a:extLst>
              <a:ext uri="{FF2B5EF4-FFF2-40B4-BE49-F238E27FC236}">
                <a16:creationId xmlns:a16="http://schemas.microsoft.com/office/drawing/2014/main" id="{70F8431F-0664-8930-22B6-F8DECB187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Connector 22" descr="&quot;&quot;">
            <a:extLst>
              <a:ext uri="{FF2B5EF4-FFF2-40B4-BE49-F238E27FC236}">
                <a16:creationId xmlns:a16="http://schemas.microsoft.com/office/drawing/2014/main" id="{2CB2FEA5-171D-3FD3-A28C-5570E147DC0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315200" y="1030288"/>
            <a:ext cx="9794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9">
            <a:extLst>
              <a:ext uri="{FF2B5EF4-FFF2-40B4-BE49-F238E27FC236}">
                <a16:creationId xmlns:a16="http://schemas.microsoft.com/office/drawing/2014/main" id="{906DE669-D74C-3A06-08CB-02528A3CA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888"/>
            <a:ext cx="5892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>
            <a:extLst>
              <a:ext uri="{FF2B5EF4-FFF2-40B4-BE49-F238E27FC236}">
                <a16:creationId xmlns:a16="http://schemas.microsoft.com/office/drawing/2014/main" id="{D05B4CC2-BE27-7417-D6CD-F882025E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369888"/>
            <a:ext cx="5992812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6" descr="imbingan dan Konseling | BIMBINGAN DAN KONSELING">
            <a:extLst>
              <a:ext uri="{FF2B5EF4-FFF2-40B4-BE49-F238E27FC236}">
                <a16:creationId xmlns:a16="http://schemas.microsoft.com/office/drawing/2014/main" id="{F71D218E-1E22-AFF4-4A6B-344F95B1CC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8" descr="imbingan dan Konseling | BIMBINGAN DAN KONSELING">
            <a:extLst>
              <a:ext uri="{FF2B5EF4-FFF2-40B4-BE49-F238E27FC236}">
                <a16:creationId xmlns:a16="http://schemas.microsoft.com/office/drawing/2014/main" id="{67A39354-1E44-29CC-637B-ABEA793CA6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7-Point Star 3">
            <a:extLst>
              <a:ext uri="{FF2B5EF4-FFF2-40B4-BE49-F238E27FC236}">
                <a16:creationId xmlns:a16="http://schemas.microsoft.com/office/drawing/2014/main" id="{16953655-3E48-351A-3400-0D5BD74B191E}"/>
              </a:ext>
            </a:extLst>
          </p:cNvPr>
          <p:cNvSpPr/>
          <p:nvPr/>
        </p:nvSpPr>
        <p:spPr>
          <a:xfrm>
            <a:off x="406400" y="5314339"/>
            <a:ext cx="593649" cy="541745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" name="7-Point Star 13">
            <a:extLst>
              <a:ext uri="{FF2B5EF4-FFF2-40B4-BE49-F238E27FC236}">
                <a16:creationId xmlns:a16="http://schemas.microsoft.com/office/drawing/2014/main" id="{AD9F6F3A-6E1D-E47A-86D6-DE0257530C9C}"/>
              </a:ext>
            </a:extLst>
          </p:cNvPr>
          <p:cNvSpPr/>
          <p:nvPr/>
        </p:nvSpPr>
        <p:spPr>
          <a:xfrm>
            <a:off x="417513" y="4530725"/>
            <a:ext cx="511175" cy="534988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</a:p>
        </p:txBody>
      </p:sp>
      <p:sp>
        <p:nvSpPr>
          <p:cNvPr id="10" name="7-Point Star 14">
            <a:extLst>
              <a:ext uri="{FF2B5EF4-FFF2-40B4-BE49-F238E27FC236}">
                <a16:creationId xmlns:a16="http://schemas.microsoft.com/office/drawing/2014/main" id="{7B88F421-1844-A2A1-D3AF-5AC53336E4E9}"/>
              </a:ext>
            </a:extLst>
          </p:cNvPr>
          <p:cNvSpPr/>
          <p:nvPr/>
        </p:nvSpPr>
        <p:spPr>
          <a:xfrm>
            <a:off x="406400" y="3870325"/>
            <a:ext cx="584200" cy="542925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3F8C8DD-7C3F-ED43-D8FC-A85B1209B4B5}"/>
              </a:ext>
            </a:extLst>
          </p:cNvPr>
          <p:cNvGraphicFramePr>
            <a:graphicFrameLocks noGrp="1"/>
          </p:cNvGraphicFramePr>
          <p:nvPr/>
        </p:nvGraphicFramePr>
        <p:xfrm>
          <a:off x="1111250" y="5508625"/>
          <a:ext cx="30940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Lingkungan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berubah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16" marR="91416" marT="45798" marB="4579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19F883-B3FD-6C1A-F499-FD1F8C30CB11}"/>
              </a:ext>
            </a:extLst>
          </p:cNvPr>
          <p:cNvGraphicFramePr>
            <a:graphicFrameLocks noGrp="1"/>
          </p:cNvGraphicFramePr>
          <p:nvPr/>
        </p:nvGraphicFramePr>
        <p:xfrm>
          <a:off x="1057275" y="4686300"/>
          <a:ext cx="3324225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Perilaku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baru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(new normal)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16" marR="91416" marT="45603" marB="4560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6CAF2A2-420F-D3C6-400E-A1B0758A912B}"/>
              </a:ext>
            </a:extLst>
          </p:cNvPr>
          <p:cNvGraphicFramePr>
            <a:graphicFrameLocks noGrp="1"/>
          </p:cNvGraphicFramePr>
          <p:nvPr/>
        </p:nvGraphicFramePr>
        <p:xfrm>
          <a:off x="1146175" y="3979863"/>
          <a:ext cx="2882900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Kompetensi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meningkat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4" marR="91444" marT="45603" marB="4560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0DBCD95-C1A2-37BF-3F9E-C66E83735680}"/>
              </a:ext>
            </a:extLst>
          </p:cNvPr>
          <p:cNvSpPr/>
          <p:nvPr/>
        </p:nvSpPr>
        <p:spPr>
          <a:xfrm>
            <a:off x="4602656" y="842963"/>
            <a:ext cx="383758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</a:rPr>
              <a:t>Tantangan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</a:rPr>
              <a:t> Kuliah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</a:endParaRPr>
          </a:p>
        </p:txBody>
      </p:sp>
      <p:grpSp>
        <p:nvGrpSpPr>
          <p:cNvPr id="10266" name="Group 17">
            <a:extLst>
              <a:ext uri="{FF2B5EF4-FFF2-40B4-BE49-F238E27FC236}">
                <a16:creationId xmlns:a16="http://schemas.microsoft.com/office/drawing/2014/main" id="{DFA6DD67-1A50-9A4B-9A8C-F87F222992B2}"/>
              </a:ext>
            </a:extLst>
          </p:cNvPr>
          <p:cNvGrpSpPr>
            <a:grpSpLocks/>
          </p:cNvGrpSpPr>
          <p:nvPr/>
        </p:nvGrpSpPr>
        <p:grpSpPr bwMode="auto">
          <a:xfrm>
            <a:off x="4830763" y="2441575"/>
            <a:ext cx="6723062" cy="3209925"/>
            <a:chOff x="2666999" y="1932074"/>
            <a:chExt cx="6934201" cy="410845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92867B5-CFAC-3D03-F852-4E374E7C2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852" y="4896580"/>
              <a:ext cx="4903881" cy="491714"/>
            </a:xfrm>
            <a:custGeom>
              <a:avLst/>
              <a:gdLst>
                <a:gd name="T0" fmla="*/ 0 w 3089"/>
                <a:gd name="T1" fmla="*/ 781353216 h 310"/>
                <a:gd name="T2" fmla="*/ 2147483646 w 3089"/>
                <a:gd name="T3" fmla="*/ 781353216 h 310"/>
                <a:gd name="T4" fmla="*/ 2147483646 w 3089"/>
                <a:gd name="T5" fmla="*/ 0 h 310"/>
                <a:gd name="T6" fmla="*/ 557019957 w 3089"/>
                <a:gd name="T7" fmla="*/ 0 h 310"/>
                <a:gd name="T8" fmla="*/ 0 w 3089"/>
                <a:gd name="T9" fmla="*/ 781353216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9"/>
                <a:gd name="T16" fmla="*/ 0 h 310"/>
                <a:gd name="T17" fmla="*/ 3089 w 3089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9" h="310">
                  <a:moveTo>
                    <a:pt x="0" y="310"/>
                  </a:moveTo>
                  <a:lnTo>
                    <a:pt x="3089" y="310"/>
                  </a:lnTo>
                  <a:lnTo>
                    <a:pt x="2869" y="0"/>
                  </a:lnTo>
                  <a:lnTo>
                    <a:pt x="221" y="0"/>
                  </a:lnTo>
                  <a:lnTo>
                    <a:pt x="0" y="310"/>
                  </a:lnTo>
                  <a:close/>
                </a:path>
              </a:pathLst>
            </a:custGeom>
            <a:gradFill rotWithShape="1">
              <a:gsLst>
                <a:gs pos="0">
                  <a:srgbClr val="81B861"/>
                </a:gs>
                <a:gs pos="50000">
                  <a:srgbClr val="6FB242"/>
                </a:gs>
                <a:gs pos="100000">
                  <a:srgbClr val="61A235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Behavior</a:t>
              </a: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083E744-773D-E4E9-8532-2F47BB0AA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197" y="1932074"/>
              <a:ext cx="1663553" cy="1174424"/>
            </a:xfrm>
            <a:custGeom>
              <a:avLst/>
              <a:gdLst>
                <a:gd name="T0" fmla="*/ 1321446236 w 1049"/>
                <a:gd name="T1" fmla="*/ 0 h 740"/>
                <a:gd name="T2" fmla="*/ 0 w 1049"/>
                <a:gd name="T3" fmla="*/ 1866887821 h 740"/>
                <a:gd name="T4" fmla="*/ 2147483646 w 1049"/>
                <a:gd name="T5" fmla="*/ 1866887821 h 740"/>
                <a:gd name="T6" fmla="*/ 1321446236 w 1049"/>
                <a:gd name="T7" fmla="*/ 0 h 7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9"/>
                <a:gd name="T13" fmla="*/ 0 h 740"/>
                <a:gd name="T14" fmla="*/ 1049 w 1049"/>
                <a:gd name="T15" fmla="*/ 740 h 7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9" h="740">
                  <a:moveTo>
                    <a:pt x="525" y="0"/>
                  </a:moveTo>
                  <a:lnTo>
                    <a:pt x="0" y="740"/>
                  </a:lnTo>
                  <a:lnTo>
                    <a:pt x="1049" y="740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rgbClr val="B61010"/>
                </a:gs>
                <a:gs pos="80000">
                  <a:srgbClr val="DA2C2C"/>
                </a:gs>
                <a:gs pos="100000">
                  <a:srgbClr val="EA1C1C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bIns="123843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Purpose</a:t>
              </a: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3E26BB4-4274-6D81-07F8-9E3603B30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279" y="4327655"/>
              <a:ext cx="4096664" cy="491714"/>
            </a:xfrm>
            <a:custGeom>
              <a:avLst/>
              <a:gdLst>
                <a:gd name="T0" fmla="*/ 0 w 2580"/>
                <a:gd name="T1" fmla="*/ 781353216 h 310"/>
                <a:gd name="T2" fmla="*/ 2147483646 w 2580"/>
                <a:gd name="T3" fmla="*/ 781353216 h 310"/>
                <a:gd name="T4" fmla="*/ 2147483646 w 2580"/>
                <a:gd name="T5" fmla="*/ 0 h 310"/>
                <a:gd name="T6" fmla="*/ 551973369 w 2580"/>
                <a:gd name="T7" fmla="*/ 0 h 310"/>
                <a:gd name="T8" fmla="*/ 0 w 2580"/>
                <a:gd name="T9" fmla="*/ 781353216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0"/>
                <a:gd name="T16" fmla="*/ 0 h 310"/>
                <a:gd name="T17" fmla="*/ 2580 w 2580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0" h="310">
                  <a:moveTo>
                    <a:pt x="0" y="310"/>
                  </a:moveTo>
                  <a:lnTo>
                    <a:pt x="2580" y="310"/>
                  </a:lnTo>
                  <a:lnTo>
                    <a:pt x="2360" y="0"/>
                  </a:lnTo>
                  <a:lnTo>
                    <a:pt x="219" y="0"/>
                  </a:lnTo>
                  <a:lnTo>
                    <a:pt x="0" y="310"/>
                  </a:lnTo>
                  <a:close/>
                </a:path>
              </a:pathLst>
            </a:custGeom>
            <a:gradFill rotWithShape="1">
              <a:gsLst>
                <a:gs pos="0">
                  <a:srgbClr val="71A6DB"/>
                </a:gs>
                <a:gs pos="50000">
                  <a:srgbClr val="559BDB"/>
                </a:gs>
                <a:gs pos="100000">
                  <a:srgbClr val="438AC9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Competence</a:t>
              </a: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13C5636-CF73-628E-86E9-0BBD04208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480" y="5463473"/>
              <a:ext cx="5830623" cy="577052"/>
            </a:xfrm>
            <a:custGeom>
              <a:avLst/>
              <a:gdLst>
                <a:gd name="T0" fmla="*/ 0 w 3672"/>
                <a:gd name="T1" fmla="*/ 914691311 h 363"/>
                <a:gd name="T2" fmla="*/ 2147483646 w 3672"/>
                <a:gd name="T3" fmla="*/ 914691311 h 363"/>
                <a:gd name="T4" fmla="*/ 2147483646 w 3672"/>
                <a:gd name="T5" fmla="*/ 0 h 363"/>
                <a:gd name="T6" fmla="*/ 650181084 w 3672"/>
                <a:gd name="T7" fmla="*/ 0 h 363"/>
                <a:gd name="T8" fmla="*/ 0 w 3672"/>
                <a:gd name="T9" fmla="*/ 914691311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72"/>
                <a:gd name="T16" fmla="*/ 0 h 363"/>
                <a:gd name="T17" fmla="*/ 3672 w 3672"/>
                <a:gd name="T18" fmla="*/ 363 h 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72" h="363">
                  <a:moveTo>
                    <a:pt x="0" y="363"/>
                  </a:moveTo>
                  <a:lnTo>
                    <a:pt x="3672" y="363"/>
                  </a:lnTo>
                  <a:lnTo>
                    <a:pt x="3415" y="0"/>
                  </a:lnTo>
                  <a:lnTo>
                    <a:pt x="258" y="0"/>
                  </a:lnTo>
                  <a:lnTo>
                    <a:pt x="0" y="363"/>
                  </a:lnTo>
                  <a:close/>
                </a:path>
              </a:pathLst>
            </a:custGeom>
            <a:gradFill rotWithShape="1">
              <a:gsLst>
                <a:gs pos="0">
                  <a:srgbClr val="0070C0"/>
                </a:gs>
                <a:gs pos="100000">
                  <a:srgbClr val="00297A"/>
                </a:gs>
              </a:gsLst>
              <a:lin ang="5400000" scaled="1"/>
            </a:gradFill>
            <a:ln>
              <a:noFill/>
            </a:ln>
            <a:effectLst>
              <a:outerShdw blurRad="190500" dist="25400" dir="5400000" rotWithShape="0">
                <a:srgbClr val="808080">
                  <a:alpha val="34998"/>
                </a:srgbClr>
              </a:outerShdw>
            </a:effectLst>
          </p:spPr>
          <p:txBody>
            <a:bodyPr tIns="6880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Environment</a:t>
              </a: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6DA745D-83BE-3756-4535-4CB7AD2DF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068" y="3750603"/>
              <a:ext cx="3291085" cy="499841"/>
            </a:xfrm>
            <a:custGeom>
              <a:avLst/>
              <a:gdLst>
                <a:gd name="T0" fmla="*/ 0 w 2073"/>
                <a:gd name="T1" fmla="*/ 793016000 h 315"/>
                <a:gd name="T2" fmla="*/ 2147483646 w 2073"/>
                <a:gd name="T3" fmla="*/ 793016000 h 315"/>
                <a:gd name="T4" fmla="*/ 2147483646 w 2073"/>
                <a:gd name="T5" fmla="*/ 0 h 315"/>
                <a:gd name="T6" fmla="*/ 561802927 w 2073"/>
                <a:gd name="T7" fmla="*/ 0 h 315"/>
                <a:gd name="T8" fmla="*/ 0 w 2073"/>
                <a:gd name="T9" fmla="*/ 79301600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3"/>
                <a:gd name="T16" fmla="*/ 0 h 315"/>
                <a:gd name="T17" fmla="*/ 2073 w 2073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3" h="315">
                  <a:moveTo>
                    <a:pt x="0" y="315"/>
                  </a:moveTo>
                  <a:lnTo>
                    <a:pt x="2073" y="315"/>
                  </a:lnTo>
                  <a:lnTo>
                    <a:pt x="1849" y="0"/>
                  </a:lnTo>
                  <a:lnTo>
                    <a:pt x="223" y="0"/>
                  </a:lnTo>
                  <a:lnTo>
                    <a:pt x="0" y="315"/>
                  </a:lnTo>
                  <a:close/>
                </a:path>
              </a:pathLst>
            </a:custGeom>
            <a:gradFill rotWithShape="1">
              <a:gsLst>
                <a:gs pos="0">
                  <a:srgbClr val="FFC746"/>
                </a:gs>
                <a:gs pos="50000">
                  <a:srgbClr val="FFC600"/>
                </a:gs>
                <a:gs pos="100000">
                  <a:srgbClr val="E5B600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Values</a:t>
              </a: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97ABCC7-F7D2-0C2E-868E-0AC58FAF3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70" y="3181678"/>
              <a:ext cx="2472407" cy="493745"/>
            </a:xfrm>
            <a:custGeom>
              <a:avLst/>
              <a:gdLst>
                <a:gd name="T0" fmla="*/ 557238043 w 1557"/>
                <a:gd name="T1" fmla="*/ 0 h 310"/>
                <a:gd name="T2" fmla="*/ 0 w 1557"/>
                <a:gd name="T3" fmla="*/ 781353216 h 310"/>
                <a:gd name="T4" fmla="*/ 2147483646 w 1557"/>
                <a:gd name="T5" fmla="*/ 781353216 h 310"/>
                <a:gd name="T6" fmla="*/ 2147483646 w 1557"/>
                <a:gd name="T7" fmla="*/ 0 h 310"/>
                <a:gd name="T8" fmla="*/ 557238043 w 1557"/>
                <a:gd name="T9" fmla="*/ 0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7"/>
                <a:gd name="T16" fmla="*/ 0 h 310"/>
                <a:gd name="T17" fmla="*/ 1557 w 1557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7" h="310">
                  <a:moveTo>
                    <a:pt x="221" y="0"/>
                  </a:moveTo>
                  <a:lnTo>
                    <a:pt x="0" y="310"/>
                  </a:lnTo>
                  <a:lnTo>
                    <a:pt x="1557" y="310"/>
                  </a:lnTo>
                  <a:lnTo>
                    <a:pt x="1338" y="0"/>
                  </a:lnTo>
                  <a:lnTo>
                    <a:pt x="221" y="0"/>
                  </a:lnTo>
                  <a:close/>
                </a:path>
              </a:pathLst>
            </a:custGeom>
            <a:gradFill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4" dirty="0">
                  <a:solidFill>
                    <a:prstClr val="white"/>
                  </a:solidFill>
                  <a:effectLst>
                    <a:outerShdw blurRad="101600" dist="38100" dir="2700000" algn="tl" rotWithShape="0">
                      <a:prstClr val="black">
                        <a:alpha val="50000"/>
                      </a:prstClr>
                    </a:outerShdw>
                  </a:effectLst>
                  <a:latin typeface="Kozuka Gothic Pr6N B" pitchFamily="34" charset="-128"/>
                  <a:ea typeface="Kozuka Gothic Pr6N B" pitchFamily="34" charset="-128"/>
                </a:rPr>
                <a:t>Identity</a:t>
              </a:r>
            </a:p>
          </p:txBody>
        </p:sp>
        <p:sp>
          <p:nvSpPr>
            <p:cNvPr id="22" name="Right Arrow 12">
              <a:extLst>
                <a:ext uri="{FF2B5EF4-FFF2-40B4-BE49-F238E27FC236}">
                  <a16:creationId xmlns:a16="http://schemas.microsoft.com/office/drawing/2014/main" id="{CD457E16-84E8-3F7F-B42B-834F031B13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17321" y="3681752"/>
              <a:ext cx="4108451" cy="609096"/>
            </a:xfrm>
            <a:prstGeom prst="rightArrow">
              <a:avLst>
                <a:gd name="adj1" fmla="val 50000"/>
                <a:gd name="adj2" fmla="val 66129"/>
              </a:avLst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A5A5A5">
                    <a:alpha val="75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63500" dist="63500" dir="162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4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Kozuka Gothic Pr6N B" pitchFamily="34" charset="-128"/>
                <a:ea typeface="Kozuka Gothic Pr6N B" pitchFamily="34" charset="-128"/>
              </a:endParaRPr>
            </a:p>
          </p:txBody>
        </p:sp>
        <p:sp>
          <p:nvSpPr>
            <p:cNvPr id="23" name="Right Arrow 14">
              <a:extLst>
                <a:ext uri="{FF2B5EF4-FFF2-40B4-BE49-F238E27FC236}">
                  <a16:creationId xmlns:a16="http://schemas.microsoft.com/office/drawing/2014/main" id="{B394909D-6768-D1E7-AF34-617F4170F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7242426" y="3681752"/>
              <a:ext cx="4108451" cy="609096"/>
            </a:xfrm>
            <a:prstGeom prst="rightArrow">
              <a:avLst>
                <a:gd name="adj1" fmla="val 50000"/>
                <a:gd name="adj2" fmla="val 66129"/>
              </a:avLst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E22924"/>
                </a:gs>
              </a:gsLst>
              <a:lin ang="0" scaled="1"/>
            </a:gradFill>
            <a:ln>
              <a:noFill/>
            </a:ln>
            <a:effectLst>
              <a:outerShdw blurRad="63500" dist="635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4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Kozuka Gothic Pr6N B" pitchFamily="34" charset="-128"/>
                <a:ea typeface="Kozuka Gothic Pr6N B" pitchFamily="34" charset="-128"/>
              </a:endParaRPr>
            </a:p>
          </p:txBody>
        </p:sp>
      </p:grpSp>
      <p:sp>
        <p:nvSpPr>
          <p:cNvPr id="24" name="7-Point Star 29">
            <a:extLst>
              <a:ext uri="{FF2B5EF4-FFF2-40B4-BE49-F238E27FC236}">
                <a16:creationId xmlns:a16="http://schemas.microsoft.com/office/drawing/2014/main" id="{A5A1F383-8581-649F-B00F-F586F6AD2174}"/>
              </a:ext>
            </a:extLst>
          </p:cNvPr>
          <p:cNvSpPr/>
          <p:nvPr/>
        </p:nvSpPr>
        <p:spPr>
          <a:xfrm>
            <a:off x="439738" y="3200400"/>
            <a:ext cx="585787" cy="542925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</a:p>
        </p:txBody>
      </p:sp>
      <p:sp>
        <p:nvSpPr>
          <p:cNvPr id="25" name="7-Point Star 31">
            <a:extLst>
              <a:ext uri="{FF2B5EF4-FFF2-40B4-BE49-F238E27FC236}">
                <a16:creationId xmlns:a16="http://schemas.microsoft.com/office/drawing/2014/main" id="{56396D45-84B9-9230-1393-722EFA6843B6}"/>
              </a:ext>
            </a:extLst>
          </p:cNvPr>
          <p:cNvSpPr/>
          <p:nvPr/>
        </p:nvSpPr>
        <p:spPr>
          <a:xfrm>
            <a:off x="452438" y="2533650"/>
            <a:ext cx="585787" cy="541338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</a:p>
        </p:txBody>
      </p:sp>
      <p:sp>
        <p:nvSpPr>
          <p:cNvPr id="26" name="7-Point Star 32">
            <a:extLst>
              <a:ext uri="{FF2B5EF4-FFF2-40B4-BE49-F238E27FC236}">
                <a16:creationId xmlns:a16="http://schemas.microsoft.com/office/drawing/2014/main" id="{85DF5267-4A32-890F-6494-88EF27A158B5}"/>
              </a:ext>
            </a:extLst>
          </p:cNvPr>
          <p:cNvSpPr/>
          <p:nvPr/>
        </p:nvSpPr>
        <p:spPr>
          <a:xfrm>
            <a:off x="484188" y="1793875"/>
            <a:ext cx="585787" cy="542925"/>
          </a:xfrm>
          <a:prstGeom prst="star7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2E8168B-21B7-C2A7-CE42-88DB5F3EB73A}"/>
              </a:ext>
            </a:extLst>
          </p:cNvPr>
          <p:cNvGraphicFramePr>
            <a:graphicFrameLocks noGrp="1"/>
          </p:cNvGraphicFramePr>
          <p:nvPr/>
        </p:nvGraphicFramePr>
        <p:xfrm>
          <a:off x="1120775" y="3279775"/>
          <a:ext cx="2882900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Value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meningkat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4" marR="91444" marT="45603" marB="4560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EA3C341-3970-D2C9-9E39-FE80549DCB12}"/>
              </a:ext>
            </a:extLst>
          </p:cNvPr>
          <p:cNvGraphicFramePr>
            <a:graphicFrameLocks noGrp="1"/>
          </p:cNvGraphicFramePr>
          <p:nvPr/>
        </p:nvGraphicFramePr>
        <p:xfrm>
          <a:off x="1141413" y="2598738"/>
          <a:ext cx="2882900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Memiliki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identity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4" marR="91444" marT="45603" marB="4560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8D97D01-8762-F232-0365-C42D8954484A}"/>
              </a:ext>
            </a:extLst>
          </p:cNvPr>
          <p:cNvGraphicFramePr>
            <a:graphicFrameLocks noGrp="1"/>
          </p:cNvGraphicFramePr>
          <p:nvPr/>
        </p:nvGraphicFramePr>
        <p:xfrm>
          <a:off x="1184275" y="1960563"/>
          <a:ext cx="2882900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Tujuan</a:t>
                      </a:r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mulia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4" marR="91444" marT="45603" marB="4560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E181A62-6379-25C9-9DF2-C53167E719FE}"/>
              </a:ext>
            </a:extLst>
          </p:cNvPr>
          <p:cNvSpPr txBox="1"/>
          <p:nvPr/>
        </p:nvSpPr>
        <p:spPr>
          <a:xfrm>
            <a:off x="5421313" y="5700713"/>
            <a:ext cx="61150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Piramida Robert Dilts</a:t>
            </a:r>
            <a:br>
              <a:rPr lang="id-ID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id-ID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Logika Berpikir manusia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>
            <a:extLst>
              <a:ext uri="{FF2B5EF4-FFF2-40B4-BE49-F238E27FC236}">
                <a16:creationId xmlns:a16="http://schemas.microsoft.com/office/drawing/2014/main" id="{AEB2C88D-519D-739E-E474-45CC8FCDB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365125"/>
            <a:ext cx="51196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  <a:latin typeface="Calibri Light" panose="020F0302020204030204" pitchFamily="34" charset="0"/>
              </a:rPr>
              <a:t>6 Unsur Manajemen</a:t>
            </a:r>
          </a:p>
        </p:txBody>
      </p:sp>
      <p:cxnSp>
        <p:nvCxnSpPr>
          <p:cNvPr id="40" name="Straight Arrow Connector 31" descr="&quot;&quot;">
            <a:extLst>
              <a:ext uri="{FF2B5EF4-FFF2-40B4-BE49-F238E27FC236}">
                <a16:creationId xmlns:a16="http://schemas.microsoft.com/office/drawing/2014/main" id="{E25BDA81-3B26-B83D-DEA5-E7D31C6B8B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eople at the meeting desk">
            <a:extLst>
              <a:ext uri="{FF2B5EF4-FFF2-40B4-BE49-F238E27FC236}">
                <a16:creationId xmlns:a16="http://schemas.microsoft.com/office/drawing/2014/main" id="{DA5DD08E-56B3-2AF9-8FC1-348D6194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7" r="2766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C20274-F8F0-478F-448F-FA677EC53E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414429"/>
          <a:ext cx="6968471" cy="433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6" descr="&quot;&quot;">
            <a:extLst>
              <a:ext uri="{FF2B5EF4-FFF2-40B4-BE49-F238E27FC236}">
                <a16:creationId xmlns:a16="http://schemas.microsoft.com/office/drawing/2014/main" id="{09218C45-44A4-E0D7-00CF-F2AC405166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96875" y="280988"/>
            <a:ext cx="11439525" cy="184308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4C93F02B-E53E-9413-A687-3785BC91E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100" y="433388"/>
            <a:ext cx="11139488" cy="930275"/>
          </a:xfrm>
        </p:spPr>
        <p:txBody>
          <a:bodyPr anchor="b"/>
          <a:lstStyle/>
          <a:p>
            <a:pPr algn="ctr" eaLnBrk="1" hangingPunct="1"/>
            <a:r>
              <a:rPr lang="en-US" altLang="en-US" sz="4000" b="1">
                <a:solidFill>
                  <a:srgbClr val="FFFFFF"/>
                </a:solidFill>
              </a:rPr>
              <a:t>4 </a:t>
            </a:r>
            <a:r>
              <a:rPr lang="id-ID" altLang="en-US" sz="4000" b="1">
                <a:solidFill>
                  <a:srgbClr val="FFFFFF"/>
                </a:solidFill>
              </a:rPr>
              <a:t>Metode</a:t>
            </a:r>
            <a:r>
              <a:rPr lang="en-US" altLang="en-US" sz="4000" b="1">
                <a:solidFill>
                  <a:srgbClr val="FFFFFF"/>
                </a:solidFill>
              </a:rPr>
              <a:t> Manajemen </a:t>
            </a:r>
            <a:r>
              <a:rPr lang="id-ID" altLang="en-US" sz="4000" b="1">
                <a:solidFill>
                  <a:srgbClr val="FFFFFF"/>
                </a:solidFill>
              </a:rPr>
              <a:t>Dalam Menyelesaikan masalah</a:t>
            </a:r>
            <a:endParaRPr lang="en-US" altLang="en-US" sz="4000" b="1">
              <a:solidFill>
                <a:srgbClr val="FFFFFF"/>
              </a:solidFill>
            </a:endParaRPr>
          </a:p>
        </p:txBody>
      </p:sp>
      <p:cxnSp>
        <p:nvCxnSpPr>
          <p:cNvPr id="54" name="Straight Connector 48" descr="&quot;&quot;">
            <a:extLst>
              <a:ext uri="{FF2B5EF4-FFF2-40B4-BE49-F238E27FC236}">
                <a16:creationId xmlns:a16="http://schemas.microsoft.com/office/drawing/2014/main" id="{4D91FE7E-4315-487F-B01A-E88286F763B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30438" y="1522413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Picture 8">
            <a:extLst>
              <a:ext uri="{FF2B5EF4-FFF2-40B4-BE49-F238E27FC236}">
                <a16:creationId xmlns:a16="http://schemas.microsoft.com/office/drawing/2014/main" id="{A0EEC27A-E151-07AD-BD21-3703A7F5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427288"/>
            <a:ext cx="536575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Connector 50" descr="&quot;&quot;">
            <a:extLst>
              <a:ext uri="{FF2B5EF4-FFF2-40B4-BE49-F238E27FC236}">
                <a16:creationId xmlns:a16="http://schemas.microsoft.com/office/drawing/2014/main" id="{D87BD3D6-CBB1-AA3B-5231-EB5FE9A577E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116638" y="2597150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Video 4">
            <a:hlinkClick r:id="" action="ppaction://media"/>
            <a:extLst>
              <a:ext uri="{FF2B5EF4-FFF2-40B4-BE49-F238E27FC236}">
                <a16:creationId xmlns:a16="http://schemas.microsoft.com/office/drawing/2014/main" id="{236C93C8-5C5E-DD68-533C-58364874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2890838"/>
            <a:ext cx="54562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C428CB30-C279-1B2E-EA1A-36BCA5F7F3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 descr="&quot;&quot;">
            <a:extLst>
              <a:ext uri="{FF2B5EF4-FFF2-40B4-BE49-F238E27FC236}">
                <a16:creationId xmlns:a16="http://schemas.microsoft.com/office/drawing/2014/main" id="{3C622950-B7FD-D8CA-E125-AA07ECEF09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646738" cy="385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4" name="Title 1">
            <a:extLst>
              <a:ext uri="{FF2B5EF4-FFF2-40B4-BE49-F238E27FC236}">
                <a16:creationId xmlns:a16="http://schemas.microsoft.com/office/drawing/2014/main" id="{0EB66803-A4DB-7256-6C45-668A783E2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709613"/>
            <a:ext cx="4351338" cy="2814637"/>
          </a:xfrm>
        </p:spPr>
        <p:txBody>
          <a:bodyPr/>
          <a:lstStyle/>
          <a:p>
            <a:pPr eaLnBrk="1" hangingPunct="1"/>
            <a:r>
              <a:rPr lang="id-ID" altLang="en-US" b="1"/>
              <a:t>Human Capital Development</a:t>
            </a:r>
            <a:endParaRPr lang="en-ID" altLang="en-US" b="1"/>
          </a:p>
        </p:txBody>
      </p:sp>
      <p:sp>
        <p:nvSpPr>
          <p:cNvPr id="46" name="Rectangle 22" descr="&quot;&quot;">
            <a:extLst>
              <a:ext uri="{FF2B5EF4-FFF2-40B4-BE49-F238E27FC236}">
                <a16:creationId xmlns:a16="http://schemas.microsoft.com/office/drawing/2014/main" id="{67301F9A-B3FA-2733-8C74-36806283C4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36538" cy="385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366" name="Group 24">
            <a:extLst>
              <a:ext uri="{FF2B5EF4-FFF2-40B4-BE49-F238E27FC236}">
                <a16:creationId xmlns:a16="http://schemas.microsoft.com/office/drawing/2014/main" id="{43E5CDBD-3F89-AA24-BD7F-DCD2141F8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795338" y="73025"/>
            <a:ext cx="1179512" cy="233363"/>
            <a:chOff x="7763256" y="73152"/>
            <a:chExt cx="1178966" cy="232963"/>
          </a:xfrm>
        </p:grpSpPr>
        <p:sp>
          <p:nvSpPr>
            <p:cNvPr id="26" name="Rectangle 64" descr="&quot;&quot;">
              <a:extLst>
                <a:ext uri="{FF2B5EF4-FFF2-40B4-BE49-F238E27FC236}">
                  <a16:creationId xmlns:a16="http://schemas.microsoft.com/office/drawing/2014/main" id="{EBCD763D-8759-116A-E409-881469391A41}"/>
                </a:ext>
              </a:extLst>
            </p:cNvPr>
            <p:cNvSpPr/>
            <p:nvPr/>
          </p:nvSpPr>
          <p:spPr>
            <a:xfrm>
              <a:off x="8263087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66" descr="&quot;&quot;">
              <a:extLst>
                <a:ext uri="{FF2B5EF4-FFF2-40B4-BE49-F238E27FC236}">
                  <a16:creationId xmlns:a16="http://schemas.microsoft.com/office/drawing/2014/main" id="{B52C4914-BF3F-3A6A-4BEA-2D4AD177D40A}"/>
                </a:ext>
              </a:extLst>
            </p:cNvPr>
            <p:cNvSpPr/>
            <p:nvPr/>
          </p:nvSpPr>
          <p:spPr>
            <a:xfrm>
              <a:off x="8263087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64" descr="&quot;&quot;">
              <a:extLst>
                <a:ext uri="{FF2B5EF4-FFF2-40B4-BE49-F238E27FC236}">
                  <a16:creationId xmlns:a16="http://schemas.microsoft.com/office/drawing/2014/main" id="{5E25D922-F093-2DF0-BF66-6699A02ADF18}"/>
                </a:ext>
              </a:extLst>
            </p:cNvPr>
            <p:cNvSpPr/>
            <p:nvPr/>
          </p:nvSpPr>
          <p:spPr>
            <a:xfrm>
              <a:off x="8137733" y="73152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66" descr="&quot;&quot;">
              <a:extLst>
                <a:ext uri="{FF2B5EF4-FFF2-40B4-BE49-F238E27FC236}">
                  <a16:creationId xmlns:a16="http://schemas.microsoft.com/office/drawing/2014/main" id="{47BECC73-D13A-A7D3-C6AB-83659A1F230D}"/>
                </a:ext>
              </a:extLst>
            </p:cNvPr>
            <p:cNvSpPr/>
            <p:nvPr/>
          </p:nvSpPr>
          <p:spPr>
            <a:xfrm>
              <a:off x="8137733" y="247478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64" descr="&quot;&quot;">
              <a:extLst>
                <a:ext uri="{FF2B5EF4-FFF2-40B4-BE49-F238E27FC236}">
                  <a16:creationId xmlns:a16="http://schemas.microsoft.com/office/drawing/2014/main" id="{A553DE82-CC31-8853-1A9D-5331E696D1CA}"/>
                </a:ext>
              </a:extLst>
            </p:cNvPr>
            <p:cNvSpPr/>
            <p:nvPr/>
          </p:nvSpPr>
          <p:spPr>
            <a:xfrm>
              <a:off x="8012378" y="73152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66" descr="&quot;&quot;">
              <a:extLst>
                <a:ext uri="{FF2B5EF4-FFF2-40B4-BE49-F238E27FC236}">
                  <a16:creationId xmlns:a16="http://schemas.microsoft.com/office/drawing/2014/main" id="{52430572-C248-53EE-E085-C52D057AFCD5}"/>
                </a:ext>
              </a:extLst>
            </p:cNvPr>
            <p:cNvSpPr/>
            <p:nvPr/>
          </p:nvSpPr>
          <p:spPr>
            <a:xfrm>
              <a:off x="8012378" y="247478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64" descr="&quot;&quot;">
              <a:extLst>
                <a:ext uri="{FF2B5EF4-FFF2-40B4-BE49-F238E27FC236}">
                  <a16:creationId xmlns:a16="http://schemas.microsoft.com/office/drawing/2014/main" id="{8FEE49ED-2D0C-B2AB-F398-86176D8CD627}"/>
                </a:ext>
              </a:extLst>
            </p:cNvPr>
            <p:cNvSpPr/>
            <p:nvPr/>
          </p:nvSpPr>
          <p:spPr>
            <a:xfrm>
              <a:off x="7888610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66" descr="&quot;&quot;">
              <a:extLst>
                <a:ext uri="{FF2B5EF4-FFF2-40B4-BE49-F238E27FC236}">
                  <a16:creationId xmlns:a16="http://schemas.microsoft.com/office/drawing/2014/main" id="{744FF418-EAC8-513E-A463-7C3DB9D6DDA4}"/>
                </a:ext>
              </a:extLst>
            </p:cNvPr>
            <p:cNvSpPr/>
            <p:nvPr/>
          </p:nvSpPr>
          <p:spPr>
            <a:xfrm>
              <a:off x="7888610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64" descr="&quot;&quot;">
              <a:extLst>
                <a:ext uri="{FF2B5EF4-FFF2-40B4-BE49-F238E27FC236}">
                  <a16:creationId xmlns:a16="http://schemas.microsoft.com/office/drawing/2014/main" id="{81F789DE-325B-EFB5-54BE-01088ADAAD4E}"/>
                </a:ext>
              </a:extLst>
            </p:cNvPr>
            <p:cNvSpPr/>
            <p:nvPr/>
          </p:nvSpPr>
          <p:spPr>
            <a:xfrm>
              <a:off x="7763256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66" descr="&quot;&quot;">
              <a:extLst>
                <a:ext uri="{FF2B5EF4-FFF2-40B4-BE49-F238E27FC236}">
                  <a16:creationId xmlns:a16="http://schemas.microsoft.com/office/drawing/2014/main" id="{B7F8D563-9F2F-CAA5-F006-4E0577C39B2D}"/>
                </a:ext>
              </a:extLst>
            </p:cNvPr>
            <p:cNvSpPr/>
            <p:nvPr/>
          </p:nvSpPr>
          <p:spPr>
            <a:xfrm>
              <a:off x="7763256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64" descr="&quot;&quot;">
              <a:extLst>
                <a:ext uri="{FF2B5EF4-FFF2-40B4-BE49-F238E27FC236}">
                  <a16:creationId xmlns:a16="http://schemas.microsoft.com/office/drawing/2014/main" id="{68FF66CC-B1D1-2531-8618-F710D547BB50}"/>
                </a:ext>
              </a:extLst>
            </p:cNvPr>
            <p:cNvSpPr/>
            <p:nvPr/>
          </p:nvSpPr>
          <p:spPr>
            <a:xfrm>
              <a:off x="8888272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66" descr="&quot;&quot;">
              <a:extLst>
                <a:ext uri="{FF2B5EF4-FFF2-40B4-BE49-F238E27FC236}">
                  <a16:creationId xmlns:a16="http://schemas.microsoft.com/office/drawing/2014/main" id="{A7A81BAE-6BC7-04B1-928D-E6772817DE48}"/>
                </a:ext>
              </a:extLst>
            </p:cNvPr>
            <p:cNvSpPr/>
            <p:nvPr/>
          </p:nvSpPr>
          <p:spPr>
            <a:xfrm>
              <a:off x="8888272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64" descr="&quot;&quot;">
              <a:extLst>
                <a:ext uri="{FF2B5EF4-FFF2-40B4-BE49-F238E27FC236}">
                  <a16:creationId xmlns:a16="http://schemas.microsoft.com/office/drawing/2014/main" id="{0FC9E4E8-0B9A-A07C-5E87-7AAC9B66673F}"/>
                </a:ext>
              </a:extLst>
            </p:cNvPr>
            <p:cNvSpPr/>
            <p:nvPr/>
          </p:nvSpPr>
          <p:spPr>
            <a:xfrm>
              <a:off x="8762918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66" descr="&quot;&quot;">
              <a:extLst>
                <a:ext uri="{FF2B5EF4-FFF2-40B4-BE49-F238E27FC236}">
                  <a16:creationId xmlns:a16="http://schemas.microsoft.com/office/drawing/2014/main" id="{73BACF28-9BF9-7A42-997A-53F36A5F1F9F}"/>
                </a:ext>
              </a:extLst>
            </p:cNvPr>
            <p:cNvSpPr/>
            <p:nvPr/>
          </p:nvSpPr>
          <p:spPr>
            <a:xfrm>
              <a:off x="8762918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64" descr="&quot;&quot;">
              <a:extLst>
                <a:ext uri="{FF2B5EF4-FFF2-40B4-BE49-F238E27FC236}">
                  <a16:creationId xmlns:a16="http://schemas.microsoft.com/office/drawing/2014/main" id="{61A82841-B6C8-17C7-1DE7-E1C50B1FBFBF}"/>
                </a:ext>
              </a:extLst>
            </p:cNvPr>
            <p:cNvSpPr/>
            <p:nvPr/>
          </p:nvSpPr>
          <p:spPr>
            <a:xfrm>
              <a:off x="8637563" y="73152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66" descr="&quot;&quot;">
              <a:extLst>
                <a:ext uri="{FF2B5EF4-FFF2-40B4-BE49-F238E27FC236}">
                  <a16:creationId xmlns:a16="http://schemas.microsoft.com/office/drawing/2014/main" id="{615D20E5-704D-825B-0D6E-B68A7FA29DFE}"/>
                </a:ext>
              </a:extLst>
            </p:cNvPr>
            <p:cNvSpPr/>
            <p:nvPr/>
          </p:nvSpPr>
          <p:spPr>
            <a:xfrm>
              <a:off x="8637563" y="247478"/>
              <a:ext cx="55537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64" descr="&quot;&quot;">
              <a:extLst>
                <a:ext uri="{FF2B5EF4-FFF2-40B4-BE49-F238E27FC236}">
                  <a16:creationId xmlns:a16="http://schemas.microsoft.com/office/drawing/2014/main" id="{EF849EB6-D97F-71DC-FF21-12B812B77673}"/>
                </a:ext>
              </a:extLst>
            </p:cNvPr>
            <p:cNvSpPr/>
            <p:nvPr/>
          </p:nvSpPr>
          <p:spPr>
            <a:xfrm>
              <a:off x="8512209" y="73152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66" descr="&quot;&quot;">
              <a:extLst>
                <a:ext uri="{FF2B5EF4-FFF2-40B4-BE49-F238E27FC236}">
                  <a16:creationId xmlns:a16="http://schemas.microsoft.com/office/drawing/2014/main" id="{FE959A8D-52F0-752A-77C9-1E31DCD6A191}"/>
                </a:ext>
              </a:extLst>
            </p:cNvPr>
            <p:cNvSpPr/>
            <p:nvPr/>
          </p:nvSpPr>
          <p:spPr>
            <a:xfrm>
              <a:off x="8512209" y="247478"/>
              <a:ext cx="55536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64" descr="&quot;&quot;">
              <a:extLst>
                <a:ext uri="{FF2B5EF4-FFF2-40B4-BE49-F238E27FC236}">
                  <a16:creationId xmlns:a16="http://schemas.microsoft.com/office/drawing/2014/main" id="{D8A0A77A-A029-D9CE-9AE8-E1FB0D927C6F}"/>
                </a:ext>
              </a:extLst>
            </p:cNvPr>
            <p:cNvSpPr/>
            <p:nvPr/>
          </p:nvSpPr>
          <p:spPr>
            <a:xfrm>
              <a:off x="8388441" y="73152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66" descr="&quot;&quot;">
              <a:extLst>
                <a:ext uri="{FF2B5EF4-FFF2-40B4-BE49-F238E27FC236}">
                  <a16:creationId xmlns:a16="http://schemas.microsoft.com/office/drawing/2014/main" id="{0427ED49-9E66-622F-45CB-D2B415A39DF0}"/>
                </a:ext>
              </a:extLst>
            </p:cNvPr>
            <p:cNvSpPr/>
            <p:nvPr/>
          </p:nvSpPr>
          <p:spPr>
            <a:xfrm>
              <a:off x="8388441" y="247478"/>
              <a:ext cx="53950" cy="5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5367" name="Picture 6" descr="People attending a meeting">
            <a:extLst>
              <a:ext uri="{FF2B5EF4-FFF2-40B4-BE49-F238E27FC236}">
                <a16:creationId xmlns:a16="http://schemas.microsoft.com/office/drawing/2014/main" id="{C890A2E0-FFEA-EACC-3577-712F48ED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9071"/>
          <a:stretch>
            <a:fillRect/>
          </a:stretch>
        </p:blipFill>
        <p:spPr bwMode="auto">
          <a:xfrm>
            <a:off x="5942013" y="282575"/>
            <a:ext cx="59785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Content Placeholder 2">
            <a:extLst>
              <a:ext uri="{FF2B5EF4-FFF2-40B4-BE49-F238E27FC236}">
                <a16:creationId xmlns:a16="http://schemas.microsoft.com/office/drawing/2014/main" id="{78863311-B579-7C5E-EF7B-171DBDF9BE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8" y="4098925"/>
            <a:ext cx="10785475" cy="2197100"/>
          </a:xfrm>
        </p:spPr>
        <p:txBody>
          <a:bodyPr anchor="ctr"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d-ID" altLang="en-US">
                <a:latin typeface="Grandview" panose="020B0502040204020203" pitchFamily="34" charset="0"/>
              </a:rPr>
              <a:t>Sebuah jabatan / divisi khusus yang bertugas di suatu organisasi dengan fokus utama mengembangkan sumber daya manusia, dengan tujuan mendapatkan sdm berkualitas sesuai dengan kriteria yang diinginkan berdasarkan kompetensi (dan kualifikasi yang dibutuhkan. </a:t>
            </a:r>
            <a:endParaRPr lang="en-ID" altLang="en-US">
              <a:latin typeface="Grandview" panose="020B0502040204020203" pitchFamily="34" charset="0"/>
            </a:endParaRPr>
          </a:p>
        </p:txBody>
      </p:sp>
      <p:sp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A839CDB3-F804-3FDC-0703-87E48E7E79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6492875"/>
            <a:ext cx="12192000" cy="3651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 1  -  Compatibility Mode" id="{3D021CE8-2655-4573-A105-6C350CB43ED7}" vid="{FE7DABCA-E3CA-4CA7-9C86-88E52B18182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 1  -  Compatibility Mode" id="{3D021CE8-2655-4573-A105-6C350CB43ED7}" vid="{54998048-9716-45D8-A025-1F58940F4B8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HCD 1</Template>
  <TotalTime>124</TotalTime>
  <Words>456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Grandview</vt:lpstr>
      <vt:lpstr>Kozuka Gothic Pr6N B</vt:lpstr>
      <vt:lpstr>Office Theme</vt:lpstr>
      <vt:lpstr>1_Office Theme</vt:lpstr>
      <vt:lpstr>2_Office Theme</vt:lpstr>
      <vt:lpstr>Human Capital Development</vt:lpstr>
      <vt:lpstr>KONTRAK BELAJAR </vt:lpstr>
      <vt:lpstr>ASPEK PENILAIAN</vt:lpstr>
      <vt:lpstr>CATATAN PERKULIAHAN</vt:lpstr>
      <vt:lpstr>PowerPoint Presentation</vt:lpstr>
      <vt:lpstr>PowerPoint Presentation</vt:lpstr>
      <vt:lpstr>PowerPoint Presentation</vt:lpstr>
      <vt:lpstr>4 Metode Manajemen Dalam Menyelesaikan masalah</vt:lpstr>
      <vt:lpstr>Human Capital Development</vt:lpstr>
      <vt:lpstr>Human Capital Development</vt:lpstr>
      <vt:lpstr>Human Capital Develompent</vt:lpstr>
      <vt:lpstr>Jenis Jenis Human Capital Development </vt:lpstr>
      <vt:lpstr>Perbedaan HRM dan HCM (insight.co) </vt:lpstr>
      <vt:lpstr>Terima kasih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Capital Development</dc:title>
  <dc:creator>yusuf</dc:creator>
  <cp:lastModifiedBy>yusuf mcsn</cp:lastModifiedBy>
  <cp:revision>12</cp:revision>
  <dcterms:created xsi:type="dcterms:W3CDTF">2021-09-30T06:13:07Z</dcterms:created>
  <dcterms:modified xsi:type="dcterms:W3CDTF">2023-09-08T02:37:17Z</dcterms:modified>
</cp:coreProperties>
</file>