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65" r:id="rId5"/>
    <p:sldId id="266" r:id="rId6"/>
    <p:sldId id="258" r:id="rId7"/>
    <p:sldId id="259" r:id="rId8"/>
    <p:sldId id="260" r:id="rId9"/>
    <p:sldId id="280" r:id="rId10"/>
    <p:sldId id="268" r:id="rId11"/>
    <p:sldId id="261" r:id="rId12"/>
    <p:sldId id="267" r:id="rId13"/>
    <p:sldId id="262" r:id="rId14"/>
    <p:sldId id="264" r:id="rId15"/>
    <p:sldId id="269" r:id="rId16"/>
    <p:sldId id="272" r:id="rId17"/>
    <p:sldId id="263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92" r:id="rId27"/>
    <p:sldId id="279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  <p:sldId id="295" r:id="rId38"/>
    <p:sldId id="291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4A7AD-3705-4006-A01A-83861E016012}" type="doc">
      <dgm:prSet loTypeId="urn:diagrams.loki3.com/Bracke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1C4292B-72C2-4347-A3CC-5EF0D2ADEEF1}">
      <dgm:prSet phldrT="[Text]"/>
      <dgm:spPr/>
      <dgm:t>
        <a:bodyPr/>
        <a:lstStyle/>
        <a:p>
          <a:r>
            <a:rPr lang="en-US" dirty="0">
              <a:latin typeface="Bodoni MT" panose="02070603080606020203" pitchFamily="18" charset="0"/>
            </a:rPr>
            <a:t>CP 1</a:t>
          </a:r>
          <a:endParaRPr lang="en-ID" dirty="0">
            <a:latin typeface="Bodoni MT" panose="02070603080606020203" pitchFamily="18" charset="0"/>
          </a:endParaRPr>
        </a:p>
      </dgm:t>
    </dgm:pt>
    <dgm:pt modelId="{5D2EA3D3-D8C2-48B8-A076-3F6338677FBA}" type="parTrans" cxnId="{566BE4F4-5D9A-4265-82BC-7A1605F101E3}">
      <dgm:prSet/>
      <dgm:spPr/>
      <dgm:t>
        <a:bodyPr/>
        <a:lstStyle/>
        <a:p>
          <a:endParaRPr lang="en-ID"/>
        </a:p>
      </dgm:t>
    </dgm:pt>
    <dgm:pt modelId="{962DA8D6-5675-4428-894D-2A66A0AFDD81}" type="sibTrans" cxnId="{566BE4F4-5D9A-4265-82BC-7A1605F101E3}">
      <dgm:prSet/>
      <dgm:spPr/>
      <dgm:t>
        <a:bodyPr/>
        <a:lstStyle/>
        <a:p>
          <a:endParaRPr lang="en-ID"/>
        </a:p>
      </dgm:t>
    </dgm:pt>
    <dgm:pt modelId="{5F6451D4-38C5-4DB3-809E-7FA9D8404DF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melakukan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pengkajian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primer (</a:t>
          </a:r>
          <a:r>
            <a:rPr lang="en-US" i="1" dirty="0">
              <a:solidFill>
                <a:schemeClr val="tx1"/>
              </a:solidFill>
              <a:latin typeface="Bodoni MT" panose="02070603080606020203" pitchFamily="18" charset="0"/>
            </a:rPr>
            <a:t>Primary Survey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) dan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pengkajian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sekuder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(</a:t>
          </a:r>
          <a:r>
            <a:rPr lang="en-US" i="1" dirty="0">
              <a:solidFill>
                <a:schemeClr val="tx1"/>
              </a:solidFill>
              <a:latin typeface="Bodoni MT" panose="02070603080606020203" pitchFamily="18" charset="0"/>
            </a:rPr>
            <a:t>Secondary Survey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) pada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pasien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trauma</a:t>
          </a:r>
          <a:endParaRPr lang="en-ID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8471C802-8F67-482F-A2E7-423F11625CFE}" type="parTrans" cxnId="{6CCE634F-60BC-46FD-B00C-7D51D7E1D640}">
      <dgm:prSet/>
      <dgm:spPr/>
      <dgm:t>
        <a:bodyPr/>
        <a:lstStyle/>
        <a:p>
          <a:endParaRPr lang="en-ID"/>
        </a:p>
      </dgm:t>
    </dgm:pt>
    <dgm:pt modelId="{AFA1190A-8BF7-4333-9360-85FCBE491D5E}" type="sibTrans" cxnId="{6CCE634F-60BC-46FD-B00C-7D51D7E1D640}">
      <dgm:prSet/>
      <dgm:spPr/>
      <dgm:t>
        <a:bodyPr/>
        <a:lstStyle/>
        <a:p>
          <a:endParaRPr lang="en-ID"/>
        </a:p>
      </dgm:t>
    </dgm:pt>
    <dgm:pt modelId="{07B73D0A-A21C-45A6-AFED-919AF2233685}">
      <dgm:prSet phldrT="[Text]"/>
      <dgm:spPr/>
      <dgm:t>
        <a:bodyPr/>
        <a:lstStyle/>
        <a:p>
          <a:r>
            <a:rPr lang="en-US" dirty="0">
              <a:latin typeface="Bodoni MT" panose="02070603080606020203" pitchFamily="18" charset="0"/>
            </a:rPr>
            <a:t>CP 2</a:t>
          </a:r>
          <a:endParaRPr lang="en-ID" dirty="0">
            <a:latin typeface="Bodoni MT" panose="02070603080606020203" pitchFamily="18" charset="0"/>
          </a:endParaRPr>
        </a:p>
      </dgm:t>
    </dgm:pt>
    <dgm:pt modelId="{ACD4E02C-0495-4563-BBB8-CC789589E312}" type="parTrans" cxnId="{3CC3BADC-041B-44D2-BB0A-6EC2A308E040}">
      <dgm:prSet/>
      <dgm:spPr/>
      <dgm:t>
        <a:bodyPr/>
        <a:lstStyle/>
        <a:p>
          <a:endParaRPr lang="en-ID"/>
        </a:p>
      </dgm:t>
    </dgm:pt>
    <dgm:pt modelId="{9F944A91-962E-4FBD-8F67-F1ED2C7B7DC7}" type="sibTrans" cxnId="{3CC3BADC-041B-44D2-BB0A-6EC2A308E040}">
      <dgm:prSet/>
      <dgm:spPr/>
      <dgm:t>
        <a:bodyPr/>
        <a:lstStyle/>
        <a:p>
          <a:endParaRPr lang="en-ID"/>
        </a:p>
      </dgm:t>
    </dgm:pt>
    <dgm:pt modelId="{A07CF8D0-7631-4A2E-B67F-4F6DDAD74E5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melakukan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penatalaksanaan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resusitasi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pada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pasien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trauma yang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mengalami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gangguan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i="1" dirty="0">
              <a:solidFill>
                <a:schemeClr val="tx1"/>
              </a:solidFill>
              <a:latin typeface="Bodoni MT" panose="02070603080606020203" pitchFamily="18" charset="0"/>
            </a:rPr>
            <a:t>airway, breathing 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dan </a:t>
          </a:r>
          <a:r>
            <a:rPr lang="en-US" i="1" dirty="0">
              <a:solidFill>
                <a:schemeClr val="tx1"/>
              </a:solidFill>
              <a:latin typeface="Bodoni MT" panose="02070603080606020203" pitchFamily="18" charset="0"/>
            </a:rPr>
            <a:t>circulation</a:t>
          </a:r>
          <a:endParaRPr lang="en-ID" i="1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2B864FC6-09A7-459C-A11B-984172431910}" type="parTrans" cxnId="{709DAFDF-A81C-4A29-B2A8-A5C42343EE43}">
      <dgm:prSet/>
      <dgm:spPr/>
      <dgm:t>
        <a:bodyPr/>
        <a:lstStyle/>
        <a:p>
          <a:endParaRPr lang="en-ID"/>
        </a:p>
      </dgm:t>
    </dgm:pt>
    <dgm:pt modelId="{4AFE9A70-E7DE-4AEB-ACDD-9C9F64047197}" type="sibTrans" cxnId="{709DAFDF-A81C-4A29-B2A8-A5C42343EE43}">
      <dgm:prSet/>
      <dgm:spPr/>
      <dgm:t>
        <a:bodyPr/>
        <a:lstStyle/>
        <a:p>
          <a:endParaRPr lang="en-ID"/>
        </a:p>
      </dgm:t>
    </dgm:pt>
    <dgm:pt modelId="{37A9A150-5B5F-4B79-8A60-D366D617E8DE}" type="pres">
      <dgm:prSet presAssocID="{C464A7AD-3705-4006-A01A-83861E016012}" presName="Name0" presStyleCnt="0">
        <dgm:presLayoutVars>
          <dgm:dir/>
          <dgm:animLvl val="lvl"/>
          <dgm:resizeHandles val="exact"/>
        </dgm:presLayoutVars>
      </dgm:prSet>
      <dgm:spPr/>
    </dgm:pt>
    <dgm:pt modelId="{C871843A-9594-4DDB-98DF-463DED13CD98}" type="pres">
      <dgm:prSet presAssocID="{71C4292B-72C2-4347-A3CC-5EF0D2ADEEF1}" presName="linNode" presStyleCnt="0"/>
      <dgm:spPr/>
    </dgm:pt>
    <dgm:pt modelId="{6A78135E-09D1-445D-92DD-C745583C9B30}" type="pres">
      <dgm:prSet presAssocID="{71C4292B-72C2-4347-A3CC-5EF0D2ADEEF1}" presName="parTx" presStyleLbl="revTx" presStyleIdx="0" presStyleCnt="2">
        <dgm:presLayoutVars>
          <dgm:chMax val="1"/>
          <dgm:bulletEnabled val="1"/>
        </dgm:presLayoutVars>
      </dgm:prSet>
      <dgm:spPr/>
    </dgm:pt>
    <dgm:pt modelId="{10357023-1CDC-42AB-A67F-8E849AE3E8FF}" type="pres">
      <dgm:prSet presAssocID="{71C4292B-72C2-4347-A3CC-5EF0D2ADEEF1}" presName="bracket" presStyleLbl="parChTrans1D1" presStyleIdx="0" presStyleCnt="2"/>
      <dgm:spPr/>
    </dgm:pt>
    <dgm:pt modelId="{922FD214-2F7E-4B5F-B777-9C02FC1FDE04}" type="pres">
      <dgm:prSet presAssocID="{71C4292B-72C2-4347-A3CC-5EF0D2ADEEF1}" presName="spH" presStyleCnt="0"/>
      <dgm:spPr/>
    </dgm:pt>
    <dgm:pt modelId="{6CA31198-FF02-42C0-AAE3-4A849C60B0AC}" type="pres">
      <dgm:prSet presAssocID="{71C4292B-72C2-4347-A3CC-5EF0D2ADEEF1}" presName="desTx" presStyleLbl="node1" presStyleIdx="0" presStyleCnt="2">
        <dgm:presLayoutVars>
          <dgm:bulletEnabled val="1"/>
        </dgm:presLayoutVars>
      </dgm:prSet>
      <dgm:spPr/>
    </dgm:pt>
    <dgm:pt modelId="{8EA3C3F7-1540-4F98-B283-ADA551AFD271}" type="pres">
      <dgm:prSet presAssocID="{962DA8D6-5675-4428-894D-2A66A0AFDD81}" presName="spV" presStyleCnt="0"/>
      <dgm:spPr/>
    </dgm:pt>
    <dgm:pt modelId="{93631FDA-F4D5-4E18-A053-5EBC82B2FF12}" type="pres">
      <dgm:prSet presAssocID="{07B73D0A-A21C-45A6-AFED-919AF2233685}" presName="linNode" presStyleCnt="0"/>
      <dgm:spPr/>
    </dgm:pt>
    <dgm:pt modelId="{130DC1A1-1891-4039-919B-13D71E5D1E35}" type="pres">
      <dgm:prSet presAssocID="{07B73D0A-A21C-45A6-AFED-919AF2233685}" presName="parTx" presStyleLbl="revTx" presStyleIdx="1" presStyleCnt="2">
        <dgm:presLayoutVars>
          <dgm:chMax val="1"/>
          <dgm:bulletEnabled val="1"/>
        </dgm:presLayoutVars>
      </dgm:prSet>
      <dgm:spPr/>
    </dgm:pt>
    <dgm:pt modelId="{25812336-C4EE-40CD-A9B7-5B3130DE50D2}" type="pres">
      <dgm:prSet presAssocID="{07B73D0A-A21C-45A6-AFED-919AF2233685}" presName="bracket" presStyleLbl="parChTrans1D1" presStyleIdx="1" presStyleCnt="2"/>
      <dgm:spPr/>
    </dgm:pt>
    <dgm:pt modelId="{8E200C35-0BED-49DB-8F80-A993131D6C6B}" type="pres">
      <dgm:prSet presAssocID="{07B73D0A-A21C-45A6-AFED-919AF2233685}" presName="spH" presStyleCnt="0"/>
      <dgm:spPr/>
    </dgm:pt>
    <dgm:pt modelId="{50F688E9-2AAA-4F88-B0A4-4C8C83D53A3D}" type="pres">
      <dgm:prSet presAssocID="{07B73D0A-A21C-45A6-AFED-919AF2233685}" presName="desTx" presStyleLbl="node1" presStyleIdx="1" presStyleCnt="2">
        <dgm:presLayoutVars>
          <dgm:bulletEnabled val="1"/>
        </dgm:presLayoutVars>
      </dgm:prSet>
      <dgm:spPr/>
    </dgm:pt>
  </dgm:ptLst>
  <dgm:cxnLst>
    <dgm:cxn modelId="{16BE0F12-7DB8-4E5B-B7CA-7DD675F6F906}" type="presOf" srcId="{07B73D0A-A21C-45A6-AFED-919AF2233685}" destId="{130DC1A1-1891-4039-919B-13D71E5D1E35}" srcOrd="0" destOrd="0" presId="urn:diagrams.loki3.com/BracketList"/>
    <dgm:cxn modelId="{6CCE634F-60BC-46FD-B00C-7D51D7E1D640}" srcId="{71C4292B-72C2-4347-A3CC-5EF0D2ADEEF1}" destId="{5F6451D4-38C5-4DB3-809E-7FA9D8404DF0}" srcOrd="0" destOrd="0" parTransId="{8471C802-8F67-482F-A2E7-423F11625CFE}" sibTransId="{AFA1190A-8BF7-4333-9360-85FCBE491D5E}"/>
    <dgm:cxn modelId="{33523870-FA9A-4560-B990-5A2E111B5879}" type="presOf" srcId="{5F6451D4-38C5-4DB3-809E-7FA9D8404DF0}" destId="{6CA31198-FF02-42C0-AAE3-4A849C60B0AC}" srcOrd="0" destOrd="0" presId="urn:diagrams.loki3.com/BracketList"/>
    <dgm:cxn modelId="{AF3A899D-001B-4772-A2B8-3093781A7525}" type="presOf" srcId="{71C4292B-72C2-4347-A3CC-5EF0D2ADEEF1}" destId="{6A78135E-09D1-445D-92DD-C745583C9B30}" srcOrd="0" destOrd="0" presId="urn:diagrams.loki3.com/BracketList"/>
    <dgm:cxn modelId="{D68A02D4-A05A-44C2-9A48-FA3959067488}" type="presOf" srcId="{A07CF8D0-7631-4A2E-B67F-4F6DDAD74E53}" destId="{50F688E9-2AAA-4F88-B0A4-4C8C83D53A3D}" srcOrd="0" destOrd="0" presId="urn:diagrams.loki3.com/BracketList"/>
    <dgm:cxn modelId="{3CC3BADC-041B-44D2-BB0A-6EC2A308E040}" srcId="{C464A7AD-3705-4006-A01A-83861E016012}" destId="{07B73D0A-A21C-45A6-AFED-919AF2233685}" srcOrd="1" destOrd="0" parTransId="{ACD4E02C-0495-4563-BBB8-CC789589E312}" sibTransId="{9F944A91-962E-4FBD-8F67-F1ED2C7B7DC7}"/>
    <dgm:cxn modelId="{709DAFDF-A81C-4A29-B2A8-A5C42343EE43}" srcId="{07B73D0A-A21C-45A6-AFED-919AF2233685}" destId="{A07CF8D0-7631-4A2E-B67F-4F6DDAD74E53}" srcOrd="0" destOrd="0" parTransId="{2B864FC6-09A7-459C-A11B-984172431910}" sibTransId="{4AFE9A70-E7DE-4AEB-ACDD-9C9F64047197}"/>
    <dgm:cxn modelId="{DF511DE4-E1F9-446A-B20B-EC603A19134A}" type="presOf" srcId="{C464A7AD-3705-4006-A01A-83861E016012}" destId="{37A9A150-5B5F-4B79-8A60-D366D617E8DE}" srcOrd="0" destOrd="0" presId="urn:diagrams.loki3.com/BracketList"/>
    <dgm:cxn modelId="{566BE4F4-5D9A-4265-82BC-7A1605F101E3}" srcId="{C464A7AD-3705-4006-A01A-83861E016012}" destId="{71C4292B-72C2-4347-A3CC-5EF0D2ADEEF1}" srcOrd="0" destOrd="0" parTransId="{5D2EA3D3-D8C2-48B8-A076-3F6338677FBA}" sibTransId="{962DA8D6-5675-4428-894D-2A66A0AFDD81}"/>
    <dgm:cxn modelId="{D5093AA1-3DB5-46DE-A0D0-ECE3B1D1E110}" type="presParOf" srcId="{37A9A150-5B5F-4B79-8A60-D366D617E8DE}" destId="{C871843A-9594-4DDB-98DF-463DED13CD98}" srcOrd="0" destOrd="0" presId="urn:diagrams.loki3.com/BracketList"/>
    <dgm:cxn modelId="{62B24714-8ADA-480E-9A07-70765BC9F6C2}" type="presParOf" srcId="{C871843A-9594-4DDB-98DF-463DED13CD98}" destId="{6A78135E-09D1-445D-92DD-C745583C9B30}" srcOrd="0" destOrd="0" presId="urn:diagrams.loki3.com/BracketList"/>
    <dgm:cxn modelId="{ACD60060-D834-400C-AE63-CD87117A2B25}" type="presParOf" srcId="{C871843A-9594-4DDB-98DF-463DED13CD98}" destId="{10357023-1CDC-42AB-A67F-8E849AE3E8FF}" srcOrd="1" destOrd="0" presId="urn:diagrams.loki3.com/BracketList"/>
    <dgm:cxn modelId="{867D87FA-76C3-4014-95A8-D39472BBF178}" type="presParOf" srcId="{C871843A-9594-4DDB-98DF-463DED13CD98}" destId="{922FD214-2F7E-4B5F-B777-9C02FC1FDE04}" srcOrd="2" destOrd="0" presId="urn:diagrams.loki3.com/BracketList"/>
    <dgm:cxn modelId="{D410A879-12B9-4FB8-9F66-D90B34EF0B21}" type="presParOf" srcId="{C871843A-9594-4DDB-98DF-463DED13CD98}" destId="{6CA31198-FF02-42C0-AAE3-4A849C60B0AC}" srcOrd="3" destOrd="0" presId="urn:diagrams.loki3.com/BracketList"/>
    <dgm:cxn modelId="{9F1E25B5-E7EC-472E-A0AB-F86F55CFA5C7}" type="presParOf" srcId="{37A9A150-5B5F-4B79-8A60-D366D617E8DE}" destId="{8EA3C3F7-1540-4F98-B283-ADA551AFD271}" srcOrd="1" destOrd="0" presId="urn:diagrams.loki3.com/BracketList"/>
    <dgm:cxn modelId="{9B7FE79D-9CC0-4B47-A3D7-B0872C2E863C}" type="presParOf" srcId="{37A9A150-5B5F-4B79-8A60-D366D617E8DE}" destId="{93631FDA-F4D5-4E18-A053-5EBC82B2FF12}" srcOrd="2" destOrd="0" presId="urn:diagrams.loki3.com/BracketList"/>
    <dgm:cxn modelId="{33658C8C-E202-4917-B5EB-34C875F34728}" type="presParOf" srcId="{93631FDA-F4D5-4E18-A053-5EBC82B2FF12}" destId="{130DC1A1-1891-4039-919B-13D71E5D1E35}" srcOrd="0" destOrd="0" presId="urn:diagrams.loki3.com/BracketList"/>
    <dgm:cxn modelId="{F1813BF0-377C-4965-A03A-9E2336C8D89D}" type="presParOf" srcId="{93631FDA-F4D5-4E18-A053-5EBC82B2FF12}" destId="{25812336-C4EE-40CD-A9B7-5B3130DE50D2}" srcOrd="1" destOrd="0" presId="urn:diagrams.loki3.com/BracketList"/>
    <dgm:cxn modelId="{C9CF2594-9833-4B00-846C-F382A8770FFD}" type="presParOf" srcId="{93631FDA-F4D5-4E18-A053-5EBC82B2FF12}" destId="{8E200C35-0BED-49DB-8F80-A993131D6C6B}" srcOrd="2" destOrd="0" presId="urn:diagrams.loki3.com/BracketList"/>
    <dgm:cxn modelId="{34EDC62E-5FC9-4A31-BF66-06F3F44F9492}" type="presParOf" srcId="{93631FDA-F4D5-4E18-A053-5EBC82B2FF12}" destId="{50F688E9-2AAA-4F88-B0A4-4C8C83D53A3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AD7D7-3BFF-4651-B4D6-AB9FE82C92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2357A82-F45C-4890-9651-F19B3FE2F922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PRIMARY</a:t>
          </a:r>
        </a:p>
        <a:p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SURVEY</a:t>
          </a:r>
          <a:endParaRPr lang="en-ID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DA8B669-1DC0-4EDA-BC8D-1B08A89B962A}" type="parTrans" cxnId="{3DAF55A5-C6B5-4D9B-980B-2464B4FC95EE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F64AA561-8C63-459E-AFCF-FDCB19778C97}" type="sibTrans" cxnId="{3DAF55A5-C6B5-4D9B-980B-2464B4FC95EE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37138CA6-A9DB-40DC-9F3C-A26844C953DD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Pengertian</a:t>
          </a:r>
          <a:r>
            <a:rPr lang="en-US" dirty="0">
              <a:latin typeface="Bodoni MT" panose="02070603080606020203" pitchFamily="18" charset="0"/>
            </a:rPr>
            <a:t> Primary Survey</a:t>
          </a:r>
          <a:endParaRPr lang="en-ID" dirty="0">
            <a:latin typeface="Bodoni MT" panose="02070603080606020203" pitchFamily="18" charset="0"/>
          </a:endParaRPr>
        </a:p>
      </dgm:t>
    </dgm:pt>
    <dgm:pt modelId="{13CF2D7B-86DB-4463-BBC6-0F481D7CCCB5}" type="parTrans" cxnId="{5CF6F00A-93FB-45E8-B188-ED89F2E8B899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3D3843CF-496F-43CD-920A-6589BDCD77D0}" type="sibTrans" cxnId="{5CF6F00A-93FB-45E8-B188-ED89F2E8B899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D7F444E4-395A-4539-8B0E-4168D676DEF3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Tahapan</a:t>
          </a:r>
          <a:r>
            <a:rPr lang="en-US" dirty="0">
              <a:latin typeface="Bodoni MT" panose="02070603080606020203" pitchFamily="18" charset="0"/>
            </a:rPr>
            <a:t> Primary Survey (ABCDE)</a:t>
          </a:r>
          <a:endParaRPr lang="en-ID" dirty="0">
            <a:latin typeface="Bodoni MT" panose="02070603080606020203" pitchFamily="18" charset="0"/>
          </a:endParaRPr>
        </a:p>
      </dgm:t>
    </dgm:pt>
    <dgm:pt modelId="{12FCBECF-12DF-4C2C-88D0-C5D0EEC5CD80}" type="parTrans" cxnId="{DF90472D-5B94-4BB4-A599-11B30D0C7504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D26FEC2E-4C2A-4EB4-B92B-B9A1623E1A48}" type="sibTrans" cxnId="{DF90472D-5B94-4BB4-A599-11B30D0C7504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84888450-E34A-4469-8621-D8FD43F52DE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SECONDARY</a:t>
          </a:r>
        </a:p>
        <a:p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SURVEY</a:t>
          </a:r>
          <a:endParaRPr lang="en-ID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0D4A6CA-44F2-41C1-9B05-32BA1E7E0BC6}" type="parTrans" cxnId="{826E1E05-79FC-48A3-A2D7-D92A91B65F57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756CDAA2-9CD0-470D-8C92-5DB80936E490}" type="sibTrans" cxnId="{826E1E05-79FC-48A3-A2D7-D92A91B65F57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15C77822-8143-43F4-AE3A-F8610E5295E6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Pengertian</a:t>
          </a:r>
          <a:r>
            <a:rPr lang="en-US" dirty="0">
              <a:latin typeface="Bodoni MT" panose="02070603080606020203" pitchFamily="18" charset="0"/>
            </a:rPr>
            <a:t> Secondary Survey</a:t>
          </a:r>
          <a:endParaRPr lang="en-ID" dirty="0">
            <a:latin typeface="Bodoni MT" panose="02070603080606020203" pitchFamily="18" charset="0"/>
          </a:endParaRPr>
        </a:p>
      </dgm:t>
    </dgm:pt>
    <dgm:pt modelId="{CC52C284-2030-4DB4-97FF-CA8582592B0C}" type="parTrans" cxnId="{E6DED7D1-E973-464C-8E8A-DE7CB850F94C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50953939-6715-4407-804E-7E7EA2599553}" type="sibTrans" cxnId="{E6DED7D1-E973-464C-8E8A-DE7CB850F94C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31F4ACC3-908D-4593-AD1C-FD944D03D62A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Tahapan</a:t>
          </a:r>
          <a:r>
            <a:rPr lang="en-US" dirty="0">
              <a:latin typeface="Bodoni MT" panose="02070603080606020203" pitchFamily="18" charset="0"/>
            </a:rPr>
            <a:t> Secondary Survey</a:t>
          </a:r>
          <a:endParaRPr lang="en-ID" dirty="0">
            <a:latin typeface="Bodoni MT" panose="02070603080606020203" pitchFamily="18" charset="0"/>
          </a:endParaRPr>
        </a:p>
      </dgm:t>
    </dgm:pt>
    <dgm:pt modelId="{CB408663-C825-4B42-A749-C96A72B368D1}" type="parTrans" cxnId="{75BA3A4F-EDF1-461E-B2A3-8ACA9622873F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03306746-D274-4C2D-AC2C-3F372D7F1179}" type="sibTrans" cxnId="{75BA3A4F-EDF1-461E-B2A3-8ACA9622873F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3F38CEE9-540D-43CB-B776-81B2215773EE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Penatalaksanaan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Resusitasi</a:t>
          </a:r>
          <a:endParaRPr lang="en-ID" dirty="0">
            <a:latin typeface="Bodoni MT" panose="02070603080606020203" pitchFamily="18" charset="0"/>
          </a:endParaRPr>
        </a:p>
      </dgm:t>
    </dgm:pt>
    <dgm:pt modelId="{DB2A880C-7216-477A-81E1-FF608B057E5E}" type="parTrans" cxnId="{C13C4A5D-FCB0-401F-AEB8-855CEBDAE626}">
      <dgm:prSet/>
      <dgm:spPr/>
      <dgm:t>
        <a:bodyPr/>
        <a:lstStyle/>
        <a:p>
          <a:endParaRPr lang="en-ID"/>
        </a:p>
      </dgm:t>
    </dgm:pt>
    <dgm:pt modelId="{7C07B74B-2E49-4918-9790-B1EF8155905A}" type="sibTrans" cxnId="{C13C4A5D-FCB0-401F-AEB8-855CEBDAE626}">
      <dgm:prSet/>
      <dgm:spPr/>
      <dgm:t>
        <a:bodyPr/>
        <a:lstStyle/>
        <a:p>
          <a:endParaRPr lang="en-ID"/>
        </a:p>
      </dgm:t>
    </dgm:pt>
    <dgm:pt modelId="{088478AD-C342-4A29-9EF3-F3554A820FE8}" type="pres">
      <dgm:prSet presAssocID="{041AD7D7-3BFF-4651-B4D6-AB9FE82C9291}" presName="linearFlow" presStyleCnt="0">
        <dgm:presLayoutVars>
          <dgm:dir/>
          <dgm:animLvl val="lvl"/>
          <dgm:resizeHandles val="exact"/>
        </dgm:presLayoutVars>
      </dgm:prSet>
      <dgm:spPr/>
    </dgm:pt>
    <dgm:pt modelId="{1ED90E37-A412-44B7-85AA-FD1DAF0CCCCA}" type="pres">
      <dgm:prSet presAssocID="{72357A82-F45C-4890-9651-F19B3FE2F922}" presName="composite" presStyleCnt="0"/>
      <dgm:spPr/>
    </dgm:pt>
    <dgm:pt modelId="{20CF085D-0841-4439-9263-7ECA2A0E5519}" type="pres">
      <dgm:prSet presAssocID="{72357A82-F45C-4890-9651-F19B3FE2F92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9D97A36-C201-4185-91C7-9F69017233D7}" type="pres">
      <dgm:prSet presAssocID="{72357A82-F45C-4890-9651-F19B3FE2F922}" presName="descendantText" presStyleLbl="alignAcc1" presStyleIdx="0" presStyleCnt="2" custLinFactNeighborY="1214">
        <dgm:presLayoutVars>
          <dgm:bulletEnabled val="1"/>
        </dgm:presLayoutVars>
      </dgm:prSet>
      <dgm:spPr/>
    </dgm:pt>
    <dgm:pt modelId="{34B14480-4612-40D6-B9B2-12457F0F7403}" type="pres">
      <dgm:prSet presAssocID="{F64AA561-8C63-459E-AFCF-FDCB19778C97}" presName="sp" presStyleCnt="0"/>
      <dgm:spPr/>
    </dgm:pt>
    <dgm:pt modelId="{97DB04F6-54E7-4E9B-9493-20880B1B0E3E}" type="pres">
      <dgm:prSet presAssocID="{84888450-E34A-4469-8621-D8FD43F52DEE}" presName="composite" presStyleCnt="0"/>
      <dgm:spPr/>
    </dgm:pt>
    <dgm:pt modelId="{E9679266-C179-4CC4-844C-3EB2AC31F3C3}" type="pres">
      <dgm:prSet presAssocID="{84888450-E34A-4469-8621-D8FD43F52DE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43EFB65-FA93-4A80-AC99-0AEFA5A4FA7A}" type="pres">
      <dgm:prSet presAssocID="{84888450-E34A-4469-8621-D8FD43F52DEE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26E1E05-79FC-48A3-A2D7-D92A91B65F57}" srcId="{041AD7D7-3BFF-4651-B4D6-AB9FE82C9291}" destId="{84888450-E34A-4469-8621-D8FD43F52DEE}" srcOrd="1" destOrd="0" parTransId="{30D4A6CA-44F2-41C1-9B05-32BA1E7E0BC6}" sibTransId="{756CDAA2-9CD0-470D-8C92-5DB80936E490}"/>
    <dgm:cxn modelId="{5CF6F00A-93FB-45E8-B188-ED89F2E8B899}" srcId="{72357A82-F45C-4890-9651-F19B3FE2F922}" destId="{37138CA6-A9DB-40DC-9F3C-A26844C953DD}" srcOrd="0" destOrd="0" parTransId="{13CF2D7B-86DB-4463-BBC6-0F481D7CCCB5}" sibTransId="{3D3843CF-496F-43CD-920A-6589BDCD77D0}"/>
    <dgm:cxn modelId="{DF90472D-5B94-4BB4-A599-11B30D0C7504}" srcId="{72357A82-F45C-4890-9651-F19B3FE2F922}" destId="{D7F444E4-395A-4539-8B0E-4168D676DEF3}" srcOrd="1" destOrd="0" parTransId="{12FCBECF-12DF-4C2C-88D0-C5D0EEC5CD80}" sibTransId="{D26FEC2E-4C2A-4EB4-B92B-B9A1623E1A48}"/>
    <dgm:cxn modelId="{C13C4A5D-FCB0-401F-AEB8-855CEBDAE626}" srcId="{72357A82-F45C-4890-9651-F19B3FE2F922}" destId="{3F38CEE9-540D-43CB-B776-81B2215773EE}" srcOrd="2" destOrd="0" parTransId="{DB2A880C-7216-477A-81E1-FF608B057E5E}" sibTransId="{7C07B74B-2E49-4918-9790-B1EF8155905A}"/>
    <dgm:cxn modelId="{75BA3A4F-EDF1-461E-B2A3-8ACA9622873F}" srcId="{84888450-E34A-4469-8621-D8FD43F52DEE}" destId="{31F4ACC3-908D-4593-AD1C-FD944D03D62A}" srcOrd="1" destOrd="0" parTransId="{CB408663-C825-4B42-A749-C96A72B368D1}" sibTransId="{03306746-D274-4C2D-AC2C-3F372D7F1179}"/>
    <dgm:cxn modelId="{0DAF3055-2BA5-4323-B823-31D506B51281}" type="presOf" srcId="{84888450-E34A-4469-8621-D8FD43F52DEE}" destId="{E9679266-C179-4CC4-844C-3EB2AC31F3C3}" srcOrd="0" destOrd="0" presId="urn:microsoft.com/office/officeart/2005/8/layout/chevron2"/>
    <dgm:cxn modelId="{5AB80286-ACF6-4B89-8CF8-4C7550381930}" type="presOf" srcId="{31F4ACC3-908D-4593-AD1C-FD944D03D62A}" destId="{A43EFB65-FA93-4A80-AC99-0AEFA5A4FA7A}" srcOrd="0" destOrd="1" presId="urn:microsoft.com/office/officeart/2005/8/layout/chevron2"/>
    <dgm:cxn modelId="{1020118D-FB53-4DA5-9E9E-94384C9C9C1F}" type="presOf" srcId="{72357A82-F45C-4890-9651-F19B3FE2F922}" destId="{20CF085D-0841-4439-9263-7ECA2A0E5519}" srcOrd="0" destOrd="0" presId="urn:microsoft.com/office/officeart/2005/8/layout/chevron2"/>
    <dgm:cxn modelId="{5028019A-97C1-488E-9462-24CC2DDB3FAF}" type="presOf" srcId="{041AD7D7-3BFF-4651-B4D6-AB9FE82C9291}" destId="{088478AD-C342-4A29-9EF3-F3554A820FE8}" srcOrd="0" destOrd="0" presId="urn:microsoft.com/office/officeart/2005/8/layout/chevron2"/>
    <dgm:cxn modelId="{09F7219A-DB29-46FB-BBEA-19F821BA54E8}" type="presOf" srcId="{D7F444E4-395A-4539-8B0E-4168D676DEF3}" destId="{D9D97A36-C201-4185-91C7-9F69017233D7}" srcOrd="0" destOrd="1" presId="urn:microsoft.com/office/officeart/2005/8/layout/chevron2"/>
    <dgm:cxn modelId="{3DAF55A5-C6B5-4D9B-980B-2464B4FC95EE}" srcId="{041AD7D7-3BFF-4651-B4D6-AB9FE82C9291}" destId="{72357A82-F45C-4890-9651-F19B3FE2F922}" srcOrd="0" destOrd="0" parTransId="{EDA8B669-1DC0-4EDA-BC8D-1B08A89B962A}" sibTransId="{F64AA561-8C63-459E-AFCF-FDCB19778C97}"/>
    <dgm:cxn modelId="{568F09AD-EF42-4391-9653-8AA01A831376}" type="presOf" srcId="{37138CA6-A9DB-40DC-9F3C-A26844C953DD}" destId="{D9D97A36-C201-4185-91C7-9F69017233D7}" srcOrd="0" destOrd="0" presId="urn:microsoft.com/office/officeart/2005/8/layout/chevron2"/>
    <dgm:cxn modelId="{A2E4B8CC-9050-4893-9B4F-C4E91BF52C74}" type="presOf" srcId="{15C77822-8143-43F4-AE3A-F8610E5295E6}" destId="{A43EFB65-FA93-4A80-AC99-0AEFA5A4FA7A}" srcOrd="0" destOrd="0" presId="urn:microsoft.com/office/officeart/2005/8/layout/chevron2"/>
    <dgm:cxn modelId="{419893D1-1E04-4534-B9B2-FCA561039895}" type="presOf" srcId="{3F38CEE9-540D-43CB-B776-81B2215773EE}" destId="{D9D97A36-C201-4185-91C7-9F69017233D7}" srcOrd="0" destOrd="2" presId="urn:microsoft.com/office/officeart/2005/8/layout/chevron2"/>
    <dgm:cxn modelId="{E6DED7D1-E973-464C-8E8A-DE7CB850F94C}" srcId="{84888450-E34A-4469-8621-D8FD43F52DEE}" destId="{15C77822-8143-43F4-AE3A-F8610E5295E6}" srcOrd="0" destOrd="0" parTransId="{CC52C284-2030-4DB4-97FF-CA8582592B0C}" sibTransId="{50953939-6715-4407-804E-7E7EA2599553}"/>
    <dgm:cxn modelId="{2D25BD29-0769-4922-BFEE-AEC8E1206406}" type="presParOf" srcId="{088478AD-C342-4A29-9EF3-F3554A820FE8}" destId="{1ED90E37-A412-44B7-85AA-FD1DAF0CCCCA}" srcOrd="0" destOrd="0" presId="urn:microsoft.com/office/officeart/2005/8/layout/chevron2"/>
    <dgm:cxn modelId="{05A09F9C-AAF4-40C4-AFF1-E586A67D2788}" type="presParOf" srcId="{1ED90E37-A412-44B7-85AA-FD1DAF0CCCCA}" destId="{20CF085D-0841-4439-9263-7ECA2A0E5519}" srcOrd="0" destOrd="0" presId="urn:microsoft.com/office/officeart/2005/8/layout/chevron2"/>
    <dgm:cxn modelId="{783DB592-A8E9-4044-B6E3-57C582375D20}" type="presParOf" srcId="{1ED90E37-A412-44B7-85AA-FD1DAF0CCCCA}" destId="{D9D97A36-C201-4185-91C7-9F69017233D7}" srcOrd="1" destOrd="0" presId="urn:microsoft.com/office/officeart/2005/8/layout/chevron2"/>
    <dgm:cxn modelId="{480E4647-A9B4-412B-9284-75E31D9B29FB}" type="presParOf" srcId="{088478AD-C342-4A29-9EF3-F3554A820FE8}" destId="{34B14480-4612-40D6-B9B2-12457F0F7403}" srcOrd="1" destOrd="0" presId="urn:microsoft.com/office/officeart/2005/8/layout/chevron2"/>
    <dgm:cxn modelId="{3DA498A4-B790-4267-9CB4-F23FB86606B9}" type="presParOf" srcId="{088478AD-C342-4A29-9EF3-F3554A820FE8}" destId="{97DB04F6-54E7-4E9B-9493-20880B1B0E3E}" srcOrd="2" destOrd="0" presId="urn:microsoft.com/office/officeart/2005/8/layout/chevron2"/>
    <dgm:cxn modelId="{C5C7469D-BBE8-4869-A283-B99DF9ADD16B}" type="presParOf" srcId="{97DB04F6-54E7-4E9B-9493-20880B1B0E3E}" destId="{E9679266-C179-4CC4-844C-3EB2AC31F3C3}" srcOrd="0" destOrd="0" presId="urn:microsoft.com/office/officeart/2005/8/layout/chevron2"/>
    <dgm:cxn modelId="{905FF7C5-90A0-47A6-8D3B-8F6E582AD226}" type="presParOf" srcId="{97DB04F6-54E7-4E9B-9493-20880B1B0E3E}" destId="{A43EFB65-FA93-4A80-AC99-0AEFA5A4FA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48882-0CBC-4E95-BA93-A4194EE8DD0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DA4AA62-BBB2-435E-A703-384943F8646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>
              <a:latin typeface="Bodoni MT" panose="02070603080606020203" pitchFamily="18" charset="0"/>
            </a:rPr>
            <a:t>3A</a:t>
          </a:r>
        </a:p>
        <a:p>
          <a:r>
            <a:rPr lang="en-US" dirty="0">
              <a:latin typeface="Bodoni MT" panose="02070603080606020203" pitchFamily="18" charset="0"/>
            </a:rPr>
            <a:t>(Aman </a:t>
          </a:r>
          <a:r>
            <a:rPr lang="en-US" dirty="0" err="1">
              <a:latin typeface="Bodoni MT" panose="02070603080606020203" pitchFamily="18" charset="0"/>
            </a:rPr>
            <a:t>diri</a:t>
          </a:r>
          <a:r>
            <a:rPr lang="en-US" dirty="0">
              <a:latin typeface="Bodoni MT" panose="02070603080606020203" pitchFamily="18" charset="0"/>
            </a:rPr>
            <a:t>, </a:t>
          </a:r>
          <a:r>
            <a:rPr lang="en-US" dirty="0" err="1">
              <a:latin typeface="Bodoni MT" panose="02070603080606020203" pitchFamily="18" charset="0"/>
            </a:rPr>
            <a:t>pasien</a:t>
          </a:r>
          <a:r>
            <a:rPr lang="en-US" dirty="0">
              <a:latin typeface="Bodoni MT" panose="02070603080606020203" pitchFamily="18" charset="0"/>
            </a:rPr>
            <a:t> &amp; </a:t>
          </a:r>
          <a:r>
            <a:rPr lang="en-US" dirty="0" err="1">
              <a:latin typeface="Bodoni MT" panose="02070603080606020203" pitchFamily="18" charset="0"/>
            </a:rPr>
            <a:t>lingkungan</a:t>
          </a:r>
          <a:r>
            <a:rPr lang="en-US" dirty="0">
              <a:latin typeface="Bodoni MT" panose="02070603080606020203" pitchFamily="18" charset="0"/>
            </a:rPr>
            <a:t>)</a:t>
          </a:r>
        </a:p>
      </dgm:t>
    </dgm:pt>
    <dgm:pt modelId="{A1CD7F70-EA13-4CF7-8D2C-10BF7B460741}" type="parTrans" cxnId="{E8E08D69-6721-44DE-92CD-511A0544AD25}">
      <dgm:prSet/>
      <dgm:spPr/>
      <dgm:t>
        <a:bodyPr/>
        <a:lstStyle/>
        <a:p>
          <a:endParaRPr lang="en-ID"/>
        </a:p>
      </dgm:t>
    </dgm:pt>
    <dgm:pt modelId="{BCB7C6C3-008F-4DA6-946A-B0BC63922A4E}" type="sibTrans" cxnId="{E8E08D69-6721-44DE-92CD-511A0544AD2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D"/>
        </a:p>
      </dgm:t>
    </dgm:pt>
    <dgm:pt modelId="{97150176-9CF1-4C84-AC45-B3866C0C513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Mengkaji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Kesadaran</a:t>
          </a:r>
          <a:r>
            <a:rPr lang="en-US" dirty="0">
              <a:latin typeface="Bodoni MT" panose="02070603080606020203" pitchFamily="18" charset="0"/>
            </a:rPr>
            <a:t> AVPU</a:t>
          </a:r>
          <a:endParaRPr lang="en-ID" dirty="0">
            <a:latin typeface="Bodoni MT" panose="02070603080606020203" pitchFamily="18" charset="0"/>
          </a:endParaRPr>
        </a:p>
      </dgm:t>
    </dgm:pt>
    <dgm:pt modelId="{F68A128B-0325-425B-B1C6-9EBE23CE0C8F}" type="parTrans" cxnId="{34866781-4DF6-44F1-BBFF-4906E85188F9}">
      <dgm:prSet/>
      <dgm:spPr/>
      <dgm:t>
        <a:bodyPr/>
        <a:lstStyle/>
        <a:p>
          <a:endParaRPr lang="en-ID"/>
        </a:p>
      </dgm:t>
    </dgm:pt>
    <dgm:pt modelId="{B934E63D-34DF-4859-BDEA-8439A55FF685}" type="sibTrans" cxnId="{34866781-4DF6-44F1-BBFF-4906E85188F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D"/>
        </a:p>
      </dgm:t>
    </dgm:pt>
    <dgm:pt modelId="{6A79E7D9-8ACE-4BEF-8380-5B05B629A27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Mengkaji</a:t>
          </a:r>
          <a:r>
            <a:rPr lang="en-US" dirty="0">
              <a:latin typeface="Bodoni MT" panose="02070603080606020203" pitchFamily="18" charset="0"/>
            </a:rPr>
            <a:t> Jalan </a:t>
          </a:r>
          <a:r>
            <a:rPr lang="en-US" dirty="0" err="1">
              <a:latin typeface="Bodoni MT" panose="02070603080606020203" pitchFamily="18" charset="0"/>
            </a:rPr>
            <a:t>nafas</a:t>
          </a:r>
          <a:r>
            <a:rPr lang="en-US" dirty="0">
              <a:latin typeface="Bodoni MT" panose="02070603080606020203" pitchFamily="18" charset="0"/>
            </a:rPr>
            <a:t> (Airway)</a:t>
          </a:r>
          <a:endParaRPr lang="en-ID" dirty="0">
            <a:latin typeface="Bodoni MT" panose="02070603080606020203" pitchFamily="18" charset="0"/>
          </a:endParaRPr>
        </a:p>
      </dgm:t>
    </dgm:pt>
    <dgm:pt modelId="{B098CAB5-D2E4-4A15-A0DE-C7B9EB18E955}" type="parTrans" cxnId="{1C50D43E-70E6-4772-9B2D-3ED6A3874598}">
      <dgm:prSet/>
      <dgm:spPr/>
      <dgm:t>
        <a:bodyPr/>
        <a:lstStyle/>
        <a:p>
          <a:endParaRPr lang="en-ID"/>
        </a:p>
      </dgm:t>
    </dgm:pt>
    <dgm:pt modelId="{25662556-97CE-40F7-9556-C42C37EF8F4D}" type="sibTrans" cxnId="{1C50D43E-70E6-4772-9B2D-3ED6A387459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D"/>
        </a:p>
      </dgm:t>
    </dgm:pt>
    <dgm:pt modelId="{02437FF4-5E09-4244-9D12-D39BBA7C0E4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Mengkaji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Pernafasan</a:t>
          </a:r>
          <a:r>
            <a:rPr lang="en-US" dirty="0">
              <a:latin typeface="Bodoni MT" panose="02070603080606020203" pitchFamily="18" charset="0"/>
            </a:rPr>
            <a:t> (Breathing)</a:t>
          </a:r>
          <a:endParaRPr lang="en-ID" dirty="0">
            <a:latin typeface="Bodoni MT" panose="02070603080606020203" pitchFamily="18" charset="0"/>
          </a:endParaRPr>
        </a:p>
      </dgm:t>
    </dgm:pt>
    <dgm:pt modelId="{098412C6-F516-43AC-89D5-FD374FAB2753}" type="parTrans" cxnId="{86D61F6F-B2FE-4632-BC32-9C700155DC8C}">
      <dgm:prSet/>
      <dgm:spPr/>
      <dgm:t>
        <a:bodyPr/>
        <a:lstStyle/>
        <a:p>
          <a:endParaRPr lang="en-ID"/>
        </a:p>
      </dgm:t>
    </dgm:pt>
    <dgm:pt modelId="{A61192AB-FB22-469E-9161-339ECE0684C0}" type="sibTrans" cxnId="{86D61F6F-B2FE-4632-BC32-9C700155DC8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D"/>
        </a:p>
      </dgm:t>
    </dgm:pt>
    <dgm:pt modelId="{B42C7FE9-DE54-496D-B4CB-899E5BB64765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Mengkaji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Sirkulasi</a:t>
          </a:r>
          <a:endParaRPr lang="en-US" dirty="0">
            <a:latin typeface="Bodoni MT" panose="02070603080606020203" pitchFamily="18" charset="0"/>
          </a:endParaRPr>
        </a:p>
        <a:p>
          <a:r>
            <a:rPr lang="en-US" dirty="0">
              <a:latin typeface="Bodoni MT" panose="02070603080606020203" pitchFamily="18" charset="0"/>
            </a:rPr>
            <a:t>(Circulation)</a:t>
          </a:r>
          <a:endParaRPr lang="en-ID" dirty="0">
            <a:latin typeface="Bodoni MT" panose="02070603080606020203" pitchFamily="18" charset="0"/>
          </a:endParaRPr>
        </a:p>
      </dgm:t>
    </dgm:pt>
    <dgm:pt modelId="{8B6CD73D-B753-4AD9-B604-4B5B162DE887}" type="parTrans" cxnId="{C8874F20-E4BC-48AC-9C9C-B714864CF142}">
      <dgm:prSet/>
      <dgm:spPr/>
      <dgm:t>
        <a:bodyPr/>
        <a:lstStyle/>
        <a:p>
          <a:endParaRPr lang="en-ID"/>
        </a:p>
      </dgm:t>
    </dgm:pt>
    <dgm:pt modelId="{F8F14989-8615-4FBE-8CD5-0A083E43DBAF}" type="sibTrans" cxnId="{C8874F20-E4BC-48AC-9C9C-B714864CF14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ID"/>
        </a:p>
      </dgm:t>
    </dgm:pt>
    <dgm:pt modelId="{43121D79-BD04-4668-B9C2-DD7218071525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Mengkaji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Disabilitas</a:t>
          </a:r>
          <a:r>
            <a:rPr lang="en-US" dirty="0">
              <a:latin typeface="Bodoni MT" panose="02070603080606020203" pitchFamily="18" charset="0"/>
            </a:rPr>
            <a:t> (Disability) </a:t>
          </a:r>
          <a:r>
            <a:rPr lang="en-US" dirty="0" err="1">
              <a:latin typeface="Bodoni MT" panose="02070603080606020203" pitchFamily="18" charset="0"/>
            </a:rPr>
            <a:t>Menggunakan</a:t>
          </a:r>
          <a:r>
            <a:rPr lang="en-US" dirty="0">
              <a:latin typeface="Bodoni MT" panose="02070603080606020203" pitchFamily="18" charset="0"/>
            </a:rPr>
            <a:t> GCS</a:t>
          </a:r>
          <a:endParaRPr lang="en-ID" dirty="0">
            <a:latin typeface="Bodoni MT" panose="02070603080606020203" pitchFamily="18" charset="0"/>
          </a:endParaRPr>
        </a:p>
      </dgm:t>
    </dgm:pt>
    <dgm:pt modelId="{9AAFD33A-DFFD-40A5-A379-F76E385D14D6}" type="parTrans" cxnId="{57B6B480-63C1-4E42-B4AA-6D96302C3761}">
      <dgm:prSet/>
      <dgm:spPr/>
      <dgm:t>
        <a:bodyPr/>
        <a:lstStyle/>
        <a:p>
          <a:endParaRPr lang="en-ID"/>
        </a:p>
      </dgm:t>
    </dgm:pt>
    <dgm:pt modelId="{8A1B7220-A127-4EBE-A08F-FE09A25ADA24}" type="sibTrans" cxnId="{57B6B480-63C1-4E42-B4AA-6D96302C3761}">
      <dgm:prSet/>
      <dgm:spPr/>
      <dgm:t>
        <a:bodyPr/>
        <a:lstStyle/>
        <a:p>
          <a:endParaRPr lang="en-ID"/>
        </a:p>
      </dgm:t>
    </dgm:pt>
    <dgm:pt modelId="{215932D1-DBE2-4721-A0B5-FFEECC01A05A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>
              <a:latin typeface="Bodoni MT" panose="02070603080606020203" pitchFamily="18" charset="0"/>
            </a:rPr>
            <a:t>REEVALUASI</a:t>
          </a:r>
          <a:endParaRPr lang="en-ID" dirty="0">
            <a:latin typeface="Bodoni MT" panose="02070603080606020203" pitchFamily="18" charset="0"/>
          </a:endParaRPr>
        </a:p>
      </dgm:t>
    </dgm:pt>
    <dgm:pt modelId="{255A9A28-296C-4395-B133-4058D0344974}" type="parTrans" cxnId="{EC0CE16E-264A-4AB6-BFD6-DA64319FF0D0}">
      <dgm:prSet/>
      <dgm:spPr/>
      <dgm:t>
        <a:bodyPr/>
        <a:lstStyle/>
        <a:p>
          <a:endParaRPr lang="en-ID"/>
        </a:p>
      </dgm:t>
    </dgm:pt>
    <dgm:pt modelId="{EB13904D-46DC-4E0F-9604-B3A524C211BA}" type="sibTrans" cxnId="{EC0CE16E-264A-4AB6-BFD6-DA64319FF0D0}">
      <dgm:prSet/>
      <dgm:spPr/>
      <dgm:t>
        <a:bodyPr/>
        <a:lstStyle/>
        <a:p>
          <a:endParaRPr lang="en-ID"/>
        </a:p>
      </dgm:t>
    </dgm:pt>
    <dgm:pt modelId="{48CA8C3F-4229-48C4-A678-E240FB8C06ED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>
              <a:latin typeface="Bodoni MT" panose="02070603080606020203" pitchFamily="18" charset="0"/>
            </a:rPr>
            <a:t>TINDAKAN TAMBAHAN</a:t>
          </a:r>
        </a:p>
        <a:p>
          <a:r>
            <a:rPr lang="en-ID" dirty="0">
              <a:latin typeface="Bodoni MT" panose="02070603080606020203" pitchFamily="18" charset="0"/>
            </a:rPr>
            <a:t>(FGH)</a:t>
          </a:r>
        </a:p>
      </dgm:t>
    </dgm:pt>
    <dgm:pt modelId="{AEBE6104-7031-4EA6-A19D-6DC8372BD414}" type="parTrans" cxnId="{EA6BE5F0-147D-4B98-A19F-BCF2CEF0F95A}">
      <dgm:prSet/>
      <dgm:spPr/>
      <dgm:t>
        <a:bodyPr/>
        <a:lstStyle/>
        <a:p>
          <a:endParaRPr lang="en-ID"/>
        </a:p>
      </dgm:t>
    </dgm:pt>
    <dgm:pt modelId="{1AD9B4BC-E678-4E1B-A181-CC3540CA55B2}" type="sibTrans" cxnId="{EA6BE5F0-147D-4B98-A19F-BCF2CEF0F95A}">
      <dgm:prSet/>
      <dgm:spPr/>
      <dgm:t>
        <a:bodyPr/>
        <a:lstStyle/>
        <a:p>
          <a:endParaRPr lang="en-ID"/>
        </a:p>
      </dgm:t>
    </dgm:pt>
    <dgm:pt modelId="{0AC97A92-0CCD-49E3-BE55-AD2ADEFBF2CD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Mengkaji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Keseluruhan</a:t>
          </a:r>
          <a:endParaRPr lang="en-US" dirty="0">
            <a:latin typeface="Bodoni MT" panose="02070603080606020203" pitchFamily="18" charset="0"/>
          </a:endParaRPr>
        </a:p>
        <a:p>
          <a:r>
            <a:rPr lang="en-US" dirty="0">
              <a:latin typeface="Bodoni MT" panose="02070603080606020203" pitchFamily="18" charset="0"/>
            </a:rPr>
            <a:t>(Exposure)</a:t>
          </a:r>
          <a:endParaRPr lang="en-ID" dirty="0">
            <a:latin typeface="Bodoni MT" panose="02070603080606020203" pitchFamily="18" charset="0"/>
          </a:endParaRPr>
        </a:p>
      </dgm:t>
    </dgm:pt>
    <dgm:pt modelId="{9F0A0D5B-ABD8-4D92-AC55-5EC177ECB015}" type="parTrans" cxnId="{2AA76F86-4687-4B39-BE1D-45A474E33230}">
      <dgm:prSet/>
      <dgm:spPr/>
      <dgm:t>
        <a:bodyPr/>
        <a:lstStyle/>
        <a:p>
          <a:endParaRPr lang="en-ID"/>
        </a:p>
      </dgm:t>
    </dgm:pt>
    <dgm:pt modelId="{5560FB38-6010-4A6C-AD41-4916338A1915}" type="sibTrans" cxnId="{2AA76F86-4687-4B39-BE1D-45A474E33230}">
      <dgm:prSet/>
      <dgm:spPr/>
      <dgm:t>
        <a:bodyPr/>
        <a:lstStyle/>
        <a:p>
          <a:endParaRPr lang="en-ID"/>
        </a:p>
      </dgm:t>
    </dgm:pt>
    <dgm:pt modelId="{7DDD6CDB-91FD-4727-B9E1-D41E8E75BDCF}" type="pres">
      <dgm:prSet presAssocID="{D8548882-0CBC-4E95-BA93-A4194EE8DD00}" presName="Name0" presStyleCnt="0">
        <dgm:presLayoutVars>
          <dgm:dir/>
          <dgm:resizeHandles val="exact"/>
        </dgm:presLayoutVars>
      </dgm:prSet>
      <dgm:spPr/>
    </dgm:pt>
    <dgm:pt modelId="{B8031A0D-5E55-4C26-BE11-0C2E434293E0}" type="pres">
      <dgm:prSet presAssocID="{1DA4AA62-BBB2-435E-A703-384943F8646B}" presName="node" presStyleLbl="node1" presStyleIdx="0" presStyleCnt="9">
        <dgm:presLayoutVars>
          <dgm:bulletEnabled val="1"/>
        </dgm:presLayoutVars>
      </dgm:prSet>
      <dgm:spPr/>
    </dgm:pt>
    <dgm:pt modelId="{B3772D4C-F488-4FE2-9C24-8048A041D966}" type="pres">
      <dgm:prSet presAssocID="{BCB7C6C3-008F-4DA6-946A-B0BC63922A4E}" presName="sibTrans" presStyleLbl="sibTrans1D1" presStyleIdx="0" presStyleCnt="8"/>
      <dgm:spPr/>
    </dgm:pt>
    <dgm:pt modelId="{393E95D3-A561-467B-A01C-6569A5AAE39B}" type="pres">
      <dgm:prSet presAssocID="{BCB7C6C3-008F-4DA6-946A-B0BC63922A4E}" presName="connectorText" presStyleLbl="sibTrans1D1" presStyleIdx="0" presStyleCnt="8"/>
      <dgm:spPr/>
    </dgm:pt>
    <dgm:pt modelId="{0778CA90-499A-4641-95F6-CF43787DB998}" type="pres">
      <dgm:prSet presAssocID="{97150176-9CF1-4C84-AC45-B3866C0C5134}" presName="node" presStyleLbl="node1" presStyleIdx="1" presStyleCnt="9">
        <dgm:presLayoutVars>
          <dgm:bulletEnabled val="1"/>
        </dgm:presLayoutVars>
      </dgm:prSet>
      <dgm:spPr/>
    </dgm:pt>
    <dgm:pt modelId="{6F88537B-27FD-467D-93D3-EDB65B804BB8}" type="pres">
      <dgm:prSet presAssocID="{B934E63D-34DF-4859-BDEA-8439A55FF685}" presName="sibTrans" presStyleLbl="sibTrans1D1" presStyleIdx="1" presStyleCnt="8"/>
      <dgm:spPr/>
    </dgm:pt>
    <dgm:pt modelId="{CB26F78D-D782-4555-8C21-2B7AD7C8E484}" type="pres">
      <dgm:prSet presAssocID="{B934E63D-34DF-4859-BDEA-8439A55FF685}" presName="connectorText" presStyleLbl="sibTrans1D1" presStyleIdx="1" presStyleCnt="8"/>
      <dgm:spPr/>
    </dgm:pt>
    <dgm:pt modelId="{3CA67696-303A-4152-811B-3A878B943719}" type="pres">
      <dgm:prSet presAssocID="{6A79E7D9-8ACE-4BEF-8380-5B05B629A274}" presName="node" presStyleLbl="node1" presStyleIdx="2" presStyleCnt="9">
        <dgm:presLayoutVars>
          <dgm:bulletEnabled val="1"/>
        </dgm:presLayoutVars>
      </dgm:prSet>
      <dgm:spPr/>
    </dgm:pt>
    <dgm:pt modelId="{1073DECC-5564-4120-A7B5-856C9CCC303C}" type="pres">
      <dgm:prSet presAssocID="{25662556-97CE-40F7-9556-C42C37EF8F4D}" presName="sibTrans" presStyleLbl="sibTrans1D1" presStyleIdx="2" presStyleCnt="8"/>
      <dgm:spPr/>
    </dgm:pt>
    <dgm:pt modelId="{F1D57FE6-E489-4EA3-A863-FF1A012E174A}" type="pres">
      <dgm:prSet presAssocID="{25662556-97CE-40F7-9556-C42C37EF8F4D}" presName="connectorText" presStyleLbl="sibTrans1D1" presStyleIdx="2" presStyleCnt="8"/>
      <dgm:spPr/>
    </dgm:pt>
    <dgm:pt modelId="{F8604CC0-AE35-4B4F-BB9D-04E3FBD5A203}" type="pres">
      <dgm:prSet presAssocID="{02437FF4-5E09-4244-9D12-D39BBA7C0E4C}" presName="node" presStyleLbl="node1" presStyleIdx="3" presStyleCnt="9">
        <dgm:presLayoutVars>
          <dgm:bulletEnabled val="1"/>
        </dgm:presLayoutVars>
      </dgm:prSet>
      <dgm:spPr/>
    </dgm:pt>
    <dgm:pt modelId="{527B5098-0297-44EB-958B-0FE65764C615}" type="pres">
      <dgm:prSet presAssocID="{A61192AB-FB22-469E-9161-339ECE0684C0}" presName="sibTrans" presStyleLbl="sibTrans1D1" presStyleIdx="3" presStyleCnt="8"/>
      <dgm:spPr/>
    </dgm:pt>
    <dgm:pt modelId="{B28E8600-1D37-48D9-8CF1-24C333E0C2BB}" type="pres">
      <dgm:prSet presAssocID="{A61192AB-FB22-469E-9161-339ECE0684C0}" presName="connectorText" presStyleLbl="sibTrans1D1" presStyleIdx="3" presStyleCnt="8"/>
      <dgm:spPr/>
    </dgm:pt>
    <dgm:pt modelId="{7E0DC751-0E28-4EB6-88F4-3A07CBF801C2}" type="pres">
      <dgm:prSet presAssocID="{B42C7FE9-DE54-496D-B4CB-899E5BB64765}" presName="node" presStyleLbl="node1" presStyleIdx="4" presStyleCnt="9">
        <dgm:presLayoutVars>
          <dgm:bulletEnabled val="1"/>
        </dgm:presLayoutVars>
      </dgm:prSet>
      <dgm:spPr/>
    </dgm:pt>
    <dgm:pt modelId="{79744B8B-C727-47B1-BE40-8AF69E9ABACD}" type="pres">
      <dgm:prSet presAssocID="{F8F14989-8615-4FBE-8CD5-0A083E43DBAF}" presName="sibTrans" presStyleLbl="sibTrans1D1" presStyleIdx="4" presStyleCnt="8"/>
      <dgm:spPr/>
    </dgm:pt>
    <dgm:pt modelId="{F4150FDB-409A-4C52-8716-90A346FE5903}" type="pres">
      <dgm:prSet presAssocID="{F8F14989-8615-4FBE-8CD5-0A083E43DBAF}" presName="connectorText" presStyleLbl="sibTrans1D1" presStyleIdx="4" presStyleCnt="8"/>
      <dgm:spPr/>
    </dgm:pt>
    <dgm:pt modelId="{2CCB2158-C6DB-4973-9381-488BF55050F4}" type="pres">
      <dgm:prSet presAssocID="{43121D79-BD04-4668-B9C2-DD7218071525}" presName="node" presStyleLbl="node1" presStyleIdx="5" presStyleCnt="9">
        <dgm:presLayoutVars>
          <dgm:bulletEnabled val="1"/>
        </dgm:presLayoutVars>
      </dgm:prSet>
      <dgm:spPr/>
    </dgm:pt>
    <dgm:pt modelId="{F55D3D6F-3D7B-44EC-B4B3-2EF7C670EC1D}" type="pres">
      <dgm:prSet presAssocID="{8A1B7220-A127-4EBE-A08F-FE09A25ADA24}" presName="sibTrans" presStyleLbl="sibTrans1D1" presStyleIdx="5" presStyleCnt="8"/>
      <dgm:spPr/>
    </dgm:pt>
    <dgm:pt modelId="{7C43CE74-6026-422E-8AD8-404BDB0A0B14}" type="pres">
      <dgm:prSet presAssocID="{8A1B7220-A127-4EBE-A08F-FE09A25ADA24}" presName="connectorText" presStyleLbl="sibTrans1D1" presStyleIdx="5" presStyleCnt="8"/>
      <dgm:spPr/>
    </dgm:pt>
    <dgm:pt modelId="{F30ECD52-7A30-4979-A894-8EA3A6533FE6}" type="pres">
      <dgm:prSet presAssocID="{0AC97A92-0CCD-49E3-BE55-AD2ADEFBF2CD}" presName="node" presStyleLbl="node1" presStyleIdx="6" presStyleCnt="9">
        <dgm:presLayoutVars>
          <dgm:bulletEnabled val="1"/>
        </dgm:presLayoutVars>
      </dgm:prSet>
      <dgm:spPr/>
    </dgm:pt>
    <dgm:pt modelId="{00594C4A-05D0-46E4-B6D0-ECF236A18DEE}" type="pres">
      <dgm:prSet presAssocID="{5560FB38-6010-4A6C-AD41-4916338A1915}" presName="sibTrans" presStyleLbl="sibTrans1D1" presStyleIdx="6" presStyleCnt="8"/>
      <dgm:spPr/>
    </dgm:pt>
    <dgm:pt modelId="{5372B99E-1D0C-42FD-8205-3D09C90C3D88}" type="pres">
      <dgm:prSet presAssocID="{5560FB38-6010-4A6C-AD41-4916338A1915}" presName="connectorText" presStyleLbl="sibTrans1D1" presStyleIdx="6" presStyleCnt="8"/>
      <dgm:spPr/>
    </dgm:pt>
    <dgm:pt modelId="{1E867E4B-0896-4E4D-9409-84D1513E5B63}" type="pres">
      <dgm:prSet presAssocID="{215932D1-DBE2-4721-A0B5-FFEECC01A05A}" presName="node" presStyleLbl="node1" presStyleIdx="7" presStyleCnt="9">
        <dgm:presLayoutVars>
          <dgm:bulletEnabled val="1"/>
        </dgm:presLayoutVars>
      </dgm:prSet>
      <dgm:spPr/>
    </dgm:pt>
    <dgm:pt modelId="{4C8E84A0-C2F3-4D36-B8BB-B371691FC6E3}" type="pres">
      <dgm:prSet presAssocID="{EB13904D-46DC-4E0F-9604-B3A524C211BA}" presName="sibTrans" presStyleLbl="sibTrans1D1" presStyleIdx="7" presStyleCnt="8"/>
      <dgm:spPr/>
    </dgm:pt>
    <dgm:pt modelId="{CEFB98A4-623E-4D14-9666-293199046603}" type="pres">
      <dgm:prSet presAssocID="{EB13904D-46DC-4E0F-9604-B3A524C211BA}" presName="connectorText" presStyleLbl="sibTrans1D1" presStyleIdx="7" presStyleCnt="8"/>
      <dgm:spPr/>
    </dgm:pt>
    <dgm:pt modelId="{E4D6E6E3-FA30-41E4-90A1-DCE3C0771491}" type="pres">
      <dgm:prSet presAssocID="{48CA8C3F-4229-48C4-A678-E240FB8C06ED}" presName="node" presStyleLbl="node1" presStyleIdx="8" presStyleCnt="9">
        <dgm:presLayoutVars>
          <dgm:bulletEnabled val="1"/>
        </dgm:presLayoutVars>
      </dgm:prSet>
      <dgm:spPr/>
    </dgm:pt>
  </dgm:ptLst>
  <dgm:cxnLst>
    <dgm:cxn modelId="{EEC9B804-58C6-401F-A928-21AB835FAD72}" type="presOf" srcId="{B934E63D-34DF-4859-BDEA-8439A55FF685}" destId="{CB26F78D-D782-4555-8C21-2B7AD7C8E484}" srcOrd="1" destOrd="0" presId="urn:microsoft.com/office/officeart/2005/8/layout/bProcess3"/>
    <dgm:cxn modelId="{C25E8B08-6A19-49C5-9BE6-F222F9DD12F2}" type="presOf" srcId="{F8F14989-8615-4FBE-8CD5-0A083E43DBAF}" destId="{79744B8B-C727-47B1-BE40-8AF69E9ABACD}" srcOrd="0" destOrd="0" presId="urn:microsoft.com/office/officeart/2005/8/layout/bProcess3"/>
    <dgm:cxn modelId="{0F92B411-F050-4B41-8CB5-4AB60C68B86C}" type="presOf" srcId="{5560FB38-6010-4A6C-AD41-4916338A1915}" destId="{5372B99E-1D0C-42FD-8205-3D09C90C3D88}" srcOrd="1" destOrd="0" presId="urn:microsoft.com/office/officeart/2005/8/layout/bProcess3"/>
    <dgm:cxn modelId="{0B711F1D-C676-403B-AAD4-71B506568F93}" type="presOf" srcId="{1DA4AA62-BBB2-435E-A703-384943F8646B}" destId="{B8031A0D-5E55-4C26-BE11-0C2E434293E0}" srcOrd="0" destOrd="0" presId="urn:microsoft.com/office/officeart/2005/8/layout/bProcess3"/>
    <dgm:cxn modelId="{9AB26920-9DF3-4731-932D-D2C4576117B1}" type="presOf" srcId="{A61192AB-FB22-469E-9161-339ECE0684C0}" destId="{527B5098-0297-44EB-958B-0FE65764C615}" srcOrd="0" destOrd="0" presId="urn:microsoft.com/office/officeart/2005/8/layout/bProcess3"/>
    <dgm:cxn modelId="{C8874F20-E4BC-48AC-9C9C-B714864CF142}" srcId="{D8548882-0CBC-4E95-BA93-A4194EE8DD00}" destId="{B42C7FE9-DE54-496D-B4CB-899E5BB64765}" srcOrd="4" destOrd="0" parTransId="{8B6CD73D-B753-4AD9-B604-4B5B162DE887}" sibTransId="{F8F14989-8615-4FBE-8CD5-0A083E43DBAF}"/>
    <dgm:cxn modelId="{3E742C26-3FA8-4D64-B771-7AB14F0E91C9}" type="presOf" srcId="{B42C7FE9-DE54-496D-B4CB-899E5BB64765}" destId="{7E0DC751-0E28-4EB6-88F4-3A07CBF801C2}" srcOrd="0" destOrd="0" presId="urn:microsoft.com/office/officeart/2005/8/layout/bProcess3"/>
    <dgm:cxn modelId="{E0BADF39-23DD-4F0D-93D0-8D994C4110FE}" type="presOf" srcId="{6A79E7D9-8ACE-4BEF-8380-5B05B629A274}" destId="{3CA67696-303A-4152-811B-3A878B943719}" srcOrd="0" destOrd="0" presId="urn:microsoft.com/office/officeart/2005/8/layout/bProcess3"/>
    <dgm:cxn modelId="{1C50D43E-70E6-4772-9B2D-3ED6A3874598}" srcId="{D8548882-0CBC-4E95-BA93-A4194EE8DD00}" destId="{6A79E7D9-8ACE-4BEF-8380-5B05B629A274}" srcOrd="2" destOrd="0" parTransId="{B098CAB5-D2E4-4A15-A0DE-C7B9EB18E955}" sibTransId="{25662556-97CE-40F7-9556-C42C37EF8F4D}"/>
    <dgm:cxn modelId="{8B1C8863-F375-4424-9B12-C8D2EA6EC49C}" type="presOf" srcId="{BCB7C6C3-008F-4DA6-946A-B0BC63922A4E}" destId="{B3772D4C-F488-4FE2-9C24-8048A041D966}" srcOrd="0" destOrd="0" presId="urn:microsoft.com/office/officeart/2005/8/layout/bProcess3"/>
    <dgm:cxn modelId="{E8E08D69-6721-44DE-92CD-511A0544AD25}" srcId="{D8548882-0CBC-4E95-BA93-A4194EE8DD00}" destId="{1DA4AA62-BBB2-435E-A703-384943F8646B}" srcOrd="0" destOrd="0" parTransId="{A1CD7F70-EA13-4CF7-8D2C-10BF7B460741}" sibTransId="{BCB7C6C3-008F-4DA6-946A-B0BC63922A4E}"/>
    <dgm:cxn modelId="{64AE604E-7A13-4D35-AF5C-4CA1F946A79C}" type="presOf" srcId="{8A1B7220-A127-4EBE-A08F-FE09A25ADA24}" destId="{7C43CE74-6026-422E-8AD8-404BDB0A0B14}" srcOrd="1" destOrd="0" presId="urn:microsoft.com/office/officeart/2005/8/layout/bProcess3"/>
    <dgm:cxn modelId="{EC0CE16E-264A-4AB6-BFD6-DA64319FF0D0}" srcId="{D8548882-0CBC-4E95-BA93-A4194EE8DD00}" destId="{215932D1-DBE2-4721-A0B5-FFEECC01A05A}" srcOrd="7" destOrd="0" parTransId="{255A9A28-296C-4395-B133-4058D0344974}" sibTransId="{EB13904D-46DC-4E0F-9604-B3A524C211BA}"/>
    <dgm:cxn modelId="{86D61F6F-B2FE-4632-BC32-9C700155DC8C}" srcId="{D8548882-0CBC-4E95-BA93-A4194EE8DD00}" destId="{02437FF4-5E09-4244-9D12-D39BBA7C0E4C}" srcOrd="3" destOrd="0" parTransId="{098412C6-F516-43AC-89D5-FD374FAB2753}" sibTransId="{A61192AB-FB22-469E-9161-339ECE0684C0}"/>
    <dgm:cxn modelId="{EBB5815A-6575-4AA2-B1D5-74BB52C12672}" type="presOf" srcId="{A61192AB-FB22-469E-9161-339ECE0684C0}" destId="{B28E8600-1D37-48D9-8CF1-24C333E0C2BB}" srcOrd="1" destOrd="0" presId="urn:microsoft.com/office/officeart/2005/8/layout/bProcess3"/>
    <dgm:cxn modelId="{3433E27D-F706-4E9D-9F6C-22F54CFEF8F6}" type="presOf" srcId="{215932D1-DBE2-4721-A0B5-FFEECC01A05A}" destId="{1E867E4B-0896-4E4D-9409-84D1513E5B63}" srcOrd="0" destOrd="0" presId="urn:microsoft.com/office/officeart/2005/8/layout/bProcess3"/>
    <dgm:cxn modelId="{57B6B480-63C1-4E42-B4AA-6D96302C3761}" srcId="{D8548882-0CBC-4E95-BA93-A4194EE8DD00}" destId="{43121D79-BD04-4668-B9C2-DD7218071525}" srcOrd="5" destOrd="0" parTransId="{9AAFD33A-DFFD-40A5-A379-F76E385D14D6}" sibTransId="{8A1B7220-A127-4EBE-A08F-FE09A25ADA24}"/>
    <dgm:cxn modelId="{34866781-4DF6-44F1-BBFF-4906E85188F9}" srcId="{D8548882-0CBC-4E95-BA93-A4194EE8DD00}" destId="{97150176-9CF1-4C84-AC45-B3866C0C5134}" srcOrd="1" destOrd="0" parTransId="{F68A128B-0325-425B-B1C6-9EBE23CE0C8F}" sibTransId="{B934E63D-34DF-4859-BDEA-8439A55FF685}"/>
    <dgm:cxn modelId="{348FFF81-9CC3-49E1-9BEB-B43EF9F28D5E}" type="presOf" srcId="{F8F14989-8615-4FBE-8CD5-0A083E43DBAF}" destId="{F4150FDB-409A-4C52-8716-90A346FE5903}" srcOrd="1" destOrd="0" presId="urn:microsoft.com/office/officeart/2005/8/layout/bProcess3"/>
    <dgm:cxn modelId="{2AA76F86-4687-4B39-BE1D-45A474E33230}" srcId="{D8548882-0CBC-4E95-BA93-A4194EE8DD00}" destId="{0AC97A92-0CCD-49E3-BE55-AD2ADEFBF2CD}" srcOrd="6" destOrd="0" parTransId="{9F0A0D5B-ABD8-4D92-AC55-5EC177ECB015}" sibTransId="{5560FB38-6010-4A6C-AD41-4916338A1915}"/>
    <dgm:cxn modelId="{A8230C9C-23D0-4A05-9139-877BC054EB1B}" type="presOf" srcId="{D8548882-0CBC-4E95-BA93-A4194EE8DD00}" destId="{7DDD6CDB-91FD-4727-B9E1-D41E8E75BDCF}" srcOrd="0" destOrd="0" presId="urn:microsoft.com/office/officeart/2005/8/layout/bProcess3"/>
    <dgm:cxn modelId="{66C7959C-55F9-4AFF-980F-FFF94FCB0385}" type="presOf" srcId="{97150176-9CF1-4C84-AC45-B3866C0C5134}" destId="{0778CA90-499A-4641-95F6-CF43787DB998}" srcOrd="0" destOrd="0" presId="urn:microsoft.com/office/officeart/2005/8/layout/bProcess3"/>
    <dgm:cxn modelId="{EBBE619D-BCB6-4CDC-A089-A872A78DD7C1}" type="presOf" srcId="{43121D79-BD04-4668-B9C2-DD7218071525}" destId="{2CCB2158-C6DB-4973-9381-488BF55050F4}" srcOrd="0" destOrd="0" presId="urn:microsoft.com/office/officeart/2005/8/layout/bProcess3"/>
    <dgm:cxn modelId="{566BC5B1-53AF-4017-A898-BF7A3A57EC5C}" type="presOf" srcId="{25662556-97CE-40F7-9556-C42C37EF8F4D}" destId="{1073DECC-5564-4120-A7B5-856C9CCC303C}" srcOrd="0" destOrd="0" presId="urn:microsoft.com/office/officeart/2005/8/layout/bProcess3"/>
    <dgm:cxn modelId="{F2EC09BB-8B57-4383-9484-CE87A5A89A22}" type="presOf" srcId="{B934E63D-34DF-4859-BDEA-8439A55FF685}" destId="{6F88537B-27FD-467D-93D3-EDB65B804BB8}" srcOrd="0" destOrd="0" presId="urn:microsoft.com/office/officeart/2005/8/layout/bProcess3"/>
    <dgm:cxn modelId="{3894B7C0-197A-4CBD-A1BB-0CAF1CBEB986}" type="presOf" srcId="{02437FF4-5E09-4244-9D12-D39BBA7C0E4C}" destId="{F8604CC0-AE35-4B4F-BB9D-04E3FBD5A203}" srcOrd="0" destOrd="0" presId="urn:microsoft.com/office/officeart/2005/8/layout/bProcess3"/>
    <dgm:cxn modelId="{E31B05C9-E7F6-450E-91E3-4512ECD6CBF8}" type="presOf" srcId="{EB13904D-46DC-4E0F-9604-B3A524C211BA}" destId="{4C8E84A0-C2F3-4D36-B8BB-B371691FC6E3}" srcOrd="0" destOrd="0" presId="urn:microsoft.com/office/officeart/2005/8/layout/bProcess3"/>
    <dgm:cxn modelId="{BEFFD0CE-16D5-46CF-BFB1-4C0ADCA6C9AE}" type="presOf" srcId="{8A1B7220-A127-4EBE-A08F-FE09A25ADA24}" destId="{F55D3D6F-3D7B-44EC-B4B3-2EF7C670EC1D}" srcOrd="0" destOrd="0" presId="urn:microsoft.com/office/officeart/2005/8/layout/bProcess3"/>
    <dgm:cxn modelId="{2B4E8DE3-E3FD-4DD7-A6DA-1DB01DFD4587}" type="presOf" srcId="{BCB7C6C3-008F-4DA6-946A-B0BC63922A4E}" destId="{393E95D3-A561-467B-A01C-6569A5AAE39B}" srcOrd="1" destOrd="0" presId="urn:microsoft.com/office/officeart/2005/8/layout/bProcess3"/>
    <dgm:cxn modelId="{F5FBAEEB-399E-4710-9AF0-E27082C57828}" type="presOf" srcId="{25662556-97CE-40F7-9556-C42C37EF8F4D}" destId="{F1D57FE6-E489-4EA3-A863-FF1A012E174A}" srcOrd="1" destOrd="0" presId="urn:microsoft.com/office/officeart/2005/8/layout/bProcess3"/>
    <dgm:cxn modelId="{3664DAF0-9733-4D3C-A984-54194C2EA881}" type="presOf" srcId="{5560FB38-6010-4A6C-AD41-4916338A1915}" destId="{00594C4A-05D0-46E4-B6D0-ECF236A18DEE}" srcOrd="0" destOrd="0" presId="urn:microsoft.com/office/officeart/2005/8/layout/bProcess3"/>
    <dgm:cxn modelId="{EA6BE5F0-147D-4B98-A19F-BCF2CEF0F95A}" srcId="{D8548882-0CBC-4E95-BA93-A4194EE8DD00}" destId="{48CA8C3F-4229-48C4-A678-E240FB8C06ED}" srcOrd="8" destOrd="0" parTransId="{AEBE6104-7031-4EA6-A19D-6DC8372BD414}" sibTransId="{1AD9B4BC-E678-4E1B-A181-CC3540CA55B2}"/>
    <dgm:cxn modelId="{E8F034F4-96CD-47AD-88A8-A38DB8004D49}" type="presOf" srcId="{0AC97A92-0CCD-49E3-BE55-AD2ADEFBF2CD}" destId="{F30ECD52-7A30-4979-A894-8EA3A6533FE6}" srcOrd="0" destOrd="0" presId="urn:microsoft.com/office/officeart/2005/8/layout/bProcess3"/>
    <dgm:cxn modelId="{718341F6-B60E-474E-941E-A50D12FBC51E}" type="presOf" srcId="{48CA8C3F-4229-48C4-A678-E240FB8C06ED}" destId="{E4D6E6E3-FA30-41E4-90A1-DCE3C0771491}" srcOrd="0" destOrd="0" presId="urn:microsoft.com/office/officeart/2005/8/layout/bProcess3"/>
    <dgm:cxn modelId="{E859D4F7-91FD-480C-8355-895BD7C30577}" type="presOf" srcId="{EB13904D-46DC-4E0F-9604-B3A524C211BA}" destId="{CEFB98A4-623E-4D14-9666-293199046603}" srcOrd="1" destOrd="0" presId="urn:microsoft.com/office/officeart/2005/8/layout/bProcess3"/>
    <dgm:cxn modelId="{56500ADA-6139-4FEC-97DE-A0BF2DBC894D}" type="presParOf" srcId="{7DDD6CDB-91FD-4727-B9E1-D41E8E75BDCF}" destId="{B8031A0D-5E55-4C26-BE11-0C2E434293E0}" srcOrd="0" destOrd="0" presId="urn:microsoft.com/office/officeart/2005/8/layout/bProcess3"/>
    <dgm:cxn modelId="{7E3DA12C-1D7A-4690-8C87-FD526207FAB1}" type="presParOf" srcId="{7DDD6CDB-91FD-4727-B9E1-D41E8E75BDCF}" destId="{B3772D4C-F488-4FE2-9C24-8048A041D966}" srcOrd="1" destOrd="0" presId="urn:microsoft.com/office/officeart/2005/8/layout/bProcess3"/>
    <dgm:cxn modelId="{611A85A9-4F95-4F65-8D07-76D2C5B50F77}" type="presParOf" srcId="{B3772D4C-F488-4FE2-9C24-8048A041D966}" destId="{393E95D3-A561-467B-A01C-6569A5AAE39B}" srcOrd="0" destOrd="0" presId="urn:microsoft.com/office/officeart/2005/8/layout/bProcess3"/>
    <dgm:cxn modelId="{51E5DF20-C850-4C59-9DC1-DE37F62FD341}" type="presParOf" srcId="{7DDD6CDB-91FD-4727-B9E1-D41E8E75BDCF}" destId="{0778CA90-499A-4641-95F6-CF43787DB998}" srcOrd="2" destOrd="0" presId="urn:microsoft.com/office/officeart/2005/8/layout/bProcess3"/>
    <dgm:cxn modelId="{A424127F-773D-4D44-8216-470870880FCD}" type="presParOf" srcId="{7DDD6CDB-91FD-4727-B9E1-D41E8E75BDCF}" destId="{6F88537B-27FD-467D-93D3-EDB65B804BB8}" srcOrd="3" destOrd="0" presId="urn:microsoft.com/office/officeart/2005/8/layout/bProcess3"/>
    <dgm:cxn modelId="{C43E672A-DFE7-4CEC-94A2-429E66ADE664}" type="presParOf" srcId="{6F88537B-27FD-467D-93D3-EDB65B804BB8}" destId="{CB26F78D-D782-4555-8C21-2B7AD7C8E484}" srcOrd="0" destOrd="0" presId="urn:microsoft.com/office/officeart/2005/8/layout/bProcess3"/>
    <dgm:cxn modelId="{7DF5E0A7-BF39-4DB5-80EC-0732307EA310}" type="presParOf" srcId="{7DDD6CDB-91FD-4727-B9E1-D41E8E75BDCF}" destId="{3CA67696-303A-4152-811B-3A878B943719}" srcOrd="4" destOrd="0" presId="urn:microsoft.com/office/officeart/2005/8/layout/bProcess3"/>
    <dgm:cxn modelId="{C260AE3A-285E-4778-AE2D-A691DF2BDC07}" type="presParOf" srcId="{7DDD6CDB-91FD-4727-B9E1-D41E8E75BDCF}" destId="{1073DECC-5564-4120-A7B5-856C9CCC303C}" srcOrd="5" destOrd="0" presId="urn:microsoft.com/office/officeart/2005/8/layout/bProcess3"/>
    <dgm:cxn modelId="{E93346AD-C10C-467C-AADE-28C5E193D5A5}" type="presParOf" srcId="{1073DECC-5564-4120-A7B5-856C9CCC303C}" destId="{F1D57FE6-E489-4EA3-A863-FF1A012E174A}" srcOrd="0" destOrd="0" presId="urn:microsoft.com/office/officeart/2005/8/layout/bProcess3"/>
    <dgm:cxn modelId="{920DFB36-2ADC-4CCF-BC78-DBAC9F349F3D}" type="presParOf" srcId="{7DDD6CDB-91FD-4727-B9E1-D41E8E75BDCF}" destId="{F8604CC0-AE35-4B4F-BB9D-04E3FBD5A203}" srcOrd="6" destOrd="0" presId="urn:microsoft.com/office/officeart/2005/8/layout/bProcess3"/>
    <dgm:cxn modelId="{58A59117-5075-44E1-B9AD-0C135B79370A}" type="presParOf" srcId="{7DDD6CDB-91FD-4727-B9E1-D41E8E75BDCF}" destId="{527B5098-0297-44EB-958B-0FE65764C615}" srcOrd="7" destOrd="0" presId="urn:microsoft.com/office/officeart/2005/8/layout/bProcess3"/>
    <dgm:cxn modelId="{DA644480-DDCB-41A7-BDB1-16E9E65EF0D9}" type="presParOf" srcId="{527B5098-0297-44EB-958B-0FE65764C615}" destId="{B28E8600-1D37-48D9-8CF1-24C333E0C2BB}" srcOrd="0" destOrd="0" presId="urn:microsoft.com/office/officeart/2005/8/layout/bProcess3"/>
    <dgm:cxn modelId="{1B994ED4-779E-4D2F-A8BB-9A6C0DD62573}" type="presParOf" srcId="{7DDD6CDB-91FD-4727-B9E1-D41E8E75BDCF}" destId="{7E0DC751-0E28-4EB6-88F4-3A07CBF801C2}" srcOrd="8" destOrd="0" presId="urn:microsoft.com/office/officeart/2005/8/layout/bProcess3"/>
    <dgm:cxn modelId="{D2788AA7-6A6E-4F12-81CF-1FD9C4C01FC2}" type="presParOf" srcId="{7DDD6CDB-91FD-4727-B9E1-D41E8E75BDCF}" destId="{79744B8B-C727-47B1-BE40-8AF69E9ABACD}" srcOrd="9" destOrd="0" presId="urn:microsoft.com/office/officeart/2005/8/layout/bProcess3"/>
    <dgm:cxn modelId="{B736AA99-B777-43EC-BEB9-65910BD4B425}" type="presParOf" srcId="{79744B8B-C727-47B1-BE40-8AF69E9ABACD}" destId="{F4150FDB-409A-4C52-8716-90A346FE5903}" srcOrd="0" destOrd="0" presId="urn:microsoft.com/office/officeart/2005/8/layout/bProcess3"/>
    <dgm:cxn modelId="{67036791-B85B-49B2-B531-9BD33844CE07}" type="presParOf" srcId="{7DDD6CDB-91FD-4727-B9E1-D41E8E75BDCF}" destId="{2CCB2158-C6DB-4973-9381-488BF55050F4}" srcOrd="10" destOrd="0" presId="urn:microsoft.com/office/officeart/2005/8/layout/bProcess3"/>
    <dgm:cxn modelId="{CD4E355C-28E0-42EF-9785-32B8B549A60C}" type="presParOf" srcId="{7DDD6CDB-91FD-4727-B9E1-D41E8E75BDCF}" destId="{F55D3D6F-3D7B-44EC-B4B3-2EF7C670EC1D}" srcOrd="11" destOrd="0" presId="urn:microsoft.com/office/officeart/2005/8/layout/bProcess3"/>
    <dgm:cxn modelId="{F2C13BA7-1A9E-4505-861D-7EB37AA40C57}" type="presParOf" srcId="{F55D3D6F-3D7B-44EC-B4B3-2EF7C670EC1D}" destId="{7C43CE74-6026-422E-8AD8-404BDB0A0B14}" srcOrd="0" destOrd="0" presId="urn:microsoft.com/office/officeart/2005/8/layout/bProcess3"/>
    <dgm:cxn modelId="{3F8EA21A-BF0E-4BB7-B3D4-9AB3845E1DD2}" type="presParOf" srcId="{7DDD6CDB-91FD-4727-B9E1-D41E8E75BDCF}" destId="{F30ECD52-7A30-4979-A894-8EA3A6533FE6}" srcOrd="12" destOrd="0" presId="urn:microsoft.com/office/officeart/2005/8/layout/bProcess3"/>
    <dgm:cxn modelId="{0648E1A2-8C8B-4A23-85DE-972DF05730D9}" type="presParOf" srcId="{7DDD6CDB-91FD-4727-B9E1-D41E8E75BDCF}" destId="{00594C4A-05D0-46E4-B6D0-ECF236A18DEE}" srcOrd="13" destOrd="0" presId="urn:microsoft.com/office/officeart/2005/8/layout/bProcess3"/>
    <dgm:cxn modelId="{A6C86559-274B-4D9B-A2B4-0608DE38FAE4}" type="presParOf" srcId="{00594C4A-05D0-46E4-B6D0-ECF236A18DEE}" destId="{5372B99E-1D0C-42FD-8205-3D09C90C3D88}" srcOrd="0" destOrd="0" presId="urn:microsoft.com/office/officeart/2005/8/layout/bProcess3"/>
    <dgm:cxn modelId="{CB88E669-BBB2-4EC4-A7E3-6F4DC87E4B50}" type="presParOf" srcId="{7DDD6CDB-91FD-4727-B9E1-D41E8E75BDCF}" destId="{1E867E4B-0896-4E4D-9409-84D1513E5B63}" srcOrd="14" destOrd="0" presId="urn:microsoft.com/office/officeart/2005/8/layout/bProcess3"/>
    <dgm:cxn modelId="{1B8F0C86-3104-469A-8EFE-EC34209E3947}" type="presParOf" srcId="{7DDD6CDB-91FD-4727-B9E1-D41E8E75BDCF}" destId="{4C8E84A0-C2F3-4D36-B8BB-B371691FC6E3}" srcOrd="15" destOrd="0" presId="urn:microsoft.com/office/officeart/2005/8/layout/bProcess3"/>
    <dgm:cxn modelId="{F6027AA4-84F1-4FCF-924A-315F286F009E}" type="presParOf" srcId="{4C8E84A0-C2F3-4D36-B8BB-B371691FC6E3}" destId="{CEFB98A4-623E-4D14-9666-293199046603}" srcOrd="0" destOrd="0" presId="urn:microsoft.com/office/officeart/2005/8/layout/bProcess3"/>
    <dgm:cxn modelId="{5DC18C98-98FA-4BEF-9968-B64D7EDABD35}" type="presParOf" srcId="{7DDD6CDB-91FD-4727-B9E1-D41E8E75BDCF}" destId="{E4D6E6E3-FA30-41E4-90A1-DCE3C0771491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8135E-09D1-445D-92DD-C745583C9B30}">
      <dsp:nvSpPr>
        <dsp:cNvPr id="0" name=""/>
        <dsp:cNvSpPr/>
      </dsp:nvSpPr>
      <dsp:spPr>
        <a:xfrm>
          <a:off x="5174" y="671639"/>
          <a:ext cx="2646517" cy="574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odoni MT" panose="02070603080606020203" pitchFamily="18" charset="0"/>
            </a:rPr>
            <a:t>CP 1</a:t>
          </a:r>
          <a:endParaRPr lang="en-ID" sz="2900" kern="1200" dirty="0">
            <a:latin typeface="Bodoni MT" panose="02070603080606020203" pitchFamily="18" charset="0"/>
          </a:endParaRPr>
        </a:p>
      </dsp:txBody>
      <dsp:txXfrm>
        <a:off x="5174" y="671639"/>
        <a:ext cx="2646517" cy="574200"/>
      </dsp:txXfrm>
    </dsp:sp>
    <dsp:sp modelId="{10357023-1CDC-42AB-A67F-8E849AE3E8FF}">
      <dsp:nvSpPr>
        <dsp:cNvPr id="0" name=""/>
        <dsp:cNvSpPr/>
      </dsp:nvSpPr>
      <dsp:spPr>
        <a:xfrm>
          <a:off x="2651691" y="43607"/>
          <a:ext cx="529303" cy="18302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31198-FF02-42C0-AAE3-4A849C60B0AC}">
      <dsp:nvSpPr>
        <dsp:cNvPr id="0" name=""/>
        <dsp:cNvSpPr/>
      </dsp:nvSpPr>
      <dsp:spPr>
        <a:xfrm>
          <a:off x="3392716" y="43607"/>
          <a:ext cx="7198526" cy="183026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melakukan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pengkajian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primer (</a:t>
          </a:r>
          <a:r>
            <a:rPr lang="en-US" sz="2900" i="1" kern="1200" dirty="0">
              <a:solidFill>
                <a:schemeClr val="tx1"/>
              </a:solidFill>
              <a:latin typeface="Bodoni MT" panose="02070603080606020203" pitchFamily="18" charset="0"/>
            </a:rPr>
            <a:t>Primary Survey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) dan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pengkajian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sekuder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(</a:t>
          </a:r>
          <a:r>
            <a:rPr lang="en-US" sz="2900" i="1" kern="1200" dirty="0">
              <a:solidFill>
                <a:schemeClr val="tx1"/>
              </a:solidFill>
              <a:latin typeface="Bodoni MT" panose="02070603080606020203" pitchFamily="18" charset="0"/>
            </a:rPr>
            <a:t>Secondary Survey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) pada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pasien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trauma</a:t>
          </a:r>
          <a:endParaRPr lang="en-ID" sz="29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392716" y="43607"/>
        <a:ext cx="7198526" cy="1830262"/>
      </dsp:txXfrm>
    </dsp:sp>
    <dsp:sp modelId="{130DC1A1-1891-4039-919B-13D71E5D1E35}">
      <dsp:nvSpPr>
        <dsp:cNvPr id="0" name=""/>
        <dsp:cNvSpPr/>
      </dsp:nvSpPr>
      <dsp:spPr>
        <a:xfrm>
          <a:off x="5174" y="2606301"/>
          <a:ext cx="2646517" cy="574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odoni MT" panose="02070603080606020203" pitchFamily="18" charset="0"/>
            </a:rPr>
            <a:t>CP 2</a:t>
          </a:r>
          <a:endParaRPr lang="en-ID" sz="2900" kern="1200" dirty="0">
            <a:latin typeface="Bodoni MT" panose="02070603080606020203" pitchFamily="18" charset="0"/>
          </a:endParaRPr>
        </a:p>
      </dsp:txBody>
      <dsp:txXfrm>
        <a:off x="5174" y="2606301"/>
        <a:ext cx="2646517" cy="574200"/>
      </dsp:txXfrm>
    </dsp:sp>
    <dsp:sp modelId="{25812336-C4EE-40CD-A9B7-5B3130DE50D2}">
      <dsp:nvSpPr>
        <dsp:cNvPr id="0" name=""/>
        <dsp:cNvSpPr/>
      </dsp:nvSpPr>
      <dsp:spPr>
        <a:xfrm>
          <a:off x="2651691" y="1978270"/>
          <a:ext cx="529303" cy="18302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688E9-2AAA-4F88-B0A4-4C8C83D53A3D}">
      <dsp:nvSpPr>
        <dsp:cNvPr id="0" name=""/>
        <dsp:cNvSpPr/>
      </dsp:nvSpPr>
      <dsp:spPr>
        <a:xfrm>
          <a:off x="3392716" y="1978270"/>
          <a:ext cx="7198526" cy="183026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melakukan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penatalaksanaan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resusitasi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pada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pasien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trauma yang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mengalami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gangguan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i="1" kern="1200" dirty="0">
              <a:solidFill>
                <a:schemeClr val="tx1"/>
              </a:solidFill>
              <a:latin typeface="Bodoni MT" panose="02070603080606020203" pitchFamily="18" charset="0"/>
            </a:rPr>
            <a:t>airway, breathing 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dan </a:t>
          </a:r>
          <a:r>
            <a:rPr lang="en-US" sz="2900" i="1" kern="1200" dirty="0">
              <a:solidFill>
                <a:schemeClr val="tx1"/>
              </a:solidFill>
              <a:latin typeface="Bodoni MT" panose="02070603080606020203" pitchFamily="18" charset="0"/>
            </a:rPr>
            <a:t>circulation</a:t>
          </a:r>
          <a:endParaRPr lang="en-ID" sz="2900" i="1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392716" y="1978270"/>
        <a:ext cx="7198526" cy="1830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085D-0841-4439-9263-7ECA2A0E5519}">
      <dsp:nvSpPr>
        <dsp:cNvPr id="0" name=""/>
        <dsp:cNvSpPr/>
      </dsp:nvSpPr>
      <dsp:spPr>
        <a:xfrm rot="5400000">
          <a:off x="-350990" y="351858"/>
          <a:ext cx="2339938" cy="163795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Bodoni MT" panose="02070603080606020203" pitchFamily="18" charset="0"/>
            </a:rPr>
            <a:t>PRIMARY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Bodoni MT" panose="02070603080606020203" pitchFamily="18" charset="0"/>
            </a:rPr>
            <a:t>SURVEY</a:t>
          </a:r>
          <a:endParaRPr lang="en-ID" sz="20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 rot="-5400000">
        <a:off x="1" y="819847"/>
        <a:ext cx="1637957" cy="701981"/>
      </dsp:txXfrm>
    </dsp:sp>
    <dsp:sp modelId="{D9D97A36-C201-4185-91C7-9F69017233D7}">
      <dsp:nvSpPr>
        <dsp:cNvPr id="0" name=""/>
        <dsp:cNvSpPr/>
      </dsp:nvSpPr>
      <dsp:spPr>
        <a:xfrm rot="5400000">
          <a:off x="5518343" y="-3861055"/>
          <a:ext cx="1520960" cy="9281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latin typeface="Bodoni MT" panose="02070603080606020203" pitchFamily="18" charset="0"/>
            </a:rPr>
            <a:t>Pengertian</a:t>
          </a:r>
          <a:r>
            <a:rPr lang="en-US" sz="2900" kern="1200" dirty="0">
              <a:latin typeface="Bodoni MT" panose="02070603080606020203" pitchFamily="18" charset="0"/>
            </a:rPr>
            <a:t> Primary Survey</a:t>
          </a:r>
          <a:endParaRPr lang="en-ID" sz="2900" kern="1200" dirty="0">
            <a:latin typeface="Bodoni MT" panose="02070603080606020203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latin typeface="Bodoni MT" panose="02070603080606020203" pitchFamily="18" charset="0"/>
            </a:rPr>
            <a:t>Tahapan</a:t>
          </a:r>
          <a:r>
            <a:rPr lang="en-US" sz="2900" kern="1200" dirty="0">
              <a:latin typeface="Bodoni MT" panose="02070603080606020203" pitchFamily="18" charset="0"/>
            </a:rPr>
            <a:t> Primary Survey (ABCDE)</a:t>
          </a:r>
          <a:endParaRPr lang="en-ID" sz="2900" kern="1200" dirty="0">
            <a:latin typeface="Bodoni MT" panose="02070603080606020203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latin typeface="Bodoni MT" panose="02070603080606020203" pitchFamily="18" charset="0"/>
            </a:rPr>
            <a:t>Penatalaksanaan</a:t>
          </a:r>
          <a:r>
            <a:rPr lang="en-US" sz="2900" kern="1200" dirty="0">
              <a:latin typeface="Bodoni MT" panose="02070603080606020203" pitchFamily="18" charset="0"/>
            </a:rPr>
            <a:t> </a:t>
          </a:r>
          <a:r>
            <a:rPr lang="en-US" sz="2900" kern="1200" dirty="0" err="1">
              <a:latin typeface="Bodoni MT" panose="02070603080606020203" pitchFamily="18" charset="0"/>
            </a:rPr>
            <a:t>Resusitasi</a:t>
          </a:r>
          <a:endParaRPr lang="en-ID" sz="2900" kern="1200" dirty="0">
            <a:latin typeface="Bodoni MT" panose="02070603080606020203" pitchFamily="18" charset="0"/>
          </a:endParaRPr>
        </a:p>
      </dsp:txBody>
      <dsp:txXfrm rot="-5400000">
        <a:off x="1637957" y="93578"/>
        <a:ext cx="9207486" cy="1372466"/>
      </dsp:txXfrm>
    </dsp:sp>
    <dsp:sp modelId="{E9679266-C179-4CC4-844C-3EB2AC31F3C3}">
      <dsp:nvSpPr>
        <dsp:cNvPr id="0" name=""/>
        <dsp:cNvSpPr/>
      </dsp:nvSpPr>
      <dsp:spPr>
        <a:xfrm rot="5400000">
          <a:off x="-350990" y="2406693"/>
          <a:ext cx="2339938" cy="16379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Bodoni MT" panose="02070603080606020203" pitchFamily="18" charset="0"/>
            </a:rPr>
            <a:t>SECONDARY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Bodoni MT" panose="02070603080606020203" pitchFamily="18" charset="0"/>
            </a:rPr>
            <a:t>SURVEY</a:t>
          </a:r>
          <a:endParaRPr lang="en-ID" sz="20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 rot="-5400000">
        <a:off x="1" y="2874682"/>
        <a:ext cx="1637957" cy="701981"/>
      </dsp:txXfrm>
    </dsp:sp>
    <dsp:sp modelId="{A43EFB65-FA93-4A80-AC99-0AEFA5A4FA7A}">
      <dsp:nvSpPr>
        <dsp:cNvPr id="0" name=""/>
        <dsp:cNvSpPr/>
      </dsp:nvSpPr>
      <dsp:spPr>
        <a:xfrm rot="5400000">
          <a:off x="5518343" y="-1824683"/>
          <a:ext cx="1520960" cy="9281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latin typeface="Bodoni MT" panose="02070603080606020203" pitchFamily="18" charset="0"/>
            </a:rPr>
            <a:t>Pengertian</a:t>
          </a:r>
          <a:r>
            <a:rPr lang="en-US" sz="2900" kern="1200" dirty="0">
              <a:latin typeface="Bodoni MT" panose="02070603080606020203" pitchFamily="18" charset="0"/>
            </a:rPr>
            <a:t> Secondary Survey</a:t>
          </a:r>
          <a:endParaRPr lang="en-ID" sz="2900" kern="1200" dirty="0">
            <a:latin typeface="Bodoni MT" panose="02070603080606020203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latin typeface="Bodoni MT" panose="02070603080606020203" pitchFamily="18" charset="0"/>
            </a:rPr>
            <a:t>Tahapan</a:t>
          </a:r>
          <a:r>
            <a:rPr lang="en-US" sz="2900" kern="1200" dirty="0">
              <a:latin typeface="Bodoni MT" panose="02070603080606020203" pitchFamily="18" charset="0"/>
            </a:rPr>
            <a:t> Secondary Survey</a:t>
          </a:r>
          <a:endParaRPr lang="en-ID" sz="2900" kern="1200" dirty="0">
            <a:latin typeface="Bodoni MT" panose="02070603080606020203" pitchFamily="18" charset="0"/>
          </a:endParaRPr>
        </a:p>
      </dsp:txBody>
      <dsp:txXfrm rot="-5400000">
        <a:off x="1637957" y="2129950"/>
        <a:ext cx="9207486" cy="1372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72D4C-F488-4FE2-9C24-8048A041D966}">
      <dsp:nvSpPr>
        <dsp:cNvPr id="0" name=""/>
        <dsp:cNvSpPr/>
      </dsp:nvSpPr>
      <dsp:spPr>
        <a:xfrm>
          <a:off x="1778971" y="114767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957480" y="1191358"/>
        <a:ext cx="20400" cy="4080"/>
      </dsp:txXfrm>
    </dsp:sp>
    <dsp:sp modelId="{B8031A0D-5E55-4C26-BE11-0C2E434293E0}">
      <dsp:nvSpPr>
        <dsp:cNvPr id="0" name=""/>
        <dsp:cNvSpPr/>
      </dsp:nvSpPr>
      <dsp:spPr>
        <a:xfrm>
          <a:off x="6777" y="661200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odoni MT" panose="02070603080606020203" pitchFamily="18" charset="0"/>
            </a:rPr>
            <a:t>3A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odoni MT" panose="02070603080606020203" pitchFamily="18" charset="0"/>
            </a:rPr>
            <a:t>(Aman </a:t>
          </a:r>
          <a:r>
            <a:rPr lang="en-US" sz="1500" kern="1200" dirty="0" err="1">
              <a:latin typeface="Bodoni MT" panose="02070603080606020203" pitchFamily="18" charset="0"/>
            </a:rPr>
            <a:t>diri</a:t>
          </a:r>
          <a:r>
            <a:rPr lang="en-US" sz="1500" kern="1200" dirty="0">
              <a:latin typeface="Bodoni MT" panose="02070603080606020203" pitchFamily="18" charset="0"/>
            </a:rPr>
            <a:t>, </a:t>
          </a:r>
          <a:r>
            <a:rPr lang="en-US" sz="1500" kern="1200" dirty="0" err="1">
              <a:latin typeface="Bodoni MT" panose="02070603080606020203" pitchFamily="18" charset="0"/>
            </a:rPr>
            <a:t>pasien</a:t>
          </a:r>
          <a:r>
            <a:rPr lang="en-US" sz="1500" kern="1200" dirty="0">
              <a:latin typeface="Bodoni MT" panose="02070603080606020203" pitchFamily="18" charset="0"/>
            </a:rPr>
            <a:t> &amp; </a:t>
          </a:r>
          <a:r>
            <a:rPr lang="en-US" sz="1500" kern="1200" dirty="0" err="1">
              <a:latin typeface="Bodoni MT" panose="02070603080606020203" pitchFamily="18" charset="0"/>
            </a:rPr>
            <a:t>lingkungan</a:t>
          </a:r>
          <a:r>
            <a:rPr lang="en-US" sz="1500" kern="1200" dirty="0">
              <a:latin typeface="Bodoni MT" panose="02070603080606020203" pitchFamily="18" charset="0"/>
            </a:rPr>
            <a:t>)</a:t>
          </a:r>
        </a:p>
      </dsp:txBody>
      <dsp:txXfrm>
        <a:off x="6777" y="661200"/>
        <a:ext cx="1773994" cy="1064396"/>
      </dsp:txXfrm>
    </dsp:sp>
    <dsp:sp modelId="{6F88537B-27FD-467D-93D3-EDB65B804BB8}">
      <dsp:nvSpPr>
        <dsp:cNvPr id="0" name=""/>
        <dsp:cNvSpPr/>
      </dsp:nvSpPr>
      <dsp:spPr>
        <a:xfrm>
          <a:off x="3960984" y="114767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139493" y="1191358"/>
        <a:ext cx="20400" cy="4080"/>
      </dsp:txXfrm>
    </dsp:sp>
    <dsp:sp modelId="{0778CA90-499A-4641-95F6-CF43787DB998}">
      <dsp:nvSpPr>
        <dsp:cNvPr id="0" name=""/>
        <dsp:cNvSpPr/>
      </dsp:nvSpPr>
      <dsp:spPr>
        <a:xfrm>
          <a:off x="2188790" y="661200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doni MT" panose="02070603080606020203" pitchFamily="18" charset="0"/>
            </a:rPr>
            <a:t>Mengkaji</a:t>
          </a:r>
          <a:r>
            <a:rPr lang="en-US" sz="1500" kern="1200" dirty="0">
              <a:latin typeface="Bodoni MT" panose="02070603080606020203" pitchFamily="18" charset="0"/>
            </a:rPr>
            <a:t> </a:t>
          </a:r>
          <a:r>
            <a:rPr lang="en-US" sz="1500" kern="1200" dirty="0" err="1">
              <a:latin typeface="Bodoni MT" panose="02070603080606020203" pitchFamily="18" charset="0"/>
            </a:rPr>
            <a:t>Kesadaran</a:t>
          </a:r>
          <a:r>
            <a:rPr lang="en-US" sz="1500" kern="1200" dirty="0">
              <a:latin typeface="Bodoni MT" panose="02070603080606020203" pitchFamily="18" charset="0"/>
            </a:rPr>
            <a:t> AVPU</a:t>
          </a:r>
          <a:endParaRPr lang="en-ID" sz="1500" kern="1200" dirty="0">
            <a:latin typeface="Bodoni MT" panose="02070603080606020203" pitchFamily="18" charset="0"/>
          </a:endParaRPr>
        </a:p>
      </dsp:txBody>
      <dsp:txXfrm>
        <a:off x="2188790" y="661200"/>
        <a:ext cx="1773994" cy="1064396"/>
      </dsp:txXfrm>
    </dsp:sp>
    <dsp:sp modelId="{1073DECC-5564-4120-A7B5-856C9CCC303C}">
      <dsp:nvSpPr>
        <dsp:cNvPr id="0" name=""/>
        <dsp:cNvSpPr/>
      </dsp:nvSpPr>
      <dsp:spPr>
        <a:xfrm>
          <a:off x="6142997" y="114767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6321505" y="1191358"/>
        <a:ext cx="20400" cy="4080"/>
      </dsp:txXfrm>
    </dsp:sp>
    <dsp:sp modelId="{3CA67696-303A-4152-811B-3A878B943719}">
      <dsp:nvSpPr>
        <dsp:cNvPr id="0" name=""/>
        <dsp:cNvSpPr/>
      </dsp:nvSpPr>
      <dsp:spPr>
        <a:xfrm>
          <a:off x="4370802" y="661200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doni MT" panose="02070603080606020203" pitchFamily="18" charset="0"/>
            </a:rPr>
            <a:t>Mengkaji</a:t>
          </a:r>
          <a:r>
            <a:rPr lang="en-US" sz="1500" kern="1200" dirty="0">
              <a:latin typeface="Bodoni MT" panose="02070603080606020203" pitchFamily="18" charset="0"/>
            </a:rPr>
            <a:t> Jalan </a:t>
          </a:r>
          <a:r>
            <a:rPr lang="en-US" sz="1500" kern="1200" dirty="0" err="1">
              <a:latin typeface="Bodoni MT" panose="02070603080606020203" pitchFamily="18" charset="0"/>
            </a:rPr>
            <a:t>nafas</a:t>
          </a:r>
          <a:r>
            <a:rPr lang="en-US" sz="1500" kern="1200" dirty="0">
              <a:latin typeface="Bodoni MT" panose="02070603080606020203" pitchFamily="18" charset="0"/>
            </a:rPr>
            <a:t> (Airway)</a:t>
          </a:r>
          <a:endParaRPr lang="en-ID" sz="1500" kern="1200" dirty="0">
            <a:latin typeface="Bodoni MT" panose="02070603080606020203" pitchFamily="18" charset="0"/>
          </a:endParaRPr>
        </a:p>
      </dsp:txBody>
      <dsp:txXfrm>
        <a:off x="4370802" y="661200"/>
        <a:ext cx="1773994" cy="1064396"/>
      </dsp:txXfrm>
    </dsp:sp>
    <dsp:sp modelId="{527B5098-0297-44EB-958B-0FE65764C615}">
      <dsp:nvSpPr>
        <dsp:cNvPr id="0" name=""/>
        <dsp:cNvSpPr/>
      </dsp:nvSpPr>
      <dsp:spPr>
        <a:xfrm>
          <a:off x="8325009" y="114767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8503518" y="1191358"/>
        <a:ext cx="20400" cy="4080"/>
      </dsp:txXfrm>
    </dsp:sp>
    <dsp:sp modelId="{F8604CC0-AE35-4B4F-BB9D-04E3FBD5A203}">
      <dsp:nvSpPr>
        <dsp:cNvPr id="0" name=""/>
        <dsp:cNvSpPr/>
      </dsp:nvSpPr>
      <dsp:spPr>
        <a:xfrm>
          <a:off x="6552815" y="661200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doni MT" panose="02070603080606020203" pitchFamily="18" charset="0"/>
            </a:rPr>
            <a:t>Mengkaji</a:t>
          </a:r>
          <a:r>
            <a:rPr lang="en-US" sz="1500" kern="1200" dirty="0">
              <a:latin typeface="Bodoni MT" panose="02070603080606020203" pitchFamily="18" charset="0"/>
            </a:rPr>
            <a:t> </a:t>
          </a:r>
          <a:r>
            <a:rPr lang="en-US" sz="1500" kern="1200" dirty="0" err="1">
              <a:latin typeface="Bodoni MT" panose="02070603080606020203" pitchFamily="18" charset="0"/>
            </a:rPr>
            <a:t>Pernafasan</a:t>
          </a:r>
          <a:r>
            <a:rPr lang="en-US" sz="1500" kern="1200" dirty="0">
              <a:latin typeface="Bodoni MT" panose="02070603080606020203" pitchFamily="18" charset="0"/>
            </a:rPr>
            <a:t> (Breathing)</a:t>
          </a:r>
          <a:endParaRPr lang="en-ID" sz="1500" kern="1200" dirty="0">
            <a:latin typeface="Bodoni MT" panose="02070603080606020203" pitchFamily="18" charset="0"/>
          </a:endParaRPr>
        </a:p>
      </dsp:txBody>
      <dsp:txXfrm>
        <a:off x="6552815" y="661200"/>
        <a:ext cx="1773994" cy="1064396"/>
      </dsp:txXfrm>
    </dsp:sp>
    <dsp:sp modelId="{79744B8B-C727-47B1-BE40-8AF69E9ABACD}">
      <dsp:nvSpPr>
        <dsp:cNvPr id="0" name=""/>
        <dsp:cNvSpPr/>
      </dsp:nvSpPr>
      <dsp:spPr>
        <a:xfrm>
          <a:off x="893774" y="1723797"/>
          <a:ext cx="8728050" cy="377418"/>
        </a:xfrm>
        <a:custGeom>
          <a:avLst/>
          <a:gdLst/>
          <a:ahLst/>
          <a:cxnLst/>
          <a:rect l="0" t="0" r="0" b="0"/>
          <a:pathLst>
            <a:path>
              <a:moveTo>
                <a:pt x="8728050" y="0"/>
              </a:moveTo>
              <a:lnTo>
                <a:pt x="8728050" y="205809"/>
              </a:lnTo>
              <a:lnTo>
                <a:pt x="0" y="205809"/>
              </a:lnTo>
              <a:lnTo>
                <a:pt x="0" y="377418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039360" y="1910466"/>
        <a:ext cx="436879" cy="4080"/>
      </dsp:txXfrm>
    </dsp:sp>
    <dsp:sp modelId="{7E0DC751-0E28-4EB6-88F4-3A07CBF801C2}">
      <dsp:nvSpPr>
        <dsp:cNvPr id="0" name=""/>
        <dsp:cNvSpPr/>
      </dsp:nvSpPr>
      <dsp:spPr>
        <a:xfrm>
          <a:off x="8734828" y="661200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doni MT" panose="02070603080606020203" pitchFamily="18" charset="0"/>
            </a:rPr>
            <a:t>Mengkaji</a:t>
          </a:r>
          <a:r>
            <a:rPr lang="en-US" sz="1500" kern="1200" dirty="0">
              <a:latin typeface="Bodoni MT" panose="02070603080606020203" pitchFamily="18" charset="0"/>
            </a:rPr>
            <a:t> </a:t>
          </a:r>
          <a:r>
            <a:rPr lang="en-US" sz="1500" kern="1200" dirty="0" err="1">
              <a:latin typeface="Bodoni MT" panose="02070603080606020203" pitchFamily="18" charset="0"/>
            </a:rPr>
            <a:t>Sirkulasi</a:t>
          </a:r>
          <a:endParaRPr lang="en-US" sz="1500" kern="1200" dirty="0">
            <a:latin typeface="Bodoni MT" panose="02070603080606020203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odoni MT" panose="02070603080606020203" pitchFamily="18" charset="0"/>
            </a:rPr>
            <a:t>(Circulation)</a:t>
          </a:r>
          <a:endParaRPr lang="en-ID" sz="1500" kern="1200" dirty="0">
            <a:latin typeface="Bodoni MT" panose="02070603080606020203" pitchFamily="18" charset="0"/>
          </a:endParaRPr>
        </a:p>
      </dsp:txBody>
      <dsp:txXfrm>
        <a:off x="8734828" y="661200"/>
        <a:ext cx="1773994" cy="1064396"/>
      </dsp:txXfrm>
    </dsp:sp>
    <dsp:sp modelId="{F55D3D6F-3D7B-44EC-B4B3-2EF7C670EC1D}">
      <dsp:nvSpPr>
        <dsp:cNvPr id="0" name=""/>
        <dsp:cNvSpPr/>
      </dsp:nvSpPr>
      <dsp:spPr>
        <a:xfrm>
          <a:off x="1778971" y="2620094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957480" y="2663773"/>
        <a:ext cx="20400" cy="4080"/>
      </dsp:txXfrm>
    </dsp:sp>
    <dsp:sp modelId="{2CCB2158-C6DB-4973-9381-488BF55050F4}">
      <dsp:nvSpPr>
        <dsp:cNvPr id="0" name=""/>
        <dsp:cNvSpPr/>
      </dsp:nvSpPr>
      <dsp:spPr>
        <a:xfrm>
          <a:off x="6777" y="2133615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doni MT" panose="02070603080606020203" pitchFamily="18" charset="0"/>
            </a:rPr>
            <a:t>Mengkaji</a:t>
          </a:r>
          <a:r>
            <a:rPr lang="en-US" sz="1500" kern="1200" dirty="0">
              <a:latin typeface="Bodoni MT" panose="02070603080606020203" pitchFamily="18" charset="0"/>
            </a:rPr>
            <a:t> </a:t>
          </a:r>
          <a:r>
            <a:rPr lang="en-US" sz="1500" kern="1200" dirty="0" err="1">
              <a:latin typeface="Bodoni MT" panose="02070603080606020203" pitchFamily="18" charset="0"/>
            </a:rPr>
            <a:t>Disabilitas</a:t>
          </a:r>
          <a:r>
            <a:rPr lang="en-US" sz="1500" kern="1200" dirty="0">
              <a:latin typeface="Bodoni MT" panose="02070603080606020203" pitchFamily="18" charset="0"/>
            </a:rPr>
            <a:t> (Disability) </a:t>
          </a:r>
          <a:r>
            <a:rPr lang="en-US" sz="1500" kern="1200" dirty="0" err="1">
              <a:latin typeface="Bodoni MT" panose="02070603080606020203" pitchFamily="18" charset="0"/>
            </a:rPr>
            <a:t>Menggunakan</a:t>
          </a:r>
          <a:r>
            <a:rPr lang="en-US" sz="1500" kern="1200" dirty="0">
              <a:latin typeface="Bodoni MT" panose="02070603080606020203" pitchFamily="18" charset="0"/>
            </a:rPr>
            <a:t> GCS</a:t>
          </a:r>
          <a:endParaRPr lang="en-ID" sz="1500" kern="1200" dirty="0">
            <a:latin typeface="Bodoni MT" panose="02070603080606020203" pitchFamily="18" charset="0"/>
          </a:endParaRPr>
        </a:p>
      </dsp:txBody>
      <dsp:txXfrm>
        <a:off x="6777" y="2133615"/>
        <a:ext cx="1773994" cy="1064396"/>
      </dsp:txXfrm>
    </dsp:sp>
    <dsp:sp modelId="{00594C4A-05D0-46E4-B6D0-ECF236A18DEE}">
      <dsp:nvSpPr>
        <dsp:cNvPr id="0" name=""/>
        <dsp:cNvSpPr/>
      </dsp:nvSpPr>
      <dsp:spPr>
        <a:xfrm>
          <a:off x="3960984" y="2620094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139493" y="2663773"/>
        <a:ext cx="20400" cy="4080"/>
      </dsp:txXfrm>
    </dsp:sp>
    <dsp:sp modelId="{F30ECD52-7A30-4979-A894-8EA3A6533FE6}">
      <dsp:nvSpPr>
        <dsp:cNvPr id="0" name=""/>
        <dsp:cNvSpPr/>
      </dsp:nvSpPr>
      <dsp:spPr>
        <a:xfrm>
          <a:off x="2188790" y="2133615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Bodoni MT" panose="02070603080606020203" pitchFamily="18" charset="0"/>
            </a:rPr>
            <a:t>Mengkaji</a:t>
          </a:r>
          <a:r>
            <a:rPr lang="en-US" sz="1500" kern="1200" dirty="0">
              <a:latin typeface="Bodoni MT" panose="02070603080606020203" pitchFamily="18" charset="0"/>
            </a:rPr>
            <a:t> </a:t>
          </a:r>
          <a:r>
            <a:rPr lang="en-US" sz="1500" kern="1200" dirty="0" err="1">
              <a:latin typeface="Bodoni MT" panose="02070603080606020203" pitchFamily="18" charset="0"/>
            </a:rPr>
            <a:t>Keseluruhan</a:t>
          </a:r>
          <a:endParaRPr lang="en-US" sz="1500" kern="1200" dirty="0">
            <a:latin typeface="Bodoni MT" panose="02070603080606020203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odoni MT" panose="02070603080606020203" pitchFamily="18" charset="0"/>
            </a:rPr>
            <a:t>(Exposure)</a:t>
          </a:r>
          <a:endParaRPr lang="en-ID" sz="1500" kern="1200" dirty="0">
            <a:latin typeface="Bodoni MT" panose="02070603080606020203" pitchFamily="18" charset="0"/>
          </a:endParaRPr>
        </a:p>
      </dsp:txBody>
      <dsp:txXfrm>
        <a:off x="2188790" y="2133615"/>
        <a:ext cx="1773994" cy="1064396"/>
      </dsp:txXfrm>
    </dsp:sp>
    <dsp:sp modelId="{4C8E84A0-C2F3-4D36-B8BB-B371691FC6E3}">
      <dsp:nvSpPr>
        <dsp:cNvPr id="0" name=""/>
        <dsp:cNvSpPr/>
      </dsp:nvSpPr>
      <dsp:spPr>
        <a:xfrm>
          <a:off x="6142997" y="2620094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6321505" y="2663773"/>
        <a:ext cx="20400" cy="4080"/>
      </dsp:txXfrm>
    </dsp:sp>
    <dsp:sp modelId="{1E867E4B-0896-4E4D-9409-84D1513E5B63}">
      <dsp:nvSpPr>
        <dsp:cNvPr id="0" name=""/>
        <dsp:cNvSpPr/>
      </dsp:nvSpPr>
      <dsp:spPr>
        <a:xfrm>
          <a:off x="4370802" y="2133615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odoni MT" panose="02070603080606020203" pitchFamily="18" charset="0"/>
            </a:rPr>
            <a:t>REEVALUASI</a:t>
          </a:r>
          <a:endParaRPr lang="en-ID" sz="1500" kern="1200" dirty="0">
            <a:latin typeface="Bodoni MT" panose="02070603080606020203" pitchFamily="18" charset="0"/>
          </a:endParaRPr>
        </a:p>
      </dsp:txBody>
      <dsp:txXfrm>
        <a:off x="4370802" y="2133615"/>
        <a:ext cx="1773994" cy="1064396"/>
      </dsp:txXfrm>
    </dsp:sp>
    <dsp:sp modelId="{E4D6E6E3-FA30-41E4-90A1-DCE3C0771491}">
      <dsp:nvSpPr>
        <dsp:cNvPr id="0" name=""/>
        <dsp:cNvSpPr/>
      </dsp:nvSpPr>
      <dsp:spPr>
        <a:xfrm>
          <a:off x="6552815" y="2133615"/>
          <a:ext cx="1773994" cy="1064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odoni MT" panose="02070603080606020203" pitchFamily="18" charset="0"/>
            </a:rPr>
            <a:t>TINDAKAN TAMBAHAN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latin typeface="Bodoni MT" panose="02070603080606020203" pitchFamily="18" charset="0"/>
            </a:rPr>
            <a:t>(FGH)</a:t>
          </a:r>
        </a:p>
      </dsp:txBody>
      <dsp:txXfrm>
        <a:off x="6552815" y="2133615"/>
        <a:ext cx="1773994" cy="1064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28D94-CD4B-903F-FF72-C19BFBF61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E421E-01C6-6A32-502F-EDD1B3CFCF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F225-697F-41F8-B101-0AE39D0AFCD1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7FB54-8974-553A-C5DA-293C70BE3A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6C840-A7D8-49CF-20C5-C5C8A9B09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C60F-0BEC-4C11-A83A-84D28F50A59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9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722F-D9B6-4B9B-A5C4-6152519E9FB6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F32B0-61EA-4A9F-AAA9-983B0D8D18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315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32B0-61EA-4A9F-AAA9-983B0D8D1808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941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FBC3-9DAD-6BC7-DC12-A43F8821C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E55D8-240F-490D-7412-76C7749B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1B22F-AF33-8BF8-C6E3-7982C2FB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DF41-62DA-6A00-C5C8-E5F6C4FF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318" y="6317438"/>
            <a:ext cx="411480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AC2B-4FF2-F8E5-F490-08930442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14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F9E2-F2E6-AF3E-9922-59F320C1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23A81-F974-7444-FE4A-F86CF35AE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44C6-FD82-020F-AA5D-3C78C01F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1CFD-2BB8-6188-F290-ABD9A3DE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F5DE-6B9D-841F-3CF8-FA7C9063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413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BA97F-CB3F-06B4-5592-7165D7B15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46743-4A75-A239-A963-330BC2175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65CC-08E1-3E9C-AC4C-0D891719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C4CD-8BD5-55A1-D6CE-5596383D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9DAD4-47D2-3021-6BD5-B54045C8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D04A-6770-C961-D737-90933BEF2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2E8E-C1AA-34C9-3DE4-5EBF4AFE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15EDF-25F5-494E-6D5B-60AA7F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50C6-0AA2-697F-796E-93C5FD97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5F65C-B15D-41C8-502E-C9936A3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915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0F5F-E9FB-92AA-5F34-55DFF23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976C-D411-8DF2-97EC-5B84E49C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74552-9B7F-EDEA-E897-38827D81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EBD3-5DED-DE81-84B9-421CB620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C063-2B03-0E9F-F6E9-879A777A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28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957B-E3B2-DB73-5F91-876125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6DA54-0FB8-11DA-0BA3-76FE2D190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F60F5-F8C3-C22B-6779-2EB15C3A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64F3-CEC2-DCF1-B850-FEB5C498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E2AD-F85E-9002-F708-FCDACF0D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07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C50B-ED04-114A-242D-FA85B1D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10C8-1FFC-AE2D-349B-6D8125554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570F8-E3C2-401B-0A6E-BD77D4C21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87B94-9F2F-B7BA-B477-2A964E1D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9EAE-989C-A165-55BF-7F341041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D26B2-DBA9-DB91-9088-DA2AE4B3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44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F689-C6C5-28EB-3D9F-6D2A07DF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67876-462D-8F17-4202-CC4D7E583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B4968-1F7C-950E-A6B1-39AF927A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D257D-B6C8-E189-CBEB-4CEAC3188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841CC-52B9-6EF4-E7F3-669DF8AF0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F6AB8-FBEB-4BB2-0D18-F21F64BB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D9366-9AE6-5F5E-7497-A6C705BE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4DF04-2FFD-1DD9-E03A-9D16548D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805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C045-6154-DA44-391C-C6A92A7E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D4AAE-0294-13AF-A989-39F586FC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6D329-A287-0471-6404-E3242F0A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1E2A-D4AF-4022-3755-BF5C2EDA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44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81C72-1EB2-4686-6C14-C90FA42B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1EE78-B09E-42E3-796A-BCEE5E4C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2D9-D3A9-76AA-57E8-BE43ED3D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85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DE15-3277-A22F-92D4-41F2569B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AE6-D14E-37A8-C9FF-C4663E64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12E00-23BF-41E4-5C28-43EE43F7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667E2-7AFF-1FDA-11F4-FD35E8CD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6E01-6297-CDEE-5C71-23B5CA6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A278F-9D99-1671-C87F-90B74555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16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91FC-3F06-C5DB-A234-C0AEAA7A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86D5-0063-6AB9-05E2-E114044A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3B0-968C-03FB-38C2-E5663A57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82D-BCBE-0EF7-9AC6-53A8D518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1B2D-58BC-5E72-DA19-7F8DB711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831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9210-AE71-DD7C-3A0F-D4D831C9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475F6-6FB3-DEC1-B9CD-F7A62E043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13361-CF95-A729-C3CA-0510F3036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7A416-8199-9864-9C37-9552CD65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4A53-C20C-0C55-92C6-6CB6D86D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FA62-8EB8-13F4-B0D5-0A52C546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22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9FB1-226B-E3A6-BFA0-61F18F6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DE0E5-A5C1-A7B8-B7E2-1E8BA1B6A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0855-50DD-E6DE-DE13-71188B22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B604D-61CE-3B50-059A-03949C65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B8E3-AA0A-7CD1-EBCD-2841572E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14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EC8F1-3F98-14D9-E346-46605557C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267B6-ADC5-773F-851F-4E719760E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69CA-655E-AC6F-1653-AAD3E0A4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06A8-9516-DA2F-2FED-6B0ABB5E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DFC4-50EE-E6FD-8F71-A67555DD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7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FDCC-667C-36FD-D3AD-1CF425D9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9A85-826D-2144-499F-BD0A4B0C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B348-0D2C-C356-C4D1-63C88017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F79E-F91D-796B-AFAC-98FB52FF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8A7F-9E94-BC59-0FF1-0C0DEB0A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9CA1-A307-6BD2-A55C-984EEA58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2800-4624-C6D2-3CF4-A37A8B50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0A3F8-6D70-9E98-0961-DBF58D2FE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857E-2447-8EFB-7F94-457A62FC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9CFD2-2CB9-701C-0FDA-88F4C1F6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3A66-B92A-B47C-B976-4FD25C34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172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18C0-7FF6-3F60-2492-AC48CAB8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4C3C2-041E-7948-AD99-032A355E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B6F16-8D6C-CC01-D99F-D4C19834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37C08-D9CE-364C-55A9-32B6AD954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94ABC-11D7-BBFA-8511-F5DE6AA13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1F74F-833E-3BC6-8372-649B387D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E7366-26A9-C4E9-37F2-899B9B71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F6279-5D97-CF3D-3AD1-ECF04D2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2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D62-49F6-59B2-F7FD-9EDA04F2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033F7-BAE9-BD5D-D455-ED6B3CAD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170F6-282B-FE20-DAF9-4F6FBA11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2224-47C2-F887-1452-9C5B8A4C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76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CD5A3-4662-F815-2CD6-3CC0BC05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1B23F-EC0D-6392-89C4-2421C99C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A1A99-9802-26E2-108B-EC7EDD09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96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20DB-0BC9-8500-3B84-7C9617E9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44A1-B49A-229C-D1E4-F215C26F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29B2F-F1D1-92C7-36F3-18F3B8D2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5894-D833-5AD3-3DE3-0BBA171B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53584-250A-DAB6-F315-4261E779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3084C-7282-B51E-C340-0455B68E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093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36F1-743A-1649-4B37-D796457F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8D84E-8C52-82F9-8627-096EBBCB6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F6A7B-52A2-4266-3B73-56A74D30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61D4-18F5-81D8-8B18-F6FDFBE9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3D1DF-10EB-94B4-9A00-11FBBDA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22159-1F79-3541-F9AE-F1C3BE6A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2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48C11-32D3-21A3-80CC-D0141D43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515600" cy="104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ACACE-DD73-C56C-C36D-0738DAAB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7113"/>
            <a:ext cx="10515600" cy="385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0C28-F1B1-7B12-9C79-ABC6ABE3A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74A24-C431-41F5-3B64-854C0D43B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7216" y="6338703"/>
            <a:ext cx="4114800" cy="365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>
              <a:defRPr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defRPr>
            </a:lvl1pPr>
          </a:lstStyle>
          <a:p>
            <a:r>
              <a:rPr lang="en-US"/>
              <a:t>BERKARAKTER, BERWAWAWASAN BERKEMAJUAN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A29D-175A-0C52-7081-CDCF92DA9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A6984-ADAD-24C9-DF72-00E7A06EBC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7023" y="74431"/>
            <a:ext cx="1654548" cy="81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F07F6B-B259-8C57-D9BB-5F2A92381C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967023" cy="11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doni MT" panose="020706030806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ECDA6-3EFA-09E8-31DA-05F9ABE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5A7AC-233E-8547-438B-060E70A8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8D68-3251-B236-0FE6-E6EA4D823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63F3-F53B-76DF-CE06-CE2B43CF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0F98-D249-99CB-72B0-C8F426924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7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18EA-2B80-8E4B-D1D0-A6CF9A61A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2582"/>
          </a:xfrm>
        </p:spPr>
        <p:txBody>
          <a:bodyPr/>
          <a:lstStyle/>
          <a:p>
            <a:r>
              <a:rPr lang="en-US" dirty="0"/>
              <a:t>INITIAL ASSESMENT</a:t>
            </a:r>
            <a:endParaRPr lang="en-ID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B5A6D85-1721-7EA1-50E9-0FEB0D13ABAF}"/>
              </a:ext>
            </a:extLst>
          </p:cNvPr>
          <p:cNvSpPr/>
          <p:nvPr/>
        </p:nvSpPr>
        <p:spPr>
          <a:xfrm>
            <a:off x="0" y="6326909"/>
            <a:ext cx="4941455" cy="531091"/>
          </a:xfrm>
          <a:prstGeom prst="homePlat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odoni MT" panose="02070603080606020203" pitchFamily="18" charset="0"/>
              </a:rPr>
              <a:t>Ns. Zulmah Astuti., </a:t>
            </a:r>
            <a:r>
              <a:rPr lang="en-US" sz="2800" dirty="0" err="1">
                <a:latin typeface="Bodoni MT" panose="02070603080606020203" pitchFamily="18" charset="0"/>
              </a:rPr>
              <a:t>M.Kep</a:t>
            </a:r>
            <a:endParaRPr lang="en-ID" sz="2800" dirty="0">
              <a:latin typeface="Bodoni MT" panose="02070603080606020203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1B369D-D48F-E236-CAD8-8FEB37FD8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326" y="3084945"/>
            <a:ext cx="9707418" cy="1655762"/>
          </a:xfrm>
        </p:spPr>
        <p:txBody>
          <a:bodyPr/>
          <a:lstStyle/>
          <a:p>
            <a:r>
              <a:rPr lang="en-US" dirty="0"/>
              <a:t>PENGKAJIAN AWAL PADA PASIEN TRAUMA &amp; MANAJEMENNYA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924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10AD-4068-27D8-74FA-109C431A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PEMERIKSAAN KESADARAN MENGGUNAKAN AVPU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EE20-D908-6F51-7AEC-BE2BCB68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391004"/>
            <a:ext cx="5994400" cy="38598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ALERT </a:t>
            </a:r>
          </a:p>
          <a:p>
            <a:pPr marL="0" indent="0" algn="just">
              <a:buNone/>
            </a:pP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endParaRPr lang="en-US" dirty="0"/>
          </a:p>
          <a:p>
            <a:pPr algn="just"/>
            <a:r>
              <a:rPr lang="en-US" dirty="0"/>
              <a:t>VERBAL</a:t>
            </a:r>
          </a:p>
          <a:p>
            <a:pPr marL="0" indent="0" algn="just">
              <a:buNone/>
            </a:pP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dipanggil</a:t>
            </a:r>
            <a:r>
              <a:rPr lang="en-US" dirty="0"/>
              <a:t> (verbal)</a:t>
            </a:r>
          </a:p>
          <a:p>
            <a:pPr algn="just"/>
            <a:r>
              <a:rPr lang="en-US" dirty="0"/>
              <a:t>PAIN/PRESSURE</a:t>
            </a:r>
          </a:p>
          <a:p>
            <a:pPr marL="0" indent="0" algn="just">
              <a:buNone/>
            </a:pP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diarea</a:t>
            </a:r>
            <a:r>
              <a:rPr lang="en-US" dirty="0"/>
              <a:t> (</a:t>
            </a:r>
            <a:r>
              <a:rPr lang="en-ID" sz="2800" b="0" i="1" u="none" strike="noStrike" baseline="0" dirty="0"/>
              <a:t>Trapezius twist, Supraorbital pressure, Jaw margin pressure)</a:t>
            </a:r>
            <a:endParaRPr lang="en-US" dirty="0"/>
          </a:p>
          <a:p>
            <a:pPr algn="just"/>
            <a:r>
              <a:rPr lang="en-US" dirty="0"/>
              <a:t>UNRESPONSIVE</a:t>
            </a:r>
          </a:p>
          <a:p>
            <a:pPr marL="0" indent="0" algn="just">
              <a:buNone/>
            </a:pP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di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98B83-EEB8-D657-BCC1-E7676B757C01}"/>
              </a:ext>
            </a:extLst>
          </p:cNvPr>
          <p:cNvSpPr txBox="1"/>
          <p:nvPr/>
        </p:nvSpPr>
        <p:spPr>
          <a:xfrm>
            <a:off x="7620000" y="3205018"/>
            <a:ext cx="386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GAMBAR TEMPAT MEMBERIKAN TEKANAN (</a:t>
            </a:r>
            <a:r>
              <a:rPr lang="en-ID" sz="1800" b="0" i="1" u="none" strike="noStrike" baseline="0" dirty="0">
                <a:latin typeface="Arial" panose="020B0604020202020204" pitchFamily="34" charset="0"/>
              </a:rPr>
              <a:t>Trapezius twist, Supraorbital pressure, Jaw margin pressure)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5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DCC6-FE27-D26F-28C4-14DE5BC9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PERHATIKAN VIDEO BERIKUT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C4C71-9498-071A-84FD-C279F1BDDF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9873" y="3429000"/>
            <a:ext cx="10515600" cy="4845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Bodoni MT" panose="02070603080606020203" pitchFamily="18" charset="0"/>
              </a:rPr>
              <a:t>VIDEO MENGECEK KESADARAN MENGGUNAKAN AVPU</a:t>
            </a:r>
            <a:endParaRPr lang="en-ID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1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E464-1ED5-128D-C766-BF44D298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CATATAN PENTING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FDCC-392B-0114-1C62-47140EDEE0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Bodoni MT" panose="02070603080606020203" pitchFamily="18" charset="0"/>
              </a:rPr>
              <a:t>APABILA PASIEN TIDAK BERESPON (UNRESPONSIVE)</a:t>
            </a:r>
          </a:p>
          <a:p>
            <a:pPr marL="0" indent="0" algn="ctr">
              <a:buNone/>
            </a:pPr>
            <a:r>
              <a:rPr lang="en-US" dirty="0">
                <a:latin typeface="Bodoni MT" panose="02070603080606020203" pitchFamily="18" charset="0"/>
              </a:rPr>
              <a:t>MAKA SEGERA LAKUKAN PEMERIKSAAN NADI KAROTIS DAN PERNAFASAN</a:t>
            </a:r>
          </a:p>
          <a:p>
            <a:pPr marL="0" indent="0" algn="just">
              <a:buNone/>
            </a:pPr>
            <a:r>
              <a:rPr lang="en-US" dirty="0">
                <a:latin typeface="Bodoni MT" panose="02070603080606020203" pitchFamily="18" charset="0"/>
              </a:rPr>
              <a:t>TERDAPAT DUA KONDISI :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Bodoni MT" panose="02070603080606020203" pitchFamily="18" charset="0"/>
              </a:rPr>
              <a:t>BILA PASIEN TIDAK TERABA NADI KAROTIS DAN TIDAK BERNAFAS MAKA GUNAKAN ALGORITMA BLS YAITU CAB (AHA, 2020)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Bodoni MT" panose="02070603080606020203" pitchFamily="18" charset="0"/>
              </a:rPr>
              <a:t>BILA PASIEN NADI DAN NAFAS NYA ADA MAKA LANJUTKAN MENGGUNAKAN ALGORITMA TRAUMA (ABCD) (ATLS, 2018)</a:t>
            </a:r>
            <a:endParaRPr lang="en-ID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JALAN NAFAS (AIRWAY)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92D-D48D-953B-824E-7BE7B8AA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864"/>
            <a:ext cx="10515600" cy="40160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KAJI ADAKAH CIDERA SERVIKAL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dicurigai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cidera</a:t>
            </a:r>
            <a:r>
              <a:rPr lang="en-US" dirty="0"/>
              <a:t> </a:t>
            </a:r>
            <a:r>
              <a:rPr lang="en-US" dirty="0" err="1"/>
              <a:t>servikal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:</a:t>
            </a:r>
          </a:p>
          <a:p>
            <a:pPr marL="1135062" indent="-514350">
              <a:buFont typeface="+mj-lt"/>
              <a:buAutoNum type="alphaLcPeriod"/>
            </a:pPr>
            <a:r>
              <a:rPr lang="en-US" dirty="0" err="1"/>
              <a:t>Cidera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wajah</a:t>
            </a:r>
            <a:endParaRPr lang="en-US" dirty="0"/>
          </a:p>
          <a:p>
            <a:pPr marL="1135062" indent="-514350">
              <a:buFont typeface="+mj-lt"/>
              <a:buAutoNum type="alphaLcPeriod"/>
            </a:pPr>
            <a:r>
              <a:rPr lang="en-US" dirty="0" err="1"/>
              <a:t>Cidera</a:t>
            </a:r>
            <a:r>
              <a:rPr lang="en-US" dirty="0"/>
              <a:t> multiple</a:t>
            </a:r>
          </a:p>
          <a:p>
            <a:pPr marL="1135062" indent="-514350">
              <a:buFont typeface="+mj-lt"/>
              <a:buAutoNum type="alphaLcPeriod"/>
            </a:pPr>
            <a:r>
              <a:rPr lang="en-US" dirty="0"/>
              <a:t>Luka </a:t>
            </a:r>
            <a:r>
              <a:rPr lang="en-US" dirty="0" err="1"/>
              <a:t>tumpul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lebam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klavikula</a:t>
            </a:r>
            <a:endParaRPr lang="en-US" dirty="0"/>
          </a:p>
          <a:p>
            <a:pPr marL="1135062" indent="-514350">
              <a:buFont typeface="+mj-lt"/>
              <a:buAutoNum type="alphaLcPeriod"/>
            </a:pPr>
            <a:r>
              <a:rPr lang="en-US" dirty="0"/>
              <a:t>Riwayat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meter</a:t>
            </a:r>
          </a:p>
          <a:p>
            <a:pPr marL="0" indent="0" algn="ctr">
              <a:buNone/>
            </a:pPr>
            <a:r>
              <a:rPr lang="en-US" b="1" dirty="0"/>
              <a:t>BILA ADA CIDERA SERVIKAL </a:t>
            </a:r>
          </a:p>
          <a:p>
            <a:pPr marL="0" indent="0" algn="ctr">
              <a:buNone/>
            </a:pPr>
            <a:r>
              <a:rPr lang="en-US" b="1" dirty="0"/>
              <a:t>MAKA PASANG COLLAR NECK/SERVICAL COLLAR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:\MODUL BTCLS 2020\11.Immobilisation_Transport.jpg">
            <a:extLst>
              <a:ext uri="{FF2B5EF4-FFF2-40B4-BE49-F238E27FC236}">
                <a16:creationId xmlns:a16="http://schemas.microsoft.com/office/drawing/2014/main" id="{CEE97993-906C-C636-ED2D-F8D43384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490" y="2160864"/>
            <a:ext cx="208478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43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JALAN NAFAS (AIRWAY)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92D-D48D-953B-824E-7BE7B8AA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864"/>
            <a:ext cx="11353800" cy="4016099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200" dirty="0"/>
              <a:t>KAJI KEPATENAN JALAN NAFAS</a:t>
            </a:r>
          </a:p>
          <a:p>
            <a:pPr marL="895350" indent="-360363">
              <a:lnSpc>
                <a:spcPct val="120000"/>
              </a:lnSpc>
              <a:buFont typeface="+mj-lt"/>
              <a:buAutoNum type="alphaLcPeriod"/>
            </a:pPr>
            <a:r>
              <a:rPr lang="en-US" sz="4200" dirty="0"/>
              <a:t>Buka </a:t>
            </a:r>
            <a:r>
              <a:rPr lang="en-US" sz="4200" dirty="0" err="1"/>
              <a:t>jalan</a:t>
            </a:r>
            <a:r>
              <a:rPr lang="en-US" sz="4200" dirty="0"/>
              <a:t> </a:t>
            </a:r>
            <a:r>
              <a:rPr lang="en-US" sz="4200" dirty="0" err="1"/>
              <a:t>nafas</a:t>
            </a:r>
            <a:r>
              <a:rPr lang="en-US" sz="4200" dirty="0"/>
              <a:t> </a:t>
            </a:r>
            <a:r>
              <a:rPr lang="en-US" sz="4200" dirty="0" err="1"/>
              <a:t>dengan</a:t>
            </a:r>
            <a:r>
              <a:rPr lang="en-US" sz="4200" dirty="0"/>
              <a:t> </a:t>
            </a:r>
            <a:r>
              <a:rPr lang="en-US" sz="4200" dirty="0" err="1"/>
              <a:t>tehnik</a:t>
            </a:r>
            <a:r>
              <a:rPr lang="en-US" sz="4200" dirty="0"/>
              <a:t> manual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200" b="1" dirty="0"/>
              <a:t>               Head Tilt Chin Lift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200" b="1" dirty="0"/>
              <a:t>               Modified Jaw Trust (Bila </a:t>
            </a:r>
            <a:r>
              <a:rPr lang="en-US" sz="4200" b="1" dirty="0" err="1"/>
              <a:t>dicurigai</a:t>
            </a:r>
            <a:r>
              <a:rPr lang="en-US" sz="4200" b="1" dirty="0"/>
              <a:t> trauma </a:t>
            </a:r>
            <a:r>
              <a:rPr lang="en-US" sz="4200" b="1" dirty="0" err="1"/>
              <a:t>servikal</a:t>
            </a:r>
            <a:r>
              <a:rPr lang="en-US" sz="4200" b="1" dirty="0"/>
              <a:t>)</a:t>
            </a:r>
          </a:p>
          <a:p>
            <a:pPr marL="982663" indent="-447675">
              <a:lnSpc>
                <a:spcPct val="120000"/>
              </a:lnSpc>
              <a:buFont typeface="+mj-lt"/>
              <a:buAutoNum type="alphaLcPeriod" startAt="2"/>
            </a:pPr>
            <a:r>
              <a:rPr lang="en-US" sz="4200" dirty="0" err="1"/>
              <a:t>Kaji</a:t>
            </a:r>
            <a:r>
              <a:rPr lang="en-US" sz="4200" dirty="0"/>
              <a:t> </a:t>
            </a:r>
            <a:r>
              <a:rPr lang="en-US" sz="4200" dirty="0" err="1"/>
              <a:t>adanya</a:t>
            </a:r>
            <a:r>
              <a:rPr lang="en-US" sz="4200" dirty="0"/>
              <a:t> </a:t>
            </a:r>
            <a:r>
              <a:rPr lang="en-US" sz="4200" dirty="0" err="1"/>
              <a:t>pengembangan</a:t>
            </a:r>
            <a:r>
              <a:rPr lang="en-US" sz="4200" dirty="0"/>
              <a:t> dada, </a:t>
            </a:r>
            <a:r>
              <a:rPr lang="en-US" sz="4200" dirty="0" err="1"/>
              <a:t>dengarkan</a:t>
            </a:r>
            <a:r>
              <a:rPr lang="en-US" sz="4200" dirty="0"/>
              <a:t> </a:t>
            </a:r>
            <a:r>
              <a:rPr lang="en-US" sz="4200" dirty="0" err="1"/>
              <a:t>suara</a:t>
            </a:r>
            <a:r>
              <a:rPr lang="en-US" sz="4200" dirty="0"/>
              <a:t> </a:t>
            </a:r>
            <a:r>
              <a:rPr lang="en-US" sz="4200" dirty="0" err="1"/>
              <a:t>nafas</a:t>
            </a:r>
            <a:r>
              <a:rPr lang="en-US" sz="4200" dirty="0"/>
              <a:t> dan </a:t>
            </a:r>
            <a:r>
              <a:rPr lang="en-US" sz="4200" dirty="0" err="1"/>
              <a:t>rasakan</a:t>
            </a:r>
            <a:r>
              <a:rPr lang="en-US" sz="4200" dirty="0"/>
              <a:t> </a:t>
            </a:r>
            <a:r>
              <a:rPr lang="en-US" sz="4200" dirty="0" err="1"/>
              <a:t>hembusan</a:t>
            </a:r>
            <a:r>
              <a:rPr lang="en-US" sz="4200" dirty="0"/>
              <a:t> </a:t>
            </a:r>
            <a:r>
              <a:rPr lang="en-US" sz="4200" dirty="0" err="1"/>
              <a:t>nafas</a:t>
            </a:r>
            <a:endParaRPr lang="en-US" sz="4200" dirty="0"/>
          </a:p>
          <a:p>
            <a:pPr marL="982663" indent="-447675">
              <a:lnSpc>
                <a:spcPct val="120000"/>
              </a:lnSpc>
              <a:buNone/>
            </a:pPr>
            <a:r>
              <a:rPr lang="en-US" sz="4200" dirty="0"/>
              <a:t>	</a:t>
            </a:r>
            <a:r>
              <a:rPr lang="en-US" sz="4200" b="1" dirty="0" err="1"/>
              <a:t>Suara</a:t>
            </a:r>
            <a:r>
              <a:rPr lang="en-US" sz="4200" b="1" dirty="0"/>
              <a:t> Abnormal </a:t>
            </a:r>
            <a:r>
              <a:rPr lang="en-US" sz="4200" dirty="0"/>
              <a:t>: Gurgling (</a:t>
            </a:r>
            <a:r>
              <a:rPr lang="en-US" sz="4200" dirty="0" err="1"/>
              <a:t>Cairan</a:t>
            </a:r>
            <a:r>
              <a:rPr lang="en-US" sz="4200" dirty="0"/>
              <a:t>), Snoring (</a:t>
            </a:r>
            <a:r>
              <a:rPr lang="en-US" sz="4200" dirty="0" err="1"/>
              <a:t>Lidah</a:t>
            </a:r>
            <a:r>
              <a:rPr lang="en-US" sz="4200" dirty="0"/>
              <a:t> </a:t>
            </a:r>
            <a:r>
              <a:rPr lang="en-US" sz="4200" dirty="0" err="1"/>
              <a:t>Jatuh</a:t>
            </a:r>
            <a:r>
              <a:rPr lang="en-US" sz="4200" dirty="0"/>
              <a:t>), Crowing (Edema </a:t>
            </a:r>
            <a:r>
              <a:rPr lang="en-US" sz="4200" dirty="0" err="1"/>
              <a:t>laring</a:t>
            </a:r>
            <a:r>
              <a:rPr lang="en-US" sz="4200" dirty="0"/>
              <a:t>).</a:t>
            </a:r>
          </a:p>
          <a:p>
            <a:pPr marL="514350" indent="0">
              <a:buNone/>
            </a:pPr>
            <a:r>
              <a:rPr lang="en-US" sz="4200" b="1" dirty="0"/>
              <a:t>        TINDAKAN : </a:t>
            </a:r>
          </a:p>
          <a:p>
            <a:pPr marL="514350" indent="0">
              <a:buNone/>
            </a:pPr>
            <a:r>
              <a:rPr lang="en-US" sz="4200" b="1" dirty="0"/>
              <a:t>	  Bila </a:t>
            </a:r>
            <a:r>
              <a:rPr lang="en-US" sz="4200" b="1" dirty="0" err="1"/>
              <a:t>sumbatan</a:t>
            </a:r>
            <a:r>
              <a:rPr lang="en-US" sz="4200" b="1" dirty="0"/>
              <a:t> </a:t>
            </a:r>
            <a:r>
              <a:rPr lang="en-US" sz="4200" b="1" dirty="0" err="1"/>
              <a:t>disebabkan</a:t>
            </a:r>
            <a:r>
              <a:rPr lang="en-US" sz="4200" b="1" dirty="0"/>
              <a:t> oleh </a:t>
            </a:r>
            <a:r>
              <a:rPr lang="en-US" sz="4200" b="1" dirty="0" err="1"/>
              <a:t>cairan</a:t>
            </a:r>
            <a:r>
              <a:rPr lang="en-US" sz="4200" b="1" dirty="0"/>
              <a:t> </a:t>
            </a:r>
            <a:r>
              <a:rPr lang="en-US" sz="4200" b="1" dirty="0" err="1"/>
              <a:t>maka</a:t>
            </a:r>
            <a:r>
              <a:rPr lang="en-US" sz="4200" b="1" dirty="0"/>
              <a:t> </a:t>
            </a:r>
            <a:r>
              <a:rPr lang="en-US" sz="4200" b="1" dirty="0" err="1"/>
              <a:t>lakukan</a:t>
            </a:r>
            <a:r>
              <a:rPr lang="en-US" sz="4200" b="1" dirty="0"/>
              <a:t> SUCTION </a:t>
            </a:r>
          </a:p>
          <a:p>
            <a:pPr marL="514350" indent="0">
              <a:buNone/>
            </a:pPr>
            <a:r>
              <a:rPr lang="en-US" sz="4200" b="1" dirty="0"/>
              <a:t>        Bila </a:t>
            </a:r>
            <a:r>
              <a:rPr lang="en-US" sz="4200" b="1" dirty="0" err="1"/>
              <a:t>sumbatan</a:t>
            </a:r>
            <a:r>
              <a:rPr lang="en-US" sz="4200" b="1" dirty="0"/>
              <a:t> </a:t>
            </a:r>
            <a:r>
              <a:rPr lang="en-US" sz="4200" b="1" dirty="0" err="1"/>
              <a:t>disebabkan</a:t>
            </a:r>
            <a:r>
              <a:rPr lang="en-US" sz="4200" b="1" dirty="0"/>
              <a:t> </a:t>
            </a:r>
            <a:r>
              <a:rPr lang="en-US" sz="4200" b="1" dirty="0" err="1"/>
              <a:t>lidah</a:t>
            </a:r>
            <a:r>
              <a:rPr lang="en-US" sz="4200" b="1" dirty="0"/>
              <a:t> </a:t>
            </a:r>
            <a:r>
              <a:rPr lang="en-US" sz="4200" b="1" dirty="0" err="1"/>
              <a:t>jatuh</a:t>
            </a:r>
            <a:r>
              <a:rPr lang="en-US" sz="4200" b="1" dirty="0"/>
              <a:t> </a:t>
            </a:r>
            <a:r>
              <a:rPr lang="en-US" sz="4200" b="1" dirty="0" err="1"/>
              <a:t>maka</a:t>
            </a:r>
            <a:r>
              <a:rPr lang="en-US" sz="4200" b="1" dirty="0"/>
              <a:t> </a:t>
            </a:r>
            <a:r>
              <a:rPr lang="en-US" sz="4200" b="1" dirty="0" err="1"/>
              <a:t>buka</a:t>
            </a:r>
            <a:r>
              <a:rPr lang="en-US" sz="4200" b="1" dirty="0"/>
              <a:t> </a:t>
            </a:r>
            <a:r>
              <a:rPr lang="en-US" sz="4200" b="1" dirty="0" err="1"/>
              <a:t>jalan</a:t>
            </a:r>
            <a:r>
              <a:rPr lang="en-US" sz="4200" b="1" dirty="0"/>
              <a:t> </a:t>
            </a:r>
            <a:r>
              <a:rPr lang="en-US" sz="4200" b="1" dirty="0" err="1"/>
              <a:t>nafas</a:t>
            </a:r>
            <a:r>
              <a:rPr lang="en-US" sz="4200" b="1" dirty="0"/>
              <a:t> BASIC AIRWAY : OPA/NPA</a:t>
            </a:r>
          </a:p>
          <a:p>
            <a:pPr marL="514350" indent="0">
              <a:buNone/>
            </a:pPr>
            <a:r>
              <a:rPr lang="en-US" sz="4200" b="1" dirty="0"/>
              <a:t>	 Bila </a:t>
            </a:r>
            <a:r>
              <a:rPr lang="en-US" sz="4200" b="1" dirty="0" err="1"/>
              <a:t>suara</a:t>
            </a:r>
            <a:r>
              <a:rPr lang="en-US" sz="4200" b="1" dirty="0"/>
              <a:t> </a:t>
            </a:r>
            <a:r>
              <a:rPr lang="en-US" sz="4200" b="1" dirty="0" err="1"/>
              <a:t>tinggi</a:t>
            </a:r>
            <a:r>
              <a:rPr lang="en-US" sz="4200" b="1" dirty="0"/>
              <a:t> (Stridor) </a:t>
            </a:r>
            <a:r>
              <a:rPr lang="en-US" sz="4200" b="1" dirty="0" err="1"/>
              <a:t>Pertimbangkan</a:t>
            </a:r>
            <a:r>
              <a:rPr lang="en-US" sz="4200" b="1" dirty="0"/>
              <a:t> </a:t>
            </a:r>
            <a:r>
              <a:rPr lang="en-US" sz="4200" b="1" dirty="0" err="1"/>
              <a:t>pemasangan</a:t>
            </a:r>
            <a:r>
              <a:rPr lang="en-US" sz="4200" b="1" dirty="0"/>
              <a:t> ETT</a:t>
            </a:r>
          </a:p>
          <a:p>
            <a:pPr marL="0" indent="0">
              <a:buNone/>
            </a:pPr>
            <a:r>
              <a:rPr lang="en-US" sz="4200" b="1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09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TINDAKAN RESUSITASI </a:t>
            </a:r>
            <a:br>
              <a:rPr lang="en-US" dirty="0"/>
            </a:br>
            <a:r>
              <a:rPr lang="en-US" dirty="0"/>
              <a:t>PEMBUKAAN JALAN NAFAS (AIRWAY)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92D-D48D-953B-824E-7BE7B8AA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2160864"/>
            <a:ext cx="11600873" cy="40160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b="1" dirty="0"/>
              <a:t>Manual Airway : </a:t>
            </a:r>
          </a:p>
          <a:p>
            <a:pPr marL="0" indent="0">
              <a:buNone/>
            </a:pPr>
            <a:r>
              <a:rPr lang="en-US" sz="3600" dirty="0"/>
              <a:t>Head tilt Chin lift dan </a:t>
            </a:r>
            <a:r>
              <a:rPr lang="en-US" sz="3600" dirty="0" err="1"/>
              <a:t>atau</a:t>
            </a:r>
            <a:r>
              <a:rPr lang="en-US" sz="3600" dirty="0"/>
              <a:t> Modified Jaw Trust</a:t>
            </a:r>
          </a:p>
          <a:p>
            <a:pPr marL="0" indent="0">
              <a:buNone/>
            </a:pPr>
            <a:r>
              <a:rPr lang="en-US" sz="4200" b="1" dirty="0"/>
              <a:t>Basic Airway : </a:t>
            </a:r>
          </a:p>
          <a:p>
            <a:pPr marL="0" indent="0">
              <a:buNone/>
            </a:pPr>
            <a:r>
              <a:rPr lang="en-US" sz="3600" dirty="0" err="1"/>
              <a:t>Oropharingeal</a:t>
            </a:r>
            <a:r>
              <a:rPr lang="en-US" sz="3600" dirty="0"/>
              <a:t> Airway (OPA) dan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Nasopharingeal</a:t>
            </a:r>
            <a:r>
              <a:rPr lang="en-US" sz="3600" dirty="0"/>
              <a:t> Airway (NPA) </a:t>
            </a:r>
          </a:p>
          <a:p>
            <a:pPr marL="0" indent="0">
              <a:buNone/>
            </a:pPr>
            <a:r>
              <a:rPr lang="en-US" sz="3900" b="1" dirty="0"/>
              <a:t>Advance Airway</a:t>
            </a:r>
            <a:r>
              <a:rPr lang="en-US" sz="3600" b="1" dirty="0"/>
              <a:t> : </a:t>
            </a:r>
          </a:p>
          <a:p>
            <a:pPr marL="0" indent="0">
              <a:buNone/>
            </a:pPr>
            <a:r>
              <a:rPr lang="en-US" sz="3600" dirty="0"/>
              <a:t>Endotracheal tube (ETT)</a:t>
            </a:r>
          </a:p>
          <a:p>
            <a:pPr marL="0" indent="0">
              <a:buNone/>
            </a:pPr>
            <a:r>
              <a:rPr lang="en-US" sz="4200" b="1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74AA9-7572-D55C-E902-3C442441A905}"/>
              </a:ext>
            </a:extLst>
          </p:cNvPr>
          <p:cNvPicPr/>
          <p:nvPr/>
        </p:nvPicPr>
        <p:blipFill>
          <a:blip r:embed="rId2"/>
          <a:srcRect l="37507" t="18323" r="23073" b="48758"/>
          <a:stretch>
            <a:fillRect/>
          </a:stretch>
        </p:blipFill>
        <p:spPr bwMode="auto">
          <a:xfrm>
            <a:off x="6096000" y="4231618"/>
            <a:ext cx="1348418" cy="1510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35150-7871-DD9D-A146-A9772BB8D1AC}"/>
              </a:ext>
            </a:extLst>
          </p:cNvPr>
          <p:cNvPicPr/>
          <p:nvPr/>
        </p:nvPicPr>
        <p:blipFill>
          <a:blip r:embed="rId3"/>
          <a:srcRect l="54319" t="48137" r="25219" b="31149"/>
          <a:stretch>
            <a:fillRect/>
          </a:stretch>
        </p:blipFill>
        <p:spPr bwMode="auto">
          <a:xfrm>
            <a:off x="7868612" y="4795008"/>
            <a:ext cx="1323022" cy="156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801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7BA0-4C19-AA57-7A56-687DC309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1014494" cy="10452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PENGKAJIAN PERNAFASAN (BREATHING)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26E1-DEBC-372E-97FD-6AFB7843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7113"/>
            <a:ext cx="11014493" cy="3859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TERDAPAT 3 GANGGUAN PERNAFASAN YANG MENGANCAM NYAWA :</a:t>
            </a:r>
          </a:p>
          <a:p>
            <a:pPr marL="514350" indent="-514350">
              <a:buAutoNum type="alphaUcPeriod"/>
            </a:pPr>
            <a:r>
              <a:rPr lang="en-US" dirty="0"/>
              <a:t>Open Pneumothorax</a:t>
            </a:r>
          </a:p>
          <a:p>
            <a:pPr marL="514350" indent="-514350">
              <a:buAutoNum type="alphaUcPeriod"/>
            </a:pPr>
            <a:r>
              <a:rPr lang="en-US" dirty="0"/>
              <a:t>Tension Pneumothorax</a:t>
            </a:r>
          </a:p>
          <a:p>
            <a:pPr marL="514350" indent="-514350">
              <a:buAutoNum type="alphaUcPeriod"/>
            </a:pPr>
            <a:r>
              <a:rPr lang="en-US" dirty="0" err="1"/>
              <a:t>Masif</a:t>
            </a:r>
            <a:r>
              <a:rPr lang="en-US" dirty="0"/>
              <a:t> </a:t>
            </a:r>
            <a:r>
              <a:rPr lang="en-US" dirty="0" err="1"/>
              <a:t>Hematothorax</a:t>
            </a: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9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7BA0-4C19-AA57-7A56-687DC309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1014494" cy="10452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PENGKAJIAN PERNAFASAN (BREATHING)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26E1-DEBC-372E-97FD-6AFB7843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7113"/>
            <a:ext cx="11014493" cy="3859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PENGKAJIAN PERNAFASAN MENGGUNAKAN IAPP</a:t>
            </a:r>
          </a:p>
          <a:p>
            <a:pPr marL="2070100" indent="-2070100" algn="just">
              <a:buNone/>
            </a:pPr>
            <a:r>
              <a:rPr lang="en-US" b="1" dirty="0" err="1"/>
              <a:t>Inspeksi</a:t>
            </a:r>
            <a:r>
              <a:rPr lang="en-US" b="1" dirty="0"/>
              <a:t> : </a:t>
            </a:r>
          </a:p>
          <a:p>
            <a:pPr marL="2070100" indent="-2070100" algn="just">
              <a:buNone/>
            </a:pP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dada,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simetris</a:t>
            </a:r>
            <a:r>
              <a:rPr lang="en-US" dirty="0"/>
              <a:t>?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jejas</a:t>
            </a:r>
            <a:endParaRPr lang="en-US" dirty="0"/>
          </a:p>
          <a:p>
            <a:pPr marL="2070100" indent="-2070100" algn="just">
              <a:buNone/>
            </a:pPr>
            <a:r>
              <a:rPr lang="en-US" b="1" dirty="0" err="1"/>
              <a:t>Auskultasi</a:t>
            </a:r>
            <a:r>
              <a:rPr lang="en-US" b="1" dirty="0"/>
              <a:t>   : </a:t>
            </a:r>
          </a:p>
          <a:p>
            <a:pPr marL="2070100" indent="-2070100" algn="just">
              <a:buNone/>
            </a:pP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Vesikuler</a:t>
            </a:r>
            <a:r>
              <a:rPr lang="en-US" dirty="0"/>
              <a:t>? </a:t>
            </a:r>
            <a:r>
              <a:rPr lang="en-US" dirty="0" err="1"/>
              <a:t>Menurun</a:t>
            </a:r>
            <a:r>
              <a:rPr lang="en-US" dirty="0"/>
              <a:t>?</a:t>
            </a:r>
          </a:p>
          <a:p>
            <a:pPr marL="2070100" indent="-2070100" algn="just">
              <a:buNone/>
            </a:pPr>
            <a:r>
              <a:rPr lang="en-US" b="1" dirty="0" err="1"/>
              <a:t>Perkusi</a:t>
            </a:r>
            <a:r>
              <a:rPr lang="en-US" b="1" dirty="0"/>
              <a:t>   : </a:t>
            </a:r>
          </a:p>
          <a:p>
            <a:pPr marL="2070100" indent="-2070100" algn="just">
              <a:buNone/>
            </a:pPr>
            <a:r>
              <a:rPr lang="en-US" dirty="0"/>
              <a:t>Udara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? </a:t>
            </a:r>
          </a:p>
          <a:p>
            <a:pPr marL="2070100" indent="-2070100" algn="just">
              <a:buNone/>
            </a:pPr>
            <a:r>
              <a:rPr lang="en-US" b="1" dirty="0" err="1"/>
              <a:t>Palpasi</a:t>
            </a:r>
            <a:r>
              <a:rPr lang="en-US" b="1" dirty="0"/>
              <a:t>   : </a:t>
            </a:r>
          </a:p>
          <a:p>
            <a:pPr marL="2070100" indent="-2070100" algn="just">
              <a:buNone/>
            </a:pPr>
            <a:r>
              <a:rPr lang="en-US" dirty="0" err="1"/>
              <a:t>Ketinggalan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dada?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dada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? </a:t>
            </a:r>
            <a:r>
              <a:rPr lang="en-US" dirty="0" err="1"/>
              <a:t>Krepitasi</a:t>
            </a:r>
            <a:r>
              <a:rPr lang="en-US" dirty="0"/>
              <a:t>?</a:t>
            </a:r>
          </a:p>
          <a:p>
            <a:pPr marL="2070100" indent="-2070100" algn="just">
              <a:buNone/>
            </a:pPr>
            <a:r>
              <a:rPr lang="en-US" dirty="0"/>
              <a:t> 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6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1CF2-9A91-F77E-14AE-E1BBE599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TINDAKAN RESUSITASI</a:t>
            </a:r>
            <a:br>
              <a:rPr lang="en-US" dirty="0"/>
            </a:br>
            <a:r>
              <a:rPr lang="en-US" dirty="0"/>
              <a:t>PADA GANGGUAN PERNAFASAN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7021-EA3A-EC8A-1DAB-EB219168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OPEN PNEUMOTHORAX : TUTUP LUKA 3 SISI</a:t>
            </a:r>
          </a:p>
          <a:p>
            <a:pPr algn="just"/>
            <a:r>
              <a:rPr lang="en-US" dirty="0"/>
              <a:t>TENSION PNEUMOTHORAX : NEEDLE TORAKOSINTESIS (ICS 5 Anterior axillary line (AAL))</a:t>
            </a:r>
          </a:p>
          <a:p>
            <a:pPr algn="just"/>
            <a:r>
              <a:rPr lang="en-US" dirty="0"/>
              <a:t>MASIF HEMATOTHORAX : TORAKOTOMI CITO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4368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DA97-EA10-A1E2-C960-7BD7026C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SIRKULASI &amp; KONTROL PERDARAHAN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8DB4-BA81-32CD-FC57-EBF89060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TUJUAN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syok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Tahapan</a:t>
            </a:r>
            <a:r>
              <a:rPr lang="en-US" dirty="0"/>
              <a:t> :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dan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internal 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Kaji</a:t>
            </a:r>
            <a:r>
              <a:rPr lang="en-US" dirty="0"/>
              <a:t> </a:t>
            </a:r>
            <a:r>
              <a:rPr lang="en-US" dirty="0" err="1"/>
              <a:t>tanda-tanda</a:t>
            </a:r>
            <a:r>
              <a:rPr lang="en-US" dirty="0"/>
              <a:t> vital </a:t>
            </a:r>
            <a:r>
              <a:rPr lang="en-US" dirty="0" err="1"/>
              <a:t>meliputi</a:t>
            </a:r>
            <a:r>
              <a:rPr lang="en-US" dirty="0"/>
              <a:t> : Nadi radialis (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kecepatan</a:t>
            </a:r>
            <a:r>
              <a:rPr lang="en-US" dirty="0"/>
              <a:t> dan </a:t>
            </a:r>
            <a:r>
              <a:rPr lang="en-US" dirty="0" err="1"/>
              <a:t>keteraturan</a:t>
            </a:r>
            <a:r>
              <a:rPr lang="en-US" dirty="0"/>
              <a:t>), </a:t>
            </a:r>
            <a:r>
              <a:rPr lang="en-US" dirty="0" err="1"/>
              <a:t>akral</a:t>
            </a:r>
            <a:r>
              <a:rPr lang="en-US" dirty="0"/>
              <a:t> (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hangat</a:t>
            </a:r>
            <a:r>
              <a:rPr lang="en-US" dirty="0"/>
              <a:t>), dan capillary refill time (CRT) (&gt; 2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&lt; 2 </a:t>
            </a:r>
            <a:r>
              <a:rPr lang="en-US" dirty="0" err="1"/>
              <a:t>detik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508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6B29-535A-94FC-3E8A-5DC463A8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CAPAIAN KOMPETENSI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753CE2-A07B-9D39-DC7B-9B584E36D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710251"/>
              </p:ext>
            </p:extLst>
          </p:nvPr>
        </p:nvGraphicFramePr>
        <p:xfrm>
          <a:off x="468746" y="2234623"/>
          <a:ext cx="10596417" cy="385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678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E18A-9478-1361-09EC-CD9ED077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TINDAKAN RESUSITASI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7374-EB98-F01E-7660-0BF87255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KONTROL PERDARAHAN </a:t>
            </a:r>
          </a:p>
          <a:p>
            <a:pPr marL="514350" indent="-514350">
              <a:buAutoNum type="arabicPeriod"/>
            </a:pPr>
            <a:r>
              <a:rPr lang="en-US" dirty="0"/>
              <a:t>TINGGIKAN EKSTREMITAS</a:t>
            </a:r>
            <a:r>
              <a:rPr lang="en-ID" dirty="0"/>
              <a:t> BAWAH (POSISI SYOK)</a:t>
            </a:r>
          </a:p>
          <a:p>
            <a:pPr marL="514350" indent="-514350" algn="just">
              <a:buAutoNum type="arabicPeriod"/>
            </a:pPr>
            <a:r>
              <a:rPr lang="en-ID" dirty="0"/>
              <a:t>PASANG IV LINE 2 JALUR DAN BERIKAN CAIRAN (REKOMENDASI MENGGUNAKAN RL)</a:t>
            </a:r>
          </a:p>
          <a:p>
            <a:pPr marL="514350" indent="-514350" algn="just">
              <a:buAutoNum type="arabicPeriod"/>
            </a:pPr>
            <a:r>
              <a:rPr lang="en-ID" dirty="0"/>
              <a:t>PENGAMBILAN SAMPLE DARAH (CROSSMATCH) UNTUK PERSIAPAN APABILA DIPERLUKAN TRANSFUSI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0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44C0-1F81-82BE-9D7D-4CB9AB5F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DIABILITI &amp; STATUS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47F-B473-81E3-D147-BDC9E401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TUJUAN : MENGIDENTIFIKASI ADANYA TANDA LATERALISASI OTAK </a:t>
            </a:r>
          </a:p>
          <a:p>
            <a:pPr marL="0" indent="0" algn="just">
              <a:buNone/>
            </a:pPr>
            <a:r>
              <a:rPr lang="en-US" dirty="0"/>
              <a:t>TAHAPAN :</a:t>
            </a:r>
          </a:p>
          <a:p>
            <a:pPr marL="514350" indent="-514350" algn="just">
              <a:buAutoNum type="arabicPeriod"/>
            </a:pPr>
            <a:r>
              <a:rPr lang="en-US" dirty="0"/>
              <a:t>PEMERIKSAAN KESADARAN MENGGUNAKAN GLASGOW COMA SCALE (GCS)</a:t>
            </a:r>
          </a:p>
          <a:p>
            <a:pPr marL="514350" indent="-514350" algn="just">
              <a:buAutoNum type="arabicPeriod"/>
            </a:pPr>
            <a:r>
              <a:rPr lang="en-US" dirty="0"/>
              <a:t>PEMERIKSAAN REFLEK PUPIL :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pupil,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reflek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04B06B-1674-0B56-042F-A02BE772D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50865" r="48231" b="13855"/>
          <a:stretch/>
        </p:blipFill>
        <p:spPr bwMode="auto">
          <a:xfrm>
            <a:off x="10091312" y="5223144"/>
            <a:ext cx="1745568" cy="8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D997D68-0F72-2DF9-A83A-0E9F2D459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55" t="30846" r="43375" b="6614"/>
          <a:stretch/>
        </p:blipFill>
        <p:spPr bwMode="auto">
          <a:xfrm>
            <a:off x="7862663" y="5223144"/>
            <a:ext cx="1745569" cy="8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315FD-9FC2-F860-AFDF-E2D077428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3579" r="49205"/>
          <a:stretch/>
        </p:blipFill>
        <p:spPr bwMode="auto">
          <a:xfrm>
            <a:off x="6061454" y="5553709"/>
            <a:ext cx="1550969" cy="8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60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F112-C164-172C-3206-FCB1EB9E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TINDAKAN PADA KELAINAN DISABILITAS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07B9-8E8E-7F51-CC71-E9338D36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JIKA TERDAPAT TANDA-TANDA LATERALISASI OTAK MAKA SEGERA KONSUL NEUROLOGIS AGAR PASIEN MENDAPATKAN PENANGANAN SEGERA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546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B786-C8BD-C6CE-A64E-0E97BAC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EXPOSURE &amp; KONTROL LINGKUNGAN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1EC9-DAA5-68A3-D9A6-E2855402A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TUJUAN : MENGIDENTIFIKASI ADANYA CIDERA PADA SELURUH PERMUKAAN TUBUH.</a:t>
            </a:r>
          </a:p>
          <a:p>
            <a:pPr marL="0" indent="0" algn="just">
              <a:buNone/>
            </a:pPr>
            <a:r>
              <a:rPr lang="en-US" dirty="0"/>
              <a:t>TAHAPAN :</a:t>
            </a:r>
          </a:p>
          <a:p>
            <a:pPr marL="0" indent="0" algn="just">
              <a:buNone/>
            </a:pPr>
            <a:r>
              <a:rPr lang="en-US" dirty="0"/>
              <a:t>PAKAIAN PASIEN ATAU KORBAN DIBUKA DENGAN TETAP MENJAGA PASIEN DARI KEMUNGKINAN HIPOTERMIA. LAKUKAN PENGKAJIAN DISELURUH PERMUKAAN TUBUH.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945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B786-C8BD-C6CE-A64E-0E97BAC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EXPOSURE &amp; KONTROL LINGKUNGAN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1EC9-DAA5-68A3-D9A6-E2855402A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INSPEKSI BAGIAN POSTERIOR PASIEN, APABILA DICURIGAI TRAUMA SERVIKAL DAN SPINAL LAKUKAN TEHNIK LOG ROLL</a:t>
            </a:r>
            <a:endParaRPr lang="en-ID" dirty="0"/>
          </a:p>
        </p:txBody>
      </p:sp>
      <p:pic>
        <p:nvPicPr>
          <p:cNvPr id="4" name="Picture 13" descr="Description: https://www.aic.cuhk.edu.hk/web8/log%20roll%20naked%202.jpg">
            <a:extLst>
              <a:ext uri="{FF2B5EF4-FFF2-40B4-BE49-F238E27FC236}">
                <a16:creationId xmlns:a16="http://schemas.microsoft.com/office/drawing/2014/main" id="{17675BB1-F895-8FA4-32E2-4731D678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550" y="3351481"/>
            <a:ext cx="2085306" cy="29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escription: https://www.aic.cuhk.edu.hk/web8/log%20roll%20naked%201.jpg">
            <a:extLst>
              <a:ext uri="{FF2B5EF4-FFF2-40B4-BE49-F238E27FC236}">
                <a16:creationId xmlns:a16="http://schemas.microsoft.com/office/drawing/2014/main" id="{82BB98B8-6CAD-6479-E4CD-89EF591D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683" y="3648076"/>
            <a:ext cx="2056209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581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DEBD-D0B2-E8BB-0392-E46E7B4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REEVALUASI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AD55-7187-2D93-837B-CBD5CD97A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cs typeface="Andalus" pitchFamily="18" charset="-78"/>
              </a:rPr>
              <a:t>EVALUASI KEMBALI JALAN NAFAS (AIRWAY), PERNAFASAN (BREATHING), SIRKULASI (CIRCULATION) &amp; TINGKAT KESADARAN (DISABILITY)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506577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A243-F82E-45B5-526E-BAC5ED2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TAMBAHAN SURVEY PRIMER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82F4-EED6-5088-AD76-3541D0E29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PEMASANGAN FOLEY CATETER </a:t>
            </a:r>
          </a:p>
          <a:p>
            <a:pPr marL="0" indent="0">
              <a:buNone/>
            </a:pPr>
            <a:r>
              <a:rPr lang="en-US" dirty="0"/>
              <a:t>TUJUAN : PEMANTAUAN INTAKE/OUTPUT CAIRAN</a:t>
            </a:r>
          </a:p>
          <a:p>
            <a:pPr marL="0" indent="0" algn="just">
              <a:buNone/>
            </a:pPr>
            <a:r>
              <a:rPr lang="en-US" dirty="0"/>
              <a:t>CATATAN : </a:t>
            </a:r>
          </a:p>
          <a:p>
            <a:pPr marL="0" indent="0" algn="just">
              <a:buNone/>
            </a:pPr>
            <a:r>
              <a:rPr lang="en-US" dirty="0"/>
              <a:t>PERHATIKAN KONTRAINDIKASI DARI PEMASANGAN FOLLEY CATETER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6702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A243-F82E-45B5-526E-BAC5ED2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TAMBAHAN SURVEY PRIMER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82F4-EED6-5088-AD76-3541D0E29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KONTRAINDIKASI PEMASANGAN FOLLEY CATETER</a:t>
            </a:r>
          </a:p>
          <a:p>
            <a:pPr>
              <a:buFont typeface="Comic Sans MS" pitchFamily="66" charset="0"/>
              <a:buAutoNum type="arabicPeriod"/>
              <a:defRPr/>
            </a:pPr>
            <a:r>
              <a:rPr lang="id-ID" dirty="0">
                <a:solidFill>
                  <a:schemeClr val="tx1"/>
                </a:solidFill>
              </a:rPr>
              <a:t>Keluarnya darah dari </a:t>
            </a:r>
            <a:r>
              <a:rPr lang="id-ID" i="1" dirty="0">
                <a:solidFill>
                  <a:schemeClr val="tx1"/>
                </a:solidFill>
              </a:rPr>
              <a:t>Orifisium Uretra External </a:t>
            </a:r>
            <a:r>
              <a:rPr lang="id-ID" dirty="0">
                <a:solidFill>
                  <a:schemeClr val="tx1"/>
                </a:solidFill>
              </a:rPr>
              <a:t>(OUE) baik pada laki-laki maupun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erempuan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mic Sans MS" pitchFamily="66" charset="0"/>
              <a:buAutoNum type="arabicPeriod"/>
              <a:defRPr/>
            </a:pPr>
            <a:r>
              <a:rPr lang="id-ID" dirty="0">
                <a:solidFill>
                  <a:schemeClr val="tx1"/>
                </a:solidFill>
              </a:rPr>
              <a:t>Skrotum (laki-laki) atau perineum (perempuan) yang hematoma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Comic Sans MS" pitchFamily="66" charset="0"/>
              <a:buAutoNum type="arabicPeriod"/>
              <a:defRPr/>
            </a:pPr>
            <a:r>
              <a:rPr lang="id-ID" dirty="0">
                <a:solidFill>
                  <a:schemeClr val="tx1"/>
                </a:solidFill>
              </a:rPr>
              <a:t>Pada laki-laki dapat ditemukan tidak terabanya prostat atau High riding prostat (bergesernya prostat ke superior) saat dilakukan pemeriksaan </a:t>
            </a:r>
            <a:r>
              <a:rPr lang="id-ID" i="1" dirty="0">
                <a:solidFill>
                  <a:schemeClr val="tx1"/>
                </a:solidFill>
              </a:rPr>
              <a:t>rectal toucher </a:t>
            </a:r>
            <a:r>
              <a:rPr lang="id-ID" dirty="0">
                <a:solidFill>
                  <a:schemeClr val="tx1"/>
                </a:solidFill>
              </a:rPr>
              <a:t>(colok dubur)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 descr="D:\MODUL BTCLS 2020\FOLLEY CATETER.jpg">
            <a:extLst>
              <a:ext uri="{FF2B5EF4-FFF2-40B4-BE49-F238E27FC236}">
                <a16:creationId xmlns:a16="http://schemas.microsoft.com/office/drawing/2014/main" id="{5474831E-0EB7-799B-DA80-EDC5C41F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4492" y="4977192"/>
            <a:ext cx="178236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6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A243-F82E-45B5-526E-BAC5ED2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TAMBAHAN SURVEY PRIMER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82F4-EED6-5088-AD76-3541D0E2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2"/>
            <a:ext cx="10515600" cy="4376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PEMASANGAN GASTRIC TUBE : NGT ATAU OGT</a:t>
            </a:r>
          </a:p>
          <a:p>
            <a:pPr marL="0" indent="0">
              <a:buNone/>
            </a:pPr>
            <a:r>
              <a:rPr lang="en-US" dirty="0"/>
              <a:t>TUJUAN : DEKOMPRESI DAN MEMINIMALKAN ASPIRASI</a:t>
            </a:r>
          </a:p>
          <a:p>
            <a:pPr marL="0" indent="0">
              <a:buNone/>
            </a:pPr>
            <a:r>
              <a:rPr lang="en-US" dirty="0"/>
              <a:t>CATATAN PERHATIKAN KONTRAINDIKASI :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tanda-tanda fraktur pada basis cranii, yang ditandai dengan;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mic Sans MS" pitchFamily="66" charset="0"/>
              <a:buAutoNum type="arabicPeriod"/>
              <a:defRPr/>
            </a:pPr>
            <a:r>
              <a:rPr lang="id-ID" i="1" dirty="0">
                <a:solidFill>
                  <a:schemeClr val="tx1"/>
                </a:solidFill>
              </a:rPr>
              <a:t>Raccoon eyes </a:t>
            </a:r>
            <a:r>
              <a:rPr lang="id-ID" dirty="0">
                <a:solidFill>
                  <a:schemeClr val="tx1"/>
                </a:solidFill>
              </a:rPr>
              <a:t>(lebam dan bengkak pada sekeliling mata)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mic Sans MS" pitchFamily="66" charset="0"/>
              <a:buAutoNum type="arabicPeriod"/>
              <a:defRPr/>
            </a:pPr>
            <a:r>
              <a:rPr lang="id-ID" i="1" dirty="0">
                <a:solidFill>
                  <a:schemeClr val="tx1"/>
                </a:solidFill>
              </a:rPr>
              <a:t>Rhinorrhea </a:t>
            </a:r>
            <a:r>
              <a:rPr lang="id-ID" dirty="0">
                <a:solidFill>
                  <a:schemeClr val="tx1"/>
                </a:solidFill>
              </a:rPr>
              <a:t>(keluarnya cairan otak dari hidung)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mic Sans MS" pitchFamily="66" charset="0"/>
              <a:buAutoNum type="arabicPeriod"/>
              <a:defRPr/>
            </a:pPr>
            <a:r>
              <a:rPr lang="id-ID" i="1" dirty="0">
                <a:solidFill>
                  <a:schemeClr val="tx1"/>
                </a:solidFill>
              </a:rPr>
              <a:t>Otorrhea </a:t>
            </a:r>
            <a:r>
              <a:rPr lang="id-ID" dirty="0">
                <a:solidFill>
                  <a:schemeClr val="tx1"/>
                </a:solidFill>
              </a:rPr>
              <a:t>(keluarnya cairan otak dari telinga)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mic Sans MS" pitchFamily="66" charset="0"/>
              <a:buAutoNum type="arabicPeriod"/>
              <a:defRPr/>
            </a:pPr>
            <a:r>
              <a:rPr lang="id-ID" i="1" dirty="0">
                <a:solidFill>
                  <a:schemeClr val="tx1"/>
                </a:solidFill>
              </a:rPr>
              <a:t>Battle sign </a:t>
            </a:r>
            <a:r>
              <a:rPr lang="id-ID" dirty="0">
                <a:solidFill>
                  <a:schemeClr val="tx1"/>
                </a:solidFill>
              </a:rPr>
              <a:t>(lebam/memar pada bagian belakang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955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A243-F82E-45B5-526E-BAC5ED2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TAMBAHAN SURVEY PRIMER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82F4-EED6-5088-AD76-3541D0E2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2"/>
            <a:ext cx="10515600" cy="4376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PEREKAMAN IRAMA JANTUNG (HEART MONITOR)</a:t>
            </a:r>
          </a:p>
          <a:p>
            <a:pPr marL="0" indent="0" algn="just">
              <a:buNone/>
            </a:pPr>
            <a:r>
              <a:rPr lang="en-US" dirty="0"/>
              <a:t>TUJUAN :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Untuk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menilai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permasalahan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pada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jantung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sebagai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akibat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dari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trauma </a:t>
            </a:r>
            <a:r>
              <a:rPr lang="en-US" sz="2800" i="1" dirty="0">
                <a:solidFill>
                  <a:srgbClr val="5C1F00"/>
                </a:solidFill>
                <a:cs typeface="Andalus" pitchFamily="18" charset="-78"/>
              </a:rPr>
              <a:t>thorax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atau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masalah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pokok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dari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jantung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itu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sendiri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serta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upaya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monitoring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fungsi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jantung</a:t>
            </a:r>
            <a:r>
              <a:rPr lang="en-US" sz="2800" dirty="0">
                <a:solidFill>
                  <a:srgbClr val="5C1F00"/>
                </a:solidFill>
                <a:cs typeface="Andalus" pitchFamily="18" charset="-78"/>
              </a:rPr>
              <a:t> dan </a:t>
            </a:r>
            <a:r>
              <a:rPr lang="en-US" sz="2800" dirty="0" err="1">
                <a:solidFill>
                  <a:srgbClr val="5C1F00"/>
                </a:solidFill>
                <a:cs typeface="Andalus" pitchFamily="18" charset="-78"/>
              </a:rPr>
              <a:t>sirkulasi</a:t>
            </a:r>
            <a:endParaRPr lang="en-US" sz="2800" dirty="0">
              <a:solidFill>
                <a:srgbClr val="5C1F00"/>
              </a:solidFill>
              <a:cs typeface="Andalus" pitchFamily="18" charset="-78"/>
            </a:endParaRPr>
          </a:p>
          <a:p>
            <a:pPr marL="0" indent="0" algn="just">
              <a:buNone/>
            </a:pPr>
            <a:endParaRPr lang="en-ID" dirty="0"/>
          </a:p>
        </p:txBody>
      </p:sp>
      <p:pic>
        <p:nvPicPr>
          <p:cNvPr id="4" name="Picture 2" descr="D:\MODUL BTCLS 2020\HEART MONITOR.jpg">
            <a:extLst>
              <a:ext uri="{FF2B5EF4-FFF2-40B4-BE49-F238E27FC236}">
                <a16:creationId xmlns:a16="http://schemas.microsoft.com/office/drawing/2014/main" id="{5ADAF3F5-4CB2-4EAC-9B19-772EB201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130" y="4030905"/>
            <a:ext cx="2104643" cy="24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54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8CF0-3AFB-26EA-20DF-2FE371EF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POKOK BAHASAN</a:t>
            </a:r>
            <a:endParaRPr lang="en-ID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1EEE03-133D-EF46-03A3-1ED684478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24331"/>
              </p:ext>
            </p:extLst>
          </p:nvPr>
        </p:nvGraphicFramePr>
        <p:xfrm>
          <a:off x="838199" y="2004292"/>
          <a:ext cx="10919691" cy="439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73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A243-F82E-45B5-526E-BAC5ED2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TAMBAHAN SURVEY PRIMER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82F4-EED6-5088-AD76-3541D0E2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0515600" cy="3270888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fi-FI" sz="3600" b="0" i="0" u="none" strike="noStrike" baseline="0" dirty="0"/>
              <a:t>Pemantauan berkala frekuensi napas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i-FI" sz="3600" b="0" i="0" u="none" strike="noStrike" baseline="0" dirty="0"/>
              <a:t>Saturasi oksigen atau CO2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i-FI" sz="3600" dirty="0"/>
              <a:t>Pengukuran </a:t>
            </a:r>
            <a:r>
              <a:rPr lang="en-ID" sz="3600" b="0" i="0" u="none" strike="noStrike" baseline="0" dirty="0" err="1"/>
              <a:t>tekanan</a:t>
            </a:r>
            <a:r>
              <a:rPr lang="en-ID" sz="3600" b="0" i="0" u="none" strike="noStrike" baseline="0" dirty="0"/>
              <a:t> </a:t>
            </a:r>
            <a:r>
              <a:rPr lang="en-ID" sz="3600" b="0" i="0" u="none" strike="noStrike" baseline="0" dirty="0" err="1"/>
              <a:t>darah</a:t>
            </a:r>
            <a:endParaRPr lang="en-ID" sz="36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223441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3E01-D946-D632-E5FB-8096A749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1858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SURVEY SEKUNDER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030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6F95-623D-4F26-0821-337BD26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SEKUNDER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FECB-B45C-6188-948F-B4BBEEF5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PEMERIKSAAN HEAD TO TOE</a:t>
            </a:r>
          </a:p>
          <a:p>
            <a:pPr marL="514350" indent="-514350">
              <a:buAutoNum type="arabicPeriod"/>
            </a:pPr>
            <a:r>
              <a:rPr lang="en-US" dirty="0"/>
              <a:t>PEMERIKSAAN RIWAYAT : KOMPAK &amp; AIUEO</a:t>
            </a:r>
          </a:p>
          <a:p>
            <a:pPr marL="514350" indent="-514350">
              <a:buAutoNum type="arabicPeriod"/>
            </a:pPr>
            <a:r>
              <a:rPr lang="en-US" dirty="0"/>
              <a:t>PEMERIKSAAN PENUNJANG YANG TIDAK DILAKUKAN PADA SURVEY PRIMER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673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105A-0F3C-45BE-A62F-4AC3A4A3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PEMERIKSAAN HEAD TO TOE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96E1-7EC7-9AE6-F089-96564D59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0515600" cy="4221710"/>
          </a:xfrm>
        </p:spPr>
        <p:txBody>
          <a:bodyPr>
            <a:normAutofit/>
          </a:bodyPr>
          <a:lstStyle/>
          <a:p>
            <a:pPr marL="0" indent="0" algn="ctr" defTabSz="914400" eaLnBrk="0" hangingPunct="0">
              <a:buNone/>
              <a:defRPr/>
            </a:pPr>
            <a:r>
              <a:rPr lang="en-US" sz="4400" b="1" dirty="0"/>
              <a:t>INSPEKSI : </a:t>
            </a:r>
            <a:r>
              <a:rPr lang="en-US" sz="4400" b="1" dirty="0">
                <a:solidFill>
                  <a:schemeClr val="tx1"/>
                </a:solidFill>
                <a:cs typeface="Andalus" pitchFamily="18" charset="-78"/>
              </a:rPr>
              <a:t>DCAPBLS </a:t>
            </a:r>
          </a:p>
          <a:p>
            <a:pPr marL="0" indent="0" algn="ctr" defTabSz="914400" eaLnBrk="0" hangingPunct="0">
              <a:buNone/>
              <a:defRPr/>
            </a:pPr>
            <a:r>
              <a:rPr lang="en-US" sz="4400" b="1" dirty="0" err="1">
                <a:cs typeface="Andalus" pitchFamily="18" charset="-78"/>
              </a:rPr>
              <a:t>D</a:t>
            </a:r>
            <a:r>
              <a:rPr lang="en-US" sz="4400" dirty="0" err="1">
                <a:solidFill>
                  <a:schemeClr val="tx1"/>
                </a:solidFill>
                <a:cs typeface="Andalus" pitchFamily="18" charset="-78"/>
              </a:rPr>
              <a:t>eformitas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; </a:t>
            </a:r>
            <a:r>
              <a:rPr lang="en-US" sz="4400" b="1" dirty="0" err="1">
                <a:solidFill>
                  <a:schemeClr val="tx1"/>
                </a:solidFill>
                <a:cs typeface="Andalus" pitchFamily="18" charset="-78"/>
              </a:rPr>
              <a:t>C</a:t>
            </a:r>
            <a:r>
              <a:rPr lang="en-US" sz="4400" dirty="0" err="1">
                <a:solidFill>
                  <a:schemeClr val="tx1"/>
                </a:solidFill>
                <a:cs typeface="Andalus" pitchFamily="18" charset="-78"/>
              </a:rPr>
              <a:t>ontusio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; </a:t>
            </a:r>
            <a:r>
              <a:rPr lang="en-US" sz="4400" b="1" dirty="0" err="1">
                <a:cs typeface="Andalus" pitchFamily="18" charset="-78"/>
              </a:rPr>
              <a:t>A</a:t>
            </a:r>
            <a:r>
              <a:rPr lang="en-US" sz="4400" dirty="0" err="1">
                <a:solidFill>
                  <a:schemeClr val="tx1"/>
                </a:solidFill>
                <a:cs typeface="Andalus" pitchFamily="18" charset="-78"/>
              </a:rPr>
              <a:t>brasio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; </a:t>
            </a:r>
            <a:r>
              <a:rPr lang="en-US" sz="4400" b="1" dirty="0" err="1">
                <a:cs typeface="Andalus" pitchFamily="18" charset="-78"/>
              </a:rPr>
              <a:t>P</a:t>
            </a:r>
            <a:r>
              <a:rPr lang="en-US" sz="4400" dirty="0" err="1">
                <a:solidFill>
                  <a:schemeClr val="tx1"/>
                </a:solidFill>
                <a:cs typeface="Andalus" pitchFamily="18" charset="-78"/>
              </a:rPr>
              <a:t>enetrasion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; </a:t>
            </a:r>
            <a:r>
              <a:rPr lang="en-US" sz="4400" b="1" dirty="0">
                <a:solidFill>
                  <a:schemeClr val="tx1"/>
                </a:solidFill>
                <a:cs typeface="Andalus" pitchFamily="18" charset="-78"/>
              </a:rPr>
              <a:t>B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urn; </a:t>
            </a:r>
            <a:r>
              <a:rPr lang="en-US" sz="4400" b="1" dirty="0" err="1">
                <a:solidFill>
                  <a:schemeClr val="tx1"/>
                </a:solidFill>
                <a:cs typeface="Andalus" pitchFamily="18" charset="-78"/>
              </a:rPr>
              <a:t>L</a:t>
            </a:r>
            <a:r>
              <a:rPr lang="en-US" sz="4400" dirty="0" err="1">
                <a:solidFill>
                  <a:schemeClr val="tx1"/>
                </a:solidFill>
                <a:cs typeface="Andalus" pitchFamily="18" charset="-78"/>
              </a:rPr>
              <a:t>aseration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; </a:t>
            </a:r>
            <a:r>
              <a:rPr lang="en-US" sz="4400" b="1" dirty="0">
                <a:solidFill>
                  <a:schemeClr val="tx1"/>
                </a:solidFill>
                <a:cs typeface="Andalus" pitchFamily="18" charset="-78"/>
              </a:rPr>
              <a:t>S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wallowing</a:t>
            </a:r>
          </a:p>
          <a:p>
            <a:pPr marL="0" indent="0" algn="ctr" defTabSz="914400" eaLnBrk="0" hangingPunct="0">
              <a:buNone/>
              <a:defRPr/>
            </a:pP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P</a:t>
            </a:r>
            <a:r>
              <a:rPr lang="en-US" sz="4400" b="1" dirty="0">
                <a:solidFill>
                  <a:schemeClr val="tx1"/>
                </a:solidFill>
                <a:cs typeface="Andalus" pitchFamily="18" charset="-78"/>
              </a:rPr>
              <a:t>ALPASI : TIC</a:t>
            </a:r>
          </a:p>
          <a:p>
            <a:pPr marL="0" indent="0" algn="ctr" defTabSz="914400" eaLnBrk="0" hangingPunct="0">
              <a:buNone/>
              <a:defRPr/>
            </a:pPr>
            <a:r>
              <a:rPr lang="en-US" sz="4400" b="1" dirty="0">
                <a:solidFill>
                  <a:schemeClr val="tx1"/>
                </a:solidFill>
                <a:cs typeface="Andalus" pitchFamily="18" charset="-78"/>
              </a:rPr>
              <a:t>T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enderness, </a:t>
            </a:r>
            <a:r>
              <a:rPr lang="en-US" sz="4400" b="1" dirty="0">
                <a:solidFill>
                  <a:schemeClr val="tx1"/>
                </a:solidFill>
                <a:cs typeface="Andalus" pitchFamily="18" charset="-78"/>
              </a:rPr>
              <a:t>I</a:t>
            </a:r>
            <a:r>
              <a:rPr lang="en-US" sz="4400" dirty="0">
                <a:solidFill>
                  <a:schemeClr val="tx1"/>
                </a:solidFill>
                <a:cs typeface="Andalus" pitchFamily="18" charset="-78"/>
              </a:rPr>
              <a:t>nstability, </a:t>
            </a:r>
            <a:r>
              <a:rPr lang="en-US" sz="4400" b="1" dirty="0" err="1">
                <a:solidFill>
                  <a:schemeClr val="tx1"/>
                </a:solidFill>
                <a:cs typeface="Andalus" pitchFamily="18" charset="-78"/>
              </a:rPr>
              <a:t>C</a:t>
            </a:r>
            <a:r>
              <a:rPr lang="en-US" sz="4400" dirty="0" err="1">
                <a:solidFill>
                  <a:schemeClr val="tx1"/>
                </a:solidFill>
                <a:cs typeface="Andalus" pitchFamily="18" charset="-78"/>
              </a:rPr>
              <a:t>repitasion</a:t>
            </a:r>
            <a:endParaRPr lang="en-US" sz="4400" dirty="0">
              <a:solidFill>
                <a:schemeClr val="tx1"/>
              </a:solidFill>
              <a:cs typeface="Andalus" pitchFamily="18" charset="-78"/>
            </a:endParaRPr>
          </a:p>
          <a:p>
            <a:pPr marL="0" indent="0" algn="ctr" defTabSz="914400" eaLnBrk="0" hangingPunct="0">
              <a:buNone/>
              <a:defRPr/>
            </a:pP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4521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4123-6038-C2B0-9BFE-4F22B968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PEMERIKSAAN RIWAYAT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4BD6-2BF4-A0EC-F033-393A76C6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2317113"/>
            <a:ext cx="11369615" cy="38598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ID" b="1" i="0" u="none" strike="noStrike" baseline="0" dirty="0"/>
              <a:t>KOMPAK</a:t>
            </a:r>
          </a:p>
          <a:p>
            <a:pPr marL="0" indent="0" algn="l">
              <a:buNone/>
            </a:pPr>
            <a:r>
              <a:rPr lang="fi-FI" b="0" i="0" u="none" strike="noStrike" baseline="0" dirty="0"/>
              <a:t>K = Keluhan, meliputi tanda dan gejala. Keluhan utama pasien</a:t>
            </a:r>
          </a:p>
          <a:p>
            <a:pPr marL="0" indent="0" algn="l">
              <a:buNone/>
            </a:pPr>
            <a:r>
              <a:rPr lang="en-ID" b="0" i="0" u="none" strike="noStrike" baseline="0" dirty="0"/>
              <a:t>O = </a:t>
            </a:r>
            <a:r>
              <a:rPr lang="en-ID" b="0" i="0" u="none" strike="noStrike" baseline="0" dirty="0" err="1"/>
              <a:t>Obat</a:t>
            </a:r>
            <a:r>
              <a:rPr lang="en-ID" b="0" i="0" u="none" strike="noStrike" baseline="0" dirty="0"/>
              <a:t>, </a:t>
            </a:r>
            <a:r>
              <a:rPr lang="en-ID" b="0" i="0" u="none" strike="noStrike" baseline="0" dirty="0" err="1"/>
              <a:t>meliputi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obat-obatan</a:t>
            </a:r>
            <a:r>
              <a:rPr lang="en-ID" b="0" i="0" u="none" strike="noStrike" baseline="0" dirty="0"/>
              <a:t> yang </a:t>
            </a:r>
            <a:r>
              <a:rPr lang="en-ID" b="0" i="0" u="none" strike="noStrike" baseline="0" dirty="0" err="1"/>
              <a:t>dikonsumsi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pasien</a:t>
            </a:r>
            <a:r>
              <a:rPr lang="en-ID" b="0" i="0" u="none" strike="noStrike" baseline="0" dirty="0"/>
              <a:t>.</a:t>
            </a:r>
          </a:p>
          <a:p>
            <a:pPr marL="0" indent="0" algn="l">
              <a:buNone/>
            </a:pPr>
            <a:r>
              <a:rPr lang="fi-FI" b="0" i="0" u="none" strike="noStrike" baseline="0" dirty="0"/>
              <a:t>M = Makanan, meliputi jenis makanan yang dikonsumsi pasien dan </a:t>
            </a:r>
            <a:r>
              <a:rPr lang="en-ID" b="0" i="0" u="none" strike="noStrike" baseline="0" dirty="0" err="1"/>
              <a:t>waktu</a:t>
            </a:r>
            <a:r>
              <a:rPr lang="en-ID" b="0" i="0" u="none" strike="noStrike" baseline="0" dirty="0"/>
              <a:t>.</a:t>
            </a:r>
          </a:p>
          <a:p>
            <a:pPr marL="0" indent="0" algn="l">
              <a:buNone/>
            </a:pPr>
            <a:r>
              <a:rPr lang="en-ID" b="0" i="0" u="none" strike="noStrike" baseline="0" dirty="0"/>
              <a:t>P = </a:t>
            </a:r>
            <a:r>
              <a:rPr lang="en-ID" b="0" i="0" u="none" strike="noStrike" baseline="0" dirty="0" err="1"/>
              <a:t>Penyakit</a:t>
            </a:r>
            <a:r>
              <a:rPr lang="en-ID" b="0" i="0" u="none" strike="noStrike" baseline="0" dirty="0"/>
              <a:t>, </a:t>
            </a:r>
            <a:r>
              <a:rPr lang="en-ID" b="0" i="0" u="none" strike="noStrike" baseline="0" dirty="0" err="1"/>
              <a:t>meliputi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riwayat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penyakit</a:t>
            </a:r>
            <a:r>
              <a:rPr lang="en-ID" b="0" i="0" u="none" strike="noStrike" baseline="0" dirty="0"/>
              <a:t> yang </a:t>
            </a:r>
            <a:r>
              <a:rPr lang="en-ID" b="0" i="0" u="none" strike="noStrike" baseline="0" dirty="0" err="1"/>
              <a:t>diderita</a:t>
            </a:r>
            <a:r>
              <a:rPr lang="en-ID" b="0" i="0" u="none" strike="noStrike" baseline="0" dirty="0"/>
              <a:t>.</a:t>
            </a:r>
          </a:p>
          <a:p>
            <a:pPr marL="0" indent="0" algn="l">
              <a:buNone/>
            </a:pPr>
            <a:r>
              <a:rPr lang="en-ID" b="0" i="0" u="none" strike="noStrike" baseline="0" dirty="0"/>
              <a:t>A = </a:t>
            </a:r>
            <a:r>
              <a:rPr lang="en-ID" b="0" i="0" u="none" strike="noStrike" baseline="0" dirty="0" err="1"/>
              <a:t>Alergi</a:t>
            </a:r>
            <a:r>
              <a:rPr lang="en-ID" b="0" i="0" u="none" strike="noStrike" baseline="0" dirty="0"/>
              <a:t>, </a:t>
            </a:r>
            <a:r>
              <a:rPr lang="en-ID" b="0" i="0" u="none" strike="noStrike" baseline="0" dirty="0" err="1"/>
              <a:t>meliputi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alergi</a:t>
            </a:r>
            <a:r>
              <a:rPr lang="en-ID" b="0" i="0" u="none" strike="noStrike" baseline="0" dirty="0"/>
              <a:t> yang </a:t>
            </a:r>
            <a:r>
              <a:rPr lang="en-ID" b="0" i="0" u="none" strike="noStrike" baseline="0" dirty="0" err="1"/>
              <a:t>dimiliki</a:t>
            </a:r>
            <a:r>
              <a:rPr lang="en-ID" b="0" i="0" u="none" strike="noStrike" baseline="0" dirty="0"/>
              <a:t> </a:t>
            </a:r>
            <a:r>
              <a:rPr lang="en-ID" b="0" i="0" u="none" strike="noStrike" baseline="0" dirty="0" err="1"/>
              <a:t>pasien</a:t>
            </a:r>
            <a:r>
              <a:rPr lang="en-ID" b="0" i="0" u="none" strike="noStrike" baseline="0" dirty="0"/>
              <a:t>.</a:t>
            </a:r>
          </a:p>
          <a:p>
            <a:pPr marL="0" indent="0" algn="l">
              <a:buNone/>
            </a:pPr>
            <a:r>
              <a:rPr lang="fi-FI" b="0" i="0" u="none" strike="noStrike" baseline="0" dirty="0"/>
              <a:t>K = Kejadian, meliputi mekanisme kejadian.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9258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4123-6038-C2B0-9BFE-4F22B968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PEMERIKSAAN RIWAYAT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4BD6-2BF4-A0EC-F033-393A76C6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2317113"/>
            <a:ext cx="11369615" cy="38598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ID" sz="3600" b="1" i="0" u="none" strike="noStrike" baseline="0" dirty="0"/>
              <a:t>AIUEO</a:t>
            </a:r>
          </a:p>
          <a:p>
            <a:pPr marL="0" indent="0" algn="l">
              <a:buNone/>
            </a:pPr>
            <a:r>
              <a:rPr lang="fi-FI" sz="3600" b="0" i="0" u="none" strike="noStrike" baseline="0" dirty="0"/>
              <a:t>A = Alkohol, meliputi Riwayat konsumsi alkohol</a:t>
            </a:r>
          </a:p>
          <a:p>
            <a:pPr marL="0" indent="0" algn="l">
              <a:buNone/>
            </a:pPr>
            <a:r>
              <a:rPr lang="en-ID" sz="3600" b="0" i="0" u="none" strike="noStrike" baseline="0" dirty="0"/>
              <a:t>I = Insulin, </a:t>
            </a:r>
            <a:r>
              <a:rPr lang="en-ID" sz="3600" b="0" i="0" u="none" strike="noStrike" baseline="0" dirty="0" err="1"/>
              <a:t>penggunaan</a:t>
            </a:r>
            <a:r>
              <a:rPr lang="en-ID" sz="3600" b="0" i="0" u="none" strike="noStrike" baseline="0" dirty="0"/>
              <a:t> insulin dan diabetes.</a:t>
            </a:r>
          </a:p>
          <a:p>
            <a:pPr marL="0" indent="0" algn="l">
              <a:buNone/>
            </a:pPr>
            <a:r>
              <a:rPr lang="en-ID" sz="3600" b="0" i="0" u="none" strike="noStrike" baseline="0" dirty="0"/>
              <a:t>U = </a:t>
            </a:r>
            <a:r>
              <a:rPr lang="en-ID" sz="3600" b="0" i="0" u="none" strike="noStrike" baseline="0" dirty="0" err="1"/>
              <a:t>Uremia</a:t>
            </a:r>
            <a:r>
              <a:rPr lang="en-ID" sz="3600" b="0" i="0" u="none" strike="noStrike" baseline="0" dirty="0"/>
              <a:t>, </a:t>
            </a:r>
            <a:r>
              <a:rPr lang="en-ID" sz="3600" b="0" i="0" u="none" strike="noStrike" baseline="0" dirty="0" err="1"/>
              <a:t>gangguan</a:t>
            </a:r>
            <a:r>
              <a:rPr lang="en-ID" sz="3600" b="0" i="0" u="none" strike="noStrike" baseline="0" dirty="0"/>
              <a:t> </a:t>
            </a:r>
            <a:r>
              <a:rPr lang="en-ID" sz="3600" b="0" i="0" u="none" strike="noStrike" baseline="0" dirty="0" err="1"/>
              <a:t>ginjal</a:t>
            </a:r>
            <a:endParaRPr lang="en-ID" sz="3600" b="0" i="0" u="none" strike="noStrike" baseline="0" dirty="0"/>
          </a:p>
          <a:p>
            <a:pPr marL="0" indent="0" algn="l">
              <a:buNone/>
            </a:pPr>
            <a:r>
              <a:rPr lang="en-ID" sz="3600" b="0" i="0" u="none" strike="noStrike" baseline="0" dirty="0"/>
              <a:t>E = </a:t>
            </a:r>
            <a:r>
              <a:rPr lang="en-ID" sz="3600" b="0" i="0" u="none" strike="noStrike" baseline="0" dirty="0" err="1"/>
              <a:t>Epilepsi</a:t>
            </a:r>
            <a:endParaRPr lang="en-ID" sz="3600" b="0" i="0" u="none" strike="noStrike" baseline="0" dirty="0"/>
          </a:p>
          <a:p>
            <a:pPr marL="0" indent="0" algn="l">
              <a:buNone/>
            </a:pPr>
            <a:r>
              <a:rPr lang="en-ID" sz="3600" b="0" i="0" u="none" strike="noStrike" baseline="0" dirty="0"/>
              <a:t>O = </a:t>
            </a:r>
            <a:r>
              <a:rPr lang="en-ID" sz="3600" b="0" i="0" u="none" strike="noStrike" baseline="0" dirty="0" err="1"/>
              <a:t>Overdosis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884233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84F4-5F70-5E11-B2E6-DE569E00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PEMERIKSAAN PENUJANG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FDCA-223C-BBFD-0ADF-B92343E93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sz="2800" b="0" i="0" u="none" strike="noStrike" baseline="0" dirty="0" err="1"/>
              <a:t>Pemeriksaan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diagnostik</a:t>
            </a:r>
            <a:r>
              <a:rPr lang="en-ID" sz="2800" b="0" i="0" u="none" strike="noStrike" baseline="0" dirty="0"/>
              <a:t> </a:t>
            </a:r>
            <a:r>
              <a:rPr lang="en-ID" sz="2800" b="0" i="0" u="none" strike="noStrike" baseline="0" dirty="0" err="1"/>
              <a:t>penunjang</a:t>
            </a:r>
            <a:r>
              <a:rPr lang="en-ID" sz="2800" b="0" i="0" u="none" strike="noStrike" baseline="0" dirty="0"/>
              <a:t> </a:t>
            </a:r>
            <a:r>
              <a:rPr lang="en-US" sz="2800" b="0" i="0" u="none" strike="noStrike" baseline="0" dirty="0" err="1"/>
              <a:t>kegawatdaruratan</a:t>
            </a:r>
            <a:r>
              <a:rPr lang="en-US" sz="2800" b="0" i="0" u="none" strike="noStrike" baseline="0" dirty="0"/>
              <a:t> trauma </a:t>
            </a:r>
            <a:r>
              <a:rPr lang="en-US" sz="2800" b="0" i="0" u="none" strike="noStrike" baseline="0" dirty="0" err="1"/>
              <a:t>seperti</a:t>
            </a:r>
            <a:r>
              <a:rPr lang="en-US" sz="2800" b="0" i="0" u="none" strike="noStrike" baseline="0" dirty="0"/>
              <a:t> </a:t>
            </a:r>
            <a:r>
              <a:rPr lang="en-US" sz="2800" b="0" i="1" u="none" strike="noStrike" baseline="0" dirty="0"/>
              <a:t>Focused Assessment with </a:t>
            </a:r>
            <a:r>
              <a:rPr lang="en-ID" sz="2800" b="0" i="1" u="none" strike="noStrike" baseline="0" dirty="0"/>
              <a:t>Sonography for Trauma </a:t>
            </a:r>
            <a:r>
              <a:rPr lang="en-ID" sz="2800" b="0" i="0" u="none" strike="noStrike" baseline="0" dirty="0"/>
              <a:t>(FAST), </a:t>
            </a:r>
            <a:r>
              <a:rPr lang="en-ID" sz="2800" b="0" i="0" u="none" strike="noStrike" baseline="0" dirty="0" err="1"/>
              <a:t>Analisis</a:t>
            </a:r>
            <a:r>
              <a:rPr lang="en-ID" sz="2800" b="0" i="0" u="none" strike="noStrike" baseline="0" dirty="0"/>
              <a:t> Gas Darah (AGD)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82516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86F1-2631-921D-DF00-D92C125B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DINAMIKA TIM TRAUMA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D5D3-0FA5-0FFC-5015-F8EABC6A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562"/>
            <a:ext cx="10515600" cy="38598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ID" sz="3200" b="0" i="0" u="none" strike="noStrike" baseline="0" dirty="0" err="1"/>
              <a:t>Pembagian</a:t>
            </a:r>
            <a:r>
              <a:rPr lang="en-ID" sz="3200" b="0" i="0" u="none" strike="noStrike" baseline="0" dirty="0"/>
              <a:t> </a:t>
            </a:r>
            <a:r>
              <a:rPr lang="en-US" sz="3200" b="0" i="0" u="none" strike="noStrike" baseline="0" dirty="0" err="1"/>
              <a:t>peran</a:t>
            </a:r>
            <a:r>
              <a:rPr lang="en-US" sz="3200" b="0" i="0" u="none" strike="noStrike" baseline="0" dirty="0"/>
              <a:t> </a:t>
            </a:r>
            <a:r>
              <a:rPr lang="en-US" sz="3200" b="0" i="0" u="none" strike="noStrike" baseline="0" dirty="0" err="1"/>
              <a:t>dalam</a:t>
            </a:r>
            <a:r>
              <a:rPr lang="en-US" sz="3200" b="0" i="0" u="none" strike="noStrike" baseline="0" dirty="0"/>
              <a:t> </a:t>
            </a:r>
            <a:r>
              <a:rPr lang="en-US" sz="3200" b="0" i="0" u="none" strike="noStrike" baseline="0" dirty="0" err="1"/>
              <a:t>tim</a:t>
            </a:r>
            <a:r>
              <a:rPr lang="en-US" sz="3200" b="0" i="0" u="none" strike="noStrike" baseline="0" dirty="0"/>
              <a:t> </a:t>
            </a:r>
            <a:r>
              <a:rPr lang="en-US" sz="3200" b="0" i="0" u="none" strike="noStrike" baseline="0" dirty="0" err="1"/>
              <a:t>ini</a:t>
            </a:r>
            <a:r>
              <a:rPr lang="en-US" sz="3200" b="0" i="0" u="none" strike="noStrike" baseline="0" dirty="0"/>
              <a:t> </a:t>
            </a:r>
            <a:r>
              <a:rPr lang="en-US" sz="3200" b="0" i="0" u="none" strike="noStrike" baseline="0" dirty="0" err="1"/>
              <a:t>meliputi</a:t>
            </a:r>
            <a:r>
              <a:rPr lang="en-US" sz="3200" b="0" i="0" u="none" strike="noStrike" baseline="0" dirty="0"/>
              <a:t>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200" b="0" i="1" u="none" strike="noStrike" baseline="0" dirty="0"/>
              <a:t>Leader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200" b="0" i="1" u="none" strike="noStrike" baseline="0" dirty="0"/>
              <a:t>Airway, Breathing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200" b="0" i="1" u="none" strike="noStrike" baseline="0" dirty="0"/>
              <a:t>Circulation &amp; </a:t>
            </a:r>
            <a:r>
              <a:rPr lang="en-ID" sz="3200" b="0" i="1" u="none" strike="noStrike" baseline="0" dirty="0"/>
              <a:t>Disability</a:t>
            </a:r>
            <a:endParaRPr lang="en-ID" sz="3200" b="0" i="0" u="none" strike="noStrike" baseline="0" dirty="0"/>
          </a:p>
          <a:p>
            <a:pPr marL="342900" indent="-342900" algn="l">
              <a:buFont typeface="+mj-lt"/>
              <a:buAutoNum type="arabicPeriod"/>
            </a:pPr>
            <a:r>
              <a:rPr lang="en-ID" sz="3200" b="0" i="0" u="none" strike="noStrike" baseline="0" dirty="0"/>
              <a:t> </a:t>
            </a:r>
            <a:r>
              <a:rPr lang="en-ID" sz="3200" b="0" i="0" u="none" strike="noStrike" baseline="0" dirty="0" err="1"/>
              <a:t>dokumentasi</a:t>
            </a:r>
            <a:endParaRPr lang="en-ID" sz="3200" b="0" i="0" u="none" strike="noStrike" baseline="0" dirty="0"/>
          </a:p>
          <a:p>
            <a:pPr marL="342900" indent="-342900" algn="l">
              <a:buFont typeface="+mj-lt"/>
              <a:buAutoNum type="arabicPeriod"/>
            </a:pPr>
            <a:r>
              <a:rPr lang="en-ID" sz="3200" b="0" i="1" u="none" strike="noStrike" baseline="0" dirty="0" err="1"/>
              <a:t>Radiologi</a:t>
            </a:r>
            <a:r>
              <a:rPr lang="en-ID" sz="3200" b="0" i="1" u="none" strike="noStrike" baseline="0" dirty="0"/>
              <a:t> Technician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3200" b="0" i="1" u="none" strike="noStrike" baseline="0" dirty="0"/>
              <a:t>Emergency Technician</a:t>
            </a:r>
            <a:endParaRPr lang="en-ID" sz="3200" b="0" i="0" u="none" strike="noStrike" baseline="0" dirty="0"/>
          </a:p>
          <a:p>
            <a:pPr marL="342900" indent="-342900" algn="l">
              <a:buFont typeface="+mj-lt"/>
              <a:buAutoNum type="arabicPeriod"/>
            </a:pPr>
            <a:r>
              <a:rPr lang="en-ID" sz="3200" b="0" i="0" u="none" strike="noStrike" baseline="0" dirty="0" err="1"/>
              <a:t>konsultan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682847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86F1-2631-921D-DF00-D92C125B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DINAMIKA TIM TRAUMA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D5D3-0FA5-0FFC-5015-F8EABC6A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0" y="2006562"/>
            <a:ext cx="11335109" cy="38598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/>
              <a:t>KOMUNIKASI DALAM TIM :</a:t>
            </a:r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n-ID" sz="3600" b="0" i="0" u="none" strike="noStrike" baseline="0" dirty="0" err="1"/>
              <a:t>Panggil</a:t>
            </a:r>
            <a:r>
              <a:rPr lang="en-ID" sz="3600" b="0" i="0" u="none" strike="noStrike" baseline="0" dirty="0"/>
              <a:t> </a:t>
            </a:r>
            <a:r>
              <a:rPr lang="en-ID" sz="3600" b="0" i="0" u="none" strike="noStrike" baseline="0" dirty="0" err="1"/>
              <a:t>nama</a:t>
            </a:r>
            <a:endParaRPr lang="en-ID" sz="3600" b="0" i="0" u="none" strike="noStrike" baseline="0" dirty="0"/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nn-NO" sz="3600" b="0" i="0" u="none" strike="noStrike" baseline="0" dirty="0"/>
              <a:t>Instruksi singkat dan jelas</a:t>
            </a:r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n-ID" sz="3600" b="0" i="0" u="none" strike="noStrike" baseline="0" dirty="0"/>
              <a:t>Cek </a:t>
            </a:r>
            <a:r>
              <a:rPr lang="en-ID" sz="3600" b="0" i="0" u="none" strike="noStrike" baseline="0" dirty="0" err="1"/>
              <a:t>instruksi</a:t>
            </a:r>
            <a:endParaRPr lang="en-ID" sz="3600" b="0" i="0" u="none" strike="noStrike" baseline="0" dirty="0"/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n-ID" sz="3600" b="0" i="0" u="none" strike="noStrike" baseline="0" dirty="0" err="1"/>
              <a:t>Validasi</a:t>
            </a:r>
            <a:r>
              <a:rPr lang="en-ID" sz="3600" b="0" i="0" u="none" strike="noStrike" baseline="0" dirty="0"/>
              <a:t> </a:t>
            </a:r>
            <a:r>
              <a:rPr lang="en-ID" sz="3600" b="0" i="0" u="none" strike="noStrike" baseline="0" dirty="0" err="1"/>
              <a:t>instruksi</a:t>
            </a:r>
            <a:endParaRPr lang="en-ID" sz="3600" b="0" i="0" u="none" strike="noStrike" baseline="0" dirty="0"/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n-ID" sz="3600" b="0" i="0" u="none" strike="noStrike" baseline="0" dirty="0" err="1"/>
              <a:t>Lapor</a:t>
            </a:r>
            <a:r>
              <a:rPr lang="en-ID" sz="3600" b="0" i="0" u="none" strike="noStrike" baseline="0" dirty="0"/>
              <a:t> </a:t>
            </a:r>
            <a:r>
              <a:rPr lang="en-ID" sz="3600" b="0" i="0" u="none" strike="noStrike" baseline="0" dirty="0" err="1"/>
              <a:t>setiap</a:t>
            </a:r>
            <a:r>
              <a:rPr lang="en-ID" sz="3600" b="0" i="0" u="none" strike="noStrike" baseline="0" dirty="0"/>
              <a:t> </a:t>
            </a:r>
            <a:r>
              <a:rPr lang="en-ID" sz="3600" b="0" i="0" u="none" strike="noStrike" baseline="0" dirty="0" err="1"/>
              <a:t>kegiatan</a:t>
            </a:r>
            <a:r>
              <a:rPr lang="en-ID" sz="3600" b="0" i="0" u="none" strike="noStrike" baseline="0" dirty="0"/>
              <a:t> yang </a:t>
            </a:r>
            <a:r>
              <a:rPr lang="en-ID" sz="3600" b="0" i="0" u="none" strike="noStrike" baseline="0" dirty="0" err="1"/>
              <a:t>dilakukan</a:t>
            </a:r>
            <a:r>
              <a:rPr lang="en-ID" sz="3600" b="0" i="0" u="none" strike="noStrike" baseline="0" dirty="0"/>
              <a:t> (</a:t>
            </a:r>
            <a:r>
              <a:rPr lang="en-ID" sz="3600" b="0" i="0" u="none" strike="noStrike" baseline="0" dirty="0" err="1"/>
              <a:t>sebelum</a:t>
            </a:r>
            <a:r>
              <a:rPr lang="en-ID" sz="3600" b="0" i="0" u="none" strike="noStrike" baseline="0" dirty="0"/>
              <a:t> dan </a:t>
            </a:r>
            <a:r>
              <a:rPr lang="en-ID" sz="3600" b="0" i="0" u="none" strike="noStrike" baseline="0" dirty="0" err="1"/>
              <a:t>sesudah</a:t>
            </a:r>
            <a:r>
              <a:rPr lang="en-ID" sz="3600" b="0" i="0" u="none" strike="noStrike" baseline="0" dirty="0"/>
              <a:t>)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333332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A84F-443F-8BF4-6CF3-1A1E2B6E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E0CC6-DBA6-9E4F-B5B4-B4F884DD6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College Of Surgeons. Committee On Trauma. (2018) ATLS: Advanced Trauma Life Support Student Course Manual.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Proust, A., &amp; Han, K. (2018) International Trauma Life Support For Emergency Care Providers. Pearson.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300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2369-8F44-4CF7-55FA-8BAC050F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3" y="2906384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PRIMARY SURVEY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974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3890-8C26-646C-C8F4-9E7A220A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PENGERTIAN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A931-CD2F-B392-CCDB-23CFD6DD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5" y="2317113"/>
            <a:ext cx="11656290" cy="38598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000" dirty="0"/>
              <a:t>Primary Survey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Pengkajian</a:t>
            </a:r>
            <a:r>
              <a:rPr lang="en-US" sz="4000" dirty="0"/>
              <a:t> Yang </a:t>
            </a: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Mengidentifikasi</a:t>
            </a:r>
            <a:r>
              <a:rPr lang="en-US" sz="4000" dirty="0"/>
              <a:t> </a:t>
            </a:r>
            <a:r>
              <a:rPr lang="en-US" sz="4000" dirty="0" err="1"/>
              <a:t>Kondisi</a:t>
            </a:r>
            <a:r>
              <a:rPr lang="en-US" sz="4000" dirty="0"/>
              <a:t> </a:t>
            </a:r>
            <a:r>
              <a:rPr lang="en-US" sz="4000" b="1" dirty="0" err="1"/>
              <a:t>Mengancam</a:t>
            </a:r>
            <a:r>
              <a:rPr lang="en-US" sz="4000" b="1" dirty="0"/>
              <a:t> </a:t>
            </a:r>
            <a:r>
              <a:rPr lang="en-US" sz="4000" b="1" dirty="0" err="1"/>
              <a:t>Nyawa</a:t>
            </a:r>
            <a:r>
              <a:rPr lang="en-US" sz="4000" b="1" dirty="0"/>
              <a:t> </a:t>
            </a:r>
            <a:r>
              <a:rPr lang="en-US" sz="4000" dirty="0"/>
              <a:t>Pada </a:t>
            </a:r>
            <a:r>
              <a:rPr lang="en-US" sz="4000" dirty="0" err="1"/>
              <a:t>Pasien</a:t>
            </a:r>
            <a:r>
              <a:rPr lang="en-US" sz="4000" dirty="0"/>
              <a:t> </a:t>
            </a:r>
          </a:p>
          <a:p>
            <a:pPr marL="0" indent="0" algn="just">
              <a:buNone/>
            </a:pPr>
            <a:r>
              <a:rPr lang="en-US" sz="4000" dirty="0" err="1"/>
              <a:t>Kondisi</a:t>
            </a:r>
            <a:r>
              <a:rPr lang="en-US" sz="4000" dirty="0"/>
              <a:t> </a:t>
            </a:r>
            <a:r>
              <a:rPr lang="en-US" sz="4000" b="1" dirty="0" err="1"/>
              <a:t>mengancam</a:t>
            </a:r>
            <a:r>
              <a:rPr lang="en-US" sz="4000" b="1" dirty="0"/>
              <a:t> </a:t>
            </a:r>
            <a:r>
              <a:rPr lang="en-US" sz="4000" b="1" dirty="0" err="1"/>
              <a:t>nyawa</a:t>
            </a:r>
            <a:r>
              <a:rPr lang="en-US" sz="4000" b="1" dirty="0"/>
              <a:t> </a:t>
            </a:r>
            <a:r>
              <a:rPr lang="en-US" sz="4000" dirty="0" err="1"/>
              <a:t>apabila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gangguan</a:t>
            </a:r>
            <a:r>
              <a:rPr lang="en-US" sz="4000" dirty="0"/>
              <a:t> pada </a:t>
            </a:r>
            <a:r>
              <a:rPr lang="en-US" sz="4000" dirty="0" err="1"/>
              <a:t>jalan</a:t>
            </a:r>
            <a:r>
              <a:rPr lang="en-US" sz="4000" dirty="0"/>
              <a:t> </a:t>
            </a:r>
            <a:r>
              <a:rPr lang="en-US" sz="4000" dirty="0" err="1"/>
              <a:t>nafas</a:t>
            </a:r>
            <a:r>
              <a:rPr lang="en-US" sz="4000" dirty="0"/>
              <a:t> (</a:t>
            </a:r>
            <a:r>
              <a:rPr lang="en-US" sz="4000" i="1" dirty="0"/>
              <a:t>airway</a:t>
            </a:r>
            <a:r>
              <a:rPr lang="en-US" sz="4000" dirty="0"/>
              <a:t>), </a:t>
            </a:r>
            <a:r>
              <a:rPr lang="en-US" sz="4000" dirty="0" err="1"/>
              <a:t>pernafasan</a:t>
            </a:r>
            <a:r>
              <a:rPr lang="en-US" sz="4000" dirty="0"/>
              <a:t> (</a:t>
            </a:r>
            <a:r>
              <a:rPr lang="en-US" sz="4000" i="1" dirty="0"/>
              <a:t>breathing</a:t>
            </a:r>
            <a:r>
              <a:rPr lang="en-US" sz="4000" dirty="0"/>
              <a:t>), </a:t>
            </a:r>
            <a:r>
              <a:rPr lang="en-US" sz="4000" dirty="0" err="1"/>
              <a:t>sirkulasi</a:t>
            </a:r>
            <a:r>
              <a:rPr lang="en-US" sz="4000" dirty="0"/>
              <a:t> (</a:t>
            </a:r>
            <a:r>
              <a:rPr lang="en-US" sz="4000" i="1" dirty="0"/>
              <a:t>Circulation</a:t>
            </a:r>
            <a:r>
              <a:rPr lang="en-US" sz="4000" dirty="0"/>
              <a:t>) dan </a:t>
            </a:r>
            <a:r>
              <a:rPr lang="en-US" sz="4000" dirty="0" err="1"/>
              <a:t>Kesadaran</a:t>
            </a:r>
            <a:r>
              <a:rPr lang="en-US" sz="4000" dirty="0"/>
              <a:t> </a:t>
            </a:r>
            <a:r>
              <a:rPr lang="en-US" sz="4000" dirty="0" err="1"/>
              <a:t>pasien</a:t>
            </a:r>
            <a:r>
              <a:rPr lang="en-US" sz="4000" dirty="0"/>
              <a:t> (</a:t>
            </a:r>
            <a:r>
              <a:rPr lang="en-US" sz="4000" i="1" dirty="0"/>
              <a:t>Disability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62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7CB3-154A-B77C-7E80-59B79428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TAHAPAN PRIMARY SURVEY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5ADE71-3622-2CB0-FE9D-D3F3E3B1B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450244"/>
              </p:ext>
            </p:extLst>
          </p:nvPr>
        </p:nvGraphicFramePr>
        <p:xfrm>
          <a:off x="838200" y="2317750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90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C0A0-429A-8D2D-B53B-0D51E052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3 AMAN (DIRI, PASIEN &amp; LINGKUNGAN)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20FB-ECF4-4844-195E-E1C8FE351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91" y="2233987"/>
            <a:ext cx="9790544" cy="38598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AMAN DIRI : </a:t>
            </a:r>
          </a:p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Alat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standar</a:t>
            </a:r>
            <a:r>
              <a:rPr lang="en-US" dirty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AMAN PASIEN </a:t>
            </a:r>
            <a:r>
              <a:rPr lang="en-US" dirty="0"/>
              <a:t>: </a:t>
            </a:r>
          </a:p>
          <a:p>
            <a:pPr marL="360363" indent="-360363" algn="just">
              <a:buNone/>
            </a:pPr>
            <a:r>
              <a:rPr lang="en-US" dirty="0"/>
              <a:t>   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dan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anatomis</a:t>
            </a:r>
            <a:r>
              <a:rPr lang="en-US" dirty="0"/>
              <a:t> (</a:t>
            </a:r>
            <a:r>
              <a:rPr lang="en-US" dirty="0" err="1"/>
              <a:t>supinasi</a:t>
            </a:r>
            <a:r>
              <a:rPr lang="en-US" dirty="0"/>
              <a:t>), </a:t>
            </a:r>
            <a:r>
              <a:rPr lang="en-US" dirty="0" err="1"/>
              <a:t>ditempat</a:t>
            </a:r>
            <a:r>
              <a:rPr lang="en-US" dirty="0"/>
              <a:t> yang </a:t>
            </a:r>
            <a:r>
              <a:rPr lang="en-US" dirty="0" err="1"/>
              <a:t>datar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AMAN LINGKUNGAN 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/>
              <a:t>    Area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menolong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978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EA63-C449-A30A-77AB-32B6EE99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471" y="59804"/>
            <a:ext cx="10515600" cy="1045231"/>
          </a:xfrm>
        </p:spPr>
        <p:txBody>
          <a:bodyPr/>
          <a:lstStyle/>
          <a:p>
            <a:r>
              <a:rPr lang="en-US" dirty="0"/>
              <a:t>PENGGUNAAN APD</a:t>
            </a:r>
            <a:endParaRPr lang="en-ID" dirty="0"/>
          </a:p>
        </p:txBody>
      </p:sp>
      <p:pic>
        <p:nvPicPr>
          <p:cNvPr id="4" name="Picture 3" descr="D:\MODUL BTCLS 2020\baju-dalam.jpg">
            <a:extLst>
              <a:ext uri="{FF2B5EF4-FFF2-40B4-BE49-F238E27FC236}">
                <a16:creationId xmlns:a16="http://schemas.microsoft.com/office/drawing/2014/main" id="{20320C6E-CDC8-154F-2B07-F7EF519E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034" t="2711" b="10545"/>
          <a:stretch>
            <a:fillRect/>
          </a:stretch>
        </p:blipFill>
        <p:spPr bwMode="auto">
          <a:xfrm>
            <a:off x="2116346" y="1255479"/>
            <a:ext cx="2472559" cy="2629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:\MODUL BTCLS 2020\kaca-mata-1.jpg">
            <a:extLst>
              <a:ext uri="{FF2B5EF4-FFF2-40B4-BE49-F238E27FC236}">
                <a16:creationId xmlns:a16="http://schemas.microsoft.com/office/drawing/2014/main" id="{4431A9B7-8632-78AD-EFD6-7EDF4357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670" t="5555" r="25494" b="7407"/>
          <a:stretch>
            <a:fillRect/>
          </a:stretch>
        </p:blipFill>
        <p:spPr bwMode="auto">
          <a:xfrm>
            <a:off x="4763471" y="1990456"/>
            <a:ext cx="2400304" cy="253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:\MODUL BTCLS 2020\masker.jpg">
            <a:extLst>
              <a:ext uri="{FF2B5EF4-FFF2-40B4-BE49-F238E27FC236}">
                <a16:creationId xmlns:a16="http://schemas.microsoft.com/office/drawing/2014/main" id="{5DBF90B4-20E9-5D24-1342-646F9996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370" t="11884" r="6777" b="3768"/>
          <a:stretch>
            <a:fillRect/>
          </a:stretch>
        </p:blipFill>
        <p:spPr bwMode="auto">
          <a:xfrm>
            <a:off x="7221746" y="1094118"/>
            <a:ext cx="2421644" cy="231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:\MODUL BTCLS 2020\sarung-tanggan-1.jpg">
            <a:extLst>
              <a:ext uri="{FF2B5EF4-FFF2-40B4-BE49-F238E27FC236}">
                <a16:creationId xmlns:a16="http://schemas.microsoft.com/office/drawing/2014/main" id="{BAFC6E7C-645A-9CAE-4EE0-C455EF64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1546" t="10145" r="13504" b="10435"/>
          <a:stretch>
            <a:fillRect/>
          </a:stretch>
        </p:blipFill>
        <p:spPr bwMode="auto">
          <a:xfrm>
            <a:off x="8288546" y="3047636"/>
            <a:ext cx="2486061" cy="2968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D:\MODUL BTCLS 2020\sepatu-1.jpg">
            <a:extLst>
              <a:ext uri="{FF2B5EF4-FFF2-40B4-BE49-F238E27FC236}">
                <a16:creationId xmlns:a16="http://schemas.microsoft.com/office/drawing/2014/main" id="{F9B45294-37DC-F637-2F4E-9D7781D5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2267" r="27190" b="14493"/>
          <a:stretch>
            <a:fillRect/>
          </a:stretch>
        </p:blipFill>
        <p:spPr bwMode="auto">
          <a:xfrm>
            <a:off x="3093850" y="4059610"/>
            <a:ext cx="2626519" cy="245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40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BC96-3022-4040-2415-7B524B6A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PERHATIKAN VIDEO BERIKUT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5F78A-5275-86EA-9819-6F88B4345C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2091" y="3324513"/>
            <a:ext cx="10515600" cy="4845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latin typeface="Bodoni MT" panose="02070603080606020203" pitchFamily="18" charset="0"/>
              </a:rPr>
              <a:t>VIDEO PEMAKAIAN APD</a:t>
            </a:r>
            <a:endParaRPr lang="en-ID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1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1360</Words>
  <Application>Microsoft Office PowerPoint</Application>
  <PresentationFormat>Widescreen</PresentationFormat>
  <Paragraphs>215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Andalus</vt:lpstr>
      <vt:lpstr>Arial</vt:lpstr>
      <vt:lpstr>Bahnschrift Condensed</vt:lpstr>
      <vt:lpstr>Bodoni MT</vt:lpstr>
      <vt:lpstr>Calibri</vt:lpstr>
      <vt:lpstr>Calibri Light</vt:lpstr>
      <vt:lpstr>Comic Sans MS</vt:lpstr>
      <vt:lpstr>Times New Roman</vt:lpstr>
      <vt:lpstr>Wingdings</vt:lpstr>
      <vt:lpstr>Office Theme</vt:lpstr>
      <vt:lpstr>Custom Design</vt:lpstr>
      <vt:lpstr>INITIAL ASSESMENT</vt:lpstr>
      <vt:lpstr>CAPAIAN KOMPETENSI</vt:lpstr>
      <vt:lpstr>POKOK BAHASAN</vt:lpstr>
      <vt:lpstr>PRIMARY SURVEY</vt:lpstr>
      <vt:lpstr>PENGERTIAN </vt:lpstr>
      <vt:lpstr>TAHAPAN PRIMARY SURVEY</vt:lpstr>
      <vt:lpstr>3 AMAN (DIRI, PASIEN &amp; LINGKUNGAN)</vt:lpstr>
      <vt:lpstr>PENGGUNAAN APD</vt:lpstr>
      <vt:lpstr>PERHATIKAN VIDEO BERIKUT</vt:lpstr>
      <vt:lpstr>PEMERIKSAAN KESADARAN MENGGUNAKAN AVPU</vt:lpstr>
      <vt:lpstr>PERHATIKAN VIDEO BERIKUT </vt:lpstr>
      <vt:lpstr>CATATAN PENTING</vt:lpstr>
      <vt:lpstr>PENGKAJIAN JALAN NAFAS (AIRWAY)</vt:lpstr>
      <vt:lpstr>PENGKAJIAN JALAN NAFAS (AIRWAY)</vt:lpstr>
      <vt:lpstr>TINDAKAN RESUSITASI  PEMBUKAAN JALAN NAFAS (AIRWAY)</vt:lpstr>
      <vt:lpstr>PENGKAJIAN PERNAFASAN (BREATHING)</vt:lpstr>
      <vt:lpstr>PENGKAJIAN PERNAFASAN (BREATHING)</vt:lpstr>
      <vt:lpstr>TINDAKAN RESUSITASI PADA GANGGUAN PERNAFASAN</vt:lpstr>
      <vt:lpstr>PENGKAJIAN SIRKULASI &amp; KONTROL PERDARAHAN</vt:lpstr>
      <vt:lpstr>TINDAKAN RESUSITASI </vt:lpstr>
      <vt:lpstr>PENGKAJIAN DIABILITI &amp; STATUS NEUROLOGIS</vt:lpstr>
      <vt:lpstr>TINDAKAN PADA KELAINAN DISABILITAS</vt:lpstr>
      <vt:lpstr>PENGKAJIAN EXPOSURE &amp; KONTROL LINGKUNGAN</vt:lpstr>
      <vt:lpstr>PENGKAJIAN EXPOSURE &amp; KONTROL LINGKUNGAN</vt:lpstr>
      <vt:lpstr>REEVALUASI</vt:lpstr>
      <vt:lpstr>TAMBAHAN SURVEY PRIMER</vt:lpstr>
      <vt:lpstr>TAMBAHAN SURVEY PRIMER</vt:lpstr>
      <vt:lpstr>TAMBAHAN SURVEY PRIMER</vt:lpstr>
      <vt:lpstr>TAMBAHAN SURVEY PRIMER</vt:lpstr>
      <vt:lpstr>TAMBAHAN SURVEY PRIMER</vt:lpstr>
      <vt:lpstr>SURVEY SEKUNDER</vt:lpstr>
      <vt:lpstr>SURVEY SEKUNDER </vt:lpstr>
      <vt:lpstr>PEMERIKSAAN HEAD TO TOE</vt:lpstr>
      <vt:lpstr>PEMERIKSAAN RIWAYAT</vt:lpstr>
      <vt:lpstr>PEMERIKSAAN RIWAYAT</vt:lpstr>
      <vt:lpstr>PEMERIKSAAN PENUJANG</vt:lpstr>
      <vt:lpstr>DINAMIKA TIM TRAUMA</vt:lpstr>
      <vt:lpstr>DINAMIKA TIM TRAUMA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zulmah astuti</dc:creator>
  <cp:lastModifiedBy>zulmah astuti</cp:lastModifiedBy>
  <cp:revision>11</cp:revision>
  <dcterms:created xsi:type="dcterms:W3CDTF">2023-08-20T08:06:49Z</dcterms:created>
  <dcterms:modified xsi:type="dcterms:W3CDTF">2023-08-26T13:42:57Z</dcterms:modified>
</cp:coreProperties>
</file>