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8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0058400" cy="82296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1746" y="-228"/>
      </p:cViewPr>
      <p:guideLst>
        <p:guide orient="horz" pos="2356"/>
        <p:guide pos="27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551181"/>
            <a:ext cx="8549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608581"/>
            <a:ext cx="7040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A008B7D-F18E-4882-B2A9-D05C1964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40" y="270200"/>
            <a:ext cx="9537521" cy="1716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D37E37D-B865-4E43-A56C-B697A2D15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307" y="2111818"/>
            <a:ext cx="4614805" cy="5635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="" xmlns:a16="http://schemas.microsoft.com/office/drawing/2014/main" id="{B2B3BDFF-C51D-43E2-B278-15F091511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8290" y="2111819"/>
            <a:ext cx="4614805" cy="5635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9475D6DE-B5F0-497E-9AF7-742A85C66376}"/>
              </a:ext>
            </a:extLst>
          </p:cNvPr>
          <p:cNvSpPr txBox="1"/>
          <p:nvPr userDrawn="1"/>
        </p:nvSpPr>
        <p:spPr>
          <a:xfrm>
            <a:off x="255306" y="7872360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="" xmlns:a16="http://schemas.microsoft.com/office/drawing/2014/main" id="{E7580CBA-1364-43CD-924D-C99A166BC27E}"/>
              </a:ext>
            </a:extLst>
          </p:cNvPr>
          <p:cNvSpPr txBox="1"/>
          <p:nvPr userDrawn="1"/>
        </p:nvSpPr>
        <p:spPr>
          <a:xfrm>
            <a:off x="8873526" y="7872360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8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462DA18-AEF6-4273-99B2-DEF09D73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38150"/>
            <a:ext cx="8675370" cy="15906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A15DFDE-26EE-4DE0-B9DD-68DB4DE3C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190750"/>
            <a:ext cx="4274820" cy="52216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="" xmlns:a16="http://schemas.microsoft.com/office/drawing/2014/main" id="{DF1F02C7-2631-463A-BFCD-4C87F0CD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190750"/>
            <a:ext cx="4274820" cy="52216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="" xmlns:a16="http://schemas.microsoft.com/office/drawing/2014/main" id="{A7B7BB2E-E133-4CA4-A7D1-101B8F7A04BE}"/>
              </a:ext>
            </a:extLst>
          </p:cNvPr>
          <p:cNvSpPr txBox="1"/>
          <p:nvPr userDrawn="1"/>
        </p:nvSpPr>
        <p:spPr>
          <a:xfrm>
            <a:off x="281940" y="7740086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spc="300" dirty="0">
                <a:solidFill>
                  <a:srgbClr val="0136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srgbClr val="0136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srgbClr val="0136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srgbClr val="0136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srgbClr val="013659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BC866DBA-927C-48DB-9F49-752981A2DF8B}"/>
              </a:ext>
            </a:extLst>
          </p:cNvPr>
          <p:cNvSpPr txBox="1"/>
          <p:nvPr userDrawn="1"/>
        </p:nvSpPr>
        <p:spPr>
          <a:xfrm>
            <a:off x="0" y="7727168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8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5356471" y="-351859"/>
            <a:ext cx="193721" cy="8933316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4932340" y="-161620"/>
            <a:ext cx="193721" cy="3287536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5854642" y="5484372"/>
            <a:ext cx="193721" cy="3287536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EE374240-B393-42BB-9A32-4142BF566D70}"/>
              </a:ext>
            </a:extLst>
          </p:cNvPr>
          <p:cNvSpPr txBox="1"/>
          <p:nvPr userDrawn="1"/>
        </p:nvSpPr>
        <p:spPr>
          <a:xfrm>
            <a:off x="281940" y="7740086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="" xmlns:a16="http://schemas.microsoft.com/office/drawing/2014/main" id="{F4E6020E-DA59-40F3-980B-E8673B2A7F31}"/>
              </a:ext>
            </a:extLst>
          </p:cNvPr>
          <p:cNvSpPr txBox="1"/>
          <p:nvPr userDrawn="1"/>
        </p:nvSpPr>
        <p:spPr>
          <a:xfrm>
            <a:off x="0" y="7727168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502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892813"/>
            <a:ext cx="43754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892813"/>
            <a:ext cx="43754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72B42CB9-BE78-4971-938A-E6BEC37BF121}"/>
              </a:ext>
            </a:extLst>
          </p:cNvPr>
          <p:cNvSpPr txBox="1"/>
          <p:nvPr userDrawn="1"/>
        </p:nvSpPr>
        <p:spPr>
          <a:xfrm>
            <a:off x="281940" y="7740086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="" xmlns:a16="http://schemas.microsoft.com/office/drawing/2014/main" id="{FB595962-5060-4C00-974B-8859CA1C986F}"/>
              </a:ext>
            </a:extLst>
          </p:cNvPr>
          <p:cNvSpPr txBox="1"/>
          <p:nvPr userDrawn="1"/>
        </p:nvSpPr>
        <p:spPr>
          <a:xfrm>
            <a:off x="0" y="7727168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3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359887E-7AFA-45E7-B934-13098E35628A}"/>
              </a:ext>
            </a:extLst>
          </p:cNvPr>
          <p:cNvSpPr txBox="1"/>
          <p:nvPr userDrawn="1"/>
        </p:nvSpPr>
        <p:spPr>
          <a:xfrm>
            <a:off x="8900160" y="7782587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0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="" xmlns:a16="http://schemas.microsoft.com/office/drawing/2014/main" id="{F3660F3E-CC98-4298-B994-1F6112C68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38150"/>
            <a:ext cx="8675370" cy="1590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="" xmlns:a16="http://schemas.microsoft.com/office/drawing/2014/main" id="{32EE5C97-BF09-4B7E-B89B-2DC7EB379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2190750"/>
            <a:ext cx="8675370" cy="52216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="" xmlns:a16="http://schemas.microsoft.com/office/drawing/2014/main" id="{6899AAC2-E74E-448D-B0C8-C85ED4BCE0AE}"/>
              </a:ext>
            </a:extLst>
          </p:cNvPr>
          <p:cNvSpPr txBox="1"/>
          <p:nvPr userDrawn="1"/>
        </p:nvSpPr>
        <p:spPr>
          <a:xfrm>
            <a:off x="281940" y="7740086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B57C84C1-0D98-42BD-8B07-F10677599F2A}"/>
              </a:ext>
            </a:extLst>
          </p:cNvPr>
          <p:cNvSpPr txBox="1"/>
          <p:nvPr userDrawn="1"/>
        </p:nvSpPr>
        <p:spPr>
          <a:xfrm>
            <a:off x="0" y="7727168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3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="" xmlns:a16="http://schemas.microsoft.com/office/drawing/2014/main" id="{0106416A-C158-4B88-826E-C061CDB4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38150"/>
            <a:ext cx="8675370" cy="15906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="" xmlns:a16="http://schemas.microsoft.com/office/drawing/2014/main" id="{89C5FDCC-AC02-42FE-8155-C04F11A6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2190750"/>
            <a:ext cx="8675370" cy="52216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="" xmlns:a16="http://schemas.microsoft.com/office/drawing/2014/main" id="{BC4FFCFB-A60A-4100-B16F-CF61E470F94C}"/>
              </a:ext>
            </a:extLst>
          </p:cNvPr>
          <p:cNvSpPr txBox="1"/>
          <p:nvPr userDrawn="1"/>
        </p:nvSpPr>
        <p:spPr>
          <a:xfrm>
            <a:off x="281940" y="7740086"/>
            <a:ext cx="9646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spc="300" dirty="0">
                <a:solidFill>
                  <a:srgbClr val="3282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Universitas </a:t>
            </a:r>
            <a:r>
              <a:rPr lang="en-US" altLang="ko-KR" sz="1100" spc="300" dirty="0" err="1">
                <a:solidFill>
                  <a:srgbClr val="3282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Brawijaya</a:t>
            </a:r>
            <a:r>
              <a:rPr lang="en-US" altLang="ko-KR" sz="1100" spc="300" dirty="0">
                <a:solidFill>
                  <a:srgbClr val="3282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altLang="ko-KR" sz="1100" i="1" spc="300" dirty="0">
                <a:solidFill>
                  <a:srgbClr val="3282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Up Noble Future</a:t>
            </a:r>
            <a:endParaRPr lang="ko-KR" altLang="en-US" sz="1100" i="1" spc="300" dirty="0">
              <a:solidFill>
                <a:srgbClr val="3282B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8E7761A8-FF6D-44F6-8465-CF72313C2666}"/>
              </a:ext>
            </a:extLst>
          </p:cNvPr>
          <p:cNvSpPr txBox="1"/>
          <p:nvPr userDrawn="1"/>
        </p:nvSpPr>
        <p:spPr>
          <a:xfrm>
            <a:off x="0" y="7727168"/>
            <a:ext cx="10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en-US" altLang="ko-KR" sz="1100" dirty="0">
                <a:solidFill>
                  <a:srgbClr val="FE8A0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brone.ub.ac.id</a:t>
            </a:r>
            <a:endParaRPr lang="ko-KR" altLang="en-US" sz="1100" i="1" dirty="0">
              <a:solidFill>
                <a:srgbClr val="FE8A0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8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29189"/>
            <a:ext cx="9052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892813"/>
            <a:ext cx="9052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653533"/>
            <a:ext cx="32186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653533"/>
            <a:ext cx="23134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653533"/>
            <a:ext cx="23134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6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3474400" y="4694578"/>
            <a:ext cx="62918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286"/>
            <a:r>
              <a:rPr lang="en-US" altLang="ko-KR" sz="5400" dirty="0" smtClean="0">
                <a:solidFill>
                  <a:prstClr val="white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TELEKOMUNIKASI</a:t>
            </a:r>
            <a:endParaRPr lang="en-US" altLang="ko-KR" sz="5400" dirty="0">
              <a:solidFill>
                <a:prstClr val="white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5806081" y="6691755"/>
            <a:ext cx="393977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286"/>
            <a:r>
              <a:rPr lang="en-US" altLang="ko-KR" sz="2400" dirty="0" smtClean="0">
                <a:solidFill>
                  <a:prstClr val="white"/>
                </a:solidFill>
                <a:latin typeface="Montserrat" panose="02000505000000020004" pitchFamily="2" charset="0"/>
                <a:cs typeface="Arial" pitchFamily="34" charset="0"/>
              </a:rPr>
              <a:t>MODULASI AM</a:t>
            </a:r>
            <a:endParaRPr lang="ko-KR" altLang="en-US" sz="2400" dirty="0">
              <a:solidFill>
                <a:prstClr val="white"/>
              </a:solidFill>
              <a:latin typeface="Montserrat" panose="02000505000000020004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19097" y="38100"/>
            <a:ext cx="6172201" cy="7010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143000" y="-91440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409700" y="-1028700"/>
            <a:ext cx="72390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295400" y="-914400"/>
            <a:ext cx="5562600" cy="815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82702" y="-1141298"/>
            <a:ext cx="7235596" cy="800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702" y="-760298"/>
            <a:ext cx="7540396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82702" y="-1141299"/>
            <a:ext cx="7083196" cy="784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685800" y="-457200"/>
            <a:ext cx="6324600" cy="7696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16002" y="-131242"/>
            <a:ext cx="7006996" cy="723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52400" y="457200"/>
            <a:ext cx="6781800" cy="708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685799" y="-685798"/>
            <a:ext cx="6781800" cy="815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-3" y="381000"/>
            <a:ext cx="6858001" cy="6858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52400" y="-152400"/>
            <a:ext cx="6858000" cy="716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90497" y="-190500"/>
            <a:ext cx="6934201" cy="7315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19100" y="-419100"/>
            <a:ext cx="6781800" cy="762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95298" y="-342899"/>
            <a:ext cx="6553201" cy="754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114297" y="190500"/>
            <a:ext cx="6553201" cy="6781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571500" y="-419100"/>
            <a:ext cx="6096000" cy="723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95300" y="-495300"/>
            <a:ext cx="6400800" cy="739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685801" y="-685799"/>
            <a:ext cx="594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609599" y="-609601"/>
            <a:ext cx="5867400" cy="708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81000" y="-381000"/>
            <a:ext cx="6248400" cy="701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80997" y="-381000"/>
            <a:ext cx="6553201" cy="7315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95300" y="-190500"/>
            <a:ext cx="6629400" cy="762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3</Words>
  <Application>Microsoft Office PowerPoint</Application>
  <PresentationFormat>Custom</PresentationFormat>
  <Paragraphs>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12</cp:revision>
  <dcterms:created xsi:type="dcterms:W3CDTF">2022-07-11T00:12:14Z</dcterms:created>
  <dcterms:modified xsi:type="dcterms:W3CDTF">2022-07-13T14:52:43Z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2022-06-07T00:00:00Z</vt:filetime>
  </property>
  <property fmtid="{D5CDD505-2E9C-101B-9397-08002B2CF9AE}" pid="3" name="Creator">
    <vt:lpwstr>Mozilla Firefox</vt:lpwstr>
  </property>
  <property fmtid="{D5CDD505-2E9C-101B-9397-08002B2CF9AE}" pid="4" name="LastSaved">
    <vt:filetime>2022-07-11T00:00:00Z</vt:filetime>
  </property>
</Properties>
</file>