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6"/>
  </p:notesMasterIdLst>
  <p:sldIdLst>
    <p:sldId id="256" r:id="rId4"/>
    <p:sldId id="257" r:id="rId5"/>
    <p:sldId id="262" r:id="rId6"/>
    <p:sldId id="258" r:id="rId7"/>
    <p:sldId id="263" r:id="rId8"/>
    <p:sldId id="264" r:id="rId9"/>
    <p:sldId id="259" r:id="rId10"/>
    <p:sldId id="267" r:id="rId11"/>
    <p:sldId id="260" r:id="rId12"/>
    <p:sldId id="265" r:id="rId13"/>
    <p:sldId id="266" r:id="rId14"/>
    <p:sldId id="261" r:id="rId1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2" charset="0"/>
        <a:ea typeface="幼圆" pitchFamily="1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2" charset="0"/>
        <a:ea typeface="幼圆" pitchFamily="1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2" charset="0"/>
        <a:ea typeface="幼圆" pitchFamily="1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2" charset="0"/>
        <a:ea typeface="幼圆" pitchFamily="1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2" charset="0"/>
        <a:ea typeface="幼圆" pitchFamily="1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2" charset="0"/>
        <a:ea typeface="幼圆" pitchFamily="1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2" charset="0"/>
        <a:ea typeface="幼圆" pitchFamily="1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2" charset="0"/>
        <a:ea typeface="幼圆" pitchFamily="1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2" charset="0"/>
        <a:ea typeface="幼圆" pitchFamily="1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8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hangingPunct="1"/>
            <a:endParaRPr lang="zh-CN" altLang="en-US" sz="1200" dirty="0">
              <a:ea typeface="SimSun" panose="02010600030101010101" pitchFamily="2" charset="-122"/>
            </a:endParaRPr>
          </a:p>
        </p:txBody>
      </p:sp>
      <p:sp>
        <p:nvSpPr>
          <p:cNvPr id="3075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eaLnBrk="1" hangingPunct="1"/>
            <a:endParaRPr lang="zh-CN" altLang="en-US" sz="1200" dirty="0">
              <a:ea typeface="SimSun" panose="02010600030101010101" pitchFamily="2" charset="-122"/>
            </a:endParaRPr>
          </a:p>
        </p:txBody>
      </p:sp>
      <p:sp>
        <p:nvSpPr>
          <p:cNvPr id="3076" name="幻灯片图像占位符 3"/>
          <p:cNvSpPr>
            <a:spLocks noGrp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noFill/>
          </a:ln>
        </p:spPr>
      </p:sp>
      <p:sp>
        <p:nvSpPr>
          <p:cNvPr id="3077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12700">
            <a:noFill/>
          </a:ln>
        </p:spPr>
        <p:txBody>
          <a:bodyPr anchor="ctr"/>
          <a:p>
            <a:pPr lvl="0"/>
            <a:r>
              <a:rPr lang="zh-CN" altLang="en-US" dirty="0"/>
              <a:t>模板来自于 </a:t>
            </a:r>
            <a:r>
              <a:rPr lang="en-US" altLang="x-none" dirty="0"/>
              <a:t>http://docer.mysoeasy.com</a:t>
            </a:r>
            <a:endParaRPr lang="zh-CN" altLang="en-US" dirty="0"/>
          </a:p>
        </p:txBody>
      </p:sp>
      <p:sp>
        <p:nvSpPr>
          <p:cNvPr id="3078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eaLnBrk="1" hangingPunct="1"/>
            <a:endParaRPr lang="zh-CN" altLang="en-US" sz="1200" dirty="0">
              <a:ea typeface="SimSun" panose="02010600030101010101" pitchFamily="2" charset="-122"/>
            </a:endParaRPr>
          </a:p>
        </p:txBody>
      </p:sp>
      <p:sp>
        <p:nvSpPr>
          <p:cNvPr id="3079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zh-CN" altLang="en-US" sz="1200" dirty="0">
                <a:ea typeface="SimSun" panose="02010600030101010101" pitchFamily="2" charset="-122"/>
              </a:rPr>
            </a:fld>
            <a:endParaRPr lang="zh-CN" altLang="en-US" sz="1200" dirty="0">
              <a:ea typeface="SimSun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Font typeface="Arial" panose="020B0604020202020204" pitchFamily="34" charset="0"/>
      <a:buNone/>
      <a:defRPr sz="1400" b="0" i="0" u="none" kern="1200" baseline="0">
        <a:solidFill>
          <a:srgbClr val="FF0000"/>
        </a:solidFill>
        <a:latin typeface="Calibri" panose="020F0502020204030204" pitchFamily="2" charset="0"/>
        <a:ea typeface="SimSun" panose="02010600030101010101" pitchFamily="2" charset="-122"/>
      </a:defRPr>
    </a:lvl1pPr>
    <a:lvl2pPr marL="742950" lvl="1" indent="-28575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Font typeface="Arial" panose="020B0604020202020204" pitchFamily="34" charset="0"/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SimSun" panose="02010600030101010101" pitchFamily="2" charset="-122"/>
      </a:defRPr>
    </a:lvl2pPr>
    <a:lvl3pPr marL="1143000" lvl="2" indent="-22860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Font typeface="Arial" panose="020B0604020202020204" pitchFamily="34" charset="0"/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SimSun" panose="02010600030101010101" pitchFamily="2" charset="-122"/>
      </a:defRPr>
    </a:lvl3pPr>
    <a:lvl4pPr marL="1600200" lvl="3" indent="-22860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Font typeface="Arial" panose="020B0604020202020204" pitchFamily="34" charset="0"/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SimSun" panose="02010600030101010101" pitchFamily="2" charset="-122"/>
      </a:defRPr>
    </a:lvl4pPr>
    <a:lvl5pPr marL="2057400" lvl="4" indent="-22860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Font typeface="Arial" panose="020B0604020202020204" pitchFamily="34" charset="0"/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SimSun" panose="02010600030101010101" pitchFamily="2" charset="-122"/>
      </a:defRPr>
    </a:lvl5pPr>
    <a:lvl6pPr marL="2286000" lvl="5" indent="-22860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Font typeface="Arial" panose="020B0604020202020204" pitchFamily="34" charset="0"/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SimSun" panose="02010600030101010101" pitchFamily="2" charset="-122"/>
      </a:defRPr>
    </a:lvl6pPr>
    <a:lvl7pPr marL="2743200" lvl="6" indent="-22860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Font typeface="Arial" panose="020B0604020202020204" pitchFamily="34" charset="0"/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SimSun" panose="02010600030101010101" pitchFamily="2" charset="-122"/>
      </a:defRPr>
    </a:lvl7pPr>
    <a:lvl8pPr marL="3200400" lvl="7" indent="-22860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Font typeface="Arial" panose="020B0604020202020204" pitchFamily="34" charset="0"/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SimSun" panose="02010600030101010101" pitchFamily="2" charset="-122"/>
      </a:defRPr>
    </a:lvl8pPr>
    <a:lvl9pPr marL="3657600" lvl="8" indent="-22860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Font typeface="Arial" panose="020B0604020202020204" pitchFamily="34" charset="0"/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SimSun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0435" y="423863"/>
            <a:ext cx="2060178" cy="6127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9900" y="423863"/>
            <a:ext cx="6061104" cy="6127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9900" y="1358900"/>
            <a:ext cx="4033282" cy="5192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806" y="1358900"/>
            <a:ext cx="4033282" cy="5192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0435" y="423863"/>
            <a:ext cx="2060178" cy="6127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9900" y="423863"/>
            <a:ext cx="6061104" cy="6127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9900" y="1358900"/>
            <a:ext cx="4033282" cy="5192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806" y="1358900"/>
            <a:ext cx="4033282" cy="5192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jpe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image" Target="../media/image4.png"/><Relationship Id="rId12" Type="http://schemas.openxmlformats.org/officeDocument/2006/relationships/image" Target="../media/image3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图片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1587" y="0"/>
            <a:ext cx="9142412" cy="27670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7" name="图片 1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1630363"/>
            <a:ext cx="9144000" cy="52355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" name="矩形 10"/>
          <p:cNvSpPr/>
          <p:nvPr/>
        </p:nvSpPr>
        <p:spPr>
          <a:xfrm>
            <a:off x="0" y="1358900"/>
            <a:ext cx="9144000" cy="5507038"/>
          </a:xfrm>
          <a:prstGeom prst="rect">
            <a:avLst/>
          </a:prstGeom>
          <a:solidFill>
            <a:srgbClr val="FFFFFF">
              <a:alpha val="93999"/>
            </a:srgbClr>
          </a:solidFill>
          <a:ln w="9525">
            <a:noFill/>
          </a:ln>
        </p:spPr>
        <p:txBody>
          <a:bodyPr anchor="ctr"/>
          <a:p>
            <a:pPr lvl="0" algn="ctr" eaLnBrk="1" hangingPunct="1"/>
            <a:endParaRPr lang="zh-CN" altLang="en-US" dirty="0">
              <a:solidFill>
                <a:srgbClr val="FFFFFF"/>
              </a:solidFill>
              <a:latin typeface="Calibri" panose="020F0502020204030204" pitchFamily="2" charset="0"/>
              <a:ea typeface="幼圆" pitchFamily="1" charset="-122"/>
            </a:endParaRPr>
          </a:p>
        </p:txBody>
      </p:sp>
      <p:sp>
        <p:nvSpPr>
          <p:cNvPr id="1029" name="KSO_BT1"/>
          <p:cNvSpPr>
            <a:spLocks noGrp="1"/>
          </p:cNvSpPr>
          <p:nvPr>
            <p:ph type="title"/>
          </p:nvPr>
        </p:nvSpPr>
        <p:spPr>
          <a:xfrm>
            <a:off x="469900" y="423863"/>
            <a:ext cx="8240713" cy="70008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p>
            <a:pPr lvl="0"/>
            <a:r>
              <a:rPr lang="en-US" altLang="zh-CN"/>
              <a:t>Click to edit Master title style</a:t>
            </a:r>
            <a:endParaRPr lang="en-US" altLang="zh-CN"/>
          </a:p>
        </p:txBody>
      </p:sp>
      <p:sp>
        <p:nvSpPr>
          <p:cNvPr id="1030" name="KSO_BC1"/>
          <p:cNvSpPr>
            <a:spLocks noGrp="1"/>
          </p:cNvSpPr>
          <p:nvPr>
            <p:ph type="body" idx="1"/>
          </p:nvPr>
        </p:nvSpPr>
        <p:spPr>
          <a:xfrm>
            <a:off x="469900" y="1358900"/>
            <a:ext cx="8231188" cy="519271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/>
              <a:t>Click to edit Master text style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</p:txBody>
      </p:sp>
      <p:sp>
        <p:nvSpPr>
          <p:cNvPr id="1031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>
              <a:defRPr sz="1200">
                <a:solidFill>
                  <a:srgbClr val="949596"/>
                </a:solidFill>
              </a:defRPr>
            </a:lvl1pPr>
          </a:lstStyle>
          <a:p>
            <a:pPr lvl="0" eaLnBrk="1" hangingPunct="1"/>
            <a:endParaRPr lang="zh-CN" altLang="en-US" dirty="0"/>
          </a:p>
        </p:txBody>
      </p:sp>
      <p:sp>
        <p:nvSpPr>
          <p:cNvPr id="1032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ctr">
              <a:defRPr sz="1200">
                <a:solidFill>
                  <a:srgbClr val="949596"/>
                </a:solidFill>
              </a:defRPr>
            </a:lvl1pPr>
          </a:lstStyle>
          <a:p>
            <a:pPr lvl="0" eaLnBrk="1" hangingPunct="1"/>
            <a:endParaRPr lang="zh-CN" altLang="en-US" dirty="0"/>
          </a:p>
        </p:txBody>
      </p:sp>
      <p:sp>
        <p:nvSpPr>
          <p:cNvPr id="1033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r">
              <a:defRPr sz="1200">
                <a:solidFill>
                  <a:srgbClr val="949596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eaLnBrk="0" fontAlgn="base" latinLnBrk="0" hangingPunct="0">
        <a:lnSpc>
          <a:spcPct val="90000"/>
        </a:lnSpc>
        <a:spcBef>
          <a:spcPct val="0"/>
        </a:spcBef>
        <a:spcAft>
          <a:spcPct val="0"/>
        </a:spcAft>
        <a:buNone/>
        <a:defRPr sz="3200" b="1" i="0" u="none" kern="1200" baseline="0">
          <a:solidFill>
            <a:srgbClr val="382E77"/>
          </a:solidFill>
          <a:latin typeface="+mj-lt"/>
          <a:ea typeface="+mj-ea"/>
          <a:cs typeface="+mj-cs"/>
        </a:defRPr>
      </a:lvl1pPr>
    </p:titleStyle>
    <p:bodyStyle>
      <a:lvl1pPr marL="357505" lvl="0" indent="-357505" algn="just" defTabSz="914400" eaLnBrk="0" fontAlgn="base" latinLnBrk="0" hangingPunct="0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"/>
        <a:defRPr sz="2000" b="0" i="0" u="none" kern="1200" baseline="0">
          <a:solidFill>
            <a:srgbClr val="4061AA"/>
          </a:solidFill>
          <a:latin typeface="+mn-lt"/>
          <a:ea typeface="+mn-ea"/>
          <a:cs typeface="+mn-cs"/>
        </a:defRPr>
      </a:lvl1pPr>
      <a:lvl2pPr marL="357505" lvl="1" indent="-357505" algn="just" defTabSz="914400" eaLnBrk="0" fontAlgn="base" latinLnBrk="0" hangingPunct="0">
        <a:lnSpc>
          <a:spcPct val="130000"/>
        </a:lnSpc>
        <a:spcBef>
          <a:spcPct val="0"/>
        </a:spcBef>
        <a:spcAft>
          <a:spcPts val="600"/>
        </a:spcAft>
        <a:buClr>
          <a:srgbClr val="A9B9DF"/>
        </a:buClr>
        <a:buFont typeface="幼圆" pitchFamily="1" charset="-122"/>
        <a:buChar char=" "/>
        <a:defRPr sz="1600" b="0" i="0" u="none" kern="1200" baseline="0">
          <a:solidFill>
            <a:srgbClr val="7D7D7D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050" name="图片 9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9144000" cy="523716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051" name="Group 2050"/>
          <p:cNvGrpSpPr/>
          <p:nvPr userDrawn="1"/>
        </p:nvGrpSpPr>
        <p:grpSpPr>
          <a:xfrm>
            <a:off x="0" y="4005263"/>
            <a:ext cx="9144000" cy="2852737"/>
            <a:chOff x="0" y="0"/>
            <a:chExt cx="5760" cy="1797"/>
          </a:xfrm>
        </p:grpSpPr>
        <p:pic>
          <p:nvPicPr>
            <p:cNvPr id="2052" name="矩形 13"/>
            <p:cNvPicPr/>
            <p:nvPr/>
          </p:nvPicPr>
          <p:blipFill>
            <a:blip r:embed="rId13"/>
            <a:stretch>
              <a:fillRect/>
            </a:stretch>
          </p:blipFill>
          <p:spPr>
            <a:xfrm>
              <a:off x="0" y="0"/>
              <a:ext cx="5760" cy="179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053" name="Text Box 2052"/>
            <p:cNvSpPr txBox="1"/>
            <p:nvPr/>
          </p:nvSpPr>
          <p:spPr>
            <a:xfrm>
              <a:off x="0" y="0"/>
              <a:ext cx="5760" cy="179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p>
              <a:pPr lvl="0" algn="ctr" eaLnBrk="1" hangingPunct="1"/>
              <a:endParaRPr lang="en-US" altLang="x-none" dirty="0">
                <a:solidFill>
                  <a:srgbClr val="FFFFFF"/>
                </a:solidFill>
                <a:latin typeface="Calibri" panose="020F0502020204030204" pitchFamily="2" charset="0"/>
                <a:ea typeface="幼圆" pitchFamily="1" charset="-122"/>
              </a:endParaRPr>
            </a:p>
          </p:txBody>
        </p:sp>
      </p:grpSp>
      <p:sp>
        <p:nvSpPr>
          <p:cNvPr id="2054" name="KSO_BT1"/>
          <p:cNvSpPr>
            <a:spLocks noGrp="1"/>
          </p:cNvSpPr>
          <p:nvPr>
            <p:ph type="title"/>
          </p:nvPr>
        </p:nvSpPr>
        <p:spPr>
          <a:xfrm>
            <a:off x="469900" y="423863"/>
            <a:ext cx="8240713" cy="70008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p>
            <a:pPr lvl="0"/>
            <a:r>
              <a:rPr lang="en-US" altLang="zh-CN"/>
              <a:t>Click to edit Master title style</a:t>
            </a:r>
            <a:endParaRPr lang="en-US" altLang="zh-CN"/>
          </a:p>
        </p:txBody>
      </p:sp>
      <p:sp>
        <p:nvSpPr>
          <p:cNvPr id="2055" name="KSO_BC1"/>
          <p:cNvSpPr>
            <a:spLocks noGrp="1"/>
          </p:cNvSpPr>
          <p:nvPr>
            <p:ph type="body" idx="1"/>
          </p:nvPr>
        </p:nvSpPr>
        <p:spPr>
          <a:xfrm>
            <a:off x="469900" y="1358900"/>
            <a:ext cx="8231188" cy="519271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/>
              <a:t>Click to edit Master text style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</p:txBody>
      </p:sp>
      <p:sp>
        <p:nvSpPr>
          <p:cNvPr id="2056" name="KSO_FD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>
              <a:defRPr sz="1200">
                <a:solidFill>
                  <a:srgbClr val="949596"/>
                </a:solidFill>
              </a:defRPr>
            </a:lvl1pPr>
          </a:lstStyle>
          <a:p>
            <a:pPr lvl="0" eaLnBrk="1" hangingPunct="1"/>
            <a:endParaRPr lang="zh-CN" altLang="en-US" dirty="0"/>
          </a:p>
        </p:txBody>
      </p:sp>
      <p:sp>
        <p:nvSpPr>
          <p:cNvPr id="2057" name="KSO_FT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ctr">
              <a:defRPr sz="1200">
                <a:solidFill>
                  <a:srgbClr val="949596"/>
                </a:solidFill>
              </a:defRPr>
            </a:lvl1pPr>
          </a:lstStyle>
          <a:p>
            <a:pPr lvl="0" eaLnBrk="1" hangingPunct="1"/>
            <a:endParaRPr lang="zh-CN" altLang="en-US" dirty="0"/>
          </a:p>
        </p:txBody>
      </p:sp>
      <p:sp>
        <p:nvSpPr>
          <p:cNvPr id="2058" name="KSO_FN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r">
              <a:defRPr sz="1200">
                <a:solidFill>
                  <a:srgbClr val="949596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l" defTabSz="914400" eaLnBrk="0" fontAlgn="base" latinLnBrk="0" hangingPunct="0">
        <a:lnSpc>
          <a:spcPct val="90000"/>
        </a:lnSpc>
        <a:spcBef>
          <a:spcPct val="0"/>
        </a:spcBef>
        <a:spcAft>
          <a:spcPct val="0"/>
        </a:spcAft>
        <a:buNone/>
        <a:defRPr sz="3200" b="1" i="0" u="none" kern="1200" baseline="0">
          <a:solidFill>
            <a:srgbClr val="382E77"/>
          </a:solidFill>
          <a:latin typeface="+mj-lt"/>
          <a:ea typeface="+mj-ea"/>
          <a:cs typeface="+mj-cs"/>
        </a:defRPr>
      </a:lvl1pPr>
    </p:titleStyle>
    <p:bodyStyle>
      <a:lvl1pPr marL="357505" lvl="0" indent="-357505" algn="just" defTabSz="914400" eaLnBrk="0" fontAlgn="base" latinLnBrk="0" hangingPunct="0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"/>
        <a:defRPr sz="2000" b="0" i="0" u="none" kern="1200" baseline="0">
          <a:solidFill>
            <a:srgbClr val="4061AA"/>
          </a:solidFill>
          <a:latin typeface="+mn-lt"/>
          <a:ea typeface="+mn-ea"/>
          <a:cs typeface="+mn-cs"/>
        </a:defRPr>
      </a:lvl1pPr>
      <a:lvl2pPr marL="357505" lvl="1" indent="-357505" algn="just" defTabSz="914400" eaLnBrk="0" fontAlgn="base" latinLnBrk="0" hangingPunct="0">
        <a:lnSpc>
          <a:spcPct val="130000"/>
        </a:lnSpc>
        <a:spcBef>
          <a:spcPct val="0"/>
        </a:spcBef>
        <a:spcAft>
          <a:spcPts val="600"/>
        </a:spcAft>
        <a:buClr>
          <a:srgbClr val="A9B9DF"/>
        </a:buClr>
        <a:buFont typeface="幼圆" pitchFamily="1" charset="-122"/>
        <a:buChar char=" "/>
        <a:defRPr sz="1600" b="0" i="0" u="none" kern="1200" baseline="0">
          <a:solidFill>
            <a:srgbClr val="7D7D7D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5"/>
          <p:cNvSpPr>
            <a:spLocks noGrp="1"/>
          </p:cNvSpPr>
          <p:nvPr>
            <p:ph type="ctrTitle"/>
          </p:nvPr>
        </p:nvSpPr>
        <p:spPr>
          <a:xfrm>
            <a:off x="1125538" y="5056188"/>
            <a:ext cx="6891337" cy="738187"/>
          </a:xfrm>
        </p:spPr>
        <p:txBody>
          <a:bodyPr vert="horz" wrap="square" lIns="0" tIns="0" rIns="0" bIns="0" anchor="ctr"/>
          <a:lstStyle>
            <a:lvl1pPr lvl="0">
              <a:defRPr kern="1200"/>
            </a:lvl1pPr>
          </a:lstStyle>
          <a:p>
            <a:pPr lvl="0" algn="ctr" eaLnBrk="1" hangingPunct="1"/>
            <a:r>
              <a:rPr lang="en-US" altLang="zh-CN" sz="3600" dirty="0"/>
              <a:t>Gambaran Umum Sistem Operasi</a:t>
            </a:r>
            <a:endParaRPr lang="en-US" altLang="zh-CN" sz="3600" dirty="0"/>
          </a:p>
        </p:txBody>
      </p:sp>
      <p:sp>
        <p:nvSpPr>
          <p:cNvPr id="4099" name="Rectangle 6"/>
          <p:cNvSpPr>
            <a:spLocks noGrp="1"/>
          </p:cNvSpPr>
          <p:nvPr>
            <p:ph type="subTitle"/>
          </p:nvPr>
        </p:nvSpPr>
        <p:spPr>
          <a:xfrm>
            <a:off x="1119188" y="5846763"/>
            <a:ext cx="6916737" cy="422275"/>
          </a:xfrm>
        </p:spPr>
        <p:txBody>
          <a:bodyPr vert="horz" wrap="square" anchor="ctr"/>
          <a:lstStyle>
            <a:lvl1pPr marL="0" lvl="0" indent="0" algn="ctr">
              <a:buNone/>
              <a:defRPr kern="1200"/>
            </a:lvl1pPr>
            <a:lvl2pPr marL="0" lvl="1" indent="0" algn="ctr">
              <a:buNone/>
              <a:defRPr kern="1200"/>
            </a:lvl2pPr>
            <a:lvl3pPr marL="914400" lvl="2" indent="-914400" algn="ctr">
              <a:buNone/>
              <a:defRPr kern="1200"/>
            </a:lvl3pPr>
            <a:lvl4pPr marL="1371600" lvl="3" indent="-1371600" algn="ctr">
              <a:buNone/>
              <a:defRPr kern="1200"/>
            </a:lvl4pPr>
            <a:lvl5pPr marL="1828800" lvl="4" indent="-1828800" algn="ctr">
              <a:buNone/>
              <a:defRPr kern="1200"/>
            </a:lvl5pPr>
          </a:lstStyle>
          <a:p>
            <a:pPr lvl="0" eaLnBrk="1" hangingPunct="1">
              <a:lnSpc>
                <a:spcPct val="100000"/>
              </a:lnSpc>
            </a:pPr>
            <a:r>
              <a:rPr lang="en-US">
                <a:solidFill>
                  <a:schemeClr val="folHlink"/>
                </a:solidFill>
              </a:rPr>
              <a:t>Team Teaching</a:t>
            </a:r>
            <a:endParaRPr lang="en-US">
              <a:solidFill>
                <a:schemeClr val="folHlink"/>
              </a:solidFill>
            </a:endParaRPr>
          </a:p>
          <a:p>
            <a:pPr lvl="0" eaLnBrk="1" hangingPunct="1">
              <a:lnSpc>
                <a:spcPct val="100000"/>
              </a:lnSpc>
            </a:pPr>
            <a:r>
              <a:rPr lang="en-US">
                <a:solidFill>
                  <a:schemeClr val="folHlink"/>
                </a:solidFill>
              </a:rPr>
              <a:t>2017</a:t>
            </a:r>
            <a:endParaRPr lang="en-US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Hierarki Rancangan Sistem Operasi</a:t>
            </a:r>
            <a:endParaRPr lang="en-US"/>
          </a:p>
        </p:txBody>
      </p:sp>
      <p:graphicFrame>
        <p:nvGraphicFramePr>
          <p:cNvPr id="4" name="Content Placeholder 3"/>
          <p:cNvGraphicFramePr/>
          <p:nvPr>
            <p:ph idx="1"/>
          </p:nvPr>
        </p:nvGraphicFramePr>
        <p:xfrm>
          <a:off x="469900" y="1358900"/>
          <a:ext cx="8231505" cy="498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060"/>
                <a:gridCol w="2583180"/>
                <a:gridCol w="4279265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Tingkat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Nama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Objek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Rangkaian elektronik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Register, gate, bus dan lainnya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Set instruksi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Stack evaluasi, interpreter mikroprogram, data branch skalar dan array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Prosedur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Prosedur, pemanggilan stack, display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Interrupt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Program interrupt handling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Proses Primitive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Semaphore, ready list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Penyimpanan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Blok data, saluran sekunder lokal perangkat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7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Memori virtual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Segmen, Page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8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Komunikasi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Pipe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Sistem File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File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10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Perangkat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Perangkat eksternal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Hierarki Rancangan Sistem Operasi (2)</a:t>
            </a:r>
            <a:endParaRPr lang="en-US"/>
          </a:p>
        </p:txBody>
      </p:sp>
      <p:graphicFrame>
        <p:nvGraphicFramePr>
          <p:cNvPr id="4" name="Content Placeholder 3"/>
          <p:cNvGraphicFramePr/>
          <p:nvPr>
            <p:ph idx="1"/>
          </p:nvPr>
        </p:nvGraphicFramePr>
        <p:xfrm>
          <a:off x="469900" y="1358900"/>
          <a:ext cx="8231505" cy="498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060"/>
                <a:gridCol w="2583180"/>
                <a:gridCol w="4279265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Tingkat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Nama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Objek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11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Direktori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Direktori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12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Proses Pengguna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Proses Pengguna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13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Shell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Lingkungan Pemrograman Pengguna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5"/>
          <p:cNvSpPr/>
          <p:nvPr>
            <p:ph type="title"/>
          </p:nvPr>
        </p:nvSpPr>
        <p:spPr/>
        <p:txBody>
          <a:bodyPr vert="horz" wrap="square" lIns="0" tIns="0" rIns="0" bIns="0" anchor="b"/>
          <a:p>
            <a:pPr lvl="0" eaLnBrk="1" hangingPunct="1"/>
            <a:r>
              <a:rPr lang="en-US" altLang="zh-CN" dirty="0"/>
              <a:t>Karakteristik Sistem Operasi Modern</a:t>
            </a:r>
            <a:endParaRPr lang="en-US" altLang="zh-CN" dirty="0"/>
          </a:p>
        </p:txBody>
      </p:sp>
      <p:sp>
        <p:nvSpPr>
          <p:cNvPr id="5123" name="Rectangle 6"/>
          <p:cNvSpPr>
            <a:spLocks noGrp="1"/>
          </p:cNvSpPr>
          <p:nvPr>
            <p:ph type="body"/>
          </p:nvPr>
        </p:nvSpPr>
        <p:spPr/>
        <p:txBody>
          <a:bodyPr vert="horz" wrap="square" anchor="t"/>
          <a:p>
            <a:pPr lvl="0" eaLnBrk="1" hangingPunct="1"/>
            <a:r>
              <a:rPr lang="en-US"/>
              <a:t>Pendekatan dan elemen rancangan pada dasarnya dapat digolongkan menjadi :</a:t>
            </a:r>
            <a:endParaRPr lang="en-US"/>
          </a:p>
          <a:p>
            <a:pPr lvl="2" eaLnBrk="1" hangingPunct="1">
              <a:buAutoNum type="arabicPeriod"/>
            </a:pPr>
            <a:r>
              <a:rPr lang="en-US"/>
              <a:t> Arsitektur Microkernel</a:t>
            </a:r>
            <a:endParaRPr lang="en-US"/>
          </a:p>
          <a:p>
            <a:pPr lvl="2" eaLnBrk="1" hangingPunct="1">
              <a:buAutoNum type="arabicPeriod"/>
            </a:pPr>
            <a:r>
              <a:rPr lang="en-US"/>
              <a:t> Multithreading</a:t>
            </a:r>
            <a:endParaRPr lang="en-US"/>
          </a:p>
          <a:p>
            <a:pPr lvl="2" eaLnBrk="1" hangingPunct="1">
              <a:buAutoNum type="arabicPeriod"/>
            </a:pPr>
            <a:r>
              <a:rPr lang="en-US"/>
              <a:t> Multiprocessing simetris</a:t>
            </a:r>
            <a:endParaRPr lang="en-US"/>
          </a:p>
          <a:p>
            <a:pPr lvl="2" eaLnBrk="1" hangingPunct="1">
              <a:buAutoNum type="arabicPeriod"/>
            </a:pPr>
            <a:r>
              <a:rPr lang="en-US"/>
              <a:t> Sistem Operasi Terdistribusi</a:t>
            </a:r>
            <a:endParaRPr lang="en-US"/>
          </a:p>
          <a:p>
            <a:pPr lvl="2" eaLnBrk="1" hangingPunct="1">
              <a:buAutoNum type="arabicPeriod"/>
            </a:pPr>
            <a:r>
              <a:rPr lang="en-US"/>
              <a:t> Rancangan Berorientasi Objek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5"/>
          <p:cNvSpPr/>
          <p:nvPr>
            <p:ph type="title"/>
          </p:nvPr>
        </p:nvSpPr>
        <p:spPr/>
        <p:txBody>
          <a:bodyPr vert="horz" wrap="square" lIns="0" tIns="0" rIns="0" bIns="0" anchor="b"/>
          <a:p>
            <a:pPr lvl="0" eaLnBrk="1" hangingPunct="1"/>
            <a:r>
              <a:rPr lang="en-US" altLang="zh-CN" dirty="0"/>
              <a:t>Pokok Bahasan</a:t>
            </a:r>
            <a:endParaRPr lang="en-US" altLang="zh-CN" dirty="0"/>
          </a:p>
        </p:txBody>
      </p:sp>
      <p:sp>
        <p:nvSpPr>
          <p:cNvPr id="5123" name="Rectangle 6"/>
          <p:cNvSpPr>
            <a:spLocks noGrp="1"/>
          </p:cNvSpPr>
          <p:nvPr>
            <p:ph type="body"/>
          </p:nvPr>
        </p:nvSpPr>
        <p:spPr/>
        <p:txBody>
          <a:bodyPr vert="horz" wrap="square" anchor="t"/>
          <a:p>
            <a:pPr lvl="0" eaLnBrk="1" hangingPunct="1"/>
            <a:r>
              <a:rPr lang="en-US"/>
              <a:t>Definisi Sistem Operasi</a:t>
            </a:r>
            <a:endParaRPr lang="en-US"/>
          </a:p>
          <a:p>
            <a:pPr lvl="0" eaLnBrk="1" hangingPunct="1"/>
            <a:r>
              <a:rPr lang="en-US"/>
              <a:t>Tujuan dan Fungsi Sistem Operasi</a:t>
            </a:r>
            <a:endParaRPr lang="en-US"/>
          </a:p>
          <a:p>
            <a:pPr lvl="0" eaLnBrk="1" hangingPunct="1"/>
            <a:r>
              <a:rPr lang="en-US"/>
              <a:t>Evolusi Sistem Operasi</a:t>
            </a:r>
            <a:endParaRPr lang="en-US"/>
          </a:p>
          <a:p>
            <a:pPr lvl="0" eaLnBrk="1" hangingPunct="1"/>
            <a:r>
              <a:rPr lang="en-US"/>
              <a:t>Lingkungan Komputasi</a:t>
            </a:r>
            <a:endParaRPr lang="en-US"/>
          </a:p>
          <a:p>
            <a:pPr lvl="0" eaLnBrk="1" hangingPunct="1"/>
            <a:r>
              <a:rPr lang="en-US"/>
              <a:t>Hasil-hasil Utama</a:t>
            </a:r>
            <a:endParaRPr lang="en-US"/>
          </a:p>
          <a:p>
            <a:pPr lvl="0" eaLnBrk="1" hangingPunct="1"/>
            <a:r>
              <a:rPr lang="en-US"/>
              <a:t>Hierarki rancangan sistem operasi</a:t>
            </a:r>
            <a:endParaRPr lang="en-US"/>
          </a:p>
          <a:p>
            <a:pPr lvl="0" eaLnBrk="1" hangingPunct="1"/>
            <a:r>
              <a:rPr lang="en-US"/>
              <a:t>Karakteristrik dari Sistem Operasi Modern</a:t>
            </a:r>
            <a:endParaRPr lang="en-US"/>
          </a:p>
          <a:p>
            <a:pPr marL="0" lvl="0" indent="0" eaLnBrk="1" hangingPunct="1">
              <a:buNone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Definisi Sistem Operasi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Secara sederhana didefinisikan sebagai Perangkat lunak yang bertindak sebagai perantara antara pemakai komputer (user) dengan perangkat keras</a:t>
            </a:r>
            <a:endParaRPr lang="en-US"/>
          </a:p>
          <a:p>
            <a:r>
              <a:rPr lang="en-US"/>
              <a:t>Definisi lain dari Sistem operasi :</a:t>
            </a:r>
            <a:endParaRPr lang="en-US"/>
          </a:p>
          <a:p>
            <a:pPr lvl="2">
              <a:buFont typeface="Wingdings" panose="05000000000000000000" charset="0"/>
              <a:buChar char=""/>
            </a:pPr>
            <a:r>
              <a:rPr lang="en-US"/>
              <a:t>Resource allocator</a:t>
            </a:r>
            <a:endParaRPr lang="en-US"/>
          </a:p>
          <a:p>
            <a:pPr marL="914400" lvl="2" indent="0">
              <a:buFont typeface="Wingdings" panose="05000000000000000000" charset="0"/>
              <a:buNone/>
            </a:pPr>
            <a:r>
              <a:rPr lang="en-US"/>
              <a:t>	Mengalokasikan dan mengontrol pemakaian resources dari berbagai program/aplikasi</a:t>
            </a:r>
            <a:endParaRPr lang="en-US"/>
          </a:p>
          <a:p>
            <a:pPr lvl="2">
              <a:buFont typeface="Wingdings" panose="05000000000000000000" charset="0"/>
              <a:buChar char=""/>
            </a:pPr>
            <a:r>
              <a:rPr lang="en-US"/>
              <a:t>Control Program</a:t>
            </a:r>
            <a:endParaRPr lang="en-US"/>
          </a:p>
          <a:p>
            <a:pPr marL="1371600" lvl="3" indent="0">
              <a:buFont typeface="Wingdings" panose="05000000000000000000" charset="0"/>
              <a:buNone/>
            </a:pPr>
            <a:r>
              <a:rPr lang="en-US"/>
              <a:t>	Mengendalikan eksekusi user program dan pemakaian sistem resources</a:t>
            </a:r>
            <a:endParaRPr lang="en-US"/>
          </a:p>
          <a:p>
            <a:pPr lvl="2">
              <a:buFont typeface="Wingdings" panose="05000000000000000000" charset="0"/>
              <a:buChar char=""/>
            </a:pPr>
            <a:r>
              <a:rPr lang="en-US"/>
              <a:t>Kernel</a:t>
            </a:r>
            <a:endParaRPr lang="en-US"/>
          </a:p>
          <a:p>
            <a:pPr marL="1828800" lvl="4" indent="0">
              <a:buNone/>
            </a:pPr>
            <a:r>
              <a:rPr lang="en-US"/>
              <a:t>Sistem program yang berjalan terus menerus selama</a:t>
            </a:r>
            <a:endParaRPr lang="en-US"/>
          </a:p>
          <a:p>
            <a:pPr marL="1828800" lvl="4" indent="0">
              <a:buNone/>
            </a:pPr>
            <a:r>
              <a:rPr lang="en-US"/>
              <a:t>komputer aktif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5"/>
          <p:cNvSpPr/>
          <p:nvPr>
            <p:ph type="title"/>
          </p:nvPr>
        </p:nvSpPr>
        <p:spPr/>
        <p:txBody>
          <a:bodyPr vert="horz" wrap="square" lIns="0" tIns="0" rIns="0" bIns="0" anchor="b"/>
          <a:p>
            <a:pPr lvl="0" eaLnBrk="1" hangingPunct="1"/>
            <a:r>
              <a:rPr lang="en-US" altLang="zh-CN" dirty="0"/>
              <a:t>Tujuan dan Fungsi Sistem Operasi</a:t>
            </a:r>
            <a:endParaRPr lang="en-US" altLang="zh-CN" dirty="0"/>
          </a:p>
        </p:txBody>
      </p:sp>
      <p:sp>
        <p:nvSpPr>
          <p:cNvPr id="5123" name="Rectangle 6"/>
          <p:cNvSpPr>
            <a:spLocks noGrp="1"/>
          </p:cNvSpPr>
          <p:nvPr>
            <p:ph type="body"/>
          </p:nvPr>
        </p:nvSpPr>
        <p:spPr/>
        <p:txBody>
          <a:bodyPr vert="horz" wrap="square" anchor="t"/>
          <a:p>
            <a:pPr lvl="0" eaLnBrk="1" hangingPunct="1"/>
            <a:r>
              <a:rPr lang="en-US"/>
              <a:t>Tujuan Sistem Operasi :</a:t>
            </a:r>
            <a:endParaRPr lang="en-US"/>
          </a:p>
          <a:p>
            <a:pPr lvl="2" eaLnBrk="1" hangingPunct="1">
              <a:buAutoNum type="arabicPeriod"/>
            </a:pPr>
            <a:r>
              <a:rPr lang="en-US"/>
              <a:t> Kemudahan </a:t>
            </a:r>
            <a:endParaRPr lang="en-US"/>
          </a:p>
          <a:p>
            <a:pPr lvl="2" eaLnBrk="1" hangingPunct="1">
              <a:buAutoNum type="arabicPeriod"/>
            </a:pPr>
            <a:r>
              <a:rPr lang="en-US"/>
              <a:t> Efisiensi</a:t>
            </a:r>
            <a:endParaRPr lang="en-US"/>
          </a:p>
          <a:p>
            <a:pPr lvl="2" eaLnBrk="1" hangingPunct="1">
              <a:buAutoNum type="arabicPeriod"/>
            </a:pPr>
            <a:r>
              <a:rPr lang="en-US"/>
              <a:t> Kemampuan Berkembang</a:t>
            </a:r>
            <a:endParaRPr lang="en-US"/>
          </a:p>
          <a:p>
            <a:pPr lvl="0" eaLnBrk="1" hangingPunct="1"/>
            <a:r>
              <a:rPr lang="en-US"/>
              <a:t>Fungsi Sistem Operasi :</a:t>
            </a:r>
            <a:endParaRPr lang="en-US"/>
          </a:p>
          <a:p>
            <a:pPr marL="1371600" lvl="2" indent="-457200" eaLnBrk="1" hangingPunct="1">
              <a:buAutoNum type="arabicPeriod"/>
            </a:pPr>
            <a:r>
              <a:rPr lang="en-US"/>
              <a:t>Pembuatan program</a:t>
            </a:r>
            <a:endParaRPr lang="en-US"/>
          </a:p>
          <a:p>
            <a:pPr marL="1371600" lvl="2" indent="-457200" eaLnBrk="1" hangingPunct="1">
              <a:buAutoNum type="arabicPeriod"/>
            </a:pPr>
            <a:r>
              <a:rPr lang="en-US"/>
              <a:t>Eksekusi program</a:t>
            </a:r>
            <a:endParaRPr lang="en-US"/>
          </a:p>
          <a:p>
            <a:pPr marL="1371600" lvl="2" indent="-457200" eaLnBrk="1" hangingPunct="1">
              <a:buAutoNum type="arabicPeriod"/>
            </a:pPr>
            <a:r>
              <a:rPr lang="en-US"/>
              <a:t>Access ke perangkat I/O</a:t>
            </a:r>
            <a:endParaRPr lang="en-US"/>
          </a:p>
          <a:p>
            <a:pPr marL="1371600" lvl="2" indent="-457200" eaLnBrk="1" hangingPunct="1">
              <a:buAutoNum type="arabicPeriod"/>
            </a:pPr>
            <a:r>
              <a:rPr lang="en-US"/>
              <a:t>Access terkontrol ke file</a:t>
            </a:r>
            <a:endParaRPr lang="en-US"/>
          </a:p>
          <a:p>
            <a:pPr marL="1371600" lvl="2" indent="-457200" eaLnBrk="1" hangingPunct="1">
              <a:buAutoNum type="arabicPeriod"/>
            </a:pPr>
            <a:r>
              <a:rPr lang="en-US"/>
              <a:t>Deteksi error dan respons</a:t>
            </a:r>
            <a:endParaRPr lang="en-US"/>
          </a:p>
          <a:p>
            <a:pPr marL="1371600" lvl="2" indent="-457200" eaLnBrk="1" hangingPunct="1">
              <a:buAutoNum type="arabicPeriod"/>
            </a:pPr>
            <a:r>
              <a:rPr lang="en-US"/>
              <a:t>Accounting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Fungsi Sistem Operasi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Pembuatan program :</a:t>
            </a:r>
            <a:endParaRPr lang="en-US"/>
          </a:p>
          <a:p>
            <a:pPr marL="0" indent="0">
              <a:buNone/>
            </a:pPr>
            <a:r>
              <a:rPr lang="en-US"/>
              <a:t>	Sistem operasi menyediakan berbagai fasilitas dan layanan seperti sebagai editor dan debugger untuk memantu para pemrogram dalam membuat program</a:t>
            </a:r>
            <a:endParaRPr lang="en-US"/>
          </a:p>
          <a:p>
            <a:r>
              <a:rPr lang="en-US"/>
              <a:t>Eksekusi program :</a:t>
            </a:r>
            <a:endParaRPr lang="en-US"/>
          </a:p>
          <a:p>
            <a:pPr marL="0" indent="0">
              <a:buNone/>
            </a:pPr>
            <a:r>
              <a:rPr lang="en-US">
                <a:sym typeface="+mn-ea"/>
              </a:rPr>
              <a:t>	Diperlukan task untuk melakukan eksekusi sebuah program</a:t>
            </a:r>
            <a:endParaRPr lang="en-US"/>
          </a:p>
          <a:p>
            <a:r>
              <a:rPr lang="en-US">
                <a:sym typeface="+mn-ea"/>
              </a:rPr>
              <a:t>Access ke perangkat I/O :</a:t>
            </a:r>
            <a:endParaRPr lang="en-US">
              <a:sym typeface="+mn-ea"/>
            </a:endParaRPr>
          </a:p>
          <a:p>
            <a:pPr marL="0" indent="0">
              <a:buNone/>
            </a:pPr>
            <a:r>
              <a:rPr lang="en-US">
                <a:sym typeface="+mn-ea"/>
              </a:rPr>
              <a:t>	Setiap perangkat I/O masing-masing membutuhkan set instruksinya sendiri atau signal control untuk operasi</a:t>
            </a:r>
            <a:endParaRPr lang="en-US">
              <a:sym typeface="+mn-ea"/>
            </a:endParaRPr>
          </a:p>
          <a:p>
            <a:pPr marL="0" indent="0">
              <a:buNone/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Fungsi Sistem Operasi (2)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Detek error dan respons :</a:t>
            </a:r>
            <a:endParaRPr lang="en-US"/>
          </a:p>
          <a:p>
            <a:pPr marL="0" indent="0">
              <a:buNone/>
            </a:pPr>
            <a:r>
              <a:rPr lang="en-US"/>
              <a:t>	Sistem operasi menyediakan respon yang dapat menghilangkan keadaan error dengan dampak yang sedikit terhadap aplikasi yang sedang berjalan</a:t>
            </a:r>
            <a:endParaRPr lang="en-US"/>
          </a:p>
          <a:p>
            <a:r>
              <a:rPr lang="en-US">
                <a:sym typeface="+mn-ea"/>
              </a:rPr>
              <a:t>Accounting :</a:t>
            </a:r>
            <a:endParaRPr lang="en-US">
              <a:sym typeface="+mn-ea"/>
            </a:endParaRPr>
          </a:p>
          <a:p>
            <a:pPr marL="0" indent="0">
              <a:buNone/>
            </a:pPr>
            <a:r>
              <a:rPr lang="en-US">
                <a:sym typeface="+mn-ea"/>
              </a:rPr>
              <a:t>	Sistem operasi yang baik akan mengumpulkan statistik pemakaian bermacam-macam sumber daya dan memonitor parameter kinerja, seperti waktu respon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5"/>
          <p:cNvSpPr/>
          <p:nvPr>
            <p:ph type="title"/>
          </p:nvPr>
        </p:nvSpPr>
        <p:spPr/>
        <p:txBody>
          <a:bodyPr vert="horz" wrap="square" lIns="0" tIns="0" rIns="0" bIns="0" anchor="b"/>
          <a:p>
            <a:pPr lvl="0" eaLnBrk="1" hangingPunct="1"/>
            <a:r>
              <a:rPr lang="en-US" altLang="zh-CN" dirty="0"/>
              <a:t>Evolusi Sistem Operasi</a:t>
            </a:r>
            <a:endParaRPr lang="en-US" altLang="zh-CN" dirty="0"/>
          </a:p>
        </p:txBody>
      </p:sp>
      <p:sp>
        <p:nvSpPr>
          <p:cNvPr id="5123" name="Rectangle 6"/>
          <p:cNvSpPr>
            <a:spLocks noGrp="1"/>
          </p:cNvSpPr>
          <p:nvPr>
            <p:ph type="body"/>
          </p:nvPr>
        </p:nvSpPr>
        <p:spPr/>
        <p:txBody>
          <a:bodyPr vert="horz" wrap="square" anchor="t"/>
          <a:p>
            <a:pPr lvl="0" eaLnBrk="1" hangingPunct="1"/>
            <a:r>
              <a:rPr lang="en-US"/>
              <a:t>OS Sederhana</a:t>
            </a:r>
            <a:endParaRPr lang="en-US"/>
          </a:p>
          <a:p>
            <a:pPr lvl="0" eaLnBrk="1" hangingPunct="1"/>
            <a:r>
              <a:rPr lang="en-US"/>
              <a:t>Simple batch system</a:t>
            </a:r>
            <a:endParaRPr lang="en-US"/>
          </a:p>
          <a:p>
            <a:pPr lvl="0" eaLnBrk="1" hangingPunct="1"/>
            <a:r>
              <a:rPr lang="en-US"/>
              <a:t>Multiprogrammed batch system</a:t>
            </a:r>
            <a:endParaRPr lang="en-US"/>
          </a:p>
          <a:p>
            <a:pPr lvl="0" eaLnBrk="1" hangingPunct="1"/>
            <a:r>
              <a:rPr lang="en-US"/>
              <a:t>Time sharing system</a:t>
            </a:r>
            <a:endParaRPr lang="en-US"/>
          </a:p>
          <a:p>
            <a:pPr lvl="0" eaLnBrk="1" hangingPunct="1"/>
            <a:r>
              <a:rPr lang="en-US"/>
              <a:t>Desktop system</a:t>
            </a:r>
            <a:endParaRPr lang="en-US"/>
          </a:p>
          <a:p>
            <a:pPr lvl="0" eaLnBrk="1" hangingPunct="1"/>
            <a:r>
              <a:rPr lang="en-US"/>
              <a:t>Real-Time system</a:t>
            </a:r>
            <a:endParaRPr lang="en-US"/>
          </a:p>
          <a:p>
            <a:pPr lvl="0" eaLnBrk="1" hangingPunct="1"/>
            <a:r>
              <a:rPr lang="en-US"/>
              <a:t>Distributed system</a:t>
            </a:r>
            <a:endParaRPr lang="en-US"/>
          </a:p>
          <a:p>
            <a:pPr lvl="0" eaLnBrk="1" hangingPunct="1"/>
            <a:r>
              <a:rPr lang="en-US"/>
              <a:t>Clustered system</a:t>
            </a:r>
            <a:endParaRPr lang="en-US"/>
          </a:p>
          <a:p>
            <a:pPr lvl="0" eaLnBrk="1" hangingPunct="1"/>
            <a:r>
              <a:rPr lang="en-US"/>
              <a:t>Handled system</a:t>
            </a:r>
            <a:endParaRPr lang="en-US"/>
          </a:p>
        </p:txBody>
      </p:sp>
      <p:pic>
        <p:nvPicPr>
          <p:cNvPr id="4" name="Picture 3" descr="fortra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49850" y="1036320"/>
            <a:ext cx="3550920" cy="1564005"/>
          </a:xfrm>
          <a:prstGeom prst="rect">
            <a:avLst/>
          </a:prstGeom>
        </p:spPr>
      </p:pic>
      <p:pic>
        <p:nvPicPr>
          <p:cNvPr id="5" name="Picture 4" descr="macintos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850" y="4518660"/>
            <a:ext cx="2769870" cy="2033270"/>
          </a:xfrm>
          <a:prstGeom prst="rect">
            <a:avLst/>
          </a:prstGeom>
        </p:spPr>
      </p:pic>
      <p:pic>
        <p:nvPicPr>
          <p:cNvPr id="6" name="Picture 5" descr="tty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9850" y="2761615"/>
            <a:ext cx="3551555" cy="157607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Linkungan Komputasi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Komputasi tradisional</a:t>
            </a:r>
            <a:endParaRPr lang="en-US"/>
          </a:p>
          <a:p>
            <a:r>
              <a:rPr lang="en-US"/>
              <a:t>Komputasi berbasis web</a:t>
            </a:r>
            <a:endParaRPr lang="en-US"/>
          </a:p>
          <a:p>
            <a:r>
              <a:rPr lang="en-US"/>
              <a:t>Komputasi pada embedded system</a:t>
            </a:r>
            <a:endParaRPr lang="en-US"/>
          </a:p>
          <a:p>
            <a:r>
              <a:rPr lang="en-US"/>
              <a:t>Cloud Computing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5"/>
          <p:cNvSpPr/>
          <p:nvPr>
            <p:ph type="title"/>
          </p:nvPr>
        </p:nvSpPr>
        <p:spPr/>
        <p:txBody>
          <a:bodyPr vert="horz" wrap="square" lIns="0" tIns="0" rIns="0" bIns="0" anchor="b"/>
          <a:p>
            <a:pPr lvl="0" eaLnBrk="1" hangingPunct="1"/>
            <a:r>
              <a:rPr lang="en-US" altLang="zh-CN" dirty="0"/>
              <a:t>Hasil-hasil Utama</a:t>
            </a:r>
            <a:endParaRPr lang="en-US" altLang="zh-CN" dirty="0"/>
          </a:p>
        </p:txBody>
      </p:sp>
      <p:sp>
        <p:nvSpPr>
          <p:cNvPr id="5123" name="Rectangle 6"/>
          <p:cNvSpPr>
            <a:spLocks noGrp="1"/>
          </p:cNvSpPr>
          <p:nvPr>
            <p:ph type="body"/>
          </p:nvPr>
        </p:nvSpPr>
        <p:spPr/>
        <p:txBody>
          <a:bodyPr vert="horz" wrap="square" anchor="t"/>
          <a:p>
            <a:pPr lvl="0" eaLnBrk="1" hangingPunct="1"/>
            <a:r>
              <a:rPr lang="en-US"/>
              <a:t>Terdapat llima buah perolehan intelektual dalam pengembangan sistem operasi :</a:t>
            </a:r>
            <a:endParaRPr lang="en-US"/>
          </a:p>
          <a:p>
            <a:pPr lvl="2" eaLnBrk="1" hangingPunct="1">
              <a:buAutoNum type="arabicPeriod"/>
            </a:pPr>
            <a:r>
              <a:rPr lang="en-US"/>
              <a:t> Proses </a:t>
            </a:r>
            <a:endParaRPr lang="en-US"/>
          </a:p>
          <a:p>
            <a:pPr lvl="2" eaLnBrk="1" hangingPunct="1">
              <a:buAutoNum type="arabicPeriod"/>
            </a:pPr>
            <a:r>
              <a:rPr lang="en-US"/>
              <a:t> Manajemen Memoi</a:t>
            </a:r>
            <a:endParaRPr lang="en-US"/>
          </a:p>
          <a:p>
            <a:pPr lvl="2" eaLnBrk="1" hangingPunct="1">
              <a:buAutoNum type="arabicPeriod"/>
            </a:pPr>
            <a:r>
              <a:rPr lang="en-US"/>
              <a:t> Proteksi Informasi dan Keamanan</a:t>
            </a:r>
            <a:endParaRPr lang="en-US"/>
          </a:p>
          <a:p>
            <a:pPr lvl="2" eaLnBrk="1" hangingPunct="1">
              <a:buAutoNum type="arabicPeriod"/>
            </a:pPr>
            <a:r>
              <a:rPr lang="en-US"/>
              <a:t> Penjadwalan dan manajemen sumber daya</a:t>
            </a:r>
            <a:endParaRPr lang="en-US"/>
          </a:p>
          <a:p>
            <a:pPr lvl="2" eaLnBrk="1" hangingPunct="1">
              <a:buAutoNum type="arabicPeriod"/>
            </a:pPr>
            <a:r>
              <a:rPr lang="en-US"/>
              <a:t> Struktur sistem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000120140530A79PPBG">
  <a:themeElements>
    <a:clrScheme name="">
      <a:dk1>
        <a:srgbClr val="47494B"/>
      </a:dk1>
      <a:lt1>
        <a:srgbClr val="FFFFFF"/>
      </a:lt1>
      <a:dk2>
        <a:srgbClr val="454749"/>
      </a:dk2>
      <a:lt2>
        <a:srgbClr val="EAF5FC"/>
      </a:lt2>
      <a:accent1>
        <a:srgbClr val="887DCD"/>
      </a:accent1>
      <a:accent2>
        <a:srgbClr val="6F8BC9"/>
      </a:accent2>
      <a:accent3>
        <a:srgbClr val="FFFFFF"/>
      </a:accent3>
      <a:accent4>
        <a:srgbClr val="3C3E3F"/>
      </a:accent4>
      <a:accent5>
        <a:srgbClr val="C4C0E2"/>
      </a:accent5>
      <a:accent6>
        <a:srgbClr val="637CB4"/>
      </a:accent6>
      <a:hlink>
        <a:srgbClr val="00B0F0"/>
      </a:hlink>
      <a:folHlink>
        <a:srgbClr val="AFB2B4"/>
      </a:folHlink>
    </a:clrScheme>
    <a:fontScheme name="">
      <a:majorFont>
        <a:latin typeface="Baskerville Old Face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47494B"/>
        </a:dk1>
        <a:lt1>
          <a:srgbClr val="FFFFFF"/>
        </a:lt1>
        <a:dk2>
          <a:srgbClr val="454749"/>
        </a:dk2>
        <a:lt2>
          <a:srgbClr val="EAF5FC"/>
        </a:lt2>
        <a:accent1>
          <a:srgbClr val="887DCD"/>
        </a:accent1>
        <a:accent2>
          <a:srgbClr val="6F8BC9"/>
        </a:accent2>
        <a:accent3>
          <a:srgbClr val="FFFFFF"/>
        </a:accent3>
        <a:accent4>
          <a:srgbClr val="3C3E3F"/>
        </a:accent4>
        <a:accent5>
          <a:srgbClr val="C4C0E2"/>
        </a:accent5>
        <a:accent6>
          <a:srgbClr val="637CB4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A000120140530A79PPBG">
  <a:themeElements>
    <a:clrScheme name="">
      <a:dk1>
        <a:srgbClr val="47494B"/>
      </a:dk1>
      <a:lt1>
        <a:srgbClr val="FFFFFF"/>
      </a:lt1>
      <a:dk2>
        <a:srgbClr val="454749"/>
      </a:dk2>
      <a:lt2>
        <a:srgbClr val="EAF5FC"/>
      </a:lt2>
      <a:accent1>
        <a:srgbClr val="887DCD"/>
      </a:accent1>
      <a:accent2>
        <a:srgbClr val="6F8BC9"/>
      </a:accent2>
      <a:accent3>
        <a:srgbClr val="FFFFFF"/>
      </a:accent3>
      <a:accent4>
        <a:srgbClr val="3C3E3F"/>
      </a:accent4>
      <a:accent5>
        <a:srgbClr val="C4C0E2"/>
      </a:accent5>
      <a:accent6>
        <a:srgbClr val="637CB4"/>
      </a:accent6>
      <a:hlink>
        <a:srgbClr val="00B0F0"/>
      </a:hlink>
      <a:folHlink>
        <a:srgbClr val="AFB2B4"/>
      </a:folHlink>
    </a:clrScheme>
    <a:fontScheme name="">
      <a:majorFont>
        <a:latin typeface="Baskerville Old Face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47494B"/>
        </a:dk1>
        <a:lt1>
          <a:srgbClr val="FFFFFF"/>
        </a:lt1>
        <a:dk2>
          <a:srgbClr val="454749"/>
        </a:dk2>
        <a:lt2>
          <a:srgbClr val="EAF5FC"/>
        </a:lt2>
        <a:accent1>
          <a:srgbClr val="887DCD"/>
        </a:accent1>
        <a:accent2>
          <a:srgbClr val="6F8BC9"/>
        </a:accent2>
        <a:accent3>
          <a:srgbClr val="FFFFFF"/>
        </a:accent3>
        <a:accent4>
          <a:srgbClr val="3C3E3F"/>
        </a:accent4>
        <a:accent5>
          <a:srgbClr val="C4C0E2"/>
        </a:accent5>
        <a:accent6>
          <a:srgbClr val="637CB4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6CBE6"/>
      </a:accent5>
      <a:accent6>
        <a:srgbClr val="D4702B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A000120140530A79PPBG</Template>
  <TotalTime>0</TotalTime>
  <Words>2976</Words>
  <Application>WPS Presentation</Application>
  <PresentationFormat>On-screen Show (4:3)</PresentationFormat>
  <Paragraphs>190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5" baseType="lpstr">
      <vt:lpstr>Arial</vt:lpstr>
      <vt:lpstr>SimSun</vt:lpstr>
      <vt:lpstr>Wingdings</vt:lpstr>
      <vt:lpstr>Calibri</vt:lpstr>
      <vt:lpstr>幼圆</vt:lpstr>
      <vt:lpstr>Baskerville Old Face</vt:lpstr>
      <vt:lpstr>Microsoft YaHei</vt:lpstr>
      <vt:lpstr/>
      <vt:lpstr>Arial Unicode MS</vt:lpstr>
      <vt:lpstr>Segoe Print</vt:lpstr>
      <vt:lpstr>Wingdings</vt:lpstr>
      <vt:lpstr>A000120140530A79PPBG</vt:lpstr>
      <vt:lpstr>1_A000120140530A79PPBG</vt:lpstr>
      <vt:lpstr>Gambaran Umum Sistem Operasi</vt:lpstr>
      <vt:lpstr>Pokok Bahasan</vt:lpstr>
      <vt:lpstr>PowerPoint 演示文稿</vt:lpstr>
      <vt:lpstr>Tujuan dan Fungsi Sistem Operasi</vt:lpstr>
      <vt:lpstr>PowerPoint 演示文稿</vt:lpstr>
      <vt:lpstr>Fungsi Sistem Operasi</vt:lpstr>
      <vt:lpstr>Evolusi Sistem Operasi</vt:lpstr>
      <vt:lpstr>PowerPoint 演示文稿</vt:lpstr>
      <vt:lpstr>Hasil-hasil Utama</vt:lpstr>
      <vt:lpstr>PowerPoint 演示文稿</vt:lpstr>
      <vt:lpstr>Hierarki Rancangan Sistem Operasi</vt:lpstr>
      <vt:lpstr>Karakteristik Sistem Operasi Modern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fdsa</dc:title>
  <dc:creator>admin</dc:creator>
  <cp:lastModifiedBy>user</cp:lastModifiedBy>
  <cp:revision>67</cp:revision>
  <dcterms:created xsi:type="dcterms:W3CDTF">2014-06-03T02:52:00Z</dcterms:created>
  <dcterms:modified xsi:type="dcterms:W3CDTF">2017-09-12T07:54:53Z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模板文件">
    <vt:lpwstr/>
  </property>
  <property fmtid="{D5CDD505-2E9C-101B-9397-08002B2CF9AE}" pid="3" name="标题">
    <vt:lpwstr>抽象科技背景_A000120140530A79PPBG</vt:lpwstr>
  </property>
  <property fmtid="{D5CDD505-2E9C-101B-9397-08002B2CF9AE}" pid="4" name="关键字">
    <vt:lpwstr>商业科技 4:3 蓝 蓝色 抽象 科技 V1 多色</vt:lpwstr>
  </property>
  <property fmtid="{D5CDD505-2E9C-101B-9397-08002B2CF9AE}" pid="5" name="KSOProductBuildVer">
    <vt:lpwstr>1033-10.2.0.5934</vt:lpwstr>
  </property>
</Properties>
</file>