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3">
  <p:sldMasterIdLst>
    <p:sldMasterId id="2147483657" r:id="rId1"/>
  </p:sldMasterIdLst>
  <p:notesMasterIdLst>
    <p:notesMasterId r:id="rId32"/>
  </p:notesMasterIdLst>
  <p:sldIdLst>
    <p:sldId id="259" r:id="rId2"/>
    <p:sldId id="316" r:id="rId3"/>
    <p:sldId id="319" r:id="rId4"/>
    <p:sldId id="31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18" r:id="rId15"/>
    <p:sldId id="333" r:id="rId16"/>
    <p:sldId id="334" r:id="rId17"/>
    <p:sldId id="335" r:id="rId18"/>
    <p:sldId id="322" r:id="rId19"/>
    <p:sldId id="320" r:id="rId20"/>
    <p:sldId id="321" r:id="rId21"/>
    <p:sldId id="323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</p:sldIdLst>
  <p:sldSz cx="9144000" cy="5143500" type="screen16x9"/>
  <p:notesSz cx="6858000" cy="9144000"/>
  <p:embeddedFontLs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</p:embeddedFont>
    <p:embeddedFont>
      <p:font typeface="Roboto Condensed" panose="020B0604020202020204" charset="0"/>
      <p:regular r:id="rId42"/>
      <p:bold r:id="rId43"/>
      <p:italic r:id="rId44"/>
      <p:boldItalic r:id="rId45"/>
    </p:embeddedFont>
    <p:embeddedFont>
      <p:font typeface="MS UI Gothic" panose="020B0600070205080204" pitchFamily="34" charset="-128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434D931-64FE-44CE-977E-80A500873EDF}">
  <a:tblStyle styleId="{8434D931-64FE-44CE-977E-80A500873ED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3662" autoAdjust="0"/>
  </p:normalViewPr>
  <p:slideViewPr>
    <p:cSldViewPr>
      <p:cViewPr varScale="1">
        <p:scale>
          <a:sx n="97" d="100"/>
          <a:sy n="97" d="100"/>
        </p:scale>
        <p:origin x="-280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423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97213" y="2635518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1" y="2924825"/>
            <a:ext cx="6589086" cy="2027267"/>
            <a:chOff x="-9894851" y="-4493254"/>
            <a:chExt cx="21200407" cy="6522739"/>
          </a:xfrm>
        </p:grpSpPr>
        <p:sp>
          <p:nvSpPr>
            <p:cNvPr id="29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63525" y="3975448"/>
            <a:ext cx="4094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7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1.jp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3.jp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jpg"/><Relationship Id="rId7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9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4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395536" y="3837242"/>
            <a:ext cx="5184576" cy="89474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 smtClean="0"/>
              <a:t>Perkembangbiakan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6600" dirty="0" err="1" smtClean="0"/>
              <a:t>Tumbuhan</a:t>
            </a:r>
            <a:endParaRPr lang="en" sz="6600" dirty="0"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1</a:t>
            </a:fld>
            <a:endParaRPr lang="en"/>
          </a:p>
        </p:txBody>
      </p:sp>
      <p:sp>
        <p:nvSpPr>
          <p:cNvPr id="7" name="object 19"/>
          <p:cNvSpPr/>
          <p:nvPr/>
        </p:nvSpPr>
        <p:spPr>
          <a:xfrm>
            <a:off x="179512" y="627535"/>
            <a:ext cx="2808312" cy="1914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0"/>
          <p:cNvSpPr/>
          <p:nvPr/>
        </p:nvSpPr>
        <p:spPr>
          <a:xfrm>
            <a:off x="3203848" y="627535"/>
            <a:ext cx="3402101" cy="194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10</a:t>
            </a:fld>
            <a:endParaRPr lang="en"/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1851670"/>
            <a:ext cx="123463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Stolon</a:t>
            </a:r>
            <a:r>
              <a:rPr lang="en-US" dirty="0">
                <a:latin typeface="Roboto Condensed" charset="0"/>
                <a:ea typeface="Roboto Condensed" charset="0"/>
              </a:rPr>
              <a:t>/</a:t>
            </a:r>
            <a:r>
              <a:rPr lang="en-US" dirty="0" err="1">
                <a:latin typeface="Roboto Condensed" charset="0"/>
                <a:ea typeface="Roboto Condensed" charset="0"/>
              </a:rPr>
              <a:t>geragih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851670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6</a:t>
            </a:r>
          </a:p>
        </p:txBody>
      </p:sp>
      <p:pic>
        <p:nvPicPr>
          <p:cNvPr id="14" name="Picture 13" descr="Hasil gambar untuk stolon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06032" y="2283718"/>
            <a:ext cx="22217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7824" y="2159447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i="1" dirty="0" err="1">
                <a:latin typeface="Roboto" panose="020B0604020202020204" charset="0"/>
                <a:ea typeface="Roboto" panose="020B0604020202020204" charset="0"/>
              </a:rPr>
              <a:t>Stolon</a:t>
            </a:r>
            <a:r>
              <a:rPr lang="en-US" sz="2800" i="1" dirty="0">
                <a:latin typeface="Roboto" panose="020B0604020202020204" charset="0"/>
                <a:ea typeface="Roboto" panose="020B0604020202020204" charset="0"/>
              </a:rPr>
              <a:t>/ </a:t>
            </a:r>
            <a:r>
              <a:rPr lang="en-US" sz="2800" i="1" dirty="0" err="1">
                <a:latin typeface="Roboto" panose="020B0604020202020204" charset="0"/>
                <a:ea typeface="Roboto" panose="020B0604020202020204" charset="0"/>
              </a:rPr>
              <a:t>geragih</a:t>
            </a:r>
            <a:r>
              <a:rPr lang="en-US" sz="28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merupakan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merambat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seperti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yang</a:t>
            </a:r>
            <a:r>
              <a:rPr lang="en-US" sz="28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terdapat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tanaman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arbei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tumbuhan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antanan</a:t>
            </a:r>
            <a:endParaRPr lang="en-US" sz="2800" dirty="0">
              <a:latin typeface="Roboto" panose="020B0604020202020204" charset="0"/>
              <a:ea typeface="Robo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11</a:t>
            </a:fld>
            <a:endParaRPr lang="en"/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2139702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i="1" dirty="0" err="1">
                <a:latin typeface="Roboto" panose="020B0604020202020204" charset="0"/>
                <a:ea typeface="Roboto" panose="020B0604020202020204" charset="0"/>
              </a:rPr>
              <a:t>Umbi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i="1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adalah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digunakan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untuk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menyimpan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cadangan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makanan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terdapat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dalam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tanah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umbi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tersebut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terdapat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tunas-tunas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sebagai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calon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tumbuhan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baru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Misalnya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umbi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terdapat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kentang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ubi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jalar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1851670"/>
            <a:ext cx="10903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Umbi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latin typeface="Roboto Condensed" charset="0"/>
                <a:ea typeface="Roboto Condensed" charset="0"/>
              </a:rPr>
              <a:t>Batang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1851670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7</a:t>
            </a:r>
          </a:p>
        </p:txBody>
      </p:sp>
      <p:pic>
        <p:nvPicPr>
          <p:cNvPr id="25" name="Picture 24" descr="Hasil gambar untuk umbi bata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291543"/>
            <a:ext cx="2160239" cy="25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12</a:t>
            </a:fld>
            <a:endParaRPr lang="en"/>
          </a:p>
        </p:txBody>
      </p:sp>
      <p:sp>
        <p:nvSpPr>
          <p:cNvPr id="17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9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2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12533" y="2190045"/>
            <a:ext cx="47558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i="1" dirty="0" err="1">
                <a:latin typeface="Roboto" panose="020B0604020202020204" charset="0"/>
                <a:ea typeface="Roboto" panose="020B0604020202020204" charset="0"/>
              </a:rPr>
              <a:t>Umbi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 lapis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adalah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terdapat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dalam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tanah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dapat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menumbuhkan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tunas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disebut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siung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Karena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berlapis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-lapis,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maka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disebut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umbi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lapis,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misalnya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tanaman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bawang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merah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bawang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bombay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1560" y="1779662"/>
            <a:ext cx="108012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Umbi</a:t>
            </a:r>
            <a:r>
              <a:rPr lang="en-US" dirty="0">
                <a:latin typeface="Roboto Condensed" charset="0"/>
                <a:ea typeface="Roboto Condensed" charset="0"/>
              </a:rPr>
              <a:t> Lapis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5536" y="1779662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8</a:t>
            </a:r>
          </a:p>
        </p:txBody>
      </p:sp>
      <p:pic>
        <p:nvPicPr>
          <p:cNvPr id="35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11710"/>
            <a:ext cx="223859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13</a:t>
            </a:fld>
            <a:endParaRPr lang="en"/>
          </a:p>
        </p:txBody>
      </p:sp>
      <p:pic>
        <p:nvPicPr>
          <p:cNvPr id="4" name="Picture 3" descr="Hasil gambar untuk tunas adventif adala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14" y="2020023"/>
            <a:ext cx="2044354" cy="2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438" y="1563638"/>
            <a:ext cx="125226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Roboto Condensed" charset="0"/>
                <a:ea typeface="Roboto Condensed" charset="0"/>
              </a:rPr>
              <a:t>Tunas </a:t>
            </a:r>
            <a:r>
              <a:rPr lang="en-US" dirty="0" err="1">
                <a:latin typeface="Roboto Condensed" charset="0"/>
                <a:ea typeface="Roboto Condensed" charset="0"/>
              </a:rPr>
              <a:t>Adventif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414" y="1563638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9</a:t>
            </a:r>
          </a:p>
        </p:txBody>
      </p:sp>
      <p:sp>
        <p:nvSpPr>
          <p:cNvPr id="7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9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2194286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Tunas </a:t>
            </a:r>
            <a:r>
              <a:rPr lang="en-US" sz="2400" i="1" dirty="0" err="1">
                <a:latin typeface="Roboto" panose="020B0604020202020204" charset="0"/>
                <a:ea typeface="Roboto" panose="020B0604020202020204" charset="0"/>
              </a:rPr>
              <a:t>adventif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adalah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tunas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keluar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dari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akar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permukaan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tanah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misalnya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pohon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kersen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pohon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kesemek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cocor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bebek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lvl="0" algn="just"/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14</a:t>
            </a:fld>
            <a:endParaRPr lang="en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18"/>
          <p:cNvSpPr txBox="1">
            <a:spLocks/>
          </p:cNvSpPr>
          <p:nvPr/>
        </p:nvSpPr>
        <p:spPr>
          <a:xfrm>
            <a:off x="1547664" y="483518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Buatan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7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8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0825" y="3723878"/>
            <a:ext cx="116089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Stek</a:t>
            </a:r>
            <a:r>
              <a:rPr lang="en-US" dirty="0"/>
              <a:t> </a:t>
            </a:r>
            <a:r>
              <a:rPr lang="en-US" dirty="0" err="1"/>
              <a:t>Batang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801" y="3723878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2979" y="2263973"/>
            <a:ext cx="79701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Cangkok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6955" y="226397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7256" y="3435846"/>
            <a:ext cx="979120" cy="372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Merunduk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435846"/>
            <a:ext cx="272832" cy="372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771800" y="149163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0" y="3219822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52120" y="1615108"/>
            <a:ext cx="0" cy="297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Langkah_langkah_mencangk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416" y="3101541"/>
            <a:ext cx="2960712" cy="14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erundu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649" y="1759520"/>
            <a:ext cx="2700301" cy="131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cara-setek-singko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275607"/>
            <a:ext cx="26277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467544" y="1563638"/>
            <a:ext cx="116089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Stek</a:t>
            </a:r>
            <a:r>
              <a:rPr lang="en-US" dirty="0"/>
              <a:t> </a:t>
            </a:r>
            <a:r>
              <a:rPr lang="en-US" dirty="0" err="1"/>
              <a:t>Batang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63638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1</a:t>
            </a:r>
          </a:p>
        </p:txBody>
      </p:sp>
      <p:pic>
        <p:nvPicPr>
          <p:cNvPr id="6" name="Picture 5" descr="cara-setek-singko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95686"/>
            <a:ext cx="25922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771800" y="149163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9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Buatan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1563638"/>
            <a:ext cx="4968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Langkah-langkah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Stek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Pilih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Induk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/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Pohon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unggul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sudah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berbuah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jika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penyetekan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dilakukan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tanama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buah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Pilihlah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 yang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sudah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memiliki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kayu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/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keras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ukuran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tergantung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jenis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tanaman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tapi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keumumannya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sebesar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jari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Potong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secara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miring 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baik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bagian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pangkal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ataupun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ujungnya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keumumam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panjangnya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10 cm.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Berilah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perangsang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akar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bagian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pangkal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Tancap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media yang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sudah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disiapkan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saat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pemasukan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dalam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media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sebaiknya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hati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hati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jangan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sampai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stek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rusak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Cek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Tanaman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jika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sudah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berakar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tumbuh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daun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baru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boleh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di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latin typeface="Roboto" panose="020B0604020202020204" charset="0"/>
                <a:ea typeface="Roboto" panose="020B0604020202020204" charset="0"/>
              </a:rPr>
              <a:t>tanam</a:t>
            </a:r>
            <a:r>
              <a:rPr lang="en-US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357986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menanam</a:t>
            </a:r>
            <a:r>
              <a:rPr lang="en-US" sz="1200" i="1" dirty="0"/>
              <a:t> </a:t>
            </a:r>
            <a:r>
              <a:rPr lang="en-US" sz="1200" i="1" dirty="0" err="1"/>
              <a:t>potongan</a:t>
            </a:r>
            <a:r>
              <a:rPr lang="en-US" sz="1200" i="1" dirty="0"/>
              <a:t> </a:t>
            </a:r>
            <a:r>
              <a:rPr lang="en-US" sz="1200" i="1" dirty="0" err="1"/>
              <a:t>atau</a:t>
            </a:r>
            <a:r>
              <a:rPr lang="en-US" sz="1200" i="1" dirty="0"/>
              <a:t> </a:t>
            </a:r>
            <a:r>
              <a:rPr lang="en-US" sz="1200" i="1" dirty="0" err="1"/>
              <a:t>helaian</a:t>
            </a:r>
            <a:r>
              <a:rPr lang="en-US" sz="1200" i="1" dirty="0"/>
              <a:t> </a:t>
            </a:r>
            <a:r>
              <a:rPr lang="en-US" sz="1200" i="1" dirty="0" err="1"/>
              <a:t>daun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build="p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16</a:t>
            </a:fld>
            <a:endParaRPr lang="e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8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Buatan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543893"/>
            <a:ext cx="79701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Cangkok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54389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2</a:t>
            </a:r>
          </a:p>
        </p:txBody>
      </p:sp>
      <p:pic>
        <p:nvPicPr>
          <p:cNvPr id="16" name="Picture 15" descr="Langkah_langkah_mencangko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95686"/>
            <a:ext cx="25202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2771800" y="149163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20622" y="1230489"/>
            <a:ext cx="6279362" cy="368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Langkah-langkah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mencangkok</a:t>
            </a:r>
            <a:endParaRPr lang="en-US" dirty="0">
              <a:solidFill>
                <a:srgbClr val="22222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Membuat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keratan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melingkar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cabang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telah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ditentukan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Jarak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antara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keratan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± 5 – 10 cm.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Cabang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tanaman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dapat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dikerat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adalah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bawah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kuncup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daun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Mengupas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kulit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membersihkan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kambium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Bersihkan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lapisan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kambiumnya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cara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dikerok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Setelah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bersih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biarkan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sampai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kering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Membungkus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/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menutup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cangkokan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tanah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telah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diberi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pupuk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Kemudian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bungkus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/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balut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sabut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kelapa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atau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plastik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Siram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air. 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Jika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cangkokan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sudah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berakar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cukup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banyak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cangkokan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sudah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bisa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dipotong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ditanam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di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tanah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subur</a:t>
            </a:r>
            <a:r>
              <a:rPr lang="en-US" dirty="0">
                <a:solidFill>
                  <a:srgbClr val="222222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350785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membuat</a:t>
            </a:r>
            <a:r>
              <a:rPr lang="en-US" sz="1200" i="1" dirty="0"/>
              <a:t> </a:t>
            </a:r>
            <a:r>
              <a:rPr lang="en-US" sz="1200" i="1" dirty="0" err="1"/>
              <a:t>akar</a:t>
            </a:r>
            <a:r>
              <a:rPr lang="en-US" sz="1200" i="1" dirty="0"/>
              <a:t> </a:t>
            </a:r>
            <a:r>
              <a:rPr lang="en-US" sz="1200" i="1" dirty="0" err="1"/>
              <a:t>baru</a:t>
            </a:r>
            <a:r>
              <a:rPr lang="en-US" sz="1200" i="1" dirty="0"/>
              <a:t> </a:t>
            </a:r>
            <a:r>
              <a:rPr lang="en-US" sz="1200" i="1" dirty="0" err="1"/>
              <a:t>pada</a:t>
            </a:r>
            <a:r>
              <a:rPr lang="en-US" sz="1200" i="1" dirty="0"/>
              <a:t> </a:t>
            </a:r>
            <a:r>
              <a:rPr lang="en-US" sz="1200" i="1" dirty="0" err="1"/>
              <a:t>bagian</a:t>
            </a:r>
            <a:r>
              <a:rPr lang="en-US" sz="1200" i="1" dirty="0"/>
              <a:t> </a:t>
            </a:r>
            <a:r>
              <a:rPr lang="en-US" sz="1200" i="1" dirty="0" err="1"/>
              <a:t>batang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build="p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17</a:t>
            </a:fld>
            <a:endParaRPr lang="en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Buatan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9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544" y="1543893"/>
            <a:ext cx="97912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Merunduk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154389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3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71800" y="1615108"/>
            <a:ext cx="0" cy="297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merundu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39702"/>
            <a:ext cx="24482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79512" y="361296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Membengkokkan</a:t>
            </a:r>
            <a:r>
              <a:rPr lang="en-US" sz="1200" i="1" dirty="0"/>
              <a:t> </a:t>
            </a:r>
            <a:r>
              <a:rPr lang="en-US" sz="1200" i="1" dirty="0" err="1"/>
              <a:t>sebagian</a:t>
            </a:r>
            <a:r>
              <a:rPr lang="en-US" sz="1200" i="1" dirty="0"/>
              <a:t> </a:t>
            </a:r>
            <a:r>
              <a:rPr lang="en-US" sz="1200" i="1" dirty="0" err="1"/>
              <a:t>batang</a:t>
            </a:r>
            <a:r>
              <a:rPr lang="en-US" sz="1200" i="1" dirty="0"/>
              <a:t> </a:t>
            </a:r>
            <a:r>
              <a:rPr lang="en-US" sz="1200" i="1" dirty="0" err="1"/>
              <a:t>atau</a:t>
            </a:r>
            <a:r>
              <a:rPr lang="en-US" sz="1200" i="1" dirty="0"/>
              <a:t> ranting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memendamkannya</a:t>
            </a:r>
            <a:r>
              <a:rPr lang="en-US" sz="1200" i="1" dirty="0"/>
              <a:t> </a:t>
            </a:r>
            <a:r>
              <a:rPr lang="en-US" sz="1200" i="1" dirty="0" err="1"/>
              <a:t>ke</a:t>
            </a:r>
            <a:r>
              <a:rPr lang="en-US" sz="1200" i="1" dirty="0"/>
              <a:t> </a:t>
            </a:r>
            <a:r>
              <a:rPr lang="en-US" sz="1200" i="1" dirty="0" err="1"/>
              <a:t>dalam</a:t>
            </a:r>
            <a:r>
              <a:rPr lang="en-US" sz="1200" i="1" dirty="0"/>
              <a:t> </a:t>
            </a:r>
            <a:r>
              <a:rPr lang="en-US" sz="1200" i="1" dirty="0" err="1"/>
              <a:t>tanah</a:t>
            </a:r>
            <a:r>
              <a:rPr lang="en-US" sz="1200" i="1" dirty="0"/>
              <a:t>.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15816" y="1563638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dirty="0"/>
              <a:t>Pilih batang tanaman yang sudah tua, kuat dan panjang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dirty="0"/>
              <a:t>Kerat bagian kulit batangnya seperti pada mencangkok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dirty="0"/>
              <a:t>Bengkokkan batang tanaman dengan sedikit dari bagian tengahnya menyentuh tanah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dirty="0"/>
              <a:t>Tahan batang tanaman tadi dengan cara mengubur bagian batang yang menyentuh tanah dan diatasya diberi pemberat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dirty="0"/>
              <a:t>Biarkan selama beberapa hari sambil menyiram gundukan tanah tersebut</a:t>
            </a:r>
            <a:r>
              <a:rPr lang="en-US" dirty="0"/>
              <a:t> 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id-ID" dirty="0"/>
              <a:t>Setelah akar dari bagian tengah batang tadi muncul, pisahkan tanaman baru dari tanaman induk dengan memotong batang tanaman baru bagian bawah.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Tanaman baru siap dipindahkan ke media tanam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3" grpId="0"/>
      <p:bldP spid="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18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396870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Genera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Shape 239"/>
          <p:cNvGrpSpPr/>
          <p:nvPr/>
        </p:nvGrpSpPr>
        <p:grpSpPr>
          <a:xfrm>
            <a:off x="282215" y="622398"/>
            <a:ext cx="369504" cy="369504"/>
            <a:chOff x="2594050" y="1631825"/>
            <a:chExt cx="439625" cy="439625"/>
          </a:xfrm>
        </p:grpSpPr>
        <p:sp>
          <p:nvSpPr>
            <p:cNvPr id="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75855" y="1491630"/>
            <a:ext cx="54726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Generatif</a:t>
            </a:r>
            <a:r>
              <a:rPr lang="en-US" dirty="0"/>
              <a:t>/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yang </a:t>
            </a:r>
            <a:r>
              <a:rPr lang="en-US" dirty="0" err="1"/>
              <a:t>didahului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peleburan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sel.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generatif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:</a:t>
            </a:r>
            <a:endParaRPr lang="en-US" sz="1100" dirty="0"/>
          </a:p>
          <a:p>
            <a:pPr algn="just"/>
            <a:r>
              <a:rPr lang="en-US" dirty="0"/>
              <a:t> </a:t>
            </a:r>
            <a:endParaRPr lang="en-US" sz="1100" dirty="0"/>
          </a:p>
          <a:p>
            <a:pPr marL="58738" lvl="1" indent="-58738" algn="just">
              <a:buFont typeface="Arial" pitchFamily="34" charset="0"/>
              <a:buChar char="•"/>
            </a:pPr>
            <a:r>
              <a:rPr lang="en-US" dirty="0" err="1"/>
              <a:t>Konyugasi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melebur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kelaminnya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peleburan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peleburan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zygospora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Alga </a:t>
            </a:r>
            <a:r>
              <a:rPr lang="en-US" dirty="0" err="1"/>
              <a:t>dan</a:t>
            </a:r>
            <a:r>
              <a:rPr lang="en-US" dirty="0"/>
              <a:t> Protozoa.</a:t>
            </a:r>
            <a:endParaRPr lang="en-US" sz="1100" dirty="0"/>
          </a:p>
          <a:p>
            <a:pPr marL="58738" indent="-58738" algn="just"/>
            <a:r>
              <a:rPr lang="en-US" dirty="0"/>
              <a:t> </a:t>
            </a:r>
            <a:endParaRPr lang="en-US" sz="1100" dirty="0"/>
          </a:p>
          <a:p>
            <a:pPr marL="58738" lvl="1" indent="-58738" algn="just"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</a:t>
            </a:r>
            <a:r>
              <a:rPr lang="en-US" dirty="0" err="1"/>
              <a:t>melebur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terspesialisasi</a:t>
            </a:r>
            <a:r>
              <a:rPr lang="en-US" dirty="0"/>
              <a:t> (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),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peleburannya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zygote.</a:t>
            </a:r>
            <a:endParaRPr lang="en-US" sz="1100" dirty="0"/>
          </a:p>
          <a:p>
            <a:pPr marL="58738" indent="-58738" algn="just">
              <a:buFont typeface="Arial" pitchFamily="34" charset="0"/>
              <a:buChar char="•"/>
            </a:pPr>
            <a:endParaRPr lang="en-US" sz="1100" dirty="0"/>
          </a:p>
          <a:p>
            <a:pPr marL="58738" lvl="1" indent="-58738" algn="just">
              <a:buFont typeface="Arial" pitchFamily="34" charset="0"/>
              <a:buChar char="•"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yang </a:t>
            </a:r>
            <a:r>
              <a:rPr lang="en-US" dirty="0" err="1"/>
              <a:t>melebur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isogami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anisogami</a:t>
            </a:r>
            <a:r>
              <a:rPr lang="en-US" dirty="0"/>
              <a:t>.</a:t>
            </a:r>
            <a:endParaRPr lang="en-US" sz="1100" dirty="0"/>
          </a:p>
          <a:p>
            <a:pPr algn="just"/>
            <a:endParaRPr lang="en-US" dirty="0"/>
          </a:p>
        </p:txBody>
      </p:sp>
      <p:pic>
        <p:nvPicPr>
          <p:cNvPr id="14" name="Picture 13" descr="Hasil gambar untuk generatif pada tumbuha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067694"/>
            <a:ext cx="2952328" cy="189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19</a:t>
            </a:fld>
            <a:endParaRPr lang="e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417134"/>
            <a:ext cx="576064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lvl="0">
              <a:buClr>
                <a:srgbClr val="FFFFFF"/>
              </a:buClr>
              <a:buSzPct val="100000"/>
            </a:pPr>
            <a:r>
              <a:rPr lang="fi-FI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Reproduksi Pada Tumbuhan Lumut dan Paku</a:t>
            </a:r>
          </a:p>
        </p:txBody>
      </p:sp>
      <p:grpSp>
        <p:nvGrpSpPr>
          <p:cNvPr id="5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6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48130" name="Picture 2" descr="D:\A  DATA PENTING\semester 6\perbedaan gymnospermae dan angiospermae,lumut dan paku dalam bentuk tabel,dikotil dan monokotil,persamaan,tabel perbedaan tumbuhan paku dan lumut,ciri ciri,manfaat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668154"/>
            <a:ext cx="2088232" cy="1515489"/>
          </a:xfrm>
          <a:prstGeom prst="rect">
            <a:avLst/>
          </a:prstGeom>
          <a:noFill/>
        </p:spPr>
      </p:pic>
      <p:pic>
        <p:nvPicPr>
          <p:cNvPr id="48132" name="Picture 4" descr="Hasil gambar untuk lumut dan pa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219822"/>
            <a:ext cx="2160240" cy="14401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199568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>
                <a:latin typeface="Roboto Condensed" charset="0"/>
                <a:ea typeface="Roboto Condensed" charset="0"/>
              </a:rPr>
              <a:t>Tumbuhan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lumut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dan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tumbuhan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paku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pada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reprodusinya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mengalami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metagenesis</a:t>
            </a:r>
            <a:r>
              <a:rPr lang="en-US" sz="1800" dirty="0">
                <a:latin typeface="Roboto Condensed" charset="0"/>
                <a:ea typeface="Roboto Condensed" charset="0"/>
              </a:rPr>
              <a:t> (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pergiliran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keturunan</a:t>
            </a:r>
            <a:r>
              <a:rPr lang="en-US" sz="1800" dirty="0">
                <a:latin typeface="Roboto Condensed" charset="0"/>
                <a:ea typeface="Roboto Condensed" charset="0"/>
              </a:rPr>
              <a:t>),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yaitu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antara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keturunan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kawin</a:t>
            </a:r>
            <a:r>
              <a:rPr lang="en-US" sz="1800" dirty="0">
                <a:latin typeface="Roboto Condensed" charset="0"/>
                <a:ea typeface="Roboto Condensed" charset="0"/>
              </a:rPr>
              <a:t> (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gametofit</a:t>
            </a:r>
            <a:r>
              <a:rPr lang="en-US" sz="1800" dirty="0">
                <a:latin typeface="Roboto Condensed" charset="0"/>
                <a:ea typeface="Roboto Condensed" charset="0"/>
              </a:rPr>
              <a:t>)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dan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keturunan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tidak</a:t>
            </a:r>
            <a:r>
              <a:rPr lang="en-US" sz="1800" dirty="0">
                <a:latin typeface="Roboto Condensed" charset="0"/>
                <a:ea typeface="Roboto Condensed" charset="0"/>
              </a:rPr>
              <a:t> 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kawin</a:t>
            </a:r>
            <a:r>
              <a:rPr lang="en-US" sz="1800" dirty="0">
                <a:latin typeface="Roboto Condensed" charset="0"/>
                <a:ea typeface="Roboto Condensed" charset="0"/>
              </a:rPr>
              <a:t> (</a:t>
            </a:r>
            <a:r>
              <a:rPr lang="en-US" sz="1800" dirty="0" err="1">
                <a:latin typeface="Roboto Condensed" charset="0"/>
                <a:ea typeface="Roboto Condensed" charset="0"/>
              </a:rPr>
              <a:t>sporofit</a:t>
            </a:r>
            <a:r>
              <a:rPr lang="en-US" sz="1800" dirty="0">
                <a:latin typeface="Roboto Condensed" charset="0"/>
                <a:ea typeface="Roboto Condensed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</a:t>
            </a:fld>
            <a:endParaRPr lang="en"/>
          </a:p>
        </p:txBody>
      </p:sp>
      <p:sp>
        <p:nvSpPr>
          <p:cNvPr id="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28600" lvl="0">
              <a:spcAft>
                <a:spcPts val="1000"/>
              </a:spcAft>
            </a:pPr>
            <a:r>
              <a:rPr lang="en-US" sz="2400" dirty="0" err="1"/>
              <a:t>Reproduksi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endParaRPr lang="en" sz="2400" dirty="0"/>
          </a:p>
        </p:txBody>
      </p:sp>
      <p:sp>
        <p:nvSpPr>
          <p:cNvPr id="7" name="Shape 323"/>
          <p:cNvSpPr/>
          <p:nvPr/>
        </p:nvSpPr>
        <p:spPr>
          <a:xfrm>
            <a:off x="467544" y="483518"/>
            <a:ext cx="576064" cy="576064"/>
          </a:xfrm>
          <a:prstGeom prst="diamond">
            <a:avLst/>
          </a:prstGeom>
          <a:noFill/>
          <a:ln w="28575">
            <a:solidFill>
              <a:srgbClr val="FFC000"/>
            </a:solidFill>
            <a:headEnd type="none" w="med" len="med"/>
            <a:tailEnd type="none" w="med" len="med"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719572" y="2823778"/>
            <a:ext cx="2736304" cy="360040"/>
            <a:chOff x="1475656" y="1923678"/>
            <a:chExt cx="2736304" cy="64807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75656" y="19236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75656" y="1923678"/>
              <a:ext cx="2736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11960" y="19236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195736" y="1491630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Vegetatif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Aseksual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2139702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Reproduksi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Generatif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seksual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427734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Reproduksi</a:t>
            </a:r>
            <a:r>
              <a:rPr lang="en-US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Pada</a:t>
            </a:r>
            <a:r>
              <a:rPr lang="en-US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000" b="1" dirty="0" err="1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Tumbuhan</a:t>
            </a:r>
            <a:endParaRPr lang="en-US" sz="20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grpSp>
        <p:nvGrpSpPr>
          <p:cNvPr id="26" name="Group 38"/>
          <p:cNvGrpSpPr/>
          <p:nvPr/>
        </p:nvGrpSpPr>
        <p:grpSpPr>
          <a:xfrm rot="16200000">
            <a:off x="3995936" y="1347614"/>
            <a:ext cx="360040" cy="648072"/>
            <a:chOff x="1814359" y="3128069"/>
            <a:chExt cx="1440160" cy="6480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534439" y="3128069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8"/>
            <p:cNvGrpSpPr/>
            <p:nvPr/>
          </p:nvGrpSpPr>
          <p:grpSpPr>
            <a:xfrm>
              <a:off x="1814359" y="3416101"/>
              <a:ext cx="1440160" cy="360040"/>
              <a:chOff x="1475656" y="1923678"/>
              <a:chExt cx="2736304" cy="64807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475656" y="1923678"/>
                <a:ext cx="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475656" y="1923678"/>
                <a:ext cx="2736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211960" y="1923678"/>
                <a:ext cx="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4427984" y="1347614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Vegetatif</a:t>
            </a:r>
            <a:r>
              <a:rPr lang="en-US" dirty="0"/>
              <a:t> </a:t>
            </a:r>
            <a:r>
              <a:rPr lang="en-US" dirty="0" err="1"/>
              <a:t>Alami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27984" y="170765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Vegetatif</a:t>
            </a:r>
            <a:r>
              <a:rPr lang="en-US" dirty="0"/>
              <a:t> </a:t>
            </a:r>
            <a:r>
              <a:rPr lang="en-US" dirty="0" err="1"/>
              <a:t>Buatan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163284" y="3219822"/>
            <a:ext cx="3969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Reproduksi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pada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tumbuhan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lumut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paku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2468" y="4227934"/>
            <a:ext cx="422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Reproduksi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pada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tumbuhan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biji</a:t>
            </a:r>
            <a:r>
              <a:rPr lang="en-US" b="1" dirty="0">
                <a:solidFill>
                  <a:srgbClr val="92D050"/>
                </a:solidFill>
              </a:rPr>
              <a:t>/</a:t>
            </a:r>
            <a:r>
              <a:rPr lang="en-US" b="1" dirty="0" err="1">
                <a:solidFill>
                  <a:srgbClr val="92D050"/>
                </a:solidFill>
              </a:rPr>
              <a:t>tanaman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bunga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>
            <a:off x="2087724" y="210369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2087724" y="318381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36296" y="915566"/>
            <a:ext cx="16225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Membelah</a:t>
            </a: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diri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Fragmentasi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Tunas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Spora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Rhizoma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Stolon</a:t>
            </a: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geragih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Umbi</a:t>
            </a: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batang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Umbi</a:t>
            </a: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 lapis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Tunas </a:t>
            </a: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adventif</a:t>
            </a: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6296" y="3273246"/>
            <a:ext cx="158417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Stek</a:t>
            </a:r>
            <a:r>
              <a:rPr lang="en-US" dirty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batang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Cangkok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Roboto Condensed" charset="0"/>
                <a:ea typeface="Roboto Condensed" charset="0"/>
              </a:rPr>
              <a:t>Dirunduk</a:t>
            </a:r>
            <a:endParaRPr lang="en-US" dirty="0">
              <a:solidFill>
                <a:srgbClr val="002060"/>
              </a:solidFill>
              <a:latin typeface="Roboto Condensed" charset="0"/>
              <a:ea typeface="Roboto Condensed" charset="0"/>
            </a:endParaRPr>
          </a:p>
        </p:txBody>
      </p:sp>
      <p:cxnSp>
        <p:nvCxnSpPr>
          <p:cNvPr id="42" name="Straight Connector 41"/>
          <p:cNvCxnSpPr>
            <a:endCxn id="40" idx="1"/>
          </p:cNvCxnSpPr>
          <p:nvPr/>
        </p:nvCxnSpPr>
        <p:spPr>
          <a:xfrm>
            <a:off x="5364088" y="2015431"/>
            <a:ext cx="1872208" cy="162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3"/>
          </p:cNvCxnSpPr>
          <p:nvPr/>
        </p:nvCxnSpPr>
        <p:spPr>
          <a:xfrm flipV="1">
            <a:off x="5858184" y="1491630"/>
            <a:ext cx="1378112" cy="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67744" y="2427734"/>
            <a:ext cx="2288060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100" dirty="0" err="1">
                <a:latin typeface="Roboto Condensed" charset="0"/>
                <a:ea typeface="Roboto Condensed" charset="0"/>
              </a:rPr>
              <a:t>Konyugasi</a:t>
            </a:r>
            <a:endParaRPr lang="en-US" sz="1100" dirty="0">
              <a:latin typeface="Roboto Condensed" charset="0"/>
              <a:ea typeface="Roboto Condensed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>
                <a:latin typeface="Roboto Condensed" charset="0"/>
                <a:ea typeface="Roboto Condensed" charset="0"/>
              </a:rPr>
              <a:t>Melebur</a:t>
            </a:r>
            <a:r>
              <a:rPr lang="en-US" sz="1100" dirty="0">
                <a:latin typeface="Roboto Condensed" charset="0"/>
                <a:ea typeface="Roboto Condensed" charset="0"/>
              </a:rPr>
              <a:t> </a:t>
            </a:r>
            <a:r>
              <a:rPr lang="en-US" sz="1100" dirty="0" err="1">
                <a:latin typeface="Roboto Condensed" charset="0"/>
                <a:ea typeface="Roboto Condensed" charset="0"/>
              </a:rPr>
              <a:t>sudah</a:t>
            </a:r>
            <a:r>
              <a:rPr lang="en-US" sz="1100" dirty="0">
                <a:latin typeface="Roboto Condensed" charset="0"/>
                <a:ea typeface="Roboto Condensed" charset="0"/>
              </a:rPr>
              <a:t> </a:t>
            </a:r>
            <a:r>
              <a:rPr lang="en-US" sz="1100" dirty="0" err="1">
                <a:latin typeface="Roboto Condensed" charset="0"/>
                <a:ea typeface="Roboto Condensed" charset="0"/>
              </a:rPr>
              <a:t>terspesialisasi</a:t>
            </a:r>
            <a:r>
              <a:rPr lang="en-US" sz="1100" dirty="0">
                <a:latin typeface="Roboto Condensed" charset="0"/>
                <a:ea typeface="Roboto Condensed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00" dirty="0" err="1">
                <a:latin typeface="Roboto Condensed" charset="0"/>
                <a:ea typeface="Roboto Condensed" charset="0"/>
              </a:rPr>
              <a:t>Bentuk</a:t>
            </a:r>
            <a:r>
              <a:rPr lang="en-US" sz="1100" dirty="0">
                <a:latin typeface="Roboto Condensed" charset="0"/>
                <a:ea typeface="Roboto Condensed" charset="0"/>
              </a:rPr>
              <a:t> </a:t>
            </a:r>
            <a:r>
              <a:rPr lang="en-US" sz="1100" dirty="0" err="1">
                <a:latin typeface="Roboto Condensed" charset="0"/>
                <a:ea typeface="Roboto Condensed" charset="0"/>
              </a:rPr>
              <a:t>isogami</a:t>
            </a:r>
            <a:r>
              <a:rPr lang="en-US" sz="1100" dirty="0">
                <a:latin typeface="Roboto Condensed" charset="0"/>
                <a:ea typeface="Roboto Condensed" charset="0"/>
              </a:rPr>
              <a:t> </a:t>
            </a:r>
            <a:r>
              <a:rPr lang="en-US" sz="1100" dirty="0" err="1">
                <a:latin typeface="Roboto Condensed" charset="0"/>
                <a:ea typeface="Roboto Condensed" charset="0"/>
              </a:rPr>
              <a:t>atau</a:t>
            </a:r>
            <a:r>
              <a:rPr lang="en-US" sz="1100" dirty="0">
                <a:latin typeface="Roboto Condensed" charset="0"/>
                <a:ea typeface="Roboto Condensed" charset="0"/>
              </a:rPr>
              <a:t> </a:t>
            </a:r>
            <a:r>
              <a:rPr lang="en-US" sz="1100" dirty="0" err="1">
                <a:latin typeface="Roboto Condensed" charset="0"/>
                <a:ea typeface="Roboto Condensed" charset="0"/>
              </a:rPr>
              <a:t>anisogami</a:t>
            </a:r>
            <a:endParaRPr lang="en-US" sz="1100" dirty="0">
              <a:latin typeface="Roboto Condensed" charset="0"/>
              <a:ea typeface="Roboto Condensed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39752" y="3653031"/>
            <a:ext cx="1440160" cy="4308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Metagenesis</a:t>
            </a:r>
            <a:r>
              <a:rPr lang="en-US" sz="1100" dirty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 (</a:t>
            </a:r>
            <a:r>
              <a:rPr lang="en-US" sz="1100" dirty="0" err="1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pergiliran</a:t>
            </a:r>
            <a:r>
              <a:rPr lang="en-US" sz="1100" dirty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keturunan</a:t>
            </a:r>
            <a:r>
              <a:rPr lang="en-US" sz="1100" dirty="0">
                <a:solidFill>
                  <a:schemeClr val="tx1"/>
                </a:solidFill>
                <a:latin typeface="Roboto Condensed" charset="0"/>
                <a:ea typeface="Roboto Condensed" charset="0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39952" y="3651870"/>
            <a:ext cx="2664296" cy="41549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err="1"/>
              <a:t>Keturunan</a:t>
            </a:r>
            <a:r>
              <a:rPr lang="en-US" sz="1050" dirty="0"/>
              <a:t> </a:t>
            </a:r>
            <a:r>
              <a:rPr lang="en-US" sz="1050" dirty="0" err="1"/>
              <a:t>kawin</a:t>
            </a:r>
            <a:r>
              <a:rPr lang="en-US" sz="1050" dirty="0"/>
              <a:t> (</a:t>
            </a:r>
            <a:r>
              <a:rPr lang="en-US" sz="1050" dirty="0" err="1"/>
              <a:t>gametofit</a:t>
            </a:r>
            <a:r>
              <a:rPr lang="en-US" sz="1050" dirty="0"/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err="1"/>
              <a:t>Keturunan</a:t>
            </a:r>
            <a:r>
              <a:rPr lang="en-US" sz="1050" dirty="0"/>
              <a:t> </a:t>
            </a:r>
            <a:r>
              <a:rPr lang="en-US" sz="1050" dirty="0" err="1"/>
              <a:t>tidak</a:t>
            </a:r>
            <a:r>
              <a:rPr lang="en-US" sz="1050" dirty="0"/>
              <a:t> </a:t>
            </a:r>
            <a:r>
              <a:rPr lang="en-US" sz="1050" dirty="0" err="1"/>
              <a:t>kawin</a:t>
            </a:r>
            <a:r>
              <a:rPr lang="en-US" sz="1050" dirty="0"/>
              <a:t> (</a:t>
            </a:r>
            <a:r>
              <a:rPr lang="en-US" sz="1050" dirty="0" err="1"/>
              <a:t>sporofit</a:t>
            </a:r>
            <a:r>
              <a:rPr lang="en-US" sz="1050" dirty="0"/>
              <a:t>).</a:t>
            </a:r>
          </a:p>
        </p:txBody>
      </p:sp>
      <p:cxnSp>
        <p:nvCxnSpPr>
          <p:cNvPr id="65" name="Straight Connector 64"/>
          <p:cNvCxnSpPr/>
          <p:nvPr/>
        </p:nvCxnSpPr>
        <p:spPr>
          <a:xfrm rot="16200000">
            <a:off x="3959932" y="3687874"/>
            <a:ext cx="0" cy="36004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339752" y="4515966"/>
            <a:ext cx="1944216" cy="41549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err="1"/>
              <a:t>Penyerbukan</a:t>
            </a:r>
            <a:r>
              <a:rPr lang="en-US" sz="105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 err="1"/>
              <a:t>pembuahan</a:t>
            </a:r>
            <a:r>
              <a:rPr lang="en-US" sz="105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/>
      <p:bldP spid="14" grpId="0"/>
      <p:bldP spid="27" grpId="0"/>
      <p:bldP spid="28" grpId="0"/>
      <p:bldP spid="34" grpId="0"/>
      <p:bldP spid="35" grpId="0"/>
      <p:bldP spid="39" grpId="0" build="p" animBg="1"/>
      <p:bldP spid="40" grpId="0" build="p" animBg="1"/>
      <p:bldP spid="54" grpId="0" animBg="1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20</a:t>
            </a:fld>
            <a:endParaRPr lang="e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417134"/>
            <a:ext cx="576064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lvl="0">
              <a:buClr>
                <a:srgbClr val="FFFFFF"/>
              </a:buClr>
              <a:buSzPct val="100000"/>
            </a:pPr>
            <a:r>
              <a:rPr lang="fi-FI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Reproduksi Pada Tumbuhan Biji dan Bunga</a:t>
            </a:r>
          </a:p>
        </p:txBody>
      </p:sp>
      <p:grpSp>
        <p:nvGrpSpPr>
          <p:cNvPr id="11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2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50178" name="Picture 2" descr="Hasil gambar untuk tumbuhan biji dan bu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923678"/>
            <a:ext cx="3456384" cy="244827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5976" y="2283718"/>
            <a:ext cx="22365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penyerbukan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5675" y="3210530"/>
            <a:ext cx="19287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err="1"/>
              <a:t>Tahap</a:t>
            </a:r>
            <a:r>
              <a:rPr lang="en-US" sz="1800" dirty="0"/>
              <a:t> </a:t>
            </a:r>
            <a:r>
              <a:rPr lang="en-US" sz="1800" dirty="0" err="1"/>
              <a:t>peleburan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3995936" y="228371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940152" y="321982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21</a:t>
            </a:fld>
            <a:endParaRPr lang="en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584" y="417134"/>
            <a:ext cx="576064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lvl="0">
              <a:buClr>
                <a:srgbClr val="FFFFFF"/>
              </a:buClr>
              <a:buSzPct val="100000"/>
            </a:pPr>
            <a:r>
              <a:rPr lang="fi-FI" sz="24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Reproduksi Pada Tumbuhan Biji dan Bunga</a:t>
            </a:r>
          </a:p>
        </p:txBody>
      </p:sp>
      <p:grpSp>
        <p:nvGrpSpPr>
          <p:cNvPr id="1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1" name="Picture 2" descr="Hasil gambar untuk tumbuhan biji dan bun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35646"/>
            <a:ext cx="3456384" cy="244827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355976" y="1626354"/>
            <a:ext cx="18261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err="1"/>
              <a:t>Gymnospermae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292235" y="2922498"/>
            <a:ext cx="16722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err="1"/>
              <a:t>Angiospermae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3995936" y="1626354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6916712" y="293179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6843" y="1995686"/>
            <a:ext cx="497764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/</a:t>
            </a:r>
            <a:r>
              <a:rPr lang="en-US" dirty="0" err="1"/>
              <a:t>pembuahan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.</a:t>
            </a:r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betina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95936" y="3291830"/>
            <a:ext cx="5046574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/</a:t>
            </a:r>
            <a:r>
              <a:rPr lang="en-US" dirty="0" err="1"/>
              <a:t>pembuahan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.</a:t>
            </a:r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 </a:t>
            </a:r>
            <a:r>
              <a:rPr lang="en-US" dirty="0" err="1"/>
              <a:t>sempurna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95936" y="3921318"/>
            <a:ext cx="42867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+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/ </a:t>
            </a:r>
            <a:r>
              <a:rPr lang="en-US" dirty="0" err="1"/>
              <a:t>embrio</a:t>
            </a:r>
            <a:endParaRPr lang="en-US" dirty="0"/>
          </a:p>
          <a:p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+ endosperm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keping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981200" y="2171701"/>
            <a:ext cx="2827020" cy="22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6758" y="2761107"/>
            <a:ext cx="321182" cy="314516"/>
          </a:xfrm>
          <a:custGeom>
            <a:avLst/>
            <a:gdLst/>
            <a:ahLst/>
            <a:cxnLst/>
            <a:rect l="l" t="t" r="r" b="b"/>
            <a:pathLst>
              <a:path w="428243" h="419353">
                <a:moveTo>
                  <a:pt x="0" y="268731"/>
                </a:moveTo>
                <a:lnTo>
                  <a:pt x="140462" y="419354"/>
                </a:lnTo>
                <a:lnTo>
                  <a:pt x="347852" y="226060"/>
                </a:lnTo>
                <a:lnTo>
                  <a:pt x="418084" y="301371"/>
                </a:lnTo>
                <a:lnTo>
                  <a:pt x="428243" y="10160"/>
                </a:lnTo>
                <a:lnTo>
                  <a:pt x="137032" y="0"/>
                </a:lnTo>
                <a:lnTo>
                  <a:pt x="207263" y="75311"/>
                </a:lnTo>
                <a:lnTo>
                  <a:pt x="0" y="26873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6758" y="2761107"/>
            <a:ext cx="321182" cy="314516"/>
          </a:xfrm>
          <a:custGeom>
            <a:avLst/>
            <a:gdLst/>
            <a:ahLst/>
            <a:cxnLst/>
            <a:rect l="l" t="t" r="r" b="b"/>
            <a:pathLst>
              <a:path w="428243" h="419353">
                <a:moveTo>
                  <a:pt x="137032" y="0"/>
                </a:moveTo>
                <a:lnTo>
                  <a:pt x="428243" y="10160"/>
                </a:lnTo>
                <a:lnTo>
                  <a:pt x="418084" y="301371"/>
                </a:lnTo>
                <a:lnTo>
                  <a:pt x="347852" y="226060"/>
                </a:lnTo>
                <a:lnTo>
                  <a:pt x="140462" y="419354"/>
                </a:lnTo>
                <a:lnTo>
                  <a:pt x="0" y="268731"/>
                </a:lnTo>
                <a:lnTo>
                  <a:pt x="207263" y="75311"/>
                </a:lnTo>
                <a:lnTo>
                  <a:pt x="137032" y="0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5400" y="2377441"/>
            <a:ext cx="579120" cy="571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8021" y="121919"/>
            <a:ext cx="807719" cy="8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2530" y="392429"/>
            <a:ext cx="1996440" cy="472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2530" y="392429"/>
            <a:ext cx="1996440" cy="472440"/>
          </a:xfrm>
          <a:custGeom>
            <a:avLst/>
            <a:gdLst/>
            <a:ahLst/>
            <a:cxnLst/>
            <a:rect l="l" t="t" r="r" b="b"/>
            <a:pathLst>
              <a:path w="2661920" h="629920">
                <a:moveTo>
                  <a:pt x="0" y="629920"/>
                </a:moveTo>
                <a:lnTo>
                  <a:pt x="2661920" y="629920"/>
                </a:lnTo>
                <a:lnTo>
                  <a:pt x="2661920" y="0"/>
                </a:lnTo>
                <a:lnTo>
                  <a:pt x="0" y="0"/>
                </a:lnTo>
                <a:lnTo>
                  <a:pt x="0" y="629920"/>
                </a:lnTo>
                <a:close/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0619" y="1859280"/>
            <a:ext cx="2910840" cy="1851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5010" y="1436369"/>
            <a:ext cx="3764280" cy="434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5010" y="1436369"/>
            <a:ext cx="3764280" cy="434340"/>
          </a:xfrm>
          <a:custGeom>
            <a:avLst/>
            <a:gdLst/>
            <a:ahLst/>
            <a:cxnLst/>
            <a:rect l="l" t="t" r="r" b="b"/>
            <a:pathLst>
              <a:path w="5019040" h="579120">
                <a:moveTo>
                  <a:pt x="0" y="579120"/>
                </a:moveTo>
                <a:lnTo>
                  <a:pt x="5019040" y="579120"/>
                </a:lnTo>
                <a:lnTo>
                  <a:pt x="5019040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1018" y="992992"/>
            <a:ext cx="5745596" cy="354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298"/>
              </a:lnSpc>
              <a:spcBef>
                <a:spcPts val="65"/>
              </a:spcBef>
            </a:pPr>
            <a:r>
              <a:rPr sz="1800" spc="-22" baseline="3413" dirty="0">
                <a:latin typeface="Calibri"/>
                <a:cs typeface="Calibri"/>
              </a:rPr>
              <a:t>P</a:t>
            </a:r>
            <a:r>
              <a:rPr sz="1800" baseline="3413" dirty="0">
                <a:latin typeface="Calibri"/>
                <a:cs typeface="Calibri"/>
              </a:rPr>
              <a:t>er</a:t>
            </a:r>
            <a:r>
              <a:rPr sz="1800" spc="-63" baseline="3413" dirty="0">
                <a:latin typeface="Calibri"/>
                <a:cs typeface="Calibri"/>
              </a:rPr>
              <a:t>k</a:t>
            </a:r>
            <a:r>
              <a:rPr sz="1800" baseline="3413" dirty="0">
                <a:latin typeface="Calibri"/>
                <a:cs typeface="Calibri"/>
              </a:rPr>
              <a:t>em</a:t>
            </a:r>
            <a:r>
              <a:rPr sz="1800" spc="29" baseline="3413" dirty="0">
                <a:latin typeface="Calibri"/>
                <a:cs typeface="Calibri"/>
              </a:rPr>
              <a:t>b</a:t>
            </a:r>
            <a:r>
              <a:rPr sz="1800" spc="22" baseline="3413" dirty="0">
                <a:latin typeface="Calibri"/>
                <a:cs typeface="Calibri"/>
              </a:rPr>
              <a:t>a</a:t>
            </a:r>
            <a:r>
              <a:rPr sz="1800" spc="26" baseline="3413" dirty="0">
                <a:latin typeface="Calibri"/>
                <a:cs typeface="Calibri"/>
              </a:rPr>
              <a:t>n</a:t>
            </a:r>
            <a:r>
              <a:rPr sz="1800" spc="-26" baseline="3413" dirty="0">
                <a:latin typeface="Calibri"/>
                <a:cs typeface="Calibri"/>
              </a:rPr>
              <a:t>g</a:t>
            </a:r>
            <a:r>
              <a:rPr sz="1800" spc="26" baseline="3413" dirty="0">
                <a:latin typeface="Calibri"/>
                <a:cs typeface="Calibri"/>
              </a:rPr>
              <a:t>b</a:t>
            </a:r>
            <a:r>
              <a:rPr sz="1800" spc="22" baseline="3413" dirty="0">
                <a:latin typeface="Calibri"/>
                <a:cs typeface="Calibri"/>
              </a:rPr>
              <a:t>ia</a:t>
            </a:r>
            <a:r>
              <a:rPr sz="1800" spc="-7" baseline="3413" dirty="0">
                <a:latin typeface="Calibri"/>
                <a:cs typeface="Calibri"/>
              </a:rPr>
              <a:t>k</a:t>
            </a:r>
            <a:r>
              <a:rPr sz="1800" spc="22" baseline="3413" dirty="0">
                <a:latin typeface="Calibri"/>
                <a:cs typeface="Calibri"/>
              </a:rPr>
              <a:t>a</a:t>
            </a:r>
            <a:r>
              <a:rPr sz="1800" baseline="3413" dirty="0">
                <a:latin typeface="Calibri"/>
                <a:cs typeface="Calibri"/>
              </a:rPr>
              <a:t>n</a:t>
            </a:r>
            <a:r>
              <a:rPr sz="1800" spc="-104" baseline="3413" dirty="0">
                <a:latin typeface="Calibri"/>
                <a:cs typeface="Calibri"/>
              </a:rPr>
              <a:t> </a:t>
            </a:r>
            <a:r>
              <a:rPr sz="1800" spc="-22" baseline="3413" dirty="0">
                <a:latin typeface="Calibri"/>
                <a:cs typeface="Calibri"/>
              </a:rPr>
              <a:t>g</a:t>
            </a:r>
            <a:r>
              <a:rPr sz="1800" baseline="3413" dirty="0">
                <a:latin typeface="Calibri"/>
                <a:cs typeface="Calibri"/>
              </a:rPr>
              <a:t>e</a:t>
            </a:r>
            <a:r>
              <a:rPr sz="1800" spc="33" baseline="3413" dirty="0">
                <a:latin typeface="Calibri"/>
                <a:cs typeface="Calibri"/>
              </a:rPr>
              <a:t>n</a:t>
            </a:r>
            <a:r>
              <a:rPr sz="1800" baseline="3413" dirty="0">
                <a:latin typeface="Calibri"/>
                <a:cs typeface="Calibri"/>
              </a:rPr>
              <a:t>e</a:t>
            </a:r>
            <a:r>
              <a:rPr sz="1800" spc="3" baseline="3413" dirty="0">
                <a:latin typeface="Calibri"/>
                <a:cs typeface="Calibri"/>
              </a:rPr>
              <a:t>r</a:t>
            </a:r>
            <a:r>
              <a:rPr sz="1800" spc="26" baseline="3413" dirty="0">
                <a:latin typeface="Calibri"/>
                <a:cs typeface="Calibri"/>
              </a:rPr>
              <a:t>a</a:t>
            </a:r>
            <a:r>
              <a:rPr sz="1800" spc="14" baseline="3413" dirty="0">
                <a:latin typeface="Calibri"/>
                <a:cs typeface="Calibri"/>
              </a:rPr>
              <a:t>t</a:t>
            </a:r>
            <a:r>
              <a:rPr sz="1800" spc="22" baseline="3413" dirty="0">
                <a:latin typeface="Calibri"/>
                <a:cs typeface="Calibri"/>
              </a:rPr>
              <a:t>i</a:t>
            </a:r>
            <a:r>
              <a:rPr sz="1800" baseline="3413" dirty="0">
                <a:latin typeface="Calibri"/>
                <a:cs typeface="Calibri"/>
              </a:rPr>
              <a:t>f</a:t>
            </a:r>
            <a:r>
              <a:rPr sz="1800" spc="-97" baseline="3413" dirty="0">
                <a:latin typeface="Calibri"/>
                <a:cs typeface="Calibri"/>
              </a:rPr>
              <a:t> </a:t>
            </a:r>
            <a:r>
              <a:rPr sz="1800" baseline="3413" dirty="0">
                <a:latin typeface="Calibri"/>
                <a:cs typeface="Calibri"/>
              </a:rPr>
              <a:t>m</a:t>
            </a:r>
            <a:r>
              <a:rPr sz="1800" spc="3" baseline="3413" dirty="0">
                <a:latin typeface="Calibri"/>
                <a:cs typeface="Calibri"/>
              </a:rPr>
              <a:t>e</a:t>
            </a:r>
            <a:r>
              <a:rPr sz="1800" baseline="3413" dirty="0">
                <a:latin typeface="Calibri"/>
                <a:cs typeface="Calibri"/>
              </a:rPr>
              <a:t>r</a:t>
            </a:r>
            <a:r>
              <a:rPr sz="1800" spc="33" baseline="3413" dirty="0">
                <a:latin typeface="Calibri"/>
                <a:cs typeface="Calibri"/>
              </a:rPr>
              <a:t>u</a:t>
            </a:r>
            <a:r>
              <a:rPr sz="1800" spc="29" baseline="3413" dirty="0">
                <a:latin typeface="Calibri"/>
                <a:cs typeface="Calibri"/>
              </a:rPr>
              <a:t>p</a:t>
            </a:r>
            <a:r>
              <a:rPr sz="1800" spc="26" baseline="3413" dirty="0">
                <a:latin typeface="Calibri"/>
                <a:cs typeface="Calibri"/>
              </a:rPr>
              <a:t>a</a:t>
            </a:r>
            <a:r>
              <a:rPr sz="1800" spc="-3" baseline="3413" dirty="0">
                <a:latin typeface="Calibri"/>
                <a:cs typeface="Calibri"/>
              </a:rPr>
              <a:t>k</a:t>
            </a:r>
            <a:r>
              <a:rPr sz="1800" spc="-33" baseline="3413" dirty="0">
                <a:latin typeface="Calibri"/>
                <a:cs typeface="Calibri"/>
              </a:rPr>
              <a:t>a</a:t>
            </a:r>
            <a:r>
              <a:rPr sz="1800" baseline="3413" dirty="0">
                <a:latin typeface="Calibri"/>
                <a:cs typeface="Calibri"/>
              </a:rPr>
              <a:t>n</a:t>
            </a:r>
            <a:r>
              <a:rPr sz="1800" spc="-67" baseline="3413" dirty="0">
                <a:latin typeface="Calibri"/>
                <a:cs typeface="Calibri"/>
              </a:rPr>
              <a:t> </a:t>
            </a:r>
            <a:r>
              <a:rPr sz="1800" spc="26" baseline="3413" dirty="0">
                <a:latin typeface="Calibri"/>
                <a:cs typeface="Calibri"/>
              </a:rPr>
              <a:t>p</a:t>
            </a:r>
            <a:r>
              <a:rPr sz="1800" baseline="3413" dirty="0">
                <a:latin typeface="Calibri"/>
                <a:cs typeface="Calibri"/>
              </a:rPr>
              <a:t>er</a:t>
            </a:r>
            <a:r>
              <a:rPr sz="1800" spc="-63" baseline="3413" dirty="0">
                <a:latin typeface="Calibri"/>
                <a:cs typeface="Calibri"/>
              </a:rPr>
              <a:t>k</a:t>
            </a:r>
            <a:r>
              <a:rPr sz="1800" baseline="3413" dirty="0">
                <a:latin typeface="Calibri"/>
                <a:cs typeface="Calibri"/>
              </a:rPr>
              <a:t>em</a:t>
            </a:r>
            <a:r>
              <a:rPr sz="1800" spc="29" baseline="3413" dirty="0">
                <a:latin typeface="Calibri"/>
                <a:cs typeface="Calibri"/>
              </a:rPr>
              <a:t>b</a:t>
            </a:r>
            <a:r>
              <a:rPr sz="1800" spc="22" baseline="3413" dirty="0">
                <a:latin typeface="Calibri"/>
                <a:cs typeface="Calibri"/>
              </a:rPr>
              <a:t>a</a:t>
            </a:r>
            <a:r>
              <a:rPr sz="1800" spc="-29" baseline="3413" dirty="0">
                <a:latin typeface="Calibri"/>
                <a:cs typeface="Calibri"/>
              </a:rPr>
              <a:t>n</a:t>
            </a:r>
            <a:r>
              <a:rPr sz="1800" spc="-26" baseline="3413" dirty="0">
                <a:latin typeface="Calibri"/>
                <a:cs typeface="Calibri"/>
              </a:rPr>
              <a:t>g</a:t>
            </a:r>
            <a:r>
              <a:rPr sz="1800" spc="26" baseline="3413" dirty="0">
                <a:latin typeface="Calibri"/>
                <a:cs typeface="Calibri"/>
              </a:rPr>
              <a:t>b</a:t>
            </a:r>
            <a:r>
              <a:rPr sz="1800" spc="22" baseline="3413" dirty="0">
                <a:latin typeface="Calibri"/>
                <a:cs typeface="Calibri"/>
              </a:rPr>
              <a:t>i</a:t>
            </a:r>
            <a:r>
              <a:rPr sz="1800" spc="-38" baseline="3413" dirty="0">
                <a:latin typeface="Calibri"/>
                <a:cs typeface="Calibri"/>
              </a:rPr>
              <a:t>a</a:t>
            </a:r>
            <a:r>
              <a:rPr sz="1800" spc="-7" baseline="3413" dirty="0">
                <a:latin typeface="Calibri"/>
                <a:cs typeface="Calibri"/>
              </a:rPr>
              <a:t>k</a:t>
            </a:r>
            <a:r>
              <a:rPr sz="1800" spc="22" baseline="3413" dirty="0">
                <a:latin typeface="Calibri"/>
                <a:cs typeface="Calibri"/>
              </a:rPr>
              <a:t>a</a:t>
            </a:r>
            <a:r>
              <a:rPr sz="1800" baseline="3413" dirty="0">
                <a:latin typeface="Calibri"/>
                <a:cs typeface="Calibri"/>
              </a:rPr>
              <a:t>n</a:t>
            </a:r>
            <a:r>
              <a:rPr sz="1800" spc="-104" baseline="3413" dirty="0">
                <a:latin typeface="Calibri"/>
                <a:cs typeface="Calibri"/>
              </a:rPr>
              <a:t> </a:t>
            </a:r>
            <a:r>
              <a:rPr sz="1800" spc="-3" baseline="3413" dirty="0">
                <a:latin typeface="Calibri"/>
                <a:cs typeface="Calibri"/>
              </a:rPr>
              <a:t>y</a:t>
            </a:r>
            <a:r>
              <a:rPr sz="1800" spc="22" baseline="3413" dirty="0">
                <a:latin typeface="Calibri"/>
                <a:cs typeface="Calibri"/>
              </a:rPr>
              <a:t>a</a:t>
            </a:r>
            <a:r>
              <a:rPr sz="1800" spc="29" baseline="3413" dirty="0">
                <a:latin typeface="Calibri"/>
                <a:cs typeface="Calibri"/>
              </a:rPr>
              <a:t>n</a:t>
            </a:r>
            <a:r>
              <a:rPr sz="1800" baseline="3413" dirty="0">
                <a:latin typeface="Calibri"/>
                <a:cs typeface="Calibri"/>
              </a:rPr>
              <a:t>g</a:t>
            </a:r>
            <a:r>
              <a:rPr sz="1800" spc="-116" baseline="3413" dirty="0">
                <a:latin typeface="Calibri"/>
                <a:cs typeface="Calibri"/>
              </a:rPr>
              <a:t> </a:t>
            </a:r>
            <a:r>
              <a:rPr sz="1800" spc="19" baseline="3413" dirty="0">
                <a:latin typeface="Calibri"/>
                <a:cs typeface="Calibri"/>
              </a:rPr>
              <a:t>t</a:t>
            </a:r>
            <a:r>
              <a:rPr sz="1800" baseline="3413" dirty="0">
                <a:latin typeface="Calibri"/>
                <a:cs typeface="Calibri"/>
              </a:rPr>
              <a:t>e</a:t>
            </a:r>
            <a:r>
              <a:rPr sz="1800" spc="7" baseline="3413" dirty="0">
                <a:latin typeface="Calibri"/>
                <a:cs typeface="Calibri"/>
              </a:rPr>
              <a:t>r</a:t>
            </a:r>
            <a:r>
              <a:rPr sz="1800" spc="11" baseline="3413" dirty="0">
                <a:latin typeface="Calibri"/>
                <a:cs typeface="Calibri"/>
              </a:rPr>
              <a:t>j</a:t>
            </a:r>
            <a:r>
              <a:rPr sz="1800" spc="26" baseline="3413" dirty="0">
                <a:latin typeface="Calibri"/>
                <a:cs typeface="Calibri"/>
              </a:rPr>
              <a:t>a</a:t>
            </a:r>
            <a:r>
              <a:rPr sz="1800" spc="29" baseline="3413" dirty="0">
                <a:latin typeface="Calibri"/>
                <a:cs typeface="Calibri"/>
              </a:rPr>
              <a:t>d</a:t>
            </a:r>
            <a:r>
              <a:rPr sz="1800" baseline="3413" dirty="0">
                <a:latin typeface="Calibri"/>
                <a:cs typeface="Calibri"/>
              </a:rPr>
              <a:t>i</a:t>
            </a:r>
            <a:r>
              <a:rPr sz="1800" spc="-67" baseline="3413" dirty="0">
                <a:latin typeface="Calibri"/>
                <a:cs typeface="Calibri"/>
              </a:rPr>
              <a:t> </a:t>
            </a:r>
            <a:r>
              <a:rPr sz="1800" baseline="3413" dirty="0">
                <a:latin typeface="Calibri"/>
                <a:cs typeface="Calibri"/>
              </a:rPr>
              <a:t>me</a:t>
            </a:r>
            <a:r>
              <a:rPr sz="1800" spc="26" baseline="3413" dirty="0">
                <a:latin typeface="Calibri"/>
                <a:cs typeface="Calibri"/>
              </a:rPr>
              <a:t>l</a:t>
            </a:r>
            <a:r>
              <a:rPr sz="1800" spc="22" baseline="3413" dirty="0">
                <a:latin typeface="Calibri"/>
                <a:cs typeface="Calibri"/>
              </a:rPr>
              <a:t>al</a:t>
            </a:r>
            <a:r>
              <a:rPr sz="1800" spc="26" baseline="3413" dirty="0">
                <a:latin typeface="Calibri"/>
                <a:cs typeface="Calibri"/>
              </a:rPr>
              <a:t>u</a:t>
            </a:r>
            <a:r>
              <a:rPr sz="1800" baseline="3413" dirty="0">
                <a:latin typeface="Calibri"/>
                <a:cs typeface="Calibri"/>
              </a:rPr>
              <a:t>i</a:t>
            </a:r>
            <a:r>
              <a:rPr sz="1800" spc="-119" baseline="3413" dirty="0">
                <a:latin typeface="Calibri"/>
                <a:cs typeface="Calibri"/>
              </a:rPr>
              <a:t> </a:t>
            </a:r>
            <a:r>
              <a:rPr sz="1800" spc="26" baseline="3413" dirty="0">
                <a:latin typeface="Calibri"/>
                <a:cs typeface="Calibri"/>
              </a:rPr>
              <a:t>p</a:t>
            </a:r>
            <a:r>
              <a:rPr sz="1800" baseline="3413" dirty="0">
                <a:latin typeface="Calibri"/>
                <a:cs typeface="Calibri"/>
              </a:rPr>
              <a:t>er</a:t>
            </a:r>
            <a:r>
              <a:rPr sz="1800" spc="19" baseline="3413" dirty="0">
                <a:latin typeface="Calibri"/>
                <a:cs typeface="Calibri"/>
              </a:rPr>
              <a:t>t</a:t>
            </a:r>
            <a:r>
              <a:rPr sz="1800" baseline="3413" dirty="0">
                <a:latin typeface="Calibri"/>
                <a:cs typeface="Calibri"/>
              </a:rPr>
              <a:t>em</a:t>
            </a:r>
            <a:r>
              <a:rPr sz="1800" spc="29" baseline="3413" dirty="0">
                <a:latin typeface="Calibri"/>
                <a:cs typeface="Calibri"/>
              </a:rPr>
              <a:t>u</a:t>
            </a:r>
            <a:r>
              <a:rPr sz="1800" spc="-38" baseline="3413" dirty="0">
                <a:latin typeface="Calibri"/>
                <a:cs typeface="Calibri"/>
              </a:rPr>
              <a:t>a</a:t>
            </a:r>
            <a:r>
              <a:rPr sz="1800" baseline="3413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  <a:p>
            <a:pPr marL="1628186" marR="1649873" algn="ctr">
              <a:lnSpc>
                <a:spcPts val="1444"/>
              </a:lnSpc>
              <a:spcBef>
                <a:spcPts val="7"/>
              </a:spcBef>
            </a:pP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ra</a:t>
            </a:r>
            <a:r>
              <a:rPr sz="1800" spc="-56" baseline="1706" dirty="0">
                <a:latin typeface="Calibri"/>
                <a:cs typeface="Calibri"/>
              </a:rPr>
              <a:t> </a:t>
            </a:r>
            <a:r>
              <a:rPr sz="1800" spc="-22" baseline="1706" dirty="0">
                <a:latin typeface="Calibri"/>
                <a:cs typeface="Calibri"/>
              </a:rPr>
              <a:t>g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m</a:t>
            </a:r>
            <a:r>
              <a:rPr sz="1800" spc="3" baseline="1706" dirty="0">
                <a:latin typeface="Calibri"/>
                <a:cs typeface="Calibri"/>
              </a:rPr>
              <a:t>e</a:t>
            </a:r>
            <a:r>
              <a:rPr sz="1800" baseline="1706" dirty="0">
                <a:latin typeface="Calibri"/>
                <a:cs typeface="Calibri"/>
              </a:rPr>
              <a:t>t</a:t>
            </a:r>
            <a:r>
              <a:rPr sz="1800" spc="-75" baseline="1706" dirty="0">
                <a:latin typeface="Calibri"/>
                <a:cs typeface="Calibri"/>
              </a:rPr>
              <a:t> </a:t>
            </a:r>
            <a:r>
              <a:rPr sz="1800" spc="11" baseline="1706" dirty="0">
                <a:latin typeface="Calibri"/>
                <a:cs typeface="Calibri"/>
              </a:rPr>
              <a:t>j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113" baseline="1706" dirty="0">
                <a:latin typeface="Calibri"/>
                <a:cs typeface="Calibri"/>
              </a:rPr>
              <a:t> </a:t>
            </a:r>
            <a:r>
              <a:rPr sz="1800" spc="29" baseline="1706" dirty="0">
                <a:latin typeface="Calibri"/>
                <a:cs typeface="Calibri"/>
              </a:rPr>
              <a:t>d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63" baseline="1706" dirty="0">
                <a:latin typeface="Calibri"/>
                <a:cs typeface="Calibri"/>
              </a:rPr>
              <a:t> 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met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b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19" baseline="1706" dirty="0">
                <a:latin typeface="Calibri"/>
                <a:cs typeface="Calibri"/>
              </a:rPr>
              <a:t>t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29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5010" y="1436369"/>
            <a:ext cx="3764280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25"/>
              </a:lnSpc>
            </a:pPr>
            <a:endParaRPr sz="800"/>
          </a:p>
          <a:p>
            <a:pPr marL="72389">
              <a:lnSpc>
                <a:spcPct val="101725"/>
              </a:lnSpc>
            </a:pPr>
            <a:r>
              <a:rPr b="1" spc="-11" dirty="0">
                <a:latin typeface="Calibri"/>
                <a:cs typeface="Calibri"/>
              </a:rPr>
              <a:t>M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3" dirty="0">
                <a:latin typeface="Calibri"/>
                <a:cs typeface="Calibri"/>
              </a:rPr>
              <a:t>k</a:t>
            </a:r>
            <a:r>
              <a:rPr b="1" spc="-22" dirty="0">
                <a:latin typeface="Calibri"/>
                <a:cs typeface="Calibri"/>
              </a:rPr>
              <a:t>an</a:t>
            </a:r>
            <a:r>
              <a:rPr b="1" spc="19" dirty="0">
                <a:latin typeface="Calibri"/>
                <a:cs typeface="Calibri"/>
              </a:rPr>
              <a:t>i</a:t>
            </a:r>
            <a:r>
              <a:rPr b="1" spc="-11" dirty="0">
                <a:latin typeface="Calibri"/>
                <a:cs typeface="Calibri"/>
              </a:rPr>
              <a:t>s</a:t>
            </a:r>
            <a:r>
              <a:rPr b="1" spc="14" dirty="0">
                <a:latin typeface="Calibri"/>
                <a:cs typeface="Calibri"/>
              </a:rPr>
              <a:t>m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16" dirty="0">
                <a:latin typeface="Calibri"/>
                <a:cs typeface="Calibri"/>
              </a:rPr>
              <a:t> </a:t>
            </a:r>
            <a:r>
              <a:rPr b="1" spc="-18" dirty="0">
                <a:latin typeface="Calibri"/>
                <a:cs typeface="Calibri"/>
              </a:rPr>
              <a:t>P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44" dirty="0">
                <a:latin typeface="Calibri"/>
                <a:cs typeface="Calibri"/>
              </a:rPr>
              <a:t>m</a:t>
            </a:r>
            <a:r>
              <a:rPr b="1" spc="-22" dirty="0">
                <a:latin typeface="Calibri"/>
                <a:cs typeface="Calibri"/>
              </a:rPr>
              <a:t>buaha</a:t>
            </a:r>
            <a:r>
              <a:rPr b="1" dirty="0">
                <a:latin typeface="Calibri"/>
                <a:cs typeface="Calibri"/>
              </a:rPr>
              <a:t>n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14" dirty="0">
                <a:latin typeface="Calibri"/>
                <a:cs typeface="Calibri"/>
              </a:rPr>
              <a:t>G</a:t>
            </a:r>
            <a:r>
              <a:rPr b="1" spc="-22" dirty="0">
                <a:latin typeface="Calibri"/>
                <a:cs typeface="Calibri"/>
              </a:rPr>
              <a:t>and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22" dirty="0">
                <a:latin typeface="Calibri"/>
                <a:cs typeface="Calibri"/>
              </a:rPr>
              <a:t>pad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</a:t>
            </a:r>
            <a:r>
              <a:rPr b="1" spc="-22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g</a:t>
            </a:r>
            <a:r>
              <a:rPr b="1" spc="22" dirty="0">
                <a:latin typeface="Calibri"/>
                <a:cs typeface="Calibri"/>
              </a:rPr>
              <a:t>i</a:t>
            </a:r>
            <a:r>
              <a:rPr b="1" spc="-22" dirty="0">
                <a:latin typeface="Calibri"/>
                <a:cs typeface="Calibri"/>
              </a:rPr>
              <a:t>o</a:t>
            </a:r>
            <a:r>
              <a:rPr b="1" spc="-11" dirty="0">
                <a:latin typeface="Calibri"/>
                <a:cs typeface="Calibri"/>
              </a:rPr>
              <a:t>s</a:t>
            </a:r>
            <a:r>
              <a:rPr b="1" spc="-22" dirty="0">
                <a:latin typeface="Calibri"/>
                <a:cs typeface="Calibri"/>
              </a:rPr>
              <a:t>p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spc="14" dirty="0">
                <a:latin typeface="Calibri"/>
                <a:cs typeface="Calibri"/>
              </a:rPr>
              <a:t>m</a:t>
            </a:r>
            <a:r>
              <a:rPr b="1" dirty="0"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02530" y="392429"/>
            <a:ext cx="1996440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3"/>
              </a:lnSpc>
              <a:spcBef>
                <a:spcPts val="27"/>
              </a:spcBef>
            </a:pPr>
            <a:endParaRPr sz="700"/>
          </a:p>
          <a:p>
            <a:pPr marL="547211">
              <a:lnSpc>
                <a:spcPct val="101725"/>
              </a:lnSpc>
            </a:pPr>
            <a:r>
              <a:rPr sz="1800" b="1" spc="-7" dirty="0">
                <a:latin typeface="Calibri"/>
                <a:cs typeface="Calibri"/>
              </a:rPr>
              <a:t>Gene</a:t>
            </a:r>
            <a:r>
              <a:rPr sz="1800" b="1" spc="-41" dirty="0">
                <a:latin typeface="Calibri"/>
                <a:cs typeface="Calibri"/>
              </a:rPr>
              <a:t>r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26" dirty="0">
                <a:latin typeface="Calibri"/>
                <a:cs typeface="Calibri"/>
              </a:rPr>
              <a:t>t</a:t>
            </a:r>
            <a:r>
              <a:rPr sz="1800" b="1" spc="-22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015490" y="308609"/>
            <a:ext cx="5844540" cy="472440"/>
          </a:xfrm>
          <a:custGeom>
            <a:avLst/>
            <a:gdLst/>
            <a:ahLst/>
            <a:cxnLst/>
            <a:rect l="l" t="t" r="r" b="b"/>
            <a:pathLst>
              <a:path w="7792720" h="629920">
                <a:moveTo>
                  <a:pt x="0" y="629920"/>
                </a:moveTo>
                <a:lnTo>
                  <a:pt x="7792720" y="629920"/>
                </a:lnTo>
                <a:lnTo>
                  <a:pt x="7792720" y="0"/>
                </a:lnTo>
                <a:lnTo>
                  <a:pt x="0" y="0"/>
                </a:lnTo>
                <a:lnTo>
                  <a:pt x="0" y="62992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5490" y="308609"/>
            <a:ext cx="5844540" cy="472440"/>
          </a:xfrm>
          <a:custGeom>
            <a:avLst/>
            <a:gdLst/>
            <a:ahLst/>
            <a:cxnLst/>
            <a:rect l="l" t="t" r="r" b="b"/>
            <a:pathLst>
              <a:path w="7792720" h="629920">
                <a:moveTo>
                  <a:pt x="0" y="629920"/>
                </a:moveTo>
                <a:lnTo>
                  <a:pt x="7792720" y="629920"/>
                </a:lnTo>
                <a:lnTo>
                  <a:pt x="7792720" y="0"/>
                </a:lnTo>
                <a:lnTo>
                  <a:pt x="0" y="0"/>
                </a:lnTo>
                <a:lnTo>
                  <a:pt x="0" y="629920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4921" y="198119"/>
            <a:ext cx="662939" cy="662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1680" y="1325879"/>
            <a:ext cx="2522220" cy="293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0581" y="1325881"/>
            <a:ext cx="3223259" cy="2659379"/>
          </a:xfrm>
          <a:custGeom>
            <a:avLst/>
            <a:gdLst/>
            <a:ahLst/>
            <a:cxnLst/>
            <a:rect l="l" t="t" r="r" b="b"/>
            <a:pathLst>
              <a:path w="4297679" h="3545839">
                <a:moveTo>
                  <a:pt x="0" y="3545839"/>
                </a:moveTo>
                <a:lnTo>
                  <a:pt x="4297679" y="3545839"/>
                </a:lnTo>
                <a:lnTo>
                  <a:pt x="4297679" y="0"/>
                </a:lnTo>
                <a:lnTo>
                  <a:pt x="0" y="0"/>
                </a:lnTo>
                <a:lnTo>
                  <a:pt x="0" y="354583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0581" y="1325881"/>
            <a:ext cx="3223259" cy="2659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5273" marR="146309" indent="-213550">
              <a:lnSpc>
                <a:spcPts val="1440"/>
              </a:lnSpc>
              <a:spcBef>
                <a:spcPts val="376"/>
              </a:spcBef>
            </a:pPr>
            <a:r>
              <a:rPr sz="1200" dirty="0">
                <a:latin typeface="MS UI Gothic"/>
                <a:cs typeface="MS UI Gothic"/>
              </a:rPr>
              <a:t>❖</a:t>
            </a:r>
            <a:r>
              <a:rPr sz="1200" spc="113" dirty="0">
                <a:latin typeface="MS UI Gothic"/>
                <a:cs typeface="MS UI Gothic"/>
              </a:rPr>
              <a:t> </a:t>
            </a:r>
            <a:r>
              <a:rPr sz="1200" spc="-44" dirty="0">
                <a:latin typeface="Calibri"/>
                <a:cs typeface="Calibri"/>
              </a:rPr>
              <a:t>T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26" dirty="0">
                <a:latin typeface="Calibri"/>
                <a:cs typeface="Calibri"/>
              </a:rPr>
              <a:t>buh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13" dirty="0">
                <a:latin typeface="Calibri"/>
                <a:cs typeface="Calibri"/>
              </a:rPr>
              <a:t> </a:t>
            </a:r>
            <a:r>
              <a:rPr sz="1200" spc="19" dirty="0">
                <a:latin typeface="Calibri"/>
                <a:cs typeface="Calibri"/>
              </a:rPr>
              <a:t>G</a:t>
            </a:r>
            <a:r>
              <a:rPr sz="1200" spc="-3" dirty="0">
                <a:latin typeface="Calibri"/>
                <a:cs typeface="Calibri"/>
              </a:rPr>
              <a:t>y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26" dirty="0">
                <a:latin typeface="Calibri"/>
                <a:cs typeface="Calibri"/>
              </a:rPr>
              <a:t>o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26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56" dirty="0">
                <a:latin typeface="Calibri"/>
                <a:cs typeface="Calibri"/>
              </a:rPr>
              <a:t>m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7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</a:t>
            </a:r>
            <a:r>
              <a:rPr sz="1200" spc="26" dirty="0">
                <a:latin typeface="Calibri"/>
                <a:cs typeface="Calibri"/>
              </a:rPr>
              <a:t>i</a:t>
            </a:r>
            <a:r>
              <a:rPr sz="1200" spc="22" dirty="0">
                <a:latin typeface="Calibri"/>
                <a:cs typeface="Calibri"/>
              </a:rPr>
              <a:t>li</a:t>
            </a:r>
            <a:r>
              <a:rPr sz="1200" spc="-7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9" dirty="0">
                <a:latin typeface="Calibri"/>
                <a:cs typeface="Calibri"/>
              </a:rPr>
              <a:t> </a:t>
            </a:r>
            <a:r>
              <a:rPr sz="1200" spc="22" dirty="0">
                <a:latin typeface="Calibri"/>
                <a:cs typeface="Calibri"/>
              </a:rPr>
              <a:t>alat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29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6" dirty="0">
                <a:latin typeface="Calibri"/>
                <a:cs typeface="Calibri"/>
              </a:rPr>
              <a:t>odu</a:t>
            </a:r>
            <a:r>
              <a:rPr sz="1200" spc="-7" dirty="0">
                <a:latin typeface="Calibri"/>
                <a:cs typeface="Calibri"/>
              </a:rPr>
              <a:t>k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6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29" dirty="0">
                <a:latin typeface="Calibri"/>
                <a:cs typeface="Calibri"/>
              </a:rPr>
              <a:t>u</a:t>
            </a:r>
            <a:r>
              <a:rPr sz="1200" spc="26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19" dirty="0">
                <a:latin typeface="Calibri"/>
                <a:cs typeface="Calibri"/>
              </a:rPr>
              <a:t> 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6" dirty="0">
                <a:latin typeface="Calibri"/>
                <a:cs typeface="Calibri"/>
              </a:rPr>
              <a:t>ob</a:t>
            </a:r>
            <a:r>
              <a:rPr sz="1200" spc="-33" dirty="0">
                <a:latin typeface="Calibri"/>
                <a:cs typeface="Calibri"/>
              </a:rPr>
              <a:t>i</a:t>
            </a:r>
            <a:r>
              <a:rPr sz="1200" spc="22" dirty="0">
                <a:latin typeface="Calibri"/>
                <a:cs typeface="Calibri"/>
              </a:rPr>
              <a:t>l</a:t>
            </a:r>
            <a:r>
              <a:rPr sz="1200" spc="-29" dirty="0">
                <a:latin typeface="Calibri"/>
                <a:cs typeface="Calibri"/>
              </a:rPr>
              <a:t>u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93" dirty="0">
                <a:latin typeface="Calibri"/>
                <a:cs typeface="Calibri"/>
              </a:rPr>
              <a:t> </a:t>
            </a:r>
            <a:r>
              <a:rPr sz="1200" spc="-11" dirty="0">
                <a:latin typeface="Calibri"/>
                <a:cs typeface="Calibri"/>
              </a:rPr>
              <a:t>S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6" dirty="0">
                <a:latin typeface="Calibri"/>
                <a:cs typeface="Calibri"/>
              </a:rPr>
              <a:t>ob</a:t>
            </a:r>
            <a:r>
              <a:rPr sz="1200" spc="22" dirty="0">
                <a:latin typeface="Calibri"/>
                <a:cs typeface="Calibri"/>
              </a:rPr>
              <a:t>il</a:t>
            </a:r>
            <a:r>
              <a:rPr sz="1200" spc="-29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9" dirty="0">
                <a:latin typeface="Calibri"/>
                <a:cs typeface="Calibri"/>
              </a:rPr>
              <a:t> </a:t>
            </a:r>
            <a:r>
              <a:rPr sz="1200" spc="11" dirty="0">
                <a:latin typeface="Calibri"/>
                <a:cs typeface="Calibri"/>
              </a:rPr>
              <a:t>j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26" dirty="0">
                <a:latin typeface="Calibri"/>
                <a:cs typeface="Calibri"/>
              </a:rPr>
              <a:t>n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me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6" dirty="0">
                <a:latin typeface="Calibri"/>
                <a:cs typeface="Calibri"/>
              </a:rPr>
              <a:t>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22" dirty="0">
                <a:latin typeface="Calibri"/>
                <a:cs typeface="Calibri"/>
              </a:rPr>
              <a:t>il</a:t>
            </a:r>
            <a:r>
              <a:rPr sz="1200" spc="-7" dirty="0">
                <a:latin typeface="Calibri"/>
                <a:cs typeface="Calibri"/>
              </a:rPr>
              <a:t>k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8" dirty="0">
                <a:latin typeface="Calibri"/>
                <a:cs typeface="Calibri"/>
              </a:rPr>
              <a:t> 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met</a:t>
            </a:r>
            <a:r>
              <a:rPr sz="1200" spc="-67" dirty="0">
                <a:latin typeface="Calibri"/>
                <a:cs typeface="Calibri"/>
              </a:rPr>
              <a:t> </a:t>
            </a:r>
            <a:r>
              <a:rPr sz="1200" spc="11" dirty="0">
                <a:latin typeface="Calibri"/>
                <a:cs typeface="Calibri"/>
              </a:rPr>
              <a:t>j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6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(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29" dirty="0">
                <a:latin typeface="Calibri"/>
                <a:cs typeface="Calibri"/>
              </a:rPr>
              <a:t>b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k</a:t>
            </a:r>
            <a:r>
              <a:rPr sz="1200" spc="-89" dirty="0">
                <a:latin typeface="Calibri"/>
                <a:cs typeface="Calibri"/>
              </a:rPr>
              <a:t> 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-3" dirty="0">
                <a:latin typeface="Calibri"/>
                <a:cs typeface="Calibri"/>
              </a:rPr>
              <a:t>)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9" dirty="0">
                <a:latin typeface="Calibri"/>
                <a:cs typeface="Calibri"/>
              </a:rPr>
              <a:t>d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26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-7" dirty="0">
                <a:latin typeface="Calibri"/>
                <a:cs typeface="Calibri"/>
              </a:rPr>
              <a:t>k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48" dirty="0">
                <a:latin typeface="Calibri"/>
                <a:cs typeface="Calibri"/>
              </a:rPr>
              <a:t> 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6" dirty="0">
                <a:latin typeface="Calibri"/>
                <a:cs typeface="Calibri"/>
              </a:rPr>
              <a:t>ob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31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9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26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1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6" dirty="0">
                <a:latin typeface="Calibri"/>
                <a:cs typeface="Calibri"/>
              </a:rPr>
              <a:t>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22" dirty="0">
                <a:latin typeface="Calibri"/>
                <a:cs typeface="Calibri"/>
              </a:rPr>
              <a:t>il</a:t>
            </a:r>
            <a:r>
              <a:rPr sz="1200" spc="-67" dirty="0">
                <a:latin typeface="Calibri"/>
                <a:cs typeface="Calibri"/>
              </a:rPr>
              <a:t>k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met</a:t>
            </a:r>
            <a:r>
              <a:rPr sz="1200" spc="-7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9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26" dirty="0">
                <a:latin typeface="Calibri"/>
                <a:cs typeface="Calibri"/>
              </a:rPr>
              <a:t>n</a:t>
            </a:r>
            <a:r>
              <a:rPr sz="1200" spc="33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71723">
              <a:lnSpc>
                <a:spcPts val="1478"/>
              </a:lnSpc>
              <a:spcBef>
                <a:spcPts val="2"/>
              </a:spcBef>
            </a:pPr>
            <a:r>
              <a:rPr sz="1800" baseline="1611" dirty="0">
                <a:latin typeface="MS UI Gothic"/>
                <a:cs typeface="MS UI Gothic"/>
              </a:rPr>
              <a:t>❖</a:t>
            </a:r>
            <a:r>
              <a:rPr sz="1800" spc="116" baseline="1611" dirty="0">
                <a:latin typeface="MS UI Gothic"/>
                <a:cs typeface="MS UI Gothic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R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p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26" baseline="1706" dirty="0">
                <a:latin typeface="Calibri"/>
                <a:cs typeface="Calibri"/>
              </a:rPr>
              <a:t>o</a:t>
            </a:r>
            <a:r>
              <a:rPr sz="1800" spc="29" baseline="1706" dirty="0">
                <a:latin typeface="Calibri"/>
                <a:cs typeface="Calibri"/>
              </a:rPr>
              <a:t>du</a:t>
            </a:r>
            <a:r>
              <a:rPr sz="1800" spc="-3" baseline="1706" dirty="0">
                <a:latin typeface="Calibri"/>
                <a:cs typeface="Calibri"/>
              </a:rPr>
              <a:t>k</a:t>
            </a:r>
            <a:r>
              <a:rPr sz="1800" spc="11" baseline="1706" dirty="0">
                <a:latin typeface="Calibri"/>
                <a:cs typeface="Calibri"/>
              </a:rPr>
              <a:t>s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56" baseline="1706" dirty="0">
                <a:latin typeface="Calibri"/>
                <a:cs typeface="Calibri"/>
              </a:rPr>
              <a:t> </a:t>
            </a:r>
            <a:r>
              <a:rPr sz="1800" spc="29" baseline="1706" dirty="0">
                <a:latin typeface="Calibri"/>
                <a:cs typeface="Calibri"/>
              </a:rPr>
              <a:t>p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9" baseline="1706" dirty="0">
                <a:latin typeface="Calibri"/>
                <a:cs typeface="Calibri"/>
              </a:rPr>
              <a:t>d</a:t>
            </a:r>
            <a:r>
              <a:rPr sz="1800" baseline="1706" dirty="0">
                <a:latin typeface="Calibri"/>
                <a:cs typeface="Calibri"/>
              </a:rPr>
              <a:t>a</a:t>
            </a:r>
            <a:r>
              <a:rPr sz="1800" spc="-123" baseline="1706" dirty="0">
                <a:latin typeface="Calibri"/>
                <a:cs typeface="Calibri"/>
              </a:rPr>
              <a:t> </a:t>
            </a:r>
            <a:r>
              <a:rPr sz="1800" spc="22" baseline="1706" dirty="0">
                <a:latin typeface="Calibri"/>
                <a:cs typeface="Calibri"/>
              </a:rPr>
              <a:t>G</a:t>
            </a:r>
            <a:r>
              <a:rPr sz="1800" baseline="1706" dirty="0">
                <a:latin typeface="Calibri"/>
                <a:cs typeface="Calibri"/>
              </a:rPr>
              <a:t>ym</a:t>
            </a:r>
            <a:r>
              <a:rPr sz="1800" spc="33" baseline="1706" dirty="0">
                <a:latin typeface="Calibri"/>
                <a:cs typeface="Calibri"/>
              </a:rPr>
              <a:t>n</a:t>
            </a:r>
            <a:r>
              <a:rPr sz="1800" spc="29" baseline="1706" dirty="0">
                <a:latin typeface="Calibri"/>
                <a:cs typeface="Calibri"/>
              </a:rPr>
              <a:t>o</a:t>
            </a:r>
            <a:r>
              <a:rPr sz="1800" spc="11" baseline="1706" dirty="0">
                <a:latin typeface="Calibri"/>
                <a:cs typeface="Calibri"/>
              </a:rPr>
              <a:t>s</a:t>
            </a:r>
            <a:r>
              <a:rPr sz="1800" spc="-26" baseline="1706" dirty="0">
                <a:latin typeface="Calibri"/>
                <a:cs typeface="Calibri"/>
              </a:rPr>
              <a:t>p</a:t>
            </a:r>
            <a:r>
              <a:rPr sz="1800" spc="3" baseline="1706" dirty="0">
                <a:latin typeface="Calibri"/>
                <a:cs typeface="Calibri"/>
              </a:rPr>
              <a:t>e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3" baseline="1706" dirty="0">
                <a:latin typeface="Calibri"/>
                <a:cs typeface="Calibri"/>
              </a:rPr>
              <a:t>m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-97" baseline="1706" dirty="0">
                <a:latin typeface="Calibri"/>
                <a:cs typeface="Calibri"/>
              </a:rPr>
              <a:t> </a:t>
            </a:r>
            <a:r>
              <a:rPr sz="1800" spc="29" baseline="1706" dirty="0">
                <a:latin typeface="Calibri"/>
                <a:cs typeface="Calibri"/>
              </a:rPr>
              <a:t>d</a:t>
            </a:r>
            <a:r>
              <a:rPr sz="1800" spc="22" baseline="1706" dirty="0">
                <a:latin typeface="Calibri"/>
                <a:cs typeface="Calibri"/>
              </a:rPr>
              <a:t>ia</a:t>
            </a:r>
            <a:r>
              <a:rPr sz="1800" spc="-19" baseline="1706" dirty="0">
                <a:latin typeface="Calibri"/>
                <a:cs typeface="Calibri"/>
              </a:rPr>
              <a:t>w</a:t>
            </a:r>
            <a:r>
              <a:rPr sz="1800" spc="-33" baseline="1706" dirty="0">
                <a:latin typeface="Calibri"/>
                <a:cs typeface="Calibri"/>
              </a:rPr>
              <a:t>a</a:t>
            </a:r>
            <a:r>
              <a:rPr sz="1800" spc="22" baseline="1706" dirty="0">
                <a:latin typeface="Calibri"/>
                <a:cs typeface="Calibri"/>
              </a:rPr>
              <a:t>l</a:t>
            </a:r>
            <a:r>
              <a:rPr sz="1800" baseline="1706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285273">
              <a:lnSpc>
                <a:spcPts val="1444"/>
              </a:lnSpc>
            </a:pPr>
            <a:r>
              <a:rPr sz="1800" spc="26" baseline="1706" dirty="0">
                <a:latin typeface="Calibri"/>
                <a:cs typeface="Calibri"/>
              </a:rPr>
              <a:t>d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n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56" baseline="1706" dirty="0">
                <a:latin typeface="Calibri"/>
                <a:cs typeface="Calibri"/>
              </a:rPr>
              <a:t> </a:t>
            </a:r>
            <a:r>
              <a:rPr sz="1800" spc="29" baseline="1706" dirty="0">
                <a:latin typeface="Calibri"/>
                <a:cs typeface="Calibri"/>
              </a:rPr>
              <a:t>p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33" baseline="1706" dirty="0">
                <a:latin typeface="Calibri"/>
                <a:cs typeface="Calibri"/>
              </a:rPr>
              <a:t>n</a:t>
            </a:r>
            <a:r>
              <a:rPr sz="1800" baseline="1706" dirty="0">
                <a:latin typeface="Calibri"/>
                <a:cs typeface="Calibri"/>
              </a:rPr>
              <a:t>yer</a:t>
            </a:r>
            <a:r>
              <a:rPr sz="1800" spc="33" baseline="1706" dirty="0">
                <a:latin typeface="Calibri"/>
                <a:cs typeface="Calibri"/>
              </a:rPr>
              <a:t>b</a:t>
            </a:r>
            <a:r>
              <a:rPr sz="1800" spc="29" baseline="1706" dirty="0">
                <a:latin typeface="Calibri"/>
                <a:cs typeface="Calibri"/>
              </a:rPr>
              <a:t>u</a:t>
            </a:r>
            <a:r>
              <a:rPr sz="1800" spc="-3" baseline="1706" dirty="0">
                <a:latin typeface="Calibri"/>
                <a:cs typeface="Calibri"/>
              </a:rPr>
              <a:t>k</a:t>
            </a:r>
            <a:r>
              <a:rPr sz="1800" spc="-33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71" baseline="1706" dirty="0">
                <a:latin typeface="Calibri"/>
                <a:cs typeface="Calibri"/>
              </a:rPr>
              <a:t> </a:t>
            </a:r>
            <a:r>
              <a:rPr sz="1800" spc="29" baseline="1706" dirty="0">
                <a:latin typeface="Calibri"/>
                <a:cs typeface="Calibri"/>
              </a:rPr>
              <a:t>d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33" baseline="1706" dirty="0">
                <a:latin typeface="Calibri"/>
                <a:cs typeface="Calibri"/>
              </a:rPr>
              <a:t>n</a:t>
            </a:r>
            <a:r>
              <a:rPr sz="1800" spc="-22" baseline="1706" dirty="0">
                <a:latin typeface="Calibri"/>
                <a:cs typeface="Calibri"/>
              </a:rPr>
              <a:t>g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123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b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spc="-29" baseline="1706" dirty="0">
                <a:latin typeface="Calibri"/>
                <a:cs typeface="Calibri"/>
              </a:rPr>
              <a:t>u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113" baseline="1706" dirty="0">
                <a:latin typeface="Calibri"/>
                <a:cs typeface="Calibri"/>
              </a:rPr>
              <a:t> 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33" baseline="1706" dirty="0">
                <a:latin typeface="Calibri"/>
                <a:cs typeface="Calibri"/>
              </a:rPr>
              <a:t>n</a:t>
            </a:r>
            <a:r>
              <a:rPr sz="1800" baseline="1706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50064" marR="98743" algn="ctr">
              <a:lnSpc>
                <a:spcPts val="1444"/>
              </a:lnSpc>
            </a:pPr>
            <a:r>
              <a:rPr sz="1800" baseline="1611" dirty="0">
                <a:latin typeface="MS UI Gothic"/>
                <a:cs typeface="MS UI Gothic"/>
              </a:rPr>
              <a:t>❖</a:t>
            </a:r>
            <a:r>
              <a:rPr sz="1800" spc="113" baseline="1611" dirty="0">
                <a:latin typeface="MS UI Gothic"/>
                <a:cs typeface="MS UI Gothic"/>
              </a:rPr>
              <a:t> </a:t>
            </a:r>
            <a:r>
              <a:rPr sz="1800" spc="-11" baseline="1706" dirty="0">
                <a:latin typeface="Calibri"/>
                <a:cs typeface="Calibri"/>
              </a:rPr>
              <a:t>S</a:t>
            </a:r>
            <a:r>
              <a:rPr sz="1800" baseline="1706" dirty="0">
                <a:latin typeface="Calibri"/>
                <a:cs typeface="Calibri"/>
              </a:rPr>
              <a:t>er</a:t>
            </a:r>
            <a:r>
              <a:rPr sz="1800" spc="29" baseline="1706" dirty="0">
                <a:latin typeface="Calibri"/>
                <a:cs typeface="Calibri"/>
              </a:rPr>
              <a:t>b</a:t>
            </a:r>
            <a:r>
              <a:rPr sz="1800" spc="26" baseline="1706" dirty="0">
                <a:latin typeface="Calibri"/>
                <a:cs typeface="Calibri"/>
              </a:rPr>
              <a:t>u</a:t>
            </a:r>
            <a:r>
              <a:rPr sz="1800" baseline="1706" dirty="0">
                <a:latin typeface="Calibri"/>
                <a:cs typeface="Calibri"/>
              </a:rPr>
              <a:t>k</a:t>
            </a:r>
            <a:r>
              <a:rPr sz="1800" spc="-33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ri</a:t>
            </a:r>
            <a:r>
              <a:rPr sz="1800" spc="-63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d</a:t>
            </a:r>
            <a:r>
              <a:rPr sz="1800" spc="22" baseline="1706" dirty="0">
                <a:latin typeface="Calibri"/>
                <a:cs typeface="Calibri"/>
              </a:rPr>
              <a:t>il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n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p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52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d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n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116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y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p</a:t>
            </a:r>
            <a:r>
              <a:rPr sz="1800" spc="-59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h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-29" baseline="1706" dirty="0">
                <a:latin typeface="Calibri"/>
                <a:cs typeface="Calibri"/>
              </a:rPr>
              <a:t>n</a:t>
            </a:r>
            <a:r>
              <a:rPr sz="1800" spc="-26" baseline="1706" dirty="0">
                <a:latin typeface="Calibri"/>
                <a:cs typeface="Calibri"/>
              </a:rPr>
              <a:t>gg</a:t>
            </a:r>
            <a:r>
              <a:rPr sz="1800" baseline="1706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285273">
              <a:lnSpc>
                <a:spcPts val="1440"/>
              </a:lnSpc>
            </a:pPr>
            <a:r>
              <a:rPr sz="1800" baseline="1706" dirty="0">
                <a:latin typeface="Calibri"/>
                <a:cs typeface="Calibri"/>
              </a:rPr>
              <a:t>mem</a:t>
            </a:r>
            <a:r>
              <a:rPr sz="1800" spc="29" baseline="1706" dirty="0">
                <a:latin typeface="Calibri"/>
                <a:cs typeface="Calibri"/>
              </a:rPr>
              <a:t>u</a:t>
            </a:r>
            <a:r>
              <a:rPr sz="1800" spc="26" baseline="1706" dirty="0">
                <a:latin typeface="Calibri"/>
                <a:cs typeface="Calibri"/>
              </a:rPr>
              <a:t>d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h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48" baseline="1706" dirty="0">
                <a:latin typeface="Calibri"/>
                <a:cs typeface="Calibri"/>
              </a:rPr>
              <a:t> 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baseline="1706" dirty="0">
                <a:latin typeface="Calibri"/>
                <a:cs typeface="Calibri"/>
              </a:rPr>
              <a:t>er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-29" baseline="1706" dirty="0">
                <a:latin typeface="Calibri"/>
                <a:cs typeface="Calibri"/>
              </a:rPr>
              <a:t>nn</a:t>
            </a:r>
            <a:r>
              <a:rPr sz="1800" spc="-3" baseline="1706" dirty="0">
                <a:latin typeface="Calibri"/>
                <a:cs typeface="Calibri"/>
              </a:rPr>
              <a:t>y</a:t>
            </a:r>
            <a:r>
              <a:rPr sz="1800" baseline="1706" dirty="0">
                <a:latin typeface="Calibri"/>
                <a:cs typeface="Calibri"/>
              </a:rPr>
              <a:t>a</a:t>
            </a:r>
            <a:r>
              <a:rPr sz="1800" spc="-59" baseline="1706" dirty="0">
                <a:latin typeface="Calibri"/>
                <a:cs typeface="Calibri"/>
              </a:rPr>
              <a:t> </a:t>
            </a:r>
            <a:r>
              <a:rPr sz="1800" baseline="1706" dirty="0">
                <a:latin typeface="Calibri"/>
                <a:cs typeface="Calibri"/>
              </a:rPr>
              <a:t>m</a:t>
            </a:r>
            <a:r>
              <a:rPr sz="1800" spc="3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nu</a:t>
            </a:r>
            <a:r>
              <a:rPr sz="1800" spc="11" baseline="1706" dirty="0">
                <a:latin typeface="Calibri"/>
                <a:cs typeface="Calibri"/>
              </a:rPr>
              <a:t>j</a:t>
            </a:r>
            <a:r>
              <a:rPr sz="1800" baseline="1706" dirty="0">
                <a:latin typeface="Calibri"/>
                <a:cs typeface="Calibri"/>
              </a:rPr>
              <a:t>u</a:t>
            </a:r>
            <a:r>
              <a:rPr sz="1800" spc="-123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26" baseline="1706" dirty="0">
                <a:latin typeface="Calibri"/>
                <a:cs typeface="Calibri"/>
              </a:rPr>
              <a:t>ob</a:t>
            </a:r>
            <a:r>
              <a:rPr sz="1800" spc="-33" baseline="1706" dirty="0">
                <a:latin typeface="Calibri"/>
                <a:cs typeface="Calibri"/>
              </a:rPr>
              <a:t>i</a:t>
            </a:r>
            <a:r>
              <a:rPr sz="1800" spc="22" baseline="1706" dirty="0">
                <a:latin typeface="Calibri"/>
                <a:cs typeface="Calibri"/>
              </a:rPr>
              <a:t>l</a:t>
            </a:r>
            <a:r>
              <a:rPr sz="1800" spc="-29" baseline="1706" dirty="0">
                <a:latin typeface="Calibri"/>
                <a:cs typeface="Calibri"/>
              </a:rPr>
              <a:t>u</a:t>
            </a:r>
            <a:r>
              <a:rPr sz="1800" baseline="1706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  <a:p>
            <a:pPr marL="285273">
              <a:lnSpc>
                <a:spcPts val="1444"/>
              </a:lnSpc>
            </a:pPr>
            <a:r>
              <a:rPr sz="1800" spc="26" baseline="1706" dirty="0">
                <a:latin typeface="Calibri"/>
                <a:cs typeface="Calibri"/>
              </a:rPr>
              <a:t>b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19" baseline="1706" dirty="0">
                <a:latin typeface="Calibri"/>
                <a:cs typeface="Calibri"/>
              </a:rPr>
              <a:t>t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29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50064" marR="108758" algn="ctr">
              <a:lnSpc>
                <a:spcPts val="1440"/>
              </a:lnSpc>
            </a:pPr>
            <a:r>
              <a:rPr sz="1800" baseline="1611" dirty="0">
                <a:latin typeface="MS UI Gothic"/>
                <a:cs typeface="MS UI Gothic"/>
              </a:rPr>
              <a:t>❖</a:t>
            </a:r>
            <a:r>
              <a:rPr sz="1800" spc="113" baseline="1611" dirty="0">
                <a:latin typeface="MS UI Gothic"/>
                <a:cs typeface="MS UI Gothic"/>
              </a:rPr>
              <a:t> </a:t>
            </a:r>
            <a:r>
              <a:rPr sz="1800" spc="-22" baseline="1706" dirty="0">
                <a:latin typeface="Calibri"/>
                <a:cs typeface="Calibri"/>
              </a:rPr>
              <a:t>P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d</a:t>
            </a:r>
            <a:r>
              <a:rPr sz="1800" baseline="1706" dirty="0">
                <a:latin typeface="Calibri"/>
                <a:cs typeface="Calibri"/>
              </a:rPr>
              <a:t>a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b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l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b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11" baseline="1706" dirty="0">
                <a:latin typeface="Calibri"/>
                <a:cs typeface="Calibri"/>
              </a:rPr>
              <a:t>j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-3" baseline="1706" dirty="0">
                <a:latin typeface="Calibri"/>
                <a:cs typeface="Calibri"/>
              </a:rPr>
              <a:t>(</a:t>
            </a:r>
            <a:r>
              <a:rPr sz="1800" baseline="1706" dirty="0">
                <a:latin typeface="Calibri"/>
                <a:cs typeface="Calibri"/>
              </a:rPr>
              <a:t>me</a:t>
            </a:r>
            <a:r>
              <a:rPr sz="1800" spc="-22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spc="26" baseline="1706" dirty="0">
                <a:latin typeface="Calibri"/>
                <a:cs typeface="Calibri"/>
              </a:rPr>
              <a:t>po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26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)</a:t>
            </a:r>
            <a:r>
              <a:rPr sz="1800" spc="-93" baseline="1706" dirty="0">
                <a:latin typeface="Calibri"/>
                <a:cs typeface="Calibri"/>
              </a:rPr>
              <a:t> 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baseline="1706" dirty="0">
                <a:latin typeface="Calibri"/>
                <a:cs typeface="Calibri"/>
              </a:rPr>
              <a:t>er</a:t>
            </a:r>
            <a:r>
              <a:rPr sz="1800" spc="29" baseline="1706" dirty="0">
                <a:latin typeface="Calibri"/>
                <a:cs typeface="Calibri"/>
              </a:rPr>
              <a:t>d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-29" baseline="1706" dirty="0">
                <a:latin typeface="Calibri"/>
                <a:cs typeface="Calibri"/>
              </a:rPr>
              <a:t>p</a:t>
            </a:r>
            <a:r>
              <a:rPr sz="1800" spc="-38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t</a:t>
            </a:r>
            <a:r>
              <a:rPr sz="1800" spc="-75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29" baseline="1706" dirty="0">
                <a:latin typeface="Calibri"/>
                <a:cs typeface="Calibri"/>
              </a:rPr>
              <a:t>u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spc="26" baseline="1706" dirty="0">
                <a:latin typeface="Calibri"/>
                <a:cs typeface="Calibri"/>
              </a:rPr>
              <a:t>u</a:t>
            </a:r>
            <a:r>
              <a:rPr sz="1800" baseline="1706" dirty="0">
                <a:latin typeface="Calibri"/>
                <a:cs typeface="Calibri"/>
              </a:rPr>
              <a:t>r</a:t>
            </a:r>
            <a:endParaRPr sz="1200">
              <a:latin typeface="Calibri"/>
              <a:cs typeface="Calibri"/>
            </a:endParaRPr>
          </a:p>
          <a:p>
            <a:pPr marL="285273">
              <a:lnSpc>
                <a:spcPts val="1440"/>
              </a:lnSpc>
            </a:pPr>
            <a:r>
              <a:rPr sz="1800" spc="22" baseline="1706" dirty="0">
                <a:latin typeface="Calibri"/>
                <a:cs typeface="Calibri"/>
              </a:rPr>
              <a:t>lia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baseline="1706" dirty="0">
                <a:latin typeface="Calibri"/>
                <a:cs typeface="Calibri"/>
              </a:rPr>
              <a:t>g</a:t>
            </a:r>
            <a:r>
              <a:rPr sz="1800" spc="-116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b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11" baseline="1706" dirty="0">
                <a:latin typeface="Calibri"/>
                <a:cs typeface="Calibri"/>
              </a:rPr>
              <a:t>j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-3" baseline="1706" dirty="0">
                <a:latin typeface="Calibri"/>
                <a:cs typeface="Calibri"/>
              </a:rPr>
              <a:t>(</a:t>
            </a:r>
            <a:r>
              <a:rPr sz="1800" baseline="1706" dirty="0">
                <a:latin typeface="Calibri"/>
                <a:cs typeface="Calibri"/>
              </a:rPr>
              <a:t>m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26" baseline="1706" dirty="0">
                <a:latin typeface="Calibri"/>
                <a:cs typeface="Calibri"/>
              </a:rPr>
              <a:t>o</a:t>
            </a:r>
            <a:r>
              <a:rPr sz="1800" spc="-7" baseline="1706" dirty="0">
                <a:latin typeface="Calibri"/>
                <a:cs typeface="Calibri"/>
              </a:rPr>
              <a:t>f</a:t>
            </a:r>
            <a:r>
              <a:rPr sz="1800" spc="22" baseline="1706" dirty="0">
                <a:latin typeface="Calibri"/>
                <a:cs typeface="Calibri"/>
              </a:rPr>
              <a:t>il</a:t>
            </a:r>
            <a:r>
              <a:rPr sz="1800" baseline="1706" dirty="0">
                <a:latin typeface="Calibri"/>
                <a:cs typeface="Calibri"/>
              </a:rPr>
              <a:t>)</a:t>
            </a:r>
            <a:r>
              <a:rPr sz="1800" spc="-94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d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r>
              <a:rPr sz="1800" spc="-63" baseline="1706" dirty="0">
                <a:latin typeface="Calibri"/>
                <a:cs typeface="Calibri"/>
              </a:rPr>
              <a:t> </a:t>
            </a:r>
            <a:r>
              <a:rPr sz="1800" spc="-7" baseline="1706" dirty="0">
                <a:latin typeface="Calibri"/>
                <a:cs typeface="Calibri"/>
              </a:rPr>
              <a:t>k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spc="26" baseline="1706" dirty="0">
                <a:latin typeface="Calibri"/>
                <a:cs typeface="Calibri"/>
              </a:rPr>
              <a:t>on</a:t>
            </a:r>
            <a:r>
              <a:rPr sz="1800" baseline="1706" dirty="0">
                <a:latin typeface="Calibri"/>
                <a:cs typeface="Calibri"/>
              </a:rPr>
              <a:t>g</a:t>
            </a:r>
            <a:r>
              <a:rPr sz="1800" spc="-116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baseline="1706" dirty="0">
                <a:latin typeface="Calibri"/>
                <a:cs typeface="Calibri"/>
              </a:rPr>
              <a:t>er</a:t>
            </a:r>
            <a:r>
              <a:rPr sz="1800" spc="29" baseline="1706" dirty="0">
                <a:latin typeface="Calibri"/>
                <a:cs typeface="Calibri"/>
              </a:rPr>
              <a:t>b</a:t>
            </a:r>
            <a:r>
              <a:rPr sz="1800" spc="26" baseline="1706" dirty="0">
                <a:latin typeface="Calibri"/>
                <a:cs typeface="Calibri"/>
              </a:rPr>
              <a:t>u</a:t>
            </a:r>
            <a:r>
              <a:rPr sz="1800" baseline="1706" dirty="0">
                <a:latin typeface="Calibri"/>
                <a:cs typeface="Calibri"/>
              </a:rPr>
              <a:t>k</a:t>
            </a:r>
            <a:r>
              <a:rPr sz="1800" spc="-97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ri</a:t>
            </a:r>
            <a:endParaRPr sz="1200">
              <a:latin typeface="Calibri"/>
              <a:cs typeface="Calibri"/>
            </a:endParaRPr>
          </a:p>
          <a:p>
            <a:pPr marL="285273">
              <a:lnSpc>
                <a:spcPts val="1444"/>
              </a:lnSpc>
            </a:pPr>
            <a:r>
              <a:rPr sz="1800" spc="-3" baseline="1706" dirty="0">
                <a:latin typeface="Calibri"/>
                <a:cs typeface="Calibri"/>
              </a:rPr>
              <a:t>y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baseline="1706" dirty="0">
                <a:latin typeface="Calibri"/>
                <a:cs typeface="Calibri"/>
              </a:rPr>
              <a:t>g</a:t>
            </a:r>
            <a:r>
              <a:rPr sz="1800" spc="-56" baseline="1706" dirty="0">
                <a:latin typeface="Calibri"/>
                <a:cs typeface="Calibri"/>
              </a:rPr>
              <a:t> </a:t>
            </a:r>
            <a:r>
              <a:rPr sz="1800" baseline="1706" dirty="0">
                <a:latin typeface="Calibri"/>
                <a:cs typeface="Calibri"/>
              </a:rPr>
              <a:t>me</a:t>
            </a:r>
            <a:r>
              <a:rPr sz="1800" spc="29" baseline="1706" dirty="0">
                <a:latin typeface="Calibri"/>
                <a:cs typeface="Calibri"/>
              </a:rPr>
              <a:t>n</a:t>
            </a:r>
            <a:r>
              <a:rPr sz="1800" spc="-26" baseline="1706" dirty="0">
                <a:latin typeface="Calibri"/>
                <a:cs typeface="Calibri"/>
              </a:rPr>
              <a:t>gg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26" baseline="1706" dirty="0">
                <a:latin typeface="Calibri"/>
                <a:cs typeface="Calibri"/>
              </a:rPr>
              <a:t>n</a:t>
            </a:r>
            <a:r>
              <a:rPr sz="1800" spc="14" baseline="1706" dirty="0">
                <a:latin typeface="Calibri"/>
                <a:cs typeface="Calibri"/>
              </a:rPr>
              <a:t>t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-7" baseline="1706" dirty="0">
                <a:latin typeface="Calibri"/>
                <a:cs typeface="Calibri"/>
              </a:rPr>
              <a:t>f</a:t>
            </a:r>
            <a:r>
              <a:rPr sz="1800" spc="26" baseline="1706" dirty="0">
                <a:latin typeface="Calibri"/>
                <a:cs typeface="Calibri"/>
              </a:rPr>
              <a:t>un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bun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baseline="1706" dirty="0">
                <a:latin typeface="Calibri"/>
                <a:cs typeface="Calibri"/>
              </a:rPr>
              <a:t>a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7" baseline="1706" dirty="0">
                <a:latin typeface="Calibri"/>
                <a:cs typeface="Calibri"/>
              </a:rPr>
              <a:t>s</a:t>
            </a:r>
            <a:r>
              <a:rPr sz="1800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b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i</a:t>
            </a:r>
            <a:r>
              <a:rPr sz="1800" spc="-67" baseline="1706" dirty="0">
                <a:latin typeface="Calibri"/>
                <a:cs typeface="Calibri"/>
              </a:rPr>
              <a:t> </a:t>
            </a:r>
            <a:r>
              <a:rPr sz="1800" spc="26" baseline="1706" dirty="0">
                <a:latin typeface="Calibri"/>
                <a:cs typeface="Calibri"/>
              </a:rPr>
              <a:t>o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-26" baseline="1706" dirty="0">
                <a:latin typeface="Calibri"/>
                <a:cs typeface="Calibri"/>
              </a:rPr>
              <a:t>g</a:t>
            </a:r>
            <a:r>
              <a:rPr sz="1800" spc="22" baseline="1706" dirty="0">
                <a:latin typeface="Calibri"/>
                <a:cs typeface="Calibri"/>
              </a:rPr>
              <a:t>a</a:t>
            </a:r>
            <a:r>
              <a:rPr sz="1800" baseline="1706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  <a:p>
            <a:pPr marL="285273">
              <a:lnSpc>
                <a:spcPts val="1444"/>
              </a:lnSpc>
            </a:pP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3" baseline="1706" dirty="0">
                <a:latin typeface="Calibri"/>
                <a:cs typeface="Calibri"/>
              </a:rPr>
              <a:t>e</a:t>
            </a:r>
            <a:r>
              <a:rPr sz="1800" spc="29" baseline="1706" dirty="0">
                <a:latin typeface="Calibri"/>
                <a:cs typeface="Calibri"/>
              </a:rPr>
              <a:t>p</a:t>
            </a:r>
            <a:r>
              <a:rPr sz="1800" baseline="1706" dirty="0">
                <a:latin typeface="Calibri"/>
                <a:cs typeface="Calibri"/>
              </a:rPr>
              <a:t>r</a:t>
            </a:r>
            <a:r>
              <a:rPr sz="1800" spc="26" baseline="1706" dirty="0">
                <a:latin typeface="Calibri"/>
                <a:cs typeface="Calibri"/>
              </a:rPr>
              <a:t>o</a:t>
            </a:r>
            <a:r>
              <a:rPr sz="1800" spc="29" baseline="1706" dirty="0">
                <a:latin typeface="Calibri"/>
                <a:cs typeface="Calibri"/>
              </a:rPr>
              <a:t>du</a:t>
            </a:r>
            <a:r>
              <a:rPr sz="1800" spc="-3" baseline="1706" dirty="0">
                <a:latin typeface="Calibri"/>
                <a:cs typeface="Calibri"/>
              </a:rPr>
              <a:t>k</a:t>
            </a:r>
            <a:r>
              <a:rPr sz="1800" spc="11" baseline="1706" dirty="0">
                <a:latin typeface="Calibri"/>
                <a:cs typeface="Calibri"/>
              </a:rPr>
              <a:t>s</a:t>
            </a:r>
            <a:r>
              <a:rPr sz="1800" spc="22" baseline="1706" dirty="0">
                <a:latin typeface="Calibri"/>
                <a:cs typeface="Calibri"/>
              </a:rPr>
              <a:t>i</a:t>
            </a:r>
            <a:r>
              <a:rPr sz="1800" baseline="1706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5490" y="308609"/>
            <a:ext cx="5844540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3"/>
              </a:lnSpc>
              <a:spcBef>
                <a:spcPts val="5"/>
              </a:spcBef>
            </a:pPr>
            <a:endParaRPr sz="700"/>
          </a:p>
          <a:p>
            <a:pPr marL="299276">
              <a:lnSpc>
                <a:spcPct val="101725"/>
              </a:lnSpc>
            </a:pPr>
            <a:r>
              <a:rPr sz="1800" b="1" spc="-14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</a:t>
            </a:r>
            <a:r>
              <a:rPr sz="1800" b="1" spc="19" dirty="0">
                <a:latin typeface="Calibri"/>
                <a:cs typeface="Calibri"/>
              </a:rPr>
              <a:t>r</a:t>
            </a:r>
            <a:r>
              <a:rPr sz="1800" b="1" spc="-82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9" dirty="0">
                <a:latin typeface="Calibri"/>
                <a:cs typeface="Calibri"/>
              </a:rPr>
              <a:t>m</a:t>
            </a:r>
            <a:r>
              <a:rPr sz="1800" b="1" spc="-3" dirty="0">
                <a:latin typeface="Calibri"/>
                <a:cs typeface="Calibri"/>
              </a:rPr>
              <a:t>b</a:t>
            </a:r>
            <a:r>
              <a:rPr sz="1800" b="1" spc="11" dirty="0">
                <a:latin typeface="Calibri"/>
                <a:cs typeface="Calibri"/>
              </a:rPr>
              <a:t>a</a:t>
            </a:r>
            <a:r>
              <a:rPr sz="1800" b="1" spc="-3" dirty="0">
                <a:latin typeface="Calibri"/>
                <a:cs typeface="Calibri"/>
              </a:rPr>
              <a:t>n</a:t>
            </a:r>
            <a:r>
              <a:rPr sz="1800" b="1" spc="-11" dirty="0">
                <a:latin typeface="Calibri"/>
                <a:cs typeface="Calibri"/>
              </a:rPr>
              <a:t>g</a:t>
            </a:r>
            <a:r>
              <a:rPr sz="1800" b="1" spc="-3" dirty="0">
                <a:latin typeface="Calibri"/>
                <a:cs typeface="Calibri"/>
              </a:rPr>
              <a:t>b</a:t>
            </a:r>
            <a:r>
              <a:rPr sz="1800" b="1" spc="-22" dirty="0">
                <a:latin typeface="Calibri"/>
                <a:cs typeface="Calibri"/>
              </a:rPr>
              <a:t>i</a:t>
            </a:r>
            <a:r>
              <a:rPr sz="1800" b="1" spc="11" dirty="0">
                <a:latin typeface="Calibri"/>
                <a:cs typeface="Calibri"/>
              </a:rPr>
              <a:t>a</a:t>
            </a:r>
            <a:r>
              <a:rPr sz="1800" b="1" spc="-22" dirty="0">
                <a:latin typeface="Calibri"/>
                <a:cs typeface="Calibri"/>
              </a:rPr>
              <a:t>k</a:t>
            </a:r>
            <a:r>
              <a:rPr sz="1800" b="1" spc="11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7" dirty="0">
                <a:latin typeface="Calibri"/>
                <a:cs typeface="Calibri"/>
              </a:rPr>
              <a:t> </a:t>
            </a:r>
            <a:r>
              <a:rPr sz="1800" b="1" spc="-3" dirty="0">
                <a:latin typeface="Calibri"/>
                <a:cs typeface="Calibri"/>
              </a:rPr>
              <a:t>p</a:t>
            </a:r>
            <a:r>
              <a:rPr sz="1800" b="1" spc="11" dirty="0">
                <a:latin typeface="Calibri"/>
                <a:cs typeface="Calibri"/>
              </a:rPr>
              <a:t>a</a:t>
            </a:r>
            <a:r>
              <a:rPr sz="1800" b="1" spc="-3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26" dirty="0">
                <a:latin typeface="Calibri"/>
                <a:cs typeface="Calibri"/>
              </a:rPr>
              <a:t> </a:t>
            </a:r>
            <a:r>
              <a:rPr sz="1800" b="1" spc="-108" dirty="0">
                <a:latin typeface="Calibri"/>
                <a:cs typeface="Calibri"/>
              </a:rPr>
              <a:t>T</a:t>
            </a:r>
            <a:r>
              <a:rPr sz="1800" b="1" spc="-3" dirty="0">
                <a:latin typeface="Calibri"/>
                <a:cs typeface="Calibri"/>
              </a:rPr>
              <a:t>u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3" dirty="0">
                <a:latin typeface="Calibri"/>
                <a:cs typeface="Calibri"/>
              </a:rPr>
              <a:t>buh</a:t>
            </a:r>
            <a:r>
              <a:rPr sz="1800" b="1" spc="11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22" dirty="0">
                <a:latin typeface="Calibri"/>
                <a:cs typeface="Calibri"/>
              </a:rPr>
              <a:t> </a:t>
            </a:r>
            <a:r>
              <a:rPr sz="1800" b="1" spc="-7" dirty="0">
                <a:latin typeface="Calibri"/>
                <a:cs typeface="Calibri"/>
              </a:rPr>
              <a:t>G</a:t>
            </a:r>
            <a:r>
              <a:rPr sz="1800" b="1" spc="-11" dirty="0">
                <a:latin typeface="Calibri"/>
                <a:cs typeface="Calibri"/>
              </a:rPr>
              <a:t>y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3" dirty="0">
                <a:latin typeface="Calibri"/>
                <a:cs typeface="Calibri"/>
              </a:rPr>
              <a:t>n</a:t>
            </a:r>
            <a:r>
              <a:rPr sz="1800" b="1" spc="-7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sp</a:t>
            </a:r>
            <a:r>
              <a:rPr sz="1800" b="1" spc="-7" dirty="0">
                <a:latin typeface="Calibri"/>
                <a:cs typeface="Calibri"/>
              </a:rPr>
              <a:t>e</a:t>
            </a:r>
            <a:r>
              <a:rPr sz="1800" b="1" spc="19" dirty="0">
                <a:latin typeface="Calibri"/>
                <a:cs typeface="Calibri"/>
              </a:rPr>
              <a:t>r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11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1" y="845820"/>
            <a:ext cx="2842259" cy="361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3461" y="1264920"/>
            <a:ext cx="2766059" cy="255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400" y="2377441"/>
            <a:ext cx="579120" cy="57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8370" y="148591"/>
            <a:ext cx="4739640" cy="640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8370" y="148591"/>
            <a:ext cx="4739640" cy="640079"/>
          </a:xfrm>
          <a:custGeom>
            <a:avLst/>
            <a:gdLst/>
            <a:ahLst/>
            <a:cxnLst/>
            <a:rect l="l" t="t" r="r" b="b"/>
            <a:pathLst>
              <a:path w="6319520" h="853439">
                <a:moveTo>
                  <a:pt x="0" y="853439"/>
                </a:moveTo>
                <a:lnTo>
                  <a:pt x="6319520" y="853439"/>
                </a:lnTo>
                <a:lnTo>
                  <a:pt x="6319520" y="0"/>
                </a:lnTo>
                <a:lnTo>
                  <a:pt x="0" y="0"/>
                </a:lnTo>
                <a:lnTo>
                  <a:pt x="0" y="853439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8021" y="121919"/>
            <a:ext cx="807719" cy="80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98370" y="148591"/>
            <a:ext cx="4739640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 marL="434339">
              <a:lnSpc>
                <a:spcPct val="101725"/>
              </a:lnSpc>
              <a:spcBef>
                <a:spcPts val="750"/>
              </a:spcBef>
            </a:pPr>
            <a:r>
              <a:rPr sz="1800" b="1" spc="-11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e</a:t>
            </a:r>
            <a:r>
              <a:rPr sz="1800" b="1" spc="-26" dirty="0">
                <a:latin typeface="Calibri"/>
                <a:cs typeface="Calibri"/>
              </a:rPr>
              <a:t>t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14" dirty="0">
                <a:latin typeface="Calibri"/>
                <a:cs typeface="Calibri"/>
              </a:rPr>
              <a:t>g</a:t>
            </a:r>
            <a:r>
              <a:rPr sz="1800" b="1" spc="-7" dirty="0">
                <a:latin typeface="Calibri"/>
                <a:cs typeface="Calibri"/>
              </a:rPr>
              <a:t>ene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22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 </a:t>
            </a:r>
            <a:r>
              <a:rPr sz="1800" b="1" spc="26" dirty="0">
                <a:latin typeface="Calibri"/>
                <a:cs typeface="Calibri"/>
              </a:rPr>
              <a:t> </a:t>
            </a:r>
            <a:r>
              <a:rPr sz="1800" b="1" spc="-113" dirty="0">
                <a:latin typeface="Calibri"/>
                <a:cs typeface="Calibri"/>
              </a:rPr>
              <a:t>T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buh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63" dirty="0">
                <a:latin typeface="Calibri"/>
                <a:cs typeface="Calibri"/>
              </a:rPr>
              <a:t> </a:t>
            </a:r>
            <a:r>
              <a:rPr sz="1800" b="1" spc="-7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y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no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7" dirty="0">
                <a:latin typeface="Calibri"/>
                <a:cs typeface="Calibri"/>
              </a:rPr>
              <a:t>pe</a:t>
            </a:r>
            <a:r>
              <a:rPr sz="1800" b="1" spc="19" dirty="0">
                <a:latin typeface="Calibri"/>
                <a:cs typeface="Calibri"/>
              </a:rPr>
              <a:t>r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3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015490" y="224790"/>
            <a:ext cx="5859780" cy="571500"/>
          </a:xfrm>
          <a:custGeom>
            <a:avLst/>
            <a:gdLst/>
            <a:ahLst/>
            <a:cxnLst/>
            <a:rect l="l" t="t" r="r" b="b"/>
            <a:pathLst>
              <a:path w="7813040" h="762000">
                <a:moveTo>
                  <a:pt x="0" y="762000"/>
                </a:moveTo>
                <a:lnTo>
                  <a:pt x="7813040" y="762000"/>
                </a:lnTo>
                <a:lnTo>
                  <a:pt x="781304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5490" y="224790"/>
            <a:ext cx="5859780" cy="571500"/>
          </a:xfrm>
          <a:custGeom>
            <a:avLst/>
            <a:gdLst/>
            <a:ahLst/>
            <a:cxnLst/>
            <a:rect l="l" t="t" r="r" b="b"/>
            <a:pathLst>
              <a:path w="7813040" h="762000">
                <a:moveTo>
                  <a:pt x="0" y="762000"/>
                </a:moveTo>
                <a:lnTo>
                  <a:pt x="7813040" y="762000"/>
                </a:lnTo>
                <a:lnTo>
                  <a:pt x="781304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1" y="182881"/>
            <a:ext cx="662939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0731" y="1009650"/>
            <a:ext cx="5844539" cy="990600"/>
          </a:xfrm>
          <a:custGeom>
            <a:avLst/>
            <a:gdLst/>
            <a:ahLst/>
            <a:cxnLst/>
            <a:rect l="l" t="t" r="r" b="b"/>
            <a:pathLst>
              <a:path w="7792719" h="1320800">
                <a:moveTo>
                  <a:pt x="0" y="1320800"/>
                </a:moveTo>
                <a:lnTo>
                  <a:pt x="7792719" y="1320800"/>
                </a:lnTo>
                <a:lnTo>
                  <a:pt x="7792719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0731" y="1009650"/>
            <a:ext cx="5844539" cy="990600"/>
          </a:xfrm>
          <a:custGeom>
            <a:avLst/>
            <a:gdLst/>
            <a:ahLst/>
            <a:cxnLst/>
            <a:rect l="l" t="t" r="r" b="b"/>
            <a:pathLst>
              <a:path w="7792719" h="1320800">
                <a:moveTo>
                  <a:pt x="0" y="1320800"/>
                </a:moveTo>
                <a:lnTo>
                  <a:pt x="7792719" y="1320800"/>
                </a:lnTo>
                <a:lnTo>
                  <a:pt x="7792719" y="0"/>
                </a:lnTo>
                <a:lnTo>
                  <a:pt x="0" y="0"/>
                </a:lnTo>
                <a:lnTo>
                  <a:pt x="0" y="1320800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1680" y="2194559"/>
            <a:ext cx="2933700" cy="2156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6361" y="2186940"/>
            <a:ext cx="2697479" cy="2164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0731" y="1009650"/>
            <a:ext cx="5844539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818" marR="29480" algn="just">
              <a:lnSpc>
                <a:spcPct val="100199"/>
              </a:lnSpc>
              <a:spcBef>
                <a:spcPts val="266"/>
              </a:spcBef>
            </a:pPr>
            <a:r>
              <a:rPr sz="1200" spc="-22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63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33" dirty="0">
                <a:latin typeface="Calibri"/>
                <a:cs typeface="Calibri"/>
              </a:rPr>
              <a:t>b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-29" dirty="0">
                <a:latin typeface="Calibri"/>
                <a:cs typeface="Calibri"/>
              </a:rPr>
              <a:t>b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spc="-7" dirty="0">
                <a:latin typeface="Calibri"/>
                <a:cs typeface="Calibri"/>
              </a:rPr>
              <a:t>k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97" dirty="0">
                <a:latin typeface="Calibri"/>
                <a:cs typeface="Calibri"/>
              </a:rPr>
              <a:t> 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59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26" dirty="0">
                <a:latin typeface="Calibri"/>
                <a:cs typeface="Calibri"/>
              </a:rPr>
              <a:t>d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33" dirty="0">
                <a:latin typeface="Calibri"/>
                <a:cs typeface="Calibri"/>
              </a:rPr>
              <a:t> </a:t>
            </a:r>
            <a:r>
              <a:rPr sz="1200" spc="29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7" dirty="0">
                <a:latin typeface="Calibri"/>
                <a:cs typeface="Calibri"/>
              </a:rPr>
              <a:t>r</a:t>
            </a:r>
            <a:r>
              <a:rPr sz="1200" spc="-63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3" dirty="0">
                <a:latin typeface="Calibri"/>
                <a:cs typeface="Calibri"/>
              </a:rPr>
              <a:t>m</a:t>
            </a:r>
            <a:r>
              <a:rPr sz="1200" spc="-29" dirty="0">
                <a:latin typeface="Calibri"/>
                <a:cs typeface="Calibri"/>
              </a:rPr>
              <a:t>b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2" dirty="0">
                <a:latin typeface="Calibri"/>
                <a:cs typeface="Calibri"/>
              </a:rPr>
              <a:t>g</a:t>
            </a:r>
            <a:r>
              <a:rPr sz="1200" spc="-29" dirty="0">
                <a:latin typeface="Calibri"/>
                <a:cs typeface="Calibri"/>
              </a:rPr>
              <a:t>b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spc="-63" dirty="0">
                <a:latin typeface="Calibri"/>
                <a:cs typeface="Calibri"/>
              </a:rPr>
              <a:t>k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1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56" dirty="0">
                <a:latin typeface="Calibri"/>
                <a:cs typeface="Calibri"/>
              </a:rPr>
              <a:t> 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9" dirty="0">
                <a:latin typeface="Calibri"/>
                <a:cs typeface="Calibri"/>
              </a:rPr>
              <a:t>u</a:t>
            </a:r>
            <a:r>
              <a:rPr sz="1200" spc="-59" dirty="0">
                <a:latin typeface="Calibri"/>
                <a:cs typeface="Calibri"/>
              </a:rPr>
              <a:t>m</a:t>
            </a:r>
            <a:r>
              <a:rPr sz="1200" spc="29" dirty="0">
                <a:latin typeface="Calibri"/>
                <a:cs typeface="Calibri"/>
              </a:rPr>
              <a:t>b</a:t>
            </a:r>
            <a:r>
              <a:rPr sz="1200" spc="-29" dirty="0">
                <a:latin typeface="Calibri"/>
                <a:cs typeface="Calibri"/>
              </a:rPr>
              <a:t>u</a:t>
            </a:r>
            <a:r>
              <a:rPr sz="1200" spc="29" dirty="0">
                <a:latin typeface="Calibri"/>
                <a:cs typeface="Calibri"/>
              </a:rPr>
              <a:t>h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89" dirty="0">
                <a:latin typeface="Calibri"/>
                <a:cs typeface="Calibri"/>
              </a:rPr>
              <a:t> 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spc="-59" dirty="0">
                <a:latin typeface="Calibri"/>
                <a:cs typeface="Calibri"/>
              </a:rPr>
              <a:t>m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d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9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29" dirty="0">
                <a:latin typeface="Calibri"/>
                <a:cs typeface="Calibri"/>
              </a:rPr>
              <a:t>b</a:t>
            </a:r>
            <a:r>
              <a:rPr sz="1200" spc="29" dirty="0">
                <a:latin typeface="Calibri"/>
                <a:cs typeface="Calibri"/>
              </a:rPr>
              <a:t>u</a:t>
            </a:r>
            <a:r>
              <a:rPr sz="1200" spc="-29" dirty="0">
                <a:latin typeface="Calibri"/>
                <a:cs typeface="Calibri"/>
              </a:rPr>
              <a:t>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p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67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u </a:t>
            </a:r>
            <a:r>
              <a:rPr sz="1200" spc="3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26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-48" dirty="0">
                <a:latin typeface="Calibri"/>
                <a:cs typeface="Calibri"/>
              </a:rPr>
              <a:t>s</a:t>
            </a:r>
            <a:r>
              <a:rPr sz="1200" spc="26" dirty="0">
                <a:latin typeface="Calibri"/>
                <a:cs typeface="Calibri"/>
              </a:rPr>
              <a:t>un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230" dirty="0">
                <a:latin typeface="Calibri"/>
                <a:cs typeface="Calibri"/>
              </a:rPr>
              <a:t> 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6" dirty="0">
                <a:latin typeface="Calibri"/>
                <a:cs typeface="Calibri"/>
              </a:rPr>
              <a:t>c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59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  </a:t>
            </a:r>
            <a:r>
              <a:rPr sz="1200" spc="26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er</a:t>
            </a:r>
            <a:r>
              <a:rPr sz="1200" spc="-82" dirty="0">
                <a:latin typeface="Calibri"/>
                <a:cs typeface="Calibri"/>
              </a:rPr>
              <a:t>g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spc="26" dirty="0">
                <a:latin typeface="Calibri"/>
                <a:cs typeface="Calibri"/>
              </a:rPr>
              <a:t>n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-33" dirty="0">
                <a:latin typeface="Calibri"/>
                <a:cs typeface="Calibri"/>
              </a:rPr>
              <a:t>i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1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29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  </a:t>
            </a:r>
            <a:r>
              <a:rPr sz="1200" spc="-48" dirty="0">
                <a:latin typeface="Calibri"/>
                <a:cs typeface="Calibri"/>
              </a:rPr>
              <a:t>s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u 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26" dirty="0">
                <a:latin typeface="Calibri"/>
                <a:cs typeface="Calibri"/>
              </a:rPr>
              <a:t>p</a:t>
            </a:r>
            <a:r>
              <a:rPr sz="1200" spc="-59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-59" dirty="0">
                <a:latin typeface="Calibri"/>
                <a:cs typeface="Calibri"/>
              </a:rPr>
              <a:t>r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67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9" dirty="0">
                <a:latin typeface="Calibri"/>
                <a:cs typeface="Calibri"/>
              </a:rPr>
              <a:t>t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spc="-59" dirty="0">
                <a:latin typeface="Calibri"/>
                <a:cs typeface="Calibri"/>
              </a:rPr>
              <a:t>r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spc="-29" dirty="0">
                <a:latin typeface="Calibri"/>
                <a:cs typeface="Calibri"/>
              </a:rPr>
              <a:t>n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63" dirty="0">
                <a:latin typeface="Calibri"/>
                <a:cs typeface="Calibri"/>
              </a:rPr>
              <a:t>y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 </a:t>
            </a:r>
            <a:r>
              <a:rPr sz="1200" spc="29" dirty="0">
                <a:latin typeface="Calibri"/>
                <a:cs typeface="Calibri"/>
              </a:rPr>
              <a:t>d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-59" dirty="0">
                <a:latin typeface="Calibri"/>
                <a:cs typeface="Calibri"/>
              </a:rPr>
              <a:t>e</a:t>
            </a:r>
            <a:r>
              <a:rPr sz="1200" spc="29" dirty="0">
                <a:latin typeface="Calibri"/>
                <a:cs typeface="Calibri"/>
              </a:rPr>
              <a:t>b</a:t>
            </a:r>
            <a:r>
              <a:rPr sz="1200" spc="-29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59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48" dirty="0">
                <a:latin typeface="Calibri"/>
                <a:cs typeface="Calibri"/>
              </a:rPr>
              <a:t>s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14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34" dirty="0">
                <a:latin typeface="Calibri"/>
                <a:cs typeface="Calibri"/>
              </a:rPr>
              <a:t> </a:t>
            </a:r>
            <a:r>
              <a:rPr sz="1200" spc="-71" dirty="0">
                <a:latin typeface="Calibri"/>
                <a:cs typeface="Calibri"/>
              </a:rPr>
              <a:t>F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spc="11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0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-59" dirty="0">
                <a:latin typeface="Calibri"/>
                <a:cs typeface="Calibri"/>
              </a:rPr>
              <a:t>e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38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(</a:t>
            </a:r>
            <a:r>
              <a:rPr sz="1200" spc="-67" dirty="0">
                <a:latin typeface="Calibri"/>
                <a:cs typeface="Calibri"/>
              </a:rPr>
              <a:t>f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44" dirty="0">
                <a:latin typeface="Calibri"/>
                <a:cs typeface="Calibri"/>
              </a:rPr>
              <a:t> 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-29" dirty="0">
                <a:latin typeface="Calibri"/>
                <a:cs typeface="Calibri"/>
              </a:rPr>
              <a:t>p</a:t>
            </a:r>
            <a:r>
              <a:rPr sz="1200" spc="26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26" dirty="0">
                <a:latin typeface="Calibri"/>
                <a:cs typeface="Calibri"/>
              </a:rPr>
              <a:t>o</a:t>
            </a:r>
            <a:r>
              <a:rPr sz="1200" spc="-67" dirty="0">
                <a:latin typeface="Calibri"/>
                <a:cs typeface="Calibri"/>
              </a:rPr>
              <a:t>f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19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)</a:t>
            </a:r>
            <a:r>
              <a:rPr sz="1200" spc="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3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26" dirty="0">
                <a:latin typeface="Calibri"/>
                <a:cs typeface="Calibri"/>
              </a:rPr>
              <a:t>u</a:t>
            </a:r>
            <a:r>
              <a:rPr sz="1200" spc="29" dirty="0">
                <a:latin typeface="Calibri"/>
                <a:cs typeface="Calibri"/>
              </a:rPr>
              <a:t>p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spc="-3" dirty="0">
                <a:latin typeface="Calibri"/>
                <a:cs typeface="Calibri"/>
              </a:rPr>
              <a:t>k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59" dirty="0">
                <a:latin typeface="Calibri"/>
                <a:cs typeface="Calibri"/>
              </a:rPr>
              <a:t> 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spc="-29" dirty="0">
                <a:latin typeface="Calibri"/>
                <a:cs typeface="Calibri"/>
              </a:rPr>
              <a:t>h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63" dirty="0">
                <a:latin typeface="Calibri"/>
                <a:cs typeface="Calibri"/>
              </a:rPr>
              <a:t> </a:t>
            </a:r>
            <a:r>
              <a:rPr sz="1200" spc="-48" dirty="0">
                <a:latin typeface="Calibri"/>
                <a:cs typeface="Calibri"/>
              </a:rPr>
              <a:t>s</a:t>
            </a:r>
            <a:r>
              <a:rPr sz="1200" spc="22" dirty="0">
                <a:latin typeface="Calibri"/>
                <a:cs typeface="Calibri"/>
              </a:rPr>
              <a:t>aa</a:t>
            </a:r>
            <a:r>
              <a:rPr sz="1200" dirty="0">
                <a:latin typeface="Calibri"/>
                <a:cs typeface="Calibri"/>
              </a:rPr>
              <a:t>t 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6" dirty="0">
                <a:latin typeface="Calibri"/>
                <a:cs typeface="Calibri"/>
              </a:rPr>
              <a:t>u</a:t>
            </a:r>
            <a:r>
              <a:rPr sz="1200" spc="-59" dirty="0">
                <a:latin typeface="Calibri"/>
                <a:cs typeface="Calibri"/>
              </a:rPr>
              <a:t>m</a:t>
            </a:r>
            <a:r>
              <a:rPr sz="1200" spc="26" dirty="0">
                <a:latin typeface="Calibri"/>
                <a:cs typeface="Calibri"/>
              </a:rPr>
              <a:t>b</a:t>
            </a:r>
            <a:r>
              <a:rPr sz="1200" spc="-29" dirty="0">
                <a:latin typeface="Calibri"/>
                <a:cs typeface="Calibri"/>
              </a:rPr>
              <a:t>u</a:t>
            </a:r>
            <a:r>
              <a:rPr sz="1200" spc="26" dirty="0">
                <a:latin typeface="Calibri"/>
                <a:cs typeface="Calibri"/>
              </a:rPr>
              <a:t>h</a:t>
            </a:r>
            <a:r>
              <a:rPr sz="1200" spc="-38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m</a:t>
            </a:r>
            <a:r>
              <a:rPr sz="1200" spc="3" dirty="0">
                <a:latin typeface="Calibri"/>
                <a:cs typeface="Calibri"/>
              </a:rPr>
              <a:t>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9" dirty="0">
                <a:latin typeface="Calibri"/>
                <a:cs typeface="Calibri"/>
              </a:rPr>
              <a:t>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48" dirty="0">
                <a:latin typeface="Calibri"/>
                <a:cs typeface="Calibri"/>
              </a:rPr>
              <a:t>s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-33" dirty="0">
                <a:latin typeface="Calibri"/>
                <a:cs typeface="Calibri"/>
              </a:rPr>
              <a:t>l</a:t>
            </a:r>
            <a:r>
              <a:rPr sz="1200" spc="-3" dirty="0">
                <a:latin typeface="Calibri"/>
                <a:cs typeface="Calibri"/>
              </a:rPr>
              <a:t>k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38" dirty="0">
                <a:latin typeface="Calibri"/>
                <a:cs typeface="Calibri"/>
              </a:rPr>
              <a:t> </a:t>
            </a:r>
            <a:r>
              <a:rPr sz="1200" spc="11" dirty="0">
                <a:latin typeface="Calibri"/>
                <a:cs typeface="Calibri"/>
              </a:rPr>
              <a:t>s</a:t>
            </a:r>
            <a:r>
              <a:rPr sz="1200" spc="-29" dirty="0">
                <a:latin typeface="Calibri"/>
                <a:cs typeface="Calibri"/>
              </a:rPr>
              <a:t>p</a:t>
            </a:r>
            <a:r>
              <a:rPr sz="1200" spc="26" dirty="0">
                <a:latin typeface="Calibri"/>
                <a:cs typeface="Calibri"/>
              </a:rPr>
              <a:t>o</a:t>
            </a:r>
            <a:r>
              <a:rPr sz="1200" spc="-59" dirty="0">
                <a:latin typeface="Calibri"/>
                <a:cs typeface="Calibri"/>
              </a:rPr>
              <a:t>r</a:t>
            </a:r>
            <a:r>
              <a:rPr sz="1200" spc="29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3" dirty="0">
                <a:latin typeface="Calibri"/>
                <a:cs typeface="Calibri"/>
              </a:rPr>
              <a:t> </a:t>
            </a:r>
            <a:r>
              <a:rPr sz="1200" spc="11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6" dirty="0">
                <a:latin typeface="Calibri"/>
                <a:cs typeface="Calibri"/>
              </a:rPr>
              <a:t>d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-63" dirty="0">
                <a:latin typeface="Calibri"/>
                <a:cs typeface="Calibri"/>
              </a:rPr>
              <a:t>k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42" dirty="0">
                <a:latin typeface="Calibri"/>
                <a:cs typeface="Calibri"/>
              </a:rPr>
              <a:t> </a:t>
            </a:r>
            <a:r>
              <a:rPr sz="1200" spc="-67" dirty="0">
                <a:latin typeface="Calibri"/>
                <a:cs typeface="Calibri"/>
              </a:rPr>
              <a:t>f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11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7" dirty="0">
                <a:latin typeface="Calibri"/>
                <a:cs typeface="Calibri"/>
              </a:rPr>
              <a:t> 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56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3" dirty="0">
                <a:latin typeface="Calibri"/>
                <a:cs typeface="Calibri"/>
              </a:rPr>
              <a:t> </a:t>
            </a:r>
            <a:r>
              <a:rPr sz="1200" spc="-3" dirty="0">
                <a:latin typeface="Calibri"/>
                <a:cs typeface="Calibri"/>
              </a:rPr>
              <a:t>(</a:t>
            </a:r>
            <a:r>
              <a:rPr sz="1200" spc="-63" dirty="0">
                <a:latin typeface="Calibri"/>
                <a:cs typeface="Calibri"/>
              </a:rPr>
              <a:t>f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spc="11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3" dirty="0">
                <a:latin typeface="Calibri"/>
                <a:cs typeface="Calibri"/>
              </a:rPr>
              <a:t> 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6" dirty="0">
                <a:latin typeface="Calibri"/>
                <a:cs typeface="Calibri"/>
              </a:rPr>
              <a:t>e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6" dirty="0">
                <a:latin typeface="Calibri"/>
                <a:cs typeface="Calibri"/>
              </a:rPr>
              <a:t>o</a:t>
            </a:r>
            <a:r>
              <a:rPr sz="1200" spc="-67" dirty="0">
                <a:latin typeface="Calibri"/>
                <a:cs typeface="Calibri"/>
              </a:rPr>
              <a:t>f</a:t>
            </a:r>
            <a:r>
              <a:rPr sz="1200" spc="22" dirty="0">
                <a:latin typeface="Calibri"/>
                <a:cs typeface="Calibri"/>
              </a:rPr>
              <a:t>i</a:t>
            </a:r>
            <a:r>
              <a:rPr sz="1200" spc="26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) m</a:t>
            </a:r>
            <a:r>
              <a:rPr sz="1200" spc="3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29" dirty="0">
                <a:latin typeface="Calibri"/>
                <a:cs typeface="Calibri"/>
              </a:rPr>
              <a:t>u</a:t>
            </a:r>
            <a:r>
              <a:rPr sz="1200" spc="29" dirty="0">
                <a:latin typeface="Calibri"/>
                <a:cs typeface="Calibri"/>
              </a:rPr>
              <a:t>p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spc="-3" dirty="0">
                <a:latin typeface="Calibri"/>
                <a:cs typeface="Calibri"/>
              </a:rPr>
              <a:t>k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41" dirty="0">
                <a:latin typeface="Calibri"/>
                <a:cs typeface="Calibri"/>
              </a:rPr>
              <a:t>t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-29" dirty="0">
                <a:latin typeface="Calibri"/>
                <a:cs typeface="Calibri"/>
              </a:rPr>
              <a:t>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48" dirty="0">
                <a:latin typeface="Calibri"/>
                <a:cs typeface="Calibri"/>
              </a:rPr>
              <a:t>s</a:t>
            </a:r>
            <a:r>
              <a:rPr sz="1200" spc="-33" dirty="0">
                <a:latin typeface="Calibri"/>
                <a:cs typeface="Calibri"/>
              </a:rPr>
              <a:t>a</a:t>
            </a:r>
            <a:r>
              <a:rPr sz="1200" spc="26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t </a:t>
            </a:r>
            <a:r>
              <a:rPr sz="1200" spc="14" dirty="0">
                <a:latin typeface="Calibri"/>
                <a:cs typeface="Calibri"/>
              </a:rPr>
              <a:t>t</a:t>
            </a:r>
            <a:r>
              <a:rPr sz="1200" spc="29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29" dirty="0">
                <a:latin typeface="Calibri"/>
                <a:cs typeface="Calibri"/>
              </a:rPr>
              <a:t>buh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</a:t>
            </a:r>
            <a:r>
              <a:rPr sz="1200" spc="29" dirty="0">
                <a:latin typeface="Calibri"/>
                <a:cs typeface="Calibri"/>
              </a:rPr>
              <a:t>n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6" dirty="0">
                <a:latin typeface="Calibri"/>
                <a:cs typeface="Calibri"/>
              </a:rPr>
              <a:t>h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spc="7" dirty="0">
                <a:latin typeface="Calibri"/>
                <a:cs typeface="Calibri"/>
              </a:rPr>
              <a:t>s</a:t>
            </a:r>
            <a:r>
              <a:rPr sz="1200" spc="-33" dirty="0">
                <a:latin typeface="Calibri"/>
                <a:cs typeface="Calibri"/>
              </a:rPr>
              <a:t>i</a:t>
            </a:r>
            <a:r>
              <a:rPr sz="1200" spc="22" dirty="0">
                <a:latin typeface="Calibri"/>
                <a:cs typeface="Calibri"/>
              </a:rPr>
              <a:t>l</a:t>
            </a:r>
            <a:r>
              <a:rPr sz="1200" spc="-67" dirty="0">
                <a:latin typeface="Calibri"/>
                <a:cs typeface="Calibri"/>
              </a:rPr>
              <a:t>k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8" dirty="0">
                <a:latin typeface="Calibri"/>
                <a:cs typeface="Calibri"/>
              </a:rPr>
              <a:t> </a:t>
            </a:r>
            <a:r>
              <a:rPr sz="1200" spc="-26" dirty="0">
                <a:latin typeface="Calibri"/>
                <a:cs typeface="Calibri"/>
              </a:rPr>
              <a:t>g</a:t>
            </a:r>
            <a:r>
              <a:rPr sz="1200" spc="22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me</a:t>
            </a:r>
            <a:r>
              <a:rPr sz="1200" spc="22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5490" y="224790"/>
            <a:ext cx="5859780" cy="571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864">
              <a:lnSpc>
                <a:spcPct val="101725"/>
              </a:lnSpc>
              <a:spcBef>
                <a:spcPts val="19"/>
              </a:spcBef>
            </a:pPr>
            <a:r>
              <a:rPr sz="1800" b="1" spc="-14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7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</a:t>
            </a:r>
            <a:r>
              <a:rPr sz="1800" b="1" spc="11" dirty="0">
                <a:latin typeface="Calibri"/>
                <a:cs typeface="Calibri"/>
              </a:rPr>
              <a:t>r</a:t>
            </a:r>
            <a:r>
              <a:rPr sz="1800" b="1" spc="-86" dirty="0">
                <a:latin typeface="Calibri"/>
                <a:cs typeface="Calibri"/>
              </a:rPr>
              <a:t>k</a:t>
            </a:r>
            <a:r>
              <a:rPr sz="1800" b="1" spc="-7" dirty="0">
                <a:latin typeface="Calibri"/>
                <a:cs typeface="Calibri"/>
              </a:rPr>
              <a:t>e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b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7" dirty="0">
                <a:latin typeface="Calibri"/>
                <a:cs typeface="Calibri"/>
              </a:rPr>
              <a:t>n</a:t>
            </a:r>
            <a:r>
              <a:rPr sz="1800" b="1" spc="-14" dirty="0">
                <a:latin typeface="Calibri"/>
                <a:cs typeface="Calibri"/>
              </a:rPr>
              <a:t>g</a:t>
            </a:r>
            <a:r>
              <a:rPr sz="1800" b="1" spc="-7" dirty="0">
                <a:latin typeface="Calibri"/>
                <a:cs typeface="Calibri"/>
              </a:rPr>
              <a:t>b</a:t>
            </a:r>
            <a:r>
              <a:rPr sz="1800" b="1" spc="-22" dirty="0">
                <a:latin typeface="Calibri"/>
                <a:cs typeface="Calibri"/>
              </a:rPr>
              <a:t>i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26" dirty="0">
                <a:latin typeface="Calibri"/>
                <a:cs typeface="Calibri"/>
              </a:rPr>
              <a:t>k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3" dirty="0">
                <a:latin typeface="Calibri"/>
                <a:cs typeface="Calibri"/>
              </a:rPr>
              <a:t> </a:t>
            </a:r>
            <a:r>
              <a:rPr sz="1800" b="1" spc="-7" dirty="0">
                <a:latin typeface="Calibri"/>
                <a:cs typeface="Calibri"/>
              </a:rPr>
              <a:t>p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7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18" dirty="0">
                <a:latin typeface="Calibri"/>
                <a:cs typeface="Calibri"/>
              </a:rPr>
              <a:t> </a:t>
            </a:r>
            <a:r>
              <a:rPr sz="1800" b="1" spc="-113" dirty="0">
                <a:latin typeface="Calibri"/>
                <a:cs typeface="Calibri"/>
              </a:rPr>
              <a:t>T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buh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18" dirty="0">
                <a:latin typeface="Calibri"/>
                <a:cs typeface="Calibri"/>
              </a:rPr>
              <a:t> </a:t>
            </a:r>
            <a:r>
              <a:rPr sz="1800" b="1" spc="14" dirty="0">
                <a:latin typeface="Calibri"/>
                <a:cs typeface="Calibri"/>
              </a:rPr>
              <a:t>L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44" dirty="0">
                <a:latin typeface="Calibri"/>
                <a:cs typeface="Calibri"/>
              </a:rPr>
              <a:t> </a:t>
            </a:r>
            <a:r>
              <a:rPr sz="1800" b="1" spc="-7" dirty="0">
                <a:latin typeface="Calibri"/>
                <a:cs typeface="Calibri"/>
              </a:rPr>
              <a:t>d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283845">
              <a:lnSpc>
                <a:spcPts val="2160"/>
              </a:lnSpc>
              <a:spcBef>
                <a:spcPts val="108"/>
              </a:spcBef>
            </a:pPr>
            <a:r>
              <a:rPr sz="2700" b="1" spc="-113" baseline="1137" dirty="0">
                <a:latin typeface="Calibri"/>
                <a:cs typeface="Calibri"/>
              </a:rPr>
              <a:t>T</a:t>
            </a:r>
            <a:r>
              <a:rPr sz="2700" b="1" spc="-7" baseline="1137" dirty="0">
                <a:latin typeface="Calibri"/>
                <a:cs typeface="Calibri"/>
              </a:rPr>
              <a:t>u</a:t>
            </a:r>
            <a:r>
              <a:rPr sz="2700" b="1" spc="-26" baseline="1137" dirty="0">
                <a:latin typeface="Calibri"/>
                <a:cs typeface="Calibri"/>
              </a:rPr>
              <a:t>m</a:t>
            </a:r>
            <a:r>
              <a:rPr sz="2700" b="1" spc="-7" baseline="1137" dirty="0">
                <a:latin typeface="Calibri"/>
                <a:cs typeface="Calibri"/>
              </a:rPr>
              <a:t>buh</a:t>
            </a:r>
            <a:r>
              <a:rPr sz="2700" b="1" spc="11" baseline="1137" dirty="0">
                <a:latin typeface="Calibri"/>
                <a:cs typeface="Calibri"/>
              </a:rPr>
              <a:t>a</a:t>
            </a:r>
            <a:r>
              <a:rPr sz="2700" b="1" baseline="1137" dirty="0">
                <a:latin typeface="Calibri"/>
                <a:cs typeface="Calibri"/>
              </a:rPr>
              <a:t>n</a:t>
            </a:r>
            <a:r>
              <a:rPr sz="2700" b="1" spc="67" baseline="1137" dirty="0">
                <a:latin typeface="Calibri"/>
                <a:cs typeface="Calibri"/>
              </a:rPr>
              <a:t> </a:t>
            </a:r>
            <a:r>
              <a:rPr sz="2700" b="1" spc="-59" baseline="1137" dirty="0">
                <a:latin typeface="Calibri"/>
                <a:cs typeface="Calibri"/>
              </a:rPr>
              <a:t>P</a:t>
            </a:r>
            <a:r>
              <a:rPr sz="2700" b="1" spc="11" baseline="1137" dirty="0">
                <a:latin typeface="Calibri"/>
                <a:cs typeface="Calibri"/>
              </a:rPr>
              <a:t>a</a:t>
            </a:r>
            <a:r>
              <a:rPr sz="2700" b="1" spc="-22" baseline="1137" dirty="0">
                <a:latin typeface="Calibri"/>
                <a:cs typeface="Calibri"/>
              </a:rPr>
              <a:t>k</a:t>
            </a:r>
            <a:r>
              <a:rPr sz="2700" b="1" baseline="1137" dirty="0">
                <a:latin typeface="Calibri"/>
                <a:cs typeface="Calibri"/>
              </a:rPr>
              <a:t>u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0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4572000" y="1203959"/>
            <a:ext cx="3162300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5980" y="1417320"/>
            <a:ext cx="209550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2651" y="3844290"/>
            <a:ext cx="1965959" cy="320040"/>
          </a:xfrm>
          <a:custGeom>
            <a:avLst/>
            <a:gdLst/>
            <a:ahLst/>
            <a:cxnLst/>
            <a:rect l="l" t="t" r="r" b="b"/>
            <a:pathLst>
              <a:path w="2621279" h="426720">
                <a:moveTo>
                  <a:pt x="0" y="71119"/>
                </a:moveTo>
                <a:lnTo>
                  <a:pt x="0" y="355599"/>
                </a:lnTo>
                <a:lnTo>
                  <a:pt x="1251" y="368933"/>
                </a:lnTo>
                <a:lnTo>
                  <a:pt x="20453" y="405482"/>
                </a:lnTo>
                <a:lnTo>
                  <a:pt x="56656" y="425244"/>
                </a:lnTo>
                <a:lnTo>
                  <a:pt x="71119" y="426719"/>
                </a:lnTo>
                <a:lnTo>
                  <a:pt x="2550160" y="426719"/>
                </a:lnTo>
                <a:lnTo>
                  <a:pt x="2589330" y="414951"/>
                </a:lnTo>
                <a:lnTo>
                  <a:pt x="2615575" y="383526"/>
                </a:lnTo>
                <a:lnTo>
                  <a:pt x="2621279" y="355599"/>
                </a:lnTo>
                <a:lnTo>
                  <a:pt x="2621279" y="71119"/>
                </a:lnTo>
                <a:lnTo>
                  <a:pt x="2609511" y="31949"/>
                </a:lnTo>
                <a:lnTo>
                  <a:pt x="2578086" y="5704"/>
                </a:lnTo>
                <a:lnTo>
                  <a:pt x="2550160" y="0"/>
                </a:lnTo>
                <a:lnTo>
                  <a:pt x="71119" y="0"/>
                </a:lnTo>
                <a:lnTo>
                  <a:pt x="31949" y="11768"/>
                </a:lnTo>
                <a:lnTo>
                  <a:pt x="5704" y="43193"/>
                </a:lnTo>
                <a:lnTo>
                  <a:pt x="0" y="7111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52651" y="3844290"/>
            <a:ext cx="1965959" cy="320040"/>
          </a:xfrm>
          <a:custGeom>
            <a:avLst/>
            <a:gdLst/>
            <a:ahLst/>
            <a:cxnLst/>
            <a:rect l="l" t="t" r="r" b="b"/>
            <a:pathLst>
              <a:path w="2621279" h="426720">
                <a:moveTo>
                  <a:pt x="0" y="71119"/>
                </a:moveTo>
                <a:lnTo>
                  <a:pt x="12390" y="31026"/>
                </a:lnTo>
                <a:lnTo>
                  <a:pt x="44231" y="5269"/>
                </a:lnTo>
                <a:lnTo>
                  <a:pt x="71119" y="0"/>
                </a:lnTo>
                <a:lnTo>
                  <a:pt x="2550160" y="0"/>
                </a:lnTo>
                <a:lnTo>
                  <a:pt x="2590253" y="12390"/>
                </a:lnTo>
                <a:lnTo>
                  <a:pt x="2616010" y="44231"/>
                </a:lnTo>
                <a:lnTo>
                  <a:pt x="2621279" y="71119"/>
                </a:lnTo>
                <a:lnTo>
                  <a:pt x="2621279" y="355599"/>
                </a:lnTo>
                <a:lnTo>
                  <a:pt x="2608889" y="395693"/>
                </a:lnTo>
                <a:lnTo>
                  <a:pt x="2577048" y="421450"/>
                </a:lnTo>
                <a:lnTo>
                  <a:pt x="2550160" y="426719"/>
                </a:lnTo>
                <a:lnTo>
                  <a:pt x="71119" y="426719"/>
                </a:lnTo>
                <a:lnTo>
                  <a:pt x="31026" y="414329"/>
                </a:lnTo>
                <a:lnTo>
                  <a:pt x="5269" y="382488"/>
                </a:lnTo>
                <a:lnTo>
                  <a:pt x="0" y="355599"/>
                </a:lnTo>
                <a:lnTo>
                  <a:pt x="0" y="7111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2377441"/>
            <a:ext cx="579120" cy="57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5010" y="278131"/>
            <a:ext cx="4953000" cy="518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5010" y="278131"/>
            <a:ext cx="4953000" cy="518159"/>
          </a:xfrm>
          <a:custGeom>
            <a:avLst/>
            <a:gdLst/>
            <a:ahLst/>
            <a:cxnLst/>
            <a:rect l="l" t="t" r="r" b="b"/>
            <a:pathLst>
              <a:path w="6604000" h="690879">
                <a:moveTo>
                  <a:pt x="0" y="690879"/>
                </a:moveTo>
                <a:lnTo>
                  <a:pt x="6604000" y="690879"/>
                </a:lnTo>
                <a:lnTo>
                  <a:pt x="660400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8021" y="121919"/>
            <a:ext cx="807719" cy="80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7424" y="3921930"/>
            <a:ext cx="1795412" cy="194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85"/>
              </a:lnSpc>
              <a:spcBef>
                <a:spcPts val="74"/>
              </a:spcBef>
            </a:pP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i="1" spc="-26" baseline="295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han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i="1" spc="26" baseline="295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i="1" spc="-138" baseline="29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2100" b="1" i="1" spc="22" baseline="295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i="1" spc="11" baseline="2952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00" b="1" i="1" spc="-29" baseline="295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ph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85010" y="278131"/>
            <a:ext cx="4953000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25"/>
              </a:lnSpc>
              <a:spcBef>
                <a:spcPts val="71"/>
              </a:spcBef>
            </a:pPr>
            <a:endParaRPr sz="800"/>
          </a:p>
          <a:p>
            <a:pPr marL="1018412">
              <a:lnSpc>
                <a:spcPct val="101725"/>
              </a:lnSpc>
            </a:pP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e</a:t>
            </a:r>
            <a:r>
              <a:rPr sz="1800" b="1" spc="-26" dirty="0">
                <a:latin typeface="Calibri"/>
                <a:cs typeface="Calibri"/>
              </a:rPr>
              <a:t>t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14" dirty="0">
                <a:latin typeface="Calibri"/>
                <a:cs typeface="Calibri"/>
              </a:rPr>
              <a:t>g</a:t>
            </a:r>
            <a:r>
              <a:rPr sz="1800" b="1" spc="-7" dirty="0">
                <a:latin typeface="Calibri"/>
                <a:cs typeface="Calibri"/>
              </a:rPr>
              <a:t>ene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22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71" dirty="0">
                <a:latin typeface="Calibri"/>
                <a:cs typeface="Calibri"/>
              </a:rPr>
              <a:t> </a:t>
            </a:r>
            <a:r>
              <a:rPr sz="1800" b="1" spc="-113" dirty="0">
                <a:latin typeface="Calibri"/>
                <a:cs typeface="Calibri"/>
              </a:rPr>
              <a:t>T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6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buh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26" dirty="0">
                <a:latin typeface="Calibri"/>
                <a:cs typeface="Calibri"/>
              </a:rPr>
              <a:t> </a:t>
            </a:r>
            <a:r>
              <a:rPr sz="1800" b="1" spc="14" dirty="0">
                <a:latin typeface="Calibri"/>
                <a:cs typeface="Calibri"/>
              </a:rPr>
              <a:t>L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6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6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2377441"/>
            <a:ext cx="579120" cy="571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5010" y="278131"/>
            <a:ext cx="4953000" cy="51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5010" y="278131"/>
            <a:ext cx="4953000" cy="518159"/>
          </a:xfrm>
          <a:custGeom>
            <a:avLst/>
            <a:gdLst/>
            <a:ahLst/>
            <a:cxnLst/>
            <a:rect l="l" t="t" r="r" b="b"/>
            <a:pathLst>
              <a:path w="6604000" h="690879">
                <a:moveTo>
                  <a:pt x="0" y="690879"/>
                </a:moveTo>
                <a:lnTo>
                  <a:pt x="6604000" y="690879"/>
                </a:lnTo>
                <a:lnTo>
                  <a:pt x="660400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8021" y="121919"/>
            <a:ext cx="807719" cy="800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2940" y="1165859"/>
            <a:ext cx="3352800" cy="3017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580" y="1386839"/>
            <a:ext cx="2286000" cy="2575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5990" y="4004311"/>
            <a:ext cx="1836420" cy="320039"/>
          </a:xfrm>
          <a:custGeom>
            <a:avLst/>
            <a:gdLst/>
            <a:ahLst/>
            <a:cxnLst/>
            <a:rect l="l" t="t" r="r" b="b"/>
            <a:pathLst>
              <a:path w="2448560" h="426720">
                <a:moveTo>
                  <a:pt x="0" y="71120"/>
                </a:moveTo>
                <a:lnTo>
                  <a:pt x="0" y="355600"/>
                </a:lnTo>
                <a:lnTo>
                  <a:pt x="1251" y="368944"/>
                </a:lnTo>
                <a:lnTo>
                  <a:pt x="20453" y="405496"/>
                </a:lnTo>
                <a:lnTo>
                  <a:pt x="56656" y="425246"/>
                </a:lnTo>
                <a:lnTo>
                  <a:pt x="71119" y="426720"/>
                </a:lnTo>
                <a:lnTo>
                  <a:pt x="2377440" y="426720"/>
                </a:lnTo>
                <a:lnTo>
                  <a:pt x="2416610" y="414961"/>
                </a:lnTo>
                <a:lnTo>
                  <a:pt x="2442855" y="383543"/>
                </a:lnTo>
                <a:lnTo>
                  <a:pt x="2448560" y="355600"/>
                </a:lnTo>
                <a:lnTo>
                  <a:pt x="2448560" y="71120"/>
                </a:lnTo>
                <a:lnTo>
                  <a:pt x="2436791" y="31949"/>
                </a:lnTo>
                <a:lnTo>
                  <a:pt x="2405366" y="5704"/>
                </a:lnTo>
                <a:lnTo>
                  <a:pt x="2377440" y="0"/>
                </a:lnTo>
                <a:lnTo>
                  <a:pt x="71119" y="0"/>
                </a:lnTo>
                <a:lnTo>
                  <a:pt x="31949" y="11768"/>
                </a:lnTo>
                <a:lnTo>
                  <a:pt x="5704" y="43193"/>
                </a:lnTo>
                <a:lnTo>
                  <a:pt x="0" y="7112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5990" y="4004311"/>
            <a:ext cx="1836420" cy="320039"/>
          </a:xfrm>
          <a:custGeom>
            <a:avLst/>
            <a:gdLst/>
            <a:ahLst/>
            <a:cxnLst/>
            <a:rect l="l" t="t" r="r" b="b"/>
            <a:pathLst>
              <a:path w="2448560" h="426720">
                <a:moveTo>
                  <a:pt x="0" y="71120"/>
                </a:moveTo>
                <a:lnTo>
                  <a:pt x="12390" y="31026"/>
                </a:lnTo>
                <a:lnTo>
                  <a:pt x="44231" y="5269"/>
                </a:lnTo>
                <a:lnTo>
                  <a:pt x="71119" y="0"/>
                </a:lnTo>
                <a:lnTo>
                  <a:pt x="2377440" y="0"/>
                </a:lnTo>
                <a:lnTo>
                  <a:pt x="2417533" y="12390"/>
                </a:lnTo>
                <a:lnTo>
                  <a:pt x="2443290" y="44231"/>
                </a:lnTo>
                <a:lnTo>
                  <a:pt x="2448560" y="71120"/>
                </a:lnTo>
                <a:lnTo>
                  <a:pt x="2448560" y="355600"/>
                </a:lnTo>
                <a:lnTo>
                  <a:pt x="2436169" y="395710"/>
                </a:lnTo>
                <a:lnTo>
                  <a:pt x="2404328" y="421455"/>
                </a:lnTo>
                <a:lnTo>
                  <a:pt x="2377440" y="426720"/>
                </a:lnTo>
                <a:lnTo>
                  <a:pt x="71119" y="426720"/>
                </a:lnTo>
                <a:lnTo>
                  <a:pt x="31026" y="414339"/>
                </a:lnTo>
                <a:lnTo>
                  <a:pt x="5269" y="382504"/>
                </a:lnTo>
                <a:lnTo>
                  <a:pt x="0" y="355600"/>
                </a:lnTo>
                <a:lnTo>
                  <a:pt x="0" y="7112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8226" y="4083665"/>
            <a:ext cx="1137240" cy="194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85"/>
              </a:lnSpc>
              <a:spcBef>
                <a:spcPts val="74"/>
              </a:spcBef>
            </a:pPr>
            <a:r>
              <a:rPr sz="2100" b="1" i="1" spc="-44" baseline="295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i="1" spc="11" baseline="2952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100" b="1" i="1" spc="-29" baseline="295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opod</a:t>
            </a:r>
            <a:r>
              <a:rPr sz="2100" b="1" i="1" spc="18" baseline="295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i="1" spc="-91" baseline="29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1" baseline="295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-19" baseline="295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00" b="1" baseline="2952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85010" y="278131"/>
            <a:ext cx="4953000" cy="5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25"/>
              </a:lnSpc>
              <a:spcBef>
                <a:spcPts val="71"/>
              </a:spcBef>
            </a:pPr>
            <a:endParaRPr sz="800"/>
          </a:p>
          <a:p>
            <a:pPr marL="515112">
              <a:lnSpc>
                <a:spcPct val="101725"/>
              </a:lnSpc>
            </a:pP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e</a:t>
            </a:r>
            <a:r>
              <a:rPr sz="1800" b="1" spc="-26" dirty="0">
                <a:latin typeface="Calibri"/>
                <a:cs typeface="Calibri"/>
              </a:rPr>
              <a:t>t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14" dirty="0">
                <a:latin typeface="Calibri"/>
                <a:cs typeface="Calibri"/>
              </a:rPr>
              <a:t>g</a:t>
            </a:r>
            <a:r>
              <a:rPr sz="1800" b="1" spc="-7" dirty="0">
                <a:latin typeface="Calibri"/>
                <a:cs typeface="Calibri"/>
              </a:rPr>
              <a:t>ene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22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71" dirty="0">
                <a:latin typeface="Calibri"/>
                <a:cs typeface="Calibri"/>
              </a:rPr>
              <a:t> </a:t>
            </a:r>
            <a:r>
              <a:rPr sz="1800" b="1" spc="-113" dirty="0">
                <a:latin typeface="Calibri"/>
                <a:cs typeface="Calibri"/>
              </a:rPr>
              <a:t>T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6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buh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-59" dirty="0">
                <a:latin typeface="Calibri"/>
                <a:cs typeface="Calibri"/>
              </a:rPr>
              <a:t>P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26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u H</a:t>
            </a:r>
            <a:r>
              <a:rPr sz="1800" b="1" spc="-7" dirty="0">
                <a:latin typeface="Calibri"/>
                <a:cs typeface="Calibri"/>
              </a:rPr>
              <a:t>o</a:t>
            </a:r>
            <a:r>
              <a:rPr sz="1800" b="1" spc="-26" dirty="0">
                <a:latin typeface="Calibri"/>
                <a:cs typeface="Calibri"/>
              </a:rPr>
              <a:t>m</a:t>
            </a:r>
            <a:r>
              <a:rPr sz="1800" b="1" spc="-11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7" dirty="0">
                <a:latin typeface="Calibri"/>
                <a:cs typeface="Calibri"/>
              </a:rPr>
              <a:t>p</a:t>
            </a:r>
            <a:r>
              <a:rPr sz="1800" b="1" spc="-11" dirty="0">
                <a:latin typeface="Calibri"/>
                <a:cs typeface="Calibri"/>
              </a:rPr>
              <a:t>o</a:t>
            </a:r>
            <a:r>
              <a:rPr sz="1800" b="1" spc="-41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2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981201" y="1341121"/>
            <a:ext cx="2004059" cy="2537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5261" y="1097279"/>
            <a:ext cx="3840479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8830" y="3882390"/>
            <a:ext cx="1836420" cy="327660"/>
          </a:xfrm>
          <a:custGeom>
            <a:avLst/>
            <a:gdLst/>
            <a:ahLst/>
            <a:cxnLst/>
            <a:rect l="l" t="t" r="r" b="b"/>
            <a:pathLst>
              <a:path w="2448560" h="436879">
                <a:moveTo>
                  <a:pt x="0" y="72770"/>
                </a:moveTo>
                <a:lnTo>
                  <a:pt x="15" y="365642"/>
                </a:lnTo>
                <a:lnTo>
                  <a:pt x="12949" y="405508"/>
                </a:lnTo>
                <a:lnTo>
                  <a:pt x="44803" y="431293"/>
                </a:lnTo>
                <a:lnTo>
                  <a:pt x="72771" y="436879"/>
                </a:lnTo>
                <a:lnTo>
                  <a:pt x="2377322" y="436864"/>
                </a:lnTo>
                <a:lnTo>
                  <a:pt x="2417188" y="423930"/>
                </a:lnTo>
                <a:lnTo>
                  <a:pt x="2442973" y="392076"/>
                </a:lnTo>
                <a:lnTo>
                  <a:pt x="2448560" y="364108"/>
                </a:lnTo>
                <a:lnTo>
                  <a:pt x="2448544" y="71237"/>
                </a:lnTo>
                <a:lnTo>
                  <a:pt x="2435610" y="31371"/>
                </a:lnTo>
                <a:lnTo>
                  <a:pt x="2403756" y="5586"/>
                </a:lnTo>
                <a:lnTo>
                  <a:pt x="2375789" y="0"/>
                </a:lnTo>
                <a:lnTo>
                  <a:pt x="71237" y="15"/>
                </a:lnTo>
                <a:lnTo>
                  <a:pt x="31371" y="12949"/>
                </a:lnTo>
                <a:lnTo>
                  <a:pt x="5586" y="44803"/>
                </a:lnTo>
                <a:lnTo>
                  <a:pt x="0" y="7277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0" y="2377441"/>
            <a:ext cx="579120" cy="571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9171" y="278129"/>
            <a:ext cx="2148839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9171" y="278129"/>
            <a:ext cx="2148839" cy="647700"/>
          </a:xfrm>
          <a:custGeom>
            <a:avLst/>
            <a:gdLst/>
            <a:ahLst/>
            <a:cxnLst/>
            <a:rect l="l" t="t" r="r" b="b"/>
            <a:pathLst>
              <a:path w="2865119" h="863600">
                <a:moveTo>
                  <a:pt x="0" y="863600"/>
                </a:moveTo>
                <a:lnTo>
                  <a:pt x="2865119" y="863600"/>
                </a:lnTo>
                <a:lnTo>
                  <a:pt x="2865119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8021" y="121919"/>
            <a:ext cx="807719" cy="80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1249" y="3963364"/>
            <a:ext cx="1260965" cy="194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85"/>
              </a:lnSpc>
              <a:spcBef>
                <a:spcPts val="74"/>
              </a:spcBef>
            </a:pP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i="1" spc="19" baseline="295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i="1" spc="22" baseline="295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i="1" spc="-14" baseline="295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i="1" spc="-138" baseline="29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i="1" spc="-26" baseline="295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i="1" spc="-14" baseline="295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89171" y="278129"/>
            <a:ext cx="2148839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691" marR="479286" indent="-1661" algn="ctr">
              <a:lnSpc>
                <a:spcPts val="1620"/>
              </a:lnSpc>
              <a:spcBef>
                <a:spcPts val="145"/>
              </a:spcBef>
            </a:pPr>
            <a:r>
              <a:rPr b="1" spc="-3" dirty="0">
                <a:latin typeface="Calibri"/>
                <a:cs typeface="Calibri"/>
              </a:rPr>
              <a:t>M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t</a:t>
            </a:r>
            <a:r>
              <a:rPr b="1" spc="-18" dirty="0">
                <a:latin typeface="Calibri"/>
                <a:cs typeface="Calibri"/>
              </a:rPr>
              <a:t>a</a:t>
            </a:r>
            <a:r>
              <a:rPr b="1" spc="3" dirty="0">
                <a:latin typeface="Calibri"/>
                <a:cs typeface="Calibri"/>
              </a:rPr>
              <a:t>g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18" dirty="0">
                <a:latin typeface="Calibri"/>
                <a:cs typeface="Calibri"/>
              </a:rPr>
              <a:t>n</a:t>
            </a:r>
            <a:r>
              <a:rPr b="1" spc="-33" dirty="0">
                <a:latin typeface="Calibri"/>
                <a:cs typeface="Calibri"/>
              </a:rPr>
              <a:t>e</a:t>
            </a:r>
            <a:r>
              <a:rPr b="1" spc="-11" dirty="0">
                <a:latin typeface="Calibri"/>
                <a:cs typeface="Calibri"/>
              </a:rPr>
              <a:t>s</a:t>
            </a:r>
            <a:r>
              <a:rPr b="1" spc="18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s </a:t>
            </a:r>
            <a:r>
              <a:rPr b="1" spc="-82" dirty="0">
                <a:latin typeface="Calibri"/>
                <a:cs typeface="Calibri"/>
              </a:rPr>
              <a:t>T</a:t>
            </a:r>
            <a:r>
              <a:rPr b="1" spc="-22" dirty="0">
                <a:latin typeface="Calibri"/>
                <a:cs typeface="Calibri"/>
              </a:rPr>
              <a:t>u</a:t>
            </a:r>
            <a:r>
              <a:rPr b="1" spc="14" dirty="0">
                <a:latin typeface="Calibri"/>
                <a:cs typeface="Calibri"/>
              </a:rPr>
              <a:t>m</a:t>
            </a:r>
            <a:r>
              <a:rPr b="1" spc="-22" dirty="0">
                <a:latin typeface="Calibri"/>
                <a:cs typeface="Calibri"/>
              </a:rPr>
              <a:t>buha</a:t>
            </a:r>
            <a:r>
              <a:rPr b="1" dirty="0">
                <a:latin typeface="Calibri"/>
                <a:cs typeface="Calibri"/>
              </a:rPr>
              <a:t>n</a:t>
            </a:r>
            <a:r>
              <a:rPr b="1" spc="-88" dirty="0">
                <a:latin typeface="Calibri"/>
                <a:cs typeface="Calibri"/>
              </a:rPr>
              <a:t> </a:t>
            </a:r>
            <a:r>
              <a:rPr b="1" spc="-14" dirty="0">
                <a:latin typeface="Calibri"/>
                <a:cs typeface="Calibri"/>
              </a:rPr>
              <a:t>P</a:t>
            </a:r>
            <a:r>
              <a:rPr b="1" spc="-22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ku </a:t>
            </a:r>
            <a:r>
              <a:rPr b="1" spc="29" dirty="0">
                <a:latin typeface="Calibri"/>
                <a:cs typeface="Calibri"/>
              </a:rPr>
              <a:t>H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t</a:t>
            </a:r>
            <a:r>
              <a:rPr b="1" spc="26" dirty="0">
                <a:latin typeface="Calibri"/>
                <a:cs typeface="Calibri"/>
              </a:rPr>
              <a:t>e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spc="-22" dirty="0">
                <a:latin typeface="Calibri"/>
                <a:cs typeface="Calibri"/>
              </a:rPr>
              <a:t>o</a:t>
            </a:r>
            <a:r>
              <a:rPr b="1" spc="-11" dirty="0">
                <a:latin typeface="Calibri"/>
                <a:cs typeface="Calibri"/>
              </a:rPr>
              <a:t>s</a:t>
            </a:r>
            <a:r>
              <a:rPr b="1" spc="-19" dirty="0">
                <a:latin typeface="Calibri"/>
                <a:cs typeface="Calibri"/>
              </a:rPr>
              <a:t>p</a:t>
            </a:r>
            <a:r>
              <a:rPr b="1" spc="-22" dirty="0">
                <a:latin typeface="Calibri"/>
                <a:cs typeface="Calibri"/>
              </a:rPr>
              <a:t>o</a:t>
            </a:r>
            <a:r>
              <a:rPr b="1" spc="-71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8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2156461" y="1242059"/>
            <a:ext cx="220979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2377441"/>
            <a:ext cx="579120" cy="571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9171" y="278129"/>
            <a:ext cx="2148839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9171" y="278129"/>
            <a:ext cx="2148839" cy="647700"/>
          </a:xfrm>
          <a:custGeom>
            <a:avLst/>
            <a:gdLst/>
            <a:ahLst/>
            <a:cxnLst/>
            <a:rect l="l" t="t" r="r" b="b"/>
            <a:pathLst>
              <a:path w="2865119" h="863600">
                <a:moveTo>
                  <a:pt x="0" y="863600"/>
                </a:moveTo>
                <a:lnTo>
                  <a:pt x="2865119" y="863600"/>
                </a:lnTo>
                <a:lnTo>
                  <a:pt x="2865119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8021" y="121919"/>
            <a:ext cx="807719" cy="800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8661" y="1173481"/>
            <a:ext cx="3307079" cy="3078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3150" y="4042411"/>
            <a:ext cx="1836420" cy="320039"/>
          </a:xfrm>
          <a:custGeom>
            <a:avLst/>
            <a:gdLst/>
            <a:ahLst/>
            <a:cxnLst/>
            <a:rect l="l" t="t" r="r" b="b"/>
            <a:pathLst>
              <a:path w="2448560" h="426720">
                <a:moveTo>
                  <a:pt x="0" y="71120"/>
                </a:moveTo>
                <a:lnTo>
                  <a:pt x="0" y="355600"/>
                </a:lnTo>
                <a:lnTo>
                  <a:pt x="1251" y="368944"/>
                </a:lnTo>
                <a:lnTo>
                  <a:pt x="20453" y="405496"/>
                </a:lnTo>
                <a:lnTo>
                  <a:pt x="56656" y="425246"/>
                </a:lnTo>
                <a:lnTo>
                  <a:pt x="71119" y="426720"/>
                </a:lnTo>
                <a:lnTo>
                  <a:pt x="2377440" y="426720"/>
                </a:lnTo>
                <a:lnTo>
                  <a:pt x="2416610" y="414961"/>
                </a:lnTo>
                <a:lnTo>
                  <a:pt x="2442855" y="383543"/>
                </a:lnTo>
                <a:lnTo>
                  <a:pt x="2448560" y="355600"/>
                </a:lnTo>
                <a:lnTo>
                  <a:pt x="2448560" y="71120"/>
                </a:lnTo>
                <a:lnTo>
                  <a:pt x="2436791" y="31949"/>
                </a:lnTo>
                <a:lnTo>
                  <a:pt x="2405366" y="5704"/>
                </a:lnTo>
                <a:lnTo>
                  <a:pt x="2377440" y="0"/>
                </a:lnTo>
                <a:lnTo>
                  <a:pt x="71119" y="0"/>
                </a:lnTo>
                <a:lnTo>
                  <a:pt x="31949" y="11768"/>
                </a:lnTo>
                <a:lnTo>
                  <a:pt x="5704" y="43193"/>
                </a:lnTo>
                <a:lnTo>
                  <a:pt x="0" y="7112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55106" y="4121765"/>
            <a:ext cx="1037829" cy="194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525">
              <a:lnSpc>
                <a:spcPts val="1485"/>
              </a:lnSpc>
              <a:spcBef>
                <a:spcPts val="74"/>
              </a:spcBef>
            </a:pPr>
            <a:r>
              <a:rPr sz="2100" b="1" i="1" spc="-14" baseline="295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i="1" spc="-11" baseline="2952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00" b="1" i="1" spc="18" baseline="2952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i="1" spc="-3" baseline="295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i="1" spc="-18" baseline="295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i="1" spc="-7" baseline="295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100" b="1" i="1" baseline="2952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i="1" spc="-95" baseline="29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1" baseline="295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00" b="1" spc="-22" baseline="2952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100" b="1" baseline="2952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89171" y="278129"/>
            <a:ext cx="2148839" cy="647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2691" marR="479286" indent="-1661" algn="ctr">
              <a:lnSpc>
                <a:spcPts val="1620"/>
              </a:lnSpc>
              <a:spcBef>
                <a:spcPts val="145"/>
              </a:spcBef>
            </a:pPr>
            <a:r>
              <a:rPr b="1" spc="-3" dirty="0">
                <a:latin typeface="Calibri"/>
                <a:cs typeface="Calibri"/>
              </a:rPr>
              <a:t>M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t</a:t>
            </a:r>
            <a:r>
              <a:rPr b="1" spc="-18" dirty="0">
                <a:latin typeface="Calibri"/>
                <a:cs typeface="Calibri"/>
              </a:rPr>
              <a:t>a</a:t>
            </a:r>
            <a:r>
              <a:rPr b="1" spc="3" dirty="0">
                <a:latin typeface="Calibri"/>
                <a:cs typeface="Calibri"/>
              </a:rPr>
              <a:t>g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18" dirty="0">
                <a:latin typeface="Calibri"/>
                <a:cs typeface="Calibri"/>
              </a:rPr>
              <a:t>n</a:t>
            </a:r>
            <a:r>
              <a:rPr b="1" spc="-33" dirty="0">
                <a:latin typeface="Calibri"/>
                <a:cs typeface="Calibri"/>
              </a:rPr>
              <a:t>e</a:t>
            </a:r>
            <a:r>
              <a:rPr b="1" spc="-11" dirty="0">
                <a:latin typeface="Calibri"/>
                <a:cs typeface="Calibri"/>
              </a:rPr>
              <a:t>s</a:t>
            </a:r>
            <a:r>
              <a:rPr b="1" spc="18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s </a:t>
            </a:r>
            <a:r>
              <a:rPr b="1" spc="-82" dirty="0">
                <a:latin typeface="Calibri"/>
                <a:cs typeface="Calibri"/>
              </a:rPr>
              <a:t>T</a:t>
            </a:r>
            <a:r>
              <a:rPr b="1" spc="-22" dirty="0">
                <a:latin typeface="Calibri"/>
                <a:cs typeface="Calibri"/>
              </a:rPr>
              <a:t>u</a:t>
            </a:r>
            <a:r>
              <a:rPr b="1" spc="14" dirty="0">
                <a:latin typeface="Calibri"/>
                <a:cs typeface="Calibri"/>
              </a:rPr>
              <a:t>m</a:t>
            </a:r>
            <a:r>
              <a:rPr b="1" spc="-22" dirty="0">
                <a:latin typeface="Calibri"/>
                <a:cs typeface="Calibri"/>
              </a:rPr>
              <a:t>buha</a:t>
            </a:r>
            <a:r>
              <a:rPr b="1" dirty="0">
                <a:latin typeface="Calibri"/>
                <a:cs typeface="Calibri"/>
              </a:rPr>
              <a:t>n</a:t>
            </a:r>
            <a:r>
              <a:rPr b="1" spc="-88" dirty="0">
                <a:latin typeface="Calibri"/>
                <a:cs typeface="Calibri"/>
              </a:rPr>
              <a:t> </a:t>
            </a:r>
            <a:r>
              <a:rPr b="1" spc="-14" dirty="0">
                <a:latin typeface="Calibri"/>
                <a:cs typeface="Calibri"/>
              </a:rPr>
              <a:t>P</a:t>
            </a:r>
            <a:r>
              <a:rPr b="1" spc="-22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ku </a:t>
            </a:r>
            <a:r>
              <a:rPr b="1" spc="-14" dirty="0">
                <a:latin typeface="Calibri"/>
                <a:cs typeface="Calibri"/>
              </a:rPr>
              <a:t>P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spc="-22" dirty="0">
                <a:latin typeface="Calibri"/>
                <a:cs typeface="Calibri"/>
              </a:rPr>
              <a:t>a</a:t>
            </a:r>
            <a:r>
              <a:rPr b="1" spc="18" dirty="0">
                <a:latin typeface="Calibri"/>
                <a:cs typeface="Calibri"/>
              </a:rPr>
              <a:t>li</a:t>
            </a:r>
            <a:r>
              <a:rPr b="1" spc="-22" dirty="0">
                <a:latin typeface="Calibri"/>
                <a:cs typeface="Calibri"/>
              </a:rPr>
              <a:t>ha</a:t>
            </a:r>
            <a:r>
              <a:rPr b="1" dirty="0"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9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3</a:t>
            </a:fld>
            <a:endParaRPr lang="en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419872" y="1039838"/>
            <a:ext cx="6048672" cy="36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17550" algn="l"/>
              </a:tabLs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Melalui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reproduksi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vegetatif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individu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baru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yang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terjadi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berasal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dari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satu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sel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induk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atau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individu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baru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terjadi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tanpa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melalui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proses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perkawinan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peleburan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dua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sel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Condensed" charset="0"/>
                <a:ea typeface="Roboto Condensed" charset="0"/>
                <a:cs typeface="Arial" pitchFamily="34" charset="0"/>
              </a:rPr>
              <a:t>). </a:t>
            </a:r>
          </a:p>
        </p:txBody>
      </p:sp>
      <p:pic>
        <p:nvPicPr>
          <p:cNvPr id="45060" name="Picture 4" descr="Hasil gambar untuk tumbuhan vegeta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635646"/>
            <a:ext cx="334587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50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2015490" y="278129"/>
            <a:ext cx="5135880" cy="472440"/>
          </a:xfrm>
          <a:custGeom>
            <a:avLst/>
            <a:gdLst/>
            <a:ahLst/>
            <a:cxnLst/>
            <a:rect l="l" t="t" r="r" b="b"/>
            <a:pathLst>
              <a:path w="6847840" h="629920">
                <a:moveTo>
                  <a:pt x="0" y="629920"/>
                </a:moveTo>
                <a:lnTo>
                  <a:pt x="6847840" y="629920"/>
                </a:lnTo>
                <a:lnTo>
                  <a:pt x="6847840" y="0"/>
                </a:lnTo>
                <a:lnTo>
                  <a:pt x="0" y="0"/>
                </a:lnTo>
                <a:lnTo>
                  <a:pt x="0" y="62992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15490" y="278129"/>
            <a:ext cx="5135880" cy="472440"/>
          </a:xfrm>
          <a:custGeom>
            <a:avLst/>
            <a:gdLst/>
            <a:ahLst/>
            <a:cxnLst/>
            <a:rect l="l" t="t" r="r" b="b"/>
            <a:pathLst>
              <a:path w="6847840" h="629920">
                <a:moveTo>
                  <a:pt x="0" y="629920"/>
                </a:moveTo>
                <a:lnTo>
                  <a:pt x="6847840" y="629920"/>
                </a:lnTo>
                <a:lnTo>
                  <a:pt x="6847840" y="0"/>
                </a:lnTo>
                <a:lnTo>
                  <a:pt x="0" y="0"/>
                </a:lnTo>
                <a:lnTo>
                  <a:pt x="0" y="629920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9680" y="182881"/>
            <a:ext cx="662939" cy="66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1200" y="4541520"/>
            <a:ext cx="4251960" cy="480060"/>
          </a:xfrm>
          <a:custGeom>
            <a:avLst/>
            <a:gdLst/>
            <a:ahLst/>
            <a:cxnLst/>
            <a:rect l="l" t="t" r="r" b="b"/>
            <a:pathLst>
              <a:path w="5669280" h="640080">
                <a:moveTo>
                  <a:pt x="0" y="640079"/>
                </a:moveTo>
                <a:lnTo>
                  <a:pt x="5669280" y="640079"/>
                </a:lnTo>
                <a:lnTo>
                  <a:pt x="566928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5400" y="3817621"/>
            <a:ext cx="563879" cy="556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8260" y="3093719"/>
            <a:ext cx="55626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1680" y="899159"/>
            <a:ext cx="1051560" cy="274320"/>
          </a:xfrm>
          <a:custGeom>
            <a:avLst/>
            <a:gdLst/>
            <a:ahLst/>
            <a:cxnLst/>
            <a:rect l="l" t="t" r="r" b="b"/>
            <a:pathLst>
              <a:path w="1402080" h="365760">
                <a:moveTo>
                  <a:pt x="0" y="365760"/>
                </a:moveTo>
                <a:lnTo>
                  <a:pt x="1402080" y="365760"/>
                </a:lnTo>
                <a:lnTo>
                  <a:pt x="140208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11680" y="1211581"/>
            <a:ext cx="2941320" cy="899159"/>
          </a:xfrm>
          <a:custGeom>
            <a:avLst/>
            <a:gdLst/>
            <a:ahLst/>
            <a:cxnLst/>
            <a:rect l="l" t="t" r="r" b="b"/>
            <a:pathLst>
              <a:path w="3921760" h="1198879">
                <a:moveTo>
                  <a:pt x="0" y="1198879"/>
                </a:moveTo>
                <a:lnTo>
                  <a:pt x="3921760" y="1198879"/>
                </a:lnTo>
                <a:lnTo>
                  <a:pt x="3921760" y="0"/>
                </a:lnTo>
                <a:lnTo>
                  <a:pt x="0" y="0"/>
                </a:lnTo>
                <a:lnTo>
                  <a:pt x="0" y="1198879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19301" y="2179319"/>
            <a:ext cx="1051559" cy="281940"/>
          </a:xfrm>
          <a:custGeom>
            <a:avLst/>
            <a:gdLst/>
            <a:ahLst/>
            <a:cxnLst/>
            <a:rect l="l" t="t" r="r" b="b"/>
            <a:pathLst>
              <a:path w="1402079" h="375920">
                <a:moveTo>
                  <a:pt x="0" y="375920"/>
                </a:moveTo>
                <a:lnTo>
                  <a:pt x="1402079" y="375920"/>
                </a:lnTo>
                <a:lnTo>
                  <a:pt x="1402079" y="0"/>
                </a:lnTo>
                <a:lnTo>
                  <a:pt x="0" y="0"/>
                </a:lnTo>
                <a:lnTo>
                  <a:pt x="0" y="3759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19300" y="2537461"/>
            <a:ext cx="2933700" cy="480059"/>
          </a:xfrm>
          <a:custGeom>
            <a:avLst/>
            <a:gdLst/>
            <a:ahLst/>
            <a:cxnLst/>
            <a:rect l="l" t="t" r="r" b="b"/>
            <a:pathLst>
              <a:path w="3911600" h="640079">
                <a:moveTo>
                  <a:pt x="0" y="640079"/>
                </a:moveTo>
                <a:lnTo>
                  <a:pt x="3911600" y="640079"/>
                </a:lnTo>
                <a:lnTo>
                  <a:pt x="391160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1681" y="3086100"/>
            <a:ext cx="1478279" cy="274320"/>
          </a:xfrm>
          <a:custGeom>
            <a:avLst/>
            <a:gdLst/>
            <a:ahLst/>
            <a:cxnLst/>
            <a:rect l="l" t="t" r="r" b="b"/>
            <a:pathLst>
              <a:path w="1971039" h="365760">
                <a:moveTo>
                  <a:pt x="0" y="365760"/>
                </a:moveTo>
                <a:lnTo>
                  <a:pt x="1971039" y="365760"/>
                </a:lnTo>
                <a:lnTo>
                  <a:pt x="1971039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1680" y="3436620"/>
            <a:ext cx="2933700" cy="899160"/>
          </a:xfrm>
          <a:custGeom>
            <a:avLst/>
            <a:gdLst/>
            <a:ahLst/>
            <a:cxnLst/>
            <a:rect l="l" t="t" r="r" b="b"/>
            <a:pathLst>
              <a:path w="3911600" h="1198879">
                <a:moveTo>
                  <a:pt x="0" y="1198880"/>
                </a:moveTo>
                <a:lnTo>
                  <a:pt x="3911600" y="1198880"/>
                </a:lnTo>
                <a:lnTo>
                  <a:pt x="3911600" y="0"/>
                </a:lnTo>
                <a:lnTo>
                  <a:pt x="0" y="0"/>
                </a:lnTo>
                <a:lnTo>
                  <a:pt x="0" y="119888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0161" y="899159"/>
            <a:ext cx="1363979" cy="128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68441" y="2026920"/>
            <a:ext cx="1363979" cy="12725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9680" y="3093721"/>
            <a:ext cx="1424940" cy="1280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2761" y="4503420"/>
            <a:ext cx="502919" cy="5105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7120" y="4533900"/>
            <a:ext cx="388620" cy="464820"/>
          </a:xfrm>
          <a:custGeom>
            <a:avLst/>
            <a:gdLst/>
            <a:ahLst/>
            <a:cxnLst/>
            <a:rect l="l" t="t" r="r" b="b"/>
            <a:pathLst>
              <a:path w="518160" h="619759">
                <a:moveTo>
                  <a:pt x="259080" y="464820"/>
                </a:moveTo>
                <a:lnTo>
                  <a:pt x="259080" y="619760"/>
                </a:lnTo>
                <a:lnTo>
                  <a:pt x="518160" y="309880"/>
                </a:lnTo>
                <a:lnTo>
                  <a:pt x="259080" y="0"/>
                </a:lnTo>
                <a:lnTo>
                  <a:pt x="259080" y="154940"/>
                </a:lnTo>
                <a:lnTo>
                  <a:pt x="0" y="154940"/>
                </a:lnTo>
                <a:lnTo>
                  <a:pt x="0" y="464820"/>
                </a:lnTo>
                <a:lnTo>
                  <a:pt x="259080" y="46482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5081" y="4533900"/>
            <a:ext cx="388619" cy="464820"/>
          </a:xfrm>
          <a:custGeom>
            <a:avLst/>
            <a:gdLst/>
            <a:ahLst/>
            <a:cxnLst/>
            <a:rect l="l" t="t" r="r" b="b"/>
            <a:pathLst>
              <a:path w="518159" h="619759">
                <a:moveTo>
                  <a:pt x="0" y="309880"/>
                </a:moveTo>
                <a:lnTo>
                  <a:pt x="259079" y="619760"/>
                </a:lnTo>
                <a:lnTo>
                  <a:pt x="259079" y="464820"/>
                </a:lnTo>
                <a:lnTo>
                  <a:pt x="518159" y="464820"/>
                </a:lnTo>
                <a:lnTo>
                  <a:pt x="518159" y="154940"/>
                </a:lnTo>
                <a:lnTo>
                  <a:pt x="259079" y="154940"/>
                </a:lnTo>
                <a:lnTo>
                  <a:pt x="259079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3500" y="4503420"/>
            <a:ext cx="533400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1200" y="4541520"/>
            <a:ext cx="4251960" cy="480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50"/>
              </a:lnSpc>
              <a:spcBef>
                <a:spcPts val="21"/>
              </a:spcBef>
            </a:pPr>
            <a:endParaRPr sz="1100" dirty="0"/>
          </a:p>
          <a:p>
            <a:pPr marL="809148">
              <a:lnSpc>
                <a:spcPct val="101725"/>
              </a:lnSpc>
            </a:pPr>
            <a:r>
              <a:rPr lang="en-US" b="1" spc="-7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1680" y="3436621"/>
            <a:ext cx="2933700" cy="899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675" marR="55849">
              <a:lnSpc>
                <a:spcPts val="1620"/>
              </a:lnSpc>
              <a:spcBef>
                <a:spcPts val="359"/>
              </a:spcBef>
            </a:pPr>
            <a:r>
              <a:rPr spc="7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r</a:t>
            </a:r>
            <a:r>
              <a:rPr spc="-11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s</a:t>
            </a:r>
            <a:r>
              <a:rPr spc="-29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s</a:t>
            </a:r>
            <a:r>
              <a:rPr spc="-10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</a:t>
            </a:r>
            <a:r>
              <a:rPr spc="-29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rba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spc="-22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6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72" dirty="0">
                <a:latin typeface="Calibri"/>
                <a:cs typeface="Calibri"/>
              </a:rPr>
              <a:t> 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6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134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d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spc="7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fa</a:t>
            </a:r>
            <a:r>
              <a:rPr spc="-7" dirty="0">
                <a:latin typeface="Calibri"/>
                <a:cs typeface="Calibri"/>
              </a:rPr>
              <a:t>a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29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</a:t>
            </a:r>
            <a:r>
              <a:rPr spc="3" dirty="0">
                <a:latin typeface="Calibri"/>
                <a:cs typeface="Calibri"/>
              </a:rPr>
              <a:t>g</a:t>
            </a:r>
            <a:r>
              <a:rPr spc="-14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119" dirty="0">
                <a:latin typeface="Calibri"/>
                <a:cs typeface="Calibri"/>
              </a:rPr>
              <a:t> 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7" dirty="0">
                <a:latin typeface="Calibri"/>
                <a:cs typeface="Calibri"/>
              </a:rPr>
              <a:t>u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7" dirty="0">
                <a:latin typeface="Calibri"/>
                <a:cs typeface="Calibri"/>
              </a:rPr>
              <a:t>buh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72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un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7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k </a:t>
            </a:r>
            <a:r>
              <a:rPr spc="-7" dirty="0">
                <a:latin typeface="Calibri"/>
                <a:cs typeface="Calibri"/>
              </a:rPr>
              <a:t>d</a:t>
            </a:r>
            <a:r>
              <a:rPr spc="-18" dirty="0">
                <a:latin typeface="Calibri"/>
                <a:cs typeface="Calibri"/>
              </a:rPr>
              <a:t>i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7" dirty="0">
                <a:latin typeface="Calibri"/>
                <a:cs typeface="Calibri"/>
              </a:rPr>
              <a:t>u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7" dirty="0">
                <a:latin typeface="Calibri"/>
                <a:cs typeface="Calibri"/>
              </a:rPr>
              <a:t>buh</a:t>
            </a:r>
            <a:r>
              <a:rPr spc="-29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an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8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am</a:t>
            </a:r>
            <a:r>
              <a:rPr spc="-53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7" dirty="0">
                <a:latin typeface="Calibri"/>
                <a:cs typeface="Calibri"/>
              </a:rPr>
              <a:t>d</a:t>
            </a:r>
            <a:r>
              <a:rPr spc="-1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a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</a:t>
            </a:r>
            <a:r>
              <a:rPr spc="-1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l</a:t>
            </a:r>
            <a:r>
              <a:rPr spc="-54" dirty="0">
                <a:latin typeface="Calibri"/>
                <a:cs typeface="Calibri"/>
              </a:rPr>
              <a:t> </a:t>
            </a:r>
            <a:r>
              <a:rPr spc="-26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a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 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spc="7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a</a:t>
            </a:r>
            <a:r>
              <a:rPr spc="-7" dirty="0">
                <a:latin typeface="Calibri"/>
                <a:cs typeface="Calibri"/>
              </a:rPr>
              <a:t>ndun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41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nu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r</a:t>
            </a:r>
            <a:r>
              <a:rPr spc="-1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</a:t>
            </a:r>
            <a:r>
              <a:rPr spc="-11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1681" y="3086100"/>
            <a:ext cx="1478279" cy="274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675">
              <a:lnSpc>
                <a:spcPct val="101725"/>
              </a:lnSpc>
              <a:spcBef>
                <a:spcPts val="221"/>
              </a:spcBef>
            </a:pPr>
            <a:r>
              <a:rPr b="1" spc="22" dirty="0">
                <a:latin typeface="Calibri"/>
                <a:cs typeface="Calibri"/>
              </a:rPr>
              <a:t>K</a:t>
            </a:r>
            <a:r>
              <a:rPr b="1" spc="-22" dirty="0">
                <a:latin typeface="Calibri"/>
                <a:cs typeface="Calibri"/>
              </a:rPr>
              <a:t>u</a:t>
            </a:r>
            <a:r>
              <a:rPr b="1" spc="19" dirty="0">
                <a:latin typeface="Calibri"/>
                <a:cs typeface="Calibri"/>
              </a:rPr>
              <a:t>l</a:t>
            </a:r>
            <a:r>
              <a:rPr b="1" dirty="0">
                <a:latin typeface="Calibri"/>
                <a:cs typeface="Calibri"/>
              </a:rPr>
              <a:t>t</a:t>
            </a:r>
            <a:r>
              <a:rPr b="1" spc="-22" dirty="0">
                <a:latin typeface="Calibri"/>
                <a:cs typeface="Calibri"/>
              </a:rPr>
              <a:t>u</a:t>
            </a:r>
            <a:r>
              <a:rPr b="1" dirty="0">
                <a:latin typeface="Calibri"/>
                <a:cs typeface="Calibri"/>
              </a:rPr>
              <a:t>r</a:t>
            </a:r>
            <a:r>
              <a:rPr b="1" spc="-122" dirty="0">
                <a:latin typeface="Calibri"/>
                <a:cs typeface="Calibri"/>
              </a:rPr>
              <a:t> </a:t>
            </a:r>
            <a:r>
              <a:rPr b="1" spc="22" dirty="0">
                <a:latin typeface="Calibri"/>
                <a:cs typeface="Calibri"/>
              </a:rPr>
              <a:t>J</a:t>
            </a:r>
            <a:r>
              <a:rPr b="1" spc="-22" dirty="0">
                <a:latin typeface="Calibri"/>
                <a:cs typeface="Calibri"/>
              </a:rPr>
              <a:t>a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spc="19" dirty="0">
                <a:latin typeface="Calibri"/>
                <a:cs typeface="Calibri"/>
              </a:rPr>
              <a:t>i</a:t>
            </a:r>
            <a:r>
              <a:rPr b="1" spc="-22" dirty="0">
                <a:latin typeface="Calibri"/>
                <a:cs typeface="Calibri"/>
              </a:rPr>
              <a:t>n</a:t>
            </a:r>
            <a:r>
              <a:rPr b="1" spc="3" dirty="0">
                <a:latin typeface="Calibri"/>
                <a:cs typeface="Calibri"/>
              </a:rPr>
              <a:t>g</a:t>
            </a:r>
            <a:r>
              <a:rPr b="1" spc="-22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9300" y="2537461"/>
            <a:ext cx="2933700" cy="4800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961" marR="335643">
              <a:lnSpc>
                <a:spcPts val="1620"/>
              </a:lnSpc>
              <a:spcBef>
                <a:spcPts val="329"/>
              </a:spcBef>
            </a:pPr>
            <a:r>
              <a:rPr spc="18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7" dirty="0">
                <a:latin typeface="Calibri"/>
                <a:cs typeface="Calibri"/>
              </a:rPr>
              <a:t>od</a:t>
            </a:r>
            <a:r>
              <a:rPr dirty="0">
                <a:latin typeface="Calibri"/>
                <a:cs typeface="Calibri"/>
              </a:rPr>
              <a:t>e</a:t>
            </a:r>
            <a:r>
              <a:rPr spc="-94" dirty="0">
                <a:latin typeface="Calibri"/>
                <a:cs typeface="Calibri"/>
              </a:rPr>
              <a:t> </a:t>
            </a:r>
            <a:r>
              <a:rPr spc="-3" dirty="0">
                <a:latin typeface="Calibri"/>
                <a:cs typeface="Calibri"/>
              </a:rPr>
              <a:t>bud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6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1" dirty="0">
                <a:latin typeface="Calibri"/>
                <a:cs typeface="Calibri"/>
              </a:rPr>
              <a:t> 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1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</a:t>
            </a:r>
            <a:r>
              <a:rPr spc="-29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n</a:t>
            </a:r>
            <a:r>
              <a:rPr spc="3" dirty="0">
                <a:latin typeface="Calibri"/>
                <a:cs typeface="Calibri"/>
              </a:rPr>
              <a:t>g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14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31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7" dirty="0">
                <a:latin typeface="Calibri"/>
                <a:cs typeface="Calibri"/>
              </a:rPr>
              <a:t>bu</a:t>
            </a:r>
            <a:r>
              <a:rPr dirty="0">
                <a:latin typeface="Calibri"/>
                <a:cs typeface="Calibri"/>
              </a:rPr>
              <a:t>at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ns</a:t>
            </a:r>
            <a:r>
              <a:rPr spc="11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9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asi</a:t>
            </a:r>
            <a:r>
              <a:rPr spc="-1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</a:t>
            </a:r>
            <a:r>
              <a:rPr spc="-29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1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n</a:t>
            </a:r>
            <a:r>
              <a:rPr spc="3" dirty="0">
                <a:latin typeface="Calibri"/>
                <a:cs typeface="Calibri"/>
              </a:rPr>
              <a:t>g</a:t>
            </a:r>
            <a:r>
              <a:rPr spc="-26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a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9301" y="2179319"/>
            <a:ext cx="1051559" cy="281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961">
              <a:lnSpc>
                <a:spcPct val="101725"/>
              </a:lnSpc>
              <a:spcBef>
                <a:spcPts val="251"/>
              </a:spcBef>
            </a:pPr>
            <a:r>
              <a:rPr b="1" spc="-38" dirty="0">
                <a:latin typeface="Calibri"/>
                <a:cs typeface="Calibri"/>
              </a:rPr>
              <a:t>V</a:t>
            </a:r>
            <a:r>
              <a:rPr b="1" spc="22" dirty="0">
                <a:latin typeface="Calibri"/>
                <a:cs typeface="Calibri"/>
              </a:rPr>
              <a:t>e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t</a:t>
            </a:r>
            <a:r>
              <a:rPr b="1" spc="19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k</a:t>
            </a:r>
            <a:r>
              <a:rPr b="1" spc="-22" dirty="0">
                <a:latin typeface="Calibri"/>
                <a:cs typeface="Calibri"/>
              </a:rPr>
              <a:t>u</a:t>
            </a:r>
            <a:r>
              <a:rPr b="1" spc="26" dirty="0">
                <a:latin typeface="Calibri"/>
                <a:cs typeface="Calibri"/>
              </a:rPr>
              <a:t>l</a:t>
            </a:r>
            <a:r>
              <a:rPr b="1" spc="-59" dirty="0">
                <a:latin typeface="Calibri"/>
                <a:cs typeface="Calibri"/>
              </a:rPr>
              <a:t>t</a:t>
            </a:r>
            <a:r>
              <a:rPr b="1" spc="-22" dirty="0">
                <a:latin typeface="Calibri"/>
                <a:cs typeface="Calibri"/>
              </a:rPr>
              <a:t>u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1680" y="1211581"/>
            <a:ext cx="2941320" cy="899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390" marR="240125">
              <a:lnSpc>
                <a:spcPct val="97452"/>
              </a:lnSpc>
              <a:spcBef>
                <a:spcPts val="289"/>
              </a:spcBef>
            </a:pPr>
            <a:r>
              <a:rPr spc="18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18" dirty="0">
                <a:latin typeface="Calibri"/>
                <a:cs typeface="Calibri"/>
              </a:rPr>
              <a:t>t</a:t>
            </a:r>
            <a:r>
              <a:rPr spc="-7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3" dirty="0">
                <a:latin typeface="Calibri"/>
                <a:cs typeface="Calibri"/>
              </a:rPr>
              <a:t>bud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d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6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01" dirty="0">
                <a:latin typeface="Calibri"/>
                <a:cs typeface="Calibri"/>
              </a:rPr>
              <a:t> </a:t>
            </a:r>
            <a:r>
              <a:rPr spc="19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ana</a:t>
            </a:r>
            <a:r>
              <a:rPr spc="-26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spc="7" dirty="0">
                <a:latin typeface="Calibri"/>
                <a:cs typeface="Calibri"/>
              </a:rPr>
              <a:t>gg</a:t>
            </a:r>
            <a:r>
              <a:rPr spc="-7" dirty="0">
                <a:latin typeface="Calibri"/>
                <a:cs typeface="Calibri"/>
              </a:rPr>
              <a:t>un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9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an</a:t>
            </a:r>
            <a:r>
              <a:rPr spc="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14" dirty="0">
                <a:latin typeface="Calibri"/>
                <a:cs typeface="Calibri"/>
              </a:rPr>
              <a:t>i</a:t>
            </a:r>
            <a:r>
              <a:rPr spc="-119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.</a:t>
            </a:r>
            <a:r>
              <a:rPr spc="-86" dirty="0">
                <a:latin typeface="Calibri"/>
                <a:cs typeface="Calibri"/>
              </a:rPr>
              <a:t> </a:t>
            </a:r>
            <a:r>
              <a:rPr spc="-128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ana</a:t>
            </a:r>
            <a:r>
              <a:rPr spc="-26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an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29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-22" dirty="0">
                <a:latin typeface="Calibri"/>
                <a:cs typeface="Calibri"/>
              </a:rPr>
              <a:t>m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spc="-26" dirty="0">
                <a:latin typeface="Calibri"/>
                <a:cs typeface="Calibri"/>
              </a:rPr>
              <a:t>ye</a:t>
            </a:r>
            <a:r>
              <a:rPr dirty="0">
                <a:latin typeface="Calibri"/>
                <a:cs typeface="Calibri"/>
              </a:rPr>
              <a:t>r</a:t>
            </a:r>
            <a:r>
              <a:rPr spc="-3" dirty="0">
                <a:latin typeface="Calibri"/>
                <a:cs typeface="Calibri"/>
              </a:rPr>
              <a:t>a</a:t>
            </a:r>
            <a:r>
              <a:rPr dirty="0">
                <a:latin typeface="Calibri"/>
                <a:cs typeface="Calibri"/>
              </a:rPr>
              <a:t>p</a:t>
            </a:r>
            <a:r>
              <a:rPr spc="-1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</a:t>
            </a:r>
            <a:r>
              <a:rPr spc="-7" dirty="0">
                <a:latin typeface="Calibri"/>
                <a:cs typeface="Calibri"/>
              </a:rPr>
              <a:t>u</a:t>
            </a:r>
            <a:r>
              <a:rPr spc="18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r</a:t>
            </a:r>
            <a:r>
              <a:rPr spc="-14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si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26" dirty="0">
                <a:latin typeface="Calibri"/>
                <a:cs typeface="Calibri"/>
              </a:rPr>
              <a:t>y</a:t>
            </a:r>
            <a:r>
              <a:rPr dirty="0">
                <a:latin typeface="Calibri"/>
                <a:cs typeface="Calibri"/>
              </a:rPr>
              <a:t>a</a:t>
            </a:r>
            <a:r>
              <a:rPr spc="-7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g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19" dirty="0">
                <a:latin typeface="Calibri"/>
                <a:cs typeface="Calibri"/>
              </a:rPr>
              <a:t>t</a:t>
            </a:r>
            <a:r>
              <a:rPr spc="-26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r</a:t>
            </a:r>
            <a:r>
              <a:rPr spc="-14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arut</a:t>
            </a:r>
            <a:r>
              <a:rPr spc="-12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19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am a</a:t>
            </a:r>
            <a:r>
              <a:rPr spc="-19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r</a:t>
            </a:r>
            <a:r>
              <a:rPr spc="-29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un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spc="-7" dirty="0">
                <a:latin typeface="Calibri"/>
                <a:cs typeface="Calibri"/>
              </a:rPr>
              <a:t>u</a:t>
            </a:r>
            <a:r>
              <a:rPr dirty="0">
                <a:latin typeface="Calibri"/>
                <a:cs typeface="Calibri"/>
              </a:rPr>
              <a:t>k</a:t>
            </a:r>
            <a:r>
              <a:rPr spc="-94" dirty="0">
                <a:latin typeface="Calibri"/>
                <a:cs typeface="Calibri"/>
              </a:rPr>
              <a:t> </a:t>
            </a:r>
            <a:r>
              <a:rPr spc="14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u</a:t>
            </a:r>
            <a:r>
              <a:rPr spc="-26" dirty="0">
                <a:latin typeface="Calibri"/>
                <a:cs typeface="Calibri"/>
              </a:rPr>
              <a:t>m</a:t>
            </a:r>
            <a:r>
              <a:rPr dirty="0">
                <a:latin typeface="Calibri"/>
                <a:cs typeface="Calibri"/>
              </a:rPr>
              <a:t>b</a:t>
            </a:r>
            <a:r>
              <a:rPr spc="-7" dirty="0">
                <a:latin typeface="Calibri"/>
                <a:cs typeface="Calibri"/>
              </a:rPr>
              <a:t>uh</a:t>
            </a:r>
            <a:r>
              <a:rPr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1680" y="899160"/>
            <a:ext cx="1051560" cy="274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390">
              <a:lnSpc>
                <a:spcPct val="101725"/>
              </a:lnSpc>
              <a:spcBef>
                <a:spcPts val="206"/>
              </a:spcBef>
            </a:pPr>
            <a:r>
              <a:rPr b="1" spc="26" dirty="0">
                <a:latin typeface="Calibri"/>
                <a:cs typeface="Calibri"/>
              </a:rPr>
              <a:t>H</a:t>
            </a:r>
            <a:r>
              <a:rPr b="1" spc="19" dirty="0">
                <a:latin typeface="Calibri"/>
                <a:cs typeface="Calibri"/>
              </a:rPr>
              <a:t>i</a:t>
            </a:r>
            <a:r>
              <a:rPr b="1" spc="-22" dirty="0">
                <a:latin typeface="Calibri"/>
                <a:cs typeface="Calibri"/>
              </a:rPr>
              <a:t>d</a:t>
            </a:r>
            <a:r>
              <a:rPr b="1" spc="-11" dirty="0">
                <a:latin typeface="Calibri"/>
                <a:cs typeface="Calibri"/>
              </a:rPr>
              <a:t>r</a:t>
            </a:r>
            <a:r>
              <a:rPr b="1" spc="-22" dirty="0">
                <a:latin typeface="Calibri"/>
                <a:cs typeface="Calibri"/>
              </a:rPr>
              <a:t>opon</a:t>
            </a:r>
            <a:r>
              <a:rPr b="1" spc="19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k</a:t>
            </a:r>
            <a:endParaRPr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15490" y="278129"/>
            <a:ext cx="5135880" cy="472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3"/>
              </a:lnSpc>
              <a:spcBef>
                <a:spcPts val="26"/>
              </a:spcBef>
            </a:pPr>
            <a:endParaRPr sz="700"/>
          </a:p>
          <a:p>
            <a:pPr marL="62864">
              <a:lnSpc>
                <a:spcPct val="101725"/>
              </a:lnSpc>
            </a:pPr>
            <a:r>
              <a:rPr sz="1800" b="1" spc="-14" dirty="0">
                <a:latin typeface="Calibri"/>
                <a:cs typeface="Calibri"/>
              </a:rPr>
              <a:t>4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7" dirty="0">
                <a:latin typeface="Calibri"/>
                <a:cs typeface="Calibri"/>
              </a:rPr>
              <a:t> </a:t>
            </a:r>
            <a:r>
              <a:rPr sz="1800" b="1" spc="-172" dirty="0">
                <a:latin typeface="Calibri"/>
                <a:cs typeface="Calibri"/>
              </a:rPr>
              <a:t>T</a:t>
            </a:r>
            <a:r>
              <a:rPr sz="1800" b="1" spc="-7" dirty="0">
                <a:latin typeface="Calibri"/>
                <a:cs typeface="Calibri"/>
              </a:rPr>
              <a:t>e</a:t>
            </a:r>
            <a:r>
              <a:rPr sz="1800" b="1" spc="-26" dirty="0">
                <a:latin typeface="Calibri"/>
                <a:cs typeface="Calibri"/>
              </a:rPr>
              <a:t>k</a:t>
            </a:r>
            <a:r>
              <a:rPr sz="1800" b="1" spc="-7" dirty="0">
                <a:latin typeface="Calibri"/>
                <a:cs typeface="Calibri"/>
              </a:rPr>
              <a:t>no</a:t>
            </a:r>
            <a:r>
              <a:rPr sz="1800" b="1" spc="-22" dirty="0">
                <a:latin typeface="Calibri"/>
                <a:cs typeface="Calibri"/>
              </a:rPr>
              <a:t>l</a:t>
            </a:r>
            <a:r>
              <a:rPr sz="1800" b="1" spc="-7" dirty="0">
                <a:latin typeface="Calibri"/>
                <a:cs typeface="Calibri"/>
              </a:rPr>
              <a:t>o</a:t>
            </a:r>
            <a:r>
              <a:rPr sz="1800" b="1" spc="-14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108" dirty="0">
                <a:latin typeface="Calibri"/>
                <a:cs typeface="Calibri"/>
              </a:rPr>
              <a:t> </a:t>
            </a:r>
            <a:r>
              <a:rPr sz="1800" b="1" spc="3" dirty="0">
                <a:latin typeface="Calibri"/>
                <a:cs typeface="Calibri"/>
              </a:rPr>
              <a:t>R</a:t>
            </a:r>
            <a:r>
              <a:rPr sz="1800" b="1" spc="-7" dirty="0">
                <a:latin typeface="Calibri"/>
                <a:cs typeface="Calibri"/>
              </a:rPr>
              <a:t>ep</a:t>
            </a:r>
            <a:r>
              <a:rPr sz="1800" b="1" spc="19" dirty="0">
                <a:latin typeface="Calibri"/>
                <a:cs typeface="Calibri"/>
              </a:rPr>
              <a:t>r</a:t>
            </a:r>
            <a:r>
              <a:rPr sz="1800" b="1" spc="-7" dirty="0">
                <a:latin typeface="Calibri"/>
                <a:cs typeface="Calibri"/>
              </a:rPr>
              <a:t>odu</a:t>
            </a:r>
            <a:r>
              <a:rPr sz="1800" b="1" spc="-26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si</a:t>
            </a:r>
            <a:r>
              <a:rPr sz="1800" b="1" spc="-67" dirty="0">
                <a:latin typeface="Calibri"/>
                <a:cs typeface="Calibri"/>
              </a:rPr>
              <a:t> </a:t>
            </a:r>
            <a:r>
              <a:rPr sz="1800" b="1" spc="-7" dirty="0">
                <a:latin typeface="Calibri"/>
                <a:cs typeface="Calibri"/>
              </a:rPr>
              <a:t>p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spc="-7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18" dirty="0">
                <a:latin typeface="Calibri"/>
                <a:cs typeface="Calibri"/>
              </a:rPr>
              <a:t> </a:t>
            </a:r>
            <a:r>
              <a:rPr sz="1800" b="1" spc="-113" dirty="0">
                <a:latin typeface="Calibri"/>
                <a:cs typeface="Calibri"/>
              </a:rPr>
              <a:t>T</a:t>
            </a:r>
            <a:r>
              <a:rPr sz="1800" b="1" spc="-7" dirty="0">
                <a:latin typeface="Calibri"/>
                <a:cs typeface="Calibri"/>
              </a:rPr>
              <a:t>u</a:t>
            </a:r>
            <a:r>
              <a:rPr sz="1800" b="1" spc="-22" dirty="0">
                <a:latin typeface="Calibri"/>
                <a:cs typeface="Calibri"/>
              </a:rPr>
              <a:t>m</a:t>
            </a:r>
            <a:r>
              <a:rPr sz="1800" b="1" spc="-7" dirty="0">
                <a:latin typeface="Calibri"/>
                <a:cs typeface="Calibri"/>
              </a:rPr>
              <a:t>buh</a:t>
            </a:r>
            <a:r>
              <a:rPr sz="1800" b="1" spc="7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2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4</a:t>
            </a:fld>
            <a:endParaRPr lang="en"/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536" y="1563638"/>
            <a:ext cx="11945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Membelah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latin typeface="Roboto Condensed" charset="0"/>
                <a:ea typeface="Roboto Condensed" charset="0"/>
              </a:rPr>
              <a:t>diri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pic>
        <p:nvPicPr>
          <p:cNvPr id="29" name="Picture 28" descr="Hasil gambar untuk tunas pisa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923678"/>
            <a:ext cx="1008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Hasil gambar untuk tunas adventif adalah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3748215"/>
            <a:ext cx="1368152" cy="10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512" y="1563638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23728" y="1543893"/>
            <a:ext cx="106792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Fragmentasi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7704" y="154389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2920" y="1543893"/>
            <a:ext cx="7630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Roboto Condensed" charset="0"/>
                <a:ea typeface="Roboto Condensed" charset="0"/>
              </a:rPr>
              <a:t>Tunas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07904" y="154389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3</a:t>
            </a:r>
          </a:p>
        </p:txBody>
      </p:sp>
      <p:pic>
        <p:nvPicPr>
          <p:cNvPr id="37" name="Picture 36" descr="D:\A  DATA PENTING\semester 6\spor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292080" y="2067694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5508104" y="1543893"/>
            <a:ext cx="10081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Spora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92080" y="154389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64288" y="1543893"/>
            <a:ext cx="10081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Rhizoma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48264" y="1543893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5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07504" y="321982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63688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419872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076056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3224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85039" y="3291830"/>
            <a:ext cx="123463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Stolon</a:t>
            </a:r>
            <a:r>
              <a:rPr lang="en-US" dirty="0">
                <a:latin typeface="Roboto Condensed" charset="0"/>
                <a:ea typeface="Roboto Condensed" charset="0"/>
              </a:rPr>
              <a:t>/</a:t>
            </a:r>
            <a:r>
              <a:rPr lang="en-US" dirty="0" err="1">
                <a:latin typeface="Roboto Condensed" charset="0"/>
                <a:ea typeface="Roboto Condensed" charset="0"/>
              </a:rPr>
              <a:t>geragih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015" y="3291830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23728" y="3291830"/>
            <a:ext cx="109036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Umbi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latin typeface="Roboto Condensed" charset="0"/>
                <a:ea typeface="Roboto Condensed" charset="0"/>
              </a:rPr>
              <a:t>Batang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07704" y="3291830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79912" y="3291830"/>
            <a:ext cx="108012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Umbi</a:t>
            </a:r>
            <a:r>
              <a:rPr lang="en-US" dirty="0">
                <a:latin typeface="Roboto Condensed" charset="0"/>
                <a:ea typeface="Roboto Condensed" charset="0"/>
              </a:rPr>
              <a:t> Lapis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63888" y="3291830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64088" y="3291830"/>
            <a:ext cx="125226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Roboto Condensed" charset="0"/>
                <a:ea typeface="Roboto Condensed" charset="0"/>
              </a:rPr>
              <a:t>Tunas </a:t>
            </a:r>
            <a:r>
              <a:rPr lang="en-US" dirty="0" err="1">
                <a:latin typeface="Roboto Condensed" charset="0"/>
                <a:ea typeface="Roboto Condensed" charset="0"/>
              </a:rPr>
              <a:t>Adventif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8064" y="3291830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9</a:t>
            </a:r>
          </a:p>
        </p:txBody>
      </p:sp>
      <p:pic>
        <p:nvPicPr>
          <p:cNvPr id="47106" name="Picture 2" descr="Gambar terka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912" y="3723878"/>
            <a:ext cx="895436" cy="1152128"/>
          </a:xfrm>
          <a:prstGeom prst="rect">
            <a:avLst/>
          </a:prstGeom>
          <a:noFill/>
        </p:spPr>
      </p:pic>
      <p:pic>
        <p:nvPicPr>
          <p:cNvPr id="69" name="Picture 68" descr="Hasil gambar untuk umbi bata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705" y="3731703"/>
            <a:ext cx="1368152" cy="10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Hasil gambar untuk stolon"/>
          <p:cNvPicPr/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179512" y="372387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Hasil gambar untuk tumbuhan membelah diri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513" y="2067694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Hasil gambar untuk tumbuhan membelah diri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696" y="2067694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Hasil gambar untuk rhizoma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4248" y="1995686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5</a:t>
            </a:fld>
            <a:endParaRPr lang="en"/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59" y="1563638"/>
            <a:ext cx="11945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Membelah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  <a:r>
              <a:rPr lang="en-US" dirty="0" err="1">
                <a:latin typeface="Roboto Condensed" charset="0"/>
                <a:ea typeface="Roboto Condensed" charset="0"/>
              </a:rPr>
              <a:t>diri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5" y="1563638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1</a:t>
            </a:r>
          </a:p>
        </p:txBody>
      </p:sp>
      <p:cxnSp>
        <p:nvCxnSpPr>
          <p:cNvPr id="15" name="Straight Connector 14"/>
          <p:cNvCxnSpPr>
            <a:endCxn id="12" idx="2"/>
          </p:cNvCxnSpPr>
          <p:nvPr/>
        </p:nvCxnSpPr>
        <p:spPr>
          <a:xfrm flipH="1" flipV="1">
            <a:off x="1208838" y="1871415"/>
            <a:ext cx="3795210" cy="340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2"/>
          </p:cNvCxnSpPr>
          <p:nvPr/>
        </p:nvCxnSpPr>
        <p:spPr>
          <a:xfrm flipV="1">
            <a:off x="1115616" y="1871415"/>
            <a:ext cx="93222" cy="484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235572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/>
              <a:t>Binary fission</a:t>
            </a:r>
            <a:r>
              <a:rPr lang="en-US" i="1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i="1" dirty="0"/>
              <a:t> </a:t>
            </a:r>
            <a:r>
              <a:rPr lang="en-US" dirty="0" err="1"/>
              <a:t>pasang,yaitu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2" name="Picture 21" descr="Hasil gambar untuk tumbuhan membelah dir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147814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932040" y="206769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/>
              <a:t>Multiple</a:t>
            </a:r>
            <a:r>
              <a:rPr lang="en-US" b="1" dirty="0"/>
              <a:t> </a:t>
            </a:r>
            <a:r>
              <a:rPr lang="en-US" b="1" i="1" dirty="0"/>
              <a:t>fission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i="1" dirty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reproduksi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alga.</a:t>
            </a:r>
          </a:p>
        </p:txBody>
      </p:sp>
      <p:pic>
        <p:nvPicPr>
          <p:cNvPr id="25" name="Picture 24" descr="Hasil gambar untuk binary fission bakteri"/>
          <p:cNvPicPr/>
          <p:nvPr/>
        </p:nvPicPr>
        <p:blipFill>
          <a:blip r:embed="rId3"/>
          <a:srcRect l="11238" t="18182" r="5603"/>
          <a:stretch>
            <a:fillRect/>
          </a:stretch>
        </p:blipFill>
        <p:spPr bwMode="auto">
          <a:xfrm>
            <a:off x="611560" y="3075806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6</a:t>
            </a:fld>
            <a:endParaRPr lang="en"/>
          </a:p>
        </p:txBody>
      </p:sp>
      <p:sp>
        <p:nvSpPr>
          <p:cNvPr id="4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7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592" y="1543893"/>
            <a:ext cx="11521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Fragmentasi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543893"/>
            <a:ext cx="31274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2</a:t>
            </a:r>
          </a:p>
        </p:txBody>
      </p:sp>
      <p:pic>
        <p:nvPicPr>
          <p:cNvPr id="22" name="Picture 21" descr="Hasil gambar untuk tumbuhan membelah dir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211710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87824" y="2216934"/>
            <a:ext cx="4626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Cara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bereproduksi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cara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memutuskan</a:t>
            </a:r>
            <a:r>
              <a:rPr lang="en-US" sz="2400" i="1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bagian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tubuh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mana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bagian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tubuh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tadi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dapat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tumbuh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menjadi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individu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baru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Contoh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reproduksi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pada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alga.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7</a:t>
            </a:fld>
            <a:endParaRPr lang="en"/>
          </a:p>
        </p:txBody>
      </p:sp>
      <p:pic>
        <p:nvPicPr>
          <p:cNvPr id="4" name="Picture 3" descr="Hasil gambar untuk tunas pisa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041" y="2087438"/>
            <a:ext cx="2287743" cy="25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23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24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15616" y="1563638"/>
            <a:ext cx="93610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Roboto Condensed" charset="0"/>
                <a:ea typeface="Roboto Condensed" charset="0"/>
              </a:rPr>
              <a:t>Tunas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576" y="1563638"/>
            <a:ext cx="40155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22973" y="2054334"/>
            <a:ext cx="52934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Perkembangbiakan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tunas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yaitu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 tunas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tumbuh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dari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pangkal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tumbuhan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induknya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tumbuh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menjadi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tumbuhan</a:t>
            </a:r>
            <a:r>
              <a:rPr lang="en-US" sz="28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800" dirty="0" err="1">
                <a:latin typeface="Roboto" panose="020B0604020202020204" charset="0"/>
                <a:ea typeface="Roboto" panose="020B0604020202020204" charset="0"/>
              </a:rPr>
              <a:t>baru</a:t>
            </a:r>
            <a:endParaRPr lang="en-US" sz="2800" dirty="0">
              <a:latin typeface="Roboto" panose="020B0604020202020204" charset="0"/>
              <a:ea typeface="Roboto" panose="020B0604020202020204" charset="0"/>
            </a:endParaRPr>
          </a:p>
          <a:p>
            <a:endParaRPr lang="en-US" sz="2800" dirty="0">
              <a:latin typeface="Roboto" panose="020B0604020202020204" charset="0"/>
              <a:ea typeface="Robot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8</a:t>
            </a:fld>
            <a:endParaRPr lang="en"/>
          </a:p>
        </p:txBody>
      </p:sp>
      <p:pic>
        <p:nvPicPr>
          <p:cNvPr id="4" name="Picture 3" descr="D:\A  DATA PENTING\semester 6\spor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04733" y="2380946"/>
            <a:ext cx="2428529" cy="227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707654"/>
            <a:ext cx="100811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Spora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7654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71800" y="1491630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3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4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71800" y="1566429"/>
            <a:ext cx="6156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Spora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inti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r>
              <a:rPr lang="en-US" sz="1600" dirty="0"/>
              <a:t> yang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perkembangbiakan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tumbuhan</a:t>
            </a:r>
            <a:r>
              <a:rPr lang="en-US" sz="1600" dirty="0"/>
              <a:t> </a:t>
            </a:r>
            <a:r>
              <a:rPr lang="en-US" sz="1600" dirty="0" err="1"/>
              <a:t>paku</a:t>
            </a:r>
            <a:r>
              <a:rPr lang="en-US" sz="1600" dirty="0"/>
              <a:t>, </a:t>
            </a:r>
            <a:r>
              <a:rPr lang="en-US" sz="1600" dirty="0" err="1"/>
              <a:t>spora</a:t>
            </a:r>
            <a:r>
              <a:rPr lang="en-US" sz="1600" dirty="0"/>
              <a:t> </a:t>
            </a:r>
            <a:r>
              <a:rPr lang="en-US" sz="1600" dirty="0" err="1"/>
              <a:t>dibentuk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daun</a:t>
            </a:r>
            <a:r>
              <a:rPr lang="en-US" sz="1600" dirty="0"/>
              <a:t>. </a:t>
            </a:r>
            <a:r>
              <a:rPr lang="en-US" sz="1600" dirty="0" err="1"/>
              <a:t>Spora</a:t>
            </a:r>
            <a:r>
              <a:rPr lang="en-US" sz="1600" dirty="0"/>
              <a:t> </a:t>
            </a:r>
            <a:r>
              <a:rPr lang="en-US" sz="1600" dirty="0" err="1"/>
              <a:t>terletak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r>
              <a:rPr lang="en-US" sz="1600" dirty="0"/>
              <a:t> </a:t>
            </a:r>
            <a:r>
              <a:rPr lang="en-US" sz="1600" dirty="0" err="1"/>
              <a:t>spora</a:t>
            </a:r>
            <a:r>
              <a:rPr lang="en-US" sz="1600" dirty="0"/>
              <a:t> (sporangium) yang </a:t>
            </a:r>
            <a:r>
              <a:rPr lang="en-US" sz="1600" dirty="0" err="1"/>
              <a:t>berkumpul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sorus</a:t>
            </a:r>
            <a:r>
              <a:rPr lang="en-US" sz="1600" dirty="0"/>
              <a:t>. </a:t>
            </a:r>
            <a:r>
              <a:rPr lang="en-US" sz="1600" dirty="0" err="1"/>
              <a:t>Sorus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</a:t>
            </a:r>
            <a:r>
              <a:rPr lang="en-US" sz="1600" dirty="0" err="1"/>
              <a:t>kotak</a:t>
            </a:r>
            <a:r>
              <a:rPr lang="en-US" sz="1600" dirty="0"/>
              <a:t> </a:t>
            </a:r>
            <a:r>
              <a:rPr lang="en-US" sz="1600" dirty="0" err="1"/>
              <a:t>spora</a:t>
            </a:r>
            <a:r>
              <a:rPr lang="en-US" sz="1600" dirty="0"/>
              <a:t>. </a:t>
            </a:r>
            <a:r>
              <a:rPr lang="en-US" sz="1600" dirty="0" err="1"/>
              <a:t>Sorus</a:t>
            </a:r>
            <a:r>
              <a:rPr lang="en-US" sz="1600" dirty="0"/>
              <a:t> </a:t>
            </a:r>
            <a:r>
              <a:rPr lang="en-US" sz="1600" dirty="0" err="1"/>
              <a:t>terletak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tepi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daun</a:t>
            </a:r>
            <a:r>
              <a:rPr lang="en-US" sz="1600" dirty="0"/>
              <a:t>,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bintik-bintik</a:t>
            </a:r>
            <a:r>
              <a:rPr lang="en-US" sz="1600" dirty="0"/>
              <a:t> </a:t>
            </a:r>
            <a:r>
              <a:rPr lang="en-US" sz="1600" dirty="0" err="1"/>
              <a:t>kecoklatan</a:t>
            </a:r>
            <a:r>
              <a:rPr lang="en-US" sz="1600" dirty="0"/>
              <a:t>. </a:t>
            </a:r>
            <a:r>
              <a:rPr lang="en-US" sz="1600" dirty="0" err="1"/>
              <a:t>Daun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spora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daun</a:t>
            </a:r>
            <a:r>
              <a:rPr lang="en-US" sz="1600" dirty="0"/>
              <a:t> </a:t>
            </a:r>
            <a:r>
              <a:rPr lang="en-US" sz="1600" dirty="0" err="1"/>
              <a:t>fertil</a:t>
            </a:r>
            <a:r>
              <a:rPr lang="en-US" sz="1600" dirty="0"/>
              <a:t> (</a:t>
            </a:r>
            <a:r>
              <a:rPr lang="en-US" sz="1600" dirty="0" err="1"/>
              <a:t>subur</a:t>
            </a:r>
            <a:r>
              <a:rPr lang="en-US" sz="1600" dirty="0"/>
              <a:t>).</a:t>
            </a:r>
          </a:p>
          <a:p>
            <a:pPr algn="just"/>
            <a:r>
              <a:rPr lang="en-US" sz="1600" dirty="0" err="1"/>
              <a:t>Jika</a:t>
            </a:r>
            <a:r>
              <a:rPr lang="en-US" sz="1600" dirty="0"/>
              <a:t> sporangium </a:t>
            </a:r>
            <a:r>
              <a:rPr lang="en-US" sz="1600" dirty="0" err="1"/>
              <a:t>pecah</a:t>
            </a:r>
            <a:r>
              <a:rPr lang="en-US" sz="1600" dirty="0"/>
              <a:t>, </a:t>
            </a:r>
            <a:r>
              <a:rPr lang="en-US" sz="1600" dirty="0" err="1"/>
              <a:t>spora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danjatuh</a:t>
            </a:r>
            <a:endParaRPr lang="en-US" sz="1600" dirty="0"/>
          </a:p>
          <a:p>
            <a:pPr algn="just"/>
            <a:r>
              <a:rPr lang="en-US" sz="1600" dirty="0" err="1"/>
              <a:t>di</a:t>
            </a:r>
            <a:r>
              <a:rPr lang="en-US" sz="1600" dirty="0"/>
              <a:t>  </a:t>
            </a:r>
            <a:r>
              <a:rPr lang="en-US" sz="1600" dirty="0" err="1"/>
              <a:t>tempat</a:t>
            </a:r>
            <a:r>
              <a:rPr lang="en-US" sz="1600" dirty="0"/>
              <a:t>  yang  </a:t>
            </a:r>
            <a:r>
              <a:rPr lang="en-US" sz="1600" dirty="0" err="1"/>
              <a:t>cocok</a:t>
            </a:r>
            <a:r>
              <a:rPr lang="en-US" sz="1600" dirty="0"/>
              <a:t>.  </a:t>
            </a:r>
            <a:r>
              <a:rPr lang="en-US" sz="1600" dirty="0" err="1"/>
              <a:t>Spora</a:t>
            </a:r>
            <a:r>
              <a:rPr lang="en-US" sz="1600" dirty="0"/>
              <a:t> 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endParaRPr lang="en-US" sz="1600" dirty="0"/>
          </a:p>
          <a:p>
            <a:pPr algn="just"/>
            <a:r>
              <a:rPr lang="en-US" sz="1600" dirty="0" err="1"/>
              <a:t>tumbuh</a:t>
            </a:r>
            <a:r>
              <a:rPr lang="en-US" sz="1600" dirty="0"/>
              <a:t>  </a:t>
            </a:r>
            <a:r>
              <a:rPr lang="en-US" sz="1600" dirty="0" err="1"/>
              <a:t>dan</a:t>
            </a:r>
            <a:r>
              <a:rPr lang="en-US" sz="1600" dirty="0"/>
              <a:t>  </a:t>
            </a:r>
            <a:r>
              <a:rPr lang="en-US" sz="1600" dirty="0" err="1"/>
              <a:t>berkembang</a:t>
            </a:r>
            <a:r>
              <a:rPr lang="en-US" sz="1600" dirty="0"/>
              <a:t> 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tumbuhan</a:t>
            </a:r>
            <a:endParaRPr lang="en-US" sz="1600" dirty="0"/>
          </a:p>
          <a:p>
            <a:pPr algn="just"/>
            <a:r>
              <a:rPr lang="en-US" sz="1600" dirty="0" err="1"/>
              <a:t>paku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.</a:t>
            </a:r>
          </a:p>
        </p:txBody>
      </p:sp>
      <p:pic>
        <p:nvPicPr>
          <p:cNvPr id="20" name="Picture 19" descr="Tumbuhan paku (Sporangium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3255826"/>
            <a:ext cx="1728192" cy="13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683568" y="1759917"/>
            <a:ext cx="122413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Roboto Condensed" charset="0"/>
                <a:ea typeface="Roboto Condensed" charset="0"/>
              </a:rPr>
              <a:t>Rhizoma</a:t>
            </a:r>
            <a:r>
              <a:rPr lang="en-US" dirty="0">
                <a:latin typeface="Roboto Condensed" charset="0"/>
                <a:ea typeface="Roboto Condensed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759917"/>
            <a:ext cx="27283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5</a:t>
            </a:r>
          </a:p>
        </p:txBody>
      </p:sp>
      <p:pic>
        <p:nvPicPr>
          <p:cNvPr id="6" name="Picture 5" descr="Hasil gambar untuk rhizom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283718"/>
            <a:ext cx="22322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771800" y="141962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/>
          <p:cNvSpPr txBox="1">
            <a:spLocks/>
          </p:cNvSpPr>
          <p:nvPr/>
        </p:nvSpPr>
        <p:spPr>
          <a:xfrm>
            <a:off x="2987824" y="555526"/>
            <a:ext cx="3672408" cy="81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Vegetatif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Alami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7584" y="417134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Vegetatif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" name="Shape 239"/>
          <p:cNvGrpSpPr/>
          <p:nvPr/>
        </p:nvGrpSpPr>
        <p:grpSpPr>
          <a:xfrm>
            <a:off x="282215" y="642662"/>
            <a:ext cx="369504" cy="369504"/>
            <a:chOff x="2594050" y="1631825"/>
            <a:chExt cx="439625" cy="439625"/>
          </a:xfrm>
        </p:grpSpPr>
        <p:sp>
          <p:nvSpPr>
            <p:cNvPr id="11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2763416" y="411510"/>
            <a:ext cx="838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2198350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i="1" dirty="0" err="1" smtClean="0">
                <a:latin typeface="Roboto" panose="020B0604020202020204" charset="0"/>
                <a:ea typeface="Roboto" panose="020B0604020202020204" charset="0"/>
              </a:rPr>
              <a:t>Rhizoma</a:t>
            </a:r>
            <a:r>
              <a:rPr lang="en-US" sz="2400" dirty="0" smtClean="0">
                <a:latin typeface="Roboto" panose="020B0604020202020204" charset="0"/>
                <a:ea typeface="Roboto" panose="020B0604020202020204" charset="0"/>
              </a:rPr>
              <a:t>/ </a:t>
            </a:r>
            <a:r>
              <a:rPr lang="en-US" sz="2400" dirty="0" err="1" smtClean="0">
                <a:latin typeface="Roboto" panose="020B0604020202020204" charset="0"/>
                <a:ea typeface="Roboto" panose="020B0604020202020204" charset="0"/>
              </a:rPr>
              <a:t>akar</a:t>
            </a:r>
            <a:r>
              <a:rPr lang="en-US" sz="2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tinggal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merupakan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batang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terdapat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di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dalam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tanah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Biasanya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juga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digunakan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untuk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menyimpan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cadangan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makanan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Contoh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tumbuhan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yang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bereproduksi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dengan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rhizoma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adalah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jahe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lengkuas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kencur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kunyit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US" sz="2400" dirty="0" err="1">
                <a:latin typeface="Roboto" panose="020B0604020202020204" charset="0"/>
                <a:ea typeface="Roboto" panose="020B0604020202020204" charset="0"/>
              </a:rPr>
              <a:t>dan</a:t>
            </a:r>
            <a:r>
              <a:rPr lang="en-US" sz="2400" dirty="0">
                <a:latin typeface="Roboto" panose="020B0604020202020204" charset="0"/>
                <a:ea typeface="Roboto" panose="020B0604020202020204" charset="0"/>
              </a:rPr>
              <a:t> lain-lain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1093</Words>
  <Application>Microsoft Office PowerPoint</Application>
  <PresentationFormat>On-screen Show (16:9)</PresentationFormat>
  <Paragraphs>253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Arvo</vt:lpstr>
      <vt:lpstr>Roboto Condensed Light</vt:lpstr>
      <vt:lpstr>Roboto</vt:lpstr>
      <vt:lpstr>Roboto Condensed</vt:lpstr>
      <vt:lpstr>MS UI Gothic</vt:lpstr>
      <vt:lpstr>Calibri</vt:lpstr>
      <vt:lpstr>Salerio template</vt:lpstr>
      <vt:lpstr>Perkembangbiakan  Tumbuhan</vt:lpstr>
      <vt:lpstr>Reproduksi Pada Tumbuhan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SISTEM LAYANAN INFORMASI UNTUK MENINGKATAN MUTU LAYANAN PROFESIONAL PROGRAM STUDI  DAN ALUMNI PGSD BUMISILIWANGI</dc:title>
  <dc:creator>ASEP SAEFUDIN</dc:creator>
  <cp:lastModifiedBy>ismail - [2010]</cp:lastModifiedBy>
  <cp:revision>165</cp:revision>
  <dcterms:modified xsi:type="dcterms:W3CDTF">2021-03-01T00:42:14Z</dcterms:modified>
</cp:coreProperties>
</file>