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68"/>
  </p:notesMasterIdLst>
  <p:sldIdLst>
    <p:sldId id="256" r:id="rId3"/>
    <p:sldId id="258" r:id="rId4"/>
    <p:sldId id="260" r:id="rId5"/>
    <p:sldId id="261" r:id="rId6"/>
    <p:sldId id="314" r:id="rId7"/>
    <p:sldId id="278" r:id="rId8"/>
    <p:sldId id="266" r:id="rId9"/>
    <p:sldId id="316" r:id="rId10"/>
    <p:sldId id="317" r:id="rId11"/>
    <p:sldId id="284" r:id="rId12"/>
    <p:sldId id="318" r:id="rId13"/>
    <p:sldId id="319" r:id="rId14"/>
    <p:sldId id="320" r:id="rId15"/>
    <p:sldId id="310" r:id="rId16"/>
    <p:sldId id="313" r:id="rId17"/>
    <p:sldId id="311" r:id="rId18"/>
    <p:sldId id="262" r:id="rId19"/>
    <p:sldId id="312" r:id="rId20"/>
    <p:sldId id="257" r:id="rId21"/>
    <p:sldId id="323" r:id="rId22"/>
    <p:sldId id="324" r:id="rId23"/>
    <p:sldId id="259" r:id="rId24"/>
    <p:sldId id="321" r:id="rId25"/>
    <p:sldId id="263" r:id="rId26"/>
    <p:sldId id="264" r:id="rId27"/>
    <p:sldId id="265" r:id="rId28"/>
    <p:sldId id="315" r:id="rId29"/>
    <p:sldId id="267" r:id="rId30"/>
    <p:sldId id="268" r:id="rId31"/>
    <p:sldId id="322" r:id="rId32"/>
    <p:sldId id="269" r:id="rId33"/>
    <p:sldId id="271" r:id="rId34"/>
    <p:sldId id="272" r:id="rId35"/>
    <p:sldId id="273" r:id="rId36"/>
    <p:sldId id="274" r:id="rId37"/>
    <p:sldId id="275" r:id="rId38"/>
    <p:sldId id="276" r:id="rId39"/>
    <p:sldId id="277" r:id="rId40"/>
    <p:sldId id="279" r:id="rId41"/>
    <p:sldId id="280" r:id="rId42"/>
    <p:sldId id="281" r:id="rId43"/>
    <p:sldId id="282" r:id="rId44"/>
    <p:sldId id="283" r:id="rId45"/>
    <p:sldId id="285" r:id="rId46"/>
    <p:sldId id="286" r:id="rId47"/>
    <p:sldId id="287" r:id="rId48"/>
    <p:sldId id="288" r:id="rId49"/>
    <p:sldId id="289" r:id="rId50"/>
    <p:sldId id="290" r:id="rId51"/>
    <p:sldId id="291" r:id="rId52"/>
    <p:sldId id="292" r:id="rId53"/>
    <p:sldId id="295" r:id="rId54"/>
    <p:sldId id="296" r:id="rId55"/>
    <p:sldId id="297" r:id="rId56"/>
    <p:sldId id="299" r:id="rId57"/>
    <p:sldId id="300" r:id="rId58"/>
    <p:sldId id="301" r:id="rId59"/>
    <p:sldId id="302" r:id="rId60"/>
    <p:sldId id="303" r:id="rId61"/>
    <p:sldId id="304" r:id="rId62"/>
    <p:sldId id="305" r:id="rId63"/>
    <p:sldId id="306" r:id="rId64"/>
    <p:sldId id="307" r:id="rId65"/>
    <p:sldId id="308" r:id="rId66"/>
    <p:sldId id="309" r:id="rId67"/>
  </p:sldIdLst>
  <p:sldSz cx="9144000" cy="5143500" type="screen16x9"/>
  <p:notesSz cx="6858000" cy="9144000"/>
  <p:embeddedFontLst>
    <p:embeddedFont>
      <p:font typeface="Amatic SC" panose="00000500000000000000" pitchFamily="2" charset="-79"/>
      <p:regular r:id="rId69"/>
      <p:bold r:id="rId70"/>
    </p:embeddedFont>
    <p:embeddedFont>
      <p:font typeface="Anaheim" panose="020B0604020202020204" charset="0"/>
      <p:regular r:id="rId71"/>
    </p:embeddedFont>
    <p:embeddedFont>
      <p:font typeface="Baloo 2" panose="020B0604020202020204" charset="0"/>
      <p:regular r:id="rId72"/>
      <p:bold r:id="rId73"/>
    </p:embeddedFont>
    <p:embeddedFont>
      <p:font typeface="Calibri" panose="020F0502020204030204" pitchFamily="34" charset="0"/>
      <p:regular r:id="rId74"/>
      <p:bold r:id="rId75"/>
      <p:italic r:id="rId76"/>
      <p:boldItalic r:id="rId77"/>
    </p:embeddedFont>
    <p:embeddedFont>
      <p:font typeface="Cambria Math" panose="02040503050406030204" pitchFamily="18" charset="0"/>
      <p:regular r:id="rId78"/>
    </p:embeddedFont>
    <p:embeddedFont>
      <p:font typeface="Candara" panose="020E0502030303020204" pitchFamily="34" charset="0"/>
      <p:regular r:id="rId79"/>
      <p:bold r:id="rId80"/>
      <p:italic r:id="rId81"/>
      <p:boldItalic r:id="rId82"/>
    </p:embeddedFont>
    <p:embeddedFont>
      <p:font typeface="Dubai" panose="020B0503030403030204" pitchFamily="34" charset="-78"/>
      <p:regular r:id="rId83"/>
      <p:bold r:id="rId84"/>
      <p:italic r:id="rId85"/>
      <p:boldItalic r:id="rId86"/>
    </p:embeddedFont>
    <p:embeddedFont>
      <p:font typeface="Just Another Hand" panose="020B0604020202020204" charset="0"/>
      <p:regular r:id="rId87"/>
    </p:embeddedFont>
    <p:embeddedFont>
      <p:font typeface="Nunito Light" pitchFamily="2" charset="0"/>
      <p:regular r:id="rId88"/>
      <p:italic r:id="rId89"/>
    </p:embeddedFont>
    <p:embeddedFont>
      <p:font typeface="Patrick Hand" panose="00000500000000000000" pitchFamily="2" charset="0"/>
      <p:regular r:id="rId90"/>
    </p:embeddedFont>
    <p:embeddedFont>
      <p:font typeface="Proxima Nova" panose="020B0604020202020204" charset="0"/>
      <p:regular r:id="rId91"/>
      <p:bold r:id="rId92"/>
      <p:italic r:id="rId93"/>
      <p:boldItalic r:id="rId94"/>
    </p:embeddedFont>
    <p:embeddedFont>
      <p:font typeface="Proxima Nova Semibold" panose="020B0604020202020204" charset="0"/>
      <p:regular r:id="rId95"/>
      <p:bold r:id="rId96"/>
      <p:boldItalic r:id="rId97"/>
    </p:embeddedFont>
    <p:embeddedFont>
      <p:font typeface="Roboto Medium" panose="02000000000000000000" pitchFamily="2" charset="0"/>
      <p:regular r:id="rId98"/>
      <p:bold r:id="rId99"/>
      <p:italic r:id="rId100"/>
      <p:boldItalic r:id="rId10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C6C6975-0688-4E69-9C2B-116D2BA7B975}">
  <a:tblStyle styleId="{CC6C6975-0688-4E69-9C2B-116D2BA7B97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04BC49E-F327-48A2-A7C6-538A53E808CC}"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956" autoAdjust="0"/>
    <p:restoredTop sz="94660"/>
  </p:normalViewPr>
  <p:slideViewPr>
    <p:cSldViewPr snapToGrid="0">
      <p:cViewPr varScale="1">
        <p:scale>
          <a:sx n="85" d="100"/>
          <a:sy n="85" d="100"/>
        </p:scale>
        <p:origin x="1074"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notesMaster" Target="notesMasters/notesMaster1.xml"/><Relationship Id="rId84" Type="http://schemas.openxmlformats.org/officeDocument/2006/relationships/font" Target="fonts/font16.fntdata"/><Relationship Id="rId89" Type="http://schemas.openxmlformats.org/officeDocument/2006/relationships/font" Target="fonts/font21.fntdata"/><Relationship Id="rId7" Type="http://schemas.openxmlformats.org/officeDocument/2006/relationships/slide" Target="slides/slide5.xml"/><Relationship Id="rId71" Type="http://schemas.openxmlformats.org/officeDocument/2006/relationships/font" Target="fonts/font3.fntdata"/><Relationship Id="rId92" Type="http://schemas.openxmlformats.org/officeDocument/2006/relationships/font" Target="fonts/font24.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font" Target="fonts/font6.fntdata"/><Relationship Id="rId79" Type="http://schemas.openxmlformats.org/officeDocument/2006/relationships/font" Target="fonts/font11.fntdata"/><Relationship Id="rId87" Type="http://schemas.openxmlformats.org/officeDocument/2006/relationships/font" Target="fonts/font19.fntdata"/><Relationship Id="rId102"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4.fntdata"/><Relationship Id="rId90" Type="http://schemas.openxmlformats.org/officeDocument/2006/relationships/font" Target="fonts/font22.fntdata"/><Relationship Id="rId95" Type="http://schemas.openxmlformats.org/officeDocument/2006/relationships/font" Target="fonts/font27.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font" Target="fonts/font1.fntdata"/><Relationship Id="rId77" Type="http://schemas.openxmlformats.org/officeDocument/2006/relationships/font" Target="fonts/font9.fntdata"/><Relationship Id="rId100" Type="http://schemas.openxmlformats.org/officeDocument/2006/relationships/font" Target="fonts/font32.fntdata"/><Relationship Id="rId105"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4.fntdata"/><Relationship Id="rId80" Type="http://schemas.openxmlformats.org/officeDocument/2006/relationships/font" Target="fonts/font12.fntdata"/><Relationship Id="rId85" Type="http://schemas.openxmlformats.org/officeDocument/2006/relationships/font" Target="fonts/font17.fntdata"/><Relationship Id="rId93" Type="http://schemas.openxmlformats.org/officeDocument/2006/relationships/font" Target="fonts/font25.fntdata"/><Relationship Id="rId98" Type="http://schemas.openxmlformats.org/officeDocument/2006/relationships/font" Target="fonts/font3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2.fntdata"/><Relationship Id="rId75" Type="http://schemas.openxmlformats.org/officeDocument/2006/relationships/font" Target="fonts/font7.fntdata"/><Relationship Id="rId83" Type="http://schemas.openxmlformats.org/officeDocument/2006/relationships/font" Target="fonts/font15.fntdata"/><Relationship Id="rId88" Type="http://schemas.openxmlformats.org/officeDocument/2006/relationships/font" Target="fonts/font20.fntdata"/><Relationship Id="rId91" Type="http://schemas.openxmlformats.org/officeDocument/2006/relationships/font" Target="fonts/font23.fntdata"/><Relationship Id="rId96" Type="http://schemas.openxmlformats.org/officeDocument/2006/relationships/font" Target="fonts/font2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5.fntdata"/><Relationship Id="rId78" Type="http://schemas.openxmlformats.org/officeDocument/2006/relationships/font" Target="fonts/font10.fntdata"/><Relationship Id="rId81" Type="http://schemas.openxmlformats.org/officeDocument/2006/relationships/font" Target="fonts/font13.fntdata"/><Relationship Id="rId86" Type="http://schemas.openxmlformats.org/officeDocument/2006/relationships/font" Target="fonts/font18.fntdata"/><Relationship Id="rId94" Type="http://schemas.openxmlformats.org/officeDocument/2006/relationships/font" Target="fonts/font26.fntdata"/><Relationship Id="rId99" Type="http://schemas.openxmlformats.org/officeDocument/2006/relationships/font" Target="fonts/font31.fntdata"/><Relationship Id="rId101" Type="http://schemas.openxmlformats.org/officeDocument/2006/relationships/font" Target="fonts/font33.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8.fntdata"/><Relationship Id="rId97" Type="http://schemas.openxmlformats.org/officeDocument/2006/relationships/font" Target="fonts/font29.fntdata"/><Relationship Id="rId104"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9"/>
        <p:cNvGrpSpPr/>
        <p:nvPr/>
      </p:nvGrpSpPr>
      <p:grpSpPr>
        <a:xfrm>
          <a:off x="0" y="0"/>
          <a:ext cx="0" cy="0"/>
          <a:chOff x="0" y="0"/>
          <a:chExt cx="0" cy="0"/>
        </a:xfrm>
      </p:grpSpPr>
      <p:sp>
        <p:nvSpPr>
          <p:cNvPr id="2590" name="Google Shape;2590;g24ece8dcd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1" name="Google Shape;2591;g24ece8dcd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9"/>
        <p:cNvGrpSpPr/>
        <p:nvPr/>
      </p:nvGrpSpPr>
      <p:grpSpPr>
        <a:xfrm>
          <a:off x="0" y="0"/>
          <a:ext cx="0" cy="0"/>
          <a:chOff x="0" y="0"/>
          <a:chExt cx="0" cy="0"/>
        </a:xfrm>
      </p:grpSpPr>
      <p:sp>
        <p:nvSpPr>
          <p:cNvPr id="3260" name="Google Shape;3260;g24d9ac54924_0_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1" name="Google Shape;3261;g24d9ac54924_0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Google Shape;2723;g24d3efb0c9f_0_2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4" name="Google Shape;2724;g24d3efb0c9f_0_2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42533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74939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32509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8"/>
        <p:cNvGrpSpPr/>
        <p:nvPr/>
      </p:nvGrpSpPr>
      <p:grpSpPr>
        <a:xfrm>
          <a:off x="0" y="0"/>
          <a:ext cx="0" cy="0"/>
          <a:chOff x="0" y="0"/>
          <a:chExt cx="0" cy="0"/>
        </a:xfrm>
      </p:grpSpPr>
      <p:sp>
        <p:nvSpPr>
          <p:cNvPr id="2639" name="Google Shape;263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0" name="Google Shape;264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56067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7"/>
        <p:cNvGrpSpPr/>
        <p:nvPr/>
      </p:nvGrpSpPr>
      <p:grpSpPr>
        <a:xfrm>
          <a:off x="0" y="0"/>
          <a:ext cx="0" cy="0"/>
          <a:chOff x="0" y="0"/>
          <a:chExt cx="0" cy="0"/>
        </a:xfrm>
      </p:grpSpPr>
      <p:sp>
        <p:nvSpPr>
          <p:cNvPr id="2928" name="Google Shape;292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9" name="Google Shape;292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70651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7"/>
        <p:cNvGrpSpPr/>
        <p:nvPr/>
      </p:nvGrpSpPr>
      <p:grpSpPr>
        <a:xfrm>
          <a:off x="0" y="0"/>
          <a:ext cx="0" cy="0"/>
          <a:chOff x="0" y="0"/>
          <a:chExt cx="0" cy="0"/>
        </a:xfrm>
      </p:grpSpPr>
      <p:sp>
        <p:nvSpPr>
          <p:cNvPr id="3108" name="Google Shape;3108;g24d9ac54924_0_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9" name="Google Shape;3109;g24d9ac54924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49347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3"/>
        <p:cNvGrpSpPr/>
        <p:nvPr/>
      </p:nvGrpSpPr>
      <p:grpSpPr>
        <a:xfrm>
          <a:off x="0" y="0"/>
          <a:ext cx="0" cy="0"/>
          <a:chOff x="0" y="0"/>
          <a:chExt cx="0" cy="0"/>
        </a:xfrm>
      </p:grpSpPr>
      <p:sp>
        <p:nvSpPr>
          <p:cNvPr id="2684" name="Google Shape;2684;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5" name="Google Shape;2685;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9"/>
        <p:cNvGrpSpPr/>
        <p:nvPr/>
      </p:nvGrpSpPr>
      <p:grpSpPr>
        <a:xfrm>
          <a:off x="0" y="0"/>
          <a:ext cx="0" cy="0"/>
          <a:chOff x="0" y="0"/>
          <a:chExt cx="0" cy="0"/>
        </a:xfrm>
      </p:grpSpPr>
      <p:sp>
        <p:nvSpPr>
          <p:cNvPr id="3260" name="Google Shape;3260;g24d9ac54924_0_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1" name="Google Shape;3261;g24d9ac54924_0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34397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9"/>
        <p:cNvGrpSpPr/>
        <p:nvPr/>
      </p:nvGrpSpPr>
      <p:grpSpPr>
        <a:xfrm>
          <a:off x="0" y="0"/>
          <a:ext cx="0" cy="0"/>
          <a:chOff x="0" y="0"/>
          <a:chExt cx="0" cy="0"/>
        </a:xfrm>
      </p:grpSpPr>
      <p:sp>
        <p:nvSpPr>
          <p:cNvPr id="2600" name="Google Shape;2600;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1" name="Google Shape;2601;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8"/>
        <p:cNvGrpSpPr/>
        <p:nvPr/>
      </p:nvGrpSpPr>
      <p:grpSpPr>
        <a:xfrm>
          <a:off x="0" y="0"/>
          <a:ext cx="0" cy="0"/>
          <a:chOff x="0" y="0"/>
          <a:chExt cx="0" cy="0"/>
        </a:xfrm>
      </p:grpSpPr>
      <p:sp>
        <p:nvSpPr>
          <p:cNvPr id="2609" name="Google Shape;2609;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 name="Google Shape;2610;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9"/>
        <p:cNvGrpSpPr/>
        <p:nvPr/>
      </p:nvGrpSpPr>
      <p:grpSpPr>
        <a:xfrm>
          <a:off x="0" y="0"/>
          <a:ext cx="0" cy="0"/>
          <a:chOff x="0" y="0"/>
          <a:chExt cx="0" cy="0"/>
        </a:xfrm>
      </p:grpSpPr>
      <p:sp>
        <p:nvSpPr>
          <p:cNvPr id="2600" name="Google Shape;2600;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1" name="Google Shape;2601;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719586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9"/>
        <p:cNvGrpSpPr/>
        <p:nvPr/>
      </p:nvGrpSpPr>
      <p:grpSpPr>
        <a:xfrm>
          <a:off x="0" y="0"/>
          <a:ext cx="0" cy="0"/>
          <a:chOff x="0" y="0"/>
          <a:chExt cx="0" cy="0"/>
        </a:xfrm>
      </p:grpSpPr>
      <p:sp>
        <p:nvSpPr>
          <p:cNvPr id="2600" name="Google Shape;2600;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1" name="Google Shape;2601;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49304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9"/>
        <p:cNvGrpSpPr/>
        <p:nvPr/>
      </p:nvGrpSpPr>
      <p:grpSpPr>
        <a:xfrm>
          <a:off x="0" y="0"/>
          <a:ext cx="0" cy="0"/>
          <a:chOff x="0" y="0"/>
          <a:chExt cx="0" cy="0"/>
        </a:xfrm>
      </p:grpSpPr>
      <p:sp>
        <p:nvSpPr>
          <p:cNvPr id="2630" name="Google Shape;2630;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1" name="Google Shape;2631;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3"/>
        <p:cNvGrpSpPr/>
        <p:nvPr/>
      </p:nvGrpSpPr>
      <p:grpSpPr>
        <a:xfrm>
          <a:off x="0" y="0"/>
          <a:ext cx="0" cy="0"/>
          <a:chOff x="0" y="0"/>
          <a:chExt cx="0" cy="0"/>
        </a:xfrm>
      </p:grpSpPr>
      <p:sp>
        <p:nvSpPr>
          <p:cNvPr id="2684" name="Google Shape;2684;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5" name="Google Shape;2685;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49427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Google Shape;2723;g24d3efb0c9f_0_2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4" name="Google Shape;2724;g24d3efb0c9f_0_2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4"/>
        <p:cNvGrpSpPr/>
        <p:nvPr/>
      </p:nvGrpSpPr>
      <p:grpSpPr>
        <a:xfrm>
          <a:off x="0" y="0"/>
          <a:ext cx="0" cy="0"/>
          <a:chOff x="0" y="0"/>
          <a:chExt cx="0" cy="0"/>
        </a:xfrm>
      </p:grpSpPr>
      <p:sp>
        <p:nvSpPr>
          <p:cNvPr id="2765" name="Google Shape;2765;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6" name="Google Shape;2766;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45051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
        <p:cNvGrpSpPr/>
        <p:nvPr/>
      </p:nvGrpSpPr>
      <p:grpSpPr>
        <a:xfrm>
          <a:off x="0" y="0"/>
          <a:ext cx="0" cy="0"/>
          <a:chOff x="0" y="0"/>
          <a:chExt cx="0" cy="0"/>
        </a:xfrm>
      </p:grpSpPr>
      <p:sp>
        <p:nvSpPr>
          <p:cNvPr id="2782" name="Google Shape;2782;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3" name="Google Shape;2783;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
        <p:cNvGrpSpPr/>
        <p:nvPr/>
      </p:nvGrpSpPr>
      <p:grpSpPr>
        <a:xfrm>
          <a:off x="0" y="0"/>
          <a:ext cx="0" cy="0"/>
          <a:chOff x="0" y="0"/>
          <a:chExt cx="0" cy="0"/>
        </a:xfrm>
      </p:grpSpPr>
      <p:sp>
        <p:nvSpPr>
          <p:cNvPr id="2825" name="Google Shape;2825;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6" name="Google Shape;2826;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8"/>
        <p:cNvGrpSpPr/>
        <p:nvPr/>
      </p:nvGrpSpPr>
      <p:grpSpPr>
        <a:xfrm>
          <a:off x="0" y="0"/>
          <a:ext cx="0" cy="0"/>
          <a:chOff x="0" y="0"/>
          <a:chExt cx="0" cy="0"/>
        </a:xfrm>
      </p:grpSpPr>
      <p:sp>
        <p:nvSpPr>
          <p:cNvPr id="2639" name="Google Shape;263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0" name="Google Shape;264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9"/>
        <p:cNvGrpSpPr/>
        <p:nvPr/>
      </p:nvGrpSpPr>
      <p:grpSpPr>
        <a:xfrm>
          <a:off x="0" y="0"/>
          <a:ext cx="0" cy="0"/>
          <a:chOff x="0" y="0"/>
          <a:chExt cx="0" cy="0"/>
        </a:xfrm>
      </p:grpSpPr>
      <p:sp>
        <p:nvSpPr>
          <p:cNvPr id="2600" name="Google Shape;2600;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1" name="Google Shape;2601;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3149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0"/>
        <p:cNvGrpSpPr/>
        <p:nvPr/>
      </p:nvGrpSpPr>
      <p:grpSpPr>
        <a:xfrm>
          <a:off x="0" y="0"/>
          <a:ext cx="0" cy="0"/>
          <a:chOff x="0" y="0"/>
          <a:chExt cx="0" cy="0"/>
        </a:xfrm>
      </p:grpSpPr>
      <p:sp>
        <p:nvSpPr>
          <p:cNvPr id="2831" name="Google Shape;2831;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2" name="Google Shape;2832;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5"/>
        <p:cNvGrpSpPr/>
        <p:nvPr/>
      </p:nvGrpSpPr>
      <p:grpSpPr>
        <a:xfrm>
          <a:off x="0" y="0"/>
          <a:ext cx="0" cy="0"/>
          <a:chOff x="0" y="0"/>
          <a:chExt cx="0" cy="0"/>
        </a:xfrm>
      </p:grpSpPr>
      <p:sp>
        <p:nvSpPr>
          <p:cNvPr id="2936" name="Google Shape;2936;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7" name="Google Shape;2937;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5"/>
        <p:cNvGrpSpPr/>
        <p:nvPr/>
      </p:nvGrpSpPr>
      <p:grpSpPr>
        <a:xfrm>
          <a:off x="0" y="0"/>
          <a:ext cx="0" cy="0"/>
          <a:chOff x="0" y="0"/>
          <a:chExt cx="0" cy="0"/>
        </a:xfrm>
      </p:grpSpPr>
      <p:sp>
        <p:nvSpPr>
          <p:cNvPr id="2946" name="Google Shape;294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7" name="Google Shape;294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1"/>
        <p:cNvGrpSpPr/>
        <p:nvPr/>
      </p:nvGrpSpPr>
      <p:grpSpPr>
        <a:xfrm>
          <a:off x="0" y="0"/>
          <a:ext cx="0" cy="0"/>
          <a:chOff x="0" y="0"/>
          <a:chExt cx="0" cy="0"/>
        </a:xfrm>
      </p:grpSpPr>
      <p:sp>
        <p:nvSpPr>
          <p:cNvPr id="2992" name="Google Shape;2992;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3" name="Google Shape;2993;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1"/>
        <p:cNvGrpSpPr/>
        <p:nvPr/>
      </p:nvGrpSpPr>
      <p:grpSpPr>
        <a:xfrm>
          <a:off x="0" y="0"/>
          <a:ext cx="0" cy="0"/>
          <a:chOff x="0" y="0"/>
          <a:chExt cx="0" cy="0"/>
        </a:xfrm>
      </p:grpSpPr>
      <p:sp>
        <p:nvSpPr>
          <p:cNvPr id="3012" name="Google Shape;3012;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3" name="Google Shape;3013;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3"/>
        <p:cNvGrpSpPr/>
        <p:nvPr/>
      </p:nvGrpSpPr>
      <p:grpSpPr>
        <a:xfrm>
          <a:off x="0" y="0"/>
          <a:ext cx="0" cy="0"/>
          <a:chOff x="0" y="0"/>
          <a:chExt cx="0" cy="0"/>
        </a:xfrm>
      </p:grpSpPr>
      <p:sp>
        <p:nvSpPr>
          <p:cNvPr id="3024" name="Google Shape;3024;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5" name="Google Shape;3025;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3"/>
        <p:cNvGrpSpPr/>
        <p:nvPr/>
      </p:nvGrpSpPr>
      <p:grpSpPr>
        <a:xfrm>
          <a:off x="0" y="0"/>
          <a:ext cx="0" cy="0"/>
          <a:chOff x="0" y="0"/>
          <a:chExt cx="0" cy="0"/>
        </a:xfrm>
      </p:grpSpPr>
      <p:sp>
        <p:nvSpPr>
          <p:cNvPr id="3034" name="Google Shape;3034;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5" name="Google Shape;3035;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4"/>
        <p:cNvGrpSpPr/>
        <p:nvPr/>
      </p:nvGrpSpPr>
      <p:grpSpPr>
        <a:xfrm>
          <a:off x="0" y="0"/>
          <a:ext cx="0" cy="0"/>
          <a:chOff x="0" y="0"/>
          <a:chExt cx="0" cy="0"/>
        </a:xfrm>
      </p:grpSpPr>
      <p:sp>
        <p:nvSpPr>
          <p:cNvPr id="3045" name="Google Shape;3045;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6" name="Google Shape;3046;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7"/>
        <p:cNvGrpSpPr/>
        <p:nvPr/>
      </p:nvGrpSpPr>
      <p:grpSpPr>
        <a:xfrm>
          <a:off x="0" y="0"/>
          <a:ext cx="0" cy="0"/>
          <a:chOff x="0" y="0"/>
          <a:chExt cx="0" cy="0"/>
        </a:xfrm>
      </p:grpSpPr>
      <p:sp>
        <p:nvSpPr>
          <p:cNvPr id="3118" name="Google Shape;3118;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9" name="Google Shape;3119;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6"/>
        <p:cNvGrpSpPr/>
        <p:nvPr/>
      </p:nvGrpSpPr>
      <p:grpSpPr>
        <a:xfrm>
          <a:off x="0" y="0"/>
          <a:ext cx="0" cy="0"/>
          <a:chOff x="0" y="0"/>
          <a:chExt cx="0" cy="0"/>
        </a:xfrm>
      </p:grpSpPr>
      <p:sp>
        <p:nvSpPr>
          <p:cNvPr id="2677" name="Google Shape;2677;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8" name="Google Shape;2678;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1"/>
        <p:cNvGrpSpPr/>
        <p:nvPr/>
      </p:nvGrpSpPr>
      <p:grpSpPr>
        <a:xfrm>
          <a:off x="0" y="0"/>
          <a:ext cx="0" cy="0"/>
          <a:chOff x="0" y="0"/>
          <a:chExt cx="0" cy="0"/>
        </a:xfrm>
      </p:grpSpPr>
      <p:sp>
        <p:nvSpPr>
          <p:cNvPr id="3182" name="Google Shape;3182;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3" name="Google Shape;3183;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2"/>
        <p:cNvGrpSpPr/>
        <p:nvPr/>
      </p:nvGrpSpPr>
      <p:grpSpPr>
        <a:xfrm>
          <a:off x="0" y="0"/>
          <a:ext cx="0" cy="0"/>
          <a:chOff x="0" y="0"/>
          <a:chExt cx="0" cy="0"/>
        </a:xfrm>
      </p:grpSpPr>
      <p:sp>
        <p:nvSpPr>
          <p:cNvPr id="3213" name="Google Shape;3213;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4" name="Google Shape;3214;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2"/>
        <p:cNvGrpSpPr/>
        <p:nvPr/>
      </p:nvGrpSpPr>
      <p:grpSpPr>
        <a:xfrm>
          <a:off x="0" y="0"/>
          <a:ext cx="0" cy="0"/>
          <a:chOff x="0" y="0"/>
          <a:chExt cx="0" cy="0"/>
        </a:xfrm>
      </p:grpSpPr>
      <p:sp>
        <p:nvSpPr>
          <p:cNvPr id="3243" name="Google Shape;3243;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4" name="Google Shape;3244;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8"/>
        <p:cNvGrpSpPr/>
        <p:nvPr/>
      </p:nvGrpSpPr>
      <p:grpSpPr>
        <a:xfrm>
          <a:off x="0" y="0"/>
          <a:ext cx="0" cy="0"/>
          <a:chOff x="0" y="0"/>
          <a:chExt cx="0" cy="0"/>
        </a:xfrm>
      </p:grpSpPr>
      <p:sp>
        <p:nvSpPr>
          <p:cNvPr id="3269" name="Google Shape;3269;g24d9ac54924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0" name="Google Shape;3270;g24d9ac54924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2"/>
        <p:cNvGrpSpPr/>
        <p:nvPr/>
      </p:nvGrpSpPr>
      <p:grpSpPr>
        <a:xfrm>
          <a:off x="0" y="0"/>
          <a:ext cx="0" cy="0"/>
          <a:chOff x="0" y="0"/>
          <a:chExt cx="0" cy="0"/>
        </a:xfrm>
      </p:grpSpPr>
      <p:sp>
        <p:nvSpPr>
          <p:cNvPr id="3293" name="Google Shape;3293;g24d9ac54924_0_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4" name="Google Shape;3294;g24d9ac54924_0_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9"/>
        <p:cNvGrpSpPr/>
        <p:nvPr/>
      </p:nvGrpSpPr>
      <p:grpSpPr>
        <a:xfrm>
          <a:off x="0" y="0"/>
          <a:ext cx="0" cy="0"/>
          <a:chOff x="0" y="0"/>
          <a:chExt cx="0" cy="0"/>
        </a:xfrm>
      </p:grpSpPr>
      <p:sp>
        <p:nvSpPr>
          <p:cNvPr id="3300" name="Google Shape;3300;g24d3efb0c9f_0_2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1" name="Google Shape;3301;g24d3efb0c9f_0_2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2"/>
        <p:cNvGrpSpPr/>
        <p:nvPr/>
      </p:nvGrpSpPr>
      <p:grpSpPr>
        <a:xfrm>
          <a:off x="0" y="0"/>
          <a:ext cx="0" cy="0"/>
          <a:chOff x="0" y="0"/>
          <a:chExt cx="0" cy="0"/>
        </a:xfrm>
      </p:grpSpPr>
      <p:sp>
        <p:nvSpPr>
          <p:cNvPr id="3383" name="Google Shape;3383;g24d9ac5492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4" name="Google Shape;3384;g24d9ac5492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2"/>
        <p:cNvGrpSpPr/>
        <p:nvPr/>
      </p:nvGrpSpPr>
      <p:grpSpPr>
        <a:xfrm>
          <a:off x="0" y="0"/>
          <a:ext cx="0" cy="0"/>
          <a:chOff x="0" y="0"/>
          <a:chExt cx="0" cy="0"/>
        </a:xfrm>
      </p:grpSpPr>
      <p:sp>
        <p:nvSpPr>
          <p:cNvPr id="3393" name="Google Shape;3393;g24d9ac54924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4" name="Google Shape;3394;g24d9ac54924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6"/>
        <p:cNvGrpSpPr/>
        <p:nvPr/>
      </p:nvGrpSpPr>
      <p:grpSpPr>
        <a:xfrm>
          <a:off x="0" y="0"/>
          <a:ext cx="0" cy="0"/>
          <a:chOff x="0" y="0"/>
          <a:chExt cx="0" cy="0"/>
        </a:xfrm>
      </p:grpSpPr>
      <p:sp>
        <p:nvSpPr>
          <p:cNvPr id="2677" name="Google Shape;2677;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8" name="Google Shape;2678;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9170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2"/>
        <p:cNvGrpSpPr/>
        <p:nvPr/>
      </p:nvGrpSpPr>
      <p:grpSpPr>
        <a:xfrm>
          <a:off x="0" y="0"/>
          <a:ext cx="0" cy="0"/>
          <a:chOff x="0" y="0"/>
          <a:chExt cx="0" cy="0"/>
        </a:xfrm>
      </p:grpSpPr>
      <p:sp>
        <p:nvSpPr>
          <p:cNvPr id="3453" name="Google Shape;3453;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4" name="Google Shape;3454;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6" name="Google Shape;3466;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2"/>
        <p:cNvGrpSpPr/>
        <p:nvPr/>
      </p:nvGrpSpPr>
      <p:grpSpPr>
        <a:xfrm>
          <a:off x="0" y="0"/>
          <a:ext cx="0" cy="0"/>
          <a:chOff x="0" y="0"/>
          <a:chExt cx="0" cy="0"/>
        </a:xfrm>
      </p:grpSpPr>
      <p:sp>
        <p:nvSpPr>
          <p:cNvPr id="3483" name="Google Shape;3483;g24d9ac54924_0_12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4" name="Google Shape;3484;g24d9ac54924_0_12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8"/>
        <p:cNvGrpSpPr/>
        <p:nvPr/>
      </p:nvGrpSpPr>
      <p:grpSpPr>
        <a:xfrm>
          <a:off x="0" y="0"/>
          <a:ext cx="0" cy="0"/>
          <a:chOff x="0" y="0"/>
          <a:chExt cx="0" cy="0"/>
        </a:xfrm>
      </p:grpSpPr>
      <p:sp>
        <p:nvSpPr>
          <p:cNvPr id="3509" name="Google Shape;3509;g24d9ac54924_0_125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0" name="Google Shape;3510;g24d9ac54924_0_12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4"/>
        <p:cNvGrpSpPr/>
        <p:nvPr/>
      </p:nvGrpSpPr>
      <p:grpSpPr>
        <a:xfrm>
          <a:off x="0" y="0"/>
          <a:ext cx="0" cy="0"/>
          <a:chOff x="0" y="0"/>
          <a:chExt cx="0" cy="0"/>
        </a:xfrm>
      </p:grpSpPr>
      <p:sp>
        <p:nvSpPr>
          <p:cNvPr id="3525" name="Google Shape;3525;g24d9ac54924_0_126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6" name="Google Shape;3526;g24d9ac54924_0_12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4"/>
        <p:cNvGrpSpPr/>
        <p:nvPr/>
      </p:nvGrpSpPr>
      <p:grpSpPr>
        <a:xfrm>
          <a:off x="0" y="0"/>
          <a:ext cx="0" cy="0"/>
          <a:chOff x="0" y="0"/>
          <a:chExt cx="0" cy="0"/>
        </a:xfrm>
      </p:grpSpPr>
      <p:sp>
        <p:nvSpPr>
          <p:cNvPr id="6065" name="Google Shape;6065;g24d9ac54924_0_15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6" name="Google Shape;6066;g24d9ac54924_0_15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3"/>
        <p:cNvGrpSpPr/>
        <p:nvPr/>
      </p:nvGrpSpPr>
      <p:grpSpPr>
        <a:xfrm>
          <a:off x="0" y="0"/>
          <a:ext cx="0" cy="0"/>
          <a:chOff x="0" y="0"/>
          <a:chExt cx="0" cy="0"/>
        </a:xfrm>
      </p:grpSpPr>
      <p:sp>
        <p:nvSpPr>
          <p:cNvPr id="6484" name="Google Shape;6484;g24d9ac54924_0_15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5" name="Google Shape;6485;g24d9ac54924_0_15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3"/>
        <p:cNvGrpSpPr/>
        <p:nvPr/>
      </p:nvGrpSpPr>
      <p:grpSpPr>
        <a:xfrm>
          <a:off x="0" y="0"/>
          <a:ext cx="0" cy="0"/>
          <a:chOff x="0" y="0"/>
          <a:chExt cx="0" cy="0"/>
        </a:xfrm>
      </p:grpSpPr>
      <p:sp>
        <p:nvSpPr>
          <p:cNvPr id="6654" name="Google Shape;6654;g24d9ac54924_0_157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5" name="Google Shape;6655;g24d9ac54924_0_15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8"/>
        <p:cNvGrpSpPr/>
        <p:nvPr/>
      </p:nvGrpSpPr>
      <p:grpSpPr>
        <a:xfrm>
          <a:off x="0" y="0"/>
          <a:ext cx="0" cy="0"/>
          <a:chOff x="0" y="0"/>
          <a:chExt cx="0" cy="0"/>
        </a:xfrm>
      </p:grpSpPr>
      <p:sp>
        <p:nvSpPr>
          <p:cNvPr id="7059" name="Google Shape;7059;g24d9ac54924_0_161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0" name="Google Shape;7060;g24d9ac54924_0_16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8"/>
        <p:cNvGrpSpPr/>
        <p:nvPr/>
      </p:nvGrpSpPr>
      <p:grpSpPr>
        <a:xfrm>
          <a:off x="0" y="0"/>
          <a:ext cx="0" cy="0"/>
          <a:chOff x="0" y="0"/>
          <a:chExt cx="0" cy="0"/>
        </a:xfrm>
      </p:grpSpPr>
      <p:sp>
        <p:nvSpPr>
          <p:cNvPr id="7439" name="Google Shape;7439;g24d9ac54924_0_16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0" name="Google Shape;7440;g24d9ac54924_0_16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7"/>
        <p:cNvGrpSpPr/>
        <p:nvPr/>
      </p:nvGrpSpPr>
      <p:grpSpPr>
        <a:xfrm>
          <a:off x="0" y="0"/>
          <a:ext cx="0" cy="0"/>
          <a:chOff x="0" y="0"/>
          <a:chExt cx="0" cy="0"/>
        </a:xfrm>
      </p:grpSpPr>
      <p:sp>
        <p:nvSpPr>
          <p:cNvPr id="3108" name="Google Shape;3108;g24d9ac54924_0_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9" name="Google Shape;3109;g24d9ac54924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4"/>
        <p:cNvGrpSpPr/>
        <p:nvPr/>
      </p:nvGrpSpPr>
      <p:grpSpPr>
        <a:xfrm>
          <a:off x="0" y="0"/>
          <a:ext cx="0" cy="0"/>
          <a:chOff x="0" y="0"/>
          <a:chExt cx="0" cy="0"/>
        </a:xfrm>
      </p:grpSpPr>
      <p:sp>
        <p:nvSpPr>
          <p:cNvPr id="7865" name="Google Shape;7865;g24d9ac54924_0_16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6" name="Google Shape;7866;g24d9ac54924_0_16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25"/>
        <p:cNvGrpSpPr/>
        <p:nvPr/>
      </p:nvGrpSpPr>
      <p:grpSpPr>
        <a:xfrm>
          <a:off x="0" y="0"/>
          <a:ext cx="0" cy="0"/>
          <a:chOff x="0" y="0"/>
          <a:chExt cx="0" cy="0"/>
        </a:xfrm>
      </p:grpSpPr>
      <p:sp>
        <p:nvSpPr>
          <p:cNvPr id="8226" name="Google Shape;8226;g24d9ac54924_0_172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7" name="Google Shape;8227;g24d9ac54924_0_17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5"/>
        <p:cNvGrpSpPr/>
        <p:nvPr/>
      </p:nvGrpSpPr>
      <p:grpSpPr>
        <a:xfrm>
          <a:off x="0" y="0"/>
          <a:ext cx="0" cy="0"/>
          <a:chOff x="0" y="0"/>
          <a:chExt cx="0" cy="0"/>
        </a:xfrm>
      </p:grpSpPr>
      <p:sp>
        <p:nvSpPr>
          <p:cNvPr id="8736" name="Google Shape;8736;g24d9ac54924_0_178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7" name="Google Shape;8737;g24d9ac54924_0_17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5"/>
        <p:cNvGrpSpPr/>
        <p:nvPr/>
      </p:nvGrpSpPr>
      <p:grpSpPr>
        <a:xfrm>
          <a:off x="0" y="0"/>
          <a:ext cx="0" cy="0"/>
          <a:chOff x="0" y="0"/>
          <a:chExt cx="0" cy="0"/>
        </a:xfrm>
      </p:grpSpPr>
      <p:sp>
        <p:nvSpPr>
          <p:cNvPr id="9356" name="Google Shape;9356;g24d9ac54924_0_184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7" name="Google Shape;9357;g24d9ac54924_0_18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9"/>
        <p:cNvGrpSpPr/>
        <p:nvPr/>
      </p:nvGrpSpPr>
      <p:grpSpPr>
        <a:xfrm>
          <a:off x="0" y="0"/>
          <a:ext cx="0" cy="0"/>
          <a:chOff x="0" y="0"/>
          <a:chExt cx="0" cy="0"/>
        </a:xfrm>
      </p:grpSpPr>
      <p:sp>
        <p:nvSpPr>
          <p:cNvPr id="9950" name="Google Shape;9950;g24d9ac54924_0_190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1" name="Google Shape;9951;g24d9ac54924_0_19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0"/>
        <p:cNvGrpSpPr/>
        <p:nvPr/>
      </p:nvGrpSpPr>
      <p:grpSpPr>
        <a:xfrm>
          <a:off x="0" y="0"/>
          <a:ext cx="0" cy="0"/>
          <a:chOff x="0" y="0"/>
          <a:chExt cx="0" cy="0"/>
        </a:xfrm>
      </p:grpSpPr>
      <p:sp>
        <p:nvSpPr>
          <p:cNvPr id="10271" name="Google Shape;10271;g24d9ac54924_0_193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2" name="Google Shape;10272;g24d9ac54924_0_19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4"/>
        <p:cNvGrpSpPr/>
        <p:nvPr/>
      </p:nvGrpSpPr>
      <p:grpSpPr>
        <a:xfrm>
          <a:off x="0" y="0"/>
          <a:ext cx="0" cy="0"/>
          <a:chOff x="0" y="0"/>
          <a:chExt cx="0" cy="0"/>
        </a:xfrm>
      </p:grpSpPr>
      <p:sp>
        <p:nvSpPr>
          <p:cNvPr id="2765" name="Google Shape;2765;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6" name="Google Shape;2766;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4"/>
        <p:cNvGrpSpPr/>
        <p:nvPr/>
      </p:nvGrpSpPr>
      <p:grpSpPr>
        <a:xfrm>
          <a:off x="0" y="0"/>
          <a:ext cx="0" cy="0"/>
          <a:chOff x="0" y="0"/>
          <a:chExt cx="0" cy="0"/>
        </a:xfrm>
      </p:grpSpPr>
      <p:sp>
        <p:nvSpPr>
          <p:cNvPr id="2765" name="Google Shape;2765;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6" name="Google Shape;2766;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57772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4"/>
        <p:cNvGrpSpPr/>
        <p:nvPr/>
      </p:nvGrpSpPr>
      <p:grpSpPr>
        <a:xfrm>
          <a:off x="0" y="0"/>
          <a:ext cx="0" cy="0"/>
          <a:chOff x="0" y="0"/>
          <a:chExt cx="0" cy="0"/>
        </a:xfrm>
      </p:grpSpPr>
      <p:sp>
        <p:nvSpPr>
          <p:cNvPr id="2765" name="Google Shape;2765;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6" name="Google Shape;2766;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580183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9.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10.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8" Type="http://schemas.openxmlformats.org/officeDocument/2006/relationships/hyperlink" Target="http://bit.ly/2TyoMsr" TargetMode="External"/><Relationship Id="rId3" Type="http://schemas.openxmlformats.org/officeDocument/2006/relationships/image" Target="../media/image9.png"/><Relationship Id="rId7"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5.png"/><Relationship Id="rId9"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0" name="Google Shape;10;p2"/>
          <p:cNvSpPr txBox="1">
            <a:spLocks noGrp="1"/>
          </p:cNvSpPr>
          <p:nvPr>
            <p:ph type="ctrTitle"/>
          </p:nvPr>
        </p:nvSpPr>
        <p:spPr>
          <a:xfrm>
            <a:off x="1523325" y="1124250"/>
            <a:ext cx="6095700" cy="2328300"/>
          </a:xfrm>
          <a:prstGeom prst="rect">
            <a:avLst/>
          </a:prstGeom>
          <a:noFill/>
        </p:spPr>
        <p:txBody>
          <a:bodyPr spcFirstLastPara="1" wrap="square" lIns="91425" tIns="91425" rIns="91425" bIns="91425" anchor="b" anchorCtr="0">
            <a:noAutofit/>
          </a:bodyPr>
          <a:lstStyle>
            <a:lvl1pPr lvl="0" algn="ctr">
              <a:lnSpc>
                <a:spcPct val="85000"/>
              </a:lnSpc>
              <a:spcBef>
                <a:spcPts val="0"/>
              </a:spcBef>
              <a:spcAft>
                <a:spcPts val="0"/>
              </a:spcAft>
              <a:buClr>
                <a:srgbClr val="191919"/>
              </a:buClr>
              <a:buSzPts val="5200"/>
              <a:buNone/>
              <a:defRPr sz="5800" b="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1814426" y="3737100"/>
            <a:ext cx="5515200" cy="4758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800">
                <a:solidFill>
                  <a:schemeClr val="dk1"/>
                </a:solidFill>
                <a:latin typeface="Baloo 2"/>
                <a:ea typeface="Baloo 2"/>
                <a:cs typeface="Baloo 2"/>
                <a:sym typeface="Baloo 2"/>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rot="-694628">
            <a:off x="5630149" y="4545165"/>
            <a:ext cx="3170711" cy="391730"/>
            <a:chOff x="5000625" y="4423350"/>
            <a:chExt cx="2123900" cy="262400"/>
          </a:xfrm>
        </p:grpSpPr>
        <p:sp>
          <p:nvSpPr>
            <p:cNvPr id="13" name="Google Shape;13;p2"/>
            <p:cNvSpPr/>
            <p:nvPr/>
          </p:nvSpPr>
          <p:spPr>
            <a:xfrm>
              <a:off x="5000625" y="4463575"/>
              <a:ext cx="57325" cy="97775"/>
            </a:xfrm>
            <a:custGeom>
              <a:avLst/>
              <a:gdLst/>
              <a:ahLst/>
              <a:cxnLst/>
              <a:rect l="l" t="t" r="r" b="b"/>
              <a:pathLst>
                <a:path w="2293" h="3911" extrusionOk="0">
                  <a:moveTo>
                    <a:pt x="1465" y="1"/>
                  </a:moveTo>
                  <a:cubicBezTo>
                    <a:pt x="1266" y="1"/>
                    <a:pt x="1067" y="47"/>
                    <a:pt x="890" y="136"/>
                  </a:cubicBezTo>
                  <a:cubicBezTo>
                    <a:pt x="479" y="364"/>
                    <a:pt x="228" y="843"/>
                    <a:pt x="251" y="1300"/>
                  </a:cubicBezTo>
                  <a:cubicBezTo>
                    <a:pt x="274" y="1825"/>
                    <a:pt x="593" y="2144"/>
                    <a:pt x="981" y="2464"/>
                  </a:cubicBezTo>
                  <a:cubicBezTo>
                    <a:pt x="1141" y="2601"/>
                    <a:pt x="1324" y="2738"/>
                    <a:pt x="1392" y="2966"/>
                  </a:cubicBezTo>
                  <a:cubicBezTo>
                    <a:pt x="1438" y="3171"/>
                    <a:pt x="1278" y="3377"/>
                    <a:pt x="1096" y="3468"/>
                  </a:cubicBezTo>
                  <a:cubicBezTo>
                    <a:pt x="1041" y="3493"/>
                    <a:pt x="986" y="3504"/>
                    <a:pt x="933" y="3504"/>
                  </a:cubicBezTo>
                  <a:cubicBezTo>
                    <a:pt x="788" y="3504"/>
                    <a:pt x="660" y="3419"/>
                    <a:pt x="593" y="3286"/>
                  </a:cubicBezTo>
                  <a:cubicBezTo>
                    <a:pt x="479" y="3057"/>
                    <a:pt x="525" y="2875"/>
                    <a:pt x="593" y="2646"/>
                  </a:cubicBezTo>
                  <a:cubicBezTo>
                    <a:pt x="631" y="2572"/>
                    <a:pt x="546" y="2497"/>
                    <a:pt x="477" y="2497"/>
                  </a:cubicBezTo>
                  <a:cubicBezTo>
                    <a:pt x="461" y="2497"/>
                    <a:pt x="446" y="2501"/>
                    <a:pt x="434" y="2509"/>
                  </a:cubicBezTo>
                  <a:cubicBezTo>
                    <a:pt x="0" y="2761"/>
                    <a:pt x="91" y="3400"/>
                    <a:pt x="388" y="3696"/>
                  </a:cubicBezTo>
                  <a:cubicBezTo>
                    <a:pt x="537" y="3846"/>
                    <a:pt x="720" y="3910"/>
                    <a:pt x="904" y="3910"/>
                  </a:cubicBezTo>
                  <a:cubicBezTo>
                    <a:pt x="1199" y="3910"/>
                    <a:pt x="1498" y="3744"/>
                    <a:pt x="1666" y="3491"/>
                  </a:cubicBezTo>
                  <a:cubicBezTo>
                    <a:pt x="1986" y="2989"/>
                    <a:pt x="1666" y="2509"/>
                    <a:pt x="1278" y="2190"/>
                  </a:cubicBezTo>
                  <a:cubicBezTo>
                    <a:pt x="1096" y="2053"/>
                    <a:pt x="867" y="1893"/>
                    <a:pt x="730" y="1688"/>
                  </a:cubicBezTo>
                  <a:cubicBezTo>
                    <a:pt x="616" y="1460"/>
                    <a:pt x="571" y="1186"/>
                    <a:pt x="639" y="935"/>
                  </a:cubicBezTo>
                  <a:cubicBezTo>
                    <a:pt x="750" y="507"/>
                    <a:pt x="1157" y="255"/>
                    <a:pt x="1571" y="255"/>
                  </a:cubicBezTo>
                  <a:cubicBezTo>
                    <a:pt x="1754" y="255"/>
                    <a:pt x="1939" y="305"/>
                    <a:pt x="2100" y="410"/>
                  </a:cubicBezTo>
                  <a:cubicBezTo>
                    <a:pt x="2116" y="416"/>
                    <a:pt x="2131" y="419"/>
                    <a:pt x="2145" y="419"/>
                  </a:cubicBezTo>
                  <a:cubicBezTo>
                    <a:pt x="2236" y="419"/>
                    <a:pt x="2293" y="309"/>
                    <a:pt x="2214" y="250"/>
                  </a:cubicBezTo>
                  <a:cubicBezTo>
                    <a:pt x="1993" y="81"/>
                    <a:pt x="1729"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090775" y="4537100"/>
              <a:ext cx="43400" cy="13425"/>
            </a:xfrm>
            <a:custGeom>
              <a:avLst/>
              <a:gdLst/>
              <a:ahLst/>
              <a:cxnLst/>
              <a:rect l="l" t="t" r="r" b="b"/>
              <a:pathLst>
                <a:path w="1736" h="537" extrusionOk="0">
                  <a:moveTo>
                    <a:pt x="1381" y="0"/>
                  </a:moveTo>
                  <a:cubicBezTo>
                    <a:pt x="1338" y="0"/>
                    <a:pt x="1295" y="2"/>
                    <a:pt x="1256" y="2"/>
                  </a:cubicBezTo>
                  <a:cubicBezTo>
                    <a:pt x="1119" y="25"/>
                    <a:pt x="982" y="25"/>
                    <a:pt x="845" y="48"/>
                  </a:cubicBezTo>
                  <a:cubicBezTo>
                    <a:pt x="571" y="93"/>
                    <a:pt x="297" y="208"/>
                    <a:pt x="69" y="322"/>
                  </a:cubicBezTo>
                  <a:cubicBezTo>
                    <a:pt x="0" y="345"/>
                    <a:pt x="0" y="436"/>
                    <a:pt x="23" y="481"/>
                  </a:cubicBezTo>
                  <a:cubicBezTo>
                    <a:pt x="40" y="515"/>
                    <a:pt x="81" y="536"/>
                    <a:pt x="129" y="536"/>
                  </a:cubicBezTo>
                  <a:cubicBezTo>
                    <a:pt x="146" y="536"/>
                    <a:pt x="165" y="533"/>
                    <a:pt x="183" y="527"/>
                  </a:cubicBezTo>
                  <a:cubicBezTo>
                    <a:pt x="388" y="413"/>
                    <a:pt x="640" y="345"/>
                    <a:pt x="891" y="322"/>
                  </a:cubicBezTo>
                  <a:cubicBezTo>
                    <a:pt x="1005" y="299"/>
                    <a:pt x="1119" y="299"/>
                    <a:pt x="1256" y="299"/>
                  </a:cubicBezTo>
                  <a:cubicBezTo>
                    <a:pt x="1332" y="299"/>
                    <a:pt x="1428" y="329"/>
                    <a:pt x="1518" y="329"/>
                  </a:cubicBezTo>
                  <a:cubicBezTo>
                    <a:pt x="1563" y="329"/>
                    <a:pt x="1606" y="322"/>
                    <a:pt x="1644" y="299"/>
                  </a:cubicBezTo>
                  <a:cubicBezTo>
                    <a:pt x="1712" y="253"/>
                    <a:pt x="1735" y="139"/>
                    <a:pt x="1667" y="93"/>
                  </a:cubicBezTo>
                  <a:cubicBezTo>
                    <a:pt x="1601" y="12"/>
                    <a:pt x="1490"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092225" y="4515350"/>
              <a:ext cx="47650" cy="34500"/>
            </a:xfrm>
            <a:custGeom>
              <a:avLst/>
              <a:gdLst/>
              <a:ahLst/>
              <a:cxnLst/>
              <a:rect l="l" t="t" r="r" b="b"/>
              <a:pathLst>
                <a:path w="1906" h="1380" extrusionOk="0">
                  <a:moveTo>
                    <a:pt x="1455" y="0"/>
                  </a:moveTo>
                  <a:cubicBezTo>
                    <a:pt x="1372" y="0"/>
                    <a:pt x="1280" y="54"/>
                    <a:pt x="1221" y="73"/>
                  </a:cubicBezTo>
                  <a:cubicBezTo>
                    <a:pt x="1015" y="142"/>
                    <a:pt x="855" y="256"/>
                    <a:pt x="696" y="370"/>
                  </a:cubicBezTo>
                  <a:cubicBezTo>
                    <a:pt x="627" y="416"/>
                    <a:pt x="559" y="484"/>
                    <a:pt x="490" y="553"/>
                  </a:cubicBezTo>
                  <a:cubicBezTo>
                    <a:pt x="445" y="644"/>
                    <a:pt x="399" y="712"/>
                    <a:pt x="330" y="804"/>
                  </a:cubicBezTo>
                  <a:cubicBezTo>
                    <a:pt x="216" y="941"/>
                    <a:pt x="102" y="1100"/>
                    <a:pt x="34" y="1260"/>
                  </a:cubicBezTo>
                  <a:cubicBezTo>
                    <a:pt x="1" y="1326"/>
                    <a:pt x="62" y="1379"/>
                    <a:pt x="108" y="1379"/>
                  </a:cubicBezTo>
                  <a:cubicBezTo>
                    <a:pt x="126" y="1379"/>
                    <a:pt x="141" y="1371"/>
                    <a:pt x="148" y="1351"/>
                  </a:cubicBezTo>
                  <a:cubicBezTo>
                    <a:pt x="216" y="1192"/>
                    <a:pt x="308" y="1055"/>
                    <a:pt x="399" y="941"/>
                  </a:cubicBezTo>
                  <a:cubicBezTo>
                    <a:pt x="445" y="872"/>
                    <a:pt x="513" y="804"/>
                    <a:pt x="582" y="758"/>
                  </a:cubicBezTo>
                  <a:cubicBezTo>
                    <a:pt x="604" y="735"/>
                    <a:pt x="650" y="735"/>
                    <a:pt x="673" y="712"/>
                  </a:cubicBezTo>
                  <a:cubicBezTo>
                    <a:pt x="696" y="690"/>
                    <a:pt x="741" y="667"/>
                    <a:pt x="764" y="644"/>
                  </a:cubicBezTo>
                  <a:cubicBezTo>
                    <a:pt x="901" y="553"/>
                    <a:pt x="1038" y="484"/>
                    <a:pt x="1175" y="416"/>
                  </a:cubicBezTo>
                  <a:cubicBezTo>
                    <a:pt x="1243" y="393"/>
                    <a:pt x="1312" y="370"/>
                    <a:pt x="1380" y="347"/>
                  </a:cubicBezTo>
                  <a:cubicBezTo>
                    <a:pt x="1454" y="310"/>
                    <a:pt x="1528" y="303"/>
                    <a:pt x="1590" y="266"/>
                  </a:cubicBezTo>
                  <a:lnTo>
                    <a:pt x="1590" y="266"/>
                  </a:lnTo>
                  <a:cubicBezTo>
                    <a:pt x="1668" y="228"/>
                    <a:pt x="1730" y="208"/>
                    <a:pt x="1791" y="187"/>
                  </a:cubicBezTo>
                  <a:cubicBezTo>
                    <a:pt x="1905" y="165"/>
                    <a:pt x="1883" y="28"/>
                    <a:pt x="1768" y="5"/>
                  </a:cubicBezTo>
                  <a:lnTo>
                    <a:pt x="1495" y="5"/>
                  </a:lnTo>
                  <a:cubicBezTo>
                    <a:pt x="1482" y="2"/>
                    <a:pt x="1469" y="0"/>
                    <a:pt x="1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165525" y="4438975"/>
              <a:ext cx="82075" cy="246775"/>
            </a:xfrm>
            <a:custGeom>
              <a:avLst/>
              <a:gdLst/>
              <a:ahLst/>
              <a:cxnLst/>
              <a:rect l="l" t="t" r="r" b="b"/>
              <a:pathLst>
                <a:path w="3283" h="9871" extrusionOk="0">
                  <a:moveTo>
                    <a:pt x="1004" y="4914"/>
                  </a:moveTo>
                  <a:cubicBezTo>
                    <a:pt x="1050" y="5506"/>
                    <a:pt x="1096" y="6097"/>
                    <a:pt x="1142" y="6689"/>
                  </a:cubicBezTo>
                  <a:cubicBezTo>
                    <a:pt x="1157" y="6849"/>
                    <a:pt x="1171" y="7010"/>
                    <a:pt x="1185" y="7171"/>
                  </a:cubicBezTo>
                  <a:lnTo>
                    <a:pt x="1185" y="7171"/>
                  </a:lnTo>
                  <a:cubicBezTo>
                    <a:pt x="937" y="6463"/>
                    <a:pt x="645" y="5769"/>
                    <a:pt x="328" y="5093"/>
                  </a:cubicBezTo>
                  <a:lnTo>
                    <a:pt x="328" y="5093"/>
                  </a:lnTo>
                  <a:cubicBezTo>
                    <a:pt x="551" y="5028"/>
                    <a:pt x="779" y="4970"/>
                    <a:pt x="1004" y="4914"/>
                  </a:cubicBezTo>
                  <a:close/>
                  <a:moveTo>
                    <a:pt x="1445" y="0"/>
                  </a:moveTo>
                  <a:cubicBezTo>
                    <a:pt x="1387" y="0"/>
                    <a:pt x="1326" y="17"/>
                    <a:pt x="1256" y="47"/>
                  </a:cubicBezTo>
                  <a:cubicBezTo>
                    <a:pt x="754" y="275"/>
                    <a:pt x="708" y="937"/>
                    <a:pt x="754" y="1416"/>
                  </a:cubicBezTo>
                  <a:cubicBezTo>
                    <a:pt x="823" y="2484"/>
                    <a:pt x="901" y="3551"/>
                    <a:pt x="982" y="4618"/>
                  </a:cubicBezTo>
                  <a:lnTo>
                    <a:pt x="982" y="4618"/>
                  </a:lnTo>
                  <a:cubicBezTo>
                    <a:pt x="685" y="4707"/>
                    <a:pt x="400" y="4797"/>
                    <a:pt x="115" y="4886"/>
                  </a:cubicBezTo>
                  <a:cubicBezTo>
                    <a:pt x="23" y="4909"/>
                    <a:pt x="1" y="5000"/>
                    <a:pt x="23" y="5068"/>
                  </a:cubicBezTo>
                  <a:cubicBezTo>
                    <a:pt x="799" y="6506"/>
                    <a:pt x="1210" y="8059"/>
                    <a:pt x="1393" y="9656"/>
                  </a:cubicBezTo>
                  <a:cubicBezTo>
                    <a:pt x="1416" y="9796"/>
                    <a:pt x="1534" y="9870"/>
                    <a:pt x="1645" y="9870"/>
                  </a:cubicBezTo>
                  <a:cubicBezTo>
                    <a:pt x="1751" y="9870"/>
                    <a:pt x="1849" y="9802"/>
                    <a:pt x="1849" y="9656"/>
                  </a:cubicBezTo>
                  <a:cubicBezTo>
                    <a:pt x="1762" y="8043"/>
                    <a:pt x="1612" y="6430"/>
                    <a:pt x="1480" y="4796"/>
                  </a:cubicBezTo>
                  <a:lnTo>
                    <a:pt x="1480" y="4796"/>
                  </a:lnTo>
                  <a:cubicBezTo>
                    <a:pt x="1779" y="4723"/>
                    <a:pt x="2065" y="4650"/>
                    <a:pt x="2352" y="4498"/>
                  </a:cubicBezTo>
                  <a:cubicBezTo>
                    <a:pt x="2437" y="4455"/>
                    <a:pt x="2403" y="4313"/>
                    <a:pt x="2305" y="4313"/>
                  </a:cubicBezTo>
                  <a:cubicBezTo>
                    <a:pt x="2298" y="4313"/>
                    <a:pt x="2291" y="4314"/>
                    <a:pt x="2283" y="4315"/>
                  </a:cubicBezTo>
                  <a:cubicBezTo>
                    <a:pt x="1997" y="4333"/>
                    <a:pt x="1724" y="4407"/>
                    <a:pt x="1455" y="4482"/>
                  </a:cubicBezTo>
                  <a:lnTo>
                    <a:pt x="1455" y="4482"/>
                  </a:lnTo>
                  <a:cubicBezTo>
                    <a:pt x="1388" y="3666"/>
                    <a:pt x="1322" y="2849"/>
                    <a:pt x="1256" y="2033"/>
                  </a:cubicBezTo>
                  <a:cubicBezTo>
                    <a:pt x="1235" y="1692"/>
                    <a:pt x="1035" y="717"/>
                    <a:pt x="1433" y="476"/>
                  </a:cubicBezTo>
                  <a:lnTo>
                    <a:pt x="1433" y="476"/>
                  </a:lnTo>
                  <a:cubicBezTo>
                    <a:pt x="1929" y="842"/>
                    <a:pt x="2425" y="1209"/>
                    <a:pt x="2899" y="1576"/>
                  </a:cubicBezTo>
                  <a:cubicBezTo>
                    <a:pt x="2930" y="1599"/>
                    <a:pt x="2963" y="1610"/>
                    <a:pt x="2994" y="1610"/>
                  </a:cubicBezTo>
                  <a:cubicBezTo>
                    <a:pt x="3148" y="1610"/>
                    <a:pt x="3283" y="1370"/>
                    <a:pt x="3150" y="1257"/>
                  </a:cubicBezTo>
                  <a:cubicBezTo>
                    <a:pt x="2808" y="1006"/>
                    <a:pt x="2466" y="732"/>
                    <a:pt x="2123" y="458"/>
                  </a:cubicBezTo>
                  <a:cubicBezTo>
                    <a:pt x="1963" y="344"/>
                    <a:pt x="1827" y="207"/>
                    <a:pt x="1667" y="93"/>
                  </a:cubicBezTo>
                  <a:cubicBezTo>
                    <a:pt x="1590" y="28"/>
                    <a:pt x="1520"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302475" y="4441700"/>
              <a:ext cx="51950" cy="193925"/>
            </a:xfrm>
            <a:custGeom>
              <a:avLst/>
              <a:gdLst/>
              <a:ahLst/>
              <a:cxnLst/>
              <a:rect l="l" t="t" r="r" b="b"/>
              <a:pathLst>
                <a:path w="2078" h="7757" extrusionOk="0">
                  <a:moveTo>
                    <a:pt x="1207" y="1"/>
                  </a:moveTo>
                  <a:cubicBezTo>
                    <a:pt x="1178" y="1"/>
                    <a:pt x="1151" y="15"/>
                    <a:pt x="1142" y="52"/>
                  </a:cubicBezTo>
                  <a:cubicBezTo>
                    <a:pt x="754" y="919"/>
                    <a:pt x="457" y="1810"/>
                    <a:pt x="274" y="2745"/>
                  </a:cubicBezTo>
                  <a:cubicBezTo>
                    <a:pt x="115" y="3567"/>
                    <a:pt x="1" y="4434"/>
                    <a:pt x="46" y="5279"/>
                  </a:cubicBezTo>
                  <a:cubicBezTo>
                    <a:pt x="92" y="5872"/>
                    <a:pt x="229" y="6512"/>
                    <a:pt x="571" y="7037"/>
                  </a:cubicBezTo>
                  <a:cubicBezTo>
                    <a:pt x="823" y="7405"/>
                    <a:pt x="1240" y="7757"/>
                    <a:pt x="1709" y="7757"/>
                  </a:cubicBezTo>
                  <a:cubicBezTo>
                    <a:pt x="1792" y="7757"/>
                    <a:pt x="1877" y="7745"/>
                    <a:pt x="1964" y="7721"/>
                  </a:cubicBezTo>
                  <a:cubicBezTo>
                    <a:pt x="2078" y="7698"/>
                    <a:pt x="2078" y="7516"/>
                    <a:pt x="1964" y="7493"/>
                  </a:cubicBezTo>
                  <a:cubicBezTo>
                    <a:pt x="1439" y="7356"/>
                    <a:pt x="1051" y="7151"/>
                    <a:pt x="777" y="6648"/>
                  </a:cubicBezTo>
                  <a:cubicBezTo>
                    <a:pt x="503" y="6146"/>
                    <a:pt x="366" y="5553"/>
                    <a:pt x="343" y="4982"/>
                  </a:cubicBezTo>
                  <a:cubicBezTo>
                    <a:pt x="297" y="3339"/>
                    <a:pt x="640" y="1604"/>
                    <a:pt x="1279" y="75"/>
                  </a:cubicBezTo>
                  <a:cubicBezTo>
                    <a:pt x="1293" y="34"/>
                    <a:pt x="1249"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372325" y="4526525"/>
              <a:ext cx="50000" cy="48500"/>
            </a:xfrm>
            <a:custGeom>
              <a:avLst/>
              <a:gdLst/>
              <a:ahLst/>
              <a:cxnLst/>
              <a:rect l="l" t="t" r="r" b="b"/>
              <a:pathLst>
                <a:path w="2000" h="1940" extrusionOk="0">
                  <a:moveTo>
                    <a:pt x="125" y="0"/>
                  </a:moveTo>
                  <a:cubicBezTo>
                    <a:pt x="65" y="0"/>
                    <a:pt x="1" y="49"/>
                    <a:pt x="14" y="128"/>
                  </a:cubicBezTo>
                  <a:cubicBezTo>
                    <a:pt x="151" y="585"/>
                    <a:pt x="379" y="996"/>
                    <a:pt x="676" y="1361"/>
                  </a:cubicBezTo>
                  <a:cubicBezTo>
                    <a:pt x="836" y="1521"/>
                    <a:pt x="996" y="1703"/>
                    <a:pt x="1201" y="1818"/>
                  </a:cubicBezTo>
                  <a:cubicBezTo>
                    <a:pt x="1305" y="1882"/>
                    <a:pt x="1452" y="1940"/>
                    <a:pt x="1590" y="1940"/>
                  </a:cubicBezTo>
                  <a:cubicBezTo>
                    <a:pt x="1695" y="1940"/>
                    <a:pt x="1794" y="1906"/>
                    <a:pt x="1863" y="1818"/>
                  </a:cubicBezTo>
                  <a:cubicBezTo>
                    <a:pt x="1977" y="1681"/>
                    <a:pt x="2000" y="1407"/>
                    <a:pt x="1817" y="1315"/>
                  </a:cubicBezTo>
                  <a:cubicBezTo>
                    <a:pt x="1804" y="1307"/>
                    <a:pt x="1792" y="1303"/>
                    <a:pt x="1780" y="1303"/>
                  </a:cubicBezTo>
                  <a:cubicBezTo>
                    <a:pt x="1727" y="1303"/>
                    <a:pt x="1689" y="1374"/>
                    <a:pt x="1726" y="1429"/>
                  </a:cubicBezTo>
                  <a:cubicBezTo>
                    <a:pt x="1794" y="1475"/>
                    <a:pt x="1772" y="1544"/>
                    <a:pt x="1726" y="1589"/>
                  </a:cubicBezTo>
                  <a:cubicBezTo>
                    <a:pt x="1676" y="1623"/>
                    <a:pt x="1626" y="1644"/>
                    <a:pt x="1567" y="1644"/>
                  </a:cubicBezTo>
                  <a:cubicBezTo>
                    <a:pt x="1545" y="1644"/>
                    <a:pt x="1522" y="1641"/>
                    <a:pt x="1498" y="1635"/>
                  </a:cubicBezTo>
                  <a:cubicBezTo>
                    <a:pt x="1292" y="1589"/>
                    <a:pt x="1087" y="1384"/>
                    <a:pt x="950" y="1247"/>
                  </a:cubicBezTo>
                  <a:cubicBezTo>
                    <a:pt x="608" y="927"/>
                    <a:pt x="356" y="516"/>
                    <a:pt x="220" y="83"/>
                  </a:cubicBezTo>
                  <a:cubicBezTo>
                    <a:pt x="210" y="25"/>
                    <a:pt x="168"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366800" y="4513900"/>
              <a:ext cx="50425" cy="61525"/>
            </a:xfrm>
            <a:custGeom>
              <a:avLst/>
              <a:gdLst/>
              <a:ahLst/>
              <a:cxnLst/>
              <a:rect l="l" t="t" r="r" b="b"/>
              <a:pathLst>
                <a:path w="2017" h="2461" extrusionOk="0">
                  <a:moveTo>
                    <a:pt x="1822" y="1"/>
                  </a:moveTo>
                  <a:cubicBezTo>
                    <a:pt x="1793" y="1"/>
                    <a:pt x="1764" y="12"/>
                    <a:pt x="1742" y="40"/>
                  </a:cubicBezTo>
                  <a:cubicBezTo>
                    <a:pt x="1445" y="405"/>
                    <a:pt x="1171" y="793"/>
                    <a:pt x="874" y="1158"/>
                  </a:cubicBezTo>
                  <a:cubicBezTo>
                    <a:pt x="714" y="1341"/>
                    <a:pt x="577" y="1546"/>
                    <a:pt x="441" y="1729"/>
                  </a:cubicBezTo>
                  <a:cubicBezTo>
                    <a:pt x="281" y="1912"/>
                    <a:pt x="144" y="2094"/>
                    <a:pt x="53" y="2300"/>
                  </a:cubicBezTo>
                  <a:cubicBezTo>
                    <a:pt x="0" y="2387"/>
                    <a:pt x="67" y="2460"/>
                    <a:pt x="143" y="2460"/>
                  </a:cubicBezTo>
                  <a:cubicBezTo>
                    <a:pt x="166" y="2460"/>
                    <a:pt x="190" y="2453"/>
                    <a:pt x="212" y="2437"/>
                  </a:cubicBezTo>
                  <a:cubicBezTo>
                    <a:pt x="395" y="2277"/>
                    <a:pt x="532" y="2094"/>
                    <a:pt x="669" y="1889"/>
                  </a:cubicBezTo>
                  <a:cubicBezTo>
                    <a:pt x="806" y="1706"/>
                    <a:pt x="943" y="1524"/>
                    <a:pt x="1080" y="1341"/>
                  </a:cubicBezTo>
                  <a:cubicBezTo>
                    <a:pt x="1376" y="953"/>
                    <a:pt x="1650" y="588"/>
                    <a:pt x="1947" y="200"/>
                  </a:cubicBezTo>
                  <a:cubicBezTo>
                    <a:pt x="2016" y="113"/>
                    <a:pt x="1915" y="1"/>
                    <a:pt x="1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464525" y="4574475"/>
              <a:ext cx="18875" cy="30500"/>
            </a:xfrm>
            <a:custGeom>
              <a:avLst/>
              <a:gdLst/>
              <a:ahLst/>
              <a:cxnLst/>
              <a:rect l="l" t="t" r="r" b="b"/>
              <a:pathLst>
                <a:path w="755" h="1220" extrusionOk="0">
                  <a:moveTo>
                    <a:pt x="600" y="1"/>
                  </a:moveTo>
                  <a:cubicBezTo>
                    <a:pt x="551" y="1"/>
                    <a:pt x="496" y="21"/>
                    <a:pt x="480" y="82"/>
                  </a:cubicBezTo>
                  <a:lnTo>
                    <a:pt x="184" y="607"/>
                  </a:lnTo>
                  <a:cubicBezTo>
                    <a:pt x="138" y="698"/>
                    <a:pt x="92" y="790"/>
                    <a:pt x="47" y="881"/>
                  </a:cubicBezTo>
                  <a:cubicBezTo>
                    <a:pt x="24" y="927"/>
                    <a:pt x="1" y="972"/>
                    <a:pt x="1" y="1041"/>
                  </a:cubicBezTo>
                  <a:cubicBezTo>
                    <a:pt x="1" y="1086"/>
                    <a:pt x="1" y="1109"/>
                    <a:pt x="24" y="1155"/>
                  </a:cubicBezTo>
                  <a:cubicBezTo>
                    <a:pt x="40" y="1171"/>
                    <a:pt x="45" y="1187"/>
                    <a:pt x="38" y="1187"/>
                  </a:cubicBezTo>
                  <a:cubicBezTo>
                    <a:pt x="35" y="1187"/>
                    <a:pt x="31" y="1184"/>
                    <a:pt x="24" y="1178"/>
                  </a:cubicBezTo>
                  <a:lnTo>
                    <a:pt x="24" y="1178"/>
                  </a:lnTo>
                  <a:cubicBezTo>
                    <a:pt x="47" y="1201"/>
                    <a:pt x="47" y="1201"/>
                    <a:pt x="69" y="1201"/>
                  </a:cubicBezTo>
                  <a:cubicBezTo>
                    <a:pt x="87" y="1214"/>
                    <a:pt x="105" y="1219"/>
                    <a:pt x="124" y="1219"/>
                  </a:cubicBezTo>
                  <a:cubicBezTo>
                    <a:pt x="202" y="1219"/>
                    <a:pt x="284" y="1119"/>
                    <a:pt x="321" y="1064"/>
                  </a:cubicBezTo>
                  <a:cubicBezTo>
                    <a:pt x="389" y="972"/>
                    <a:pt x="412" y="858"/>
                    <a:pt x="457" y="767"/>
                  </a:cubicBezTo>
                  <a:cubicBezTo>
                    <a:pt x="549" y="584"/>
                    <a:pt x="640" y="402"/>
                    <a:pt x="731" y="219"/>
                  </a:cubicBezTo>
                  <a:cubicBezTo>
                    <a:pt x="754" y="151"/>
                    <a:pt x="754" y="59"/>
                    <a:pt x="663" y="14"/>
                  </a:cubicBezTo>
                  <a:cubicBezTo>
                    <a:pt x="648" y="6"/>
                    <a:pt x="625"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489075" y="4490850"/>
              <a:ext cx="47800" cy="84750"/>
            </a:xfrm>
            <a:custGeom>
              <a:avLst/>
              <a:gdLst/>
              <a:ahLst/>
              <a:cxnLst/>
              <a:rect l="l" t="t" r="r" b="b"/>
              <a:pathLst>
                <a:path w="1912" h="3390" extrusionOk="0">
                  <a:moveTo>
                    <a:pt x="1827" y="0"/>
                  </a:moveTo>
                  <a:cubicBezTo>
                    <a:pt x="1820" y="0"/>
                    <a:pt x="1812" y="1"/>
                    <a:pt x="1804" y="3"/>
                  </a:cubicBezTo>
                  <a:cubicBezTo>
                    <a:pt x="1050" y="186"/>
                    <a:pt x="434" y="688"/>
                    <a:pt x="46" y="1350"/>
                  </a:cubicBezTo>
                  <a:cubicBezTo>
                    <a:pt x="0" y="1418"/>
                    <a:pt x="46" y="1487"/>
                    <a:pt x="92" y="1510"/>
                  </a:cubicBezTo>
                  <a:cubicBezTo>
                    <a:pt x="388" y="1601"/>
                    <a:pt x="685" y="1670"/>
                    <a:pt x="936" y="1807"/>
                  </a:cubicBezTo>
                  <a:cubicBezTo>
                    <a:pt x="1165" y="1943"/>
                    <a:pt x="1438" y="2149"/>
                    <a:pt x="1461" y="2446"/>
                  </a:cubicBezTo>
                  <a:cubicBezTo>
                    <a:pt x="1484" y="2674"/>
                    <a:pt x="1347" y="2925"/>
                    <a:pt x="1165" y="3039"/>
                  </a:cubicBezTo>
                  <a:cubicBezTo>
                    <a:pt x="1100" y="3071"/>
                    <a:pt x="1035" y="3104"/>
                    <a:pt x="971" y="3104"/>
                  </a:cubicBezTo>
                  <a:cubicBezTo>
                    <a:pt x="944" y="3104"/>
                    <a:pt x="917" y="3098"/>
                    <a:pt x="891" y="3085"/>
                  </a:cubicBezTo>
                  <a:cubicBezTo>
                    <a:pt x="822" y="3062"/>
                    <a:pt x="777" y="3016"/>
                    <a:pt x="754" y="2948"/>
                  </a:cubicBezTo>
                  <a:cubicBezTo>
                    <a:pt x="754" y="2904"/>
                    <a:pt x="773" y="2878"/>
                    <a:pt x="792" y="2878"/>
                  </a:cubicBezTo>
                  <a:cubicBezTo>
                    <a:pt x="803" y="2878"/>
                    <a:pt x="814" y="2886"/>
                    <a:pt x="822" y="2902"/>
                  </a:cubicBezTo>
                  <a:cubicBezTo>
                    <a:pt x="822" y="2959"/>
                    <a:pt x="866" y="2998"/>
                    <a:pt x="910" y="2998"/>
                  </a:cubicBezTo>
                  <a:cubicBezTo>
                    <a:pt x="937" y="2998"/>
                    <a:pt x="965" y="2983"/>
                    <a:pt x="982" y="2948"/>
                  </a:cubicBezTo>
                  <a:cubicBezTo>
                    <a:pt x="1081" y="2750"/>
                    <a:pt x="909" y="2614"/>
                    <a:pt x="731" y="2614"/>
                  </a:cubicBezTo>
                  <a:cubicBezTo>
                    <a:pt x="622" y="2614"/>
                    <a:pt x="509" y="2666"/>
                    <a:pt x="457" y="2788"/>
                  </a:cubicBezTo>
                  <a:cubicBezTo>
                    <a:pt x="388" y="2948"/>
                    <a:pt x="503" y="3176"/>
                    <a:pt x="640" y="3267"/>
                  </a:cubicBezTo>
                  <a:cubicBezTo>
                    <a:pt x="728" y="3356"/>
                    <a:pt x="858" y="3389"/>
                    <a:pt x="975" y="3389"/>
                  </a:cubicBezTo>
                  <a:cubicBezTo>
                    <a:pt x="1009" y="3389"/>
                    <a:pt x="1042" y="3387"/>
                    <a:pt x="1073" y="3381"/>
                  </a:cubicBezTo>
                  <a:cubicBezTo>
                    <a:pt x="1393" y="3313"/>
                    <a:pt x="1621" y="3016"/>
                    <a:pt x="1690" y="2720"/>
                  </a:cubicBezTo>
                  <a:cubicBezTo>
                    <a:pt x="1781" y="2377"/>
                    <a:pt x="1644" y="2035"/>
                    <a:pt x="1370" y="1807"/>
                  </a:cubicBezTo>
                  <a:cubicBezTo>
                    <a:pt x="1065" y="1562"/>
                    <a:pt x="669" y="1427"/>
                    <a:pt x="295" y="1336"/>
                  </a:cubicBezTo>
                  <a:lnTo>
                    <a:pt x="295" y="1336"/>
                  </a:lnTo>
                  <a:cubicBezTo>
                    <a:pt x="627" y="740"/>
                    <a:pt x="1188" y="309"/>
                    <a:pt x="1849" y="117"/>
                  </a:cubicBezTo>
                  <a:cubicBezTo>
                    <a:pt x="1912" y="97"/>
                    <a:pt x="1898" y="0"/>
                    <a:pt x="18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590650" y="4569750"/>
              <a:ext cx="20950" cy="42950"/>
            </a:xfrm>
            <a:custGeom>
              <a:avLst/>
              <a:gdLst/>
              <a:ahLst/>
              <a:cxnLst/>
              <a:rect l="l" t="t" r="r" b="b"/>
              <a:pathLst>
                <a:path w="838" h="1718" extrusionOk="0">
                  <a:moveTo>
                    <a:pt x="709" y="1"/>
                  </a:moveTo>
                  <a:cubicBezTo>
                    <a:pt x="681" y="1"/>
                    <a:pt x="654" y="13"/>
                    <a:pt x="639" y="43"/>
                  </a:cubicBezTo>
                  <a:cubicBezTo>
                    <a:pt x="594" y="180"/>
                    <a:pt x="525" y="294"/>
                    <a:pt x="480" y="408"/>
                  </a:cubicBezTo>
                  <a:cubicBezTo>
                    <a:pt x="434" y="522"/>
                    <a:pt x="388" y="636"/>
                    <a:pt x="320" y="750"/>
                  </a:cubicBezTo>
                  <a:cubicBezTo>
                    <a:pt x="274" y="865"/>
                    <a:pt x="229" y="979"/>
                    <a:pt x="183" y="1116"/>
                  </a:cubicBezTo>
                  <a:cubicBezTo>
                    <a:pt x="137" y="1230"/>
                    <a:pt x="69" y="1344"/>
                    <a:pt x="23" y="1481"/>
                  </a:cubicBezTo>
                  <a:cubicBezTo>
                    <a:pt x="0" y="1572"/>
                    <a:pt x="46" y="1663"/>
                    <a:pt x="137" y="1709"/>
                  </a:cubicBezTo>
                  <a:cubicBezTo>
                    <a:pt x="160" y="1715"/>
                    <a:pt x="184" y="1718"/>
                    <a:pt x="209" y="1718"/>
                  </a:cubicBezTo>
                  <a:cubicBezTo>
                    <a:pt x="281" y="1718"/>
                    <a:pt x="354" y="1692"/>
                    <a:pt x="388" y="1641"/>
                  </a:cubicBezTo>
                  <a:cubicBezTo>
                    <a:pt x="434" y="1504"/>
                    <a:pt x="480" y="1367"/>
                    <a:pt x="503" y="1230"/>
                  </a:cubicBezTo>
                  <a:cubicBezTo>
                    <a:pt x="548" y="1116"/>
                    <a:pt x="594" y="1002"/>
                    <a:pt x="617" y="865"/>
                  </a:cubicBezTo>
                  <a:cubicBezTo>
                    <a:pt x="639" y="750"/>
                    <a:pt x="662" y="636"/>
                    <a:pt x="708" y="522"/>
                  </a:cubicBezTo>
                  <a:cubicBezTo>
                    <a:pt x="754" y="385"/>
                    <a:pt x="776" y="248"/>
                    <a:pt x="822" y="134"/>
                  </a:cubicBezTo>
                  <a:cubicBezTo>
                    <a:pt x="838" y="57"/>
                    <a:pt x="769" y="1"/>
                    <a:pt x="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640875" y="4511950"/>
              <a:ext cx="76475" cy="45900"/>
            </a:xfrm>
            <a:custGeom>
              <a:avLst/>
              <a:gdLst/>
              <a:ahLst/>
              <a:cxnLst/>
              <a:rect l="l" t="t" r="r" b="b"/>
              <a:pathLst>
                <a:path w="3059" h="1836" extrusionOk="0">
                  <a:moveTo>
                    <a:pt x="1672" y="1"/>
                  </a:moveTo>
                  <a:cubicBezTo>
                    <a:pt x="1638" y="1"/>
                    <a:pt x="1603" y="15"/>
                    <a:pt x="1575" y="50"/>
                  </a:cubicBezTo>
                  <a:cubicBezTo>
                    <a:pt x="1567" y="57"/>
                    <a:pt x="1560" y="65"/>
                    <a:pt x="1552" y="73"/>
                  </a:cubicBezTo>
                  <a:lnTo>
                    <a:pt x="1552" y="73"/>
                  </a:lnTo>
                  <a:cubicBezTo>
                    <a:pt x="1552" y="73"/>
                    <a:pt x="1552" y="72"/>
                    <a:pt x="1552" y="72"/>
                  </a:cubicBezTo>
                  <a:cubicBezTo>
                    <a:pt x="1552" y="73"/>
                    <a:pt x="1552" y="73"/>
                    <a:pt x="1551" y="74"/>
                  </a:cubicBezTo>
                  <a:lnTo>
                    <a:pt x="1551" y="74"/>
                  </a:lnTo>
                  <a:cubicBezTo>
                    <a:pt x="1452" y="178"/>
                    <a:pt x="1368" y="303"/>
                    <a:pt x="1306" y="441"/>
                  </a:cubicBezTo>
                  <a:lnTo>
                    <a:pt x="1306" y="441"/>
                  </a:lnTo>
                  <a:cubicBezTo>
                    <a:pt x="1040" y="779"/>
                    <a:pt x="701" y="1052"/>
                    <a:pt x="317" y="1244"/>
                  </a:cubicBezTo>
                  <a:lnTo>
                    <a:pt x="317" y="1244"/>
                  </a:lnTo>
                  <a:cubicBezTo>
                    <a:pt x="347" y="838"/>
                    <a:pt x="570" y="498"/>
                    <a:pt x="959" y="323"/>
                  </a:cubicBezTo>
                  <a:cubicBezTo>
                    <a:pt x="1039" y="283"/>
                    <a:pt x="996" y="156"/>
                    <a:pt x="923" y="156"/>
                  </a:cubicBezTo>
                  <a:cubicBezTo>
                    <a:pt x="912" y="156"/>
                    <a:pt x="901" y="158"/>
                    <a:pt x="890" y="164"/>
                  </a:cubicBezTo>
                  <a:cubicBezTo>
                    <a:pt x="388" y="369"/>
                    <a:pt x="0" y="917"/>
                    <a:pt x="23" y="1465"/>
                  </a:cubicBezTo>
                  <a:cubicBezTo>
                    <a:pt x="23" y="1539"/>
                    <a:pt x="84" y="1614"/>
                    <a:pt x="156" y="1614"/>
                  </a:cubicBezTo>
                  <a:cubicBezTo>
                    <a:pt x="172" y="1614"/>
                    <a:pt x="189" y="1610"/>
                    <a:pt x="205" y="1602"/>
                  </a:cubicBezTo>
                  <a:cubicBezTo>
                    <a:pt x="566" y="1481"/>
                    <a:pt x="896" y="1285"/>
                    <a:pt x="1180" y="1032"/>
                  </a:cubicBezTo>
                  <a:lnTo>
                    <a:pt x="1180" y="1032"/>
                  </a:lnTo>
                  <a:cubicBezTo>
                    <a:pt x="1178" y="1224"/>
                    <a:pt x="1219" y="1428"/>
                    <a:pt x="1370" y="1533"/>
                  </a:cubicBezTo>
                  <a:cubicBezTo>
                    <a:pt x="1598" y="1693"/>
                    <a:pt x="1895" y="1784"/>
                    <a:pt x="2168" y="1830"/>
                  </a:cubicBezTo>
                  <a:cubicBezTo>
                    <a:pt x="2213" y="1833"/>
                    <a:pt x="2258" y="1835"/>
                    <a:pt x="2302" y="1835"/>
                  </a:cubicBezTo>
                  <a:cubicBezTo>
                    <a:pt x="2547" y="1835"/>
                    <a:pt x="2774" y="1776"/>
                    <a:pt x="2967" y="1602"/>
                  </a:cubicBezTo>
                  <a:cubicBezTo>
                    <a:pt x="3059" y="1533"/>
                    <a:pt x="2990" y="1419"/>
                    <a:pt x="2899" y="1419"/>
                  </a:cubicBezTo>
                  <a:cubicBezTo>
                    <a:pt x="2747" y="1419"/>
                    <a:pt x="2584" y="1429"/>
                    <a:pt x="2425" y="1429"/>
                  </a:cubicBezTo>
                  <a:cubicBezTo>
                    <a:pt x="2346" y="1429"/>
                    <a:pt x="2267" y="1427"/>
                    <a:pt x="2191" y="1419"/>
                  </a:cubicBezTo>
                  <a:cubicBezTo>
                    <a:pt x="1979" y="1398"/>
                    <a:pt x="1766" y="1317"/>
                    <a:pt x="1590" y="1214"/>
                  </a:cubicBezTo>
                  <a:lnTo>
                    <a:pt x="1590" y="1214"/>
                  </a:lnTo>
                  <a:cubicBezTo>
                    <a:pt x="1525" y="988"/>
                    <a:pt x="1530" y="758"/>
                    <a:pt x="1616" y="555"/>
                  </a:cubicBezTo>
                  <a:lnTo>
                    <a:pt x="1616" y="555"/>
                  </a:lnTo>
                  <a:cubicBezTo>
                    <a:pt x="1679" y="469"/>
                    <a:pt x="1739" y="380"/>
                    <a:pt x="1794" y="287"/>
                  </a:cubicBezTo>
                  <a:lnTo>
                    <a:pt x="1794" y="287"/>
                  </a:lnTo>
                  <a:cubicBezTo>
                    <a:pt x="1797" y="284"/>
                    <a:pt x="1800" y="281"/>
                    <a:pt x="1803" y="278"/>
                  </a:cubicBezTo>
                  <a:cubicBezTo>
                    <a:pt x="1802" y="277"/>
                    <a:pt x="1801" y="276"/>
                    <a:pt x="1801" y="276"/>
                  </a:cubicBezTo>
                  <a:lnTo>
                    <a:pt x="1801" y="276"/>
                  </a:lnTo>
                  <a:cubicBezTo>
                    <a:pt x="1809" y="261"/>
                    <a:pt x="1818" y="247"/>
                    <a:pt x="1826" y="232"/>
                  </a:cubicBezTo>
                  <a:cubicBezTo>
                    <a:pt x="1877" y="129"/>
                    <a:pt x="1775"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750425" y="4531300"/>
              <a:ext cx="14850" cy="44050"/>
            </a:xfrm>
            <a:custGeom>
              <a:avLst/>
              <a:gdLst/>
              <a:ahLst/>
              <a:cxnLst/>
              <a:rect l="l" t="t" r="r" b="b"/>
              <a:pathLst>
                <a:path w="594" h="1762" extrusionOk="0">
                  <a:moveTo>
                    <a:pt x="433" y="0"/>
                  </a:moveTo>
                  <a:cubicBezTo>
                    <a:pt x="359" y="0"/>
                    <a:pt x="293" y="44"/>
                    <a:pt x="274" y="120"/>
                  </a:cubicBezTo>
                  <a:cubicBezTo>
                    <a:pt x="229" y="371"/>
                    <a:pt x="183" y="622"/>
                    <a:pt x="137" y="873"/>
                  </a:cubicBezTo>
                  <a:cubicBezTo>
                    <a:pt x="115" y="1010"/>
                    <a:pt x="92" y="1124"/>
                    <a:pt x="69" y="1238"/>
                  </a:cubicBezTo>
                  <a:cubicBezTo>
                    <a:pt x="46" y="1398"/>
                    <a:pt x="0" y="1535"/>
                    <a:pt x="46" y="1672"/>
                  </a:cubicBezTo>
                  <a:cubicBezTo>
                    <a:pt x="76" y="1717"/>
                    <a:pt x="135" y="1762"/>
                    <a:pt x="192" y="1762"/>
                  </a:cubicBezTo>
                  <a:cubicBezTo>
                    <a:pt x="222" y="1762"/>
                    <a:pt x="251" y="1749"/>
                    <a:pt x="274" y="1718"/>
                  </a:cubicBezTo>
                  <a:cubicBezTo>
                    <a:pt x="320" y="1672"/>
                    <a:pt x="366" y="1604"/>
                    <a:pt x="388" y="1535"/>
                  </a:cubicBezTo>
                  <a:cubicBezTo>
                    <a:pt x="388" y="1467"/>
                    <a:pt x="411" y="1398"/>
                    <a:pt x="411" y="1330"/>
                  </a:cubicBezTo>
                  <a:cubicBezTo>
                    <a:pt x="434" y="1216"/>
                    <a:pt x="434" y="1102"/>
                    <a:pt x="457" y="965"/>
                  </a:cubicBezTo>
                  <a:cubicBezTo>
                    <a:pt x="503" y="713"/>
                    <a:pt x="548" y="462"/>
                    <a:pt x="571" y="189"/>
                  </a:cubicBezTo>
                  <a:cubicBezTo>
                    <a:pt x="594" y="120"/>
                    <a:pt x="548" y="29"/>
                    <a:pt x="480" y="6"/>
                  </a:cubicBezTo>
                  <a:cubicBezTo>
                    <a:pt x="464" y="2"/>
                    <a:pt x="448" y="0"/>
                    <a:pt x="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789800" y="4465525"/>
              <a:ext cx="54825" cy="76375"/>
            </a:xfrm>
            <a:custGeom>
              <a:avLst/>
              <a:gdLst/>
              <a:ahLst/>
              <a:cxnLst/>
              <a:rect l="l" t="t" r="r" b="b"/>
              <a:pathLst>
                <a:path w="2193" h="3055" extrusionOk="0">
                  <a:moveTo>
                    <a:pt x="1565" y="2487"/>
                  </a:moveTo>
                  <a:lnTo>
                    <a:pt x="1565" y="2487"/>
                  </a:lnTo>
                  <a:cubicBezTo>
                    <a:pt x="1561" y="2492"/>
                    <a:pt x="1557" y="2496"/>
                    <a:pt x="1553" y="2500"/>
                  </a:cubicBezTo>
                  <a:cubicBezTo>
                    <a:pt x="1444" y="2609"/>
                    <a:pt x="1303" y="2685"/>
                    <a:pt x="1154" y="2713"/>
                  </a:cubicBezTo>
                  <a:lnTo>
                    <a:pt x="1154" y="2713"/>
                  </a:lnTo>
                  <a:cubicBezTo>
                    <a:pt x="1291" y="2638"/>
                    <a:pt x="1428" y="2563"/>
                    <a:pt x="1565" y="2487"/>
                  </a:cubicBezTo>
                  <a:close/>
                  <a:moveTo>
                    <a:pt x="303" y="1"/>
                  </a:moveTo>
                  <a:cubicBezTo>
                    <a:pt x="251" y="1"/>
                    <a:pt x="194" y="35"/>
                    <a:pt x="183" y="103"/>
                  </a:cubicBezTo>
                  <a:cubicBezTo>
                    <a:pt x="140" y="687"/>
                    <a:pt x="76" y="1290"/>
                    <a:pt x="11" y="1876"/>
                  </a:cubicBezTo>
                  <a:lnTo>
                    <a:pt x="11" y="1876"/>
                  </a:lnTo>
                  <a:cubicBezTo>
                    <a:pt x="6" y="1908"/>
                    <a:pt x="2" y="1941"/>
                    <a:pt x="0" y="1975"/>
                  </a:cubicBezTo>
                  <a:cubicBezTo>
                    <a:pt x="0" y="2078"/>
                    <a:pt x="69" y="2129"/>
                    <a:pt x="140" y="2129"/>
                  </a:cubicBezTo>
                  <a:cubicBezTo>
                    <a:pt x="212" y="2129"/>
                    <a:pt x="286" y="2078"/>
                    <a:pt x="297" y="1975"/>
                  </a:cubicBezTo>
                  <a:cubicBezTo>
                    <a:pt x="336" y="1569"/>
                    <a:pt x="784" y="1310"/>
                    <a:pt x="1184" y="1310"/>
                  </a:cubicBezTo>
                  <a:cubicBezTo>
                    <a:pt x="1256" y="1310"/>
                    <a:pt x="1327" y="1318"/>
                    <a:pt x="1393" y="1336"/>
                  </a:cubicBezTo>
                  <a:cubicBezTo>
                    <a:pt x="1621" y="1382"/>
                    <a:pt x="1826" y="1564"/>
                    <a:pt x="1849" y="1815"/>
                  </a:cubicBezTo>
                  <a:cubicBezTo>
                    <a:pt x="1864" y="1897"/>
                    <a:pt x="1857" y="1979"/>
                    <a:pt x="1835" y="2058"/>
                  </a:cubicBezTo>
                  <a:lnTo>
                    <a:pt x="1835" y="2058"/>
                  </a:lnTo>
                  <a:cubicBezTo>
                    <a:pt x="1418" y="2259"/>
                    <a:pt x="1015" y="2459"/>
                    <a:pt x="594" y="2660"/>
                  </a:cubicBezTo>
                  <a:cubicBezTo>
                    <a:pt x="480" y="2705"/>
                    <a:pt x="503" y="2865"/>
                    <a:pt x="594" y="2934"/>
                  </a:cubicBezTo>
                  <a:cubicBezTo>
                    <a:pt x="734" y="3017"/>
                    <a:pt x="882" y="3055"/>
                    <a:pt x="1030" y="3055"/>
                  </a:cubicBezTo>
                  <a:cubicBezTo>
                    <a:pt x="1520" y="3055"/>
                    <a:pt x="2004" y="2644"/>
                    <a:pt x="2149" y="2164"/>
                  </a:cubicBezTo>
                  <a:lnTo>
                    <a:pt x="2149" y="2164"/>
                  </a:lnTo>
                  <a:cubicBezTo>
                    <a:pt x="2187" y="2132"/>
                    <a:pt x="2192" y="2085"/>
                    <a:pt x="2177" y="2044"/>
                  </a:cubicBezTo>
                  <a:lnTo>
                    <a:pt x="2177" y="2044"/>
                  </a:lnTo>
                  <a:cubicBezTo>
                    <a:pt x="2185" y="1999"/>
                    <a:pt x="2190" y="1953"/>
                    <a:pt x="2192" y="1907"/>
                  </a:cubicBezTo>
                  <a:cubicBezTo>
                    <a:pt x="2192" y="1541"/>
                    <a:pt x="1963" y="1222"/>
                    <a:pt x="1644" y="1085"/>
                  </a:cubicBezTo>
                  <a:cubicBezTo>
                    <a:pt x="1497" y="1022"/>
                    <a:pt x="1341" y="993"/>
                    <a:pt x="1184" y="993"/>
                  </a:cubicBezTo>
                  <a:cubicBezTo>
                    <a:pt x="999" y="993"/>
                    <a:pt x="813" y="1033"/>
                    <a:pt x="640" y="1108"/>
                  </a:cubicBezTo>
                  <a:cubicBezTo>
                    <a:pt x="523" y="1159"/>
                    <a:pt x="418" y="1226"/>
                    <a:pt x="328" y="1307"/>
                  </a:cubicBezTo>
                  <a:lnTo>
                    <a:pt x="328" y="1307"/>
                  </a:lnTo>
                  <a:cubicBezTo>
                    <a:pt x="350" y="904"/>
                    <a:pt x="374" y="499"/>
                    <a:pt x="388" y="103"/>
                  </a:cubicBezTo>
                  <a:cubicBezTo>
                    <a:pt x="400" y="35"/>
                    <a:pt x="354"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855800" y="4429650"/>
              <a:ext cx="68125" cy="204550"/>
            </a:xfrm>
            <a:custGeom>
              <a:avLst/>
              <a:gdLst/>
              <a:ahLst/>
              <a:cxnLst/>
              <a:rect l="l" t="t" r="r" b="b"/>
              <a:pathLst>
                <a:path w="2725" h="8182" extrusionOk="0">
                  <a:moveTo>
                    <a:pt x="1633" y="0"/>
                  </a:moveTo>
                  <a:cubicBezTo>
                    <a:pt x="1618" y="0"/>
                    <a:pt x="1601" y="3"/>
                    <a:pt x="1583" y="9"/>
                  </a:cubicBezTo>
                  <a:cubicBezTo>
                    <a:pt x="1332" y="77"/>
                    <a:pt x="1081" y="146"/>
                    <a:pt x="853" y="192"/>
                  </a:cubicBezTo>
                  <a:cubicBezTo>
                    <a:pt x="723" y="235"/>
                    <a:pt x="757" y="422"/>
                    <a:pt x="878" y="422"/>
                  </a:cubicBezTo>
                  <a:cubicBezTo>
                    <a:pt x="884" y="422"/>
                    <a:pt x="891" y="421"/>
                    <a:pt x="898" y="420"/>
                  </a:cubicBezTo>
                  <a:lnTo>
                    <a:pt x="1548" y="262"/>
                  </a:lnTo>
                  <a:lnTo>
                    <a:pt x="1548" y="262"/>
                  </a:lnTo>
                  <a:cubicBezTo>
                    <a:pt x="2162" y="1568"/>
                    <a:pt x="2379" y="3025"/>
                    <a:pt x="2222" y="4460"/>
                  </a:cubicBezTo>
                  <a:cubicBezTo>
                    <a:pt x="2131" y="5190"/>
                    <a:pt x="1925" y="5921"/>
                    <a:pt x="1629" y="6583"/>
                  </a:cubicBezTo>
                  <a:cubicBezTo>
                    <a:pt x="1492" y="6902"/>
                    <a:pt x="1332" y="7267"/>
                    <a:pt x="1104" y="7541"/>
                  </a:cubicBezTo>
                  <a:cubicBezTo>
                    <a:pt x="978" y="7682"/>
                    <a:pt x="783" y="7804"/>
                    <a:pt x="598" y="7804"/>
                  </a:cubicBezTo>
                  <a:cubicBezTo>
                    <a:pt x="482" y="7804"/>
                    <a:pt x="370" y="7756"/>
                    <a:pt x="282" y="7633"/>
                  </a:cubicBezTo>
                  <a:cubicBezTo>
                    <a:pt x="243" y="7594"/>
                    <a:pt x="196" y="7576"/>
                    <a:pt x="153" y="7576"/>
                  </a:cubicBezTo>
                  <a:cubicBezTo>
                    <a:pt x="70" y="7576"/>
                    <a:pt x="1" y="7642"/>
                    <a:pt x="31" y="7747"/>
                  </a:cubicBezTo>
                  <a:cubicBezTo>
                    <a:pt x="79" y="8059"/>
                    <a:pt x="316" y="8181"/>
                    <a:pt x="580" y="8181"/>
                  </a:cubicBezTo>
                  <a:cubicBezTo>
                    <a:pt x="818" y="8181"/>
                    <a:pt x="1078" y="8081"/>
                    <a:pt x="1241" y="7929"/>
                  </a:cubicBezTo>
                  <a:cubicBezTo>
                    <a:pt x="1492" y="7724"/>
                    <a:pt x="1629" y="7427"/>
                    <a:pt x="1789" y="7153"/>
                  </a:cubicBezTo>
                  <a:cubicBezTo>
                    <a:pt x="1925" y="6857"/>
                    <a:pt x="2062" y="6537"/>
                    <a:pt x="2177" y="6217"/>
                  </a:cubicBezTo>
                  <a:cubicBezTo>
                    <a:pt x="2610" y="4939"/>
                    <a:pt x="2724" y="3547"/>
                    <a:pt x="2473" y="2223"/>
                  </a:cubicBezTo>
                  <a:cubicBezTo>
                    <a:pt x="2336" y="1470"/>
                    <a:pt x="2085" y="739"/>
                    <a:pt x="1720" y="55"/>
                  </a:cubicBezTo>
                  <a:cubicBezTo>
                    <a:pt x="1703" y="21"/>
                    <a:pt x="1674" y="0"/>
                    <a:pt x="1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053575" y="4440500"/>
              <a:ext cx="54950" cy="187475"/>
            </a:xfrm>
            <a:custGeom>
              <a:avLst/>
              <a:gdLst/>
              <a:ahLst/>
              <a:cxnLst/>
              <a:rect l="l" t="t" r="r" b="b"/>
              <a:pathLst>
                <a:path w="2198" h="7499" extrusionOk="0">
                  <a:moveTo>
                    <a:pt x="2110" y="1"/>
                  </a:moveTo>
                  <a:cubicBezTo>
                    <a:pt x="2098" y="1"/>
                    <a:pt x="2086" y="3"/>
                    <a:pt x="2072" y="9"/>
                  </a:cubicBezTo>
                  <a:cubicBezTo>
                    <a:pt x="885" y="328"/>
                    <a:pt x="1204" y="1926"/>
                    <a:pt x="1227" y="2839"/>
                  </a:cubicBezTo>
                  <a:cubicBezTo>
                    <a:pt x="1250" y="3661"/>
                    <a:pt x="1159" y="4460"/>
                    <a:pt x="999" y="5259"/>
                  </a:cubicBezTo>
                  <a:cubicBezTo>
                    <a:pt x="908" y="5669"/>
                    <a:pt x="794" y="6057"/>
                    <a:pt x="679" y="6445"/>
                  </a:cubicBezTo>
                  <a:cubicBezTo>
                    <a:pt x="611" y="6628"/>
                    <a:pt x="565" y="6856"/>
                    <a:pt x="451" y="7016"/>
                  </a:cubicBezTo>
                  <a:cubicBezTo>
                    <a:pt x="428" y="7039"/>
                    <a:pt x="383" y="7085"/>
                    <a:pt x="337" y="7107"/>
                  </a:cubicBezTo>
                  <a:cubicBezTo>
                    <a:pt x="314" y="7130"/>
                    <a:pt x="291" y="7153"/>
                    <a:pt x="269" y="7176"/>
                  </a:cubicBezTo>
                  <a:cubicBezTo>
                    <a:pt x="256" y="7176"/>
                    <a:pt x="247" y="7178"/>
                    <a:pt x="241" y="7180"/>
                  </a:cubicBezTo>
                  <a:lnTo>
                    <a:pt x="241" y="7180"/>
                  </a:lnTo>
                  <a:cubicBezTo>
                    <a:pt x="225" y="7135"/>
                    <a:pt x="190" y="7113"/>
                    <a:pt x="154" y="7113"/>
                  </a:cubicBezTo>
                  <a:cubicBezTo>
                    <a:pt x="115" y="7113"/>
                    <a:pt x="75" y="7142"/>
                    <a:pt x="63" y="7199"/>
                  </a:cubicBezTo>
                  <a:cubicBezTo>
                    <a:pt x="0" y="7387"/>
                    <a:pt x="167" y="7498"/>
                    <a:pt x="354" y="7498"/>
                  </a:cubicBezTo>
                  <a:cubicBezTo>
                    <a:pt x="371" y="7498"/>
                    <a:pt x="388" y="7497"/>
                    <a:pt x="406" y="7495"/>
                  </a:cubicBezTo>
                  <a:cubicBezTo>
                    <a:pt x="725" y="7450"/>
                    <a:pt x="839" y="7130"/>
                    <a:pt x="931" y="6879"/>
                  </a:cubicBezTo>
                  <a:cubicBezTo>
                    <a:pt x="1250" y="6035"/>
                    <a:pt x="1456" y="5167"/>
                    <a:pt x="1547" y="4277"/>
                  </a:cubicBezTo>
                  <a:cubicBezTo>
                    <a:pt x="1592" y="3843"/>
                    <a:pt x="1615" y="3410"/>
                    <a:pt x="1615" y="2976"/>
                  </a:cubicBezTo>
                  <a:cubicBezTo>
                    <a:pt x="1592" y="2588"/>
                    <a:pt x="1547" y="2200"/>
                    <a:pt x="1524" y="1812"/>
                  </a:cubicBezTo>
                  <a:cubicBezTo>
                    <a:pt x="1501" y="1241"/>
                    <a:pt x="1501" y="397"/>
                    <a:pt x="2117" y="168"/>
                  </a:cubicBezTo>
                  <a:cubicBezTo>
                    <a:pt x="2198" y="128"/>
                    <a:pt x="2190" y="1"/>
                    <a:pt x="2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111075" y="4567800"/>
              <a:ext cx="31725" cy="68225"/>
            </a:xfrm>
            <a:custGeom>
              <a:avLst/>
              <a:gdLst/>
              <a:ahLst/>
              <a:cxnLst/>
              <a:rect l="l" t="t" r="r" b="b"/>
              <a:pathLst>
                <a:path w="1269" h="2729" extrusionOk="0">
                  <a:moveTo>
                    <a:pt x="328" y="1"/>
                  </a:moveTo>
                  <a:cubicBezTo>
                    <a:pt x="245" y="1"/>
                    <a:pt x="160" y="73"/>
                    <a:pt x="160" y="167"/>
                  </a:cubicBezTo>
                  <a:cubicBezTo>
                    <a:pt x="183" y="806"/>
                    <a:pt x="137" y="1468"/>
                    <a:pt x="160" y="2107"/>
                  </a:cubicBezTo>
                  <a:cubicBezTo>
                    <a:pt x="160" y="2221"/>
                    <a:pt x="245" y="2278"/>
                    <a:pt x="334" y="2278"/>
                  </a:cubicBezTo>
                  <a:cubicBezTo>
                    <a:pt x="422" y="2278"/>
                    <a:pt x="514" y="2221"/>
                    <a:pt x="525" y="2107"/>
                  </a:cubicBezTo>
                  <a:cubicBezTo>
                    <a:pt x="525" y="1785"/>
                    <a:pt x="513" y="1457"/>
                    <a:pt x="502" y="1129"/>
                  </a:cubicBezTo>
                  <a:lnTo>
                    <a:pt x="502" y="1129"/>
                  </a:lnTo>
                  <a:cubicBezTo>
                    <a:pt x="502" y="1128"/>
                    <a:pt x="502" y="1126"/>
                    <a:pt x="502" y="1125"/>
                  </a:cubicBezTo>
                  <a:cubicBezTo>
                    <a:pt x="502" y="981"/>
                    <a:pt x="514" y="841"/>
                    <a:pt x="533" y="702"/>
                  </a:cubicBezTo>
                  <a:lnTo>
                    <a:pt x="533" y="702"/>
                  </a:lnTo>
                  <a:cubicBezTo>
                    <a:pt x="726" y="989"/>
                    <a:pt x="882" y="1303"/>
                    <a:pt x="867" y="1627"/>
                  </a:cubicBezTo>
                  <a:cubicBezTo>
                    <a:pt x="845" y="1983"/>
                    <a:pt x="585" y="2381"/>
                    <a:pt x="192" y="2381"/>
                  </a:cubicBezTo>
                  <a:cubicBezTo>
                    <a:pt x="182" y="2381"/>
                    <a:pt x="171" y="2381"/>
                    <a:pt x="160" y="2381"/>
                  </a:cubicBezTo>
                  <a:cubicBezTo>
                    <a:pt x="69" y="2381"/>
                    <a:pt x="0" y="2472"/>
                    <a:pt x="0" y="2563"/>
                  </a:cubicBezTo>
                  <a:cubicBezTo>
                    <a:pt x="0" y="2654"/>
                    <a:pt x="69" y="2723"/>
                    <a:pt x="160" y="2723"/>
                  </a:cubicBezTo>
                  <a:cubicBezTo>
                    <a:pt x="191" y="2727"/>
                    <a:pt x="222" y="2729"/>
                    <a:pt x="253" y="2729"/>
                  </a:cubicBezTo>
                  <a:cubicBezTo>
                    <a:pt x="775" y="2729"/>
                    <a:pt x="1145" y="2193"/>
                    <a:pt x="1210" y="1719"/>
                  </a:cubicBezTo>
                  <a:cubicBezTo>
                    <a:pt x="1268" y="1175"/>
                    <a:pt x="947" y="681"/>
                    <a:pt x="610" y="265"/>
                  </a:cubicBezTo>
                  <a:lnTo>
                    <a:pt x="610" y="265"/>
                  </a:lnTo>
                  <a:cubicBezTo>
                    <a:pt x="620" y="217"/>
                    <a:pt x="629" y="169"/>
                    <a:pt x="639" y="121"/>
                  </a:cubicBezTo>
                  <a:cubicBezTo>
                    <a:pt x="652" y="68"/>
                    <a:pt x="612" y="30"/>
                    <a:pt x="567" y="30"/>
                  </a:cubicBezTo>
                  <a:cubicBezTo>
                    <a:pt x="534" y="30"/>
                    <a:pt x="499" y="50"/>
                    <a:pt x="479" y="98"/>
                  </a:cubicBezTo>
                  <a:cubicBezTo>
                    <a:pt x="479" y="100"/>
                    <a:pt x="478" y="102"/>
                    <a:pt x="477" y="104"/>
                  </a:cubicBezTo>
                  <a:lnTo>
                    <a:pt x="477" y="104"/>
                  </a:lnTo>
                  <a:cubicBezTo>
                    <a:pt x="463" y="86"/>
                    <a:pt x="448" y="69"/>
                    <a:pt x="434" y="52"/>
                  </a:cubicBezTo>
                  <a:cubicBezTo>
                    <a:pt x="405" y="16"/>
                    <a:pt x="367" y="1"/>
                    <a:pt x="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189800" y="4443950"/>
              <a:ext cx="43000" cy="131475"/>
            </a:xfrm>
            <a:custGeom>
              <a:avLst/>
              <a:gdLst/>
              <a:ahLst/>
              <a:cxnLst/>
              <a:rect l="l" t="t" r="r" b="b"/>
              <a:pathLst>
                <a:path w="1720" h="5259" extrusionOk="0">
                  <a:moveTo>
                    <a:pt x="1585" y="0"/>
                  </a:moveTo>
                  <a:cubicBezTo>
                    <a:pt x="1560" y="0"/>
                    <a:pt x="1534" y="9"/>
                    <a:pt x="1507" y="30"/>
                  </a:cubicBezTo>
                  <a:cubicBezTo>
                    <a:pt x="823" y="670"/>
                    <a:pt x="343" y="1514"/>
                    <a:pt x="138" y="2427"/>
                  </a:cubicBezTo>
                  <a:cubicBezTo>
                    <a:pt x="47" y="2884"/>
                    <a:pt x="1" y="3363"/>
                    <a:pt x="24" y="3819"/>
                  </a:cubicBezTo>
                  <a:cubicBezTo>
                    <a:pt x="24" y="4253"/>
                    <a:pt x="69" y="4824"/>
                    <a:pt x="320" y="5189"/>
                  </a:cubicBezTo>
                  <a:cubicBezTo>
                    <a:pt x="357" y="5235"/>
                    <a:pt x="413" y="5259"/>
                    <a:pt x="466" y="5259"/>
                  </a:cubicBezTo>
                  <a:cubicBezTo>
                    <a:pt x="544" y="5259"/>
                    <a:pt x="617" y="5207"/>
                    <a:pt x="617" y="5098"/>
                  </a:cubicBezTo>
                  <a:cubicBezTo>
                    <a:pt x="617" y="4892"/>
                    <a:pt x="549" y="4710"/>
                    <a:pt x="503" y="4504"/>
                  </a:cubicBezTo>
                  <a:cubicBezTo>
                    <a:pt x="457" y="4299"/>
                    <a:pt x="435" y="4071"/>
                    <a:pt x="412" y="3865"/>
                  </a:cubicBezTo>
                  <a:cubicBezTo>
                    <a:pt x="389" y="3409"/>
                    <a:pt x="412" y="2975"/>
                    <a:pt x="503" y="2541"/>
                  </a:cubicBezTo>
                  <a:cubicBezTo>
                    <a:pt x="686" y="1651"/>
                    <a:pt x="1074" y="829"/>
                    <a:pt x="1667" y="167"/>
                  </a:cubicBezTo>
                  <a:cubicBezTo>
                    <a:pt x="1720" y="97"/>
                    <a:pt x="1665" y="0"/>
                    <a:pt x="1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264000" y="4487075"/>
              <a:ext cx="18275" cy="68950"/>
            </a:xfrm>
            <a:custGeom>
              <a:avLst/>
              <a:gdLst/>
              <a:ahLst/>
              <a:cxnLst/>
              <a:rect l="l" t="t" r="r" b="b"/>
              <a:pathLst>
                <a:path w="731" h="2758" extrusionOk="0">
                  <a:moveTo>
                    <a:pt x="157" y="0"/>
                  </a:moveTo>
                  <a:cubicBezTo>
                    <a:pt x="109" y="0"/>
                    <a:pt x="57" y="29"/>
                    <a:pt x="46" y="86"/>
                  </a:cubicBezTo>
                  <a:cubicBezTo>
                    <a:pt x="23" y="314"/>
                    <a:pt x="0" y="542"/>
                    <a:pt x="23" y="771"/>
                  </a:cubicBezTo>
                  <a:cubicBezTo>
                    <a:pt x="23" y="999"/>
                    <a:pt x="46" y="1227"/>
                    <a:pt x="69" y="1455"/>
                  </a:cubicBezTo>
                  <a:cubicBezTo>
                    <a:pt x="114" y="1684"/>
                    <a:pt x="137" y="1912"/>
                    <a:pt x="183" y="2117"/>
                  </a:cubicBezTo>
                  <a:cubicBezTo>
                    <a:pt x="228" y="2323"/>
                    <a:pt x="251" y="2642"/>
                    <a:pt x="434" y="2734"/>
                  </a:cubicBezTo>
                  <a:cubicBezTo>
                    <a:pt x="458" y="2750"/>
                    <a:pt x="488" y="2757"/>
                    <a:pt x="518" y="2757"/>
                  </a:cubicBezTo>
                  <a:cubicBezTo>
                    <a:pt x="572" y="2757"/>
                    <a:pt x="625" y="2732"/>
                    <a:pt x="639" y="2688"/>
                  </a:cubicBezTo>
                  <a:cubicBezTo>
                    <a:pt x="731" y="2482"/>
                    <a:pt x="594" y="2254"/>
                    <a:pt x="548" y="2049"/>
                  </a:cubicBezTo>
                  <a:cubicBezTo>
                    <a:pt x="502" y="1843"/>
                    <a:pt x="457" y="1638"/>
                    <a:pt x="411" y="1410"/>
                  </a:cubicBezTo>
                  <a:cubicBezTo>
                    <a:pt x="365" y="1204"/>
                    <a:pt x="343" y="976"/>
                    <a:pt x="320" y="771"/>
                  </a:cubicBezTo>
                  <a:cubicBezTo>
                    <a:pt x="297" y="542"/>
                    <a:pt x="274" y="314"/>
                    <a:pt x="251" y="86"/>
                  </a:cubicBezTo>
                  <a:cubicBezTo>
                    <a:pt x="251" y="29"/>
                    <a:pt x="206"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260575" y="4489475"/>
              <a:ext cx="82200" cy="71300"/>
            </a:xfrm>
            <a:custGeom>
              <a:avLst/>
              <a:gdLst/>
              <a:ahLst/>
              <a:cxnLst/>
              <a:rect l="l" t="t" r="r" b="b"/>
              <a:pathLst>
                <a:path w="3288" h="2852" extrusionOk="0">
                  <a:moveTo>
                    <a:pt x="398" y="0"/>
                  </a:moveTo>
                  <a:cubicBezTo>
                    <a:pt x="303" y="0"/>
                    <a:pt x="208" y="4"/>
                    <a:pt x="114" y="13"/>
                  </a:cubicBezTo>
                  <a:cubicBezTo>
                    <a:pt x="23" y="13"/>
                    <a:pt x="0" y="150"/>
                    <a:pt x="92" y="195"/>
                  </a:cubicBezTo>
                  <a:cubicBezTo>
                    <a:pt x="571" y="355"/>
                    <a:pt x="1096" y="401"/>
                    <a:pt x="1598" y="469"/>
                  </a:cubicBezTo>
                  <a:cubicBezTo>
                    <a:pt x="1970" y="522"/>
                    <a:pt x="2369" y="589"/>
                    <a:pt x="2764" y="616"/>
                  </a:cubicBezTo>
                  <a:lnTo>
                    <a:pt x="2764" y="616"/>
                  </a:lnTo>
                  <a:cubicBezTo>
                    <a:pt x="2490" y="902"/>
                    <a:pt x="2208" y="1188"/>
                    <a:pt x="1940" y="1473"/>
                  </a:cubicBezTo>
                  <a:cubicBezTo>
                    <a:pt x="1575" y="1839"/>
                    <a:pt x="1210" y="2181"/>
                    <a:pt x="890" y="2569"/>
                  </a:cubicBezTo>
                  <a:cubicBezTo>
                    <a:pt x="769" y="2691"/>
                    <a:pt x="872" y="2852"/>
                    <a:pt x="998" y="2852"/>
                  </a:cubicBezTo>
                  <a:cubicBezTo>
                    <a:pt x="1038" y="2852"/>
                    <a:pt x="1080" y="2836"/>
                    <a:pt x="1119" y="2797"/>
                  </a:cubicBezTo>
                  <a:cubicBezTo>
                    <a:pt x="1484" y="2455"/>
                    <a:pt x="1826" y="2067"/>
                    <a:pt x="2169" y="1702"/>
                  </a:cubicBezTo>
                  <a:cubicBezTo>
                    <a:pt x="2511" y="1314"/>
                    <a:pt x="2853" y="949"/>
                    <a:pt x="3196" y="583"/>
                  </a:cubicBezTo>
                  <a:cubicBezTo>
                    <a:pt x="3287" y="515"/>
                    <a:pt x="3241" y="355"/>
                    <a:pt x="3127" y="332"/>
                  </a:cubicBezTo>
                  <a:cubicBezTo>
                    <a:pt x="2648" y="241"/>
                    <a:pt x="2146" y="172"/>
                    <a:pt x="1644" y="127"/>
                  </a:cubicBezTo>
                  <a:cubicBezTo>
                    <a:pt x="1235" y="71"/>
                    <a:pt x="812"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362725" y="4557425"/>
              <a:ext cx="15425" cy="9425"/>
            </a:xfrm>
            <a:custGeom>
              <a:avLst/>
              <a:gdLst/>
              <a:ahLst/>
              <a:cxnLst/>
              <a:rect l="l" t="t" r="r" b="b"/>
              <a:pathLst>
                <a:path w="617" h="377" extrusionOk="0">
                  <a:moveTo>
                    <a:pt x="211" y="1"/>
                  </a:moveTo>
                  <a:cubicBezTo>
                    <a:pt x="200" y="1"/>
                    <a:pt x="190" y="3"/>
                    <a:pt x="183" y="11"/>
                  </a:cubicBezTo>
                  <a:cubicBezTo>
                    <a:pt x="160" y="11"/>
                    <a:pt x="137" y="34"/>
                    <a:pt x="114" y="34"/>
                  </a:cubicBezTo>
                  <a:cubicBezTo>
                    <a:pt x="91" y="34"/>
                    <a:pt x="46" y="57"/>
                    <a:pt x="23" y="79"/>
                  </a:cubicBezTo>
                  <a:cubicBezTo>
                    <a:pt x="0" y="125"/>
                    <a:pt x="0" y="148"/>
                    <a:pt x="0" y="193"/>
                  </a:cubicBezTo>
                  <a:cubicBezTo>
                    <a:pt x="0" y="216"/>
                    <a:pt x="0" y="239"/>
                    <a:pt x="23" y="262"/>
                  </a:cubicBezTo>
                  <a:cubicBezTo>
                    <a:pt x="46" y="308"/>
                    <a:pt x="68" y="330"/>
                    <a:pt x="114" y="353"/>
                  </a:cubicBezTo>
                  <a:cubicBezTo>
                    <a:pt x="137" y="353"/>
                    <a:pt x="160" y="353"/>
                    <a:pt x="183" y="376"/>
                  </a:cubicBezTo>
                  <a:lnTo>
                    <a:pt x="342" y="376"/>
                  </a:lnTo>
                  <a:cubicBezTo>
                    <a:pt x="365" y="376"/>
                    <a:pt x="365" y="376"/>
                    <a:pt x="388" y="353"/>
                  </a:cubicBezTo>
                  <a:cubicBezTo>
                    <a:pt x="411" y="353"/>
                    <a:pt x="434" y="353"/>
                    <a:pt x="457" y="330"/>
                  </a:cubicBezTo>
                  <a:lnTo>
                    <a:pt x="479" y="330"/>
                  </a:lnTo>
                  <a:cubicBezTo>
                    <a:pt x="502" y="308"/>
                    <a:pt x="525" y="308"/>
                    <a:pt x="548" y="285"/>
                  </a:cubicBezTo>
                  <a:lnTo>
                    <a:pt x="548" y="285"/>
                  </a:lnTo>
                  <a:cubicBezTo>
                    <a:pt x="547" y="285"/>
                    <a:pt x="527" y="305"/>
                    <a:pt x="506" y="307"/>
                  </a:cubicBezTo>
                  <a:lnTo>
                    <a:pt x="506" y="307"/>
                  </a:lnTo>
                  <a:cubicBezTo>
                    <a:pt x="506" y="307"/>
                    <a:pt x="507" y="306"/>
                    <a:pt x="508" y="305"/>
                  </a:cubicBezTo>
                  <a:lnTo>
                    <a:pt x="508" y="305"/>
                  </a:lnTo>
                  <a:lnTo>
                    <a:pt x="548" y="285"/>
                  </a:lnTo>
                  <a:lnTo>
                    <a:pt x="548" y="285"/>
                  </a:lnTo>
                  <a:cubicBezTo>
                    <a:pt x="548" y="285"/>
                    <a:pt x="548" y="285"/>
                    <a:pt x="548" y="285"/>
                  </a:cubicBezTo>
                  <a:cubicBezTo>
                    <a:pt x="593" y="285"/>
                    <a:pt x="616" y="239"/>
                    <a:pt x="616" y="193"/>
                  </a:cubicBezTo>
                  <a:cubicBezTo>
                    <a:pt x="616" y="148"/>
                    <a:pt x="593" y="102"/>
                    <a:pt x="548" y="79"/>
                  </a:cubicBezTo>
                  <a:lnTo>
                    <a:pt x="514" y="79"/>
                  </a:lnTo>
                  <a:cubicBezTo>
                    <a:pt x="507" y="76"/>
                    <a:pt x="501" y="73"/>
                    <a:pt x="494" y="69"/>
                  </a:cubicBezTo>
                  <a:lnTo>
                    <a:pt x="494" y="69"/>
                  </a:lnTo>
                  <a:cubicBezTo>
                    <a:pt x="471" y="41"/>
                    <a:pt x="441" y="26"/>
                    <a:pt x="411" y="11"/>
                  </a:cubicBezTo>
                  <a:lnTo>
                    <a:pt x="274" y="11"/>
                  </a:lnTo>
                  <a:cubicBezTo>
                    <a:pt x="259" y="11"/>
                    <a:pt x="233"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423200" y="4478300"/>
              <a:ext cx="14300" cy="73075"/>
            </a:xfrm>
            <a:custGeom>
              <a:avLst/>
              <a:gdLst/>
              <a:ahLst/>
              <a:cxnLst/>
              <a:rect l="l" t="t" r="r" b="b"/>
              <a:pathLst>
                <a:path w="572" h="2923" extrusionOk="0">
                  <a:moveTo>
                    <a:pt x="494" y="0"/>
                  </a:moveTo>
                  <a:cubicBezTo>
                    <a:pt x="450" y="0"/>
                    <a:pt x="400" y="35"/>
                    <a:pt x="389" y="94"/>
                  </a:cubicBezTo>
                  <a:cubicBezTo>
                    <a:pt x="320" y="574"/>
                    <a:pt x="252" y="1030"/>
                    <a:pt x="206" y="1510"/>
                  </a:cubicBezTo>
                  <a:cubicBezTo>
                    <a:pt x="160" y="1738"/>
                    <a:pt x="137" y="1966"/>
                    <a:pt x="115" y="2194"/>
                  </a:cubicBezTo>
                  <a:cubicBezTo>
                    <a:pt x="92" y="2423"/>
                    <a:pt x="0" y="2697"/>
                    <a:pt x="183" y="2879"/>
                  </a:cubicBezTo>
                  <a:cubicBezTo>
                    <a:pt x="204" y="2910"/>
                    <a:pt x="234" y="2922"/>
                    <a:pt x="267" y="2922"/>
                  </a:cubicBezTo>
                  <a:cubicBezTo>
                    <a:pt x="307" y="2922"/>
                    <a:pt x="351" y="2904"/>
                    <a:pt x="389" y="2879"/>
                  </a:cubicBezTo>
                  <a:cubicBezTo>
                    <a:pt x="571" y="2719"/>
                    <a:pt x="525" y="2423"/>
                    <a:pt x="525" y="2194"/>
                  </a:cubicBezTo>
                  <a:cubicBezTo>
                    <a:pt x="548" y="1966"/>
                    <a:pt x="548" y="1738"/>
                    <a:pt x="548" y="1510"/>
                  </a:cubicBezTo>
                  <a:cubicBezTo>
                    <a:pt x="571" y="1030"/>
                    <a:pt x="571" y="574"/>
                    <a:pt x="571" y="94"/>
                  </a:cubicBezTo>
                  <a:cubicBezTo>
                    <a:pt x="571" y="29"/>
                    <a:pt x="53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422050" y="4475825"/>
              <a:ext cx="57675" cy="9425"/>
            </a:xfrm>
            <a:custGeom>
              <a:avLst/>
              <a:gdLst/>
              <a:ahLst/>
              <a:cxnLst/>
              <a:rect l="l" t="t" r="r" b="b"/>
              <a:pathLst>
                <a:path w="2307" h="377" extrusionOk="0">
                  <a:moveTo>
                    <a:pt x="1736" y="1"/>
                  </a:moveTo>
                  <a:cubicBezTo>
                    <a:pt x="1523" y="1"/>
                    <a:pt x="1309" y="11"/>
                    <a:pt x="1096" y="11"/>
                  </a:cubicBezTo>
                  <a:cubicBezTo>
                    <a:pt x="777" y="34"/>
                    <a:pt x="435" y="34"/>
                    <a:pt x="115" y="79"/>
                  </a:cubicBezTo>
                  <a:cubicBezTo>
                    <a:pt x="1" y="102"/>
                    <a:pt x="1" y="262"/>
                    <a:pt x="115" y="285"/>
                  </a:cubicBezTo>
                  <a:cubicBezTo>
                    <a:pt x="435" y="330"/>
                    <a:pt x="777" y="353"/>
                    <a:pt x="1096" y="353"/>
                  </a:cubicBezTo>
                  <a:cubicBezTo>
                    <a:pt x="1416" y="376"/>
                    <a:pt x="1736" y="376"/>
                    <a:pt x="2055" y="376"/>
                  </a:cubicBezTo>
                  <a:cubicBezTo>
                    <a:pt x="2306" y="353"/>
                    <a:pt x="2306" y="11"/>
                    <a:pt x="2055" y="11"/>
                  </a:cubicBezTo>
                  <a:cubicBezTo>
                    <a:pt x="1949" y="3"/>
                    <a:pt x="1842" y="1"/>
                    <a:pt x="17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426625" y="4507775"/>
              <a:ext cx="30275" cy="7950"/>
            </a:xfrm>
            <a:custGeom>
              <a:avLst/>
              <a:gdLst/>
              <a:ahLst/>
              <a:cxnLst/>
              <a:rect l="l" t="t" r="r" b="b"/>
              <a:pathLst>
                <a:path w="1211" h="318" extrusionOk="0">
                  <a:moveTo>
                    <a:pt x="975" y="1"/>
                  </a:moveTo>
                  <a:cubicBezTo>
                    <a:pt x="921" y="1"/>
                    <a:pt x="860" y="11"/>
                    <a:pt x="799" y="11"/>
                  </a:cubicBezTo>
                  <a:cubicBezTo>
                    <a:pt x="731" y="11"/>
                    <a:pt x="662" y="34"/>
                    <a:pt x="571" y="34"/>
                  </a:cubicBezTo>
                  <a:lnTo>
                    <a:pt x="115" y="34"/>
                  </a:lnTo>
                  <a:cubicBezTo>
                    <a:pt x="46" y="57"/>
                    <a:pt x="0" y="102"/>
                    <a:pt x="0" y="171"/>
                  </a:cubicBezTo>
                  <a:cubicBezTo>
                    <a:pt x="0" y="239"/>
                    <a:pt x="46" y="285"/>
                    <a:pt x="115" y="285"/>
                  </a:cubicBezTo>
                  <a:cubicBezTo>
                    <a:pt x="274" y="285"/>
                    <a:pt x="434" y="308"/>
                    <a:pt x="571" y="308"/>
                  </a:cubicBezTo>
                  <a:lnTo>
                    <a:pt x="799" y="308"/>
                  </a:lnTo>
                  <a:cubicBezTo>
                    <a:pt x="860" y="308"/>
                    <a:pt x="921" y="318"/>
                    <a:pt x="975" y="318"/>
                  </a:cubicBezTo>
                  <a:cubicBezTo>
                    <a:pt x="1002" y="318"/>
                    <a:pt x="1028" y="315"/>
                    <a:pt x="1050" y="308"/>
                  </a:cubicBezTo>
                  <a:cubicBezTo>
                    <a:pt x="1210" y="285"/>
                    <a:pt x="1210" y="57"/>
                    <a:pt x="1050" y="11"/>
                  </a:cubicBezTo>
                  <a:cubicBezTo>
                    <a:pt x="1028" y="3"/>
                    <a:pt x="1002"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495800" y="4446800"/>
              <a:ext cx="46125" cy="144100"/>
            </a:xfrm>
            <a:custGeom>
              <a:avLst/>
              <a:gdLst/>
              <a:ahLst/>
              <a:cxnLst/>
              <a:rect l="l" t="t" r="r" b="b"/>
              <a:pathLst>
                <a:path w="1845" h="5764" extrusionOk="0">
                  <a:moveTo>
                    <a:pt x="758" y="0"/>
                  </a:moveTo>
                  <a:cubicBezTo>
                    <a:pt x="687" y="0"/>
                    <a:pt x="605" y="97"/>
                    <a:pt x="657" y="168"/>
                  </a:cubicBezTo>
                  <a:cubicBezTo>
                    <a:pt x="1274" y="966"/>
                    <a:pt x="1479" y="1994"/>
                    <a:pt x="1365" y="2998"/>
                  </a:cubicBezTo>
                  <a:cubicBezTo>
                    <a:pt x="1319" y="3500"/>
                    <a:pt x="1159" y="3979"/>
                    <a:pt x="931" y="4413"/>
                  </a:cubicBezTo>
                  <a:cubicBezTo>
                    <a:pt x="817" y="4641"/>
                    <a:pt x="680" y="4847"/>
                    <a:pt x="497" y="5029"/>
                  </a:cubicBezTo>
                  <a:cubicBezTo>
                    <a:pt x="361" y="5212"/>
                    <a:pt x="132" y="5372"/>
                    <a:pt x="41" y="5577"/>
                  </a:cubicBezTo>
                  <a:cubicBezTo>
                    <a:pt x="0" y="5679"/>
                    <a:pt x="106" y="5763"/>
                    <a:pt x="194" y="5763"/>
                  </a:cubicBezTo>
                  <a:cubicBezTo>
                    <a:pt x="204" y="5763"/>
                    <a:pt x="214" y="5762"/>
                    <a:pt x="224" y="5760"/>
                  </a:cubicBezTo>
                  <a:cubicBezTo>
                    <a:pt x="452" y="5714"/>
                    <a:pt x="680" y="5440"/>
                    <a:pt x="817" y="5258"/>
                  </a:cubicBezTo>
                  <a:cubicBezTo>
                    <a:pt x="977" y="5052"/>
                    <a:pt x="1137" y="4824"/>
                    <a:pt x="1251" y="4596"/>
                  </a:cubicBezTo>
                  <a:cubicBezTo>
                    <a:pt x="1525" y="4116"/>
                    <a:pt x="1662" y="3569"/>
                    <a:pt x="1730" y="3044"/>
                  </a:cubicBezTo>
                  <a:cubicBezTo>
                    <a:pt x="1844" y="1948"/>
                    <a:pt x="1525" y="852"/>
                    <a:pt x="817" y="31"/>
                  </a:cubicBezTo>
                  <a:cubicBezTo>
                    <a:pt x="801" y="9"/>
                    <a:pt x="780" y="0"/>
                    <a:pt x="7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580700" y="4474100"/>
              <a:ext cx="67125" cy="95950"/>
            </a:xfrm>
            <a:custGeom>
              <a:avLst/>
              <a:gdLst/>
              <a:ahLst/>
              <a:cxnLst/>
              <a:rect l="l" t="t" r="r" b="b"/>
              <a:pathLst>
                <a:path w="2685" h="3838" extrusionOk="0">
                  <a:moveTo>
                    <a:pt x="2598" y="1"/>
                  </a:moveTo>
                  <a:cubicBezTo>
                    <a:pt x="2565" y="1"/>
                    <a:pt x="2530" y="19"/>
                    <a:pt x="2511" y="57"/>
                  </a:cubicBezTo>
                  <a:cubicBezTo>
                    <a:pt x="2218" y="805"/>
                    <a:pt x="1960" y="1600"/>
                    <a:pt x="1795" y="2408"/>
                  </a:cubicBezTo>
                  <a:lnTo>
                    <a:pt x="1795" y="2408"/>
                  </a:lnTo>
                  <a:cubicBezTo>
                    <a:pt x="1763" y="2368"/>
                    <a:pt x="1728" y="2330"/>
                    <a:pt x="1689" y="2294"/>
                  </a:cubicBezTo>
                  <a:cubicBezTo>
                    <a:pt x="1516" y="2134"/>
                    <a:pt x="1289" y="2052"/>
                    <a:pt x="1057" y="2052"/>
                  </a:cubicBezTo>
                  <a:cubicBezTo>
                    <a:pt x="891" y="2052"/>
                    <a:pt x="723" y="2094"/>
                    <a:pt x="571" y="2180"/>
                  </a:cubicBezTo>
                  <a:cubicBezTo>
                    <a:pt x="206" y="2385"/>
                    <a:pt x="0" y="2773"/>
                    <a:pt x="114" y="3184"/>
                  </a:cubicBezTo>
                  <a:cubicBezTo>
                    <a:pt x="196" y="3511"/>
                    <a:pt x="515" y="3837"/>
                    <a:pt x="876" y="3837"/>
                  </a:cubicBezTo>
                  <a:cubicBezTo>
                    <a:pt x="918" y="3837"/>
                    <a:pt x="961" y="3833"/>
                    <a:pt x="1005" y="3823"/>
                  </a:cubicBezTo>
                  <a:cubicBezTo>
                    <a:pt x="1096" y="3778"/>
                    <a:pt x="1096" y="3641"/>
                    <a:pt x="1005" y="3618"/>
                  </a:cubicBezTo>
                  <a:cubicBezTo>
                    <a:pt x="731" y="3549"/>
                    <a:pt x="502" y="3390"/>
                    <a:pt x="411" y="3093"/>
                  </a:cubicBezTo>
                  <a:cubicBezTo>
                    <a:pt x="343" y="2819"/>
                    <a:pt x="502" y="2545"/>
                    <a:pt x="776" y="2431"/>
                  </a:cubicBezTo>
                  <a:cubicBezTo>
                    <a:pt x="867" y="2391"/>
                    <a:pt x="955" y="2373"/>
                    <a:pt x="1040" y="2373"/>
                  </a:cubicBezTo>
                  <a:cubicBezTo>
                    <a:pt x="1385" y="2373"/>
                    <a:pt x="1658" y="2674"/>
                    <a:pt x="1688" y="3023"/>
                  </a:cubicBezTo>
                  <a:lnTo>
                    <a:pt x="1688" y="3023"/>
                  </a:lnTo>
                  <a:cubicBezTo>
                    <a:pt x="1674" y="3124"/>
                    <a:pt x="1661" y="3225"/>
                    <a:pt x="1650" y="3325"/>
                  </a:cubicBezTo>
                  <a:lnTo>
                    <a:pt x="1650" y="3325"/>
                  </a:lnTo>
                  <a:cubicBezTo>
                    <a:pt x="1648" y="3332"/>
                    <a:pt x="1646" y="3338"/>
                    <a:pt x="1644" y="3344"/>
                  </a:cubicBezTo>
                  <a:cubicBezTo>
                    <a:pt x="1645" y="3344"/>
                    <a:pt x="1647" y="3344"/>
                    <a:pt x="1648" y="3345"/>
                  </a:cubicBezTo>
                  <a:lnTo>
                    <a:pt x="1648" y="3345"/>
                  </a:lnTo>
                  <a:cubicBezTo>
                    <a:pt x="1647" y="3360"/>
                    <a:pt x="1645" y="3375"/>
                    <a:pt x="1644" y="3390"/>
                  </a:cubicBezTo>
                  <a:cubicBezTo>
                    <a:pt x="1632" y="3499"/>
                    <a:pt x="1710" y="3550"/>
                    <a:pt x="1796" y="3550"/>
                  </a:cubicBezTo>
                  <a:cubicBezTo>
                    <a:pt x="1872" y="3550"/>
                    <a:pt x="1954" y="3510"/>
                    <a:pt x="1986" y="3435"/>
                  </a:cubicBezTo>
                  <a:cubicBezTo>
                    <a:pt x="2027" y="3296"/>
                    <a:pt x="2041" y="3149"/>
                    <a:pt x="2029" y="3003"/>
                  </a:cubicBezTo>
                  <a:lnTo>
                    <a:pt x="2029" y="3003"/>
                  </a:lnTo>
                  <a:cubicBezTo>
                    <a:pt x="2145" y="2018"/>
                    <a:pt x="2328" y="1051"/>
                    <a:pt x="2671" y="103"/>
                  </a:cubicBezTo>
                  <a:cubicBezTo>
                    <a:pt x="2684" y="36"/>
                    <a:pt x="2643" y="1"/>
                    <a:pt x="2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681700" y="4482950"/>
              <a:ext cx="54425" cy="90600"/>
            </a:xfrm>
            <a:custGeom>
              <a:avLst/>
              <a:gdLst/>
              <a:ahLst/>
              <a:cxnLst/>
              <a:rect l="l" t="t" r="r" b="b"/>
              <a:pathLst>
                <a:path w="2177" h="3624" extrusionOk="0">
                  <a:moveTo>
                    <a:pt x="158" y="1"/>
                  </a:moveTo>
                  <a:cubicBezTo>
                    <a:pt x="115" y="1"/>
                    <a:pt x="69" y="38"/>
                    <a:pt x="69" y="91"/>
                  </a:cubicBezTo>
                  <a:cubicBezTo>
                    <a:pt x="0" y="639"/>
                    <a:pt x="0" y="1210"/>
                    <a:pt x="0" y="1757"/>
                  </a:cubicBezTo>
                  <a:cubicBezTo>
                    <a:pt x="0" y="2328"/>
                    <a:pt x="0" y="2876"/>
                    <a:pt x="0" y="3446"/>
                  </a:cubicBezTo>
                  <a:cubicBezTo>
                    <a:pt x="0" y="3566"/>
                    <a:pt x="86" y="3624"/>
                    <a:pt x="175" y="3624"/>
                  </a:cubicBezTo>
                  <a:cubicBezTo>
                    <a:pt x="239" y="3624"/>
                    <a:pt x="305" y="3595"/>
                    <a:pt x="343" y="3538"/>
                  </a:cubicBezTo>
                  <a:cubicBezTo>
                    <a:pt x="1073" y="2579"/>
                    <a:pt x="1667" y="1552"/>
                    <a:pt x="2146" y="456"/>
                  </a:cubicBezTo>
                  <a:cubicBezTo>
                    <a:pt x="2177" y="363"/>
                    <a:pt x="2103" y="270"/>
                    <a:pt x="2030" y="270"/>
                  </a:cubicBezTo>
                  <a:cubicBezTo>
                    <a:pt x="1996" y="270"/>
                    <a:pt x="1962" y="291"/>
                    <a:pt x="1941" y="342"/>
                  </a:cubicBezTo>
                  <a:cubicBezTo>
                    <a:pt x="1482" y="1221"/>
                    <a:pt x="944" y="2068"/>
                    <a:pt x="365" y="2869"/>
                  </a:cubicBezTo>
                  <a:lnTo>
                    <a:pt x="365" y="2869"/>
                  </a:lnTo>
                  <a:cubicBezTo>
                    <a:pt x="350" y="2491"/>
                    <a:pt x="335" y="2113"/>
                    <a:pt x="320" y="1734"/>
                  </a:cubicBezTo>
                  <a:cubicBezTo>
                    <a:pt x="297" y="1164"/>
                    <a:pt x="297" y="616"/>
                    <a:pt x="229" y="68"/>
                  </a:cubicBezTo>
                  <a:cubicBezTo>
                    <a:pt x="219" y="20"/>
                    <a:pt x="189" y="1"/>
                    <a:pt x="1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766725" y="4538850"/>
              <a:ext cx="51950" cy="8600"/>
            </a:xfrm>
            <a:custGeom>
              <a:avLst/>
              <a:gdLst/>
              <a:ahLst/>
              <a:cxnLst/>
              <a:rect l="l" t="t" r="r" b="b"/>
              <a:pathLst>
                <a:path w="2078" h="344" extrusionOk="0">
                  <a:moveTo>
                    <a:pt x="1119" y="1"/>
                  </a:moveTo>
                  <a:cubicBezTo>
                    <a:pt x="799" y="1"/>
                    <a:pt x="480" y="23"/>
                    <a:pt x="160" y="46"/>
                  </a:cubicBezTo>
                  <a:cubicBezTo>
                    <a:pt x="0" y="69"/>
                    <a:pt x="0" y="297"/>
                    <a:pt x="160" y="320"/>
                  </a:cubicBezTo>
                  <a:cubicBezTo>
                    <a:pt x="480" y="343"/>
                    <a:pt x="799" y="343"/>
                    <a:pt x="1119" y="343"/>
                  </a:cubicBezTo>
                  <a:lnTo>
                    <a:pt x="1575" y="343"/>
                  </a:lnTo>
                  <a:cubicBezTo>
                    <a:pt x="1667" y="343"/>
                    <a:pt x="1735" y="343"/>
                    <a:pt x="1826" y="320"/>
                  </a:cubicBezTo>
                  <a:cubicBezTo>
                    <a:pt x="1895" y="320"/>
                    <a:pt x="1986" y="320"/>
                    <a:pt x="2032" y="252"/>
                  </a:cubicBezTo>
                  <a:cubicBezTo>
                    <a:pt x="2077" y="206"/>
                    <a:pt x="2077" y="160"/>
                    <a:pt x="2032" y="115"/>
                  </a:cubicBezTo>
                  <a:cubicBezTo>
                    <a:pt x="1986" y="46"/>
                    <a:pt x="1895" y="46"/>
                    <a:pt x="1826" y="23"/>
                  </a:cubicBezTo>
                  <a:lnTo>
                    <a:pt x="1575" y="23"/>
                  </a:lnTo>
                  <a:cubicBezTo>
                    <a:pt x="1438" y="1"/>
                    <a:pt x="1279" y="1"/>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777000" y="4526875"/>
              <a:ext cx="36525" cy="6300"/>
            </a:xfrm>
            <a:custGeom>
              <a:avLst/>
              <a:gdLst/>
              <a:ahLst/>
              <a:cxnLst/>
              <a:rect l="l" t="t" r="r" b="b"/>
              <a:pathLst>
                <a:path w="1461" h="252" extrusionOk="0">
                  <a:moveTo>
                    <a:pt x="776" y="0"/>
                  </a:moveTo>
                  <a:cubicBezTo>
                    <a:pt x="548" y="0"/>
                    <a:pt x="343" y="0"/>
                    <a:pt x="114" y="23"/>
                  </a:cubicBezTo>
                  <a:cubicBezTo>
                    <a:pt x="0" y="23"/>
                    <a:pt x="0" y="206"/>
                    <a:pt x="114" y="229"/>
                  </a:cubicBezTo>
                  <a:cubicBezTo>
                    <a:pt x="343" y="229"/>
                    <a:pt x="548" y="251"/>
                    <a:pt x="776" y="251"/>
                  </a:cubicBezTo>
                  <a:cubicBezTo>
                    <a:pt x="890" y="251"/>
                    <a:pt x="982" y="251"/>
                    <a:pt x="1096" y="229"/>
                  </a:cubicBezTo>
                  <a:cubicBezTo>
                    <a:pt x="1210" y="229"/>
                    <a:pt x="1324" y="229"/>
                    <a:pt x="1415" y="183"/>
                  </a:cubicBezTo>
                  <a:cubicBezTo>
                    <a:pt x="1461" y="160"/>
                    <a:pt x="1461" y="69"/>
                    <a:pt x="1415" y="46"/>
                  </a:cubicBezTo>
                  <a:cubicBezTo>
                    <a:pt x="1324" y="23"/>
                    <a:pt x="1210" y="0"/>
                    <a:pt x="1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876875" y="4423350"/>
              <a:ext cx="76725" cy="192150"/>
            </a:xfrm>
            <a:custGeom>
              <a:avLst/>
              <a:gdLst/>
              <a:ahLst/>
              <a:cxnLst/>
              <a:rect l="l" t="t" r="r" b="b"/>
              <a:pathLst>
                <a:path w="3069" h="7686" extrusionOk="0">
                  <a:moveTo>
                    <a:pt x="2936" y="1"/>
                  </a:moveTo>
                  <a:cubicBezTo>
                    <a:pt x="2924" y="1"/>
                    <a:pt x="2911" y="4"/>
                    <a:pt x="2898" y="10"/>
                  </a:cubicBezTo>
                  <a:cubicBezTo>
                    <a:pt x="1803" y="786"/>
                    <a:pt x="1483" y="2178"/>
                    <a:pt x="1369" y="3434"/>
                  </a:cubicBezTo>
                  <a:cubicBezTo>
                    <a:pt x="1301" y="4141"/>
                    <a:pt x="1255" y="4849"/>
                    <a:pt x="1095" y="5534"/>
                  </a:cubicBezTo>
                  <a:cubicBezTo>
                    <a:pt x="1004" y="5876"/>
                    <a:pt x="890" y="6218"/>
                    <a:pt x="730" y="6538"/>
                  </a:cubicBezTo>
                  <a:cubicBezTo>
                    <a:pt x="570" y="6858"/>
                    <a:pt x="319" y="7086"/>
                    <a:pt x="114" y="7360"/>
                  </a:cubicBezTo>
                  <a:cubicBezTo>
                    <a:pt x="1" y="7491"/>
                    <a:pt x="90" y="7685"/>
                    <a:pt x="227" y="7685"/>
                  </a:cubicBezTo>
                  <a:cubicBezTo>
                    <a:pt x="256" y="7685"/>
                    <a:pt x="287" y="7676"/>
                    <a:pt x="319" y="7656"/>
                  </a:cubicBezTo>
                  <a:cubicBezTo>
                    <a:pt x="867" y="7314"/>
                    <a:pt x="1187" y="6584"/>
                    <a:pt x="1369" y="5990"/>
                  </a:cubicBezTo>
                  <a:cubicBezTo>
                    <a:pt x="1575" y="5328"/>
                    <a:pt x="1643" y="4643"/>
                    <a:pt x="1689" y="3959"/>
                  </a:cubicBezTo>
                  <a:cubicBezTo>
                    <a:pt x="1780" y="2658"/>
                    <a:pt x="1871" y="1037"/>
                    <a:pt x="2990" y="170"/>
                  </a:cubicBezTo>
                  <a:cubicBezTo>
                    <a:pt x="3068" y="111"/>
                    <a:pt x="3011" y="1"/>
                    <a:pt x="2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925925" y="4576525"/>
              <a:ext cx="42825" cy="56725"/>
            </a:xfrm>
            <a:custGeom>
              <a:avLst/>
              <a:gdLst/>
              <a:ahLst/>
              <a:cxnLst/>
              <a:rect l="l" t="t" r="r" b="b"/>
              <a:pathLst>
                <a:path w="1713" h="2269" extrusionOk="0">
                  <a:moveTo>
                    <a:pt x="848" y="1341"/>
                  </a:moveTo>
                  <a:cubicBezTo>
                    <a:pt x="878" y="1341"/>
                    <a:pt x="909" y="1344"/>
                    <a:pt x="941" y="1346"/>
                  </a:cubicBezTo>
                  <a:lnTo>
                    <a:pt x="941" y="1346"/>
                  </a:lnTo>
                  <a:cubicBezTo>
                    <a:pt x="814" y="1546"/>
                    <a:pt x="644" y="1719"/>
                    <a:pt x="439" y="1849"/>
                  </a:cubicBezTo>
                  <a:lnTo>
                    <a:pt x="439" y="1849"/>
                  </a:lnTo>
                  <a:cubicBezTo>
                    <a:pt x="434" y="1823"/>
                    <a:pt x="434" y="1794"/>
                    <a:pt x="434" y="1758"/>
                  </a:cubicBezTo>
                  <a:cubicBezTo>
                    <a:pt x="434" y="1689"/>
                    <a:pt x="480" y="1598"/>
                    <a:pt x="526" y="1529"/>
                  </a:cubicBezTo>
                  <a:cubicBezTo>
                    <a:pt x="594" y="1461"/>
                    <a:pt x="663" y="1392"/>
                    <a:pt x="731" y="1370"/>
                  </a:cubicBezTo>
                  <a:cubicBezTo>
                    <a:pt x="765" y="1347"/>
                    <a:pt x="805" y="1341"/>
                    <a:pt x="848" y="1341"/>
                  </a:cubicBezTo>
                  <a:close/>
                  <a:moveTo>
                    <a:pt x="1073" y="0"/>
                  </a:moveTo>
                  <a:cubicBezTo>
                    <a:pt x="982" y="23"/>
                    <a:pt x="891" y="23"/>
                    <a:pt x="822" y="23"/>
                  </a:cubicBezTo>
                  <a:cubicBezTo>
                    <a:pt x="754" y="46"/>
                    <a:pt x="731" y="137"/>
                    <a:pt x="799" y="160"/>
                  </a:cubicBezTo>
                  <a:cubicBezTo>
                    <a:pt x="891" y="183"/>
                    <a:pt x="959" y="206"/>
                    <a:pt x="1051" y="228"/>
                  </a:cubicBezTo>
                  <a:cubicBezTo>
                    <a:pt x="1100" y="241"/>
                    <a:pt x="1150" y="246"/>
                    <a:pt x="1199" y="253"/>
                  </a:cubicBezTo>
                  <a:lnTo>
                    <a:pt x="1199" y="253"/>
                  </a:lnTo>
                  <a:cubicBezTo>
                    <a:pt x="1229" y="544"/>
                    <a:pt x="1183" y="832"/>
                    <a:pt x="1074" y="1091"/>
                  </a:cubicBezTo>
                  <a:lnTo>
                    <a:pt x="1074" y="1091"/>
                  </a:lnTo>
                  <a:cubicBezTo>
                    <a:pt x="1067" y="1084"/>
                    <a:pt x="1059" y="1078"/>
                    <a:pt x="1051" y="1073"/>
                  </a:cubicBezTo>
                  <a:cubicBezTo>
                    <a:pt x="975" y="1016"/>
                    <a:pt x="892" y="993"/>
                    <a:pt x="806" y="993"/>
                  </a:cubicBezTo>
                  <a:cubicBezTo>
                    <a:pt x="581" y="993"/>
                    <a:pt x="345" y="1158"/>
                    <a:pt x="229" y="1324"/>
                  </a:cubicBezTo>
                  <a:cubicBezTo>
                    <a:pt x="23" y="1598"/>
                    <a:pt x="1" y="1963"/>
                    <a:pt x="229" y="2214"/>
                  </a:cubicBezTo>
                  <a:cubicBezTo>
                    <a:pt x="267" y="2252"/>
                    <a:pt x="311" y="2269"/>
                    <a:pt x="355" y="2269"/>
                  </a:cubicBezTo>
                  <a:cubicBezTo>
                    <a:pt x="391" y="2269"/>
                    <a:pt x="426" y="2257"/>
                    <a:pt x="457" y="2237"/>
                  </a:cubicBezTo>
                  <a:cubicBezTo>
                    <a:pt x="1233" y="1872"/>
                    <a:pt x="1712" y="913"/>
                    <a:pt x="1461" y="91"/>
                  </a:cubicBezTo>
                  <a:cubicBezTo>
                    <a:pt x="1439" y="46"/>
                    <a:pt x="1370" y="0"/>
                    <a:pt x="13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973300" y="4573550"/>
              <a:ext cx="21475" cy="49250"/>
            </a:xfrm>
            <a:custGeom>
              <a:avLst/>
              <a:gdLst/>
              <a:ahLst/>
              <a:cxnLst/>
              <a:rect l="l" t="t" r="r" b="b"/>
              <a:pathLst>
                <a:path w="859" h="1970" extrusionOk="0">
                  <a:moveTo>
                    <a:pt x="769" y="1"/>
                  </a:moveTo>
                  <a:cubicBezTo>
                    <a:pt x="742" y="1"/>
                    <a:pt x="716" y="16"/>
                    <a:pt x="708" y="51"/>
                  </a:cubicBezTo>
                  <a:cubicBezTo>
                    <a:pt x="594" y="370"/>
                    <a:pt x="457" y="667"/>
                    <a:pt x="342" y="986"/>
                  </a:cubicBezTo>
                  <a:cubicBezTo>
                    <a:pt x="274" y="1123"/>
                    <a:pt x="228" y="1283"/>
                    <a:pt x="160" y="1443"/>
                  </a:cubicBezTo>
                  <a:cubicBezTo>
                    <a:pt x="114" y="1580"/>
                    <a:pt x="0" y="1763"/>
                    <a:pt x="91" y="1922"/>
                  </a:cubicBezTo>
                  <a:cubicBezTo>
                    <a:pt x="120" y="1951"/>
                    <a:pt x="157" y="1970"/>
                    <a:pt x="191" y="1970"/>
                  </a:cubicBezTo>
                  <a:cubicBezTo>
                    <a:pt x="213" y="1970"/>
                    <a:pt x="234" y="1963"/>
                    <a:pt x="251" y="1945"/>
                  </a:cubicBezTo>
                  <a:cubicBezTo>
                    <a:pt x="411" y="1899"/>
                    <a:pt x="434" y="1671"/>
                    <a:pt x="479" y="1534"/>
                  </a:cubicBezTo>
                  <a:cubicBezTo>
                    <a:pt x="502" y="1374"/>
                    <a:pt x="548" y="1215"/>
                    <a:pt x="594" y="1055"/>
                  </a:cubicBezTo>
                  <a:cubicBezTo>
                    <a:pt x="685" y="735"/>
                    <a:pt x="753" y="416"/>
                    <a:pt x="845" y="96"/>
                  </a:cubicBezTo>
                  <a:cubicBezTo>
                    <a:pt x="859" y="40"/>
                    <a:pt x="812" y="1"/>
                    <a:pt x="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969300" y="4579875"/>
              <a:ext cx="46800" cy="60850"/>
            </a:xfrm>
            <a:custGeom>
              <a:avLst/>
              <a:gdLst/>
              <a:ahLst/>
              <a:cxnLst/>
              <a:rect l="l" t="t" r="r" b="b"/>
              <a:pathLst>
                <a:path w="1872" h="2434" extrusionOk="0">
                  <a:moveTo>
                    <a:pt x="722" y="1"/>
                  </a:moveTo>
                  <a:cubicBezTo>
                    <a:pt x="702" y="1"/>
                    <a:pt x="682" y="1"/>
                    <a:pt x="662" y="3"/>
                  </a:cubicBezTo>
                  <a:cubicBezTo>
                    <a:pt x="555" y="25"/>
                    <a:pt x="528" y="188"/>
                    <a:pt x="640" y="188"/>
                  </a:cubicBezTo>
                  <a:cubicBezTo>
                    <a:pt x="647" y="188"/>
                    <a:pt x="654" y="187"/>
                    <a:pt x="662" y="186"/>
                  </a:cubicBezTo>
                  <a:cubicBezTo>
                    <a:pt x="1210" y="186"/>
                    <a:pt x="1644" y="825"/>
                    <a:pt x="1507" y="1350"/>
                  </a:cubicBezTo>
                  <a:cubicBezTo>
                    <a:pt x="1363" y="1863"/>
                    <a:pt x="813" y="2136"/>
                    <a:pt x="306" y="2136"/>
                  </a:cubicBezTo>
                  <a:cubicBezTo>
                    <a:pt x="249" y="2136"/>
                    <a:pt x="192" y="2133"/>
                    <a:pt x="137" y="2126"/>
                  </a:cubicBezTo>
                  <a:cubicBezTo>
                    <a:pt x="69" y="2126"/>
                    <a:pt x="0" y="2217"/>
                    <a:pt x="0" y="2286"/>
                  </a:cubicBezTo>
                  <a:cubicBezTo>
                    <a:pt x="0" y="2377"/>
                    <a:pt x="69" y="2423"/>
                    <a:pt x="137" y="2423"/>
                  </a:cubicBezTo>
                  <a:cubicBezTo>
                    <a:pt x="197" y="2430"/>
                    <a:pt x="257" y="2434"/>
                    <a:pt x="317" y="2434"/>
                  </a:cubicBezTo>
                  <a:cubicBezTo>
                    <a:pt x="811" y="2434"/>
                    <a:pt x="1311" y="2188"/>
                    <a:pt x="1575" y="1761"/>
                  </a:cubicBezTo>
                  <a:cubicBezTo>
                    <a:pt x="1872" y="1304"/>
                    <a:pt x="1804" y="711"/>
                    <a:pt x="1415" y="323"/>
                  </a:cubicBezTo>
                  <a:cubicBezTo>
                    <a:pt x="1225" y="132"/>
                    <a:pt x="976" y="1"/>
                    <a:pt x="7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072000" y="4473525"/>
              <a:ext cx="25700" cy="100550"/>
            </a:xfrm>
            <a:custGeom>
              <a:avLst/>
              <a:gdLst/>
              <a:ahLst/>
              <a:cxnLst/>
              <a:rect l="l" t="t" r="r" b="b"/>
              <a:pathLst>
                <a:path w="1028" h="4022" extrusionOk="0">
                  <a:moveTo>
                    <a:pt x="934" y="0"/>
                  </a:moveTo>
                  <a:cubicBezTo>
                    <a:pt x="885" y="0"/>
                    <a:pt x="834" y="34"/>
                    <a:pt x="823" y="103"/>
                  </a:cubicBezTo>
                  <a:cubicBezTo>
                    <a:pt x="731" y="765"/>
                    <a:pt x="594" y="1427"/>
                    <a:pt x="457" y="2066"/>
                  </a:cubicBezTo>
                  <a:cubicBezTo>
                    <a:pt x="389" y="2385"/>
                    <a:pt x="320" y="2682"/>
                    <a:pt x="252" y="2979"/>
                  </a:cubicBezTo>
                  <a:cubicBezTo>
                    <a:pt x="161" y="3276"/>
                    <a:pt x="1" y="3618"/>
                    <a:pt x="47" y="3915"/>
                  </a:cubicBezTo>
                  <a:cubicBezTo>
                    <a:pt x="61" y="3986"/>
                    <a:pt x="129" y="4022"/>
                    <a:pt x="194" y="4022"/>
                  </a:cubicBezTo>
                  <a:cubicBezTo>
                    <a:pt x="233" y="4022"/>
                    <a:pt x="272" y="4009"/>
                    <a:pt x="298" y="3983"/>
                  </a:cubicBezTo>
                  <a:cubicBezTo>
                    <a:pt x="503" y="3755"/>
                    <a:pt x="549" y="3367"/>
                    <a:pt x="617" y="3093"/>
                  </a:cubicBezTo>
                  <a:cubicBezTo>
                    <a:pt x="686" y="2751"/>
                    <a:pt x="754" y="2431"/>
                    <a:pt x="823" y="2089"/>
                  </a:cubicBezTo>
                  <a:cubicBezTo>
                    <a:pt x="937" y="1427"/>
                    <a:pt x="982" y="765"/>
                    <a:pt x="1028" y="103"/>
                  </a:cubicBezTo>
                  <a:cubicBezTo>
                    <a:pt x="1028" y="34"/>
                    <a:pt x="982"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53950" y="4489850"/>
              <a:ext cx="70575" cy="12500"/>
            </a:xfrm>
            <a:custGeom>
              <a:avLst/>
              <a:gdLst/>
              <a:ahLst/>
              <a:cxnLst/>
              <a:rect l="l" t="t" r="r" b="b"/>
              <a:pathLst>
                <a:path w="2823" h="500" extrusionOk="0">
                  <a:moveTo>
                    <a:pt x="2617" y="0"/>
                  </a:moveTo>
                  <a:cubicBezTo>
                    <a:pt x="2557" y="0"/>
                    <a:pt x="2496" y="20"/>
                    <a:pt x="2435" y="20"/>
                  </a:cubicBezTo>
                  <a:cubicBezTo>
                    <a:pt x="2321" y="66"/>
                    <a:pt x="2207" y="66"/>
                    <a:pt x="2115" y="89"/>
                  </a:cubicBezTo>
                  <a:cubicBezTo>
                    <a:pt x="1910" y="135"/>
                    <a:pt x="1682" y="157"/>
                    <a:pt x="1476" y="180"/>
                  </a:cubicBezTo>
                  <a:cubicBezTo>
                    <a:pt x="1404" y="184"/>
                    <a:pt x="1332" y="186"/>
                    <a:pt x="1261" y="186"/>
                  </a:cubicBezTo>
                  <a:cubicBezTo>
                    <a:pt x="905" y="186"/>
                    <a:pt x="563" y="138"/>
                    <a:pt x="221" y="43"/>
                  </a:cubicBezTo>
                  <a:cubicBezTo>
                    <a:pt x="213" y="42"/>
                    <a:pt x="206" y="42"/>
                    <a:pt x="199" y="42"/>
                  </a:cubicBezTo>
                  <a:cubicBezTo>
                    <a:pt x="55" y="42"/>
                    <a:pt x="0" y="251"/>
                    <a:pt x="152" y="294"/>
                  </a:cubicBezTo>
                  <a:cubicBezTo>
                    <a:pt x="586" y="431"/>
                    <a:pt x="1042" y="500"/>
                    <a:pt x="1499" y="500"/>
                  </a:cubicBezTo>
                  <a:cubicBezTo>
                    <a:pt x="1727" y="500"/>
                    <a:pt x="1955" y="477"/>
                    <a:pt x="2184" y="431"/>
                  </a:cubicBezTo>
                  <a:cubicBezTo>
                    <a:pt x="2366" y="386"/>
                    <a:pt x="2663" y="363"/>
                    <a:pt x="2777" y="180"/>
                  </a:cubicBezTo>
                  <a:cubicBezTo>
                    <a:pt x="2823" y="112"/>
                    <a:pt x="2777" y="43"/>
                    <a:pt x="2709" y="20"/>
                  </a:cubicBezTo>
                  <a:cubicBezTo>
                    <a:pt x="2678" y="5"/>
                    <a:pt x="2648" y="0"/>
                    <a:pt x="2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064025" y="4526875"/>
              <a:ext cx="54800" cy="5725"/>
            </a:xfrm>
            <a:custGeom>
              <a:avLst/>
              <a:gdLst/>
              <a:ahLst/>
              <a:cxnLst/>
              <a:rect l="l" t="t" r="r" b="b"/>
              <a:pathLst>
                <a:path w="2192" h="229" extrusionOk="0">
                  <a:moveTo>
                    <a:pt x="1142" y="0"/>
                  </a:moveTo>
                  <a:cubicBezTo>
                    <a:pt x="799" y="23"/>
                    <a:pt x="480" y="23"/>
                    <a:pt x="137" y="23"/>
                  </a:cubicBezTo>
                  <a:cubicBezTo>
                    <a:pt x="0" y="23"/>
                    <a:pt x="0" y="206"/>
                    <a:pt x="137" y="229"/>
                  </a:cubicBezTo>
                  <a:lnTo>
                    <a:pt x="1644" y="229"/>
                  </a:lnTo>
                  <a:cubicBezTo>
                    <a:pt x="1804" y="229"/>
                    <a:pt x="1986" y="229"/>
                    <a:pt x="2123" y="183"/>
                  </a:cubicBezTo>
                  <a:cubicBezTo>
                    <a:pt x="2192" y="160"/>
                    <a:pt x="2192" y="69"/>
                    <a:pt x="2123" y="46"/>
                  </a:cubicBezTo>
                  <a:cubicBezTo>
                    <a:pt x="1986" y="0"/>
                    <a:pt x="180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8" name="Google Shape;48;p2"/>
          <p:cNvPicPr preferRelativeResize="0"/>
          <p:nvPr/>
        </p:nvPicPr>
        <p:blipFill>
          <a:blip r:embed="rId3">
            <a:alphaModFix/>
          </a:blip>
          <a:stretch>
            <a:fillRect/>
          </a:stretch>
        </p:blipFill>
        <p:spPr>
          <a:xfrm rot="-3722190">
            <a:off x="-1022365" y="3433827"/>
            <a:ext cx="2287981" cy="537520"/>
          </a:xfrm>
          <a:prstGeom prst="rect">
            <a:avLst/>
          </a:prstGeom>
          <a:noFill/>
          <a:ln>
            <a:noFill/>
          </a:ln>
        </p:spPr>
      </p:pic>
      <p:grpSp>
        <p:nvGrpSpPr>
          <p:cNvPr id="49" name="Google Shape;49;p2"/>
          <p:cNvGrpSpPr/>
          <p:nvPr/>
        </p:nvGrpSpPr>
        <p:grpSpPr>
          <a:xfrm rot="-1523868">
            <a:off x="-1191720" y="904734"/>
            <a:ext cx="2421662" cy="391748"/>
            <a:chOff x="3104975" y="1193225"/>
            <a:chExt cx="1718200" cy="277950"/>
          </a:xfrm>
        </p:grpSpPr>
        <p:sp>
          <p:nvSpPr>
            <p:cNvPr id="50" name="Google Shape;50;p2"/>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a:off x="220546" y="4135292"/>
            <a:ext cx="1437773" cy="1115781"/>
            <a:chOff x="1537450" y="2399850"/>
            <a:chExt cx="1045425" cy="811300"/>
          </a:xfrm>
        </p:grpSpPr>
        <p:sp>
          <p:nvSpPr>
            <p:cNvPr id="83" name="Google Shape;83;p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2"/>
          <p:cNvGrpSpPr/>
          <p:nvPr/>
        </p:nvGrpSpPr>
        <p:grpSpPr>
          <a:xfrm rot="-1412108">
            <a:off x="-1978886" y="432292"/>
            <a:ext cx="3578987" cy="262991"/>
            <a:chOff x="1570550" y="1538950"/>
            <a:chExt cx="2300225" cy="169025"/>
          </a:xfrm>
        </p:grpSpPr>
        <p:sp>
          <p:nvSpPr>
            <p:cNvPr id="107" name="Google Shape;107;p2"/>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481980">
            <a:off x="6386271" y="-160907"/>
            <a:ext cx="870219" cy="586057"/>
            <a:chOff x="2711292" y="703500"/>
            <a:chExt cx="551758" cy="371586"/>
          </a:xfrm>
        </p:grpSpPr>
        <p:sp>
          <p:nvSpPr>
            <p:cNvPr id="146" name="Google Shape;146;p2"/>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 name="Google Shape;148;p2"/>
            <p:cNvGrpSpPr/>
            <p:nvPr/>
          </p:nvGrpSpPr>
          <p:grpSpPr>
            <a:xfrm>
              <a:off x="2711292" y="703500"/>
              <a:ext cx="551758" cy="371586"/>
              <a:chOff x="2711292" y="703500"/>
              <a:chExt cx="551758" cy="371586"/>
            </a:xfrm>
          </p:grpSpPr>
          <p:sp>
            <p:nvSpPr>
              <p:cNvPr id="149" name="Google Shape;149;p2"/>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 name="Google Shape;155;p2"/>
          <p:cNvGrpSpPr/>
          <p:nvPr/>
        </p:nvGrpSpPr>
        <p:grpSpPr>
          <a:xfrm rot="-1207839">
            <a:off x="6353569" y="4954934"/>
            <a:ext cx="3579041" cy="262995"/>
            <a:chOff x="1570550" y="1538950"/>
            <a:chExt cx="2300225" cy="169025"/>
          </a:xfrm>
        </p:grpSpPr>
        <p:sp>
          <p:nvSpPr>
            <p:cNvPr id="156" name="Google Shape;156;p2"/>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2"/>
          <p:cNvGrpSpPr/>
          <p:nvPr/>
        </p:nvGrpSpPr>
        <p:grpSpPr>
          <a:xfrm rot="-854184">
            <a:off x="8101068" y="3444829"/>
            <a:ext cx="2421602" cy="391738"/>
            <a:chOff x="3104975" y="1193225"/>
            <a:chExt cx="1718200" cy="277950"/>
          </a:xfrm>
        </p:grpSpPr>
        <p:sp>
          <p:nvSpPr>
            <p:cNvPr id="195" name="Google Shape;195;p2"/>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2"/>
          <p:cNvGrpSpPr/>
          <p:nvPr/>
        </p:nvGrpSpPr>
        <p:grpSpPr>
          <a:xfrm rot="-1328447">
            <a:off x="1549199" y="-493004"/>
            <a:ext cx="2819900" cy="379979"/>
            <a:chOff x="1578475" y="3280575"/>
            <a:chExt cx="1369025" cy="184475"/>
          </a:xfrm>
        </p:grpSpPr>
        <p:grpSp>
          <p:nvGrpSpPr>
            <p:cNvPr id="228" name="Google Shape;228;p2"/>
            <p:cNvGrpSpPr/>
            <p:nvPr/>
          </p:nvGrpSpPr>
          <p:grpSpPr>
            <a:xfrm>
              <a:off x="1578475" y="3288925"/>
              <a:ext cx="1314275" cy="176125"/>
              <a:chOff x="1578475" y="3288925"/>
              <a:chExt cx="1314275" cy="176125"/>
            </a:xfrm>
          </p:grpSpPr>
          <p:sp>
            <p:nvSpPr>
              <p:cNvPr id="229" name="Google Shape;229;p2"/>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2"/>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78"/>
        <p:cNvGrpSpPr/>
        <p:nvPr/>
      </p:nvGrpSpPr>
      <p:grpSpPr>
        <a:xfrm>
          <a:off x="0" y="0"/>
          <a:ext cx="0" cy="0"/>
          <a:chOff x="0" y="0"/>
          <a:chExt cx="0" cy="0"/>
        </a:xfrm>
      </p:grpSpPr>
      <p:pic>
        <p:nvPicPr>
          <p:cNvPr id="679" name="Google Shape;679;p11"/>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680" name="Google Shape;680;p11"/>
          <p:cNvSpPr txBox="1">
            <a:spLocks noGrp="1"/>
          </p:cNvSpPr>
          <p:nvPr>
            <p:ph type="title" hasCustomPrompt="1"/>
          </p:nvPr>
        </p:nvSpPr>
        <p:spPr>
          <a:xfrm>
            <a:off x="1284000" y="1057549"/>
            <a:ext cx="6576000" cy="17163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7200">
                <a:solidFill>
                  <a:schemeClr val="accent3"/>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81" name="Google Shape;681;p11"/>
          <p:cNvSpPr txBox="1">
            <a:spLocks noGrp="1"/>
          </p:cNvSpPr>
          <p:nvPr>
            <p:ph type="subTitle" idx="1"/>
          </p:nvPr>
        </p:nvSpPr>
        <p:spPr>
          <a:xfrm>
            <a:off x="1284000" y="2774099"/>
            <a:ext cx="6576000" cy="49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682" name="Google Shape;682;p11"/>
          <p:cNvGrpSpPr/>
          <p:nvPr/>
        </p:nvGrpSpPr>
        <p:grpSpPr>
          <a:xfrm rot="-1523868">
            <a:off x="-1191720" y="904734"/>
            <a:ext cx="2421662" cy="391748"/>
            <a:chOff x="3104975" y="1193225"/>
            <a:chExt cx="1718200" cy="277950"/>
          </a:xfrm>
        </p:grpSpPr>
        <p:sp>
          <p:nvSpPr>
            <p:cNvPr id="683" name="Google Shape;683;p11"/>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1"/>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1"/>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1"/>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1"/>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1"/>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1"/>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1"/>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1"/>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1"/>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1"/>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1"/>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1"/>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1"/>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1"/>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1"/>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1"/>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1"/>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1"/>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1"/>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1"/>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1"/>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1"/>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1"/>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1"/>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1"/>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1"/>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1"/>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1"/>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1"/>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1"/>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1"/>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11"/>
          <p:cNvGrpSpPr/>
          <p:nvPr/>
        </p:nvGrpSpPr>
        <p:grpSpPr>
          <a:xfrm rot="-1412108">
            <a:off x="-1978886" y="432292"/>
            <a:ext cx="3578987" cy="262991"/>
            <a:chOff x="1570550" y="1538950"/>
            <a:chExt cx="2300225" cy="169025"/>
          </a:xfrm>
        </p:grpSpPr>
        <p:sp>
          <p:nvSpPr>
            <p:cNvPr id="716" name="Google Shape;716;p11"/>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1"/>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1"/>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1"/>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1"/>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1"/>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1"/>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1"/>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1"/>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1"/>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1"/>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1"/>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1"/>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1"/>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1"/>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1"/>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1"/>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1"/>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1"/>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1"/>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1"/>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1"/>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1"/>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1"/>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1"/>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1"/>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1"/>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1"/>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1"/>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1"/>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1"/>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1"/>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1"/>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1"/>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1"/>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1"/>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1"/>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1"/>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 name="Google Shape;754;p11"/>
          <p:cNvGrpSpPr/>
          <p:nvPr/>
        </p:nvGrpSpPr>
        <p:grpSpPr>
          <a:xfrm rot="-481980">
            <a:off x="6386271" y="-160907"/>
            <a:ext cx="870219" cy="586057"/>
            <a:chOff x="2711292" y="703500"/>
            <a:chExt cx="551758" cy="371586"/>
          </a:xfrm>
        </p:grpSpPr>
        <p:sp>
          <p:nvSpPr>
            <p:cNvPr id="755" name="Google Shape;755;p11"/>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1"/>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11"/>
            <p:cNvGrpSpPr/>
            <p:nvPr/>
          </p:nvGrpSpPr>
          <p:grpSpPr>
            <a:xfrm>
              <a:off x="2711292" y="703500"/>
              <a:ext cx="551758" cy="371586"/>
              <a:chOff x="2711292" y="703500"/>
              <a:chExt cx="551758" cy="371586"/>
            </a:xfrm>
          </p:grpSpPr>
          <p:sp>
            <p:nvSpPr>
              <p:cNvPr id="758" name="Google Shape;758;p11"/>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1"/>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1"/>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1"/>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1"/>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1"/>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 name="Google Shape;764;p11"/>
          <p:cNvGrpSpPr/>
          <p:nvPr/>
        </p:nvGrpSpPr>
        <p:grpSpPr>
          <a:xfrm rot="-1207839">
            <a:off x="6353569" y="4954934"/>
            <a:ext cx="3579041" cy="262995"/>
            <a:chOff x="1570550" y="1538950"/>
            <a:chExt cx="2300225" cy="169025"/>
          </a:xfrm>
        </p:grpSpPr>
        <p:sp>
          <p:nvSpPr>
            <p:cNvPr id="765" name="Google Shape;765;p11"/>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1"/>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1"/>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1"/>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1"/>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1"/>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1"/>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1"/>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1"/>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1"/>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1"/>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1"/>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1"/>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1"/>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1"/>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1"/>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1"/>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1"/>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1"/>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1"/>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1"/>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1"/>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1"/>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1"/>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1"/>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1"/>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1"/>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1"/>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1"/>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1"/>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1"/>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1"/>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1"/>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1"/>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1"/>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1"/>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1"/>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1"/>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11"/>
          <p:cNvGrpSpPr/>
          <p:nvPr/>
        </p:nvGrpSpPr>
        <p:grpSpPr>
          <a:xfrm rot="-854184">
            <a:off x="7936731" y="3742504"/>
            <a:ext cx="2421602" cy="391738"/>
            <a:chOff x="3104975" y="1193225"/>
            <a:chExt cx="1718200" cy="277950"/>
          </a:xfrm>
        </p:grpSpPr>
        <p:sp>
          <p:nvSpPr>
            <p:cNvPr id="804" name="Google Shape;804;p11"/>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1"/>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1"/>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1"/>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1"/>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1"/>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1"/>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1"/>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1"/>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1"/>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1"/>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1"/>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1"/>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1"/>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1"/>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1"/>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1"/>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1"/>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1"/>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1"/>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1"/>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1"/>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1"/>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1"/>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1"/>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1"/>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1"/>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1"/>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1"/>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1"/>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1"/>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1"/>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11"/>
          <p:cNvGrpSpPr/>
          <p:nvPr/>
        </p:nvGrpSpPr>
        <p:grpSpPr>
          <a:xfrm rot="-1328447">
            <a:off x="1549199" y="-493004"/>
            <a:ext cx="2819900" cy="379979"/>
            <a:chOff x="1578475" y="3280575"/>
            <a:chExt cx="1369025" cy="184475"/>
          </a:xfrm>
        </p:grpSpPr>
        <p:grpSp>
          <p:nvGrpSpPr>
            <p:cNvPr id="837" name="Google Shape;837;p11"/>
            <p:cNvGrpSpPr/>
            <p:nvPr/>
          </p:nvGrpSpPr>
          <p:grpSpPr>
            <a:xfrm>
              <a:off x="1578475" y="3288925"/>
              <a:ext cx="1314275" cy="176125"/>
              <a:chOff x="1578475" y="3288925"/>
              <a:chExt cx="1314275" cy="176125"/>
            </a:xfrm>
          </p:grpSpPr>
          <p:sp>
            <p:nvSpPr>
              <p:cNvPr id="838" name="Google Shape;838;p11"/>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1"/>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1"/>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1"/>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1"/>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1"/>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1"/>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11"/>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58" name="Google Shape;858;p11"/>
          <p:cNvPicPr preferRelativeResize="0"/>
          <p:nvPr/>
        </p:nvPicPr>
        <p:blipFill>
          <a:blip r:embed="rId3">
            <a:alphaModFix/>
          </a:blip>
          <a:stretch>
            <a:fillRect/>
          </a:stretch>
        </p:blipFill>
        <p:spPr>
          <a:xfrm rot="7906156">
            <a:off x="-1822336" y="2406733"/>
            <a:ext cx="2721022" cy="720735"/>
          </a:xfrm>
          <a:prstGeom prst="rect">
            <a:avLst/>
          </a:prstGeom>
          <a:noFill/>
          <a:ln>
            <a:noFill/>
          </a:ln>
        </p:spPr>
      </p:pic>
      <p:grpSp>
        <p:nvGrpSpPr>
          <p:cNvPr id="859" name="Google Shape;859;p11"/>
          <p:cNvGrpSpPr/>
          <p:nvPr/>
        </p:nvGrpSpPr>
        <p:grpSpPr>
          <a:xfrm>
            <a:off x="220546" y="4135292"/>
            <a:ext cx="1437773" cy="1115781"/>
            <a:chOff x="1537450" y="2399850"/>
            <a:chExt cx="1045425" cy="811300"/>
          </a:xfrm>
        </p:grpSpPr>
        <p:sp>
          <p:nvSpPr>
            <p:cNvPr id="860" name="Google Shape;860;p11"/>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1"/>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1"/>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1"/>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1"/>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1"/>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1"/>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1"/>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1"/>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1"/>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1"/>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1"/>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1"/>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1"/>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1"/>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1"/>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1"/>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1"/>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1"/>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1"/>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8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84"/>
        <p:cNvGrpSpPr/>
        <p:nvPr/>
      </p:nvGrpSpPr>
      <p:grpSpPr>
        <a:xfrm>
          <a:off x="0" y="0"/>
          <a:ext cx="0" cy="0"/>
          <a:chOff x="0" y="0"/>
          <a:chExt cx="0" cy="0"/>
        </a:xfrm>
      </p:grpSpPr>
      <p:pic>
        <p:nvPicPr>
          <p:cNvPr id="885" name="Google Shape;885;p13"/>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886" name="Google Shape;886;p13"/>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7" name="Google Shape;887;p13"/>
          <p:cNvSpPr txBox="1">
            <a:spLocks noGrp="1"/>
          </p:cNvSpPr>
          <p:nvPr>
            <p:ph type="subTitle" idx="1"/>
          </p:nvPr>
        </p:nvSpPr>
        <p:spPr>
          <a:xfrm>
            <a:off x="2145813" y="214622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8" name="Google Shape;888;p13"/>
          <p:cNvSpPr txBox="1">
            <a:spLocks noGrp="1"/>
          </p:cNvSpPr>
          <p:nvPr>
            <p:ph type="subTitle" idx="2"/>
          </p:nvPr>
        </p:nvSpPr>
        <p:spPr>
          <a:xfrm>
            <a:off x="5579783" y="214622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9" name="Google Shape;889;p13"/>
          <p:cNvSpPr txBox="1">
            <a:spLocks noGrp="1"/>
          </p:cNvSpPr>
          <p:nvPr>
            <p:ph type="subTitle" idx="3"/>
          </p:nvPr>
        </p:nvSpPr>
        <p:spPr>
          <a:xfrm>
            <a:off x="2145813" y="3611117"/>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0" name="Google Shape;890;p13"/>
          <p:cNvSpPr txBox="1">
            <a:spLocks noGrp="1"/>
          </p:cNvSpPr>
          <p:nvPr>
            <p:ph type="subTitle" idx="4"/>
          </p:nvPr>
        </p:nvSpPr>
        <p:spPr>
          <a:xfrm>
            <a:off x="5579783" y="3611117"/>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1" name="Google Shape;891;p13"/>
          <p:cNvSpPr txBox="1">
            <a:spLocks noGrp="1"/>
          </p:cNvSpPr>
          <p:nvPr>
            <p:ph type="title" idx="5" hasCustomPrompt="1"/>
          </p:nvPr>
        </p:nvSpPr>
        <p:spPr>
          <a:xfrm>
            <a:off x="1292600" y="2049995"/>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92" name="Google Shape;892;p13"/>
          <p:cNvSpPr txBox="1">
            <a:spLocks noGrp="1"/>
          </p:cNvSpPr>
          <p:nvPr>
            <p:ph type="title" idx="6" hasCustomPrompt="1"/>
          </p:nvPr>
        </p:nvSpPr>
        <p:spPr>
          <a:xfrm>
            <a:off x="1292600" y="351665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93" name="Google Shape;893;p13"/>
          <p:cNvSpPr txBox="1">
            <a:spLocks noGrp="1"/>
          </p:cNvSpPr>
          <p:nvPr>
            <p:ph type="title" idx="7" hasCustomPrompt="1"/>
          </p:nvPr>
        </p:nvSpPr>
        <p:spPr>
          <a:xfrm>
            <a:off x="4726558" y="2049995"/>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94" name="Google Shape;894;p13"/>
          <p:cNvSpPr txBox="1">
            <a:spLocks noGrp="1"/>
          </p:cNvSpPr>
          <p:nvPr>
            <p:ph type="title" idx="8" hasCustomPrompt="1"/>
          </p:nvPr>
        </p:nvSpPr>
        <p:spPr>
          <a:xfrm>
            <a:off x="4726558" y="351665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95" name="Google Shape;895;p13"/>
          <p:cNvSpPr txBox="1">
            <a:spLocks noGrp="1"/>
          </p:cNvSpPr>
          <p:nvPr>
            <p:ph type="subTitle" idx="9"/>
          </p:nvPr>
        </p:nvSpPr>
        <p:spPr>
          <a:xfrm>
            <a:off x="2145825" y="1678226"/>
            <a:ext cx="2305500" cy="6540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896" name="Google Shape;896;p13"/>
          <p:cNvSpPr txBox="1">
            <a:spLocks noGrp="1"/>
          </p:cNvSpPr>
          <p:nvPr>
            <p:ph type="subTitle" idx="13"/>
          </p:nvPr>
        </p:nvSpPr>
        <p:spPr>
          <a:xfrm>
            <a:off x="5579778" y="1678226"/>
            <a:ext cx="2305500" cy="6540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897" name="Google Shape;897;p13"/>
          <p:cNvSpPr txBox="1">
            <a:spLocks noGrp="1"/>
          </p:cNvSpPr>
          <p:nvPr>
            <p:ph type="subTitle" idx="14"/>
          </p:nvPr>
        </p:nvSpPr>
        <p:spPr>
          <a:xfrm>
            <a:off x="2145825" y="3142625"/>
            <a:ext cx="2305500" cy="6540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898" name="Google Shape;898;p13"/>
          <p:cNvSpPr txBox="1">
            <a:spLocks noGrp="1"/>
          </p:cNvSpPr>
          <p:nvPr>
            <p:ph type="subTitle" idx="15"/>
          </p:nvPr>
        </p:nvSpPr>
        <p:spPr>
          <a:xfrm>
            <a:off x="5579778" y="3142625"/>
            <a:ext cx="2305500" cy="6540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899" name="Google Shape;899;p13"/>
          <p:cNvGrpSpPr/>
          <p:nvPr/>
        </p:nvGrpSpPr>
        <p:grpSpPr>
          <a:xfrm rot="-797556">
            <a:off x="6826629" y="4443851"/>
            <a:ext cx="2305390" cy="372939"/>
            <a:chOff x="3104975" y="1193225"/>
            <a:chExt cx="1718200" cy="277950"/>
          </a:xfrm>
        </p:grpSpPr>
        <p:sp>
          <p:nvSpPr>
            <p:cNvPr id="900" name="Google Shape;900;p13"/>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13"/>
          <p:cNvGrpSpPr/>
          <p:nvPr/>
        </p:nvGrpSpPr>
        <p:grpSpPr>
          <a:xfrm>
            <a:off x="-62246" y="4016756"/>
            <a:ext cx="891705" cy="1126732"/>
            <a:chOff x="-287146" y="3916281"/>
            <a:chExt cx="891705" cy="1126732"/>
          </a:xfrm>
        </p:grpSpPr>
        <p:sp>
          <p:nvSpPr>
            <p:cNvPr id="933" name="Google Shape;933;p13"/>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3"/>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3"/>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3"/>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13"/>
          <p:cNvGrpSpPr/>
          <p:nvPr/>
        </p:nvGrpSpPr>
        <p:grpSpPr>
          <a:xfrm>
            <a:off x="1008045" y="4564324"/>
            <a:ext cx="783265" cy="584459"/>
            <a:chOff x="713220" y="4240224"/>
            <a:chExt cx="783265" cy="584459"/>
          </a:xfrm>
        </p:grpSpPr>
        <p:sp>
          <p:nvSpPr>
            <p:cNvPr id="952" name="Google Shape;952;p13"/>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3"/>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3"/>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3"/>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3"/>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3"/>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3"/>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3"/>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3"/>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3"/>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3"/>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3"/>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3"/>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3"/>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3"/>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3"/>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3"/>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3"/>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3"/>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3"/>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3"/>
          <p:cNvGrpSpPr/>
          <p:nvPr/>
        </p:nvGrpSpPr>
        <p:grpSpPr>
          <a:xfrm>
            <a:off x="381247" y="4043484"/>
            <a:ext cx="289258" cy="236409"/>
            <a:chOff x="1075772" y="4797559"/>
            <a:chExt cx="289258" cy="236409"/>
          </a:xfrm>
        </p:grpSpPr>
        <p:sp>
          <p:nvSpPr>
            <p:cNvPr id="973" name="Google Shape;973;p13"/>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3"/>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3"/>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3"/>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3"/>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78" name="Google Shape;978;p13"/>
          <p:cNvPicPr preferRelativeResize="0"/>
          <p:nvPr/>
        </p:nvPicPr>
        <p:blipFill>
          <a:blip r:embed="rId3">
            <a:alphaModFix/>
          </a:blip>
          <a:stretch>
            <a:fillRect/>
          </a:stretch>
        </p:blipFill>
        <p:spPr>
          <a:xfrm rot="7951816">
            <a:off x="-1164771" y="-670624"/>
            <a:ext cx="2401992" cy="1647199"/>
          </a:xfrm>
          <a:prstGeom prst="rect">
            <a:avLst/>
          </a:prstGeom>
          <a:noFill/>
          <a:ln>
            <a:noFill/>
          </a:ln>
        </p:spPr>
      </p:pic>
      <p:pic>
        <p:nvPicPr>
          <p:cNvPr id="979" name="Google Shape;979;p13"/>
          <p:cNvPicPr preferRelativeResize="0"/>
          <p:nvPr/>
        </p:nvPicPr>
        <p:blipFill>
          <a:blip r:embed="rId4">
            <a:alphaModFix/>
          </a:blip>
          <a:stretch>
            <a:fillRect/>
          </a:stretch>
        </p:blipFill>
        <p:spPr>
          <a:xfrm rot="1285284">
            <a:off x="8254397" y="2271778"/>
            <a:ext cx="1044610" cy="1577975"/>
          </a:xfrm>
          <a:prstGeom prst="rect">
            <a:avLst/>
          </a:prstGeom>
          <a:noFill/>
          <a:ln>
            <a:noFill/>
          </a:ln>
        </p:spPr>
      </p:pic>
      <p:grpSp>
        <p:nvGrpSpPr>
          <p:cNvPr id="980" name="Google Shape;980;p13"/>
          <p:cNvGrpSpPr/>
          <p:nvPr/>
        </p:nvGrpSpPr>
        <p:grpSpPr>
          <a:xfrm rot="-481980">
            <a:off x="7995658" y="-160907"/>
            <a:ext cx="870219" cy="586057"/>
            <a:chOff x="2711292" y="703500"/>
            <a:chExt cx="551758" cy="371586"/>
          </a:xfrm>
        </p:grpSpPr>
        <p:sp>
          <p:nvSpPr>
            <p:cNvPr id="981" name="Google Shape;981;p13"/>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3"/>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 name="Google Shape;983;p13"/>
            <p:cNvGrpSpPr/>
            <p:nvPr/>
          </p:nvGrpSpPr>
          <p:grpSpPr>
            <a:xfrm>
              <a:off x="2711292" y="703500"/>
              <a:ext cx="551758" cy="371586"/>
              <a:chOff x="2711292" y="703500"/>
              <a:chExt cx="551758" cy="371586"/>
            </a:xfrm>
          </p:grpSpPr>
          <p:sp>
            <p:nvSpPr>
              <p:cNvPr id="984" name="Google Shape;984;p13"/>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3"/>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3"/>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3"/>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3"/>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3"/>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990"/>
        <p:cNvGrpSpPr/>
        <p:nvPr/>
      </p:nvGrpSpPr>
      <p:grpSpPr>
        <a:xfrm>
          <a:off x="0" y="0"/>
          <a:ext cx="0" cy="0"/>
          <a:chOff x="0" y="0"/>
          <a:chExt cx="0" cy="0"/>
        </a:xfrm>
      </p:grpSpPr>
      <p:pic>
        <p:nvPicPr>
          <p:cNvPr id="991" name="Google Shape;991;p14"/>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992" name="Google Shape;992;p14"/>
          <p:cNvSpPr txBox="1">
            <a:spLocks noGrp="1"/>
          </p:cNvSpPr>
          <p:nvPr>
            <p:ph type="title"/>
          </p:nvPr>
        </p:nvSpPr>
        <p:spPr>
          <a:xfrm>
            <a:off x="3110888" y="1553038"/>
            <a:ext cx="4394100" cy="1215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93" name="Google Shape;993;p14"/>
          <p:cNvSpPr txBox="1">
            <a:spLocks noGrp="1"/>
          </p:cNvSpPr>
          <p:nvPr>
            <p:ph type="title" idx="2" hasCustomPrompt="1"/>
          </p:nvPr>
        </p:nvSpPr>
        <p:spPr>
          <a:xfrm>
            <a:off x="1639000" y="1926144"/>
            <a:ext cx="1254600" cy="8196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5000" b="1"/>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994" name="Google Shape;994;p14"/>
          <p:cNvSpPr txBox="1">
            <a:spLocks noGrp="1"/>
          </p:cNvSpPr>
          <p:nvPr>
            <p:ph type="subTitle" idx="1"/>
          </p:nvPr>
        </p:nvSpPr>
        <p:spPr>
          <a:xfrm>
            <a:off x="3110875" y="2768350"/>
            <a:ext cx="4394100" cy="375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95" name="Google Shape;995;p14"/>
          <p:cNvGrpSpPr/>
          <p:nvPr/>
        </p:nvGrpSpPr>
        <p:grpSpPr>
          <a:xfrm rot="655783">
            <a:off x="7137124" y="215169"/>
            <a:ext cx="2305375" cy="372936"/>
            <a:chOff x="3104975" y="1193225"/>
            <a:chExt cx="1718200" cy="277950"/>
          </a:xfrm>
        </p:grpSpPr>
        <p:sp>
          <p:nvSpPr>
            <p:cNvPr id="996" name="Google Shape;996;p14"/>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4"/>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4"/>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4"/>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4"/>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4"/>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4"/>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4"/>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4"/>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4"/>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4"/>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4"/>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4"/>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4"/>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4"/>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4"/>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4"/>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4"/>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4"/>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4"/>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4"/>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4"/>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4"/>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4"/>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4"/>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4"/>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4"/>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4"/>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4"/>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4"/>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4"/>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4"/>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4"/>
          <p:cNvGrpSpPr/>
          <p:nvPr/>
        </p:nvGrpSpPr>
        <p:grpSpPr>
          <a:xfrm>
            <a:off x="-62246" y="4016756"/>
            <a:ext cx="891705" cy="1126732"/>
            <a:chOff x="-287146" y="3916281"/>
            <a:chExt cx="891705" cy="1126732"/>
          </a:xfrm>
        </p:grpSpPr>
        <p:sp>
          <p:nvSpPr>
            <p:cNvPr id="1029" name="Google Shape;1029;p14"/>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4"/>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4"/>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4"/>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4"/>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4"/>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4"/>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4"/>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4"/>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4"/>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4"/>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4"/>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4"/>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4"/>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4"/>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4"/>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4"/>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4"/>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14"/>
          <p:cNvGrpSpPr/>
          <p:nvPr/>
        </p:nvGrpSpPr>
        <p:grpSpPr>
          <a:xfrm>
            <a:off x="1008045" y="4564324"/>
            <a:ext cx="783265" cy="584459"/>
            <a:chOff x="713220" y="4240224"/>
            <a:chExt cx="783265" cy="584459"/>
          </a:xfrm>
        </p:grpSpPr>
        <p:sp>
          <p:nvSpPr>
            <p:cNvPr id="1048" name="Google Shape;1048;p14"/>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4"/>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4"/>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4"/>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4"/>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4"/>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4"/>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4"/>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4"/>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4"/>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4"/>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4"/>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4"/>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4"/>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4"/>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4"/>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4"/>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4"/>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4"/>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4"/>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14"/>
          <p:cNvGrpSpPr/>
          <p:nvPr/>
        </p:nvGrpSpPr>
        <p:grpSpPr>
          <a:xfrm>
            <a:off x="381247" y="4043484"/>
            <a:ext cx="289258" cy="236409"/>
            <a:chOff x="1075772" y="4797559"/>
            <a:chExt cx="289258" cy="236409"/>
          </a:xfrm>
        </p:grpSpPr>
        <p:sp>
          <p:nvSpPr>
            <p:cNvPr id="1069" name="Google Shape;1069;p14"/>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4"/>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4"/>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4"/>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4"/>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74" name="Google Shape;1074;p14"/>
          <p:cNvPicPr preferRelativeResize="0"/>
          <p:nvPr/>
        </p:nvPicPr>
        <p:blipFill>
          <a:blip r:embed="rId3">
            <a:alphaModFix/>
          </a:blip>
          <a:stretch>
            <a:fillRect/>
          </a:stretch>
        </p:blipFill>
        <p:spPr>
          <a:xfrm rot="2699997">
            <a:off x="-138715" y="1782753"/>
            <a:ext cx="1044610" cy="1577975"/>
          </a:xfrm>
          <a:prstGeom prst="rect">
            <a:avLst/>
          </a:prstGeom>
          <a:noFill/>
          <a:ln>
            <a:noFill/>
          </a:ln>
        </p:spPr>
      </p:pic>
      <p:grpSp>
        <p:nvGrpSpPr>
          <p:cNvPr id="1075" name="Google Shape;1075;p14"/>
          <p:cNvGrpSpPr/>
          <p:nvPr/>
        </p:nvGrpSpPr>
        <p:grpSpPr>
          <a:xfrm rot="-481980">
            <a:off x="8162021" y="1078118"/>
            <a:ext cx="870219" cy="586057"/>
            <a:chOff x="2711292" y="703500"/>
            <a:chExt cx="551758" cy="371586"/>
          </a:xfrm>
        </p:grpSpPr>
        <p:sp>
          <p:nvSpPr>
            <p:cNvPr id="1076" name="Google Shape;1076;p14"/>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4"/>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 name="Google Shape;1078;p14"/>
            <p:cNvGrpSpPr/>
            <p:nvPr/>
          </p:nvGrpSpPr>
          <p:grpSpPr>
            <a:xfrm>
              <a:off x="2711292" y="703500"/>
              <a:ext cx="551758" cy="371586"/>
              <a:chOff x="2711292" y="703500"/>
              <a:chExt cx="551758" cy="371586"/>
            </a:xfrm>
          </p:grpSpPr>
          <p:sp>
            <p:nvSpPr>
              <p:cNvPr id="1079" name="Google Shape;1079;p14"/>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4"/>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4"/>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4"/>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4"/>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4"/>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085" name="Google Shape;1085;p14"/>
          <p:cNvPicPr preferRelativeResize="0"/>
          <p:nvPr/>
        </p:nvPicPr>
        <p:blipFill>
          <a:blip r:embed="rId4">
            <a:alphaModFix/>
          </a:blip>
          <a:stretch>
            <a:fillRect/>
          </a:stretch>
        </p:blipFill>
        <p:spPr>
          <a:xfrm rot="2347813">
            <a:off x="8054587" y="2767808"/>
            <a:ext cx="1287526" cy="2519862"/>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1086"/>
        <p:cNvGrpSpPr/>
        <p:nvPr/>
      </p:nvGrpSpPr>
      <p:grpSpPr>
        <a:xfrm>
          <a:off x="0" y="0"/>
          <a:ext cx="0" cy="0"/>
          <a:chOff x="0" y="0"/>
          <a:chExt cx="0" cy="0"/>
        </a:xfrm>
      </p:grpSpPr>
      <p:pic>
        <p:nvPicPr>
          <p:cNvPr id="1087" name="Google Shape;1087;p15"/>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088" name="Google Shape;1088;p15"/>
          <p:cNvSpPr txBox="1">
            <a:spLocks noGrp="1"/>
          </p:cNvSpPr>
          <p:nvPr>
            <p:ph type="title"/>
          </p:nvPr>
        </p:nvSpPr>
        <p:spPr>
          <a:xfrm>
            <a:off x="2502375" y="1213150"/>
            <a:ext cx="2661600" cy="16398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89" name="Google Shape;1089;p15"/>
          <p:cNvSpPr txBox="1">
            <a:spLocks noGrp="1"/>
          </p:cNvSpPr>
          <p:nvPr>
            <p:ph type="title" idx="2" hasCustomPrompt="1"/>
          </p:nvPr>
        </p:nvSpPr>
        <p:spPr>
          <a:xfrm>
            <a:off x="5387025" y="1846661"/>
            <a:ext cx="1254600" cy="8196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5000" b="1"/>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90" name="Google Shape;1090;p15"/>
          <p:cNvSpPr txBox="1">
            <a:spLocks noGrp="1"/>
          </p:cNvSpPr>
          <p:nvPr>
            <p:ph type="subTitle" idx="1"/>
          </p:nvPr>
        </p:nvSpPr>
        <p:spPr>
          <a:xfrm>
            <a:off x="2502438" y="2842725"/>
            <a:ext cx="2661600" cy="721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091" name="Google Shape;1091;p15"/>
          <p:cNvPicPr preferRelativeResize="0"/>
          <p:nvPr/>
        </p:nvPicPr>
        <p:blipFill>
          <a:blip r:embed="rId3">
            <a:alphaModFix/>
          </a:blip>
          <a:stretch>
            <a:fillRect/>
          </a:stretch>
        </p:blipFill>
        <p:spPr>
          <a:xfrm rot="7951816">
            <a:off x="-1164771" y="-670624"/>
            <a:ext cx="2401992" cy="1647199"/>
          </a:xfrm>
          <a:prstGeom prst="rect">
            <a:avLst/>
          </a:prstGeom>
          <a:noFill/>
          <a:ln>
            <a:noFill/>
          </a:ln>
        </p:spPr>
      </p:pic>
      <p:grpSp>
        <p:nvGrpSpPr>
          <p:cNvPr id="1092" name="Google Shape;1092;p15"/>
          <p:cNvGrpSpPr/>
          <p:nvPr/>
        </p:nvGrpSpPr>
        <p:grpSpPr>
          <a:xfrm>
            <a:off x="8141996" y="33801"/>
            <a:ext cx="945122" cy="291966"/>
            <a:chOff x="5991288" y="-32341"/>
            <a:chExt cx="945122" cy="291966"/>
          </a:xfrm>
        </p:grpSpPr>
        <p:sp>
          <p:nvSpPr>
            <p:cNvPr id="1093" name="Google Shape;1093;p15"/>
            <p:cNvSpPr/>
            <p:nvPr/>
          </p:nvSpPr>
          <p:spPr>
            <a:xfrm rot="481870">
              <a:off x="5997784" y="12609"/>
              <a:ext cx="68389" cy="97798"/>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5"/>
            <p:cNvSpPr/>
            <p:nvPr/>
          </p:nvSpPr>
          <p:spPr>
            <a:xfrm rot="481870">
              <a:off x="6068583" y="22254"/>
              <a:ext cx="72046" cy="103206"/>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5"/>
            <p:cNvSpPr/>
            <p:nvPr/>
          </p:nvSpPr>
          <p:spPr>
            <a:xfrm rot="481870">
              <a:off x="6154449" y="18516"/>
              <a:ext cx="64732" cy="123746"/>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5"/>
            <p:cNvSpPr/>
            <p:nvPr/>
          </p:nvSpPr>
          <p:spPr>
            <a:xfrm rot="481870">
              <a:off x="6285428" y="-29531"/>
              <a:ext cx="56718" cy="234926"/>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5"/>
            <p:cNvSpPr/>
            <p:nvPr/>
          </p:nvSpPr>
          <p:spPr>
            <a:xfrm rot="481870">
              <a:off x="6345357" y="49553"/>
              <a:ext cx="111064" cy="133238"/>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5"/>
            <p:cNvSpPr/>
            <p:nvPr/>
          </p:nvSpPr>
          <p:spPr>
            <a:xfrm rot="481870">
              <a:off x="6342078" y="100709"/>
              <a:ext cx="88851" cy="12371"/>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5"/>
            <p:cNvSpPr/>
            <p:nvPr/>
          </p:nvSpPr>
          <p:spPr>
            <a:xfrm rot="481870">
              <a:off x="6547889" y="128464"/>
              <a:ext cx="68428" cy="12410"/>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5"/>
            <p:cNvSpPr/>
            <p:nvPr/>
          </p:nvSpPr>
          <p:spPr>
            <a:xfrm rot="481870">
              <a:off x="6563092" y="87437"/>
              <a:ext cx="18673" cy="79281"/>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5"/>
            <p:cNvSpPr/>
            <p:nvPr/>
          </p:nvSpPr>
          <p:spPr>
            <a:xfrm rot="481870">
              <a:off x="6648888" y="77104"/>
              <a:ext cx="125030" cy="125885"/>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5"/>
            <p:cNvSpPr/>
            <p:nvPr/>
          </p:nvSpPr>
          <p:spPr>
            <a:xfrm rot="481870">
              <a:off x="6765064" y="25986"/>
              <a:ext cx="62904" cy="230375"/>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5"/>
            <p:cNvSpPr/>
            <p:nvPr/>
          </p:nvSpPr>
          <p:spPr>
            <a:xfrm rot="481870">
              <a:off x="6876337" y="203131"/>
              <a:ext cx="59558" cy="11554"/>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5"/>
            <p:cNvSpPr/>
            <p:nvPr/>
          </p:nvSpPr>
          <p:spPr>
            <a:xfrm rot="481870">
              <a:off x="6866917" y="184504"/>
              <a:ext cx="69284" cy="5368"/>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15"/>
          <p:cNvGrpSpPr/>
          <p:nvPr/>
        </p:nvGrpSpPr>
        <p:grpSpPr>
          <a:xfrm>
            <a:off x="6575516" y="118020"/>
            <a:ext cx="2515576" cy="527508"/>
            <a:chOff x="7045758" y="131254"/>
            <a:chExt cx="2515576" cy="527508"/>
          </a:xfrm>
        </p:grpSpPr>
        <p:sp>
          <p:nvSpPr>
            <p:cNvPr id="1106" name="Google Shape;1106;p15"/>
            <p:cNvSpPr/>
            <p:nvPr/>
          </p:nvSpPr>
          <p:spPr>
            <a:xfrm rot="481870">
              <a:off x="7051168" y="193964"/>
              <a:ext cx="72824" cy="82549"/>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5"/>
            <p:cNvSpPr/>
            <p:nvPr/>
          </p:nvSpPr>
          <p:spPr>
            <a:xfrm rot="481870">
              <a:off x="7136599" y="208249"/>
              <a:ext cx="78153" cy="76325"/>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5"/>
            <p:cNvSpPr/>
            <p:nvPr/>
          </p:nvSpPr>
          <p:spPr>
            <a:xfrm rot="481870">
              <a:off x="7220427" y="222471"/>
              <a:ext cx="69011" cy="79126"/>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5"/>
            <p:cNvSpPr/>
            <p:nvPr/>
          </p:nvSpPr>
          <p:spPr>
            <a:xfrm rot="481870">
              <a:off x="7336143" y="135641"/>
              <a:ext cx="78776" cy="227613"/>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5"/>
            <p:cNvSpPr/>
            <p:nvPr/>
          </p:nvSpPr>
          <p:spPr>
            <a:xfrm rot="481870">
              <a:off x="7381940" y="209380"/>
              <a:ext cx="98615" cy="131254"/>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5"/>
            <p:cNvSpPr/>
            <p:nvPr/>
          </p:nvSpPr>
          <p:spPr>
            <a:xfrm rot="481870">
              <a:off x="7378861" y="269153"/>
              <a:ext cx="67261" cy="18634"/>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5"/>
            <p:cNvSpPr/>
            <p:nvPr/>
          </p:nvSpPr>
          <p:spPr>
            <a:xfrm rot="481870">
              <a:off x="7487620" y="178707"/>
              <a:ext cx="67144" cy="172606"/>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5"/>
            <p:cNvSpPr/>
            <p:nvPr/>
          </p:nvSpPr>
          <p:spPr>
            <a:xfrm rot="481870">
              <a:off x="7616454" y="266899"/>
              <a:ext cx="64577" cy="83288"/>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5"/>
            <p:cNvSpPr/>
            <p:nvPr/>
          </p:nvSpPr>
          <p:spPr>
            <a:xfrm rot="481870">
              <a:off x="7676251" y="286671"/>
              <a:ext cx="79865" cy="7597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5"/>
            <p:cNvSpPr/>
            <p:nvPr/>
          </p:nvSpPr>
          <p:spPr>
            <a:xfrm rot="481870">
              <a:off x="7769875" y="272726"/>
              <a:ext cx="48899" cy="94959"/>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5"/>
            <p:cNvSpPr/>
            <p:nvPr/>
          </p:nvSpPr>
          <p:spPr>
            <a:xfrm rot="481870">
              <a:off x="7876227" y="178437"/>
              <a:ext cx="111881" cy="229441"/>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5"/>
            <p:cNvSpPr/>
            <p:nvPr/>
          </p:nvSpPr>
          <p:spPr>
            <a:xfrm rot="481870">
              <a:off x="7950318" y="275017"/>
              <a:ext cx="131993" cy="111258"/>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5"/>
            <p:cNvSpPr/>
            <p:nvPr/>
          </p:nvSpPr>
          <p:spPr>
            <a:xfrm rot="481870">
              <a:off x="8080683" y="219653"/>
              <a:ext cx="67066" cy="239556"/>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5"/>
            <p:cNvSpPr/>
            <p:nvPr/>
          </p:nvSpPr>
          <p:spPr>
            <a:xfrm rot="481870">
              <a:off x="8233591" y="402287"/>
              <a:ext cx="82627" cy="14549"/>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5"/>
            <p:cNvSpPr/>
            <p:nvPr/>
          </p:nvSpPr>
          <p:spPr>
            <a:xfrm rot="481870">
              <a:off x="8378762" y="392230"/>
              <a:ext cx="125030" cy="89901"/>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5"/>
            <p:cNvSpPr/>
            <p:nvPr/>
          </p:nvSpPr>
          <p:spPr>
            <a:xfrm rot="481870">
              <a:off x="8492299" y="408184"/>
              <a:ext cx="24002" cy="7208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5"/>
            <p:cNvSpPr/>
            <p:nvPr/>
          </p:nvSpPr>
          <p:spPr>
            <a:xfrm rot="481870">
              <a:off x="8554689" y="414273"/>
              <a:ext cx="76403" cy="78581"/>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5"/>
            <p:cNvSpPr/>
            <p:nvPr/>
          </p:nvSpPr>
          <p:spPr>
            <a:xfrm rot="481870">
              <a:off x="8689338" y="318059"/>
              <a:ext cx="65783" cy="217187"/>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5"/>
            <p:cNvSpPr/>
            <p:nvPr/>
          </p:nvSpPr>
          <p:spPr>
            <a:xfrm rot="481870">
              <a:off x="8760568" y="393069"/>
              <a:ext cx="104840" cy="14059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5"/>
            <p:cNvSpPr/>
            <p:nvPr/>
          </p:nvSpPr>
          <p:spPr>
            <a:xfrm rot="481870">
              <a:off x="8752447" y="462396"/>
              <a:ext cx="123435" cy="17000"/>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5"/>
            <p:cNvSpPr/>
            <p:nvPr/>
          </p:nvSpPr>
          <p:spPr>
            <a:xfrm rot="481870">
              <a:off x="8869688" y="350443"/>
              <a:ext cx="58236" cy="19443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5"/>
            <p:cNvSpPr/>
            <p:nvPr/>
          </p:nvSpPr>
          <p:spPr>
            <a:xfrm rot="481870">
              <a:off x="9002461" y="440036"/>
              <a:ext cx="139851" cy="115888"/>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5"/>
            <p:cNvSpPr/>
            <p:nvPr/>
          </p:nvSpPr>
          <p:spPr>
            <a:xfrm rot="481870">
              <a:off x="9134836" y="503314"/>
              <a:ext cx="99043" cy="48588"/>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5"/>
            <p:cNvSpPr/>
            <p:nvPr/>
          </p:nvSpPr>
          <p:spPr>
            <a:xfrm rot="481870">
              <a:off x="9292294" y="390158"/>
              <a:ext cx="96748" cy="21018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5"/>
            <p:cNvSpPr/>
            <p:nvPr/>
          </p:nvSpPr>
          <p:spPr>
            <a:xfrm rot="481870">
              <a:off x="9358192" y="478692"/>
              <a:ext cx="111025" cy="116899"/>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5"/>
            <p:cNvSpPr/>
            <p:nvPr/>
          </p:nvSpPr>
          <p:spPr>
            <a:xfrm rot="481870">
              <a:off x="9481373" y="416328"/>
              <a:ext cx="63565" cy="239167"/>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15"/>
          <p:cNvGrpSpPr/>
          <p:nvPr/>
        </p:nvGrpSpPr>
        <p:grpSpPr>
          <a:xfrm rot="-945342">
            <a:off x="848259" y="197107"/>
            <a:ext cx="1523975" cy="521879"/>
            <a:chOff x="1613175" y="709350"/>
            <a:chExt cx="956575" cy="327575"/>
          </a:xfrm>
        </p:grpSpPr>
        <p:sp>
          <p:nvSpPr>
            <p:cNvPr id="1133" name="Google Shape;1133;p15"/>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5"/>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5"/>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5"/>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5"/>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5"/>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5"/>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5"/>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5"/>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5"/>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5"/>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5"/>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5"/>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5"/>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5"/>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5"/>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5"/>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5"/>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5"/>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5"/>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53" name="Google Shape;1153;p15"/>
          <p:cNvPicPr preferRelativeResize="0"/>
          <p:nvPr/>
        </p:nvPicPr>
        <p:blipFill rotWithShape="1">
          <a:blip r:embed="rId4">
            <a:alphaModFix/>
          </a:blip>
          <a:srcRect l="14818" t="-24493" r="14818" b="-24493"/>
          <a:stretch/>
        </p:blipFill>
        <p:spPr>
          <a:xfrm rot="-900005">
            <a:off x="-125772" y="1964035"/>
            <a:ext cx="1100895" cy="1663030"/>
          </a:xfrm>
          <a:prstGeom prst="rect">
            <a:avLst/>
          </a:prstGeom>
          <a:noFill/>
          <a:ln>
            <a:noFill/>
          </a:ln>
        </p:spPr>
      </p:pic>
      <p:grpSp>
        <p:nvGrpSpPr>
          <p:cNvPr id="1154" name="Google Shape;1154;p15"/>
          <p:cNvGrpSpPr/>
          <p:nvPr/>
        </p:nvGrpSpPr>
        <p:grpSpPr>
          <a:xfrm rot="-590589">
            <a:off x="84779" y="3913080"/>
            <a:ext cx="1437715" cy="1115736"/>
            <a:chOff x="1537450" y="2399850"/>
            <a:chExt cx="1045425" cy="811300"/>
          </a:xfrm>
        </p:grpSpPr>
        <p:sp>
          <p:nvSpPr>
            <p:cNvPr id="1155" name="Google Shape;1155;p15"/>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5"/>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5"/>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5"/>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5"/>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5"/>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5"/>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5"/>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5"/>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5"/>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5"/>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5"/>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5"/>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5"/>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5"/>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5"/>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5"/>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5"/>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5"/>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5"/>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5"/>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5"/>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5"/>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78" name="Google Shape;1178;p15"/>
          <p:cNvPicPr preferRelativeResize="0"/>
          <p:nvPr/>
        </p:nvPicPr>
        <p:blipFill>
          <a:blip r:embed="rId5">
            <a:alphaModFix/>
          </a:blip>
          <a:stretch>
            <a:fillRect/>
          </a:stretch>
        </p:blipFill>
        <p:spPr>
          <a:xfrm rot="-152305">
            <a:off x="8493834" y="2117763"/>
            <a:ext cx="1471901" cy="2880669"/>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179"/>
        <p:cNvGrpSpPr/>
        <p:nvPr/>
      </p:nvGrpSpPr>
      <p:grpSpPr>
        <a:xfrm>
          <a:off x="0" y="0"/>
          <a:ext cx="0" cy="0"/>
          <a:chOff x="0" y="0"/>
          <a:chExt cx="0" cy="0"/>
        </a:xfrm>
      </p:grpSpPr>
      <p:pic>
        <p:nvPicPr>
          <p:cNvPr id="1180" name="Google Shape;1180;p16"/>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181" name="Google Shape;1181;p16"/>
          <p:cNvSpPr txBox="1">
            <a:spLocks noGrp="1"/>
          </p:cNvSpPr>
          <p:nvPr>
            <p:ph type="title"/>
          </p:nvPr>
        </p:nvSpPr>
        <p:spPr>
          <a:xfrm>
            <a:off x="1226428" y="3252700"/>
            <a:ext cx="6691200" cy="661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182" name="Google Shape;1182;p16"/>
          <p:cNvSpPr txBox="1">
            <a:spLocks noGrp="1"/>
          </p:cNvSpPr>
          <p:nvPr>
            <p:ph type="subTitle" idx="1"/>
          </p:nvPr>
        </p:nvSpPr>
        <p:spPr>
          <a:xfrm>
            <a:off x="1226413" y="1278825"/>
            <a:ext cx="6691200" cy="186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pic>
        <p:nvPicPr>
          <p:cNvPr id="1183" name="Google Shape;1183;p16"/>
          <p:cNvPicPr preferRelativeResize="0"/>
          <p:nvPr/>
        </p:nvPicPr>
        <p:blipFill>
          <a:blip r:embed="rId3">
            <a:alphaModFix/>
          </a:blip>
          <a:stretch>
            <a:fillRect/>
          </a:stretch>
        </p:blipFill>
        <p:spPr>
          <a:xfrm>
            <a:off x="149275" y="1566960"/>
            <a:ext cx="746150" cy="717079"/>
          </a:xfrm>
          <a:prstGeom prst="rect">
            <a:avLst/>
          </a:prstGeom>
          <a:noFill/>
          <a:ln>
            <a:noFill/>
          </a:ln>
        </p:spPr>
      </p:pic>
      <p:pic>
        <p:nvPicPr>
          <p:cNvPr id="1184" name="Google Shape;1184;p16"/>
          <p:cNvPicPr preferRelativeResize="0"/>
          <p:nvPr/>
        </p:nvPicPr>
        <p:blipFill>
          <a:blip r:embed="rId4">
            <a:alphaModFix/>
          </a:blip>
          <a:stretch>
            <a:fillRect/>
          </a:stretch>
        </p:blipFill>
        <p:spPr>
          <a:xfrm rot="-3722190">
            <a:off x="-1022365" y="3433827"/>
            <a:ext cx="2287981" cy="537520"/>
          </a:xfrm>
          <a:prstGeom prst="rect">
            <a:avLst/>
          </a:prstGeom>
          <a:noFill/>
          <a:ln>
            <a:noFill/>
          </a:ln>
        </p:spPr>
      </p:pic>
      <p:grpSp>
        <p:nvGrpSpPr>
          <p:cNvPr id="1185" name="Google Shape;1185;p16"/>
          <p:cNvGrpSpPr/>
          <p:nvPr/>
        </p:nvGrpSpPr>
        <p:grpSpPr>
          <a:xfrm rot="-1523868">
            <a:off x="-1191720" y="904734"/>
            <a:ext cx="2421662" cy="391748"/>
            <a:chOff x="3104975" y="1193225"/>
            <a:chExt cx="1718200" cy="277950"/>
          </a:xfrm>
        </p:grpSpPr>
        <p:sp>
          <p:nvSpPr>
            <p:cNvPr id="1186" name="Google Shape;1186;p16"/>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6"/>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6"/>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6"/>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6"/>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6"/>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6"/>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6"/>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16"/>
          <p:cNvGrpSpPr/>
          <p:nvPr/>
        </p:nvGrpSpPr>
        <p:grpSpPr>
          <a:xfrm rot="-1412108">
            <a:off x="-1978886" y="432292"/>
            <a:ext cx="3578987" cy="262991"/>
            <a:chOff x="1570550" y="1538950"/>
            <a:chExt cx="2300225" cy="169025"/>
          </a:xfrm>
        </p:grpSpPr>
        <p:sp>
          <p:nvSpPr>
            <p:cNvPr id="1219" name="Google Shape;1219;p16"/>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6"/>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6"/>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6"/>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6"/>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6"/>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6"/>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6"/>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6"/>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6"/>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6"/>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6"/>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6"/>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6"/>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6"/>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6"/>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6"/>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6"/>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6"/>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6"/>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6"/>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6"/>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6"/>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6"/>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6"/>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6"/>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6"/>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6"/>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6"/>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6"/>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6"/>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6"/>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6"/>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6"/>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6"/>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6"/>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6"/>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6"/>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16"/>
          <p:cNvGrpSpPr/>
          <p:nvPr/>
        </p:nvGrpSpPr>
        <p:grpSpPr>
          <a:xfrm rot="-694628">
            <a:off x="5630149" y="4545165"/>
            <a:ext cx="3170711" cy="391730"/>
            <a:chOff x="5000625" y="4423350"/>
            <a:chExt cx="2123900" cy="262400"/>
          </a:xfrm>
        </p:grpSpPr>
        <p:sp>
          <p:nvSpPr>
            <p:cNvPr id="1258" name="Google Shape;1258;p16"/>
            <p:cNvSpPr/>
            <p:nvPr/>
          </p:nvSpPr>
          <p:spPr>
            <a:xfrm>
              <a:off x="5000625" y="4463575"/>
              <a:ext cx="57325" cy="97775"/>
            </a:xfrm>
            <a:custGeom>
              <a:avLst/>
              <a:gdLst/>
              <a:ahLst/>
              <a:cxnLst/>
              <a:rect l="l" t="t" r="r" b="b"/>
              <a:pathLst>
                <a:path w="2293" h="3911" extrusionOk="0">
                  <a:moveTo>
                    <a:pt x="1465" y="1"/>
                  </a:moveTo>
                  <a:cubicBezTo>
                    <a:pt x="1266" y="1"/>
                    <a:pt x="1067" y="47"/>
                    <a:pt x="890" y="136"/>
                  </a:cubicBezTo>
                  <a:cubicBezTo>
                    <a:pt x="479" y="364"/>
                    <a:pt x="228" y="843"/>
                    <a:pt x="251" y="1300"/>
                  </a:cubicBezTo>
                  <a:cubicBezTo>
                    <a:pt x="274" y="1825"/>
                    <a:pt x="593" y="2144"/>
                    <a:pt x="981" y="2464"/>
                  </a:cubicBezTo>
                  <a:cubicBezTo>
                    <a:pt x="1141" y="2601"/>
                    <a:pt x="1324" y="2738"/>
                    <a:pt x="1392" y="2966"/>
                  </a:cubicBezTo>
                  <a:cubicBezTo>
                    <a:pt x="1438" y="3171"/>
                    <a:pt x="1278" y="3377"/>
                    <a:pt x="1096" y="3468"/>
                  </a:cubicBezTo>
                  <a:cubicBezTo>
                    <a:pt x="1041" y="3493"/>
                    <a:pt x="986" y="3504"/>
                    <a:pt x="933" y="3504"/>
                  </a:cubicBezTo>
                  <a:cubicBezTo>
                    <a:pt x="788" y="3504"/>
                    <a:pt x="660" y="3419"/>
                    <a:pt x="593" y="3286"/>
                  </a:cubicBezTo>
                  <a:cubicBezTo>
                    <a:pt x="479" y="3057"/>
                    <a:pt x="525" y="2875"/>
                    <a:pt x="593" y="2646"/>
                  </a:cubicBezTo>
                  <a:cubicBezTo>
                    <a:pt x="631" y="2572"/>
                    <a:pt x="546" y="2497"/>
                    <a:pt x="477" y="2497"/>
                  </a:cubicBezTo>
                  <a:cubicBezTo>
                    <a:pt x="461" y="2497"/>
                    <a:pt x="446" y="2501"/>
                    <a:pt x="434" y="2509"/>
                  </a:cubicBezTo>
                  <a:cubicBezTo>
                    <a:pt x="0" y="2761"/>
                    <a:pt x="91" y="3400"/>
                    <a:pt x="388" y="3696"/>
                  </a:cubicBezTo>
                  <a:cubicBezTo>
                    <a:pt x="537" y="3846"/>
                    <a:pt x="720" y="3910"/>
                    <a:pt x="904" y="3910"/>
                  </a:cubicBezTo>
                  <a:cubicBezTo>
                    <a:pt x="1199" y="3910"/>
                    <a:pt x="1498" y="3744"/>
                    <a:pt x="1666" y="3491"/>
                  </a:cubicBezTo>
                  <a:cubicBezTo>
                    <a:pt x="1986" y="2989"/>
                    <a:pt x="1666" y="2509"/>
                    <a:pt x="1278" y="2190"/>
                  </a:cubicBezTo>
                  <a:cubicBezTo>
                    <a:pt x="1096" y="2053"/>
                    <a:pt x="867" y="1893"/>
                    <a:pt x="730" y="1688"/>
                  </a:cubicBezTo>
                  <a:cubicBezTo>
                    <a:pt x="616" y="1460"/>
                    <a:pt x="571" y="1186"/>
                    <a:pt x="639" y="935"/>
                  </a:cubicBezTo>
                  <a:cubicBezTo>
                    <a:pt x="750" y="507"/>
                    <a:pt x="1157" y="255"/>
                    <a:pt x="1571" y="255"/>
                  </a:cubicBezTo>
                  <a:cubicBezTo>
                    <a:pt x="1754" y="255"/>
                    <a:pt x="1939" y="305"/>
                    <a:pt x="2100" y="410"/>
                  </a:cubicBezTo>
                  <a:cubicBezTo>
                    <a:pt x="2116" y="416"/>
                    <a:pt x="2131" y="419"/>
                    <a:pt x="2145" y="419"/>
                  </a:cubicBezTo>
                  <a:cubicBezTo>
                    <a:pt x="2236" y="419"/>
                    <a:pt x="2293" y="309"/>
                    <a:pt x="2214" y="250"/>
                  </a:cubicBezTo>
                  <a:cubicBezTo>
                    <a:pt x="1993" y="81"/>
                    <a:pt x="1729"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6"/>
            <p:cNvSpPr/>
            <p:nvPr/>
          </p:nvSpPr>
          <p:spPr>
            <a:xfrm>
              <a:off x="5090775" y="4537100"/>
              <a:ext cx="43400" cy="13425"/>
            </a:xfrm>
            <a:custGeom>
              <a:avLst/>
              <a:gdLst/>
              <a:ahLst/>
              <a:cxnLst/>
              <a:rect l="l" t="t" r="r" b="b"/>
              <a:pathLst>
                <a:path w="1736" h="537" extrusionOk="0">
                  <a:moveTo>
                    <a:pt x="1381" y="0"/>
                  </a:moveTo>
                  <a:cubicBezTo>
                    <a:pt x="1338" y="0"/>
                    <a:pt x="1295" y="2"/>
                    <a:pt x="1256" y="2"/>
                  </a:cubicBezTo>
                  <a:cubicBezTo>
                    <a:pt x="1119" y="25"/>
                    <a:pt x="982" y="25"/>
                    <a:pt x="845" y="48"/>
                  </a:cubicBezTo>
                  <a:cubicBezTo>
                    <a:pt x="571" y="93"/>
                    <a:pt x="297" y="208"/>
                    <a:pt x="69" y="322"/>
                  </a:cubicBezTo>
                  <a:cubicBezTo>
                    <a:pt x="0" y="345"/>
                    <a:pt x="0" y="436"/>
                    <a:pt x="23" y="481"/>
                  </a:cubicBezTo>
                  <a:cubicBezTo>
                    <a:pt x="40" y="515"/>
                    <a:pt x="81" y="536"/>
                    <a:pt x="129" y="536"/>
                  </a:cubicBezTo>
                  <a:cubicBezTo>
                    <a:pt x="146" y="536"/>
                    <a:pt x="165" y="533"/>
                    <a:pt x="183" y="527"/>
                  </a:cubicBezTo>
                  <a:cubicBezTo>
                    <a:pt x="388" y="413"/>
                    <a:pt x="640" y="345"/>
                    <a:pt x="891" y="322"/>
                  </a:cubicBezTo>
                  <a:cubicBezTo>
                    <a:pt x="1005" y="299"/>
                    <a:pt x="1119" y="299"/>
                    <a:pt x="1256" y="299"/>
                  </a:cubicBezTo>
                  <a:cubicBezTo>
                    <a:pt x="1332" y="299"/>
                    <a:pt x="1428" y="329"/>
                    <a:pt x="1518" y="329"/>
                  </a:cubicBezTo>
                  <a:cubicBezTo>
                    <a:pt x="1563" y="329"/>
                    <a:pt x="1606" y="322"/>
                    <a:pt x="1644" y="299"/>
                  </a:cubicBezTo>
                  <a:cubicBezTo>
                    <a:pt x="1712" y="253"/>
                    <a:pt x="1735" y="139"/>
                    <a:pt x="1667" y="93"/>
                  </a:cubicBezTo>
                  <a:cubicBezTo>
                    <a:pt x="1601" y="12"/>
                    <a:pt x="1490"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6"/>
            <p:cNvSpPr/>
            <p:nvPr/>
          </p:nvSpPr>
          <p:spPr>
            <a:xfrm>
              <a:off x="5092225" y="4515350"/>
              <a:ext cx="47650" cy="34500"/>
            </a:xfrm>
            <a:custGeom>
              <a:avLst/>
              <a:gdLst/>
              <a:ahLst/>
              <a:cxnLst/>
              <a:rect l="l" t="t" r="r" b="b"/>
              <a:pathLst>
                <a:path w="1906" h="1380" extrusionOk="0">
                  <a:moveTo>
                    <a:pt x="1455" y="0"/>
                  </a:moveTo>
                  <a:cubicBezTo>
                    <a:pt x="1372" y="0"/>
                    <a:pt x="1280" y="54"/>
                    <a:pt x="1221" y="73"/>
                  </a:cubicBezTo>
                  <a:cubicBezTo>
                    <a:pt x="1015" y="142"/>
                    <a:pt x="855" y="256"/>
                    <a:pt x="696" y="370"/>
                  </a:cubicBezTo>
                  <a:cubicBezTo>
                    <a:pt x="627" y="416"/>
                    <a:pt x="559" y="484"/>
                    <a:pt x="490" y="553"/>
                  </a:cubicBezTo>
                  <a:cubicBezTo>
                    <a:pt x="445" y="644"/>
                    <a:pt x="399" y="712"/>
                    <a:pt x="330" y="804"/>
                  </a:cubicBezTo>
                  <a:cubicBezTo>
                    <a:pt x="216" y="941"/>
                    <a:pt x="102" y="1100"/>
                    <a:pt x="34" y="1260"/>
                  </a:cubicBezTo>
                  <a:cubicBezTo>
                    <a:pt x="1" y="1326"/>
                    <a:pt x="62" y="1379"/>
                    <a:pt x="108" y="1379"/>
                  </a:cubicBezTo>
                  <a:cubicBezTo>
                    <a:pt x="126" y="1379"/>
                    <a:pt x="141" y="1371"/>
                    <a:pt x="148" y="1351"/>
                  </a:cubicBezTo>
                  <a:cubicBezTo>
                    <a:pt x="216" y="1192"/>
                    <a:pt x="308" y="1055"/>
                    <a:pt x="399" y="941"/>
                  </a:cubicBezTo>
                  <a:cubicBezTo>
                    <a:pt x="445" y="872"/>
                    <a:pt x="513" y="804"/>
                    <a:pt x="582" y="758"/>
                  </a:cubicBezTo>
                  <a:cubicBezTo>
                    <a:pt x="604" y="735"/>
                    <a:pt x="650" y="735"/>
                    <a:pt x="673" y="712"/>
                  </a:cubicBezTo>
                  <a:cubicBezTo>
                    <a:pt x="696" y="690"/>
                    <a:pt x="741" y="667"/>
                    <a:pt x="764" y="644"/>
                  </a:cubicBezTo>
                  <a:cubicBezTo>
                    <a:pt x="901" y="553"/>
                    <a:pt x="1038" y="484"/>
                    <a:pt x="1175" y="416"/>
                  </a:cubicBezTo>
                  <a:cubicBezTo>
                    <a:pt x="1243" y="393"/>
                    <a:pt x="1312" y="370"/>
                    <a:pt x="1380" y="347"/>
                  </a:cubicBezTo>
                  <a:cubicBezTo>
                    <a:pt x="1454" y="310"/>
                    <a:pt x="1528" y="303"/>
                    <a:pt x="1590" y="266"/>
                  </a:cubicBezTo>
                  <a:lnTo>
                    <a:pt x="1590" y="266"/>
                  </a:lnTo>
                  <a:cubicBezTo>
                    <a:pt x="1668" y="228"/>
                    <a:pt x="1730" y="208"/>
                    <a:pt x="1791" y="187"/>
                  </a:cubicBezTo>
                  <a:cubicBezTo>
                    <a:pt x="1905" y="165"/>
                    <a:pt x="1883" y="28"/>
                    <a:pt x="1768" y="5"/>
                  </a:cubicBezTo>
                  <a:lnTo>
                    <a:pt x="1495" y="5"/>
                  </a:lnTo>
                  <a:cubicBezTo>
                    <a:pt x="1482" y="2"/>
                    <a:pt x="1469" y="0"/>
                    <a:pt x="1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6"/>
            <p:cNvSpPr/>
            <p:nvPr/>
          </p:nvSpPr>
          <p:spPr>
            <a:xfrm>
              <a:off x="5165525" y="4438975"/>
              <a:ext cx="82075" cy="246775"/>
            </a:xfrm>
            <a:custGeom>
              <a:avLst/>
              <a:gdLst/>
              <a:ahLst/>
              <a:cxnLst/>
              <a:rect l="l" t="t" r="r" b="b"/>
              <a:pathLst>
                <a:path w="3283" h="9871" extrusionOk="0">
                  <a:moveTo>
                    <a:pt x="1004" y="4914"/>
                  </a:moveTo>
                  <a:cubicBezTo>
                    <a:pt x="1050" y="5506"/>
                    <a:pt x="1096" y="6097"/>
                    <a:pt x="1142" y="6689"/>
                  </a:cubicBezTo>
                  <a:cubicBezTo>
                    <a:pt x="1157" y="6849"/>
                    <a:pt x="1171" y="7010"/>
                    <a:pt x="1185" y="7171"/>
                  </a:cubicBezTo>
                  <a:lnTo>
                    <a:pt x="1185" y="7171"/>
                  </a:lnTo>
                  <a:cubicBezTo>
                    <a:pt x="937" y="6463"/>
                    <a:pt x="645" y="5769"/>
                    <a:pt x="328" y="5093"/>
                  </a:cubicBezTo>
                  <a:lnTo>
                    <a:pt x="328" y="5093"/>
                  </a:lnTo>
                  <a:cubicBezTo>
                    <a:pt x="551" y="5028"/>
                    <a:pt x="779" y="4970"/>
                    <a:pt x="1004" y="4914"/>
                  </a:cubicBezTo>
                  <a:close/>
                  <a:moveTo>
                    <a:pt x="1445" y="0"/>
                  </a:moveTo>
                  <a:cubicBezTo>
                    <a:pt x="1387" y="0"/>
                    <a:pt x="1326" y="17"/>
                    <a:pt x="1256" y="47"/>
                  </a:cubicBezTo>
                  <a:cubicBezTo>
                    <a:pt x="754" y="275"/>
                    <a:pt x="708" y="937"/>
                    <a:pt x="754" y="1416"/>
                  </a:cubicBezTo>
                  <a:cubicBezTo>
                    <a:pt x="823" y="2484"/>
                    <a:pt x="901" y="3551"/>
                    <a:pt x="982" y="4618"/>
                  </a:cubicBezTo>
                  <a:lnTo>
                    <a:pt x="982" y="4618"/>
                  </a:lnTo>
                  <a:cubicBezTo>
                    <a:pt x="685" y="4707"/>
                    <a:pt x="400" y="4797"/>
                    <a:pt x="115" y="4886"/>
                  </a:cubicBezTo>
                  <a:cubicBezTo>
                    <a:pt x="23" y="4909"/>
                    <a:pt x="1" y="5000"/>
                    <a:pt x="23" y="5068"/>
                  </a:cubicBezTo>
                  <a:cubicBezTo>
                    <a:pt x="799" y="6506"/>
                    <a:pt x="1210" y="8059"/>
                    <a:pt x="1393" y="9656"/>
                  </a:cubicBezTo>
                  <a:cubicBezTo>
                    <a:pt x="1416" y="9796"/>
                    <a:pt x="1534" y="9870"/>
                    <a:pt x="1645" y="9870"/>
                  </a:cubicBezTo>
                  <a:cubicBezTo>
                    <a:pt x="1751" y="9870"/>
                    <a:pt x="1849" y="9802"/>
                    <a:pt x="1849" y="9656"/>
                  </a:cubicBezTo>
                  <a:cubicBezTo>
                    <a:pt x="1762" y="8043"/>
                    <a:pt x="1612" y="6430"/>
                    <a:pt x="1480" y="4796"/>
                  </a:cubicBezTo>
                  <a:lnTo>
                    <a:pt x="1480" y="4796"/>
                  </a:lnTo>
                  <a:cubicBezTo>
                    <a:pt x="1779" y="4723"/>
                    <a:pt x="2065" y="4650"/>
                    <a:pt x="2352" y="4498"/>
                  </a:cubicBezTo>
                  <a:cubicBezTo>
                    <a:pt x="2437" y="4455"/>
                    <a:pt x="2403" y="4313"/>
                    <a:pt x="2305" y="4313"/>
                  </a:cubicBezTo>
                  <a:cubicBezTo>
                    <a:pt x="2298" y="4313"/>
                    <a:pt x="2291" y="4314"/>
                    <a:pt x="2283" y="4315"/>
                  </a:cubicBezTo>
                  <a:cubicBezTo>
                    <a:pt x="1997" y="4333"/>
                    <a:pt x="1724" y="4407"/>
                    <a:pt x="1455" y="4482"/>
                  </a:cubicBezTo>
                  <a:lnTo>
                    <a:pt x="1455" y="4482"/>
                  </a:lnTo>
                  <a:cubicBezTo>
                    <a:pt x="1388" y="3666"/>
                    <a:pt x="1322" y="2849"/>
                    <a:pt x="1256" y="2033"/>
                  </a:cubicBezTo>
                  <a:cubicBezTo>
                    <a:pt x="1235" y="1692"/>
                    <a:pt x="1035" y="717"/>
                    <a:pt x="1433" y="476"/>
                  </a:cubicBezTo>
                  <a:lnTo>
                    <a:pt x="1433" y="476"/>
                  </a:lnTo>
                  <a:cubicBezTo>
                    <a:pt x="1929" y="842"/>
                    <a:pt x="2425" y="1209"/>
                    <a:pt x="2899" y="1576"/>
                  </a:cubicBezTo>
                  <a:cubicBezTo>
                    <a:pt x="2930" y="1599"/>
                    <a:pt x="2963" y="1610"/>
                    <a:pt x="2994" y="1610"/>
                  </a:cubicBezTo>
                  <a:cubicBezTo>
                    <a:pt x="3148" y="1610"/>
                    <a:pt x="3283" y="1370"/>
                    <a:pt x="3150" y="1257"/>
                  </a:cubicBezTo>
                  <a:cubicBezTo>
                    <a:pt x="2808" y="1006"/>
                    <a:pt x="2466" y="732"/>
                    <a:pt x="2123" y="458"/>
                  </a:cubicBezTo>
                  <a:cubicBezTo>
                    <a:pt x="1963" y="344"/>
                    <a:pt x="1827" y="207"/>
                    <a:pt x="1667" y="93"/>
                  </a:cubicBezTo>
                  <a:cubicBezTo>
                    <a:pt x="1590" y="28"/>
                    <a:pt x="1520"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6"/>
            <p:cNvSpPr/>
            <p:nvPr/>
          </p:nvSpPr>
          <p:spPr>
            <a:xfrm>
              <a:off x="5302475" y="4441700"/>
              <a:ext cx="51950" cy="193925"/>
            </a:xfrm>
            <a:custGeom>
              <a:avLst/>
              <a:gdLst/>
              <a:ahLst/>
              <a:cxnLst/>
              <a:rect l="l" t="t" r="r" b="b"/>
              <a:pathLst>
                <a:path w="2078" h="7757" extrusionOk="0">
                  <a:moveTo>
                    <a:pt x="1207" y="1"/>
                  </a:moveTo>
                  <a:cubicBezTo>
                    <a:pt x="1178" y="1"/>
                    <a:pt x="1151" y="15"/>
                    <a:pt x="1142" y="52"/>
                  </a:cubicBezTo>
                  <a:cubicBezTo>
                    <a:pt x="754" y="919"/>
                    <a:pt x="457" y="1810"/>
                    <a:pt x="274" y="2745"/>
                  </a:cubicBezTo>
                  <a:cubicBezTo>
                    <a:pt x="115" y="3567"/>
                    <a:pt x="1" y="4434"/>
                    <a:pt x="46" y="5279"/>
                  </a:cubicBezTo>
                  <a:cubicBezTo>
                    <a:pt x="92" y="5872"/>
                    <a:pt x="229" y="6512"/>
                    <a:pt x="571" y="7037"/>
                  </a:cubicBezTo>
                  <a:cubicBezTo>
                    <a:pt x="823" y="7405"/>
                    <a:pt x="1240" y="7757"/>
                    <a:pt x="1709" y="7757"/>
                  </a:cubicBezTo>
                  <a:cubicBezTo>
                    <a:pt x="1792" y="7757"/>
                    <a:pt x="1877" y="7745"/>
                    <a:pt x="1964" y="7721"/>
                  </a:cubicBezTo>
                  <a:cubicBezTo>
                    <a:pt x="2078" y="7698"/>
                    <a:pt x="2078" y="7516"/>
                    <a:pt x="1964" y="7493"/>
                  </a:cubicBezTo>
                  <a:cubicBezTo>
                    <a:pt x="1439" y="7356"/>
                    <a:pt x="1051" y="7151"/>
                    <a:pt x="777" y="6648"/>
                  </a:cubicBezTo>
                  <a:cubicBezTo>
                    <a:pt x="503" y="6146"/>
                    <a:pt x="366" y="5553"/>
                    <a:pt x="343" y="4982"/>
                  </a:cubicBezTo>
                  <a:cubicBezTo>
                    <a:pt x="297" y="3339"/>
                    <a:pt x="640" y="1604"/>
                    <a:pt x="1279" y="75"/>
                  </a:cubicBezTo>
                  <a:cubicBezTo>
                    <a:pt x="1293" y="34"/>
                    <a:pt x="1249"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6"/>
            <p:cNvSpPr/>
            <p:nvPr/>
          </p:nvSpPr>
          <p:spPr>
            <a:xfrm>
              <a:off x="5372325" y="4526525"/>
              <a:ext cx="50000" cy="48500"/>
            </a:xfrm>
            <a:custGeom>
              <a:avLst/>
              <a:gdLst/>
              <a:ahLst/>
              <a:cxnLst/>
              <a:rect l="l" t="t" r="r" b="b"/>
              <a:pathLst>
                <a:path w="2000" h="1940" extrusionOk="0">
                  <a:moveTo>
                    <a:pt x="125" y="0"/>
                  </a:moveTo>
                  <a:cubicBezTo>
                    <a:pt x="65" y="0"/>
                    <a:pt x="1" y="49"/>
                    <a:pt x="14" y="128"/>
                  </a:cubicBezTo>
                  <a:cubicBezTo>
                    <a:pt x="151" y="585"/>
                    <a:pt x="379" y="996"/>
                    <a:pt x="676" y="1361"/>
                  </a:cubicBezTo>
                  <a:cubicBezTo>
                    <a:pt x="836" y="1521"/>
                    <a:pt x="996" y="1703"/>
                    <a:pt x="1201" y="1818"/>
                  </a:cubicBezTo>
                  <a:cubicBezTo>
                    <a:pt x="1305" y="1882"/>
                    <a:pt x="1452" y="1940"/>
                    <a:pt x="1590" y="1940"/>
                  </a:cubicBezTo>
                  <a:cubicBezTo>
                    <a:pt x="1695" y="1940"/>
                    <a:pt x="1794" y="1906"/>
                    <a:pt x="1863" y="1818"/>
                  </a:cubicBezTo>
                  <a:cubicBezTo>
                    <a:pt x="1977" y="1681"/>
                    <a:pt x="2000" y="1407"/>
                    <a:pt x="1817" y="1315"/>
                  </a:cubicBezTo>
                  <a:cubicBezTo>
                    <a:pt x="1804" y="1307"/>
                    <a:pt x="1792" y="1303"/>
                    <a:pt x="1780" y="1303"/>
                  </a:cubicBezTo>
                  <a:cubicBezTo>
                    <a:pt x="1727" y="1303"/>
                    <a:pt x="1689" y="1374"/>
                    <a:pt x="1726" y="1429"/>
                  </a:cubicBezTo>
                  <a:cubicBezTo>
                    <a:pt x="1794" y="1475"/>
                    <a:pt x="1772" y="1544"/>
                    <a:pt x="1726" y="1589"/>
                  </a:cubicBezTo>
                  <a:cubicBezTo>
                    <a:pt x="1676" y="1623"/>
                    <a:pt x="1626" y="1644"/>
                    <a:pt x="1567" y="1644"/>
                  </a:cubicBezTo>
                  <a:cubicBezTo>
                    <a:pt x="1545" y="1644"/>
                    <a:pt x="1522" y="1641"/>
                    <a:pt x="1498" y="1635"/>
                  </a:cubicBezTo>
                  <a:cubicBezTo>
                    <a:pt x="1292" y="1589"/>
                    <a:pt x="1087" y="1384"/>
                    <a:pt x="950" y="1247"/>
                  </a:cubicBezTo>
                  <a:cubicBezTo>
                    <a:pt x="608" y="927"/>
                    <a:pt x="356" y="516"/>
                    <a:pt x="220" y="83"/>
                  </a:cubicBezTo>
                  <a:cubicBezTo>
                    <a:pt x="210" y="25"/>
                    <a:pt x="168"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6"/>
            <p:cNvSpPr/>
            <p:nvPr/>
          </p:nvSpPr>
          <p:spPr>
            <a:xfrm>
              <a:off x="5366800" y="4513900"/>
              <a:ext cx="50425" cy="61525"/>
            </a:xfrm>
            <a:custGeom>
              <a:avLst/>
              <a:gdLst/>
              <a:ahLst/>
              <a:cxnLst/>
              <a:rect l="l" t="t" r="r" b="b"/>
              <a:pathLst>
                <a:path w="2017" h="2461" extrusionOk="0">
                  <a:moveTo>
                    <a:pt x="1822" y="1"/>
                  </a:moveTo>
                  <a:cubicBezTo>
                    <a:pt x="1793" y="1"/>
                    <a:pt x="1764" y="12"/>
                    <a:pt x="1742" y="40"/>
                  </a:cubicBezTo>
                  <a:cubicBezTo>
                    <a:pt x="1445" y="405"/>
                    <a:pt x="1171" y="793"/>
                    <a:pt x="874" y="1158"/>
                  </a:cubicBezTo>
                  <a:cubicBezTo>
                    <a:pt x="714" y="1341"/>
                    <a:pt x="577" y="1546"/>
                    <a:pt x="441" y="1729"/>
                  </a:cubicBezTo>
                  <a:cubicBezTo>
                    <a:pt x="281" y="1912"/>
                    <a:pt x="144" y="2094"/>
                    <a:pt x="53" y="2300"/>
                  </a:cubicBezTo>
                  <a:cubicBezTo>
                    <a:pt x="0" y="2387"/>
                    <a:pt x="67" y="2460"/>
                    <a:pt x="143" y="2460"/>
                  </a:cubicBezTo>
                  <a:cubicBezTo>
                    <a:pt x="166" y="2460"/>
                    <a:pt x="190" y="2453"/>
                    <a:pt x="212" y="2437"/>
                  </a:cubicBezTo>
                  <a:cubicBezTo>
                    <a:pt x="395" y="2277"/>
                    <a:pt x="532" y="2094"/>
                    <a:pt x="669" y="1889"/>
                  </a:cubicBezTo>
                  <a:cubicBezTo>
                    <a:pt x="806" y="1706"/>
                    <a:pt x="943" y="1524"/>
                    <a:pt x="1080" y="1341"/>
                  </a:cubicBezTo>
                  <a:cubicBezTo>
                    <a:pt x="1376" y="953"/>
                    <a:pt x="1650" y="588"/>
                    <a:pt x="1947" y="200"/>
                  </a:cubicBezTo>
                  <a:cubicBezTo>
                    <a:pt x="2016" y="113"/>
                    <a:pt x="1915" y="1"/>
                    <a:pt x="1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6"/>
            <p:cNvSpPr/>
            <p:nvPr/>
          </p:nvSpPr>
          <p:spPr>
            <a:xfrm>
              <a:off x="5464525" y="4574475"/>
              <a:ext cx="18875" cy="30500"/>
            </a:xfrm>
            <a:custGeom>
              <a:avLst/>
              <a:gdLst/>
              <a:ahLst/>
              <a:cxnLst/>
              <a:rect l="l" t="t" r="r" b="b"/>
              <a:pathLst>
                <a:path w="755" h="1220" extrusionOk="0">
                  <a:moveTo>
                    <a:pt x="600" y="1"/>
                  </a:moveTo>
                  <a:cubicBezTo>
                    <a:pt x="551" y="1"/>
                    <a:pt x="496" y="21"/>
                    <a:pt x="480" y="82"/>
                  </a:cubicBezTo>
                  <a:lnTo>
                    <a:pt x="184" y="607"/>
                  </a:lnTo>
                  <a:cubicBezTo>
                    <a:pt x="138" y="698"/>
                    <a:pt x="92" y="790"/>
                    <a:pt x="47" y="881"/>
                  </a:cubicBezTo>
                  <a:cubicBezTo>
                    <a:pt x="24" y="927"/>
                    <a:pt x="1" y="972"/>
                    <a:pt x="1" y="1041"/>
                  </a:cubicBezTo>
                  <a:cubicBezTo>
                    <a:pt x="1" y="1086"/>
                    <a:pt x="1" y="1109"/>
                    <a:pt x="24" y="1155"/>
                  </a:cubicBezTo>
                  <a:cubicBezTo>
                    <a:pt x="40" y="1171"/>
                    <a:pt x="45" y="1187"/>
                    <a:pt x="38" y="1187"/>
                  </a:cubicBezTo>
                  <a:cubicBezTo>
                    <a:pt x="35" y="1187"/>
                    <a:pt x="31" y="1184"/>
                    <a:pt x="24" y="1178"/>
                  </a:cubicBezTo>
                  <a:lnTo>
                    <a:pt x="24" y="1178"/>
                  </a:lnTo>
                  <a:cubicBezTo>
                    <a:pt x="47" y="1201"/>
                    <a:pt x="47" y="1201"/>
                    <a:pt x="69" y="1201"/>
                  </a:cubicBezTo>
                  <a:cubicBezTo>
                    <a:pt x="87" y="1214"/>
                    <a:pt x="105" y="1219"/>
                    <a:pt x="124" y="1219"/>
                  </a:cubicBezTo>
                  <a:cubicBezTo>
                    <a:pt x="202" y="1219"/>
                    <a:pt x="284" y="1119"/>
                    <a:pt x="321" y="1064"/>
                  </a:cubicBezTo>
                  <a:cubicBezTo>
                    <a:pt x="389" y="972"/>
                    <a:pt x="412" y="858"/>
                    <a:pt x="457" y="767"/>
                  </a:cubicBezTo>
                  <a:cubicBezTo>
                    <a:pt x="549" y="584"/>
                    <a:pt x="640" y="402"/>
                    <a:pt x="731" y="219"/>
                  </a:cubicBezTo>
                  <a:cubicBezTo>
                    <a:pt x="754" y="151"/>
                    <a:pt x="754" y="59"/>
                    <a:pt x="663" y="14"/>
                  </a:cubicBezTo>
                  <a:cubicBezTo>
                    <a:pt x="648" y="6"/>
                    <a:pt x="625"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6"/>
            <p:cNvSpPr/>
            <p:nvPr/>
          </p:nvSpPr>
          <p:spPr>
            <a:xfrm>
              <a:off x="5489075" y="4490850"/>
              <a:ext cx="47800" cy="84750"/>
            </a:xfrm>
            <a:custGeom>
              <a:avLst/>
              <a:gdLst/>
              <a:ahLst/>
              <a:cxnLst/>
              <a:rect l="l" t="t" r="r" b="b"/>
              <a:pathLst>
                <a:path w="1912" h="3390" extrusionOk="0">
                  <a:moveTo>
                    <a:pt x="1827" y="0"/>
                  </a:moveTo>
                  <a:cubicBezTo>
                    <a:pt x="1820" y="0"/>
                    <a:pt x="1812" y="1"/>
                    <a:pt x="1804" y="3"/>
                  </a:cubicBezTo>
                  <a:cubicBezTo>
                    <a:pt x="1050" y="186"/>
                    <a:pt x="434" y="688"/>
                    <a:pt x="46" y="1350"/>
                  </a:cubicBezTo>
                  <a:cubicBezTo>
                    <a:pt x="0" y="1418"/>
                    <a:pt x="46" y="1487"/>
                    <a:pt x="92" y="1510"/>
                  </a:cubicBezTo>
                  <a:cubicBezTo>
                    <a:pt x="388" y="1601"/>
                    <a:pt x="685" y="1670"/>
                    <a:pt x="936" y="1807"/>
                  </a:cubicBezTo>
                  <a:cubicBezTo>
                    <a:pt x="1165" y="1943"/>
                    <a:pt x="1438" y="2149"/>
                    <a:pt x="1461" y="2446"/>
                  </a:cubicBezTo>
                  <a:cubicBezTo>
                    <a:pt x="1484" y="2674"/>
                    <a:pt x="1347" y="2925"/>
                    <a:pt x="1165" y="3039"/>
                  </a:cubicBezTo>
                  <a:cubicBezTo>
                    <a:pt x="1100" y="3071"/>
                    <a:pt x="1035" y="3104"/>
                    <a:pt x="971" y="3104"/>
                  </a:cubicBezTo>
                  <a:cubicBezTo>
                    <a:pt x="944" y="3104"/>
                    <a:pt x="917" y="3098"/>
                    <a:pt x="891" y="3085"/>
                  </a:cubicBezTo>
                  <a:cubicBezTo>
                    <a:pt x="822" y="3062"/>
                    <a:pt x="777" y="3016"/>
                    <a:pt x="754" y="2948"/>
                  </a:cubicBezTo>
                  <a:cubicBezTo>
                    <a:pt x="754" y="2904"/>
                    <a:pt x="773" y="2878"/>
                    <a:pt x="792" y="2878"/>
                  </a:cubicBezTo>
                  <a:cubicBezTo>
                    <a:pt x="803" y="2878"/>
                    <a:pt x="814" y="2886"/>
                    <a:pt x="822" y="2902"/>
                  </a:cubicBezTo>
                  <a:cubicBezTo>
                    <a:pt x="822" y="2959"/>
                    <a:pt x="866" y="2998"/>
                    <a:pt x="910" y="2998"/>
                  </a:cubicBezTo>
                  <a:cubicBezTo>
                    <a:pt x="937" y="2998"/>
                    <a:pt x="965" y="2983"/>
                    <a:pt x="982" y="2948"/>
                  </a:cubicBezTo>
                  <a:cubicBezTo>
                    <a:pt x="1081" y="2750"/>
                    <a:pt x="909" y="2614"/>
                    <a:pt x="731" y="2614"/>
                  </a:cubicBezTo>
                  <a:cubicBezTo>
                    <a:pt x="622" y="2614"/>
                    <a:pt x="509" y="2666"/>
                    <a:pt x="457" y="2788"/>
                  </a:cubicBezTo>
                  <a:cubicBezTo>
                    <a:pt x="388" y="2948"/>
                    <a:pt x="503" y="3176"/>
                    <a:pt x="640" y="3267"/>
                  </a:cubicBezTo>
                  <a:cubicBezTo>
                    <a:pt x="728" y="3356"/>
                    <a:pt x="858" y="3389"/>
                    <a:pt x="975" y="3389"/>
                  </a:cubicBezTo>
                  <a:cubicBezTo>
                    <a:pt x="1009" y="3389"/>
                    <a:pt x="1042" y="3387"/>
                    <a:pt x="1073" y="3381"/>
                  </a:cubicBezTo>
                  <a:cubicBezTo>
                    <a:pt x="1393" y="3313"/>
                    <a:pt x="1621" y="3016"/>
                    <a:pt x="1690" y="2720"/>
                  </a:cubicBezTo>
                  <a:cubicBezTo>
                    <a:pt x="1781" y="2377"/>
                    <a:pt x="1644" y="2035"/>
                    <a:pt x="1370" y="1807"/>
                  </a:cubicBezTo>
                  <a:cubicBezTo>
                    <a:pt x="1065" y="1562"/>
                    <a:pt x="669" y="1427"/>
                    <a:pt x="295" y="1336"/>
                  </a:cubicBezTo>
                  <a:lnTo>
                    <a:pt x="295" y="1336"/>
                  </a:lnTo>
                  <a:cubicBezTo>
                    <a:pt x="627" y="740"/>
                    <a:pt x="1188" y="309"/>
                    <a:pt x="1849" y="117"/>
                  </a:cubicBezTo>
                  <a:cubicBezTo>
                    <a:pt x="1912" y="97"/>
                    <a:pt x="1898" y="0"/>
                    <a:pt x="18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6"/>
            <p:cNvSpPr/>
            <p:nvPr/>
          </p:nvSpPr>
          <p:spPr>
            <a:xfrm>
              <a:off x="5590650" y="4569750"/>
              <a:ext cx="20950" cy="42950"/>
            </a:xfrm>
            <a:custGeom>
              <a:avLst/>
              <a:gdLst/>
              <a:ahLst/>
              <a:cxnLst/>
              <a:rect l="l" t="t" r="r" b="b"/>
              <a:pathLst>
                <a:path w="838" h="1718" extrusionOk="0">
                  <a:moveTo>
                    <a:pt x="709" y="1"/>
                  </a:moveTo>
                  <a:cubicBezTo>
                    <a:pt x="681" y="1"/>
                    <a:pt x="654" y="13"/>
                    <a:pt x="639" y="43"/>
                  </a:cubicBezTo>
                  <a:cubicBezTo>
                    <a:pt x="594" y="180"/>
                    <a:pt x="525" y="294"/>
                    <a:pt x="480" y="408"/>
                  </a:cubicBezTo>
                  <a:cubicBezTo>
                    <a:pt x="434" y="522"/>
                    <a:pt x="388" y="636"/>
                    <a:pt x="320" y="750"/>
                  </a:cubicBezTo>
                  <a:cubicBezTo>
                    <a:pt x="274" y="865"/>
                    <a:pt x="229" y="979"/>
                    <a:pt x="183" y="1116"/>
                  </a:cubicBezTo>
                  <a:cubicBezTo>
                    <a:pt x="137" y="1230"/>
                    <a:pt x="69" y="1344"/>
                    <a:pt x="23" y="1481"/>
                  </a:cubicBezTo>
                  <a:cubicBezTo>
                    <a:pt x="0" y="1572"/>
                    <a:pt x="46" y="1663"/>
                    <a:pt x="137" y="1709"/>
                  </a:cubicBezTo>
                  <a:cubicBezTo>
                    <a:pt x="160" y="1715"/>
                    <a:pt x="184" y="1718"/>
                    <a:pt x="209" y="1718"/>
                  </a:cubicBezTo>
                  <a:cubicBezTo>
                    <a:pt x="281" y="1718"/>
                    <a:pt x="354" y="1692"/>
                    <a:pt x="388" y="1641"/>
                  </a:cubicBezTo>
                  <a:cubicBezTo>
                    <a:pt x="434" y="1504"/>
                    <a:pt x="480" y="1367"/>
                    <a:pt x="503" y="1230"/>
                  </a:cubicBezTo>
                  <a:cubicBezTo>
                    <a:pt x="548" y="1116"/>
                    <a:pt x="594" y="1002"/>
                    <a:pt x="617" y="865"/>
                  </a:cubicBezTo>
                  <a:cubicBezTo>
                    <a:pt x="639" y="750"/>
                    <a:pt x="662" y="636"/>
                    <a:pt x="708" y="522"/>
                  </a:cubicBezTo>
                  <a:cubicBezTo>
                    <a:pt x="754" y="385"/>
                    <a:pt x="776" y="248"/>
                    <a:pt x="822" y="134"/>
                  </a:cubicBezTo>
                  <a:cubicBezTo>
                    <a:pt x="838" y="57"/>
                    <a:pt x="769" y="1"/>
                    <a:pt x="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6"/>
            <p:cNvSpPr/>
            <p:nvPr/>
          </p:nvSpPr>
          <p:spPr>
            <a:xfrm>
              <a:off x="5640875" y="4511950"/>
              <a:ext cx="76475" cy="45900"/>
            </a:xfrm>
            <a:custGeom>
              <a:avLst/>
              <a:gdLst/>
              <a:ahLst/>
              <a:cxnLst/>
              <a:rect l="l" t="t" r="r" b="b"/>
              <a:pathLst>
                <a:path w="3059" h="1836" extrusionOk="0">
                  <a:moveTo>
                    <a:pt x="1672" y="1"/>
                  </a:moveTo>
                  <a:cubicBezTo>
                    <a:pt x="1638" y="1"/>
                    <a:pt x="1603" y="15"/>
                    <a:pt x="1575" y="50"/>
                  </a:cubicBezTo>
                  <a:cubicBezTo>
                    <a:pt x="1567" y="57"/>
                    <a:pt x="1560" y="65"/>
                    <a:pt x="1552" y="73"/>
                  </a:cubicBezTo>
                  <a:lnTo>
                    <a:pt x="1552" y="73"/>
                  </a:lnTo>
                  <a:cubicBezTo>
                    <a:pt x="1552" y="73"/>
                    <a:pt x="1552" y="72"/>
                    <a:pt x="1552" y="72"/>
                  </a:cubicBezTo>
                  <a:cubicBezTo>
                    <a:pt x="1552" y="73"/>
                    <a:pt x="1552" y="73"/>
                    <a:pt x="1551" y="74"/>
                  </a:cubicBezTo>
                  <a:lnTo>
                    <a:pt x="1551" y="74"/>
                  </a:lnTo>
                  <a:cubicBezTo>
                    <a:pt x="1452" y="178"/>
                    <a:pt x="1368" y="303"/>
                    <a:pt x="1306" y="441"/>
                  </a:cubicBezTo>
                  <a:lnTo>
                    <a:pt x="1306" y="441"/>
                  </a:lnTo>
                  <a:cubicBezTo>
                    <a:pt x="1040" y="779"/>
                    <a:pt x="701" y="1052"/>
                    <a:pt x="317" y="1244"/>
                  </a:cubicBezTo>
                  <a:lnTo>
                    <a:pt x="317" y="1244"/>
                  </a:lnTo>
                  <a:cubicBezTo>
                    <a:pt x="347" y="838"/>
                    <a:pt x="570" y="498"/>
                    <a:pt x="959" y="323"/>
                  </a:cubicBezTo>
                  <a:cubicBezTo>
                    <a:pt x="1039" y="283"/>
                    <a:pt x="996" y="156"/>
                    <a:pt x="923" y="156"/>
                  </a:cubicBezTo>
                  <a:cubicBezTo>
                    <a:pt x="912" y="156"/>
                    <a:pt x="901" y="158"/>
                    <a:pt x="890" y="164"/>
                  </a:cubicBezTo>
                  <a:cubicBezTo>
                    <a:pt x="388" y="369"/>
                    <a:pt x="0" y="917"/>
                    <a:pt x="23" y="1465"/>
                  </a:cubicBezTo>
                  <a:cubicBezTo>
                    <a:pt x="23" y="1539"/>
                    <a:pt x="84" y="1614"/>
                    <a:pt x="156" y="1614"/>
                  </a:cubicBezTo>
                  <a:cubicBezTo>
                    <a:pt x="172" y="1614"/>
                    <a:pt x="189" y="1610"/>
                    <a:pt x="205" y="1602"/>
                  </a:cubicBezTo>
                  <a:cubicBezTo>
                    <a:pt x="566" y="1481"/>
                    <a:pt x="896" y="1285"/>
                    <a:pt x="1180" y="1032"/>
                  </a:cubicBezTo>
                  <a:lnTo>
                    <a:pt x="1180" y="1032"/>
                  </a:lnTo>
                  <a:cubicBezTo>
                    <a:pt x="1178" y="1224"/>
                    <a:pt x="1219" y="1428"/>
                    <a:pt x="1370" y="1533"/>
                  </a:cubicBezTo>
                  <a:cubicBezTo>
                    <a:pt x="1598" y="1693"/>
                    <a:pt x="1895" y="1784"/>
                    <a:pt x="2168" y="1830"/>
                  </a:cubicBezTo>
                  <a:cubicBezTo>
                    <a:pt x="2213" y="1833"/>
                    <a:pt x="2258" y="1835"/>
                    <a:pt x="2302" y="1835"/>
                  </a:cubicBezTo>
                  <a:cubicBezTo>
                    <a:pt x="2547" y="1835"/>
                    <a:pt x="2774" y="1776"/>
                    <a:pt x="2967" y="1602"/>
                  </a:cubicBezTo>
                  <a:cubicBezTo>
                    <a:pt x="3059" y="1533"/>
                    <a:pt x="2990" y="1419"/>
                    <a:pt x="2899" y="1419"/>
                  </a:cubicBezTo>
                  <a:cubicBezTo>
                    <a:pt x="2747" y="1419"/>
                    <a:pt x="2584" y="1429"/>
                    <a:pt x="2425" y="1429"/>
                  </a:cubicBezTo>
                  <a:cubicBezTo>
                    <a:pt x="2346" y="1429"/>
                    <a:pt x="2267" y="1427"/>
                    <a:pt x="2191" y="1419"/>
                  </a:cubicBezTo>
                  <a:cubicBezTo>
                    <a:pt x="1979" y="1398"/>
                    <a:pt x="1766" y="1317"/>
                    <a:pt x="1590" y="1214"/>
                  </a:cubicBezTo>
                  <a:lnTo>
                    <a:pt x="1590" y="1214"/>
                  </a:lnTo>
                  <a:cubicBezTo>
                    <a:pt x="1525" y="988"/>
                    <a:pt x="1530" y="758"/>
                    <a:pt x="1616" y="555"/>
                  </a:cubicBezTo>
                  <a:lnTo>
                    <a:pt x="1616" y="555"/>
                  </a:lnTo>
                  <a:cubicBezTo>
                    <a:pt x="1679" y="469"/>
                    <a:pt x="1739" y="380"/>
                    <a:pt x="1794" y="287"/>
                  </a:cubicBezTo>
                  <a:lnTo>
                    <a:pt x="1794" y="287"/>
                  </a:lnTo>
                  <a:cubicBezTo>
                    <a:pt x="1797" y="284"/>
                    <a:pt x="1800" y="281"/>
                    <a:pt x="1803" y="278"/>
                  </a:cubicBezTo>
                  <a:cubicBezTo>
                    <a:pt x="1802" y="277"/>
                    <a:pt x="1801" y="276"/>
                    <a:pt x="1801" y="276"/>
                  </a:cubicBezTo>
                  <a:lnTo>
                    <a:pt x="1801" y="276"/>
                  </a:lnTo>
                  <a:cubicBezTo>
                    <a:pt x="1809" y="261"/>
                    <a:pt x="1818" y="247"/>
                    <a:pt x="1826" y="232"/>
                  </a:cubicBezTo>
                  <a:cubicBezTo>
                    <a:pt x="1877" y="129"/>
                    <a:pt x="1775"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6"/>
            <p:cNvSpPr/>
            <p:nvPr/>
          </p:nvSpPr>
          <p:spPr>
            <a:xfrm>
              <a:off x="5750425" y="4531300"/>
              <a:ext cx="14850" cy="44050"/>
            </a:xfrm>
            <a:custGeom>
              <a:avLst/>
              <a:gdLst/>
              <a:ahLst/>
              <a:cxnLst/>
              <a:rect l="l" t="t" r="r" b="b"/>
              <a:pathLst>
                <a:path w="594" h="1762" extrusionOk="0">
                  <a:moveTo>
                    <a:pt x="433" y="0"/>
                  </a:moveTo>
                  <a:cubicBezTo>
                    <a:pt x="359" y="0"/>
                    <a:pt x="293" y="44"/>
                    <a:pt x="274" y="120"/>
                  </a:cubicBezTo>
                  <a:cubicBezTo>
                    <a:pt x="229" y="371"/>
                    <a:pt x="183" y="622"/>
                    <a:pt x="137" y="873"/>
                  </a:cubicBezTo>
                  <a:cubicBezTo>
                    <a:pt x="115" y="1010"/>
                    <a:pt x="92" y="1124"/>
                    <a:pt x="69" y="1238"/>
                  </a:cubicBezTo>
                  <a:cubicBezTo>
                    <a:pt x="46" y="1398"/>
                    <a:pt x="0" y="1535"/>
                    <a:pt x="46" y="1672"/>
                  </a:cubicBezTo>
                  <a:cubicBezTo>
                    <a:pt x="76" y="1717"/>
                    <a:pt x="135" y="1762"/>
                    <a:pt x="192" y="1762"/>
                  </a:cubicBezTo>
                  <a:cubicBezTo>
                    <a:pt x="222" y="1762"/>
                    <a:pt x="251" y="1749"/>
                    <a:pt x="274" y="1718"/>
                  </a:cubicBezTo>
                  <a:cubicBezTo>
                    <a:pt x="320" y="1672"/>
                    <a:pt x="366" y="1604"/>
                    <a:pt x="388" y="1535"/>
                  </a:cubicBezTo>
                  <a:cubicBezTo>
                    <a:pt x="388" y="1467"/>
                    <a:pt x="411" y="1398"/>
                    <a:pt x="411" y="1330"/>
                  </a:cubicBezTo>
                  <a:cubicBezTo>
                    <a:pt x="434" y="1216"/>
                    <a:pt x="434" y="1102"/>
                    <a:pt x="457" y="965"/>
                  </a:cubicBezTo>
                  <a:cubicBezTo>
                    <a:pt x="503" y="713"/>
                    <a:pt x="548" y="462"/>
                    <a:pt x="571" y="189"/>
                  </a:cubicBezTo>
                  <a:cubicBezTo>
                    <a:pt x="594" y="120"/>
                    <a:pt x="548" y="29"/>
                    <a:pt x="480" y="6"/>
                  </a:cubicBezTo>
                  <a:cubicBezTo>
                    <a:pt x="464" y="2"/>
                    <a:pt x="448" y="0"/>
                    <a:pt x="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6"/>
            <p:cNvSpPr/>
            <p:nvPr/>
          </p:nvSpPr>
          <p:spPr>
            <a:xfrm>
              <a:off x="5789800" y="4465525"/>
              <a:ext cx="54825" cy="76375"/>
            </a:xfrm>
            <a:custGeom>
              <a:avLst/>
              <a:gdLst/>
              <a:ahLst/>
              <a:cxnLst/>
              <a:rect l="l" t="t" r="r" b="b"/>
              <a:pathLst>
                <a:path w="2193" h="3055" extrusionOk="0">
                  <a:moveTo>
                    <a:pt x="1565" y="2487"/>
                  </a:moveTo>
                  <a:lnTo>
                    <a:pt x="1565" y="2487"/>
                  </a:lnTo>
                  <a:cubicBezTo>
                    <a:pt x="1561" y="2492"/>
                    <a:pt x="1557" y="2496"/>
                    <a:pt x="1553" y="2500"/>
                  </a:cubicBezTo>
                  <a:cubicBezTo>
                    <a:pt x="1444" y="2609"/>
                    <a:pt x="1303" y="2685"/>
                    <a:pt x="1154" y="2713"/>
                  </a:cubicBezTo>
                  <a:lnTo>
                    <a:pt x="1154" y="2713"/>
                  </a:lnTo>
                  <a:cubicBezTo>
                    <a:pt x="1291" y="2638"/>
                    <a:pt x="1428" y="2563"/>
                    <a:pt x="1565" y="2487"/>
                  </a:cubicBezTo>
                  <a:close/>
                  <a:moveTo>
                    <a:pt x="303" y="1"/>
                  </a:moveTo>
                  <a:cubicBezTo>
                    <a:pt x="251" y="1"/>
                    <a:pt x="194" y="35"/>
                    <a:pt x="183" y="103"/>
                  </a:cubicBezTo>
                  <a:cubicBezTo>
                    <a:pt x="140" y="687"/>
                    <a:pt x="76" y="1290"/>
                    <a:pt x="11" y="1876"/>
                  </a:cubicBezTo>
                  <a:lnTo>
                    <a:pt x="11" y="1876"/>
                  </a:lnTo>
                  <a:cubicBezTo>
                    <a:pt x="6" y="1908"/>
                    <a:pt x="2" y="1941"/>
                    <a:pt x="0" y="1975"/>
                  </a:cubicBezTo>
                  <a:cubicBezTo>
                    <a:pt x="0" y="2078"/>
                    <a:pt x="69" y="2129"/>
                    <a:pt x="140" y="2129"/>
                  </a:cubicBezTo>
                  <a:cubicBezTo>
                    <a:pt x="212" y="2129"/>
                    <a:pt x="286" y="2078"/>
                    <a:pt x="297" y="1975"/>
                  </a:cubicBezTo>
                  <a:cubicBezTo>
                    <a:pt x="336" y="1569"/>
                    <a:pt x="784" y="1310"/>
                    <a:pt x="1184" y="1310"/>
                  </a:cubicBezTo>
                  <a:cubicBezTo>
                    <a:pt x="1256" y="1310"/>
                    <a:pt x="1327" y="1318"/>
                    <a:pt x="1393" y="1336"/>
                  </a:cubicBezTo>
                  <a:cubicBezTo>
                    <a:pt x="1621" y="1382"/>
                    <a:pt x="1826" y="1564"/>
                    <a:pt x="1849" y="1815"/>
                  </a:cubicBezTo>
                  <a:cubicBezTo>
                    <a:pt x="1864" y="1897"/>
                    <a:pt x="1857" y="1979"/>
                    <a:pt x="1835" y="2058"/>
                  </a:cubicBezTo>
                  <a:lnTo>
                    <a:pt x="1835" y="2058"/>
                  </a:lnTo>
                  <a:cubicBezTo>
                    <a:pt x="1418" y="2259"/>
                    <a:pt x="1015" y="2459"/>
                    <a:pt x="594" y="2660"/>
                  </a:cubicBezTo>
                  <a:cubicBezTo>
                    <a:pt x="480" y="2705"/>
                    <a:pt x="503" y="2865"/>
                    <a:pt x="594" y="2934"/>
                  </a:cubicBezTo>
                  <a:cubicBezTo>
                    <a:pt x="734" y="3017"/>
                    <a:pt x="882" y="3055"/>
                    <a:pt x="1030" y="3055"/>
                  </a:cubicBezTo>
                  <a:cubicBezTo>
                    <a:pt x="1520" y="3055"/>
                    <a:pt x="2004" y="2644"/>
                    <a:pt x="2149" y="2164"/>
                  </a:cubicBezTo>
                  <a:lnTo>
                    <a:pt x="2149" y="2164"/>
                  </a:lnTo>
                  <a:cubicBezTo>
                    <a:pt x="2187" y="2132"/>
                    <a:pt x="2192" y="2085"/>
                    <a:pt x="2177" y="2044"/>
                  </a:cubicBezTo>
                  <a:lnTo>
                    <a:pt x="2177" y="2044"/>
                  </a:lnTo>
                  <a:cubicBezTo>
                    <a:pt x="2185" y="1999"/>
                    <a:pt x="2190" y="1953"/>
                    <a:pt x="2192" y="1907"/>
                  </a:cubicBezTo>
                  <a:cubicBezTo>
                    <a:pt x="2192" y="1541"/>
                    <a:pt x="1963" y="1222"/>
                    <a:pt x="1644" y="1085"/>
                  </a:cubicBezTo>
                  <a:cubicBezTo>
                    <a:pt x="1497" y="1022"/>
                    <a:pt x="1341" y="993"/>
                    <a:pt x="1184" y="993"/>
                  </a:cubicBezTo>
                  <a:cubicBezTo>
                    <a:pt x="999" y="993"/>
                    <a:pt x="813" y="1033"/>
                    <a:pt x="640" y="1108"/>
                  </a:cubicBezTo>
                  <a:cubicBezTo>
                    <a:pt x="523" y="1159"/>
                    <a:pt x="418" y="1226"/>
                    <a:pt x="328" y="1307"/>
                  </a:cubicBezTo>
                  <a:lnTo>
                    <a:pt x="328" y="1307"/>
                  </a:lnTo>
                  <a:cubicBezTo>
                    <a:pt x="350" y="904"/>
                    <a:pt x="374" y="499"/>
                    <a:pt x="388" y="103"/>
                  </a:cubicBezTo>
                  <a:cubicBezTo>
                    <a:pt x="400" y="35"/>
                    <a:pt x="354"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6"/>
            <p:cNvSpPr/>
            <p:nvPr/>
          </p:nvSpPr>
          <p:spPr>
            <a:xfrm>
              <a:off x="5855800" y="4429650"/>
              <a:ext cx="68125" cy="204550"/>
            </a:xfrm>
            <a:custGeom>
              <a:avLst/>
              <a:gdLst/>
              <a:ahLst/>
              <a:cxnLst/>
              <a:rect l="l" t="t" r="r" b="b"/>
              <a:pathLst>
                <a:path w="2725" h="8182" extrusionOk="0">
                  <a:moveTo>
                    <a:pt x="1633" y="0"/>
                  </a:moveTo>
                  <a:cubicBezTo>
                    <a:pt x="1618" y="0"/>
                    <a:pt x="1601" y="3"/>
                    <a:pt x="1583" y="9"/>
                  </a:cubicBezTo>
                  <a:cubicBezTo>
                    <a:pt x="1332" y="77"/>
                    <a:pt x="1081" y="146"/>
                    <a:pt x="853" y="192"/>
                  </a:cubicBezTo>
                  <a:cubicBezTo>
                    <a:pt x="723" y="235"/>
                    <a:pt x="757" y="422"/>
                    <a:pt x="878" y="422"/>
                  </a:cubicBezTo>
                  <a:cubicBezTo>
                    <a:pt x="884" y="422"/>
                    <a:pt x="891" y="421"/>
                    <a:pt x="898" y="420"/>
                  </a:cubicBezTo>
                  <a:lnTo>
                    <a:pt x="1548" y="262"/>
                  </a:lnTo>
                  <a:lnTo>
                    <a:pt x="1548" y="262"/>
                  </a:lnTo>
                  <a:cubicBezTo>
                    <a:pt x="2162" y="1568"/>
                    <a:pt x="2379" y="3025"/>
                    <a:pt x="2222" y="4460"/>
                  </a:cubicBezTo>
                  <a:cubicBezTo>
                    <a:pt x="2131" y="5190"/>
                    <a:pt x="1925" y="5921"/>
                    <a:pt x="1629" y="6583"/>
                  </a:cubicBezTo>
                  <a:cubicBezTo>
                    <a:pt x="1492" y="6902"/>
                    <a:pt x="1332" y="7267"/>
                    <a:pt x="1104" y="7541"/>
                  </a:cubicBezTo>
                  <a:cubicBezTo>
                    <a:pt x="978" y="7682"/>
                    <a:pt x="783" y="7804"/>
                    <a:pt x="598" y="7804"/>
                  </a:cubicBezTo>
                  <a:cubicBezTo>
                    <a:pt x="482" y="7804"/>
                    <a:pt x="370" y="7756"/>
                    <a:pt x="282" y="7633"/>
                  </a:cubicBezTo>
                  <a:cubicBezTo>
                    <a:pt x="243" y="7594"/>
                    <a:pt x="196" y="7576"/>
                    <a:pt x="153" y="7576"/>
                  </a:cubicBezTo>
                  <a:cubicBezTo>
                    <a:pt x="70" y="7576"/>
                    <a:pt x="1" y="7642"/>
                    <a:pt x="31" y="7747"/>
                  </a:cubicBezTo>
                  <a:cubicBezTo>
                    <a:pt x="79" y="8059"/>
                    <a:pt x="316" y="8181"/>
                    <a:pt x="580" y="8181"/>
                  </a:cubicBezTo>
                  <a:cubicBezTo>
                    <a:pt x="818" y="8181"/>
                    <a:pt x="1078" y="8081"/>
                    <a:pt x="1241" y="7929"/>
                  </a:cubicBezTo>
                  <a:cubicBezTo>
                    <a:pt x="1492" y="7724"/>
                    <a:pt x="1629" y="7427"/>
                    <a:pt x="1789" y="7153"/>
                  </a:cubicBezTo>
                  <a:cubicBezTo>
                    <a:pt x="1925" y="6857"/>
                    <a:pt x="2062" y="6537"/>
                    <a:pt x="2177" y="6217"/>
                  </a:cubicBezTo>
                  <a:cubicBezTo>
                    <a:pt x="2610" y="4939"/>
                    <a:pt x="2724" y="3547"/>
                    <a:pt x="2473" y="2223"/>
                  </a:cubicBezTo>
                  <a:cubicBezTo>
                    <a:pt x="2336" y="1470"/>
                    <a:pt x="2085" y="739"/>
                    <a:pt x="1720" y="55"/>
                  </a:cubicBezTo>
                  <a:cubicBezTo>
                    <a:pt x="1703" y="21"/>
                    <a:pt x="1674" y="0"/>
                    <a:pt x="1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6"/>
            <p:cNvSpPr/>
            <p:nvPr/>
          </p:nvSpPr>
          <p:spPr>
            <a:xfrm>
              <a:off x="6053575" y="4440500"/>
              <a:ext cx="54950" cy="187475"/>
            </a:xfrm>
            <a:custGeom>
              <a:avLst/>
              <a:gdLst/>
              <a:ahLst/>
              <a:cxnLst/>
              <a:rect l="l" t="t" r="r" b="b"/>
              <a:pathLst>
                <a:path w="2198" h="7499" extrusionOk="0">
                  <a:moveTo>
                    <a:pt x="2110" y="1"/>
                  </a:moveTo>
                  <a:cubicBezTo>
                    <a:pt x="2098" y="1"/>
                    <a:pt x="2086" y="3"/>
                    <a:pt x="2072" y="9"/>
                  </a:cubicBezTo>
                  <a:cubicBezTo>
                    <a:pt x="885" y="328"/>
                    <a:pt x="1204" y="1926"/>
                    <a:pt x="1227" y="2839"/>
                  </a:cubicBezTo>
                  <a:cubicBezTo>
                    <a:pt x="1250" y="3661"/>
                    <a:pt x="1159" y="4460"/>
                    <a:pt x="999" y="5259"/>
                  </a:cubicBezTo>
                  <a:cubicBezTo>
                    <a:pt x="908" y="5669"/>
                    <a:pt x="794" y="6057"/>
                    <a:pt x="679" y="6445"/>
                  </a:cubicBezTo>
                  <a:cubicBezTo>
                    <a:pt x="611" y="6628"/>
                    <a:pt x="565" y="6856"/>
                    <a:pt x="451" y="7016"/>
                  </a:cubicBezTo>
                  <a:cubicBezTo>
                    <a:pt x="428" y="7039"/>
                    <a:pt x="383" y="7085"/>
                    <a:pt x="337" y="7107"/>
                  </a:cubicBezTo>
                  <a:cubicBezTo>
                    <a:pt x="314" y="7130"/>
                    <a:pt x="291" y="7153"/>
                    <a:pt x="269" y="7176"/>
                  </a:cubicBezTo>
                  <a:cubicBezTo>
                    <a:pt x="256" y="7176"/>
                    <a:pt x="247" y="7178"/>
                    <a:pt x="241" y="7180"/>
                  </a:cubicBezTo>
                  <a:lnTo>
                    <a:pt x="241" y="7180"/>
                  </a:lnTo>
                  <a:cubicBezTo>
                    <a:pt x="225" y="7135"/>
                    <a:pt x="190" y="7113"/>
                    <a:pt x="154" y="7113"/>
                  </a:cubicBezTo>
                  <a:cubicBezTo>
                    <a:pt x="115" y="7113"/>
                    <a:pt x="75" y="7142"/>
                    <a:pt x="63" y="7199"/>
                  </a:cubicBezTo>
                  <a:cubicBezTo>
                    <a:pt x="0" y="7387"/>
                    <a:pt x="167" y="7498"/>
                    <a:pt x="354" y="7498"/>
                  </a:cubicBezTo>
                  <a:cubicBezTo>
                    <a:pt x="371" y="7498"/>
                    <a:pt x="388" y="7497"/>
                    <a:pt x="406" y="7495"/>
                  </a:cubicBezTo>
                  <a:cubicBezTo>
                    <a:pt x="725" y="7450"/>
                    <a:pt x="839" y="7130"/>
                    <a:pt x="931" y="6879"/>
                  </a:cubicBezTo>
                  <a:cubicBezTo>
                    <a:pt x="1250" y="6035"/>
                    <a:pt x="1456" y="5167"/>
                    <a:pt x="1547" y="4277"/>
                  </a:cubicBezTo>
                  <a:cubicBezTo>
                    <a:pt x="1592" y="3843"/>
                    <a:pt x="1615" y="3410"/>
                    <a:pt x="1615" y="2976"/>
                  </a:cubicBezTo>
                  <a:cubicBezTo>
                    <a:pt x="1592" y="2588"/>
                    <a:pt x="1547" y="2200"/>
                    <a:pt x="1524" y="1812"/>
                  </a:cubicBezTo>
                  <a:cubicBezTo>
                    <a:pt x="1501" y="1241"/>
                    <a:pt x="1501" y="397"/>
                    <a:pt x="2117" y="168"/>
                  </a:cubicBezTo>
                  <a:cubicBezTo>
                    <a:pt x="2198" y="128"/>
                    <a:pt x="2190" y="1"/>
                    <a:pt x="2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6"/>
            <p:cNvSpPr/>
            <p:nvPr/>
          </p:nvSpPr>
          <p:spPr>
            <a:xfrm>
              <a:off x="6111075" y="4567800"/>
              <a:ext cx="31725" cy="68225"/>
            </a:xfrm>
            <a:custGeom>
              <a:avLst/>
              <a:gdLst/>
              <a:ahLst/>
              <a:cxnLst/>
              <a:rect l="l" t="t" r="r" b="b"/>
              <a:pathLst>
                <a:path w="1269" h="2729" extrusionOk="0">
                  <a:moveTo>
                    <a:pt x="328" y="1"/>
                  </a:moveTo>
                  <a:cubicBezTo>
                    <a:pt x="245" y="1"/>
                    <a:pt x="160" y="73"/>
                    <a:pt x="160" y="167"/>
                  </a:cubicBezTo>
                  <a:cubicBezTo>
                    <a:pt x="183" y="806"/>
                    <a:pt x="137" y="1468"/>
                    <a:pt x="160" y="2107"/>
                  </a:cubicBezTo>
                  <a:cubicBezTo>
                    <a:pt x="160" y="2221"/>
                    <a:pt x="245" y="2278"/>
                    <a:pt x="334" y="2278"/>
                  </a:cubicBezTo>
                  <a:cubicBezTo>
                    <a:pt x="422" y="2278"/>
                    <a:pt x="514" y="2221"/>
                    <a:pt x="525" y="2107"/>
                  </a:cubicBezTo>
                  <a:cubicBezTo>
                    <a:pt x="525" y="1785"/>
                    <a:pt x="513" y="1457"/>
                    <a:pt x="502" y="1129"/>
                  </a:cubicBezTo>
                  <a:lnTo>
                    <a:pt x="502" y="1129"/>
                  </a:lnTo>
                  <a:cubicBezTo>
                    <a:pt x="502" y="1128"/>
                    <a:pt x="502" y="1126"/>
                    <a:pt x="502" y="1125"/>
                  </a:cubicBezTo>
                  <a:cubicBezTo>
                    <a:pt x="502" y="981"/>
                    <a:pt x="514" y="841"/>
                    <a:pt x="533" y="702"/>
                  </a:cubicBezTo>
                  <a:lnTo>
                    <a:pt x="533" y="702"/>
                  </a:lnTo>
                  <a:cubicBezTo>
                    <a:pt x="726" y="989"/>
                    <a:pt x="882" y="1303"/>
                    <a:pt x="867" y="1627"/>
                  </a:cubicBezTo>
                  <a:cubicBezTo>
                    <a:pt x="845" y="1983"/>
                    <a:pt x="585" y="2381"/>
                    <a:pt x="192" y="2381"/>
                  </a:cubicBezTo>
                  <a:cubicBezTo>
                    <a:pt x="182" y="2381"/>
                    <a:pt x="171" y="2381"/>
                    <a:pt x="160" y="2381"/>
                  </a:cubicBezTo>
                  <a:cubicBezTo>
                    <a:pt x="69" y="2381"/>
                    <a:pt x="0" y="2472"/>
                    <a:pt x="0" y="2563"/>
                  </a:cubicBezTo>
                  <a:cubicBezTo>
                    <a:pt x="0" y="2654"/>
                    <a:pt x="69" y="2723"/>
                    <a:pt x="160" y="2723"/>
                  </a:cubicBezTo>
                  <a:cubicBezTo>
                    <a:pt x="191" y="2727"/>
                    <a:pt x="222" y="2729"/>
                    <a:pt x="253" y="2729"/>
                  </a:cubicBezTo>
                  <a:cubicBezTo>
                    <a:pt x="775" y="2729"/>
                    <a:pt x="1145" y="2193"/>
                    <a:pt x="1210" y="1719"/>
                  </a:cubicBezTo>
                  <a:cubicBezTo>
                    <a:pt x="1268" y="1175"/>
                    <a:pt x="947" y="681"/>
                    <a:pt x="610" y="265"/>
                  </a:cubicBezTo>
                  <a:lnTo>
                    <a:pt x="610" y="265"/>
                  </a:lnTo>
                  <a:cubicBezTo>
                    <a:pt x="620" y="217"/>
                    <a:pt x="629" y="169"/>
                    <a:pt x="639" y="121"/>
                  </a:cubicBezTo>
                  <a:cubicBezTo>
                    <a:pt x="652" y="68"/>
                    <a:pt x="612" y="30"/>
                    <a:pt x="567" y="30"/>
                  </a:cubicBezTo>
                  <a:cubicBezTo>
                    <a:pt x="534" y="30"/>
                    <a:pt x="499" y="50"/>
                    <a:pt x="479" y="98"/>
                  </a:cubicBezTo>
                  <a:cubicBezTo>
                    <a:pt x="479" y="100"/>
                    <a:pt x="478" y="102"/>
                    <a:pt x="477" y="104"/>
                  </a:cubicBezTo>
                  <a:lnTo>
                    <a:pt x="477" y="104"/>
                  </a:lnTo>
                  <a:cubicBezTo>
                    <a:pt x="463" y="86"/>
                    <a:pt x="448" y="69"/>
                    <a:pt x="434" y="52"/>
                  </a:cubicBezTo>
                  <a:cubicBezTo>
                    <a:pt x="405" y="16"/>
                    <a:pt x="367" y="1"/>
                    <a:pt x="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6"/>
            <p:cNvSpPr/>
            <p:nvPr/>
          </p:nvSpPr>
          <p:spPr>
            <a:xfrm>
              <a:off x="6189800" y="4443950"/>
              <a:ext cx="43000" cy="131475"/>
            </a:xfrm>
            <a:custGeom>
              <a:avLst/>
              <a:gdLst/>
              <a:ahLst/>
              <a:cxnLst/>
              <a:rect l="l" t="t" r="r" b="b"/>
              <a:pathLst>
                <a:path w="1720" h="5259" extrusionOk="0">
                  <a:moveTo>
                    <a:pt x="1585" y="0"/>
                  </a:moveTo>
                  <a:cubicBezTo>
                    <a:pt x="1560" y="0"/>
                    <a:pt x="1534" y="9"/>
                    <a:pt x="1507" y="30"/>
                  </a:cubicBezTo>
                  <a:cubicBezTo>
                    <a:pt x="823" y="670"/>
                    <a:pt x="343" y="1514"/>
                    <a:pt x="138" y="2427"/>
                  </a:cubicBezTo>
                  <a:cubicBezTo>
                    <a:pt x="47" y="2884"/>
                    <a:pt x="1" y="3363"/>
                    <a:pt x="24" y="3819"/>
                  </a:cubicBezTo>
                  <a:cubicBezTo>
                    <a:pt x="24" y="4253"/>
                    <a:pt x="69" y="4824"/>
                    <a:pt x="320" y="5189"/>
                  </a:cubicBezTo>
                  <a:cubicBezTo>
                    <a:pt x="357" y="5235"/>
                    <a:pt x="413" y="5259"/>
                    <a:pt x="466" y="5259"/>
                  </a:cubicBezTo>
                  <a:cubicBezTo>
                    <a:pt x="544" y="5259"/>
                    <a:pt x="617" y="5207"/>
                    <a:pt x="617" y="5098"/>
                  </a:cubicBezTo>
                  <a:cubicBezTo>
                    <a:pt x="617" y="4892"/>
                    <a:pt x="549" y="4710"/>
                    <a:pt x="503" y="4504"/>
                  </a:cubicBezTo>
                  <a:cubicBezTo>
                    <a:pt x="457" y="4299"/>
                    <a:pt x="435" y="4071"/>
                    <a:pt x="412" y="3865"/>
                  </a:cubicBezTo>
                  <a:cubicBezTo>
                    <a:pt x="389" y="3409"/>
                    <a:pt x="412" y="2975"/>
                    <a:pt x="503" y="2541"/>
                  </a:cubicBezTo>
                  <a:cubicBezTo>
                    <a:pt x="686" y="1651"/>
                    <a:pt x="1074" y="829"/>
                    <a:pt x="1667" y="167"/>
                  </a:cubicBezTo>
                  <a:cubicBezTo>
                    <a:pt x="1720" y="97"/>
                    <a:pt x="1665" y="0"/>
                    <a:pt x="1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6"/>
            <p:cNvSpPr/>
            <p:nvPr/>
          </p:nvSpPr>
          <p:spPr>
            <a:xfrm>
              <a:off x="6264000" y="4487075"/>
              <a:ext cx="18275" cy="68950"/>
            </a:xfrm>
            <a:custGeom>
              <a:avLst/>
              <a:gdLst/>
              <a:ahLst/>
              <a:cxnLst/>
              <a:rect l="l" t="t" r="r" b="b"/>
              <a:pathLst>
                <a:path w="731" h="2758" extrusionOk="0">
                  <a:moveTo>
                    <a:pt x="157" y="0"/>
                  </a:moveTo>
                  <a:cubicBezTo>
                    <a:pt x="109" y="0"/>
                    <a:pt x="57" y="29"/>
                    <a:pt x="46" y="86"/>
                  </a:cubicBezTo>
                  <a:cubicBezTo>
                    <a:pt x="23" y="314"/>
                    <a:pt x="0" y="542"/>
                    <a:pt x="23" y="771"/>
                  </a:cubicBezTo>
                  <a:cubicBezTo>
                    <a:pt x="23" y="999"/>
                    <a:pt x="46" y="1227"/>
                    <a:pt x="69" y="1455"/>
                  </a:cubicBezTo>
                  <a:cubicBezTo>
                    <a:pt x="114" y="1684"/>
                    <a:pt x="137" y="1912"/>
                    <a:pt x="183" y="2117"/>
                  </a:cubicBezTo>
                  <a:cubicBezTo>
                    <a:pt x="228" y="2323"/>
                    <a:pt x="251" y="2642"/>
                    <a:pt x="434" y="2734"/>
                  </a:cubicBezTo>
                  <a:cubicBezTo>
                    <a:pt x="458" y="2750"/>
                    <a:pt x="488" y="2757"/>
                    <a:pt x="518" y="2757"/>
                  </a:cubicBezTo>
                  <a:cubicBezTo>
                    <a:pt x="572" y="2757"/>
                    <a:pt x="625" y="2732"/>
                    <a:pt x="639" y="2688"/>
                  </a:cubicBezTo>
                  <a:cubicBezTo>
                    <a:pt x="731" y="2482"/>
                    <a:pt x="594" y="2254"/>
                    <a:pt x="548" y="2049"/>
                  </a:cubicBezTo>
                  <a:cubicBezTo>
                    <a:pt x="502" y="1843"/>
                    <a:pt x="457" y="1638"/>
                    <a:pt x="411" y="1410"/>
                  </a:cubicBezTo>
                  <a:cubicBezTo>
                    <a:pt x="365" y="1204"/>
                    <a:pt x="343" y="976"/>
                    <a:pt x="320" y="771"/>
                  </a:cubicBezTo>
                  <a:cubicBezTo>
                    <a:pt x="297" y="542"/>
                    <a:pt x="274" y="314"/>
                    <a:pt x="251" y="86"/>
                  </a:cubicBezTo>
                  <a:cubicBezTo>
                    <a:pt x="251" y="29"/>
                    <a:pt x="206"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6"/>
            <p:cNvSpPr/>
            <p:nvPr/>
          </p:nvSpPr>
          <p:spPr>
            <a:xfrm>
              <a:off x="6260575" y="4489475"/>
              <a:ext cx="82200" cy="71300"/>
            </a:xfrm>
            <a:custGeom>
              <a:avLst/>
              <a:gdLst/>
              <a:ahLst/>
              <a:cxnLst/>
              <a:rect l="l" t="t" r="r" b="b"/>
              <a:pathLst>
                <a:path w="3288" h="2852" extrusionOk="0">
                  <a:moveTo>
                    <a:pt x="398" y="0"/>
                  </a:moveTo>
                  <a:cubicBezTo>
                    <a:pt x="303" y="0"/>
                    <a:pt x="208" y="4"/>
                    <a:pt x="114" y="13"/>
                  </a:cubicBezTo>
                  <a:cubicBezTo>
                    <a:pt x="23" y="13"/>
                    <a:pt x="0" y="150"/>
                    <a:pt x="92" y="195"/>
                  </a:cubicBezTo>
                  <a:cubicBezTo>
                    <a:pt x="571" y="355"/>
                    <a:pt x="1096" y="401"/>
                    <a:pt x="1598" y="469"/>
                  </a:cubicBezTo>
                  <a:cubicBezTo>
                    <a:pt x="1970" y="522"/>
                    <a:pt x="2369" y="589"/>
                    <a:pt x="2764" y="616"/>
                  </a:cubicBezTo>
                  <a:lnTo>
                    <a:pt x="2764" y="616"/>
                  </a:lnTo>
                  <a:cubicBezTo>
                    <a:pt x="2490" y="902"/>
                    <a:pt x="2208" y="1188"/>
                    <a:pt x="1940" y="1473"/>
                  </a:cubicBezTo>
                  <a:cubicBezTo>
                    <a:pt x="1575" y="1839"/>
                    <a:pt x="1210" y="2181"/>
                    <a:pt x="890" y="2569"/>
                  </a:cubicBezTo>
                  <a:cubicBezTo>
                    <a:pt x="769" y="2691"/>
                    <a:pt x="872" y="2852"/>
                    <a:pt x="998" y="2852"/>
                  </a:cubicBezTo>
                  <a:cubicBezTo>
                    <a:pt x="1038" y="2852"/>
                    <a:pt x="1080" y="2836"/>
                    <a:pt x="1119" y="2797"/>
                  </a:cubicBezTo>
                  <a:cubicBezTo>
                    <a:pt x="1484" y="2455"/>
                    <a:pt x="1826" y="2067"/>
                    <a:pt x="2169" y="1702"/>
                  </a:cubicBezTo>
                  <a:cubicBezTo>
                    <a:pt x="2511" y="1314"/>
                    <a:pt x="2853" y="949"/>
                    <a:pt x="3196" y="583"/>
                  </a:cubicBezTo>
                  <a:cubicBezTo>
                    <a:pt x="3287" y="515"/>
                    <a:pt x="3241" y="355"/>
                    <a:pt x="3127" y="332"/>
                  </a:cubicBezTo>
                  <a:cubicBezTo>
                    <a:pt x="2648" y="241"/>
                    <a:pt x="2146" y="172"/>
                    <a:pt x="1644" y="127"/>
                  </a:cubicBezTo>
                  <a:cubicBezTo>
                    <a:pt x="1235" y="71"/>
                    <a:pt x="812"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6"/>
            <p:cNvSpPr/>
            <p:nvPr/>
          </p:nvSpPr>
          <p:spPr>
            <a:xfrm>
              <a:off x="6362725" y="4557425"/>
              <a:ext cx="15425" cy="9425"/>
            </a:xfrm>
            <a:custGeom>
              <a:avLst/>
              <a:gdLst/>
              <a:ahLst/>
              <a:cxnLst/>
              <a:rect l="l" t="t" r="r" b="b"/>
              <a:pathLst>
                <a:path w="617" h="377" extrusionOk="0">
                  <a:moveTo>
                    <a:pt x="211" y="1"/>
                  </a:moveTo>
                  <a:cubicBezTo>
                    <a:pt x="200" y="1"/>
                    <a:pt x="190" y="3"/>
                    <a:pt x="183" y="11"/>
                  </a:cubicBezTo>
                  <a:cubicBezTo>
                    <a:pt x="160" y="11"/>
                    <a:pt x="137" y="34"/>
                    <a:pt x="114" y="34"/>
                  </a:cubicBezTo>
                  <a:cubicBezTo>
                    <a:pt x="91" y="34"/>
                    <a:pt x="46" y="57"/>
                    <a:pt x="23" y="79"/>
                  </a:cubicBezTo>
                  <a:cubicBezTo>
                    <a:pt x="0" y="125"/>
                    <a:pt x="0" y="148"/>
                    <a:pt x="0" y="193"/>
                  </a:cubicBezTo>
                  <a:cubicBezTo>
                    <a:pt x="0" y="216"/>
                    <a:pt x="0" y="239"/>
                    <a:pt x="23" y="262"/>
                  </a:cubicBezTo>
                  <a:cubicBezTo>
                    <a:pt x="46" y="308"/>
                    <a:pt x="68" y="330"/>
                    <a:pt x="114" y="353"/>
                  </a:cubicBezTo>
                  <a:cubicBezTo>
                    <a:pt x="137" y="353"/>
                    <a:pt x="160" y="353"/>
                    <a:pt x="183" y="376"/>
                  </a:cubicBezTo>
                  <a:lnTo>
                    <a:pt x="342" y="376"/>
                  </a:lnTo>
                  <a:cubicBezTo>
                    <a:pt x="365" y="376"/>
                    <a:pt x="365" y="376"/>
                    <a:pt x="388" y="353"/>
                  </a:cubicBezTo>
                  <a:cubicBezTo>
                    <a:pt x="411" y="353"/>
                    <a:pt x="434" y="353"/>
                    <a:pt x="457" y="330"/>
                  </a:cubicBezTo>
                  <a:lnTo>
                    <a:pt x="479" y="330"/>
                  </a:lnTo>
                  <a:cubicBezTo>
                    <a:pt x="502" y="308"/>
                    <a:pt x="525" y="308"/>
                    <a:pt x="548" y="285"/>
                  </a:cubicBezTo>
                  <a:lnTo>
                    <a:pt x="548" y="285"/>
                  </a:lnTo>
                  <a:cubicBezTo>
                    <a:pt x="547" y="285"/>
                    <a:pt x="527" y="305"/>
                    <a:pt x="506" y="307"/>
                  </a:cubicBezTo>
                  <a:lnTo>
                    <a:pt x="506" y="307"/>
                  </a:lnTo>
                  <a:cubicBezTo>
                    <a:pt x="506" y="307"/>
                    <a:pt x="507" y="306"/>
                    <a:pt x="508" y="305"/>
                  </a:cubicBezTo>
                  <a:lnTo>
                    <a:pt x="508" y="305"/>
                  </a:lnTo>
                  <a:lnTo>
                    <a:pt x="548" y="285"/>
                  </a:lnTo>
                  <a:lnTo>
                    <a:pt x="548" y="285"/>
                  </a:lnTo>
                  <a:cubicBezTo>
                    <a:pt x="548" y="285"/>
                    <a:pt x="548" y="285"/>
                    <a:pt x="548" y="285"/>
                  </a:cubicBezTo>
                  <a:cubicBezTo>
                    <a:pt x="593" y="285"/>
                    <a:pt x="616" y="239"/>
                    <a:pt x="616" y="193"/>
                  </a:cubicBezTo>
                  <a:cubicBezTo>
                    <a:pt x="616" y="148"/>
                    <a:pt x="593" y="102"/>
                    <a:pt x="548" y="79"/>
                  </a:cubicBezTo>
                  <a:lnTo>
                    <a:pt x="514" y="79"/>
                  </a:lnTo>
                  <a:cubicBezTo>
                    <a:pt x="507" y="76"/>
                    <a:pt x="501" y="73"/>
                    <a:pt x="494" y="69"/>
                  </a:cubicBezTo>
                  <a:lnTo>
                    <a:pt x="494" y="69"/>
                  </a:lnTo>
                  <a:cubicBezTo>
                    <a:pt x="471" y="41"/>
                    <a:pt x="441" y="26"/>
                    <a:pt x="411" y="11"/>
                  </a:cubicBezTo>
                  <a:lnTo>
                    <a:pt x="274" y="11"/>
                  </a:lnTo>
                  <a:cubicBezTo>
                    <a:pt x="259" y="11"/>
                    <a:pt x="233"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6"/>
            <p:cNvSpPr/>
            <p:nvPr/>
          </p:nvSpPr>
          <p:spPr>
            <a:xfrm>
              <a:off x="6423200" y="4478300"/>
              <a:ext cx="14300" cy="73075"/>
            </a:xfrm>
            <a:custGeom>
              <a:avLst/>
              <a:gdLst/>
              <a:ahLst/>
              <a:cxnLst/>
              <a:rect l="l" t="t" r="r" b="b"/>
              <a:pathLst>
                <a:path w="572" h="2923" extrusionOk="0">
                  <a:moveTo>
                    <a:pt x="494" y="0"/>
                  </a:moveTo>
                  <a:cubicBezTo>
                    <a:pt x="450" y="0"/>
                    <a:pt x="400" y="35"/>
                    <a:pt x="389" y="94"/>
                  </a:cubicBezTo>
                  <a:cubicBezTo>
                    <a:pt x="320" y="574"/>
                    <a:pt x="252" y="1030"/>
                    <a:pt x="206" y="1510"/>
                  </a:cubicBezTo>
                  <a:cubicBezTo>
                    <a:pt x="160" y="1738"/>
                    <a:pt x="137" y="1966"/>
                    <a:pt x="115" y="2194"/>
                  </a:cubicBezTo>
                  <a:cubicBezTo>
                    <a:pt x="92" y="2423"/>
                    <a:pt x="0" y="2697"/>
                    <a:pt x="183" y="2879"/>
                  </a:cubicBezTo>
                  <a:cubicBezTo>
                    <a:pt x="204" y="2910"/>
                    <a:pt x="234" y="2922"/>
                    <a:pt x="267" y="2922"/>
                  </a:cubicBezTo>
                  <a:cubicBezTo>
                    <a:pt x="307" y="2922"/>
                    <a:pt x="351" y="2904"/>
                    <a:pt x="389" y="2879"/>
                  </a:cubicBezTo>
                  <a:cubicBezTo>
                    <a:pt x="571" y="2719"/>
                    <a:pt x="525" y="2423"/>
                    <a:pt x="525" y="2194"/>
                  </a:cubicBezTo>
                  <a:cubicBezTo>
                    <a:pt x="548" y="1966"/>
                    <a:pt x="548" y="1738"/>
                    <a:pt x="548" y="1510"/>
                  </a:cubicBezTo>
                  <a:cubicBezTo>
                    <a:pt x="571" y="1030"/>
                    <a:pt x="571" y="574"/>
                    <a:pt x="571" y="94"/>
                  </a:cubicBezTo>
                  <a:cubicBezTo>
                    <a:pt x="571" y="29"/>
                    <a:pt x="53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6"/>
            <p:cNvSpPr/>
            <p:nvPr/>
          </p:nvSpPr>
          <p:spPr>
            <a:xfrm>
              <a:off x="6422050" y="4475825"/>
              <a:ext cx="57675" cy="9425"/>
            </a:xfrm>
            <a:custGeom>
              <a:avLst/>
              <a:gdLst/>
              <a:ahLst/>
              <a:cxnLst/>
              <a:rect l="l" t="t" r="r" b="b"/>
              <a:pathLst>
                <a:path w="2307" h="377" extrusionOk="0">
                  <a:moveTo>
                    <a:pt x="1736" y="1"/>
                  </a:moveTo>
                  <a:cubicBezTo>
                    <a:pt x="1523" y="1"/>
                    <a:pt x="1309" y="11"/>
                    <a:pt x="1096" y="11"/>
                  </a:cubicBezTo>
                  <a:cubicBezTo>
                    <a:pt x="777" y="34"/>
                    <a:pt x="435" y="34"/>
                    <a:pt x="115" y="79"/>
                  </a:cubicBezTo>
                  <a:cubicBezTo>
                    <a:pt x="1" y="102"/>
                    <a:pt x="1" y="262"/>
                    <a:pt x="115" y="285"/>
                  </a:cubicBezTo>
                  <a:cubicBezTo>
                    <a:pt x="435" y="330"/>
                    <a:pt x="777" y="353"/>
                    <a:pt x="1096" y="353"/>
                  </a:cubicBezTo>
                  <a:cubicBezTo>
                    <a:pt x="1416" y="376"/>
                    <a:pt x="1736" y="376"/>
                    <a:pt x="2055" y="376"/>
                  </a:cubicBezTo>
                  <a:cubicBezTo>
                    <a:pt x="2306" y="353"/>
                    <a:pt x="2306" y="11"/>
                    <a:pt x="2055" y="11"/>
                  </a:cubicBezTo>
                  <a:cubicBezTo>
                    <a:pt x="1949" y="3"/>
                    <a:pt x="1842" y="1"/>
                    <a:pt x="17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6"/>
            <p:cNvSpPr/>
            <p:nvPr/>
          </p:nvSpPr>
          <p:spPr>
            <a:xfrm>
              <a:off x="6426625" y="4507775"/>
              <a:ext cx="30275" cy="7950"/>
            </a:xfrm>
            <a:custGeom>
              <a:avLst/>
              <a:gdLst/>
              <a:ahLst/>
              <a:cxnLst/>
              <a:rect l="l" t="t" r="r" b="b"/>
              <a:pathLst>
                <a:path w="1211" h="318" extrusionOk="0">
                  <a:moveTo>
                    <a:pt x="975" y="1"/>
                  </a:moveTo>
                  <a:cubicBezTo>
                    <a:pt x="921" y="1"/>
                    <a:pt x="860" y="11"/>
                    <a:pt x="799" y="11"/>
                  </a:cubicBezTo>
                  <a:cubicBezTo>
                    <a:pt x="731" y="11"/>
                    <a:pt x="662" y="34"/>
                    <a:pt x="571" y="34"/>
                  </a:cubicBezTo>
                  <a:lnTo>
                    <a:pt x="115" y="34"/>
                  </a:lnTo>
                  <a:cubicBezTo>
                    <a:pt x="46" y="57"/>
                    <a:pt x="0" y="102"/>
                    <a:pt x="0" y="171"/>
                  </a:cubicBezTo>
                  <a:cubicBezTo>
                    <a:pt x="0" y="239"/>
                    <a:pt x="46" y="285"/>
                    <a:pt x="115" y="285"/>
                  </a:cubicBezTo>
                  <a:cubicBezTo>
                    <a:pt x="274" y="285"/>
                    <a:pt x="434" y="308"/>
                    <a:pt x="571" y="308"/>
                  </a:cubicBezTo>
                  <a:lnTo>
                    <a:pt x="799" y="308"/>
                  </a:lnTo>
                  <a:cubicBezTo>
                    <a:pt x="860" y="308"/>
                    <a:pt x="921" y="318"/>
                    <a:pt x="975" y="318"/>
                  </a:cubicBezTo>
                  <a:cubicBezTo>
                    <a:pt x="1002" y="318"/>
                    <a:pt x="1028" y="315"/>
                    <a:pt x="1050" y="308"/>
                  </a:cubicBezTo>
                  <a:cubicBezTo>
                    <a:pt x="1210" y="285"/>
                    <a:pt x="1210" y="57"/>
                    <a:pt x="1050" y="11"/>
                  </a:cubicBezTo>
                  <a:cubicBezTo>
                    <a:pt x="1028" y="3"/>
                    <a:pt x="1002"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6"/>
            <p:cNvSpPr/>
            <p:nvPr/>
          </p:nvSpPr>
          <p:spPr>
            <a:xfrm>
              <a:off x="6495800" y="4446800"/>
              <a:ext cx="46125" cy="144100"/>
            </a:xfrm>
            <a:custGeom>
              <a:avLst/>
              <a:gdLst/>
              <a:ahLst/>
              <a:cxnLst/>
              <a:rect l="l" t="t" r="r" b="b"/>
              <a:pathLst>
                <a:path w="1845" h="5764" extrusionOk="0">
                  <a:moveTo>
                    <a:pt x="758" y="0"/>
                  </a:moveTo>
                  <a:cubicBezTo>
                    <a:pt x="687" y="0"/>
                    <a:pt x="605" y="97"/>
                    <a:pt x="657" y="168"/>
                  </a:cubicBezTo>
                  <a:cubicBezTo>
                    <a:pt x="1274" y="966"/>
                    <a:pt x="1479" y="1994"/>
                    <a:pt x="1365" y="2998"/>
                  </a:cubicBezTo>
                  <a:cubicBezTo>
                    <a:pt x="1319" y="3500"/>
                    <a:pt x="1159" y="3979"/>
                    <a:pt x="931" y="4413"/>
                  </a:cubicBezTo>
                  <a:cubicBezTo>
                    <a:pt x="817" y="4641"/>
                    <a:pt x="680" y="4847"/>
                    <a:pt x="497" y="5029"/>
                  </a:cubicBezTo>
                  <a:cubicBezTo>
                    <a:pt x="361" y="5212"/>
                    <a:pt x="132" y="5372"/>
                    <a:pt x="41" y="5577"/>
                  </a:cubicBezTo>
                  <a:cubicBezTo>
                    <a:pt x="0" y="5679"/>
                    <a:pt x="106" y="5763"/>
                    <a:pt x="194" y="5763"/>
                  </a:cubicBezTo>
                  <a:cubicBezTo>
                    <a:pt x="204" y="5763"/>
                    <a:pt x="214" y="5762"/>
                    <a:pt x="224" y="5760"/>
                  </a:cubicBezTo>
                  <a:cubicBezTo>
                    <a:pt x="452" y="5714"/>
                    <a:pt x="680" y="5440"/>
                    <a:pt x="817" y="5258"/>
                  </a:cubicBezTo>
                  <a:cubicBezTo>
                    <a:pt x="977" y="5052"/>
                    <a:pt x="1137" y="4824"/>
                    <a:pt x="1251" y="4596"/>
                  </a:cubicBezTo>
                  <a:cubicBezTo>
                    <a:pt x="1525" y="4116"/>
                    <a:pt x="1662" y="3569"/>
                    <a:pt x="1730" y="3044"/>
                  </a:cubicBezTo>
                  <a:cubicBezTo>
                    <a:pt x="1844" y="1948"/>
                    <a:pt x="1525" y="852"/>
                    <a:pt x="817" y="31"/>
                  </a:cubicBezTo>
                  <a:cubicBezTo>
                    <a:pt x="801" y="9"/>
                    <a:pt x="780" y="0"/>
                    <a:pt x="7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6"/>
            <p:cNvSpPr/>
            <p:nvPr/>
          </p:nvSpPr>
          <p:spPr>
            <a:xfrm>
              <a:off x="6580700" y="4474100"/>
              <a:ext cx="67125" cy="95950"/>
            </a:xfrm>
            <a:custGeom>
              <a:avLst/>
              <a:gdLst/>
              <a:ahLst/>
              <a:cxnLst/>
              <a:rect l="l" t="t" r="r" b="b"/>
              <a:pathLst>
                <a:path w="2685" h="3838" extrusionOk="0">
                  <a:moveTo>
                    <a:pt x="2598" y="1"/>
                  </a:moveTo>
                  <a:cubicBezTo>
                    <a:pt x="2565" y="1"/>
                    <a:pt x="2530" y="19"/>
                    <a:pt x="2511" y="57"/>
                  </a:cubicBezTo>
                  <a:cubicBezTo>
                    <a:pt x="2218" y="805"/>
                    <a:pt x="1960" y="1600"/>
                    <a:pt x="1795" y="2408"/>
                  </a:cubicBezTo>
                  <a:lnTo>
                    <a:pt x="1795" y="2408"/>
                  </a:lnTo>
                  <a:cubicBezTo>
                    <a:pt x="1763" y="2368"/>
                    <a:pt x="1728" y="2330"/>
                    <a:pt x="1689" y="2294"/>
                  </a:cubicBezTo>
                  <a:cubicBezTo>
                    <a:pt x="1516" y="2134"/>
                    <a:pt x="1289" y="2052"/>
                    <a:pt x="1057" y="2052"/>
                  </a:cubicBezTo>
                  <a:cubicBezTo>
                    <a:pt x="891" y="2052"/>
                    <a:pt x="723" y="2094"/>
                    <a:pt x="571" y="2180"/>
                  </a:cubicBezTo>
                  <a:cubicBezTo>
                    <a:pt x="206" y="2385"/>
                    <a:pt x="0" y="2773"/>
                    <a:pt x="114" y="3184"/>
                  </a:cubicBezTo>
                  <a:cubicBezTo>
                    <a:pt x="196" y="3511"/>
                    <a:pt x="515" y="3837"/>
                    <a:pt x="876" y="3837"/>
                  </a:cubicBezTo>
                  <a:cubicBezTo>
                    <a:pt x="918" y="3837"/>
                    <a:pt x="961" y="3833"/>
                    <a:pt x="1005" y="3823"/>
                  </a:cubicBezTo>
                  <a:cubicBezTo>
                    <a:pt x="1096" y="3778"/>
                    <a:pt x="1096" y="3641"/>
                    <a:pt x="1005" y="3618"/>
                  </a:cubicBezTo>
                  <a:cubicBezTo>
                    <a:pt x="731" y="3549"/>
                    <a:pt x="502" y="3390"/>
                    <a:pt x="411" y="3093"/>
                  </a:cubicBezTo>
                  <a:cubicBezTo>
                    <a:pt x="343" y="2819"/>
                    <a:pt x="502" y="2545"/>
                    <a:pt x="776" y="2431"/>
                  </a:cubicBezTo>
                  <a:cubicBezTo>
                    <a:pt x="867" y="2391"/>
                    <a:pt x="955" y="2373"/>
                    <a:pt x="1040" y="2373"/>
                  </a:cubicBezTo>
                  <a:cubicBezTo>
                    <a:pt x="1385" y="2373"/>
                    <a:pt x="1658" y="2674"/>
                    <a:pt x="1688" y="3023"/>
                  </a:cubicBezTo>
                  <a:lnTo>
                    <a:pt x="1688" y="3023"/>
                  </a:lnTo>
                  <a:cubicBezTo>
                    <a:pt x="1674" y="3124"/>
                    <a:pt x="1661" y="3225"/>
                    <a:pt x="1650" y="3325"/>
                  </a:cubicBezTo>
                  <a:lnTo>
                    <a:pt x="1650" y="3325"/>
                  </a:lnTo>
                  <a:cubicBezTo>
                    <a:pt x="1648" y="3332"/>
                    <a:pt x="1646" y="3338"/>
                    <a:pt x="1644" y="3344"/>
                  </a:cubicBezTo>
                  <a:cubicBezTo>
                    <a:pt x="1645" y="3344"/>
                    <a:pt x="1647" y="3344"/>
                    <a:pt x="1648" y="3345"/>
                  </a:cubicBezTo>
                  <a:lnTo>
                    <a:pt x="1648" y="3345"/>
                  </a:lnTo>
                  <a:cubicBezTo>
                    <a:pt x="1647" y="3360"/>
                    <a:pt x="1645" y="3375"/>
                    <a:pt x="1644" y="3390"/>
                  </a:cubicBezTo>
                  <a:cubicBezTo>
                    <a:pt x="1632" y="3499"/>
                    <a:pt x="1710" y="3550"/>
                    <a:pt x="1796" y="3550"/>
                  </a:cubicBezTo>
                  <a:cubicBezTo>
                    <a:pt x="1872" y="3550"/>
                    <a:pt x="1954" y="3510"/>
                    <a:pt x="1986" y="3435"/>
                  </a:cubicBezTo>
                  <a:cubicBezTo>
                    <a:pt x="2027" y="3296"/>
                    <a:pt x="2041" y="3149"/>
                    <a:pt x="2029" y="3003"/>
                  </a:cubicBezTo>
                  <a:lnTo>
                    <a:pt x="2029" y="3003"/>
                  </a:lnTo>
                  <a:cubicBezTo>
                    <a:pt x="2145" y="2018"/>
                    <a:pt x="2328" y="1051"/>
                    <a:pt x="2671" y="103"/>
                  </a:cubicBezTo>
                  <a:cubicBezTo>
                    <a:pt x="2684" y="36"/>
                    <a:pt x="2643" y="1"/>
                    <a:pt x="2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6"/>
            <p:cNvSpPr/>
            <p:nvPr/>
          </p:nvSpPr>
          <p:spPr>
            <a:xfrm>
              <a:off x="6681700" y="4482950"/>
              <a:ext cx="54425" cy="90600"/>
            </a:xfrm>
            <a:custGeom>
              <a:avLst/>
              <a:gdLst/>
              <a:ahLst/>
              <a:cxnLst/>
              <a:rect l="l" t="t" r="r" b="b"/>
              <a:pathLst>
                <a:path w="2177" h="3624" extrusionOk="0">
                  <a:moveTo>
                    <a:pt x="158" y="1"/>
                  </a:moveTo>
                  <a:cubicBezTo>
                    <a:pt x="115" y="1"/>
                    <a:pt x="69" y="38"/>
                    <a:pt x="69" y="91"/>
                  </a:cubicBezTo>
                  <a:cubicBezTo>
                    <a:pt x="0" y="639"/>
                    <a:pt x="0" y="1210"/>
                    <a:pt x="0" y="1757"/>
                  </a:cubicBezTo>
                  <a:cubicBezTo>
                    <a:pt x="0" y="2328"/>
                    <a:pt x="0" y="2876"/>
                    <a:pt x="0" y="3446"/>
                  </a:cubicBezTo>
                  <a:cubicBezTo>
                    <a:pt x="0" y="3566"/>
                    <a:pt x="86" y="3624"/>
                    <a:pt x="175" y="3624"/>
                  </a:cubicBezTo>
                  <a:cubicBezTo>
                    <a:pt x="239" y="3624"/>
                    <a:pt x="305" y="3595"/>
                    <a:pt x="343" y="3538"/>
                  </a:cubicBezTo>
                  <a:cubicBezTo>
                    <a:pt x="1073" y="2579"/>
                    <a:pt x="1667" y="1552"/>
                    <a:pt x="2146" y="456"/>
                  </a:cubicBezTo>
                  <a:cubicBezTo>
                    <a:pt x="2177" y="363"/>
                    <a:pt x="2103" y="270"/>
                    <a:pt x="2030" y="270"/>
                  </a:cubicBezTo>
                  <a:cubicBezTo>
                    <a:pt x="1996" y="270"/>
                    <a:pt x="1962" y="291"/>
                    <a:pt x="1941" y="342"/>
                  </a:cubicBezTo>
                  <a:cubicBezTo>
                    <a:pt x="1482" y="1221"/>
                    <a:pt x="944" y="2068"/>
                    <a:pt x="365" y="2869"/>
                  </a:cubicBezTo>
                  <a:lnTo>
                    <a:pt x="365" y="2869"/>
                  </a:lnTo>
                  <a:cubicBezTo>
                    <a:pt x="350" y="2491"/>
                    <a:pt x="335" y="2113"/>
                    <a:pt x="320" y="1734"/>
                  </a:cubicBezTo>
                  <a:cubicBezTo>
                    <a:pt x="297" y="1164"/>
                    <a:pt x="297" y="616"/>
                    <a:pt x="229" y="68"/>
                  </a:cubicBezTo>
                  <a:cubicBezTo>
                    <a:pt x="219" y="20"/>
                    <a:pt x="189" y="1"/>
                    <a:pt x="1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6"/>
            <p:cNvSpPr/>
            <p:nvPr/>
          </p:nvSpPr>
          <p:spPr>
            <a:xfrm>
              <a:off x="6766725" y="4538850"/>
              <a:ext cx="51950" cy="8600"/>
            </a:xfrm>
            <a:custGeom>
              <a:avLst/>
              <a:gdLst/>
              <a:ahLst/>
              <a:cxnLst/>
              <a:rect l="l" t="t" r="r" b="b"/>
              <a:pathLst>
                <a:path w="2078" h="344" extrusionOk="0">
                  <a:moveTo>
                    <a:pt x="1119" y="1"/>
                  </a:moveTo>
                  <a:cubicBezTo>
                    <a:pt x="799" y="1"/>
                    <a:pt x="480" y="23"/>
                    <a:pt x="160" y="46"/>
                  </a:cubicBezTo>
                  <a:cubicBezTo>
                    <a:pt x="0" y="69"/>
                    <a:pt x="0" y="297"/>
                    <a:pt x="160" y="320"/>
                  </a:cubicBezTo>
                  <a:cubicBezTo>
                    <a:pt x="480" y="343"/>
                    <a:pt x="799" y="343"/>
                    <a:pt x="1119" y="343"/>
                  </a:cubicBezTo>
                  <a:lnTo>
                    <a:pt x="1575" y="343"/>
                  </a:lnTo>
                  <a:cubicBezTo>
                    <a:pt x="1667" y="343"/>
                    <a:pt x="1735" y="343"/>
                    <a:pt x="1826" y="320"/>
                  </a:cubicBezTo>
                  <a:cubicBezTo>
                    <a:pt x="1895" y="320"/>
                    <a:pt x="1986" y="320"/>
                    <a:pt x="2032" y="252"/>
                  </a:cubicBezTo>
                  <a:cubicBezTo>
                    <a:pt x="2077" y="206"/>
                    <a:pt x="2077" y="160"/>
                    <a:pt x="2032" y="115"/>
                  </a:cubicBezTo>
                  <a:cubicBezTo>
                    <a:pt x="1986" y="46"/>
                    <a:pt x="1895" y="46"/>
                    <a:pt x="1826" y="23"/>
                  </a:cubicBezTo>
                  <a:lnTo>
                    <a:pt x="1575" y="23"/>
                  </a:lnTo>
                  <a:cubicBezTo>
                    <a:pt x="1438" y="1"/>
                    <a:pt x="1279" y="1"/>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6"/>
            <p:cNvSpPr/>
            <p:nvPr/>
          </p:nvSpPr>
          <p:spPr>
            <a:xfrm>
              <a:off x="6777000" y="4526875"/>
              <a:ext cx="36525" cy="6300"/>
            </a:xfrm>
            <a:custGeom>
              <a:avLst/>
              <a:gdLst/>
              <a:ahLst/>
              <a:cxnLst/>
              <a:rect l="l" t="t" r="r" b="b"/>
              <a:pathLst>
                <a:path w="1461" h="252" extrusionOk="0">
                  <a:moveTo>
                    <a:pt x="776" y="0"/>
                  </a:moveTo>
                  <a:cubicBezTo>
                    <a:pt x="548" y="0"/>
                    <a:pt x="343" y="0"/>
                    <a:pt x="114" y="23"/>
                  </a:cubicBezTo>
                  <a:cubicBezTo>
                    <a:pt x="0" y="23"/>
                    <a:pt x="0" y="206"/>
                    <a:pt x="114" y="229"/>
                  </a:cubicBezTo>
                  <a:cubicBezTo>
                    <a:pt x="343" y="229"/>
                    <a:pt x="548" y="251"/>
                    <a:pt x="776" y="251"/>
                  </a:cubicBezTo>
                  <a:cubicBezTo>
                    <a:pt x="890" y="251"/>
                    <a:pt x="982" y="251"/>
                    <a:pt x="1096" y="229"/>
                  </a:cubicBezTo>
                  <a:cubicBezTo>
                    <a:pt x="1210" y="229"/>
                    <a:pt x="1324" y="229"/>
                    <a:pt x="1415" y="183"/>
                  </a:cubicBezTo>
                  <a:cubicBezTo>
                    <a:pt x="1461" y="160"/>
                    <a:pt x="1461" y="69"/>
                    <a:pt x="1415" y="46"/>
                  </a:cubicBezTo>
                  <a:cubicBezTo>
                    <a:pt x="1324" y="23"/>
                    <a:pt x="1210" y="0"/>
                    <a:pt x="1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6"/>
            <p:cNvSpPr/>
            <p:nvPr/>
          </p:nvSpPr>
          <p:spPr>
            <a:xfrm>
              <a:off x="6876875" y="4423350"/>
              <a:ext cx="76725" cy="192150"/>
            </a:xfrm>
            <a:custGeom>
              <a:avLst/>
              <a:gdLst/>
              <a:ahLst/>
              <a:cxnLst/>
              <a:rect l="l" t="t" r="r" b="b"/>
              <a:pathLst>
                <a:path w="3069" h="7686" extrusionOk="0">
                  <a:moveTo>
                    <a:pt x="2936" y="1"/>
                  </a:moveTo>
                  <a:cubicBezTo>
                    <a:pt x="2924" y="1"/>
                    <a:pt x="2911" y="4"/>
                    <a:pt x="2898" y="10"/>
                  </a:cubicBezTo>
                  <a:cubicBezTo>
                    <a:pt x="1803" y="786"/>
                    <a:pt x="1483" y="2178"/>
                    <a:pt x="1369" y="3434"/>
                  </a:cubicBezTo>
                  <a:cubicBezTo>
                    <a:pt x="1301" y="4141"/>
                    <a:pt x="1255" y="4849"/>
                    <a:pt x="1095" y="5534"/>
                  </a:cubicBezTo>
                  <a:cubicBezTo>
                    <a:pt x="1004" y="5876"/>
                    <a:pt x="890" y="6218"/>
                    <a:pt x="730" y="6538"/>
                  </a:cubicBezTo>
                  <a:cubicBezTo>
                    <a:pt x="570" y="6858"/>
                    <a:pt x="319" y="7086"/>
                    <a:pt x="114" y="7360"/>
                  </a:cubicBezTo>
                  <a:cubicBezTo>
                    <a:pt x="1" y="7491"/>
                    <a:pt x="90" y="7685"/>
                    <a:pt x="227" y="7685"/>
                  </a:cubicBezTo>
                  <a:cubicBezTo>
                    <a:pt x="256" y="7685"/>
                    <a:pt x="287" y="7676"/>
                    <a:pt x="319" y="7656"/>
                  </a:cubicBezTo>
                  <a:cubicBezTo>
                    <a:pt x="867" y="7314"/>
                    <a:pt x="1187" y="6584"/>
                    <a:pt x="1369" y="5990"/>
                  </a:cubicBezTo>
                  <a:cubicBezTo>
                    <a:pt x="1575" y="5328"/>
                    <a:pt x="1643" y="4643"/>
                    <a:pt x="1689" y="3959"/>
                  </a:cubicBezTo>
                  <a:cubicBezTo>
                    <a:pt x="1780" y="2658"/>
                    <a:pt x="1871" y="1037"/>
                    <a:pt x="2990" y="170"/>
                  </a:cubicBezTo>
                  <a:cubicBezTo>
                    <a:pt x="3068" y="111"/>
                    <a:pt x="3011" y="1"/>
                    <a:pt x="2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6"/>
            <p:cNvSpPr/>
            <p:nvPr/>
          </p:nvSpPr>
          <p:spPr>
            <a:xfrm>
              <a:off x="6925925" y="4576525"/>
              <a:ext cx="42825" cy="56725"/>
            </a:xfrm>
            <a:custGeom>
              <a:avLst/>
              <a:gdLst/>
              <a:ahLst/>
              <a:cxnLst/>
              <a:rect l="l" t="t" r="r" b="b"/>
              <a:pathLst>
                <a:path w="1713" h="2269" extrusionOk="0">
                  <a:moveTo>
                    <a:pt x="848" y="1341"/>
                  </a:moveTo>
                  <a:cubicBezTo>
                    <a:pt x="878" y="1341"/>
                    <a:pt x="909" y="1344"/>
                    <a:pt x="941" y="1346"/>
                  </a:cubicBezTo>
                  <a:lnTo>
                    <a:pt x="941" y="1346"/>
                  </a:lnTo>
                  <a:cubicBezTo>
                    <a:pt x="814" y="1546"/>
                    <a:pt x="644" y="1719"/>
                    <a:pt x="439" y="1849"/>
                  </a:cubicBezTo>
                  <a:lnTo>
                    <a:pt x="439" y="1849"/>
                  </a:lnTo>
                  <a:cubicBezTo>
                    <a:pt x="434" y="1823"/>
                    <a:pt x="434" y="1794"/>
                    <a:pt x="434" y="1758"/>
                  </a:cubicBezTo>
                  <a:cubicBezTo>
                    <a:pt x="434" y="1689"/>
                    <a:pt x="480" y="1598"/>
                    <a:pt x="526" y="1529"/>
                  </a:cubicBezTo>
                  <a:cubicBezTo>
                    <a:pt x="594" y="1461"/>
                    <a:pt x="663" y="1392"/>
                    <a:pt x="731" y="1370"/>
                  </a:cubicBezTo>
                  <a:cubicBezTo>
                    <a:pt x="765" y="1347"/>
                    <a:pt x="805" y="1341"/>
                    <a:pt x="848" y="1341"/>
                  </a:cubicBezTo>
                  <a:close/>
                  <a:moveTo>
                    <a:pt x="1073" y="0"/>
                  </a:moveTo>
                  <a:cubicBezTo>
                    <a:pt x="982" y="23"/>
                    <a:pt x="891" y="23"/>
                    <a:pt x="822" y="23"/>
                  </a:cubicBezTo>
                  <a:cubicBezTo>
                    <a:pt x="754" y="46"/>
                    <a:pt x="731" y="137"/>
                    <a:pt x="799" y="160"/>
                  </a:cubicBezTo>
                  <a:cubicBezTo>
                    <a:pt x="891" y="183"/>
                    <a:pt x="959" y="206"/>
                    <a:pt x="1051" y="228"/>
                  </a:cubicBezTo>
                  <a:cubicBezTo>
                    <a:pt x="1100" y="241"/>
                    <a:pt x="1150" y="246"/>
                    <a:pt x="1199" y="253"/>
                  </a:cubicBezTo>
                  <a:lnTo>
                    <a:pt x="1199" y="253"/>
                  </a:lnTo>
                  <a:cubicBezTo>
                    <a:pt x="1229" y="544"/>
                    <a:pt x="1183" y="832"/>
                    <a:pt x="1074" y="1091"/>
                  </a:cubicBezTo>
                  <a:lnTo>
                    <a:pt x="1074" y="1091"/>
                  </a:lnTo>
                  <a:cubicBezTo>
                    <a:pt x="1067" y="1084"/>
                    <a:pt x="1059" y="1078"/>
                    <a:pt x="1051" y="1073"/>
                  </a:cubicBezTo>
                  <a:cubicBezTo>
                    <a:pt x="975" y="1016"/>
                    <a:pt x="892" y="993"/>
                    <a:pt x="806" y="993"/>
                  </a:cubicBezTo>
                  <a:cubicBezTo>
                    <a:pt x="581" y="993"/>
                    <a:pt x="345" y="1158"/>
                    <a:pt x="229" y="1324"/>
                  </a:cubicBezTo>
                  <a:cubicBezTo>
                    <a:pt x="23" y="1598"/>
                    <a:pt x="1" y="1963"/>
                    <a:pt x="229" y="2214"/>
                  </a:cubicBezTo>
                  <a:cubicBezTo>
                    <a:pt x="267" y="2252"/>
                    <a:pt x="311" y="2269"/>
                    <a:pt x="355" y="2269"/>
                  </a:cubicBezTo>
                  <a:cubicBezTo>
                    <a:pt x="391" y="2269"/>
                    <a:pt x="426" y="2257"/>
                    <a:pt x="457" y="2237"/>
                  </a:cubicBezTo>
                  <a:cubicBezTo>
                    <a:pt x="1233" y="1872"/>
                    <a:pt x="1712" y="913"/>
                    <a:pt x="1461" y="91"/>
                  </a:cubicBezTo>
                  <a:cubicBezTo>
                    <a:pt x="1439" y="46"/>
                    <a:pt x="1370" y="0"/>
                    <a:pt x="13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6"/>
            <p:cNvSpPr/>
            <p:nvPr/>
          </p:nvSpPr>
          <p:spPr>
            <a:xfrm>
              <a:off x="6973300" y="4573550"/>
              <a:ext cx="21475" cy="49250"/>
            </a:xfrm>
            <a:custGeom>
              <a:avLst/>
              <a:gdLst/>
              <a:ahLst/>
              <a:cxnLst/>
              <a:rect l="l" t="t" r="r" b="b"/>
              <a:pathLst>
                <a:path w="859" h="1970" extrusionOk="0">
                  <a:moveTo>
                    <a:pt x="769" y="1"/>
                  </a:moveTo>
                  <a:cubicBezTo>
                    <a:pt x="742" y="1"/>
                    <a:pt x="716" y="16"/>
                    <a:pt x="708" y="51"/>
                  </a:cubicBezTo>
                  <a:cubicBezTo>
                    <a:pt x="594" y="370"/>
                    <a:pt x="457" y="667"/>
                    <a:pt x="342" y="986"/>
                  </a:cubicBezTo>
                  <a:cubicBezTo>
                    <a:pt x="274" y="1123"/>
                    <a:pt x="228" y="1283"/>
                    <a:pt x="160" y="1443"/>
                  </a:cubicBezTo>
                  <a:cubicBezTo>
                    <a:pt x="114" y="1580"/>
                    <a:pt x="0" y="1763"/>
                    <a:pt x="91" y="1922"/>
                  </a:cubicBezTo>
                  <a:cubicBezTo>
                    <a:pt x="120" y="1951"/>
                    <a:pt x="157" y="1970"/>
                    <a:pt x="191" y="1970"/>
                  </a:cubicBezTo>
                  <a:cubicBezTo>
                    <a:pt x="213" y="1970"/>
                    <a:pt x="234" y="1963"/>
                    <a:pt x="251" y="1945"/>
                  </a:cubicBezTo>
                  <a:cubicBezTo>
                    <a:pt x="411" y="1899"/>
                    <a:pt x="434" y="1671"/>
                    <a:pt x="479" y="1534"/>
                  </a:cubicBezTo>
                  <a:cubicBezTo>
                    <a:pt x="502" y="1374"/>
                    <a:pt x="548" y="1215"/>
                    <a:pt x="594" y="1055"/>
                  </a:cubicBezTo>
                  <a:cubicBezTo>
                    <a:pt x="685" y="735"/>
                    <a:pt x="753" y="416"/>
                    <a:pt x="845" y="96"/>
                  </a:cubicBezTo>
                  <a:cubicBezTo>
                    <a:pt x="859" y="40"/>
                    <a:pt x="812" y="1"/>
                    <a:pt x="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6"/>
            <p:cNvSpPr/>
            <p:nvPr/>
          </p:nvSpPr>
          <p:spPr>
            <a:xfrm>
              <a:off x="6969300" y="4579875"/>
              <a:ext cx="46800" cy="60850"/>
            </a:xfrm>
            <a:custGeom>
              <a:avLst/>
              <a:gdLst/>
              <a:ahLst/>
              <a:cxnLst/>
              <a:rect l="l" t="t" r="r" b="b"/>
              <a:pathLst>
                <a:path w="1872" h="2434" extrusionOk="0">
                  <a:moveTo>
                    <a:pt x="722" y="1"/>
                  </a:moveTo>
                  <a:cubicBezTo>
                    <a:pt x="702" y="1"/>
                    <a:pt x="682" y="1"/>
                    <a:pt x="662" y="3"/>
                  </a:cubicBezTo>
                  <a:cubicBezTo>
                    <a:pt x="555" y="25"/>
                    <a:pt x="528" y="188"/>
                    <a:pt x="640" y="188"/>
                  </a:cubicBezTo>
                  <a:cubicBezTo>
                    <a:pt x="647" y="188"/>
                    <a:pt x="654" y="187"/>
                    <a:pt x="662" y="186"/>
                  </a:cubicBezTo>
                  <a:cubicBezTo>
                    <a:pt x="1210" y="186"/>
                    <a:pt x="1644" y="825"/>
                    <a:pt x="1507" y="1350"/>
                  </a:cubicBezTo>
                  <a:cubicBezTo>
                    <a:pt x="1363" y="1863"/>
                    <a:pt x="813" y="2136"/>
                    <a:pt x="306" y="2136"/>
                  </a:cubicBezTo>
                  <a:cubicBezTo>
                    <a:pt x="249" y="2136"/>
                    <a:pt x="192" y="2133"/>
                    <a:pt x="137" y="2126"/>
                  </a:cubicBezTo>
                  <a:cubicBezTo>
                    <a:pt x="69" y="2126"/>
                    <a:pt x="0" y="2217"/>
                    <a:pt x="0" y="2286"/>
                  </a:cubicBezTo>
                  <a:cubicBezTo>
                    <a:pt x="0" y="2377"/>
                    <a:pt x="69" y="2423"/>
                    <a:pt x="137" y="2423"/>
                  </a:cubicBezTo>
                  <a:cubicBezTo>
                    <a:pt x="197" y="2430"/>
                    <a:pt x="257" y="2434"/>
                    <a:pt x="317" y="2434"/>
                  </a:cubicBezTo>
                  <a:cubicBezTo>
                    <a:pt x="811" y="2434"/>
                    <a:pt x="1311" y="2188"/>
                    <a:pt x="1575" y="1761"/>
                  </a:cubicBezTo>
                  <a:cubicBezTo>
                    <a:pt x="1872" y="1304"/>
                    <a:pt x="1804" y="711"/>
                    <a:pt x="1415" y="323"/>
                  </a:cubicBezTo>
                  <a:cubicBezTo>
                    <a:pt x="1225" y="132"/>
                    <a:pt x="976" y="1"/>
                    <a:pt x="7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6"/>
            <p:cNvSpPr/>
            <p:nvPr/>
          </p:nvSpPr>
          <p:spPr>
            <a:xfrm>
              <a:off x="7072000" y="4473525"/>
              <a:ext cx="25700" cy="100550"/>
            </a:xfrm>
            <a:custGeom>
              <a:avLst/>
              <a:gdLst/>
              <a:ahLst/>
              <a:cxnLst/>
              <a:rect l="l" t="t" r="r" b="b"/>
              <a:pathLst>
                <a:path w="1028" h="4022" extrusionOk="0">
                  <a:moveTo>
                    <a:pt x="934" y="0"/>
                  </a:moveTo>
                  <a:cubicBezTo>
                    <a:pt x="885" y="0"/>
                    <a:pt x="834" y="34"/>
                    <a:pt x="823" y="103"/>
                  </a:cubicBezTo>
                  <a:cubicBezTo>
                    <a:pt x="731" y="765"/>
                    <a:pt x="594" y="1427"/>
                    <a:pt x="457" y="2066"/>
                  </a:cubicBezTo>
                  <a:cubicBezTo>
                    <a:pt x="389" y="2385"/>
                    <a:pt x="320" y="2682"/>
                    <a:pt x="252" y="2979"/>
                  </a:cubicBezTo>
                  <a:cubicBezTo>
                    <a:pt x="161" y="3276"/>
                    <a:pt x="1" y="3618"/>
                    <a:pt x="47" y="3915"/>
                  </a:cubicBezTo>
                  <a:cubicBezTo>
                    <a:pt x="61" y="3986"/>
                    <a:pt x="129" y="4022"/>
                    <a:pt x="194" y="4022"/>
                  </a:cubicBezTo>
                  <a:cubicBezTo>
                    <a:pt x="233" y="4022"/>
                    <a:pt x="272" y="4009"/>
                    <a:pt x="298" y="3983"/>
                  </a:cubicBezTo>
                  <a:cubicBezTo>
                    <a:pt x="503" y="3755"/>
                    <a:pt x="549" y="3367"/>
                    <a:pt x="617" y="3093"/>
                  </a:cubicBezTo>
                  <a:cubicBezTo>
                    <a:pt x="686" y="2751"/>
                    <a:pt x="754" y="2431"/>
                    <a:pt x="823" y="2089"/>
                  </a:cubicBezTo>
                  <a:cubicBezTo>
                    <a:pt x="937" y="1427"/>
                    <a:pt x="982" y="765"/>
                    <a:pt x="1028" y="103"/>
                  </a:cubicBezTo>
                  <a:cubicBezTo>
                    <a:pt x="1028" y="34"/>
                    <a:pt x="982"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6"/>
            <p:cNvSpPr/>
            <p:nvPr/>
          </p:nvSpPr>
          <p:spPr>
            <a:xfrm>
              <a:off x="7053950" y="4489850"/>
              <a:ext cx="70575" cy="12500"/>
            </a:xfrm>
            <a:custGeom>
              <a:avLst/>
              <a:gdLst/>
              <a:ahLst/>
              <a:cxnLst/>
              <a:rect l="l" t="t" r="r" b="b"/>
              <a:pathLst>
                <a:path w="2823" h="500" extrusionOk="0">
                  <a:moveTo>
                    <a:pt x="2617" y="0"/>
                  </a:moveTo>
                  <a:cubicBezTo>
                    <a:pt x="2557" y="0"/>
                    <a:pt x="2496" y="20"/>
                    <a:pt x="2435" y="20"/>
                  </a:cubicBezTo>
                  <a:cubicBezTo>
                    <a:pt x="2321" y="66"/>
                    <a:pt x="2207" y="66"/>
                    <a:pt x="2115" y="89"/>
                  </a:cubicBezTo>
                  <a:cubicBezTo>
                    <a:pt x="1910" y="135"/>
                    <a:pt x="1682" y="157"/>
                    <a:pt x="1476" y="180"/>
                  </a:cubicBezTo>
                  <a:cubicBezTo>
                    <a:pt x="1404" y="184"/>
                    <a:pt x="1332" y="186"/>
                    <a:pt x="1261" y="186"/>
                  </a:cubicBezTo>
                  <a:cubicBezTo>
                    <a:pt x="905" y="186"/>
                    <a:pt x="563" y="138"/>
                    <a:pt x="221" y="43"/>
                  </a:cubicBezTo>
                  <a:cubicBezTo>
                    <a:pt x="213" y="42"/>
                    <a:pt x="206" y="42"/>
                    <a:pt x="199" y="42"/>
                  </a:cubicBezTo>
                  <a:cubicBezTo>
                    <a:pt x="55" y="42"/>
                    <a:pt x="0" y="251"/>
                    <a:pt x="152" y="294"/>
                  </a:cubicBezTo>
                  <a:cubicBezTo>
                    <a:pt x="586" y="431"/>
                    <a:pt x="1042" y="500"/>
                    <a:pt x="1499" y="500"/>
                  </a:cubicBezTo>
                  <a:cubicBezTo>
                    <a:pt x="1727" y="500"/>
                    <a:pt x="1955" y="477"/>
                    <a:pt x="2184" y="431"/>
                  </a:cubicBezTo>
                  <a:cubicBezTo>
                    <a:pt x="2366" y="386"/>
                    <a:pt x="2663" y="363"/>
                    <a:pt x="2777" y="180"/>
                  </a:cubicBezTo>
                  <a:cubicBezTo>
                    <a:pt x="2823" y="112"/>
                    <a:pt x="2777" y="43"/>
                    <a:pt x="2709" y="20"/>
                  </a:cubicBezTo>
                  <a:cubicBezTo>
                    <a:pt x="2678" y="5"/>
                    <a:pt x="2648" y="0"/>
                    <a:pt x="2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6"/>
            <p:cNvSpPr/>
            <p:nvPr/>
          </p:nvSpPr>
          <p:spPr>
            <a:xfrm>
              <a:off x="7064025" y="4526875"/>
              <a:ext cx="54800" cy="5725"/>
            </a:xfrm>
            <a:custGeom>
              <a:avLst/>
              <a:gdLst/>
              <a:ahLst/>
              <a:cxnLst/>
              <a:rect l="l" t="t" r="r" b="b"/>
              <a:pathLst>
                <a:path w="2192" h="229" extrusionOk="0">
                  <a:moveTo>
                    <a:pt x="1142" y="0"/>
                  </a:moveTo>
                  <a:cubicBezTo>
                    <a:pt x="799" y="23"/>
                    <a:pt x="480" y="23"/>
                    <a:pt x="137" y="23"/>
                  </a:cubicBezTo>
                  <a:cubicBezTo>
                    <a:pt x="0" y="23"/>
                    <a:pt x="0" y="206"/>
                    <a:pt x="137" y="229"/>
                  </a:cubicBezTo>
                  <a:lnTo>
                    <a:pt x="1644" y="229"/>
                  </a:lnTo>
                  <a:cubicBezTo>
                    <a:pt x="1804" y="229"/>
                    <a:pt x="1986" y="229"/>
                    <a:pt x="2123" y="183"/>
                  </a:cubicBezTo>
                  <a:cubicBezTo>
                    <a:pt x="2192" y="160"/>
                    <a:pt x="2192" y="69"/>
                    <a:pt x="2123" y="46"/>
                  </a:cubicBezTo>
                  <a:cubicBezTo>
                    <a:pt x="1986" y="0"/>
                    <a:pt x="180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3" name="Google Shape;1293;p16"/>
          <p:cNvPicPr preferRelativeResize="0"/>
          <p:nvPr/>
        </p:nvPicPr>
        <p:blipFill>
          <a:blip r:embed="rId5">
            <a:alphaModFix/>
          </a:blip>
          <a:stretch>
            <a:fillRect/>
          </a:stretch>
        </p:blipFill>
        <p:spPr>
          <a:xfrm rot="956166">
            <a:off x="8143622" y="1680028"/>
            <a:ext cx="1044610" cy="1577975"/>
          </a:xfrm>
          <a:prstGeom prst="rect">
            <a:avLst/>
          </a:prstGeom>
          <a:noFill/>
          <a:ln>
            <a:noFill/>
          </a:ln>
        </p:spPr>
      </p:pic>
      <p:grpSp>
        <p:nvGrpSpPr>
          <p:cNvPr id="1294" name="Google Shape;1294;p16"/>
          <p:cNvGrpSpPr/>
          <p:nvPr/>
        </p:nvGrpSpPr>
        <p:grpSpPr>
          <a:xfrm rot="-1207839">
            <a:off x="6353569" y="4954934"/>
            <a:ext cx="3579041" cy="262995"/>
            <a:chOff x="1570550" y="1538950"/>
            <a:chExt cx="2300225" cy="169025"/>
          </a:xfrm>
        </p:grpSpPr>
        <p:sp>
          <p:nvSpPr>
            <p:cNvPr id="1295" name="Google Shape;1295;p16"/>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6"/>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6"/>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6"/>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6"/>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6"/>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6"/>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6"/>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6"/>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6"/>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6"/>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6"/>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6"/>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6"/>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6"/>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6"/>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6"/>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6"/>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6"/>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6"/>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6"/>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6"/>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6"/>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6"/>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6"/>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6"/>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6"/>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6"/>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6"/>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6"/>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6"/>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6"/>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6"/>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6"/>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6"/>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6"/>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6"/>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6"/>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16"/>
          <p:cNvGrpSpPr/>
          <p:nvPr/>
        </p:nvGrpSpPr>
        <p:grpSpPr>
          <a:xfrm rot="-854184">
            <a:off x="8101068" y="3444829"/>
            <a:ext cx="2421602" cy="391738"/>
            <a:chOff x="3104975" y="1193225"/>
            <a:chExt cx="1718200" cy="277950"/>
          </a:xfrm>
        </p:grpSpPr>
        <p:sp>
          <p:nvSpPr>
            <p:cNvPr id="1334" name="Google Shape;1334;p16"/>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6"/>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6"/>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6"/>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6"/>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6"/>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6"/>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6"/>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6"/>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6"/>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6"/>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6"/>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6"/>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6"/>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6"/>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6"/>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6"/>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6"/>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6"/>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6"/>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6"/>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6"/>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6"/>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6"/>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6"/>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6"/>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6"/>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6"/>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6"/>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6"/>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6"/>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6"/>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66"/>
        <p:cNvGrpSpPr/>
        <p:nvPr/>
      </p:nvGrpSpPr>
      <p:grpSpPr>
        <a:xfrm>
          <a:off x="0" y="0"/>
          <a:ext cx="0" cy="0"/>
          <a:chOff x="0" y="0"/>
          <a:chExt cx="0" cy="0"/>
        </a:xfrm>
      </p:grpSpPr>
      <p:pic>
        <p:nvPicPr>
          <p:cNvPr id="1367" name="Google Shape;1367;p17"/>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368" name="Google Shape;1368;p17"/>
          <p:cNvSpPr txBox="1">
            <a:spLocks noGrp="1"/>
          </p:cNvSpPr>
          <p:nvPr>
            <p:ph type="title"/>
          </p:nvPr>
        </p:nvSpPr>
        <p:spPr>
          <a:xfrm>
            <a:off x="898225" y="977625"/>
            <a:ext cx="3519600" cy="2296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800"/>
              <a:buNone/>
              <a:defRPr sz="3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69" name="Google Shape;1369;p17"/>
          <p:cNvSpPr txBox="1">
            <a:spLocks noGrp="1"/>
          </p:cNvSpPr>
          <p:nvPr>
            <p:ph type="subTitle" idx="1"/>
          </p:nvPr>
        </p:nvSpPr>
        <p:spPr>
          <a:xfrm>
            <a:off x="898225" y="3273675"/>
            <a:ext cx="3519600" cy="892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0" name="Google Shape;1370;p17"/>
          <p:cNvSpPr>
            <a:spLocks noGrp="1"/>
          </p:cNvSpPr>
          <p:nvPr>
            <p:ph type="pic" idx="2"/>
          </p:nvPr>
        </p:nvSpPr>
        <p:spPr>
          <a:xfrm>
            <a:off x="4978675" y="981750"/>
            <a:ext cx="3182400" cy="3180000"/>
          </a:xfrm>
          <a:prstGeom prst="ellipse">
            <a:avLst/>
          </a:prstGeom>
          <a:noFill/>
          <a:ln>
            <a:noFill/>
          </a:ln>
        </p:spPr>
      </p:sp>
      <p:grpSp>
        <p:nvGrpSpPr>
          <p:cNvPr id="1371" name="Google Shape;1371;p17"/>
          <p:cNvGrpSpPr/>
          <p:nvPr/>
        </p:nvGrpSpPr>
        <p:grpSpPr>
          <a:xfrm rot="-797556">
            <a:off x="6826629" y="4443851"/>
            <a:ext cx="2305390" cy="372939"/>
            <a:chOff x="3104975" y="1193225"/>
            <a:chExt cx="1718200" cy="277950"/>
          </a:xfrm>
        </p:grpSpPr>
        <p:sp>
          <p:nvSpPr>
            <p:cNvPr id="1372" name="Google Shape;1372;p17"/>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7"/>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7"/>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7"/>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7"/>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7"/>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7"/>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7"/>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7"/>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7"/>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7"/>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7"/>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7"/>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7"/>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7"/>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7"/>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7"/>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7"/>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7"/>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7"/>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7"/>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7"/>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7"/>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7"/>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7"/>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7"/>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7"/>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7"/>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7"/>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7"/>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7"/>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7"/>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17"/>
          <p:cNvGrpSpPr/>
          <p:nvPr/>
        </p:nvGrpSpPr>
        <p:grpSpPr>
          <a:xfrm>
            <a:off x="-62246" y="4016756"/>
            <a:ext cx="891705" cy="1126732"/>
            <a:chOff x="-287146" y="3916281"/>
            <a:chExt cx="891705" cy="1126732"/>
          </a:xfrm>
        </p:grpSpPr>
        <p:sp>
          <p:nvSpPr>
            <p:cNvPr id="1405" name="Google Shape;1405;p17"/>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7"/>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7"/>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7"/>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7"/>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7"/>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7"/>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7"/>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7"/>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7"/>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7"/>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7"/>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7"/>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7"/>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7"/>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7"/>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7"/>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7"/>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17"/>
          <p:cNvGrpSpPr/>
          <p:nvPr/>
        </p:nvGrpSpPr>
        <p:grpSpPr>
          <a:xfrm>
            <a:off x="1008045" y="4564324"/>
            <a:ext cx="783265" cy="584459"/>
            <a:chOff x="713220" y="4240224"/>
            <a:chExt cx="783265" cy="584459"/>
          </a:xfrm>
        </p:grpSpPr>
        <p:sp>
          <p:nvSpPr>
            <p:cNvPr id="1424" name="Google Shape;1424;p17"/>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7"/>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7"/>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7"/>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7"/>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7"/>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7"/>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7"/>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7"/>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7"/>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7"/>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7"/>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7"/>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7"/>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7"/>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7"/>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7"/>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7"/>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7"/>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7"/>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17"/>
          <p:cNvGrpSpPr/>
          <p:nvPr/>
        </p:nvGrpSpPr>
        <p:grpSpPr>
          <a:xfrm>
            <a:off x="381247" y="4043484"/>
            <a:ext cx="289258" cy="236409"/>
            <a:chOff x="1075772" y="4797559"/>
            <a:chExt cx="289258" cy="236409"/>
          </a:xfrm>
        </p:grpSpPr>
        <p:sp>
          <p:nvSpPr>
            <p:cNvPr id="1445" name="Google Shape;1445;p17"/>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7"/>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7"/>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7"/>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7"/>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50" name="Google Shape;1450;p17"/>
          <p:cNvPicPr preferRelativeResize="0"/>
          <p:nvPr/>
        </p:nvPicPr>
        <p:blipFill>
          <a:blip r:embed="rId3">
            <a:alphaModFix/>
          </a:blip>
          <a:stretch>
            <a:fillRect/>
          </a:stretch>
        </p:blipFill>
        <p:spPr>
          <a:xfrm rot="7951816">
            <a:off x="-1164771" y="-670624"/>
            <a:ext cx="2401992" cy="1647199"/>
          </a:xfrm>
          <a:prstGeom prst="rect">
            <a:avLst/>
          </a:prstGeom>
          <a:noFill/>
          <a:ln>
            <a:noFill/>
          </a:ln>
        </p:spPr>
      </p:pic>
      <p:pic>
        <p:nvPicPr>
          <p:cNvPr id="1451" name="Google Shape;1451;p17"/>
          <p:cNvPicPr preferRelativeResize="0"/>
          <p:nvPr/>
        </p:nvPicPr>
        <p:blipFill>
          <a:blip r:embed="rId4">
            <a:alphaModFix/>
          </a:blip>
          <a:stretch>
            <a:fillRect/>
          </a:stretch>
        </p:blipFill>
        <p:spPr>
          <a:xfrm rot="956166">
            <a:off x="8254397" y="2271778"/>
            <a:ext cx="1044610" cy="1577975"/>
          </a:xfrm>
          <a:prstGeom prst="rect">
            <a:avLst/>
          </a:prstGeom>
          <a:noFill/>
          <a:ln>
            <a:noFill/>
          </a:ln>
        </p:spPr>
      </p:pic>
      <p:grpSp>
        <p:nvGrpSpPr>
          <p:cNvPr id="1452" name="Google Shape;1452;p17"/>
          <p:cNvGrpSpPr/>
          <p:nvPr/>
        </p:nvGrpSpPr>
        <p:grpSpPr>
          <a:xfrm rot="-481980">
            <a:off x="7995658" y="-160907"/>
            <a:ext cx="870219" cy="586057"/>
            <a:chOff x="2711292" y="703500"/>
            <a:chExt cx="551758" cy="371586"/>
          </a:xfrm>
        </p:grpSpPr>
        <p:sp>
          <p:nvSpPr>
            <p:cNvPr id="1453" name="Google Shape;1453;p17"/>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7"/>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 name="Google Shape;1455;p17"/>
            <p:cNvGrpSpPr/>
            <p:nvPr/>
          </p:nvGrpSpPr>
          <p:grpSpPr>
            <a:xfrm>
              <a:off x="2711292" y="703500"/>
              <a:ext cx="551758" cy="371586"/>
              <a:chOff x="2711292" y="703500"/>
              <a:chExt cx="551758" cy="371586"/>
            </a:xfrm>
          </p:grpSpPr>
          <p:sp>
            <p:nvSpPr>
              <p:cNvPr id="1456" name="Google Shape;1456;p17"/>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7"/>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7"/>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7"/>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7"/>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7"/>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462"/>
        <p:cNvGrpSpPr/>
        <p:nvPr/>
      </p:nvGrpSpPr>
      <p:grpSpPr>
        <a:xfrm>
          <a:off x="0" y="0"/>
          <a:ext cx="0" cy="0"/>
          <a:chOff x="0" y="0"/>
          <a:chExt cx="0" cy="0"/>
        </a:xfrm>
      </p:grpSpPr>
      <p:pic>
        <p:nvPicPr>
          <p:cNvPr id="1463" name="Google Shape;1463;p18"/>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464" name="Google Shape;1464;p18"/>
          <p:cNvSpPr txBox="1">
            <a:spLocks noGrp="1"/>
          </p:cNvSpPr>
          <p:nvPr>
            <p:ph type="title"/>
          </p:nvPr>
        </p:nvSpPr>
        <p:spPr>
          <a:xfrm>
            <a:off x="856550" y="1719188"/>
            <a:ext cx="3325200" cy="831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8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65" name="Google Shape;1465;p18"/>
          <p:cNvSpPr txBox="1">
            <a:spLocks noGrp="1"/>
          </p:cNvSpPr>
          <p:nvPr>
            <p:ph type="subTitle" idx="1"/>
          </p:nvPr>
        </p:nvSpPr>
        <p:spPr>
          <a:xfrm>
            <a:off x="856550" y="2550413"/>
            <a:ext cx="3325200" cy="873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466" name="Google Shape;1466;p18"/>
          <p:cNvPicPr preferRelativeResize="0"/>
          <p:nvPr/>
        </p:nvPicPr>
        <p:blipFill>
          <a:blip r:embed="rId3">
            <a:alphaModFix/>
          </a:blip>
          <a:stretch>
            <a:fillRect/>
          </a:stretch>
        </p:blipFill>
        <p:spPr>
          <a:xfrm rot="956166">
            <a:off x="-50228" y="3179628"/>
            <a:ext cx="1044610" cy="1577975"/>
          </a:xfrm>
          <a:prstGeom prst="rect">
            <a:avLst/>
          </a:prstGeom>
          <a:noFill/>
          <a:ln>
            <a:noFill/>
          </a:ln>
        </p:spPr>
      </p:pic>
      <p:grpSp>
        <p:nvGrpSpPr>
          <p:cNvPr id="1467" name="Google Shape;1467;p18"/>
          <p:cNvGrpSpPr/>
          <p:nvPr/>
        </p:nvGrpSpPr>
        <p:grpSpPr>
          <a:xfrm rot="-510944">
            <a:off x="1434375" y="173635"/>
            <a:ext cx="2169450" cy="255214"/>
            <a:chOff x="4882175" y="259634"/>
            <a:chExt cx="1827385" cy="214991"/>
          </a:xfrm>
        </p:grpSpPr>
        <p:sp>
          <p:nvSpPr>
            <p:cNvPr id="1468" name="Google Shape;1468;p18"/>
            <p:cNvSpPr/>
            <p:nvPr/>
          </p:nvSpPr>
          <p:spPr>
            <a:xfrm>
              <a:off x="5888268" y="299139"/>
              <a:ext cx="169480" cy="175210"/>
            </a:xfrm>
            <a:custGeom>
              <a:avLst/>
              <a:gdLst/>
              <a:ahLst/>
              <a:cxnLst/>
              <a:rect l="l" t="t" r="r" b="b"/>
              <a:pathLst>
                <a:path w="3076" h="3180" extrusionOk="0">
                  <a:moveTo>
                    <a:pt x="1539" y="0"/>
                  </a:moveTo>
                  <a:cubicBezTo>
                    <a:pt x="1451" y="0"/>
                    <a:pt x="1360" y="22"/>
                    <a:pt x="1278" y="53"/>
                  </a:cubicBezTo>
                  <a:cubicBezTo>
                    <a:pt x="1073" y="144"/>
                    <a:pt x="868" y="281"/>
                    <a:pt x="685" y="418"/>
                  </a:cubicBezTo>
                  <a:cubicBezTo>
                    <a:pt x="480" y="555"/>
                    <a:pt x="297" y="692"/>
                    <a:pt x="137" y="874"/>
                  </a:cubicBezTo>
                  <a:cubicBezTo>
                    <a:pt x="61" y="950"/>
                    <a:pt x="127" y="1074"/>
                    <a:pt x="217" y="1074"/>
                  </a:cubicBezTo>
                  <a:cubicBezTo>
                    <a:pt x="236" y="1074"/>
                    <a:pt x="255" y="1069"/>
                    <a:pt x="274" y="1057"/>
                  </a:cubicBezTo>
                  <a:cubicBezTo>
                    <a:pt x="594" y="852"/>
                    <a:pt x="913" y="601"/>
                    <a:pt x="1256" y="418"/>
                  </a:cubicBezTo>
                  <a:cubicBezTo>
                    <a:pt x="1315" y="388"/>
                    <a:pt x="1442" y="320"/>
                    <a:pt x="1524" y="320"/>
                  </a:cubicBezTo>
                  <a:cubicBezTo>
                    <a:pt x="1567" y="320"/>
                    <a:pt x="1598" y="339"/>
                    <a:pt x="1598" y="395"/>
                  </a:cubicBezTo>
                  <a:cubicBezTo>
                    <a:pt x="1621" y="555"/>
                    <a:pt x="1484" y="737"/>
                    <a:pt x="1415" y="874"/>
                  </a:cubicBezTo>
                  <a:cubicBezTo>
                    <a:pt x="1050" y="1559"/>
                    <a:pt x="594" y="2221"/>
                    <a:pt x="92" y="2815"/>
                  </a:cubicBezTo>
                  <a:cubicBezTo>
                    <a:pt x="0" y="2929"/>
                    <a:pt x="69" y="3088"/>
                    <a:pt x="206" y="3111"/>
                  </a:cubicBezTo>
                  <a:cubicBezTo>
                    <a:pt x="662" y="3157"/>
                    <a:pt x="1119" y="3180"/>
                    <a:pt x="1575" y="3180"/>
                  </a:cubicBezTo>
                  <a:cubicBezTo>
                    <a:pt x="2009" y="3180"/>
                    <a:pt x="2465" y="3157"/>
                    <a:pt x="2899" y="3043"/>
                  </a:cubicBezTo>
                  <a:cubicBezTo>
                    <a:pt x="3075" y="3021"/>
                    <a:pt x="3060" y="2722"/>
                    <a:pt x="2874" y="2722"/>
                  </a:cubicBezTo>
                  <a:cubicBezTo>
                    <a:pt x="2867" y="2722"/>
                    <a:pt x="2861" y="2722"/>
                    <a:pt x="2853" y="2723"/>
                  </a:cubicBezTo>
                  <a:cubicBezTo>
                    <a:pt x="2420" y="2746"/>
                    <a:pt x="1986" y="2815"/>
                    <a:pt x="1530" y="2815"/>
                  </a:cubicBezTo>
                  <a:cubicBezTo>
                    <a:pt x="1413" y="2821"/>
                    <a:pt x="1297" y="2824"/>
                    <a:pt x="1181" y="2824"/>
                  </a:cubicBezTo>
                  <a:cubicBezTo>
                    <a:pt x="972" y="2824"/>
                    <a:pt x="761" y="2814"/>
                    <a:pt x="547" y="2799"/>
                  </a:cubicBezTo>
                  <a:lnTo>
                    <a:pt x="547" y="2799"/>
                  </a:lnTo>
                  <a:cubicBezTo>
                    <a:pt x="783" y="2506"/>
                    <a:pt x="996" y="2199"/>
                    <a:pt x="1210" y="1879"/>
                  </a:cubicBezTo>
                  <a:cubicBezTo>
                    <a:pt x="1347" y="1673"/>
                    <a:pt x="1461" y="1468"/>
                    <a:pt x="1598" y="1262"/>
                  </a:cubicBezTo>
                  <a:cubicBezTo>
                    <a:pt x="1689" y="1057"/>
                    <a:pt x="1826" y="874"/>
                    <a:pt x="1895" y="646"/>
                  </a:cubicBezTo>
                  <a:cubicBezTo>
                    <a:pt x="1963" y="486"/>
                    <a:pt x="1963" y="281"/>
                    <a:pt x="1826" y="121"/>
                  </a:cubicBezTo>
                  <a:cubicBezTo>
                    <a:pt x="1751" y="33"/>
                    <a:pt x="1647" y="0"/>
                    <a:pt x="1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8"/>
            <p:cNvSpPr/>
            <p:nvPr/>
          </p:nvSpPr>
          <p:spPr>
            <a:xfrm>
              <a:off x="6104473" y="329278"/>
              <a:ext cx="124631" cy="125182"/>
            </a:xfrm>
            <a:custGeom>
              <a:avLst/>
              <a:gdLst/>
              <a:ahLst/>
              <a:cxnLst/>
              <a:rect l="l" t="t" r="r" b="b"/>
              <a:pathLst>
                <a:path w="2262" h="2272" extrusionOk="0">
                  <a:moveTo>
                    <a:pt x="169" y="1"/>
                  </a:moveTo>
                  <a:cubicBezTo>
                    <a:pt x="92" y="1"/>
                    <a:pt x="1" y="98"/>
                    <a:pt x="71" y="168"/>
                  </a:cubicBezTo>
                  <a:cubicBezTo>
                    <a:pt x="345" y="556"/>
                    <a:pt x="619" y="921"/>
                    <a:pt x="938" y="1263"/>
                  </a:cubicBezTo>
                  <a:cubicBezTo>
                    <a:pt x="1098" y="1446"/>
                    <a:pt x="1258" y="1606"/>
                    <a:pt x="1417" y="1765"/>
                  </a:cubicBezTo>
                  <a:cubicBezTo>
                    <a:pt x="1600" y="1948"/>
                    <a:pt x="1760" y="2153"/>
                    <a:pt x="1965" y="2245"/>
                  </a:cubicBezTo>
                  <a:cubicBezTo>
                    <a:pt x="1989" y="2263"/>
                    <a:pt x="2016" y="2272"/>
                    <a:pt x="2043" y="2272"/>
                  </a:cubicBezTo>
                  <a:cubicBezTo>
                    <a:pt x="2150" y="2272"/>
                    <a:pt x="2261" y="2148"/>
                    <a:pt x="2171" y="2039"/>
                  </a:cubicBezTo>
                  <a:cubicBezTo>
                    <a:pt x="2034" y="1857"/>
                    <a:pt x="1851" y="1720"/>
                    <a:pt x="1668" y="1560"/>
                  </a:cubicBezTo>
                  <a:cubicBezTo>
                    <a:pt x="1509" y="1400"/>
                    <a:pt x="1326" y="1240"/>
                    <a:pt x="1166" y="1058"/>
                  </a:cubicBezTo>
                  <a:cubicBezTo>
                    <a:pt x="847" y="738"/>
                    <a:pt x="527" y="396"/>
                    <a:pt x="230" y="31"/>
                  </a:cubicBezTo>
                  <a:cubicBezTo>
                    <a:pt x="215" y="9"/>
                    <a:pt x="19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8"/>
            <p:cNvSpPr/>
            <p:nvPr/>
          </p:nvSpPr>
          <p:spPr>
            <a:xfrm>
              <a:off x="6114942" y="328066"/>
              <a:ext cx="102977" cy="122427"/>
            </a:xfrm>
            <a:custGeom>
              <a:avLst/>
              <a:gdLst/>
              <a:ahLst/>
              <a:cxnLst/>
              <a:rect l="l" t="t" r="r" b="b"/>
              <a:pathLst>
                <a:path w="1869" h="2222" extrusionOk="0">
                  <a:moveTo>
                    <a:pt x="212" y="2173"/>
                  </a:moveTo>
                  <a:lnTo>
                    <a:pt x="212" y="2173"/>
                  </a:lnTo>
                  <a:cubicBezTo>
                    <a:pt x="200" y="2175"/>
                    <a:pt x="189" y="2175"/>
                    <a:pt x="177" y="2175"/>
                  </a:cubicBezTo>
                  <a:cubicBezTo>
                    <a:pt x="189" y="2175"/>
                    <a:pt x="201" y="2174"/>
                    <a:pt x="212" y="2173"/>
                  </a:cubicBezTo>
                  <a:close/>
                  <a:moveTo>
                    <a:pt x="1688" y="0"/>
                  </a:moveTo>
                  <a:cubicBezTo>
                    <a:pt x="1662" y="0"/>
                    <a:pt x="1636" y="9"/>
                    <a:pt x="1615" y="30"/>
                  </a:cubicBezTo>
                  <a:cubicBezTo>
                    <a:pt x="1342" y="372"/>
                    <a:pt x="1068" y="715"/>
                    <a:pt x="771" y="1034"/>
                  </a:cubicBezTo>
                  <a:cubicBezTo>
                    <a:pt x="634" y="1194"/>
                    <a:pt x="497" y="1354"/>
                    <a:pt x="360" y="1513"/>
                  </a:cubicBezTo>
                  <a:cubicBezTo>
                    <a:pt x="292" y="1582"/>
                    <a:pt x="223" y="1673"/>
                    <a:pt x="155" y="1765"/>
                  </a:cubicBezTo>
                  <a:cubicBezTo>
                    <a:pt x="93" y="1847"/>
                    <a:pt x="12" y="1930"/>
                    <a:pt x="14" y="2030"/>
                  </a:cubicBezTo>
                  <a:lnTo>
                    <a:pt x="14" y="2030"/>
                  </a:lnTo>
                  <a:cubicBezTo>
                    <a:pt x="9" y="2064"/>
                    <a:pt x="1" y="2102"/>
                    <a:pt x="18" y="2153"/>
                  </a:cubicBezTo>
                  <a:cubicBezTo>
                    <a:pt x="18" y="2175"/>
                    <a:pt x="63" y="2221"/>
                    <a:pt x="109" y="2221"/>
                  </a:cubicBezTo>
                  <a:cubicBezTo>
                    <a:pt x="148" y="2201"/>
                    <a:pt x="187" y="2199"/>
                    <a:pt x="227" y="2169"/>
                  </a:cubicBezTo>
                  <a:lnTo>
                    <a:pt x="227" y="2169"/>
                  </a:lnTo>
                  <a:cubicBezTo>
                    <a:pt x="312" y="2148"/>
                    <a:pt x="370" y="2070"/>
                    <a:pt x="429" y="1993"/>
                  </a:cubicBezTo>
                  <a:cubicBezTo>
                    <a:pt x="497" y="1902"/>
                    <a:pt x="565" y="1810"/>
                    <a:pt x="634" y="1742"/>
                  </a:cubicBezTo>
                  <a:lnTo>
                    <a:pt x="1022" y="1217"/>
                  </a:lnTo>
                  <a:cubicBezTo>
                    <a:pt x="1273" y="874"/>
                    <a:pt x="1547" y="532"/>
                    <a:pt x="1798" y="190"/>
                  </a:cubicBezTo>
                  <a:cubicBezTo>
                    <a:pt x="1868" y="102"/>
                    <a:pt x="1776" y="0"/>
                    <a:pt x="1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8"/>
            <p:cNvSpPr/>
            <p:nvPr/>
          </p:nvSpPr>
          <p:spPr>
            <a:xfrm>
              <a:off x="6302000" y="259634"/>
              <a:ext cx="210087" cy="77798"/>
            </a:xfrm>
            <a:custGeom>
              <a:avLst/>
              <a:gdLst/>
              <a:ahLst/>
              <a:cxnLst/>
              <a:rect l="l" t="t" r="r" b="b"/>
              <a:pathLst>
                <a:path w="3813" h="1412" extrusionOk="0">
                  <a:moveTo>
                    <a:pt x="3595" y="0"/>
                  </a:moveTo>
                  <a:cubicBezTo>
                    <a:pt x="3516" y="0"/>
                    <a:pt x="3434" y="68"/>
                    <a:pt x="3447" y="176"/>
                  </a:cubicBezTo>
                  <a:cubicBezTo>
                    <a:pt x="3562" y="564"/>
                    <a:pt x="3242" y="884"/>
                    <a:pt x="2900" y="998"/>
                  </a:cubicBezTo>
                  <a:cubicBezTo>
                    <a:pt x="2799" y="1031"/>
                    <a:pt x="2696" y="1046"/>
                    <a:pt x="2593" y="1046"/>
                  </a:cubicBezTo>
                  <a:cubicBezTo>
                    <a:pt x="2271" y="1046"/>
                    <a:pt x="1943" y="908"/>
                    <a:pt x="1667" y="770"/>
                  </a:cubicBezTo>
                  <a:cubicBezTo>
                    <a:pt x="1370" y="579"/>
                    <a:pt x="1073" y="308"/>
                    <a:pt x="702" y="308"/>
                  </a:cubicBezTo>
                  <a:cubicBezTo>
                    <a:pt x="674" y="308"/>
                    <a:pt x="646" y="310"/>
                    <a:pt x="617" y="313"/>
                  </a:cubicBezTo>
                  <a:cubicBezTo>
                    <a:pt x="298" y="336"/>
                    <a:pt x="1" y="587"/>
                    <a:pt x="24" y="907"/>
                  </a:cubicBezTo>
                  <a:cubicBezTo>
                    <a:pt x="35" y="1009"/>
                    <a:pt x="109" y="1061"/>
                    <a:pt x="183" y="1061"/>
                  </a:cubicBezTo>
                  <a:cubicBezTo>
                    <a:pt x="258" y="1061"/>
                    <a:pt x="332" y="1009"/>
                    <a:pt x="343" y="907"/>
                  </a:cubicBezTo>
                  <a:cubicBezTo>
                    <a:pt x="343" y="747"/>
                    <a:pt x="526" y="656"/>
                    <a:pt x="663" y="656"/>
                  </a:cubicBezTo>
                  <a:cubicBezTo>
                    <a:pt x="868" y="678"/>
                    <a:pt x="1051" y="815"/>
                    <a:pt x="1211" y="907"/>
                  </a:cubicBezTo>
                  <a:cubicBezTo>
                    <a:pt x="1576" y="1158"/>
                    <a:pt x="1964" y="1363"/>
                    <a:pt x="2420" y="1409"/>
                  </a:cubicBezTo>
                  <a:cubicBezTo>
                    <a:pt x="2452" y="1411"/>
                    <a:pt x="2484" y="1412"/>
                    <a:pt x="2515" y="1412"/>
                  </a:cubicBezTo>
                  <a:cubicBezTo>
                    <a:pt x="2868" y="1412"/>
                    <a:pt x="3196" y="1293"/>
                    <a:pt x="3447" y="1021"/>
                  </a:cubicBezTo>
                  <a:cubicBezTo>
                    <a:pt x="3676" y="770"/>
                    <a:pt x="3813" y="450"/>
                    <a:pt x="3721" y="108"/>
                  </a:cubicBezTo>
                  <a:cubicBezTo>
                    <a:pt x="3703" y="33"/>
                    <a:pt x="3650" y="0"/>
                    <a:pt x="3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8"/>
            <p:cNvSpPr/>
            <p:nvPr/>
          </p:nvSpPr>
          <p:spPr>
            <a:xfrm>
              <a:off x="6359853" y="339031"/>
              <a:ext cx="23967" cy="113170"/>
            </a:xfrm>
            <a:custGeom>
              <a:avLst/>
              <a:gdLst/>
              <a:ahLst/>
              <a:cxnLst/>
              <a:rect l="l" t="t" r="r" b="b"/>
              <a:pathLst>
                <a:path w="435" h="2054" extrusionOk="0">
                  <a:moveTo>
                    <a:pt x="222" y="1"/>
                  </a:moveTo>
                  <a:cubicBezTo>
                    <a:pt x="191" y="1"/>
                    <a:pt x="158" y="19"/>
                    <a:pt x="138" y="59"/>
                  </a:cubicBezTo>
                  <a:cubicBezTo>
                    <a:pt x="24" y="379"/>
                    <a:pt x="1" y="744"/>
                    <a:pt x="24" y="1086"/>
                  </a:cubicBezTo>
                  <a:cubicBezTo>
                    <a:pt x="24" y="1246"/>
                    <a:pt x="24" y="1429"/>
                    <a:pt x="46" y="1588"/>
                  </a:cubicBezTo>
                  <a:cubicBezTo>
                    <a:pt x="69" y="1748"/>
                    <a:pt x="115" y="1954"/>
                    <a:pt x="252" y="2045"/>
                  </a:cubicBezTo>
                  <a:cubicBezTo>
                    <a:pt x="264" y="2051"/>
                    <a:pt x="276" y="2054"/>
                    <a:pt x="288" y="2054"/>
                  </a:cubicBezTo>
                  <a:cubicBezTo>
                    <a:pt x="320" y="2054"/>
                    <a:pt x="349" y="2033"/>
                    <a:pt x="366" y="1999"/>
                  </a:cubicBezTo>
                  <a:cubicBezTo>
                    <a:pt x="412" y="1976"/>
                    <a:pt x="389" y="1931"/>
                    <a:pt x="412" y="1908"/>
                  </a:cubicBezTo>
                  <a:cubicBezTo>
                    <a:pt x="412" y="1862"/>
                    <a:pt x="434" y="1839"/>
                    <a:pt x="434" y="1794"/>
                  </a:cubicBezTo>
                  <a:cubicBezTo>
                    <a:pt x="434" y="1703"/>
                    <a:pt x="412" y="1611"/>
                    <a:pt x="412" y="1520"/>
                  </a:cubicBezTo>
                  <a:cubicBezTo>
                    <a:pt x="389" y="1383"/>
                    <a:pt x="366" y="1223"/>
                    <a:pt x="343" y="1063"/>
                  </a:cubicBezTo>
                  <a:cubicBezTo>
                    <a:pt x="320" y="744"/>
                    <a:pt x="320" y="401"/>
                    <a:pt x="297" y="82"/>
                  </a:cubicBezTo>
                  <a:cubicBezTo>
                    <a:pt x="297" y="31"/>
                    <a:pt x="261" y="1"/>
                    <a:pt x="2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8"/>
            <p:cNvSpPr/>
            <p:nvPr/>
          </p:nvSpPr>
          <p:spPr>
            <a:xfrm>
              <a:off x="6439084" y="348673"/>
              <a:ext cx="20166" cy="113115"/>
            </a:xfrm>
            <a:custGeom>
              <a:avLst/>
              <a:gdLst/>
              <a:ahLst/>
              <a:cxnLst/>
              <a:rect l="l" t="t" r="r" b="b"/>
              <a:pathLst>
                <a:path w="366" h="2053" extrusionOk="0">
                  <a:moveTo>
                    <a:pt x="102" y="1"/>
                  </a:moveTo>
                  <a:cubicBezTo>
                    <a:pt x="74" y="1"/>
                    <a:pt x="46" y="19"/>
                    <a:pt x="46" y="44"/>
                  </a:cubicBezTo>
                  <a:cubicBezTo>
                    <a:pt x="69" y="363"/>
                    <a:pt x="24" y="660"/>
                    <a:pt x="24" y="980"/>
                  </a:cubicBezTo>
                  <a:cubicBezTo>
                    <a:pt x="24" y="1276"/>
                    <a:pt x="1" y="1596"/>
                    <a:pt x="1" y="1893"/>
                  </a:cubicBezTo>
                  <a:cubicBezTo>
                    <a:pt x="1" y="1984"/>
                    <a:pt x="69" y="2053"/>
                    <a:pt x="161" y="2053"/>
                  </a:cubicBezTo>
                  <a:cubicBezTo>
                    <a:pt x="275" y="2053"/>
                    <a:pt x="320" y="1984"/>
                    <a:pt x="320" y="1893"/>
                  </a:cubicBezTo>
                  <a:cubicBezTo>
                    <a:pt x="366" y="1573"/>
                    <a:pt x="366" y="1254"/>
                    <a:pt x="343" y="957"/>
                  </a:cubicBezTo>
                  <a:cubicBezTo>
                    <a:pt x="320" y="637"/>
                    <a:pt x="229" y="341"/>
                    <a:pt x="161" y="44"/>
                  </a:cubicBezTo>
                  <a:cubicBezTo>
                    <a:pt x="150" y="13"/>
                    <a:pt x="126"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8"/>
            <p:cNvSpPr/>
            <p:nvPr/>
          </p:nvSpPr>
          <p:spPr>
            <a:xfrm>
              <a:off x="6565204" y="328176"/>
              <a:ext cx="144355" cy="109809"/>
            </a:xfrm>
            <a:custGeom>
              <a:avLst/>
              <a:gdLst/>
              <a:ahLst/>
              <a:cxnLst/>
              <a:rect l="l" t="t" r="r" b="b"/>
              <a:pathLst>
                <a:path w="2620" h="1993" extrusionOk="0">
                  <a:moveTo>
                    <a:pt x="111" y="1"/>
                  </a:moveTo>
                  <a:cubicBezTo>
                    <a:pt x="64" y="1"/>
                    <a:pt x="0" y="60"/>
                    <a:pt x="40" y="119"/>
                  </a:cubicBezTo>
                  <a:cubicBezTo>
                    <a:pt x="337" y="530"/>
                    <a:pt x="770" y="872"/>
                    <a:pt x="1181" y="1192"/>
                  </a:cubicBezTo>
                  <a:cubicBezTo>
                    <a:pt x="1387" y="1352"/>
                    <a:pt x="1592" y="1511"/>
                    <a:pt x="1797" y="1648"/>
                  </a:cubicBezTo>
                  <a:cubicBezTo>
                    <a:pt x="2014" y="1800"/>
                    <a:pt x="2210" y="1993"/>
                    <a:pt x="2463" y="1993"/>
                  </a:cubicBezTo>
                  <a:cubicBezTo>
                    <a:pt x="2477" y="1993"/>
                    <a:pt x="2491" y="1992"/>
                    <a:pt x="2505" y="1991"/>
                  </a:cubicBezTo>
                  <a:cubicBezTo>
                    <a:pt x="2551" y="1991"/>
                    <a:pt x="2619" y="1945"/>
                    <a:pt x="2596" y="1877"/>
                  </a:cubicBezTo>
                  <a:cubicBezTo>
                    <a:pt x="2551" y="1763"/>
                    <a:pt x="2482" y="1671"/>
                    <a:pt x="2368" y="1603"/>
                  </a:cubicBezTo>
                  <a:cubicBezTo>
                    <a:pt x="2277" y="1534"/>
                    <a:pt x="2163" y="1466"/>
                    <a:pt x="2071" y="1397"/>
                  </a:cubicBezTo>
                  <a:cubicBezTo>
                    <a:pt x="1843" y="1238"/>
                    <a:pt x="1615" y="1078"/>
                    <a:pt x="1409" y="941"/>
                  </a:cubicBezTo>
                  <a:cubicBezTo>
                    <a:pt x="976" y="621"/>
                    <a:pt x="588" y="279"/>
                    <a:pt x="131" y="5"/>
                  </a:cubicBezTo>
                  <a:cubicBezTo>
                    <a:pt x="125" y="2"/>
                    <a:pt x="118" y="1"/>
                    <a:pt x="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8"/>
            <p:cNvSpPr/>
            <p:nvPr/>
          </p:nvSpPr>
          <p:spPr>
            <a:xfrm>
              <a:off x="6564874" y="329994"/>
              <a:ext cx="114658" cy="114162"/>
            </a:xfrm>
            <a:custGeom>
              <a:avLst/>
              <a:gdLst/>
              <a:ahLst/>
              <a:cxnLst/>
              <a:rect l="l" t="t" r="r" b="b"/>
              <a:pathLst>
                <a:path w="2081" h="2072" extrusionOk="0">
                  <a:moveTo>
                    <a:pt x="1950" y="1"/>
                  </a:moveTo>
                  <a:cubicBezTo>
                    <a:pt x="1933" y="1"/>
                    <a:pt x="1914" y="6"/>
                    <a:pt x="1895" y="18"/>
                  </a:cubicBezTo>
                  <a:cubicBezTo>
                    <a:pt x="1484" y="200"/>
                    <a:pt x="1142" y="451"/>
                    <a:pt x="822" y="771"/>
                  </a:cubicBezTo>
                  <a:cubicBezTo>
                    <a:pt x="502" y="1068"/>
                    <a:pt x="229" y="1433"/>
                    <a:pt x="23" y="1821"/>
                  </a:cubicBezTo>
                  <a:cubicBezTo>
                    <a:pt x="0" y="1867"/>
                    <a:pt x="0" y="1935"/>
                    <a:pt x="23" y="1981"/>
                  </a:cubicBezTo>
                  <a:cubicBezTo>
                    <a:pt x="69" y="2049"/>
                    <a:pt x="114" y="2072"/>
                    <a:pt x="183" y="2072"/>
                  </a:cubicBezTo>
                  <a:cubicBezTo>
                    <a:pt x="229" y="2072"/>
                    <a:pt x="297" y="2049"/>
                    <a:pt x="320" y="1981"/>
                  </a:cubicBezTo>
                  <a:cubicBezTo>
                    <a:pt x="548" y="1638"/>
                    <a:pt x="754" y="1296"/>
                    <a:pt x="1050" y="976"/>
                  </a:cubicBezTo>
                  <a:cubicBezTo>
                    <a:pt x="1324" y="680"/>
                    <a:pt x="1644" y="406"/>
                    <a:pt x="1986" y="177"/>
                  </a:cubicBezTo>
                  <a:cubicBezTo>
                    <a:pt x="2081" y="121"/>
                    <a:pt x="2034" y="1"/>
                    <a:pt x="1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8"/>
            <p:cNvSpPr/>
            <p:nvPr/>
          </p:nvSpPr>
          <p:spPr>
            <a:xfrm>
              <a:off x="5648040" y="425039"/>
              <a:ext cx="85566" cy="32067"/>
            </a:xfrm>
            <a:custGeom>
              <a:avLst/>
              <a:gdLst/>
              <a:ahLst/>
              <a:cxnLst/>
              <a:rect l="l" t="t" r="r" b="b"/>
              <a:pathLst>
                <a:path w="1553" h="582" extrusionOk="0">
                  <a:moveTo>
                    <a:pt x="133" y="0"/>
                  </a:moveTo>
                  <a:cubicBezTo>
                    <a:pt x="74" y="0"/>
                    <a:pt x="20" y="59"/>
                    <a:pt x="1" y="119"/>
                  </a:cubicBezTo>
                  <a:cubicBezTo>
                    <a:pt x="1" y="210"/>
                    <a:pt x="46" y="278"/>
                    <a:pt x="115" y="301"/>
                  </a:cubicBezTo>
                  <a:cubicBezTo>
                    <a:pt x="320" y="347"/>
                    <a:pt x="526" y="415"/>
                    <a:pt x="731" y="461"/>
                  </a:cubicBezTo>
                  <a:cubicBezTo>
                    <a:pt x="822" y="507"/>
                    <a:pt x="936" y="507"/>
                    <a:pt x="1028" y="530"/>
                  </a:cubicBezTo>
                  <a:cubicBezTo>
                    <a:pt x="1120" y="548"/>
                    <a:pt x="1227" y="581"/>
                    <a:pt x="1325" y="581"/>
                  </a:cubicBezTo>
                  <a:cubicBezTo>
                    <a:pt x="1349" y="581"/>
                    <a:pt x="1371" y="580"/>
                    <a:pt x="1393" y="575"/>
                  </a:cubicBezTo>
                  <a:cubicBezTo>
                    <a:pt x="1484" y="575"/>
                    <a:pt x="1530" y="484"/>
                    <a:pt x="1530" y="415"/>
                  </a:cubicBezTo>
                  <a:cubicBezTo>
                    <a:pt x="1553" y="347"/>
                    <a:pt x="1507" y="278"/>
                    <a:pt x="1439" y="233"/>
                  </a:cubicBezTo>
                  <a:cubicBezTo>
                    <a:pt x="1347" y="187"/>
                    <a:pt x="1233" y="164"/>
                    <a:pt x="1119" y="142"/>
                  </a:cubicBezTo>
                  <a:cubicBezTo>
                    <a:pt x="1028" y="119"/>
                    <a:pt x="914" y="96"/>
                    <a:pt x="800" y="73"/>
                  </a:cubicBezTo>
                  <a:cubicBezTo>
                    <a:pt x="594" y="50"/>
                    <a:pt x="366" y="27"/>
                    <a:pt x="160" y="5"/>
                  </a:cubicBezTo>
                  <a:cubicBezTo>
                    <a:pt x="151" y="2"/>
                    <a:pt x="142"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8"/>
            <p:cNvSpPr/>
            <p:nvPr/>
          </p:nvSpPr>
          <p:spPr>
            <a:xfrm>
              <a:off x="5635477" y="385038"/>
              <a:ext cx="109479" cy="20166"/>
            </a:xfrm>
            <a:custGeom>
              <a:avLst/>
              <a:gdLst/>
              <a:ahLst/>
              <a:cxnLst/>
              <a:rect l="l" t="t" r="r" b="b"/>
              <a:pathLst>
                <a:path w="1987" h="366" extrusionOk="0">
                  <a:moveTo>
                    <a:pt x="1644" y="0"/>
                  </a:moveTo>
                  <a:cubicBezTo>
                    <a:pt x="1575" y="0"/>
                    <a:pt x="1507" y="23"/>
                    <a:pt x="1438" y="23"/>
                  </a:cubicBezTo>
                  <a:cubicBezTo>
                    <a:pt x="1301" y="23"/>
                    <a:pt x="1142" y="23"/>
                    <a:pt x="1005" y="46"/>
                  </a:cubicBezTo>
                  <a:cubicBezTo>
                    <a:pt x="708" y="46"/>
                    <a:pt x="411" y="69"/>
                    <a:pt x="137" y="69"/>
                  </a:cubicBezTo>
                  <a:cubicBezTo>
                    <a:pt x="0" y="91"/>
                    <a:pt x="0" y="274"/>
                    <a:pt x="137" y="297"/>
                  </a:cubicBezTo>
                  <a:cubicBezTo>
                    <a:pt x="411" y="297"/>
                    <a:pt x="708" y="320"/>
                    <a:pt x="1005" y="320"/>
                  </a:cubicBezTo>
                  <a:cubicBezTo>
                    <a:pt x="1142" y="343"/>
                    <a:pt x="1301" y="343"/>
                    <a:pt x="1438" y="343"/>
                  </a:cubicBezTo>
                  <a:cubicBezTo>
                    <a:pt x="1507" y="343"/>
                    <a:pt x="1575" y="365"/>
                    <a:pt x="1644" y="365"/>
                  </a:cubicBezTo>
                  <a:cubicBezTo>
                    <a:pt x="1712" y="343"/>
                    <a:pt x="1804" y="320"/>
                    <a:pt x="1872" y="297"/>
                  </a:cubicBezTo>
                  <a:cubicBezTo>
                    <a:pt x="1986" y="274"/>
                    <a:pt x="1986" y="91"/>
                    <a:pt x="1872" y="69"/>
                  </a:cubicBezTo>
                  <a:cubicBezTo>
                    <a:pt x="1804" y="46"/>
                    <a:pt x="1712" y="23"/>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8"/>
            <p:cNvSpPr/>
            <p:nvPr/>
          </p:nvSpPr>
          <p:spPr>
            <a:xfrm>
              <a:off x="4882175" y="323383"/>
              <a:ext cx="158460" cy="150306"/>
            </a:xfrm>
            <a:custGeom>
              <a:avLst/>
              <a:gdLst/>
              <a:ahLst/>
              <a:cxnLst/>
              <a:rect l="l" t="t" r="r" b="b"/>
              <a:pathLst>
                <a:path w="2876" h="2728" extrusionOk="0">
                  <a:moveTo>
                    <a:pt x="2762" y="1"/>
                  </a:moveTo>
                  <a:cubicBezTo>
                    <a:pt x="2328" y="46"/>
                    <a:pt x="1872" y="206"/>
                    <a:pt x="1438" y="366"/>
                  </a:cubicBezTo>
                  <a:cubicBezTo>
                    <a:pt x="1004" y="526"/>
                    <a:pt x="593" y="731"/>
                    <a:pt x="160" y="959"/>
                  </a:cubicBezTo>
                  <a:cubicBezTo>
                    <a:pt x="0" y="1028"/>
                    <a:pt x="68" y="1279"/>
                    <a:pt x="228" y="1325"/>
                  </a:cubicBezTo>
                  <a:cubicBezTo>
                    <a:pt x="725" y="1479"/>
                    <a:pt x="1247" y="1556"/>
                    <a:pt x="1775" y="1556"/>
                  </a:cubicBezTo>
                  <a:cubicBezTo>
                    <a:pt x="1846" y="1556"/>
                    <a:pt x="1916" y="1554"/>
                    <a:pt x="1987" y="1552"/>
                  </a:cubicBezTo>
                  <a:lnTo>
                    <a:pt x="1987" y="1552"/>
                  </a:lnTo>
                  <a:cubicBezTo>
                    <a:pt x="1902" y="1694"/>
                    <a:pt x="1805" y="1834"/>
                    <a:pt x="1689" y="1964"/>
                  </a:cubicBezTo>
                  <a:cubicBezTo>
                    <a:pt x="1484" y="2146"/>
                    <a:pt x="1278" y="2283"/>
                    <a:pt x="1027" y="2420"/>
                  </a:cubicBezTo>
                  <a:cubicBezTo>
                    <a:pt x="885" y="2502"/>
                    <a:pt x="960" y="2728"/>
                    <a:pt x="1107" y="2728"/>
                  </a:cubicBezTo>
                  <a:cubicBezTo>
                    <a:pt x="1125" y="2728"/>
                    <a:pt x="1144" y="2724"/>
                    <a:pt x="1164" y="2717"/>
                  </a:cubicBezTo>
                  <a:cubicBezTo>
                    <a:pt x="1186" y="2709"/>
                    <a:pt x="1209" y="2700"/>
                    <a:pt x="1231" y="2691"/>
                  </a:cubicBezTo>
                  <a:lnTo>
                    <a:pt x="1231" y="2691"/>
                  </a:lnTo>
                  <a:cubicBezTo>
                    <a:pt x="1231" y="2692"/>
                    <a:pt x="1232" y="2693"/>
                    <a:pt x="1233" y="2694"/>
                  </a:cubicBezTo>
                  <a:cubicBezTo>
                    <a:pt x="1235" y="2692"/>
                    <a:pt x="1238" y="2690"/>
                    <a:pt x="1240" y="2687"/>
                  </a:cubicBezTo>
                  <a:lnTo>
                    <a:pt x="1240" y="2687"/>
                  </a:lnTo>
                  <a:cubicBezTo>
                    <a:pt x="1606" y="2535"/>
                    <a:pt x="1931" y="2254"/>
                    <a:pt x="2177" y="1924"/>
                  </a:cubicBezTo>
                  <a:lnTo>
                    <a:pt x="2177" y="1924"/>
                  </a:lnTo>
                  <a:cubicBezTo>
                    <a:pt x="2219" y="1891"/>
                    <a:pt x="2262" y="1859"/>
                    <a:pt x="2305" y="1827"/>
                  </a:cubicBezTo>
                  <a:cubicBezTo>
                    <a:pt x="2357" y="1810"/>
                    <a:pt x="2344" y="1753"/>
                    <a:pt x="2305" y="1736"/>
                  </a:cubicBezTo>
                  <a:lnTo>
                    <a:pt x="2305" y="1736"/>
                  </a:lnTo>
                  <a:cubicBezTo>
                    <a:pt x="2365" y="1639"/>
                    <a:pt x="2419" y="1539"/>
                    <a:pt x="2465" y="1439"/>
                  </a:cubicBezTo>
                  <a:cubicBezTo>
                    <a:pt x="2508" y="1331"/>
                    <a:pt x="2470" y="1163"/>
                    <a:pt x="2332" y="1163"/>
                  </a:cubicBezTo>
                  <a:cubicBezTo>
                    <a:pt x="2323" y="1163"/>
                    <a:pt x="2315" y="1164"/>
                    <a:pt x="2305" y="1165"/>
                  </a:cubicBezTo>
                  <a:cubicBezTo>
                    <a:pt x="2235" y="1167"/>
                    <a:pt x="2166" y="1168"/>
                    <a:pt x="2097" y="1168"/>
                  </a:cubicBezTo>
                  <a:cubicBezTo>
                    <a:pt x="1662" y="1168"/>
                    <a:pt x="1243" y="1123"/>
                    <a:pt x="821" y="1044"/>
                  </a:cubicBezTo>
                  <a:lnTo>
                    <a:pt x="821" y="1044"/>
                  </a:lnTo>
                  <a:cubicBezTo>
                    <a:pt x="1065" y="907"/>
                    <a:pt x="1320" y="776"/>
                    <a:pt x="1575" y="663"/>
                  </a:cubicBezTo>
                  <a:cubicBezTo>
                    <a:pt x="1986" y="457"/>
                    <a:pt x="2397" y="320"/>
                    <a:pt x="2808" y="138"/>
                  </a:cubicBezTo>
                  <a:cubicBezTo>
                    <a:pt x="2876" y="115"/>
                    <a:pt x="2830"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8"/>
            <p:cNvSpPr/>
            <p:nvPr/>
          </p:nvSpPr>
          <p:spPr>
            <a:xfrm>
              <a:off x="5048516" y="345753"/>
              <a:ext cx="243696" cy="122867"/>
            </a:xfrm>
            <a:custGeom>
              <a:avLst/>
              <a:gdLst/>
              <a:ahLst/>
              <a:cxnLst/>
              <a:rect l="l" t="t" r="r" b="b"/>
              <a:pathLst>
                <a:path w="4423" h="2230" extrusionOk="0">
                  <a:moveTo>
                    <a:pt x="760" y="0"/>
                  </a:moveTo>
                  <a:cubicBezTo>
                    <a:pt x="734" y="0"/>
                    <a:pt x="711" y="15"/>
                    <a:pt x="702" y="51"/>
                  </a:cubicBezTo>
                  <a:cubicBezTo>
                    <a:pt x="519" y="713"/>
                    <a:pt x="245" y="1352"/>
                    <a:pt x="40" y="2014"/>
                  </a:cubicBezTo>
                  <a:cubicBezTo>
                    <a:pt x="1" y="2130"/>
                    <a:pt x="77" y="2230"/>
                    <a:pt x="184" y="2230"/>
                  </a:cubicBezTo>
                  <a:cubicBezTo>
                    <a:pt x="204" y="2230"/>
                    <a:pt x="224" y="2227"/>
                    <a:pt x="245" y="2220"/>
                  </a:cubicBezTo>
                  <a:cubicBezTo>
                    <a:pt x="947" y="2044"/>
                    <a:pt x="1550" y="1618"/>
                    <a:pt x="2009" y="1057"/>
                  </a:cubicBezTo>
                  <a:lnTo>
                    <a:pt x="2009" y="1057"/>
                  </a:lnTo>
                  <a:cubicBezTo>
                    <a:pt x="2069" y="1332"/>
                    <a:pt x="2087" y="1610"/>
                    <a:pt x="2071" y="1900"/>
                  </a:cubicBezTo>
                  <a:cubicBezTo>
                    <a:pt x="2071" y="2005"/>
                    <a:pt x="2178" y="2083"/>
                    <a:pt x="2280" y="2083"/>
                  </a:cubicBezTo>
                  <a:cubicBezTo>
                    <a:pt x="2311" y="2083"/>
                    <a:pt x="2341" y="2076"/>
                    <a:pt x="2368" y="2060"/>
                  </a:cubicBezTo>
                  <a:cubicBezTo>
                    <a:pt x="2741" y="1793"/>
                    <a:pt x="3101" y="1498"/>
                    <a:pt x="3458" y="1209"/>
                  </a:cubicBezTo>
                  <a:lnTo>
                    <a:pt x="3458" y="1209"/>
                  </a:lnTo>
                  <a:cubicBezTo>
                    <a:pt x="3483" y="1629"/>
                    <a:pt x="3625" y="2106"/>
                    <a:pt x="4046" y="2106"/>
                  </a:cubicBezTo>
                  <a:cubicBezTo>
                    <a:pt x="4098" y="2106"/>
                    <a:pt x="4155" y="2099"/>
                    <a:pt x="4217" y="2083"/>
                  </a:cubicBezTo>
                  <a:cubicBezTo>
                    <a:pt x="4422" y="2037"/>
                    <a:pt x="4354" y="1740"/>
                    <a:pt x="4171" y="1740"/>
                  </a:cubicBezTo>
                  <a:cubicBezTo>
                    <a:pt x="3829" y="1717"/>
                    <a:pt x="3783" y="1147"/>
                    <a:pt x="3806" y="896"/>
                  </a:cubicBezTo>
                  <a:cubicBezTo>
                    <a:pt x="3824" y="787"/>
                    <a:pt x="3741" y="663"/>
                    <a:pt x="3637" y="663"/>
                  </a:cubicBezTo>
                  <a:cubicBezTo>
                    <a:pt x="3611" y="663"/>
                    <a:pt x="3583" y="672"/>
                    <a:pt x="3555" y="690"/>
                  </a:cubicBezTo>
                  <a:cubicBezTo>
                    <a:pt x="3175" y="961"/>
                    <a:pt x="2796" y="1233"/>
                    <a:pt x="2428" y="1526"/>
                  </a:cubicBezTo>
                  <a:lnTo>
                    <a:pt x="2428" y="1526"/>
                  </a:lnTo>
                  <a:cubicBezTo>
                    <a:pt x="2391" y="1219"/>
                    <a:pt x="2328" y="914"/>
                    <a:pt x="2231" y="622"/>
                  </a:cubicBezTo>
                  <a:cubicBezTo>
                    <a:pt x="2205" y="544"/>
                    <a:pt x="2135" y="503"/>
                    <a:pt x="2067" y="503"/>
                  </a:cubicBezTo>
                  <a:cubicBezTo>
                    <a:pt x="2015" y="503"/>
                    <a:pt x="1964" y="527"/>
                    <a:pt x="1934" y="576"/>
                  </a:cubicBezTo>
                  <a:cubicBezTo>
                    <a:pt x="1558" y="1130"/>
                    <a:pt x="1027" y="1530"/>
                    <a:pt x="432" y="1790"/>
                  </a:cubicBezTo>
                  <a:lnTo>
                    <a:pt x="432" y="1790"/>
                  </a:lnTo>
                  <a:cubicBezTo>
                    <a:pt x="557" y="1222"/>
                    <a:pt x="665" y="632"/>
                    <a:pt x="838" y="74"/>
                  </a:cubicBezTo>
                  <a:cubicBezTo>
                    <a:pt x="838" y="33"/>
                    <a:pt x="797" y="0"/>
                    <a:pt x="7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8"/>
            <p:cNvSpPr/>
            <p:nvPr/>
          </p:nvSpPr>
          <p:spPr>
            <a:xfrm>
              <a:off x="5416517" y="336827"/>
              <a:ext cx="117137" cy="134107"/>
            </a:xfrm>
            <a:custGeom>
              <a:avLst/>
              <a:gdLst/>
              <a:ahLst/>
              <a:cxnLst/>
              <a:rect l="l" t="t" r="r" b="b"/>
              <a:pathLst>
                <a:path w="2126" h="2434" extrusionOk="0">
                  <a:moveTo>
                    <a:pt x="152" y="1"/>
                  </a:moveTo>
                  <a:cubicBezTo>
                    <a:pt x="66" y="1"/>
                    <a:pt x="1" y="102"/>
                    <a:pt x="71" y="190"/>
                  </a:cubicBezTo>
                  <a:cubicBezTo>
                    <a:pt x="665" y="738"/>
                    <a:pt x="1053" y="1491"/>
                    <a:pt x="1213" y="2268"/>
                  </a:cubicBezTo>
                  <a:cubicBezTo>
                    <a:pt x="1227" y="2382"/>
                    <a:pt x="1322" y="2434"/>
                    <a:pt x="1419" y="2434"/>
                  </a:cubicBezTo>
                  <a:cubicBezTo>
                    <a:pt x="1477" y="2434"/>
                    <a:pt x="1535" y="2416"/>
                    <a:pt x="1578" y="2382"/>
                  </a:cubicBezTo>
                  <a:cubicBezTo>
                    <a:pt x="1760" y="2199"/>
                    <a:pt x="1897" y="1971"/>
                    <a:pt x="1989" y="1743"/>
                  </a:cubicBezTo>
                  <a:cubicBezTo>
                    <a:pt x="2080" y="1514"/>
                    <a:pt x="2126" y="1263"/>
                    <a:pt x="2034" y="1035"/>
                  </a:cubicBezTo>
                  <a:cubicBezTo>
                    <a:pt x="2013" y="981"/>
                    <a:pt x="1966" y="958"/>
                    <a:pt x="1917" y="958"/>
                  </a:cubicBezTo>
                  <a:cubicBezTo>
                    <a:pt x="1863" y="958"/>
                    <a:pt x="1807" y="987"/>
                    <a:pt x="1783" y="1035"/>
                  </a:cubicBezTo>
                  <a:cubicBezTo>
                    <a:pt x="1692" y="1195"/>
                    <a:pt x="1692" y="1400"/>
                    <a:pt x="1601" y="1583"/>
                  </a:cubicBezTo>
                  <a:cubicBezTo>
                    <a:pt x="1578" y="1643"/>
                    <a:pt x="1548" y="1698"/>
                    <a:pt x="1513" y="1751"/>
                  </a:cubicBezTo>
                  <a:lnTo>
                    <a:pt x="1513" y="1751"/>
                  </a:lnTo>
                  <a:cubicBezTo>
                    <a:pt x="1408" y="1478"/>
                    <a:pt x="1275" y="1212"/>
                    <a:pt x="1121" y="966"/>
                  </a:cubicBezTo>
                  <a:cubicBezTo>
                    <a:pt x="870" y="601"/>
                    <a:pt x="573" y="305"/>
                    <a:pt x="231" y="31"/>
                  </a:cubicBezTo>
                  <a:cubicBezTo>
                    <a:pt x="205" y="10"/>
                    <a:pt x="178"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8"/>
            <p:cNvSpPr/>
            <p:nvPr/>
          </p:nvSpPr>
          <p:spPr>
            <a:xfrm>
              <a:off x="5343347" y="335945"/>
              <a:ext cx="214384" cy="138680"/>
            </a:xfrm>
            <a:custGeom>
              <a:avLst/>
              <a:gdLst/>
              <a:ahLst/>
              <a:cxnLst/>
              <a:rect l="l" t="t" r="r" b="b"/>
              <a:pathLst>
                <a:path w="3891" h="2517" extrusionOk="0">
                  <a:moveTo>
                    <a:pt x="3728" y="1"/>
                  </a:moveTo>
                  <a:cubicBezTo>
                    <a:pt x="3706" y="1"/>
                    <a:pt x="3683" y="8"/>
                    <a:pt x="3659" y="24"/>
                  </a:cubicBezTo>
                  <a:cubicBezTo>
                    <a:pt x="2776" y="571"/>
                    <a:pt x="1907" y="1118"/>
                    <a:pt x="1020" y="1644"/>
                  </a:cubicBezTo>
                  <a:lnTo>
                    <a:pt x="1020" y="1644"/>
                  </a:lnTo>
                  <a:cubicBezTo>
                    <a:pt x="1016" y="1644"/>
                    <a:pt x="1012" y="1644"/>
                    <a:pt x="1008" y="1644"/>
                  </a:cubicBezTo>
                  <a:cubicBezTo>
                    <a:pt x="969" y="1644"/>
                    <a:pt x="929" y="1658"/>
                    <a:pt x="897" y="1690"/>
                  </a:cubicBezTo>
                  <a:cubicBezTo>
                    <a:pt x="879" y="1711"/>
                    <a:pt x="860" y="1731"/>
                    <a:pt x="842" y="1750"/>
                  </a:cubicBezTo>
                  <a:lnTo>
                    <a:pt x="842" y="1750"/>
                  </a:lnTo>
                  <a:cubicBezTo>
                    <a:pt x="641" y="1868"/>
                    <a:pt x="439" y="1985"/>
                    <a:pt x="235" y="2101"/>
                  </a:cubicBezTo>
                  <a:cubicBezTo>
                    <a:pt x="1" y="2229"/>
                    <a:pt x="145" y="2516"/>
                    <a:pt x="351" y="2516"/>
                  </a:cubicBezTo>
                  <a:cubicBezTo>
                    <a:pt x="365" y="2516"/>
                    <a:pt x="380" y="2515"/>
                    <a:pt x="395" y="2512"/>
                  </a:cubicBezTo>
                  <a:cubicBezTo>
                    <a:pt x="685" y="2476"/>
                    <a:pt x="946" y="2295"/>
                    <a:pt x="1087" y="2051"/>
                  </a:cubicBezTo>
                  <a:lnTo>
                    <a:pt x="1087" y="2051"/>
                  </a:lnTo>
                  <a:cubicBezTo>
                    <a:pt x="1982" y="1429"/>
                    <a:pt x="2889" y="822"/>
                    <a:pt x="3796" y="229"/>
                  </a:cubicBezTo>
                  <a:cubicBezTo>
                    <a:pt x="3890" y="154"/>
                    <a:pt x="3829" y="1"/>
                    <a:pt x="3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8"/>
          <p:cNvGrpSpPr/>
          <p:nvPr/>
        </p:nvGrpSpPr>
        <p:grpSpPr>
          <a:xfrm rot="660212">
            <a:off x="7276463" y="3894005"/>
            <a:ext cx="1437756" cy="1115768"/>
            <a:chOff x="1537450" y="2399850"/>
            <a:chExt cx="1045425" cy="811300"/>
          </a:xfrm>
        </p:grpSpPr>
        <p:sp>
          <p:nvSpPr>
            <p:cNvPr id="1483" name="Google Shape;1483;p18"/>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8"/>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8"/>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8"/>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8"/>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8"/>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8"/>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8"/>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8"/>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8"/>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8"/>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8"/>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8"/>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8"/>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8"/>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8"/>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8"/>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8"/>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8"/>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8"/>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8"/>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8"/>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8"/>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506"/>
        <p:cNvGrpSpPr/>
        <p:nvPr/>
      </p:nvGrpSpPr>
      <p:grpSpPr>
        <a:xfrm>
          <a:off x="0" y="0"/>
          <a:ext cx="0" cy="0"/>
          <a:chOff x="0" y="0"/>
          <a:chExt cx="0" cy="0"/>
        </a:xfrm>
      </p:grpSpPr>
      <p:pic>
        <p:nvPicPr>
          <p:cNvPr id="1507" name="Google Shape;1507;p19"/>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508" name="Google Shape;1508;p19"/>
          <p:cNvSpPr txBox="1">
            <a:spLocks noGrp="1"/>
          </p:cNvSpPr>
          <p:nvPr>
            <p:ph type="title"/>
          </p:nvPr>
        </p:nvSpPr>
        <p:spPr>
          <a:xfrm>
            <a:off x="4962400" y="1646375"/>
            <a:ext cx="3324900" cy="1092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8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09" name="Google Shape;1509;p19"/>
          <p:cNvSpPr txBox="1">
            <a:spLocks noGrp="1"/>
          </p:cNvSpPr>
          <p:nvPr>
            <p:ph type="subTitle" idx="1"/>
          </p:nvPr>
        </p:nvSpPr>
        <p:spPr>
          <a:xfrm>
            <a:off x="4962550" y="2742602"/>
            <a:ext cx="3324900" cy="871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510" name="Google Shape;1510;p19"/>
          <p:cNvGrpSpPr/>
          <p:nvPr/>
        </p:nvGrpSpPr>
        <p:grpSpPr>
          <a:xfrm>
            <a:off x="-62246" y="4016756"/>
            <a:ext cx="891705" cy="1126732"/>
            <a:chOff x="-287146" y="3916281"/>
            <a:chExt cx="891705" cy="1126732"/>
          </a:xfrm>
        </p:grpSpPr>
        <p:sp>
          <p:nvSpPr>
            <p:cNvPr id="1511" name="Google Shape;1511;p19"/>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9"/>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9"/>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9"/>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9"/>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9"/>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9"/>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9"/>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9"/>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9"/>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9"/>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9"/>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9"/>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9"/>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9"/>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9"/>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9"/>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9"/>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19"/>
          <p:cNvGrpSpPr/>
          <p:nvPr/>
        </p:nvGrpSpPr>
        <p:grpSpPr>
          <a:xfrm>
            <a:off x="1008045" y="4564324"/>
            <a:ext cx="783265" cy="584459"/>
            <a:chOff x="713220" y="4240224"/>
            <a:chExt cx="783265" cy="584459"/>
          </a:xfrm>
        </p:grpSpPr>
        <p:sp>
          <p:nvSpPr>
            <p:cNvPr id="1530" name="Google Shape;1530;p19"/>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9"/>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9"/>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9"/>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9"/>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9"/>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9"/>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9"/>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9"/>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9"/>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9"/>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9"/>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9"/>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9"/>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9"/>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9"/>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9"/>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9"/>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9"/>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9"/>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19"/>
          <p:cNvGrpSpPr/>
          <p:nvPr/>
        </p:nvGrpSpPr>
        <p:grpSpPr>
          <a:xfrm>
            <a:off x="381247" y="4043484"/>
            <a:ext cx="289258" cy="236409"/>
            <a:chOff x="1075772" y="4797559"/>
            <a:chExt cx="289258" cy="236409"/>
          </a:xfrm>
        </p:grpSpPr>
        <p:sp>
          <p:nvSpPr>
            <p:cNvPr id="1551" name="Google Shape;1551;p19"/>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9"/>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9"/>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9"/>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9"/>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19"/>
          <p:cNvGrpSpPr/>
          <p:nvPr/>
        </p:nvGrpSpPr>
        <p:grpSpPr>
          <a:xfrm rot="-797556">
            <a:off x="3775654" y="38551"/>
            <a:ext cx="2305390" cy="372939"/>
            <a:chOff x="3104975" y="1193225"/>
            <a:chExt cx="1718200" cy="277950"/>
          </a:xfrm>
        </p:grpSpPr>
        <p:sp>
          <p:nvSpPr>
            <p:cNvPr id="1557" name="Google Shape;1557;p19"/>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9"/>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9"/>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9"/>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9"/>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9"/>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9"/>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9"/>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9"/>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9"/>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9"/>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9"/>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9"/>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9"/>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9"/>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9"/>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9"/>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9"/>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9"/>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9"/>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9"/>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9"/>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9"/>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9"/>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9"/>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9"/>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9"/>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9"/>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9"/>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9"/>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9"/>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9"/>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1589"/>
        <p:cNvGrpSpPr/>
        <p:nvPr/>
      </p:nvGrpSpPr>
      <p:grpSpPr>
        <a:xfrm>
          <a:off x="0" y="0"/>
          <a:ext cx="0" cy="0"/>
          <a:chOff x="0" y="0"/>
          <a:chExt cx="0" cy="0"/>
        </a:xfrm>
      </p:grpSpPr>
      <p:pic>
        <p:nvPicPr>
          <p:cNvPr id="1590" name="Google Shape;1590;p20"/>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591" name="Google Shape;1591;p20"/>
          <p:cNvSpPr txBox="1">
            <a:spLocks noGrp="1"/>
          </p:cNvSpPr>
          <p:nvPr>
            <p:ph type="title"/>
          </p:nvPr>
        </p:nvSpPr>
        <p:spPr>
          <a:xfrm>
            <a:off x="2125925" y="1426200"/>
            <a:ext cx="4891800" cy="15363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92" name="Google Shape;1592;p20"/>
          <p:cNvSpPr txBox="1">
            <a:spLocks noGrp="1"/>
          </p:cNvSpPr>
          <p:nvPr>
            <p:ph type="subTitle" idx="1"/>
          </p:nvPr>
        </p:nvSpPr>
        <p:spPr>
          <a:xfrm>
            <a:off x="2516816" y="2962300"/>
            <a:ext cx="4110300" cy="116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593" name="Google Shape;1593;p20"/>
          <p:cNvGrpSpPr/>
          <p:nvPr/>
        </p:nvGrpSpPr>
        <p:grpSpPr>
          <a:xfrm flipH="1">
            <a:off x="127791" y="33801"/>
            <a:ext cx="945122" cy="291966"/>
            <a:chOff x="5991288" y="-32341"/>
            <a:chExt cx="945122" cy="291966"/>
          </a:xfrm>
        </p:grpSpPr>
        <p:sp>
          <p:nvSpPr>
            <p:cNvPr id="1594" name="Google Shape;1594;p20"/>
            <p:cNvSpPr/>
            <p:nvPr/>
          </p:nvSpPr>
          <p:spPr>
            <a:xfrm rot="481870">
              <a:off x="5997784" y="12609"/>
              <a:ext cx="68389" cy="97798"/>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rot="481870">
              <a:off x="6068583" y="22254"/>
              <a:ext cx="72046" cy="103206"/>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rot="481870">
              <a:off x="6154449" y="18516"/>
              <a:ext cx="64732" cy="123746"/>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rot="481870">
              <a:off x="6285428" y="-29531"/>
              <a:ext cx="56718" cy="234926"/>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0"/>
            <p:cNvSpPr/>
            <p:nvPr/>
          </p:nvSpPr>
          <p:spPr>
            <a:xfrm rot="481870">
              <a:off x="6345357" y="49553"/>
              <a:ext cx="111064" cy="133238"/>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0"/>
            <p:cNvSpPr/>
            <p:nvPr/>
          </p:nvSpPr>
          <p:spPr>
            <a:xfrm rot="481870">
              <a:off x="6342078" y="100709"/>
              <a:ext cx="88851" cy="12371"/>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rot="481870">
              <a:off x="6547889" y="128464"/>
              <a:ext cx="68428" cy="12410"/>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rot="481870">
              <a:off x="6563092" y="87437"/>
              <a:ext cx="18673" cy="79281"/>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rot="481870">
              <a:off x="6648888" y="77104"/>
              <a:ext cx="125030" cy="125885"/>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rot="481870">
              <a:off x="6765064" y="25986"/>
              <a:ext cx="62904" cy="230375"/>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rot="481870">
              <a:off x="6876337" y="203131"/>
              <a:ext cx="59558" cy="11554"/>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rot="481870">
              <a:off x="6866917" y="184504"/>
              <a:ext cx="69284" cy="5368"/>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20"/>
          <p:cNvGrpSpPr/>
          <p:nvPr/>
        </p:nvGrpSpPr>
        <p:grpSpPr>
          <a:xfrm flipH="1">
            <a:off x="123817" y="118020"/>
            <a:ext cx="2515576" cy="527508"/>
            <a:chOff x="7045758" y="131254"/>
            <a:chExt cx="2515576" cy="527508"/>
          </a:xfrm>
        </p:grpSpPr>
        <p:sp>
          <p:nvSpPr>
            <p:cNvPr id="1607" name="Google Shape;1607;p20"/>
            <p:cNvSpPr/>
            <p:nvPr/>
          </p:nvSpPr>
          <p:spPr>
            <a:xfrm rot="481870">
              <a:off x="7051168" y="193964"/>
              <a:ext cx="72824" cy="82549"/>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rot="481870">
              <a:off x="7136599" y="208249"/>
              <a:ext cx="78153" cy="76325"/>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rot="481870">
              <a:off x="7220427" y="222471"/>
              <a:ext cx="69011" cy="79126"/>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rot="481870">
              <a:off x="7336143" y="135641"/>
              <a:ext cx="78776" cy="227613"/>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rot="481870">
              <a:off x="7381940" y="209380"/>
              <a:ext cx="98615" cy="131254"/>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rot="481870">
              <a:off x="7378861" y="269153"/>
              <a:ext cx="67261" cy="18634"/>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rot="481870">
              <a:off x="7487620" y="178707"/>
              <a:ext cx="67144" cy="172606"/>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rot="481870">
              <a:off x="7616454" y="266899"/>
              <a:ext cx="64577" cy="83288"/>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rot="481870">
              <a:off x="7676251" y="286671"/>
              <a:ext cx="79865" cy="7597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rot="481870">
              <a:off x="7769875" y="272726"/>
              <a:ext cx="48899" cy="94959"/>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rot="481870">
              <a:off x="7876227" y="178437"/>
              <a:ext cx="111881" cy="229441"/>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0"/>
            <p:cNvSpPr/>
            <p:nvPr/>
          </p:nvSpPr>
          <p:spPr>
            <a:xfrm rot="481870">
              <a:off x="7950318" y="275017"/>
              <a:ext cx="131993" cy="111258"/>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0"/>
            <p:cNvSpPr/>
            <p:nvPr/>
          </p:nvSpPr>
          <p:spPr>
            <a:xfrm rot="481870">
              <a:off x="8080683" y="219653"/>
              <a:ext cx="67066" cy="239556"/>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0"/>
            <p:cNvSpPr/>
            <p:nvPr/>
          </p:nvSpPr>
          <p:spPr>
            <a:xfrm rot="481870">
              <a:off x="8233591" y="402287"/>
              <a:ext cx="82627" cy="14549"/>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0"/>
            <p:cNvSpPr/>
            <p:nvPr/>
          </p:nvSpPr>
          <p:spPr>
            <a:xfrm rot="481870">
              <a:off x="8378762" y="392230"/>
              <a:ext cx="125030" cy="89901"/>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0"/>
            <p:cNvSpPr/>
            <p:nvPr/>
          </p:nvSpPr>
          <p:spPr>
            <a:xfrm rot="481870">
              <a:off x="8492299" y="408184"/>
              <a:ext cx="24002" cy="7208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0"/>
            <p:cNvSpPr/>
            <p:nvPr/>
          </p:nvSpPr>
          <p:spPr>
            <a:xfrm rot="481870">
              <a:off x="8554689" y="414273"/>
              <a:ext cx="76403" cy="78581"/>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0"/>
            <p:cNvSpPr/>
            <p:nvPr/>
          </p:nvSpPr>
          <p:spPr>
            <a:xfrm rot="481870">
              <a:off x="8689338" y="318059"/>
              <a:ext cx="65783" cy="217187"/>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0"/>
            <p:cNvSpPr/>
            <p:nvPr/>
          </p:nvSpPr>
          <p:spPr>
            <a:xfrm rot="481870">
              <a:off x="8760568" y="393069"/>
              <a:ext cx="104840" cy="14059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0"/>
            <p:cNvSpPr/>
            <p:nvPr/>
          </p:nvSpPr>
          <p:spPr>
            <a:xfrm rot="481870">
              <a:off x="8752447" y="462396"/>
              <a:ext cx="123435" cy="17000"/>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0"/>
            <p:cNvSpPr/>
            <p:nvPr/>
          </p:nvSpPr>
          <p:spPr>
            <a:xfrm rot="481870">
              <a:off x="8869688" y="350443"/>
              <a:ext cx="58236" cy="19443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0"/>
            <p:cNvSpPr/>
            <p:nvPr/>
          </p:nvSpPr>
          <p:spPr>
            <a:xfrm rot="481870">
              <a:off x="9002461" y="440036"/>
              <a:ext cx="139851" cy="115888"/>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0"/>
            <p:cNvSpPr/>
            <p:nvPr/>
          </p:nvSpPr>
          <p:spPr>
            <a:xfrm rot="481870">
              <a:off x="9134836" y="503314"/>
              <a:ext cx="99043" cy="48588"/>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0"/>
            <p:cNvSpPr/>
            <p:nvPr/>
          </p:nvSpPr>
          <p:spPr>
            <a:xfrm rot="481870">
              <a:off x="9292294" y="390158"/>
              <a:ext cx="96748" cy="21018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0"/>
            <p:cNvSpPr/>
            <p:nvPr/>
          </p:nvSpPr>
          <p:spPr>
            <a:xfrm rot="481870">
              <a:off x="9358192" y="478692"/>
              <a:ext cx="111025" cy="116899"/>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0"/>
            <p:cNvSpPr/>
            <p:nvPr/>
          </p:nvSpPr>
          <p:spPr>
            <a:xfrm rot="481870">
              <a:off x="9481373" y="416328"/>
              <a:ext cx="63565" cy="239167"/>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33" name="Google Shape;1633;p20"/>
          <p:cNvPicPr preferRelativeResize="0"/>
          <p:nvPr/>
        </p:nvPicPr>
        <p:blipFill>
          <a:blip r:embed="rId3">
            <a:alphaModFix/>
          </a:blip>
          <a:stretch>
            <a:fillRect/>
          </a:stretch>
        </p:blipFill>
        <p:spPr>
          <a:xfrm rot="2848184" flipH="1">
            <a:off x="-1000574" y="4141013"/>
            <a:ext cx="2401992" cy="1647199"/>
          </a:xfrm>
          <a:prstGeom prst="rect">
            <a:avLst/>
          </a:prstGeom>
          <a:noFill/>
          <a:ln>
            <a:noFill/>
          </a:ln>
        </p:spPr>
      </p:pic>
      <p:pic>
        <p:nvPicPr>
          <p:cNvPr id="1634" name="Google Shape;1634;p20"/>
          <p:cNvPicPr preferRelativeResize="0"/>
          <p:nvPr/>
        </p:nvPicPr>
        <p:blipFill>
          <a:blip r:embed="rId4">
            <a:alphaModFix/>
          </a:blip>
          <a:stretch>
            <a:fillRect/>
          </a:stretch>
        </p:blipFill>
        <p:spPr>
          <a:xfrm flipH="1">
            <a:off x="147109" y="2901660"/>
            <a:ext cx="746150" cy="717079"/>
          </a:xfrm>
          <a:prstGeom prst="rect">
            <a:avLst/>
          </a:prstGeom>
          <a:noFill/>
          <a:ln>
            <a:noFill/>
          </a:ln>
        </p:spPr>
      </p:pic>
      <p:grpSp>
        <p:nvGrpSpPr>
          <p:cNvPr id="1635" name="Google Shape;1635;p20"/>
          <p:cNvGrpSpPr/>
          <p:nvPr/>
        </p:nvGrpSpPr>
        <p:grpSpPr>
          <a:xfrm rot="-899902">
            <a:off x="7454901" y="4433295"/>
            <a:ext cx="1523991" cy="521884"/>
            <a:chOff x="1613175" y="709350"/>
            <a:chExt cx="956575" cy="327575"/>
          </a:xfrm>
        </p:grpSpPr>
        <p:sp>
          <p:nvSpPr>
            <p:cNvPr id="1636" name="Google Shape;1636;p20"/>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0"/>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0"/>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0"/>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0"/>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0"/>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0"/>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0"/>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0"/>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0"/>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0"/>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0"/>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0"/>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0"/>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0"/>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0"/>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0"/>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0"/>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0"/>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0"/>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56" name="Google Shape;1656;p20"/>
          <p:cNvPicPr preferRelativeResize="0"/>
          <p:nvPr/>
        </p:nvPicPr>
        <p:blipFill>
          <a:blip r:embed="rId5">
            <a:alphaModFix/>
          </a:blip>
          <a:stretch>
            <a:fillRect/>
          </a:stretch>
        </p:blipFill>
        <p:spPr>
          <a:xfrm rot="5399993" flipH="1">
            <a:off x="7785810" y="1719618"/>
            <a:ext cx="1946697" cy="769691"/>
          </a:xfrm>
          <a:prstGeom prst="rect">
            <a:avLst/>
          </a:prstGeom>
          <a:noFill/>
          <a:ln>
            <a:noFill/>
          </a:ln>
        </p:spPr>
      </p:pic>
      <p:grpSp>
        <p:nvGrpSpPr>
          <p:cNvPr id="1657" name="Google Shape;1657;p20"/>
          <p:cNvGrpSpPr/>
          <p:nvPr/>
        </p:nvGrpSpPr>
        <p:grpSpPr>
          <a:xfrm rot="-902362">
            <a:off x="6514100" y="100027"/>
            <a:ext cx="1523986" cy="521883"/>
            <a:chOff x="1613175" y="709350"/>
            <a:chExt cx="956575" cy="327575"/>
          </a:xfrm>
        </p:grpSpPr>
        <p:sp>
          <p:nvSpPr>
            <p:cNvPr id="1658" name="Google Shape;1658;p20"/>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0"/>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0"/>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0"/>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0"/>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0"/>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0"/>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0"/>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0"/>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0"/>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0"/>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0"/>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0"/>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0"/>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0"/>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0"/>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0"/>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0"/>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0"/>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0"/>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9"/>
        <p:cNvGrpSpPr/>
        <p:nvPr/>
      </p:nvGrpSpPr>
      <p:grpSpPr>
        <a:xfrm>
          <a:off x="0" y="0"/>
          <a:ext cx="0" cy="0"/>
          <a:chOff x="0" y="0"/>
          <a:chExt cx="0" cy="0"/>
        </a:xfrm>
      </p:grpSpPr>
      <p:pic>
        <p:nvPicPr>
          <p:cNvPr id="250" name="Google Shape;250;p3"/>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51" name="Google Shape;251;p3"/>
          <p:cNvSpPr txBox="1">
            <a:spLocks noGrp="1"/>
          </p:cNvSpPr>
          <p:nvPr>
            <p:ph type="title"/>
          </p:nvPr>
        </p:nvSpPr>
        <p:spPr>
          <a:xfrm>
            <a:off x="2661525" y="1865300"/>
            <a:ext cx="3820800" cy="2062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600"/>
              <a:buNo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52" name="Google Shape;252;p3"/>
          <p:cNvSpPr txBox="1">
            <a:spLocks noGrp="1"/>
          </p:cNvSpPr>
          <p:nvPr>
            <p:ph type="title" idx="2" hasCustomPrompt="1"/>
          </p:nvPr>
        </p:nvSpPr>
        <p:spPr>
          <a:xfrm>
            <a:off x="3944750" y="854081"/>
            <a:ext cx="1254600" cy="8196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5000" b="1"/>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3" name="Google Shape;253;p3"/>
          <p:cNvSpPr txBox="1">
            <a:spLocks noGrp="1"/>
          </p:cNvSpPr>
          <p:nvPr>
            <p:ph type="subTitle" idx="1"/>
          </p:nvPr>
        </p:nvSpPr>
        <p:spPr>
          <a:xfrm>
            <a:off x="2617425" y="3994350"/>
            <a:ext cx="3909300" cy="3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54" name="Google Shape;254;p3"/>
          <p:cNvPicPr preferRelativeResize="0"/>
          <p:nvPr/>
        </p:nvPicPr>
        <p:blipFill>
          <a:blip r:embed="rId3">
            <a:alphaModFix/>
          </a:blip>
          <a:stretch>
            <a:fillRect/>
          </a:stretch>
        </p:blipFill>
        <p:spPr>
          <a:xfrm rot="2524692">
            <a:off x="8032625" y="2330063"/>
            <a:ext cx="1440466" cy="1693174"/>
          </a:xfrm>
          <a:prstGeom prst="rect">
            <a:avLst/>
          </a:prstGeom>
          <a:noFill/>
          <a:ln>
            <a:noFill/>
          </a:ln>
        </p:spPr>
      </p:pic>
      <p:grpSp>
        <p:nvGrpSpPr>
          <p:cNvPr id="255" name="Google Shape;255;p3"/>
          <p:cNvGrpSpPr/>
          <p:nvPr/>
        </p:nvGrpSpPr>
        <p:grpSpPr>
          <a:xfrm rot="-970597">
            <a:off x="84914" y="4290724"/>
            <a:ext cx="661365" cy="746418"/>
            <a:chOff x="1035525" y="1825325"/>
            <a:chExt cx="387825" cy="437725"/>
          </a:xfrm>
        </p:grpSpPr>
        <p:sp>
          <p:nvSpPr>
            <p:cNvPr id="256" name="Google Shape;256;p3"/>
            <p:cNvSpPr/>
            <p:nvPr/>
          </p:nvSpPr>
          <p:spPr>
            <a:xfrm>
              <a:off x="1035525" y="1829500"/>
              <a:ext cx="69400" cy="60400"/>
            </a:xfrm>
            <a:custGeom>
              <a:avLst/>
              <a:gdLst/>
              <a:ahLst/>
              <a:cxnLst/>
              <a:rect l="l" t="t" r="r" b="b"/>
              <a:pathLst>
                <a:path w="2776" h="2416" extrusionOk="0">
                  <a:moveTo>
                    <a:pt x="2433" y="0"/>
                  </a:moveTo>
                  <a:cubicBezTo>
                    <a:pt x="1863" y="0"/>
                    <a:pt x="1315" y="229"/>
                    <a:pt x="881" y="594"/>
                  </a:cubicBezTo>
                  <a:cubicBezTo>
                    <a:pt x="447" y="982"/>
                    <a:pt x="128" y="1484"/>
                    <a:pt x="37" y="2055"/>
                  </a:cubicBezTo>
                  <a:cubicBezTo>
                    <a:pt x="1" y="2198"/>
                    <a:pt x="119" y="2341"/>
                    <a:pt x="260" y="2341"/>
                  </a:cubicBezTo>
                  <a:cubicBezTo>
                    <a:pt x="299" y="2341"/>
                    <a:pt x="340" y="2330"/>
                    <a:pt x="379" y="2306"/>
                  </a:cubicBezTo>
                  <a:cubicBezTo>
                    <a:pt x="1017" y="1930"/>
                    <a:pt x="1624" y="1509"/>
                    <a:pt x="2200" y="1054"/>
                  </a:cubicBezTo>
                  <a:lnTo>
                    <a:pt x="2200" y="1054"/>
                  </a:lnTo>
                  <a:cubicBezTo>
                    <a:pt x="2206" y="1197"/>
                    <a:pt x="2217" y="1341"/>
                    <a:pt x="2228" y="1484"/>
                  </a:cubicBezTo>
                  <a:cubicBezTo>
                    <a:pt x="2251" y="1644"/>
                    <a:pt x="2273" y="1781"/>
                    <a:pt x="2296" y="1918"/>
                  </a:cubicBezTo>
                  <a:cubicBezTo>
                    <a:pt x="2296" y="1986"/>
                    <a:pt x="2319" y="2077"/>
                    <a:pt x="2342" y="2146"/>
                  </a:cubicBezTo>
                  <a:cubicBezTo>
                    <a:pt x="2342" y="2192"/>
                    <a:pt x="2365" y="2214"/>
                    <a:pt x="2388" y="2260"/>
                  </a:cubicBezTo>
                  <a:cubicBezTo>
                    <a:pt x="2410" y="2283"/>
                    <a:pt x="2456" y="2306"/>
                    <a:pt x="2479" y="2351"/>
                  </a:cubicBezTo>
                  <a:cubicBezTo>
                    <a:pt x="2506" y="2396"/>
                    <a:pt x="2550" y="2416"/>
                    <a:pt x="2593" y="2416"/>
                  </a:cubicBezTo>
                  <a:cubicBezTo>
                    <a:pt x="2662" y="2416"/>
                    <a:pt x="2730" y="2366"/>
                    <a:pt x="2730" y="2283"/>
                  </a:cubicBezTo>
                  <a:cubicBezTo>
                    <a:pt x="2730" y="2260"/>
                    <a:pt x="2753" y="2237"/>
                    <a:pt x="2753" y="2237"/>
                  </a:cubicBezTo>
                  <a:cubicBezTo>
                    <a:pt x="2776" y="2192"/>
                    <a:pt x="2776" y="2146"/>
                    <a:pt x="2776" y="2100"/>
                  </a:cubicBezTo>
                  <a:cubicBezTo>
                    <a:pt x="2776" y="2032"/>
                    <a:pt x="2753" y="1940"/>
                    <a:pt x="2730" y="1872"/>
                  </a:cubicBezTo>
                  <a:cubicBezTo>
                    <a:pt x="2707" y="1735"/>
                    <a:pt x="2684" y="1598"/>
                    <a:pt x="2684" y="1461"/>
                  </a:cubicBezTo>
                  <a:cubicBezTo>
                    <a:pt x="2639" y="1187"/>
                    <a:pt x="2639" y="890"/>
                    <a:pt x="2639" y="594"/>
                  </a:cubicBezTo>
                  <a:cubicBezTo>
                    <a:pt x="2639" y="462"/>
                    <a:pt x="2544" y="396"/>
                    <a:pt x="2435" y="396"/>
                  </a:cubicBezTo>
                  <a:cubicBezTo>
                    <a:pt x="2374" y="396"/>
                    <a:pt x="2308" y="416"/>
                    <a:pt x="2251" y="457"/>
                  </a:cubicBezTo>
                  <a:cubicBezTo>
                    <a:pt x="1776" y="863"/>
                    <a:pt x="1252" y="1219"/>
                    <a:pt x="705" y="1553"/>
                  </a:cubicBezTo>
                  <a:lnTo>
                    <a:pt x="705" y="1553"/>
                  </a:lnTo>
                  <a:cubicBezTo>
                    <a:pt x="1050" y="891"/>
                    <a:pt x="1716" y="426"/>
                    <a:pt x="2479" y="320"/>
                  </a:cubicBezTo>
                  <a:cubicBezTo>
                    <a:pt x="2662" y="297"/>
                    <a:pt x="2616" y="0"/>
                    <a:pt x="2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1166525" y="1868875"/>
              <a:ext cx="32550" cy="9150"/>
            </a:xfrm>
            <a:custGeom>
              <a:avLst/>
              <a:gdLst/>
              <a:ahLst/>
              <a:cxnLst/>
              <a:rect l="l" t="t" r="r" b="b"/>
              <a:pathLst>
                <a:path w="1302" h="366" extrusionOk="0">
                  <a:moveTo>
                    <a:pt x="1028" y="0"/>
                  </a:moveTo>
                  <a:cubicBezTo>
                    <a:pt x="982" y="23"/>
                    <a:pt x="959" y="23"/>
                    <a:pt x="914" y="23"/>
                  </a:cubicBezTo>
                  <a:lnTo>
                    <a:pt x="663" y="23"/>
                  </a:lnTo>
                  <a:cubicBezTo>
                    <a:pt x="503" y="23"/>
                    <a:pt x="343" y="46"/>
                    <a:pt x="161" y="46"/>
                  </a:cubicBezTo>
                  <a:cubicBezTo>
                    <a:pt x="1" y="46"/>
                    <a:pt x="1" y="320"/>
                    <a:pt x="161" y="320"/>
                  </a:cubicBezTo>
                  <a:cubicBezTo>
                    <a:pt x="343" y="320"/>
                    <a:pt x="503" y="343"/>
                    <a:pt x="663" y="343"/>
                  </a:cubicBezTo>
                  <a:cubicBezTo>
                    <a:pt x="754" y="343"/>
                    <a:pt x="822" y="343"/>
                    <a:pt x="914" y="365"/>
                  </a:cubicBezTo>
                  <a:lnTo>
                    <a:pt x="1096" y="365"/>
                  </a:lnTo>
                  <a:cubicBezTo>
                    <a:pt x="1142" y="365"/>
                    <a:pt x="1165" y="343"/>
                    <a:pt x="1211" y="320"/>
                  </a:cubicBezTo>
                  <a:cubicBezTo>
                    <a:pt x="1302" y="274"/>
                    <a:pt x="1302" y="114"/>
                    <a:pt x="1211" y="46"/>
                  </a:cubicBezTo>
                  <a:cubicBezTo>
                    <a:pt x="1142" y="23"/>
                    <a:pt x="1096" y="0"/>
                    <a:pt x="10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1161400" y="1844425"/>
              <a:ext cx="37675" cy="33175"/>
            </a:xfrm>
            <a:custGeom>
              <a:avLst/>
              <a:gdLst/>
              <a:ahLst/>
              <a:cxnLst/>
              <a:rect l="l" t="t" r="r" b="b"/>
              <a:pathLst>
                <a:path w="1507" h="1327" extrusionOk="0">
                  <a:moveTo>
                    <a:pt x="1264" y="0"/>
                  </a:moveTo>
                  <a:cubicBezTo>
                    <a:pt x="1185" y="0"/>
                    <a:pt x="1106" y="27"/>
                    <a:pt x="1027" y="42"/>
                  </a:cubicBezTo>
                  <a:lnTo>
                    <a:pt x="754" y="134"/>
                  </a:lnTo>
                  <a:cubicBezTo>
                    <a:pt x="548" y="179"/>
                    <a:pt x="343" y="248"/>
                    <a:pt x="160" y="293"/>
                  </a:cubicBezTo>
                  <a:cubicBezTo>
                    <a:pt x="69" y="316"/>
                    <a:pt x="0" y="408"/>
                    <a:pt x="23" y="499"/>
                  </a:cubicBezTo>
                  <a:cubicBezTo>
                    <a:pt x="92" y="750"/>
                    <a:pt x="137" y="978"/>
                    <a:pt x="206" y="1206"/>
                  </a:cubicBezTo>
                  <a:cubicBezTo>
                    <a:pt x="225" y="1282"/>
                    <a:pt x="291" y="1326"/>
                    <a:pt x="352" y="1326"/>
                  </a:cubicBezTo>
                  <a:cubicBezTo>
                    <a:pt x="364" y="1326"/>
                    <a:pt x="377" y="1325"/>
                    <a:pt x="388" y="1321"/>
                  </a:cubicBezTo>
                  <a:cubicBezTo>
                    <a:pt x="480" y="1298"/>
                    <a:pt x="525" y="1206"/>
                    <a:pt x="503" y="1115"/>
                  </a:cubicBezTo>
                  <a:cubicBezTo>
                    <a:pt x="468" y="943"/>
                    <a:pt x="421" y="771"/>
                    <a:pt x="390" y="589"/>
                  </a:cubicBezTo>
                  <a:lnTo>
                    <a:pt x="390" y="589"/>
                  </a:lnTo>
                  <a:cubicBezTo>
                    <a:pt x="535" y="544"/>
                    <a:pt x="690" y="505"/>
                    <a:pt x="845" y="453"/>
                  </a:cubicBezTo>
                  <a:cubicBezTo>
                    <a:pt x="936" y="430"/>
                    <a:pt x="1050" y="408"/>
                    <a:pt x="1142" y="362"/>
                  </a:cubicBezTo>
                  <a:cubicBezTo>
                    <a:pt x="1256" y="339"/>
                    <a:pt x="1370" y="316"/>
                    <a:pt x="1461" y="202"/>
                  </a:cubicBezTo>
                  <a:cubicBezTo>
                    <a:pt x="1507" y="134"/>
                    <a:pt x="1438" y="42"/>
                    <a:pt x="1370" y="20"/>
                  </a:cubicBezTo>
                  <a:cubicBezTo>
                    <a:pt x="1334" y="5"/>
                    <a:pt x="1299" y="0"/>
                    <a:pt x="1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1244625" y="1825325"/>
              <a:ext cx="72000" cy="65825"/>
            </a:xfrm>
            <a:custGeom>
              <a:avLst/>
              <a:gdLst/>
              <a:ahLst/>
              <a:cxnLst/>
              <a:rect l="l" t="t" r="r" b="b"/>
              <a:pathLst>
                <a:path w="2880" h="2633" extrusionOk="0">
                  <a:moveTo>
                    <a:pt x="1767" y="0"/>
                  </a:moveTo>
                  <a:cubicBezTo>
                    <a:pt x="1692" y="0"/>
                    <a:pt x="1620" y="4"/>
                    <a:pt x="1556" y="8"/>
                  </a:cubicBezTo>
                  <a:cubicBezTo>
                    <a:pt x="1077" y="30"/>
                    <a:pt x="620" y="144"/>
                    <a:pt x="186" y="304"/>
                  </a:cubicBezTo>
                  <a:cubicBezTo>
                    <a:pt x="1" y="387"/>
                    <a:pt x="58" y="656"/>
                    <a:pt x="222" y="656"/>
                  </a:cubicBezTo>
                  <a:cubicBezTo>
                    <a:pt x="240" y="656"/>
                    <a:pt x="258" y="653"/>
                    <a:pt x="278" y="647"/>
                  </a:cubicBezTo>
                  <a:cubicBezTo>
                    <a:pt x="643" y="510"/>
                    <a:pt x="1031" y="441"/>
                    <a:pt x="1419" y="418"/>
                  </a:cubicBezTo>
                  <a:cubicBezTo>
                    <a:pt x="1541" y="418"/>
                    <a:pt x="1673" y="408"/>
                    <a:pt x="1801" y="408"/>
                  </a:cubicBezTo>
                  <a:cubicBezTo>
                    <a:pt x="1865" y="408"/>
                    <a:pt x="1929" y="411"/>
                    <a:pt x="1990" y="418"/>
                  </a:cubicBezTo>
                  <a:cubicBezTo>
                    <a:pt x="2104" y="441"/>
                    <a:pt x="2195" y="464"/>
                    <a:pt x="2127" y="601"/>
                  </a:cubicBezTo>
                  <a:cubicBezTo>
                    <a:pt x="2058" y="761"/>
                    <a:pt x="1921" y="898"/>
                    <a:pt x="1830" y="1035"/>
                  </a:cubicBezTo>
                  <a:cubicBezTo>
                    <a:pt x="1693" y="1172"/>
                    <a:pt x="1579" y="1309"/>
                    <a:pt x="1442" y="1446"/>
                  </a:cubicBezTo>
                  <a:cubicBezTo>
                    <a:pt x="1191" y="1719"/>
                    <a:pt x="917" y="1970"/>
                    <a:pt x="620" y="2222"/>
                  </a:cubicBezTo>
                  <a:cubicBezTo>
                    <a:pt x="460" y="2336"/>
                    <a:pt x="597" y="2587"/>
                    <a:pt x="780" y="2587"/>
                  </a:cubicBezTo>
                  <a:cubicBezTo>
                    <a:pt x="1077" y="2610"/>
                    <a:pt x="1396" y="2610"/>
                    <a:pt x="1716" y="2610"/>
                  </a:cubicBezTo>
                  <a:cubicBezTo>
                    <a:pt x="1876" y="2632"/>
                    <a:pt x="2035" y="2632"/>
                    <a:pt x="2172" y="2632"/>
                  </a:cubicBezTo>
                  <a:cubicBezTo>
                    <a:pt x="2264" y="2632"/>
                    <a:pt x="2332" y="2632"/>
                    <a:pt x="2423" y="2610"/>
                  </a:cubicBezTo>
                  <a:cubicBezTo>
                    <a:pt x="2515" y="2610"/>
                    <a:pt x="2583" y="2587"/>
                    <a:pt x="2674" y="2564"/>
                  </a:cubicBezTo>
                  <a:cubicBezTo>
                    <a:pt x="2811" y="2541"/>
                    <a:pt x="2880" y="2336"/>
                    <a:pt x="2720" y="2290"/>
                  </a:cubicBezTo>
                  <a:cubicBezTo>
                    <a:pt x="2629" y="2290"/>
                    <a:pt x="2560" y="2244"/>
                    <a:pt x="2492" y="2244"/>
                  </a:cubicBezTo>
                  <a:cubicBezTo>
                    <a:pt x="2400" y="2222"/>
                    <a:pt x="2332" y="2222"/>
                    <a:pt x="2241" y="2199"/>
                  </a:cubicBezTo>
                  <a:cubicBezTo>
                    <a:pt x="2081" y="2199"/>
                    <a:pt x="1921" y="2199"/>
                    <a:pt x="1739" y="2176"/>
                  </a:cubicBezTo>
                  <a:cubicBezTo>
                    <a:pt x="1599" y="2176"/>
                    <a:pt x="1459" y="2176"/>
                    <a:pt x="1319" y="2174"/>
                  </a:cubicBezTo>
                  <a:lnTo>
                    <a:pt x="1319" y="2174"/>
                  </a:lnTo>
                  <a:cubicBezTo>
                    <a:pt x="1522" y="1989"/>
                    <a:pt x="1719" y="1790"/>
                    <a:pt x="1898" y="1582"/>
                  </a:cubicBezTo>
                  <a:cubicBezTo>
                    <a:pt x="2058" y="1423"/>
                    <a:pt x="2195" y="1240"/>
                    <a:pt x="2355" y="1035"/>
                  </a:cubicBezTo>
                  <a:cubicBezTo>
                    <a:pt x="2469" y="875"/>
                    <a:pt x="2583" y="692"/>
                    <a:pt x="2560" y="487"/>
                  </a:cubicBezTo>
                  <a:cubicBezTo>
                    <a:pt x="2541" y="73"/>
                    <a:pt x="2119" y="0"/>
                    <a:pt x="17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1039850" y="1966075"/>
              <a:ext cx="67350" cy="98650"/>
            </a:xfrm>
            <a:custGeom>
              <a:avLst/>
              <a:gdLst/>
              <a:ahLst/>
              <a:cxnLst/>
              <a:rect l="l" t="t" r="r" b="b"/>
              <a:pathLst>
                <a:path w="2694" h="3946" extrusionOk="0">
                  <a:moveTo>
                    <a:pt x="309" y="1"/>
                  </a:moveTo>
                  <a:cubicBezTo>
                    <a:pt x="275" y="1"/>
                    <a:pt x="239" y="19"/>
                    <a:pt x="229" y="61"/>
                  </a:cubicBezTo>
                  <a:cubicBezTo>
                    <a:pt x="183" y="266"/>
                    <a:pt x="115" y="472"/>
                    <a:pt x="69" y="700"/>
                  </a:cubicBezTo>
                  <a:cubicBezTo>
                    <a:pt x="46" y="928"/>
                    <a:pt x="23" y="1134"/>
                    <a:pt x="23" y="1362"/>
                  </a:cubicBezTo>
                  <a:cubicBezTo>
                    <a:pt x="1" y="1819"/>
                    <a:pt x="23" y="2275"/>
                    <a:pt x="46" y="2732"/>
                  </a:cubicBezTo>
                  <a:cubicBezTo>
                    <a:pt x="62" y="2870"/>
                    <a:pt x="160" y="2946"/>
                    <a:pt x="271" y="2946"/>
                  </a:cubicBezTo>
                  <a:cubicBezTo>
                    <a:pt x="325" y="2946"/>
                    <a:pt x="382" y="2929"/>
                    <a:pt x="434" y="2891"/>
                  </a:cubicBezTo>
                  <a:cubicBezTo>
                    <a:pt x="799" y="2587"/>
                    <a:pt x="1266" y="2404"/>
                    <a:pt x="1733" y="2404"/>
                  </a:cubicBezTo>
                  <a:cubicBezTo>
                    <a:pt x="1917" y="2404"/>
                    <a:pt x="2101" y="2433"/>
                    <a:pt x="2278" y="2493"/>
                  </a:cubicBezTo>
                  <a:lnTo>
                    <a:pt x="2278" y="2493"/>
                  </a:lnTo>
                  <a:cubicBezTo>
                    <a:pt x="1923" y="3068"/>
                    <a:pt x="1354" y="3387"/>
                    <a:pt x="708" y="3553"/>
                  </a:cubicBezTo>
                  <a:cubicBezTo>
                    <a:pt x="472" y="3618"/>
                    <a:pt x="559" y="3945"/>
                    <a:pt x="780" y="3945"/>
                  </a:cubicBezTo>
                  <a:cubicBezTo>
                    <a:pt x="793" y="3945"/>
                    <a:pt x="808" y="3944"/>
                    <a:pt x="822" y="3941"/>
                  </a:cubicBezTo>
                  <a:cubicBezTo>
                    <a:pt x="1598" y="3782"/>
                    <a:pt x="2260" y="3165"/>
                    <a:pt x="2648" y="2480"/>
                  </a:cubicBezTo>
                  <a:cubicBezTo>
                    <a:pt x="2694" y="2412"/>
                    <a:pt x="2671" y="2298"/>
                    <a:pt x="2603" y="2252"/>
                  </a:cubicBezTo>
                  <a:cubicBezTo>
                    <a:pt x="2285" y="2084"/>
                    <a:pt x="1919" y="1996"/>
                    <a:pt x="1552" y="1996"/>
                  </a:cubicBezTo>
                  <a:cubicBezTo>
                    <a:pt x="1158" y="1996"/>
                    <a:pt x="763" y="2098"/>
                    <a:pt x="432" y="2312"/>
                  </a:cubicBezTo>
                  <a:lnTo>
                    <a:pt x="432" y="2312"/>
                  </a:lnTo>
                  <a:cubicBezTo>
                    <a:pt x="398" y="1995"/>
                    <a:pt x="382" y="1673"/>
                    <a:pt x="366" y="1362"/>
                  </a:cubicBezTo>
                  <a:cubicBezTo>
                    <a:pt x="366" y="1157"/>
                    <a:pt x="366" y="951"/>
                    <a:pt x="389" y="723"/>
                  </a:cubicBezTo>
                  <a:cubicBezTo>
                    <a:pt x="389" y="518"/>
                    <a:pt x="366" y="289"/>
                    <a:pt x="389" y="61"/>
                  </a:cubicBezTo>
                  <a:cubicBezTo>
                    <a:pt x="389" y="24"/>
                    <a:pt x="349" y="1"/>
                    <a:pt x="3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1152275" y="2052125"/>
              <a:ext cx="23975" cy="12075"/>
            </a:xfrm>
            <a:custGeom>
              <a:avLst/>
              <a:gdLst/>
              <a:ahLst/>
              <a:cxnLst/>
              <a:rect l="l" t="t" r="r" b="b"/>
              <a:pathLst>
                <a:path w="959" h="483" extrusionOk="0">
                  <a:moveTo>
                    <a:pt x="833" y="0"/>
                  </a:moveTo>
                  <a:cubicBezTo>
                    <a:pt x="777" y="0"/>
                    <a:pt x="725" y="27"/>
                    <a:pt x="662" y="43"/>
                  </a:cubicBezTo>
                  <a:cubicBezTo>
                    <a:pt x="616" y="66"/>
                    <a:pt x="548" y="88"/>
                    <a:pt x="479" y="111"/>
                  </a:cubicBezTo>
                  <a:cubicBezTo>
                    <a:pt x="365" y="157"/>
                    <a:pt x="228" y="203"/>
                    <a:pt x="114" y="248"/>
                  </a:cubicBezTo>
                  <a:cubicBezTo>
                    <a:pt x="46" y="271"/>
                    <a:pt x="0" y="340"/>
                    <a:pt x="23" y="408"/>
                  </a:cubicBezTo>
                  <a:cubicBezTo>
                    <a:pt x="42" y="445"/>
                    <a:pt x="91" y="483"/>
                    <a:pt x="145" y="483"/>
                  </a:cubicBezTo>
                  <a:cubicBezTo>
                    <a:pt x="158" y="483"/>
                    <a:pt x="170" y="481"/>
                    <a:pt x="183" y="476"/>
                  </a:cubicBezTo>
                  <a:cubicBezTo>
                    <a:pt x="297" y="431"/>
                    <a:pt x="434" y="408"/>
                    <a:pt x="548" y="362"/>
                  </a:cubicBezTo>
                  <a:cubicBezTo>
                    <a:pt x="616" y="340"/>
                    <a:pt x="685" y="317"/>
                    <a:pt x="753" y="294"/>
                  </a:cubicBezTo>
                  <a:cubicBezTo>
                    <a:pt x="845" y="271"/>
                    <a:pt x="913" y="225"/>
                    <a:pt x="959" y="134"/>
                  </a:cubicBezTo>
                  <a:cubicBezTo>
                    <a:pt x="959" y="88"/>
                    <a:pt x="936" y="43"/>
                    <a:pt x="913" y="20"/>
                  </a:cubicBezTo>
                  <a:cubicBezTo>
                    <a:pt x="885" y="6"/>
                    <a:pt x="859" y="0"/>
                    <a:pt x="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1147125" y="2026850"/>
              <a:ext cx="30850" cy="36625"/>
            </a:xfrm>
            <a:custGeom>
              <a:avLst/>
              <a:gdLst/>
              <a:ahLst/>
              <a:cxnLst/>
              <a:rect l="l" t="t" r="r" b="b"/>
              <a:pathLst>
                <a:path w="1234" h="1465" extrusionOk="0">
                  <a:moveTo>
                    <a:pt x="1015" y="0"/>
                  </a:moveTo>
                  <a:cubicBezTo>
                    <a:pt x="856" y="0"/>
                    <a:pt x="714" y="77"/>
                    <a:pt x="571" y="118"/>
                  </a:cubicBezTo>
                  <a:cubicBezTo>
                    <a:pt x="412" y="164"/>
                    <a:pt x="252" y="209"/>
                    <a:pt x="92" y="278"/>
                  </a:cubicBezTo>
                  <a:cubicBezTo>
                    <a:pt x="46" y="301"/>
                    <a:pt x="1" y="392"/>
                    <a:pt x="24" y="438"/>
                  </a:cubicBezTo>
                  <a:cubicBezTo>
                    <a:pt x="69" y="597"/>
                    <a:pt x="92" y="757"/>
                    <a:pt x="138" y="894"/>
                  </a:cubicBezTo>
                  <a:cubicBezTo>
                    <a:pt x="160" y="1054"/>
                    <a:pt x="183" y="1214"/>
                    <a:pt x="206" y="1373"/>
                  </a:cubicBezTo>
                  <a:cubicBezTo>
                    <a:pt x="229" y="1442"/>
                    <a:pt x="297" y="1465"/>
                    <a:pt x="366" y="1465"/>
                  </a:cubicBezTo>
                  <a:cubicBezTo>
                    <a:pt x="434" y="1442"/>
                    <a:pt x="457" y="1373"/>
                    <a:pt x="457" y="1305"/>
                  </a:cubicBezTo>
                  <a:cubicBezTo>
                    <a:pt x="412" y="1145"/>
                    <a:pt x="389" y="1008"/>
                    <a:pt x="366" y="848"/>
                  </a:cubicBezTo>
                  <a:cubicBezTo>
                    <a:pt x="349" y="747"/>
                    <a:pt x="332" y="632"/>
                    <a:pt x="324" y="514"/>
                  </a:cubicBezTo>
                  <a:lnTo>
                    <a:pt x="324" y="514"/>
                  </a:lnTo>
                  <a:cubicBezTo>
                    <a:pt x="445" y="474"/>
                    <a:pt x="565" y="426"/>
                    <a:pt x="685" y="392"/>
                  </a:cubicBezTo>
                  <a:cubicBezTo>
                    <a:pt x="845" y="346"/>
                    <a:pt x="1005" y="301"/>
                    <a:pt x="1142" y="186"/>
                  </a:cubicBezTo>
                  <a:cubicBezTo>
                    <a:pt x="1233" y="118"/>
                    <a:pt x="1165" y="4"/>
                    <a:pt x="1074" y="4"/>
                  </a:cubicBezTo>
                  <a:cubicBezTo>
                    <a:pt x="1054" y="1"/>
                    <a:pt x="1034" y="0"/>
                    <a:pt x="1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1219025" y="2038250"/>
              <a:ext cx="37125" cy="7050"/>
            </a:xfrm>
            <a:custGeom>
              <a:avLst/>
              <a:gdLst/>
              <a:ahLst/>
              <a:cxnLst/>
              <a:rect l="l" t="t" r="r" b="b"/>
              <a:pathLst>
                <a:path w="1485" h="282" extrusionOk="0">
                  <a:moveTo>
                    <a:pt x="1030" y="1"/>
                  </a:moveTo>
                  <a:cubicBezTo>
                    <a:pt x="945" y="1"/>
                    <a:pt x="859" y="4"/>
                    <a:pt x="777" y="4"/>
                  </a:cubicBezTo>
                  <a:cubicBezTo>
                    <a:pt x="571" y="27"/>
                    <a:pt x="366" y="27"/>
                    <a:pt x="160" y="27"/>
                  </a:cubicBezTo>
                  <a:cubicBezTo>
                    <a:pt x="1" y="27"/>
                    <a:pt x="1" y="255"/>
                    <a:pt x="160" y="278"/>
                  </a:cubicBezTo>
                  <a:lnTo>
                    <a:pt x="777" y="278"/>
                  </a:lnTo>
                  <a:cubicBezTo>
                    <a:pt x="859" y="278"/>
                    <a:pt x="945" y="282"/>
                    <a:pt x="1030" y="282"/>
                  </a:cubicBezTo>
                  <a:cubicBezTo>
                    <a:pt x="1157" y="282"/>
                    <a:pt x="1283" y="274"/>
                    <a:pt x="1393" y="233"/>
                  </a:cubicBezTo>
                  <a:cubicBezTo>
                    <a:pt x="1484" y="210"/>
                    <a:pt x="1484" y="96"/>
                    <a:pt x="1393" y="50"/>
                  </a:cubicBezTo>
                  <a:cubicBezTo>
                    <a:pt x="1283" y="9"/>
                    <a:pt x="1157" y="1"/>
                    <a:pt x="1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1283500" y="2001400"/>
              <a:ext cx="13150" cy="75775"/>
            </a:xfrm>
            <a:custGeom>
              <a:avLst/>
              <a:gdLst/>
              <a:ahLst/>
              <a:cxnLst/>
              <a:rect l="l" t="t" r="r" b="b"/>
              <a:pathLst>
                <a:path w="526" h="3031" extrusionOk="0">
                  <a:moveTo>
                    <a:pt x="272" y="0"/>
                  </a:moveTo>
                  <a:cubicBezTo>
                    <a:pt x="189" y="0"/>
                    <a:pt x="104" y="52"/>
                    <a:pt x="92" y="154"/>
                  </a:cubicBezTo>
                  <a:cubicBezTo>
                    <a:pt x="92" y="611"/>
                    <a:pt x="92" y="1067"/>
                    <a:pt x="69" y="1524"/>
                  </a:cubicBezTo>
                  <a:cubicBezTo>
                    <a:pt x="69" y="1752"/>
                    <a:pt x="69" y="1980"/>
                    <a:pt x="69" y="2209"/>
                  </a:cubicBezTo>
                  <a:cubicBezTo>
                    <a:pt x="69" y="2414"/>
                    <a:pt x="1" y="2688"/>
                    <a:pt x="92" y="2894"/>
                  </a:cubicBezTo>
                  <a:cubicBezTo>
                    <a:pt x="115" y="2985"/>
                    <a:pt x="189" y="3030"/>
                    <a:pt x="266" y="3030"/>
                  </a:cubicBezTo>
                  <a:cubicBezTo>
                    <a:pt x="343" y="3030"/>
                    <a:pt x="423" y="2985"/>
                    <a:pt x="457" y="2894"/>
                  </a:cubicBezTo>
                  <a:cubicBezTo>
                    <a:pt x="526" y="2688"/>
                    <a:pt x="480" y="2414"/>
                    <a:pt x="457" y="2209"/>
                  </a:cubicBezTo>
                  <a:cubicBezTo>
                    <a:pt x="457" y="1980"/>
                    <a:pt x="457" y="1752"/>
                    <a:pt x="457" y="1524"/>
                  </a:cubicBezTo>
                  <a:cubicBezTo>
                    <a:pt x="435" y="1067"/>
                    <a:pt x="435" y="611"/>
                    <a:pt x="435" y="154"/>
                  </a:cubicBezTo>
                  <a:cubicBezTo>
                    <a:pt x="435" y="52"/>
                    <a:pt x="355" y="0"/>
                    <a:pt x="2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1292850" y="2009050"/>
              <a:ext cx="43975" cy="73375"/>
            </a:xfrm>
            <a:custGeom>
              <a:avLst/>
              <a:gdLst/>
              <a:ahLst/>
              <a:cxnLst/>
              <a:rect l="l" t="t" r="r" b="b"/>
              <a:pathLst>
                <a:path w="1759" h="2935" extrusionOk="0">
                  <a:moveTo>
                    <a:pt x="1607" y="0"/>
                  </a:moveTo>
                  <a:cubicBezTo>
                    <a:pt x="1595" y="0"/>
                    <a:pt x="1581" y="3"/>
                    <a:pt x="1567" y="8"/>
                  </a:cubicBezTo>
                  <a:cubicBezTo>
                    <a:pt x="1248" y="191"/>
                    <a:pt x="951" y="419"/>
                    <a:pt x="700" y="670"/>
                  </a:cubicBezTo>
                  <a:cubicBezTo>
                    <a:pt x="449" y="898"/>
                    <a:pt x="175" y="1195"/>
                    <a:pt x="38" y="1515"/>
                  </a:cubicBezTo>
                  <a:cubicBezTo>
                    <a:pt x="1" y="1608"/>
                    <a:pt x="54" y="1716"/>
                    <a:pt x="149" y="1716"/>
                  </a:cubicBezTo>
                  <a:cubicBezTo>
                    <a:pt x="171" y="1716"/>
                    <a:pt x="195" y="1710"/>
                    <a:pt x="220" y="1697"/>
                  </a:cubicBezTo>
                  <a:cubicBezTo>
                    <a:pt x="335" y="1629"/>
                    <a:pt x="449" y="1560"/>
                    <a:pt x="563" y="1492"/>
                  </a:cubicBezTo>
                  <a:cubicBezTo>
                    <a:pt x="658" y="1435"/>
                    <a:pt x="770" y="1345"/>
                    <a:pt x="884" y="1304"/>
                  </a:cubicBezTo>
                  <a:lnTo>
                    <a:pt x="884" y="1304"/>
                  </a:lnTo>
                  <a:cubicBezTo>
                    <a:pt x="1010" y="1522"/>
                    <a:pt x="1115" y="1758"/>
                    <a:pt x="1179" y="1994"/>
                  </a:cubicBezTo>
                  <a:cubicBezTo>
                    <a:pt x="1225" y="2268"/>
                    <a:pt x="1202" y="2519"/>
                    <a:pt x="1202" y="2793"/>
                  </a:cubicBezTo>
                  <a:cubicBezTo>
                    <a:pt x="1202" y="2881"/>
                    <a:pt x="1278" y="2934"/>
                    <a:pt x="1353" y="2934"/>
                  </a:cubicBezTo>
                  <a:cubicBezTo>
                    <a:pt x="1416" y="2934"/>
                    <a:pt x="1478" y="2898"/>
                    <a:pt x="1499" y="2816"/>
                  </a:cubicBezTo>
                  <a:cubicBezTo>
                    <a:pt x="1590" y="2542"/>
                    <a:pt x="1521" y="2199"/>
                    <a:pt x="1453" y="1926"/>
                  </a:cubicBezTo>
                  <a:cubicBezTo>
                    <a:pt x="1362" y="1629"/>
                    <a:pt x="1202" y="1378"/>
                    <a:pt x="974" y="1172"/>
                  </a:cubicBezTo>
                  <a:cubicBezTo>
                    <a:pt x="962" y="1150"/>
                    <a:pt x="945" y="1138"/>
                    <a:pt x="928" y="1138"/>
                  </a:cubicBezTo>
                  <a:cubicBezTo>
                    <a:pt x="911" y="1138"/>
                    <a:pt x="894" y="1150"/>
                    <a:pt x="882" y="1172"/>
                  </a:cubicBezTo>
                  <a:cubicBezTo>
                    <a:pt x="774" y="1259"/>
                    <a:pt x="625" y="1284"/>
                    <a:pt x="494" y="1325"/>
                  </a:cubicBezTo>
                  <a:lnTo>
                    <a:pt x="494" y="1325"/>
                  </a:lnTo>
                  <a:cubicBezTo>
                    <a:pt x="610" y="1153"/>
                    <a:pt x="729" y="983"/>
                    <a:pt x="882" y="830"/>
                  </a:cubicBezTo>
                  <a:cubicBezTo>
                    <a:pt x="1111" y="602"/>
                    <a:pt x="1385" y="373"/>
                    <a:pt x="1658" y="191"/>
                  </a:cubicBezTo>
                  <a:cubicBezTo>
                    <a:pt x="1759" y="131"/>
                    <a:pt x="1700" y="0"/>
                    <a:pt x="1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1038700" y="2163875"/>
              <a:ext cx="57675" cy="54825"/>
            </a:xfrm>
            <a:custGeom>
              <a:avLst/>
              <a:gdLst/>
              <a:ahLst/>
              <a:cxnLst/>
              <a:rect l="l" t="t" r="r" b="b"/>
              <a:pathLst>
                <a:path w="2307" h="2193" extrusionOk="0">
                  <a:moveTo>
                    <a:pt x="548" y="1495"/>
                  </a:moveTo>
                  <a:cubicBezTo>
                    <a:pt x="552" y="1503"/>
                    <a:pt x="557" y="1512"/>
                    <a:pt x="555" y="1512"/>
                  </a:cubicBezTo>
                  <a:cubicBezTo>
                    <a:pt x="554" y="1512"/>
                    <a:pt x="552" y="1511"/>
                    <a:pt x="549" y="1507"/>
                  </a:cubicBezTo>
                  <a:cubicBezTo>
                    <a:pt x="549" y="1503"/>
                    <a:pt x="548" y="1499"/>
                    <a:pt x="548" y="1495"/>
                  </a:cubicBezTo>
                  <a:close/>
                  <a:moveTo>
                    <a:pt x="1736" y="1"/>
                  </a:moveTo>
                  <a:cubicBezTo>
                    <a:pt x="1576" y="24"/>
                    <a:pt x="1416" y="69"/>
                    <a:pt x="1279" y="115"/>
                  </a:cubicBezTo>
                  <a:cubicBezTo>
                    <a:pt x="1119" y="161"/>
                    <a:pt x="937" y="229"/>
                    <a:pt x="800" y="298"/>
                  </a:cubicBezTo>
                  <a:cubicBezTo>
                    <a:pt x="526" y="412"/>
                    <a:pt x="252" y="617"/>
                    <a:pt x="115" y="891"/>
                  </a:cubicBezTo>
                  <a:cubicBezTo>
                    <a:pt x="47" y="1051"/>
                    <a:pt x="1" y="1188"/>
                    <a:pt x="24" y="1370"/>
                  </a:cubicBezTo>
                  <a:cubicBezTo>
                    <a:pt x="47" y="1530"/>
                    <a:pt x="115" y="1690"/>
                    <a:pt x="206" y="1804"/>
                  </a:cubicBezTo>
                  <a:cubicBezTo>
                    <a:pt x="412" y="2078"/>
                    <a:pt x="731" y="2169"/>
                    <a:pt x="1074" y="2192"/>
                  </a:cubicBezTo>
                  <a:cubicBezTo>
                    <a:pt x="1416" y="2192"/>
                    <a:pt x="1781" y="2101"/>
                    <a:pt x="2124" y="1987"/>
                  </a:cubicBezTo>
                  <a:cubicBezTo>
                    <a:pt x="2238" y="1941"/>
                    <a:pt x="2306" y="1827"/>
                    <a:pt x="2283" y="1690"/>
                  </a:cubicBezTo>
                  <a:cubicBezTo>
                    <a:pt x="2246" y="1596"/>
                    <a:pt x="2147" y="1518"/>
                    <a:pt x="2050" y="1518"/>
                  </a:cubicBezTo>
                  <a:cubicBezTo>
                    <a:pt x="2029" y="1518"/>
                    <a:pt x="2007" y="1522"/>
                    <a:pt x="1987" y="1530"/>
                  </a:cubicBezTo>
                  <a:cubicBezTo>
                    <a:pt x="1873" y="1576"/>
                    <a:pt x="1736" y="1621"/>
                    <a:pt x="1599" y="1644"/>
                  </a:cubicBezTo>
                  <a:cubicBezTo>
                    <a:pt x="1530" y="1667"/>
                    <a:pt x="1462" y="1667"/>
                    <a:pt x="1393" y="1667"/>
                  </a:cubicBezTo>
                  <a:cubicBezTo>
                    <a:pt x="1370" y="1679"/>
                    <a:pt x="1382" y="1679"/>
                    <a:pt x="1393" y="1679"/>
                  </a:cubicBezTo>
                  <a:cubicBezTo>
                    <a:pt x="1405" y="1679"/>
                    <a:pt x="1416" y="1679"/>
                    <a:pt x="1393" y="1690"/>
                  </a:cubicBezTo>
                  <a:lnTo>
                    <a:pt x="937" y="1690"/>
                  </a:lnTo>
                  <a:cubicBezTo>
                    <a:pt x="937" y="1690"/>
                    <a:pt x="914" y="1690"/>
                    <a:pt x="891" y="1667"/>
                  </a:cubicBezTo>
                  <a:lnTo>
                    <a:pt x="800" y="1667"/>
                  </a:lnTo>
                  <a:cubicBezTo>
                    <a:pt x="800" y="1651"/>
                    <a:pt x="754" y="1635"/>
                    <a:pt x="744" y="1635"/>
                  </a:cubicBezTo>
                  <a:cubicBezTo>
                    <a:pt x="739" y="1635"/>
                    <a:pt x="741" y="1638"/>
                    <a:pt x="754" y="1644"/>
                  </a:cubicBezTo>
                  <a:cubicBezTo>
                    <a:pt x="708" y="1621"/>
                    <a:pt x="663" y="1599"/>
                    <a:pt x="617" y="1553"/>
                  </a:cubicBezTo>
                  <a:lnTo>
                    <a:pt x="617" y="1553"/>
                  </a:lnTo>
                  <a:cubicBezTo>
                    <a:pt x="631" y="1567"/>
                    <a:pt x="635" y="1573"/>
                    <a:pt x="632" y="1573"/>
                  </a:cubicBezTo>
                  <a:cubicBezTo>
                    <a:pt x="627" y="1573"/>
                    <a:pt x="594" y="1546"/>
                    <a:pt x="594" y="1530"/>
                  </a:cubicBezTo>
                  <a:cubicBezTo>
                    <a:pt x="572" y="1530"/>
                    <a:pt x="572" y="1507"/>
                    <a:pt x="549" y="1485"/>
                  </a:cubicBezTo>
                  <a:cubicBezTo>
                    <a:pt x="548" y="1484"/>
                    <a:pt x="547" y="1483"/>
                    <a:pt x="546" y="1482"/>
                  </a:cubicBezTo>
                  <a:lnTo>
                    <a:pt x="546" y="1482"/>
                  </a:lnTo>
                  <a:cubicBezTo>
                    <a:pt x="539" y="1452"/>
                    <a:pt x="521" y="1434"/>
                    <a:pt x="503" y="1416"/>
                  </a:cubicBezTo>
                  <a:cubicBezTo>
                    <a:pt x="503" y="1416"/>
                    <a:pt x="503" y="1393"/>
                    <a:pt x="503" y="1370"/>
                  </a:cubicBezTo>
                  <a:cubicBezTo>
                    <a:pt x="503" y="1385"/>
                    <a:pt x="501" y="1390"/>
                    <a:pt x="498" y="1390"/>
                  </a:cubicBezTo>
                  <a:cubicBezTo>
                    <a:pt x="491" y="1390"/>
                    <a:pt x="480" y="1363"/>
                    <a:pt x="480" y="1348"/>
                  </a:cubicBezTo>
                  <a:cubicBezTo>
                    <a:pt x="457" y="1279"/>
                    <a:pt x="457" y="1165"/>
                    <a:pt x="480" y="1097"/>
                  </a:cubicBezTo>
                  <a:cubicBezTo>
                    <a:pt x="480" y="1074"/>
                    <a:pt x="480" y="1074"/>
                    <a:pt x="480" y="1051"/>
                  </a:cubicBezTo>
                  <a:cubicBezTo>
                    <a:pt x="484" y="1047"/>
                    <a:pt x="486" y="1046"/>
                    <a:pt x="486" y="1046"/>
                  </a:cubicBezTo>
                  <a:cubicBezTo>
                    <a:pt x="490" y="1046"/>
                    <a:pt x="478" y="1067"/>
                    <a:pt x="483" y="1067"/>
                  </a:cubicBezTo>
                  <a:cubicBezTo>
                    <a:pt x="485" y="1067"/>
                    <a:pt x="491" y="1063"/>
                    <a:pt x="503" y="1051"/>
                  </a:cubicBezTo>
                  <a:cubicBezTo>
                    <a:pt x="503" y="1028"/>
                    <a:pt x="526" y="1005"/>
                    <a:pt x="526" y="982"/>
                  </a:cubicBezTo>
                  <a:cubicBezTo>
                    <a:pt x="544" y="964"/>
                    <a:pt x="563" y="931"/>
                    <a:pt x="569" y="931"/>
                  </a:cubicBezTo>
                  <a:cubicBezTo>
                    <a:pt x="571" y="931"/>
                    <a:pt x="572" y="932"/>
                    <a:pt x="572" y="937"/>
                  </a:cubicBezTo>
                  <a:cubicBezTo>
                    <a:pt x="572" y="914"/>
                    <a:pt x="617" y="868"/>
                    <a:pt x="640" y="845"/>
                  </a:cubicBezTo>
                  <a:cubicBezTo>
                    <a:pt x="731" y="754"/>
                    <a:pt x="823" y="686"/>
                    <a:pt x="937" y="617"/>
                  </a:cubicBezTo>
                  <a:cubicBezTo>
                    <a:pt x="1074" y="526"/>
                    <a:pt x="1188" y="457"/>
                    <a:pt x="1348" y="412"/>
                  </a:cubicBezTo>
                  <a:cubicBezTo>
                    <a:pt x="1507" y="366"/>
                    <a:pt x="1644" y="320"/>
                    <a:pt x="1804" y="298"/>
                  </a:cubicBezTo>
                  <a:cubicBezTo>
                    <a:pt x="1895" y="275"/>
                    <a:pt x="1941" y="184"/>
                    <a:pt x="1918" y="115"/>
                  </a:cubicBezTo>
                  <a:cubicBezTo>
                    <a:pt x="1895" y="24"/>
                    <a:pt x="1804" y="1"/>
                    <a:pt x="17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1155125" y="2201525"/>
              <a:ext cx="26275" cy="15350"/>
            </a:xfrm>
            <a:custGeom>
              <a:avLst/>
              <a:gdLst/>
              <a:ahLst/>
              <a:cxnLst/>
              <a:rect l="l" t="t" r="r" b="b"/>
              <a:pathLst>
                <a:path w="1051" h="614" extrusionOk="0">
                  <a:moveTo>
                    <a:pt x="873" y="1"/>
                  </a:moveTo>
                  <a:cubicBezTo>
                    <a:pt x="847" y="1"/>
                    <a:pt x="821" y="8"/>
                    <a:pt x="799" y="24"/>
                  </a:cubicBezTo>
                  <a:cubicBezTo>
                    <a:pt x="776" y="24"/>
                    <a:pt x="754" y="47"/>
                    <a:pt x="731" y="70"/>
                  </a:cubicBezTo>
                  <a:cubicBezTo>
                    <a:pt x="731" y="70"/>
                    <a:pt x="708" y="93"/>
                    <a:pt x="708" y="115"/>
                  </a:cubicBezTo>
                  <a:cubicBezTo>
                    <a:pt x="708" y="115"/>
                    <a:pt x="708" y="115"/>
                    <a:pt x="708" y="93"/>
                  </a:cubicBezTo>
                  <a:cubicBezTo>
                    <a:pt x="685" y="138"/>
                    <a:pt x="662" y="161"/>
                    <a:pt x="639" y="161"/>
                  </a:cubicBezTo>
                  <a:cubicBezTo>
                    <a:pt x="639" y="184"/>
                    <a:pt x="617" y="184"/>
                    <a:pt x="617" y="184"/>
                  </a:cubicBezTo>
                  <a:cubicBezTo>
                    <a:pt x="594" y="207"/>
                    <a:pt x="594" y="207"/>
                    <a:pt x="594" y="207"/>
                  </a:cubicBezTo>
                  <a:cubicBezTo>
                    <a:pt x="571" y="207"/>
                    <a:pt x="548" y="230"/>
                    <a:pt x="548" y="230"/>
                  </a:cubicBezTo>
                  <a:lnTo>
                    <a:pt x="525" y="230"/>
                  </a:lnTo>
                  <a:cubicBezTo>
                    <a:pt x="525" y="230"/>
                    <a:pt x="525" y="230"/>
                    <a:pt x="525" y="230"/>
                  </a:cubicBezTo>
                  <a:lnTo>
                    <a:pt x="525" y="230"/>
                  </a:lnTo>
                  <a:cubicBezTo>
                    <a:pt x="502" y="241"/>
                    <a:pt x="497" y="247"/>
                    <a:pt x="500" y="247"/>
                  </a:cubicBezTo>
                  <a:cubicBezTo>
                    <a:pt x="500" y="247"/>
                    <a:pt x="502" y="246"/>
                    <a:pt x="504" y="245"/>
                  </a:cubicBezTo>
                  <a:lnTo>
                    <a:pt x="504" y="245"/>
                  </a:lnTo>
                  <a:cubicBezTo>
                    <a:pt x="511" y="241"/>
                    <a:pt x="518" y="237"/>
                    <a:pt x="525" y="230"/>
                  </a:cubicBezTo>
                  <a:lnTo>
                    <a:pt x="525" y="230"/>
                  </a:lnTo>
                  <a:cubicBezTo>
                    <a:pt x="517" y="238"/>
                    <a:pt x="509" y="243"/>
                    <a:pt x="504" y="245"/>
                  </a:cubicBezTo>
                  <a:lnTo>
                    <a:pt x="504" y="245"/>
                  </a:lnTo>
                  <a:cubicBezTo>
                    <a:pt x="486" y="255"/>
                    <a:pt x="466" y="259"/>
                    <a:pt x="434" y="275"/>
                  </a:cubicBezTo>
                  <a:lnTo>
                    <a:pt x="320" y="275"/>
                  </a:lnTo>
                  <a:cubicBezTo>
                    <a:pt x="274" y="275"/>
                    <a:pt x="251" y="252"/>
                    <a:pt x="229" y="252"/>
                  </a:cubicBezTo>
                  <a:cubicBezTo>
                    <a:pt x="212" y="248"/>
                    <a:pt x="197" y="247"/>
                    <a:pt x="182" y="247"/>
                  </a:cubicBezTo>
                  <a:cubicBezTo>
                    <a:pt x="114" y="247"/>
                    <a:pt x="61" y="287"/>
                    <a:pt x="23" y="344"/>
                  </a:cubicBezTo>
                  <a:cubicBezTo>
                    <a:pt x="0" y="412"/>
                    <a:pt x="23" y="504"/>
                    <a:pt x="92" y="549"/>
                  </a:cubicBezTo>
                  <a:cubicBezTo>
                    <a:pt x="198" y="589"/>
                    <a:pt x="304" y="613"/>
                    <a:pt x="410" y="613"/>
                  </a:cubicBezTo>
                  <a:cubicBezTo>
                    <a:pt x="486" y="613"/>
                    <a:pt x="563" y="601"/>
                    <a:pt x="639" y="572"/>
                  </a:cubicBezTo>
                  <a:cubicBezTo>
                    <a:pt x="731" y="549"/>
                    <a:pt x="822" y="504"/>
                    <a:pt x="890" y="435"/>
                  </a:cubicBezTo>
                  <a:cubicBezTo>
                    <a:pt x="913" y="412"/>
                    <a:pt x="936" y="389"/>
                    <a:pt x="959" y="367"/>
                  </a:cubicBezTo>
                  <a:cubicBezTo>
                    <a:pt x="982" y="344"/>
                    <a:pt x="1005" y="298"/>
                    <a:pt x="1027" y="275"/>
                  </a:cubicBezTo>
                  <a:cubicBezTo>
                    <a:pt x="1027" y="252"/>
                    <a:pt x="1050" y="207"/>
                    <a:pt x="1050" y="161"/>
                  </a:cubicBezTo>
                  <a:cubicBezTo>
                    <a:pt x="1050" y="74"/>
                    <a:pt x="958"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1148275" y="2177325"/>
              <a:ext cx="24550" cy="36750"/>
            </a:xfrm>
            <a:custGeom>
              <a:avLst/>
              <a:gdLst/>
              <a:ahLst/>
              <a:cxnLst/>
              <a:rect l="l" t="t" r="r" b="b"/>
              <a:pathLst>
                <a:path w="982" h="1470" extrusionOk="0">
                  <a:moveTo>
                    <a:pt x="816" y="0"/>
                  </a:moveTo>
                  <a:cubicBezTo>
                    <a:pt x="687" y="0"/>
                    <a:pt x="572" y="90"/>
                    <a:pt x="457" y="148"/>
                  </a:cubicBezTo>
                  <a:cubicBezTo>
                    <a:pt x="343" y="216"/>
                    <a:pt x="206" y="262"/>
                    <a:pt x="92" y="353"/>
                  </a:cubicBezTo>
                  <a:cubicBezTo>
                    <a:pt x="46" y="376"/>
                    <a:pt x="0" y="467"/>
                    <a:pt x="46" y="536"/>
                  </a:cubicBezTo>
                  <a:cubicBezTo>
                    <a:pt x="206" y="810"/>
                    <a:pt x="274" y="1106"/>
                    <a:pt x="388" y="1403"/>
                  </a:cubicBezTo>
                  <a:cubicBezTo>
                    <a:pt x="398" y="1449"/>
                    <a:pt x="433" y="1469"/>
                    <a:pt x="469" y="1469"/>
                  </a:cubicBezTo>
                  <a:cubicBezTo>
                    <a:pt x="521" y="1469"/>
                    <a:pt x="575" y="1425"/>
                    <a:pt x="548" y="1357"/>
                  </a:cubicBezTo>
                  <a:cubicBezTo>
                    <a:pt x="503" y="1220"/>
                    <a:pt x="457" y="1061"/>
                    <a:pt x="411" y="924"/>
                  </a:cubicBezTo>
                  <a:cubicBezTo>
                    <a:pt x="375" y="798"/>
                    <a:pt x="340" y="673"/>
                    <a:pt x="326" y="559"/>
                  </a:cubicBezTo>
                  <a:lnTo>
                    <a:pt x="326" y="559"/>
                  </a:lnTo>
                  <a:cubicBezTo>
                    <a:pt x="421" y="518"/>
                    <a:pt x="513" y="470"/>
                    <a:pt x="594" y="422"/>
                  </a:cubicBezTo>
                  <a:cubicBezTo>
                    <a:pt x="708" y="353"/>
                    <a:pt x="891" y="307"/>
                    <a:pt x="959" y="193"/>
                  </a:cubicBezTo>
                  <a:cubicBezTo>
                    <a:pt x="982" y="125"/>
                    <a:pt x="959" y="34"/>
                    <a:pt x="891" y="11"/>
                  </a:cubicBezTo>
                  <a:cubicBezTo>
                    <a:pt x="865" y="3"/>
                    <a:pt x="840" y="0"/>
                    <a:pt x="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220750" y="2183050"/>
              <a:ext cx="51375" cy="11675"/>
            </a:xfrm>
            <a:custGeom>
              <a:avLst/>
              <a:gdLst/>
              <a:ahLst/>
              <a:cxnLst/>
              <a:rect l="l" t="t" r="r" b="b"/>
              <a:pathLst>
                <a:path w="2055" h="467" extrusionOk="0">
                  <a:moveTo>
                    <a:pt x="1539" y="1"/>
                  </a:moveTo>
                  <a:cubicBezTo>
                    <a:pt x="1379" y="1"/>
                    <a:pt x="1223" y="20"/>
                    <a:pt x="1073" y="33"/>
                  </a:cubicBezTo>
                  <a:cubicBezTo>
                    <a:pt x="776" y="56"/>
                    <a:pt x="480" y="78"/>
                    <a:pt x="183" y="78"/>
                  </a:cubicBezTo>
                  <a:cubicBezTo>
                    <a:pt x="91" y="101"/>
                    <a:pt x="0" y="170"/>
                    <a:pt x="0" y="284"/>
                  </a:cubicBezTo>
                  <a:cubicBezTo>
                    <a:pt x="0" y="375"/>
                    <a:pt x="91" y="466"/>
                    <a:pt x="183" y="466"/>
                  </a:cubicBezTo>
                  <a:cubicBezTo>
                    <a:pt x="480" y="444"/>
                    <a:pt x="776" y="444"/>
                    <a:pt x="1073" y="421"/>
                  </a:cubicBezTo>
                  <a:cubicBezTo>
                    <a:pt x="1233" y="398"/>
                    <a:pt x="1370" y="398"/>
                    <a:pt x="1507" y="398"/>
                  </a:cubicBezTo>
                  <a:cubicBezTo>
                    <a:pt x="1666" y="375"/>
                    <a:pt x="1826" y="330"/>
                    <a:pt x="1963" y="261"/>
                  </a:cubicBezTo>
                  <a:cubicBezTo>
                    <a:pt x="2054" y="215"/>
                    <a:pt x="2009" y="101"/>
                    <a:pt x="1940" y="56"/>
                  </a:cubicBezTo>
                  <a:cubicBezTo>
                    <a:pt x="1806" y="14"/>
                    <a:pt x="1671" y="1"/>
                    <a:pt x="15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285225" y="2132225"/>
              <a:ext cx="57225" cy="92075"/>
            </a:xfrm>
            <a:custGeom>
              <a:avLst/>
              <a:gdLst/>
              <a:ahLst/>
              <a:cxnLst/>
              <a:rect l="l" t="t" r="r" b="b"/>
              <a:pathLst>
                <a:path w="2289" h="3683" extrusionOk="0">
                  <a:moveTo>
                    <a:pt x="1936" y="1271"/>
                  </a:moveTo>
                  <a:cubicBezTo>
                    <a:pt x="1985" y="1347"/>
                    <a:pt x="2009" y="1435"/>
                    <a:pt x="2009" y="1541"/>
                  </a:cubicBezTo>
                  <a:cubicBezTo>
                    <a:pt x="2009" y="1656"/>
                    <a:pt x="1974" y="1771"/>
                    <a:pt x="1917" y="1871"/>
                  </a:cubicBezTo>
                  <a:lnTo>
                    <a:pt x="1917" y="1871"/>
                  </a:lnTo>
                  <a:cubicBezTo>
                    <a:pt x="1913" y="1671"/>
                    <a:pt x="1921" y="1471"/>
                    <a:pt x="1936" y="1271"/>
                  </a:cubicBezTo>
                  <a:close/>
                  <a:moveTo>
                    <a:pt x="2163" y="1"/>
                  </a:moveTo>
                  <a:cubicBezTo>
                    <a:pt x="2141" y="1"/>
                    <a:pt x="2118" y="11"/>
                    <a:pt x="2100" y="34"/>
                  </a:cubicBezTo>
                  <a:cubicBezTo>
                    <a:pt x="1758" y="400"/>
                    <a:pt x="1438" y="788"/>
                    <a:pt x="1119" y="1176"/>
                  </a:cubicBezTo>
                  <a:cubicBezTo>
                    <a:pt x="776" y="1541"/>
                    <a:pt x="434" y="1906"/>
                    <a:pt x="115" y="2271"/>
                  </a:cubicBezTo>
                  <a:cubicBezTo>
                    <a:pt x="0" y="2408"/>
                    <a:pt x="69" y="2591"/>
                    <a:pt x="229" y="2591"/>
                  </a:cubicBezTo>
                  <a:cubicBezTo>
                    <a:pt x="403" y="2603"/>
                    <a:pt x="585" y="2623"/>
                    <a:pt x="766" y="2623"/>
                  </a:cubicBezTo>
                  <a:cubicBezTo>
                    <a:pt x="916" y="2623"/>
                    <a:pt x="1065" y="2609"/>
                    <a:pt x="1210" y="2568"/>
                  </a:cubicBezTo>
                  <a:cubicBezTo>
                    <a:pt x="1353" y="2535"/>
                    <a:pt x="1475" y="2475"/>
                    <a:pt x="1581" y="2397"/>
                  </a:cubicBezTo>
                  <a:lnTo>
                    <a:pt x="1581" y="2397"/>
                  </a:lnTo>
                  <a:cubicBezTo>
                    <a:pt x="1606" y="2822"/>
                    <a:pt x="1661" y="3259"/>
                    <a:pt x="1872" y="3618"/>
                  </a:cubicBezTo>
                  <a:cubicBezTo>
                    <a:pt x="1899" y="3662"/>
                    <a:pt x="1946" y="3683"/>
                    <a:pt x="1993" y="3683"/>
                  </a:cubicBezTo>
                  <a:cubicBezTo>
                    <a:pt x="2066" y="3683"/>
                    <a:pt x="2137" y="3633"/>
                    <a:pt x="2123" y="3549"/>
                  </a:cubicBezTo>
                  <a:cubicBezTo>
                    <a:pt x="2100" y="3116"/>
                    <a:pt x="1963" y="2705"/>
                    <a:pt x="1941" y="2271"/>
                  </a:cubicBezTo>
                  <a:cubicBezTo>
                    <a:pt x="1931" y="2182"/>
                    <a:pt x="1925" y="2092"/>
                    <a:pt x="1921" y="2003"/>
                  </a:cubicBezTo>
                  <a:lnTo>
                    <a:pt x="1921" y="2003"/>
                  </a:lnTo>
                  <a:cubicBezTo>
                    <a:pt x="2107" y="1657"/>
                    <a:pt x="2254" y="1150"/>
                    <a:pt x="1918" y="856"/>
                  </a:cubicBezTo>
                  <a:cubicBezTo>
                    <a:pt x="1884" y="830"/>
                    <a:pt x="1843" y="818"/>
                    <a:pt x="1804" y="818"/>
                  </a:cubicBezTo>
                  <a:cubicBezTo>
                    <a:pt x="1740" y="818"/>
                    <a:pt x="1681" y="853"/>
                    <a:pt x="1667" y="925"/>
                  </a:cubicBezTo>
                  <a:cubicBezTo>
                    <a:pt x="1565" y="1332"/>
                    <a:pt x="1536" y="1739"/>
                    <a:pt x="1563" y="2147"/>
                  </a:cubicBezTo>
                  <a:lnTo>
                    <a:pt x="1563" y="2147"/>
                  </a:lnTo>
                  <a:cubicBezTo>
                    <a:pt x="1491" y="2160"/>
                    <a:pt x="1419" y="2166"/>
                    <a:pt x="1347" y="2180"/>
                  </a:cubicBezTo>
                  <a:cubicBezTo>
                    <a:pt x="1210" y="2203"/>
                    <a:pt x="1096" y="2226"/>
                    <a:pt x="982" y="2226"/>
                  </a:cubicBezTo>
                  <a:cubicBezTo>
                    <a:pt x="856" y="2237"/>
                    <a:pt x="731" y="2243"/>
                    <a:pt x="605" y="2243"/>
                  </a:cubicBezTo>
                  <a:cubicBezTo>
                    <a:pt x="605" y="2243"/>
                    <a:pt x="605" y="2243"/>
                    <a:pt x="605" y="2243"/>
                  </a:cubicBezTo>
                  <a:lnTo>
                    <a:pt x="605" y="2243"/>
                  </a:lnTo>
                  <a:cubicBezTo>
                    <a:pt x="836" y="1940"/>
                    <a:pt x="1057" y="1625"/>
                    <a:pt x="1279" y="1335"/>
                  </a:cubicBezTo>
                  <a:cubicBezTo>
                    <a:pt x="1598" y="947"/>
                    <a:pt x="1918" y="559"/>
                    <a:pt x="2237" y="148"/>
                  </a:cubicBezTo>
                  <a:cubicBezTo>
                    <a:pt x="2288" y="81"/>
                    <a:pt x="2226" y="1"/>
                    <a:pt x="2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374700" y="2177650"/>
              <a:ext cx="18975" cy="85400"/>
            </a:xfrm>
            <a:custGeom>
              <a:avLst/>
              <a:gdLst/>
              <a:ahLst/>
              <a:cxnLst/>
              <a:rect l="l" t="t" r="r" b="b"/>
              <a:pathLst>
                <a:path w="759" h="3416" extrusionOk="0">
                  <a:moveTo>
                    <a:pt x="112" y="0"/>
                  </a:moveTo>
                  <a:cubicBezTo>
                    <a:pt x="55" y="0"/>
                    <a:pt x="1" y="44"/>
                    <a:pt x="28" y="112"/>
                  </a:cubicBezTo>
                  <a:cubicBezTo>
                    <a:pt x="165" y="637"/>
                    <a:pt x="256" y="1185"/>
                    <a:pt x="302" y="1732"/>
                  </a:cubicBezTo>
                  <a:cubicBezTo>
                    <a:pt x="325" y="2006"/>
                    <a:pt x="325" y="2257"/>
                    <a:pt x="325" y="2531"/>
                  </a:cubicBezTo>
                  <a:cubicBezTo>
                    <a:pt x="325" y="2668"/>
                    <a:pt x="325" y="2805"/>
                    <a:pt x="325" y="2942"/>
                  </a:cubicBezTo>
                  <a:cubicBezTo>
                    <a:pt x="325" y="3079"/>
                    <a:pt x="302" y="3216"/>
                    <a:pt x="370" y="3330"/>
                  </a:cubicBezTo>
                  <a:cubicBezTo>
                    <a:pt x="404" y="3387"/>
                    <a:pt x="462" y="3416"/>
                    <a:pt x="519" y="3416"/>
                  </a:cubicBezTo>
                  <a:cubicBezTo>
                    <a:pt x="576" y="3416"/>
                    <a:pt x="633" y="3387"/>
                    <a:pt x="667" y="3330"/>
                  </a:cubicBezTo>
                  <a:cubicBezTo>
                    <a:pt x="758" y="3216"/>
                    <a:pt x="735" y="3079"/>
                    <a:pt x="735" y="2942"/>
                  </a:cubicBezTo>
                  <a:cubicBezTo>
                    <a:pt x="735" y="2805"/>
                    <a:pt x="713" y="2668"/>
                    <a:pt x="713" y="2531"/>
                  </a:cubicBezTo>
                  <a:cubicBezTo>
                    <a:pt x="690" y="2257"/>
                    <a:pt x="644" y="1961"/>
                    <a:pt x="598" y="1710"/>
                  </a:cubicBezTo>
                  <a:cubicBezTo>
                    <a:pt x="507" y="1139"/>
                    <a:pt x="370" y="591"/>
                    <a:pt x="210" y="66"/>
                  </a:cubicBezTo>
                  <a:cubicBezTo>
                    <a:pt x="192" y="20"/>
                    <a:pt x="151" y="0"/>
                    <a:pt x="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373675" y="2170450"/>
              <a:ext cx="49675" cy="42725"/>
            </a:xfrm>
            <a:custGeom>
              <a:avLst/>
              <a:gdLst/>
              <a:ahLst/>
              <a:cxnLst/>
              <a:rect l="l" t="t" r="r" b="b"/>
              <a:pathLst>
                <a:path w="1987" h="1709" extrusionOk="0">
                  <a:moveTo>
                    <a:pt x="582" y="0"/>
                  </a:moveTo>
                  <a:cubicBezTo>
                    <a:pt x="434" y="0"/>
                    <a:pt x="286" y="12"/>
                    <a:pt x="137" y="35"/>
                  </a:cubicBezTo>
                  <a:cubicBezTo>
                    <a:pt x="0" y="35"/>
                    <a:pt x="0" y="217"/>
                    <a:pt x="137" y="217"/>
                  </a:cubicBezTo>
                  <a:cubicBezTo>
                    <a:pt x="274" y="194"/>
                    <a:pt x="417" y="183"/>
                    <a:pt x="560" y="183"/>
                  </a:cubicBezTo>
                  <a:cubicBezTo>
                    <a:pt x="702" y="183"/>
                    <a:pt x="845" y="194"/>
                    <a:pt x="982" y="217"/>
                  </a:cubicBezTo>
                  <a:cubicBezTo>
                    <a:pt x="1119" y="240"/>
                    <a:pt x="1256" y="263"/>
                    <a:pt x="1393" y="309"/>
                  </a:cubicBezTo>
                  <a:cubicBezTo>
                    <a:pt x="1489" y="325"/>
                    <a:pt x="1596" y="352"/>
                    <a:pt x="1699" y="390"/>
                  </a:cubicBezTo>
                  <a:lnTo>
                    <a:pt x="1699" y="390"/>
                  </a:lnTo>
                  <a:cubicBezTo>
                    <a:pt x="1620" y="470"/>
                    <a:pt x="1540" y="549"/>
                    <a:pt x="1461" y="628"/>
                  </a:cubicBezTo>
                  <a:cubicBezTo>
                    <a:pt x="1347" y="742"/>
                    <a:pt x="1210" y="856"/>
                    <a:pt x="1096" y="948"/>
                  </a:cubicBezTo>
                  <a:cubicBezTo>
                    <a:pt x="982" y="1039"/>
                    <a:pt x="845" y="1130"/>
                    <a:pt x="708" y="1222"/>
                  </a:cubicBezTo>
                  <a:cubicBezTo>
                    <a:pt x="639" y="1267"/>
                    <a:pt x="571" y="1290"/>
                    <a:pt x="503" y="1336"/>
                  </a:cubicBezTo>
                  <a:cubicBezTo>
                    <a:pt x="434" y="1404"/>
                    <a:pt x="343" y="1427"/>
                    <a:pt x="320" y="1541"/>
                  </a:cubicBezTo>
                  <a:cubicBezTo>
                    <a:pt x="297" y="1610"/>
                    <a:pt x="343" y="1678"/>
                    <a:pt x="411" y="1701"/>
                  </a:cubicBezTo>
                  <a:cubicBezTo>
                    <a:pt x="431" y="1706"/>
                    <a:pt x="450" y="1709"/>
                    <a:pt x="470" y="1709"/>
                  </a:cubicBezTo>
                  <a:cubicBezTo>
                    <a:pt x="614" y="1709"/>
                    <a:pt x="770" y="1576"/>
                    <a:pt x="891" y="1495"/>
                  </a:cubicBezTo>
                  <a:cubicBezTo>
                    <a:pt x="1027" y="1381"/>
                    <a:pt x="1164" y="1290"/>
                    <a:pt x="1301" y="1153"/>
                  </a:cubicBezTo>
                  <a:cubicBezTo>
                    <a:pt x="1416" y="1062"/>
                    <a:pt x="1530" y="925"/>
                    <a:pt x="1644" y="811"/>
                  </a:cubicBezTo>
                  <a:cubicBezTo>
                    <a:pt x="1758" y="674"/>
                    <a:pt x="1872" y="560"/>
                    <a:pt x="1963" y="400"/>
                  </a:cubicBezTo>
                  <a:cubicBezTo>
                    <a:pt x="1986" y="354"/>
                    <a:pt x="1963" y="263"/>
                    <a:pt x="1895" y="263"/>
                  </a:cubicBezTo>
                  <a:cubicBezTo>
                    <a:pt x="1758" y="217"/>
                    <a:pt x="1621" y="149"/>
                    <a:pt x="1484" y="126"/>
                  </a:cubicBezTo>
                  <a:cubicBezTo>
                    <a:pt x="1324" y="80"/>
                    <a:pt x="1187" y="57"/>
                    <a:pt x="1027" y="35"/>
                  </a:cubicBezTo>
                  <a:cubicBezTo>
                    <a:pt x="879" y="12"/>
                    <a:pt x="731"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3"/>
          <p:cNvGrpSpPr/>
          <p:nvPr/>
        </p:nvGrpSpPr>
        <p:grpSpPr>
          <a:xfrm rot="-658228">
            <a:off x="6291726" y="4591274"/>
            <a:ext cx="3170732" cy="391732"/>
            <a:chOff x="5000625" y="4423350"/>
            <a:chExt cx="2123900" cy="262400"/>
          </a:xfrm>
        </p:grpSpPr>
        <p:sp>
          <p:nvSpPr>
            <p:cNvPr id="274" name="Google Shape;274;p3"/>
            <p:cNvSpPr/>
            <p:nvPr/>
          </p:nvSpPr>
          <p:spPr>
            <a:xfrm>
              <a:off x="5000625" y="4463575"/>
              <a:ext cx="57325" cy="97775"/>
            </a:xfrm>
            <a:custGeom>
              <a:avLst/>
              <a:gdLst/>
              <a:ahLst/>
              <a:cxnLst/>
              <a:rect l="l" t="t" r="r" b="b"/>
              <a:pathLst>
                <a:path w="2293" h="3911" extrusionOk="0">
                  <a:moveTo>
                    <a:pt x="1465" y="1"/>
                  </a:moveTo>
                  <a:cubicBezTo>
                    <a:pt x="1266" y="1"/>
                    <a:pt x="1067" y="47"/>
                    <a:pt x="890" y="136"/>
                  </a:cubicBezTo>
                  <a:cubicBezTo>
                    <a:pt x="479" y="364"/>
                    <a:pt x="228" y="843"/>
                    <a:pt x="251" y="1300"/>
                  </a:cubicBezTo>
                  <a:cubicBezTo>
                    <a:pt x="274" y="1825"/>
                    <a:pt x="593" y="2144"/>
                    <a:pt x="981" y="2464"/>
                  </a:cubicBezTo>
                  <a:cubicBezTo>
                    <a:pt x="1141" y="2601"/>
                    <a:pt x="1324" y="2738"/>
                    <a:pt x="1392" y="2966"/>
                  </a:cubicBezTo>
                  <a:cubicBezTo>
                    <a:pt x="1438" y="3171"/>
                    <a:pt x="1278" y="3377"/>
                    <a:pt x="1096" y="3468"/>
                  </a:cubicBezTo>
                  <a:cubicBezTo>
                    <a:pt x="1041" y="3493"/>
                    <a:pt x="986" y="3504"/>
                    <a:pt x="933" y="3504"/>
                  </a:cubicBezTo>
                  <a:cubicBezTo>
                    <a:pt x="788" y="3504"/>
                    <a:pt x="660" y="3419"/>
                    <a:pt x="593" y="3286"/>
                  </a:cubicBezTo>
                  <a:cubicBezTo>
                    <a:pt x="479" y="3057"/>
                    <a:pt x="525" y="2875"/>
                    <a:pt x="593" y="2646"/>
                  </a:cubicBezTo>
                  <a:cubicBezTo>
                    <a:pt x="631" y="2572"/>
                    <a:pt x="546" y="2497"/>
                    <a:pt x="477" y="2497"/>
                  </a:cubicBezTo>
                  <a:cubicBezTo>
                    <a:pt x="461" y="2497"/>
                    <a:pt x="446" y="2501"/>
                    <a:pt x="434" y="2509"/>
                  </a:cubicBezTo>
                  <a:cubicBezTo>
                    <a:pt x="0" y="2761"/>
                    <a:pt x="91" y="3400"/>
                    <a:pt x="388" y="3696"/>
                  </a:cubicBezTo>
                  <a:cubicBezTo>
                    <a:pt x="537" y="3846"/>
                    <a:pt x="720" y="3910"/>
                    <a:pt x="904" y="3910"/>
                  </a:cubicBezTo>
                  <a:cubicBezTo>
                    <a:pt x="1199" y="3910"/>
                    <a:pt x="1498" y="3744"/>
                    <a:pt x="1666" y="3491"/>
                  </a:cubicBezTo>
                  <a:cubicBezTo>
                    <a:pt x="1986" y="2989"/>
                    <a:pt x="1666" y="2509"/>
                    <a:pt x="1278" y="2190"/>
                  </a:cubicBezTo>
                  <a:cubicBezTo>
                    <a:pt x="1096" y="2053"/>
                    <a:pt x="867" y="1893"/>
                    <a:pt x="730" y="1688"/>
                  </a:cubicBezTo>
                  <a:cubicBezTo>
                    <a:pt x="616" y="1460"/>
                    <a:pt x="571" y="1186"/>
                    <a:pt x="639" y="935"/>
                  </a:cubicBezTo>
                  <a:cubicBezTo>
                    <a:pt x="750" y="507"/>
                    <a:pt x="1157" y="255"/>
                    <a:pt x="1571" y="255"/>
                  </a:cubicBezTo>
                  <a:cubicBezTo>
                    <a:pt x="1754" y="255"/>
                    <a:pt x="1939" y="305"/>
                    <a:pt x="2100" y="410"/>
                  </a:cubicBezTo>
                  <a:cubicBezTo>
                    <a:pt x="2116" y="416"/>
                    <a:pt x="2131" y="419"/>
                    <a:pt x="2145" y="419"/>
                  </a:cubicBezTo>
                  <a:cubicBezTo>
                    <a:pt x="2236" y="419"/>
                    <a:pt x="2293" y="309"/>
                    <a:pt x="2214" y="250"/>
                  </a:cubicBezTo>
                  <a:cubicBezTo>
                    <a:pt x="1993" y="81"/>
                    <a:pt x="1729"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5090775" y="4537100"/>
              <a:ext cx="43400" cy="13425"/>
            </a:xfrm>
            <a:custGeom>
              <a:avLst/>
              <a:gdLst/>
              <a:ahLst/>
              <a:cxnLst/>
              <a:rect l="l" t="t" r="r" b="b"/>
              <a:pathLst>
                <a:path w="1736" h="537" extrusionOk="0">
                  <a:moveTo>
                    <a:pt x="1381" y="0"/>
                  </a:moveTo>
                  <a:cubicBezTo>
                    <a:pt x="1338" y="0"/>
                    <a:pt x="1295" y="2"/>
                    <a:pt x="1256" y="2"/>
                  </a:cubicBezTo>
                  <a:cubicBezTo>
                    <a:pt x="1119" y="25"/>
                    <a:pt x="982" y="25"/>
                    <a:pt x="845" y="48"/>
                  </a:cubicBezTo>
                  <a:cubicBezTo>
                    <a:pt x="571" y="93"/>
                    <a:pt x="297" y="208"/>
                    <a:pt x="69" y="322"/>
                  </a:cubicBezTo>
                  <a:cubicBezTo>
                    <a:pt x="0" y="345"/>
                    <a:pt x="0" y="436"/>
                    <a:pt x="23" y="481"/>
                  </a:cubicBezTo>
                  <a:cubicBezTo>
                    <a:pt x="40" y="515"/>
                    <a:pt x="81" y="536"/>
                    <a:pt x="129" y="536"/>
                  </a:cubicBezTo>
                  <a:cubicBezTo>
                    <a:pt x="146" y="536"/>
                    <a:pt x="165" y="533"/>
                    <a:pt x="183" y="527"/>
                  </a:cubicBezTo>
                  <a:cubicBezTo>
                    <a:pt x="388" y="413"/>
                    <a:pt x="640" y="345"/>
                    <a:pt x="891" y="322"/>
                  </a:cubicBezTo>
                  <a:cubicBezTo>
                    <a:pt x="1005" y="299"/>
                    <a:pt x="1119" y="299"/>
                    <a:pt x="1256" y="299"/>
                  </a:cubicBezTo>
                  <a:cubicBezTo>
                    <a:pt x="1332" y="299"/>
                    <a:pt x="1428" y="329"/>
                    <a:pt x="1518" y="329"/>
                  </a:cubicBezTo>
                  <a:cubicBezTo>
                    <a:pt x="1563" y="329"/>
                    <a:pt x="1606" y="322"/>
                    <a:pt x="1644" y="299"/>
                  </a:cubicBezTo>
                  <a:cubicBezTo>
                    <a:pt x="1712" y="253"/>
                    <a:pt x="1735" y="139"/>
                    <a:pt x="1667" y="93"/>
                  </a:cubicBezTo>
                  <a:cubicBezTo>
                    <a:pt x="1601" y="12"/>
                    <a:pt x="1490"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5092225" y="4515350"/>
              <a:ext cx="47650" cy="34500"/>
            </a:xfrm>
            <a:custGeom>
              <a:avLst/>
              <a:gdLst/>
              <a:ahLst/>
              <a:cxnLst/>
              <a:rect l="l" t="t" r="r" b="b"/>
              <a:pathLst>
                <a:path w="1906" h="1380" extrusionOk="0">
                  <a:moveTo>
                    <a:pt x="1455" y="0"/>
                  </a:moveTo>
                  <a:cubicBezTo>
                    <a:pt x="1372" y="0"/>
                    <a:pt x="1280" y="54"/>
                    <a:pt x="1221" y="73"/>
                  </a:cubicBezTo>
                  <a:cubicBezTo>
                    <a:pt x="1015" y="142"/>
                    <a:pt x="855" y="256"/>
                    <a:pt x="696" y="370"/>
                  </a:cubicBezTo>
                  <a:cubicBezTo>
                    <a:pt x="627" y="416"/>
                    <a:pt x="559" y="484"/>
                    <a:pt x="490" y="553"/>
                  </a:cubicBezTo>
                  <a:cubicBezTo>
                    <a:pt x="445" y="644"/>
                    <a:pt x="399" y="712"/>
                    <a:pt x="330" y="804"/>
                  </a:cubicBezTo>
                  <a:cubicBezTo>
                    <a:pt x="216" y="941"/>
                    <a:pt x="102" y="1100"/>
                    <a:pt x="34" y="1260"/>
                  </a:cubicBezTo>
                  <a:cubicBezTo>
                    <a:pt x="1" y="1326"/>
                    <a:pt x="62" y="1379"/>
                    <a:pt x="108" y="1379"/>
                  </a:cubicBezTo>
                  <a:cubicBezTo>
                    <a:pt x="126" y="1379"/>
                    <a:pt x="141" y="1371"/>
                    <a:pt x="148" y="1351"/>
                  </a:cubicBezTo>
                  <a:cubicBezTo>
                    <a:pt x="216" y="1192"/>
                    <a:pt x="308" y="1055"/>
                    <a:pt x="399" y="941"/>
                  </a:cubicBezTo>
                  <a:cubicBezTo>
                    <a:pt x="445" y="872"/>
                    <a:pt x="513" y="804"/>
                    <a:pt x="582" y="758"/>
                  </a:cubicBezTo>
                  <a:cubicBezTo>
                    <a:pt x="604" y="735"/>
                    <a:pt x="650" y="735"/>
                    <a:pt x="673" y="712"/>
                  </a:cubicBezTo>
                  <a:cubicBezTo>
                    <a:pt x="696" y="690"/>
                    <a:pt x="741" y="667"/>
                    <a:pt x="764" y="644"/>
                  </a:cubicBezTo>
                  <a:cubicBezTo>
                    <a:pt x="901" y="553"/>
                    <a:pt x="1038" y="484"/>
                    <a:pt x="1175" y="416"/>
                  </a:cubicBezTo>
                  <a:cubicBezTo>
                    <a:pt x="1243" y="393"/>
                    <a:pt x="1312" y="370"/>
                    <a:pt x="1380" y="347"/>
                  </a:cubicBezTo>
                  <a:cubicBezTo>
                    <a:pt x="1454" y="310"/>
                    <a:pt x="1528" y="303"/>
                    <a:pt x="1590" y="266"/>
                  </a:cubicBezTo>
                  <a:lnTo>
                    <a:pt x="1590" y="266"/>
                  </a:lnTo>
                  <a:cubicBezTo>
                    <a:pt x="1668" y="228"/>
                    <a:pt x="1730" y="208"/>
                    <a:pt x="1791" y="187"/>
                  </a:cubicBezTo>
                  <a:cubicBezTo>
                    <a:pt x="1905" y="165"/>
                    <a:pt x="1883" y="28"/>
                    <a:pt x="1768" y="5"/>
                  </a:cubicBezTo>
                  <a:lnTo>
                    <a:pt x="1495" y="5"/>
                  </a:lnTo>
                  <a:cubicBezTo>
                    <a:pt x="1482" y="2"/>
                    <a:pt x="1469" y="0"/>
                    <a:pt x="1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5165525" y="4438975"/>
              <a:ext cx="82075" cy="246775"/>
            </a:xfrm>
            <a:custGeom>
              <a:avLst/>
              <a:gdLst/>
              <a:ahLst/>
              <a:cxnLst/>
              <a:rect l="l" t="t" r="r" b="b"/>
              <a:pathLst>
                <a:path w="3283" h="9871" extrusionOk="0">
                  <a:moveTo>
                    <a:pt x="1004" y="4914"/>
                  </a:moveTo>
                  <a:cubicBezTo>
                    <a:pt x="1050" y="5506"/>
                    <a:pt x="1096" y="6097"/>
                    <a:pt x="1142" y="6689"/>
                  </a:cubicBezTo>
                  <a:cubicBezTo>
                    <a:pt x="1157" y="6849"/>
                    <a:pt x="1171" y="7010"/>
                    <a:pt x="1185" y="7171"/>
                  </a:cubicBezTo>
                  <a:lnTo>
                    <a:pt x="1185" y="7171"/>
                  </a:lnTo>
                  <a:cubicBezTo>
                    <a:pt x="937" y="6463"/>
                    <a:pt x="645" y="5769"/>
                    <a:pt x="328" y="5093"/>
                  </a:cubicBezTo>
                  <a:lnTo>
                    <a:pt x="328" y="5093"/>
                  </a:lnTo>
                  <a:cubicBezTo>
                    <a:pt x="551" y="5028"/>
                    <a:pt x="779" y="4970"/>
                    <a:pt x="1004" y="4914"/>
                  </a:cubicBezTo>
                  <a:close/>
                  <a:moveTo>
                    <a:pt x="1445" y="0"/>
                  </a:moveTo>
                  <a:cubicBezTo>
                    <a:pt x="1387" y="0"/>
                    <a:pt x="1326" y="17"/>
                    <a:pt x="1256" y="47"/>
                  </a:cubicBezTo>
                  <a:cubicBezTo>
                    <a:pt x="754" y="275"/>
                    <a:pt x="708" y="937"/>
                    <a:pt x="754" y="1416"/>
                  </a:cubicBezTo>
                  <a:cubicBezTo>
                    <a:pt x="823" y="2484"/>
                    <a:pt x="901" y="3551"/>
                    <a:pt x="982" y="4618"/>
                  </a:cubicBezTo>
                  <a:lnTo>
                    <a:pt x="982" y="4618"/>
                  </a:lnTo>
                  <a:cubicBezTo>
                    <a:pt x="685" y="4707"/>
                    <a:pt x="400" y="4797"/>
                    <a:pt x="115" y="4886"/>
                  </a:cubicBezTo>
                  <a:cubicBezTo>
                    <a:pt x="23" y="4909"/>
                    <a:pt x="1" y="5000"/>
                    <a:pt x="23" y="5068"/>
                  </a:cubicBezTo>
                  <a:cubicBezTo>
                    <a:pt x="799" y="6506"/>
                    <a:pt x="1210" y="8059"/>
                    <a:pt x="1393" y="9656"/>
                  </a:cubicBezTo>
                  <a:cubicBezTo>
                    <a:pt x="1416" y="9796"/>
                    <a:pt x="1534" y="9870"/>
                    <a:pt x="1645" y="9870"/>
                  </a:cubicBezTo>
                  <a:cubicBezTo>
                    <a:pt x="1751" y="9870"/>
                    <a:pt x="1849" y="9802"/>
                    <a:pt x="1849" y="9656"/>
                  </a:cubicBezTo>
                  <a:cubicBezTo>
                    <a:pt x="1762" y="8043"/>
                    <a:pt x="1612" y="6430"/>
                    <a:pt x="1480" y="4796"/>
                  </a:cubicBezTo>
                  <a:lnTo>
                    <a:pt x="1480" y="4796"/>
                  </a:lnTo>
                  <a:cubicBezTo>
                    <a:pt x="1779" y="4723"/>
                    <a:pt x="2065" y="4650"/>
                    <a:pt x="2352" y="4498"/>
                  </a:cubicBezTo>
                  <a:cubicBezTo>
                    <a:pt x="2437" y="4455"/>
                    <a:pt x="2403" y="4313"/>
                    <a:pt x="2305" y="4313"/>
                  </a:cubicBezTo>
                  <a:cubicBezTo>
                    <a:pt x="2298" y="4313"/>
                    <a:pt x="2291" y="4314"/>
                    <a:pt x="2283" y="4315"/>
                  </a:cubicBezTo>
                  <a:cubicBezTo>
                    <a:pt x="1997" y="4333"/>
                    <a:pt x="1724" y="4407"/>
                    <a:pt x="1455" y="4482"/>
                  </a:cubicBezTo>
                  <a:lnTo>
                    <a:pt x="1455" y="4482"/>
                  </a:lnTo>
                  <a:cubicBezTo>
                    <a:pt x="1388" y="3666"/>
                    <a:pt x="1322" y="2849"/>
                    <a:pt x="1256" y="2033"/>
                  </a:cubicBezTo>
                  <a:cubicBezTo>
                    <a:pt x="1235" y="1692"/>
                    <a:pt x="1035" y="717"/>
                    <a:pt x="1433" y="476"/>
                  </a:cubicBezTo>
                  <a:lnTo>
                    <a:pt x="1433" y="476"/>
                  </a:lnTo>
                  <a:cubicBezTo>
                    <a:pt x="1929" y="842"/>
                    <a:pt x="2425" y="1209"/>
                    <a:pt x="2899" y="1576"/>
                  </a:cubicBezTo>
                  <a:cubicBezTo>
                    <a:pt x="2930" y="1599"/>
                    <a:pt x="2963" y="1610"/>
                    <a:pt x="2994" y="1610"/>
                  </a:cubicBezTo>
                  <a:cubicBezTo>
                    <a:pt x="3148" y="1610"/>
                    <a:pt x="3283" y="1370"/>
                    <a:pt x="3150" y="1257"/>
                  </a:cubicBezTo>
                  <a:cubicBezTo>
                    <a:pt x="2808" y="1006"/>
                    <a:pt x="2466" y="732"/>
                    <a:pt x="2123" y="458"/>
                  </a:cubicBezTo>
                  <a:cubicBezTo>
                    <a:pt x="1963" y="344"/>
                    <a:pt x="1827" y="207"/>
                    <a:pt x="1667" y="93"/>
                  </a:cubicBezTo>
                  <a:cubicBezTo>
                    <a:pt x="1590" y="28"/>
                    <a:pt x="1520"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5302475" y="4441700"/>
              <a:ext cx="51950" cy="193925"/>
            </a:xfrm>
            <a:custGeom>
              <a:avLst/>
              <a:gdLst/>
              <a:ahLst/>
              <a:cxnLst/>
              <a:rect l="l" t="t" r="r" b="b"/>
              <a:pathLst>
                <a:path w="2078" h="7757" extrusionOk="0">
                  <a:moveTo>
                    <a:pt x="1207" y="1"/>
                  </a:moveTo>
                  <a:cubicBezTo>
                    <a:pt x="1178" y="1"/>
                    <a:pt x="1151" y="15"/>
                    <a:pt x="1142" y="52"/>
                  </a:cubicBezTo>
                  <a:cubicBezTo>
                    <a:pt x="754" y="919"/>
                    <a:pt x="457" y="1810"/>
                    <a:pt x="274" y="2745"/>
                  </a:cubicBezTo>
                  <a:cubicBezTo>
                    <a:pt x="115" y="3567"/>
                    <a:pt x="1" y="4434"/>
                    <a:pt x="46" y="5279"/>
                  </a:cubicBezTo>
                  <a:cubicBezTo>
                    <a:pt x="92" y="5872"/>
                    <a:pt x="229" y="6512"/>
                    <a:pt x="571" y="7037"/>
                  </a:cubicBezTo>
                  <a:cubicBezTo>
                    <a:pt x="823" y="7405"/>
                    <a:pt x="1240" y="7757"/>
                    <a:pt x="1709" y="7757"/>
                  </a:cubicBezTo>
                  <a:cubicBezTo>
                    <a:pt x="1792" y="7757"/>
                    <a:pt x="1877" y="7745"/>
                    <a:pt x="1964" y="7721"/>
                  </a:cubicBezTo>
                  <a:cubicBezTo>
                    <a:pt x="2078" y="7698"/>
                    <a:pt x="2078" y="7516"/>
                    <a:pt x="1964" y="7493"/>
                  </a:cubicBezTo>
                  <a:cubicBezTo>
                    <a:pt x="1439" y="7356"/>
                    <a:pt x="1051" y="7151"/>
                    <a:pt x="777" y="6648"/>
                  </a:cubicBezTo>
                  <a:cubicBezTo>
                    <a:pt x="503" y="6146"/>
                    <a:pt x="366" y="5553"/>
                    <a:pt x="343" y="4982"/>
                  </a:cubicBezTo>
                  <a:cubicBezTo>
                    <a:pt x="297" y="3339"/>
                    <a:pt x="640" y="1604"/>
                    <a:pt x="1279" y="75"/>
                  </a:cubicBezTo>
                  <a:cubicBezTo>
                    <a:pt x="1293" y="34"/>
                    <a:pt x="1249"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5372325" y="4526525"/>
              <a:ext cx="50000" cy="48500"/>
            </a:xfrm>
            <a:custGeom>
              <a:avLst/>
              <a:gdLst/>
              <a:ahLst/>
              <a:cxnLst/>
              <a:rect l="l" t="t" r="r" b="b"/>
              <a:pathLst>
                <a:path w="2000" h="1940" extrusionOk="0">
                  <a:moveTo>
                    <a:pt x="125" y="0"/>
                  </a:moveTo>
                  <a:cubicBezTo>
                    <a:pt x="65" y="0"/>
                    <a:pt x="1" y="49"/>
                    <a:pt x="14" y="128"/>
                  </a:cubicBezTo>
                  <a:cubicBezTo>
                    <a:pt x="151" y="585"/>
                    <a:pt x="379" y="996"/>
                    <a:pt x="676" y="1361"/>
                  </a:cubicBezTo>
                  <a:cubicBezTo>
                    <a:pt x="836" y="1521"/>
                    <a:pt x="996" y="1703"/>
                    <a:pt x="1201" y="1818"/>
                  </a:cubicBezTo>
                  <a:cubicBezTo>
                    <a:pt x="1305" y="1882"/>
                    <a:pt x="1452" y="1940"/>
                    <a:pt x="1590" y="1940"/>
                  </a:cubicBezTo>
                  <a:cubicBezTo>
                    <a:pt x="1695" y="1940"/>
                    <a:pt x="1794" y="1906"/>
                    <a:pt x="1863" y="1818"/>
                  </a:cubicBezTo>
                  <a:cubicBezTo>
                    <a:pt x="1977" y="1681"/>
                    <a:pt x="2000" y="1407"/>
                    <a:pt x="1817" y="1315"/>
                  </a:cubicBezTo>
                  <a:cubicBezTo>
                    <a:pt x="1804" y="1307"/>
                    <a:pt x="1792" y="1303"/>
                    <a:pt x="1780" y="1303"/>
                  </a:cubicBezTo>
                  <a:cubicBezTo>
                    <a:pt x="1727" y="1303"/>
                    <a:pt x="1689" y="1374"/>
                    <a:pt x="1726" y="1429"/>
                  </a:cubicBezTo>
                  <a:cubicBezTo>
                    <a:pt x="1794" y="1475"/>
                    <a:pt x="1772" y="1544"/>
                    <a:pt x="1726" y="1589"/>
                  </a:cubicBezTo>
                  <a:cubicBezTo>
                    <a:pt x="1676" y="1623"/>
                    <a:pt x="1626" y="1644"/>
                    <a:pt x="1567" y="1644"/>
                  </a:cubicBezTo>
                  <a:cubicBezTo>
                    <a:pt x="1545" y="1644"/>
                    <a:pt x="1522" y="1641"/>
                    <a:pt x="1498" y="1635"/>
                  </a:cubicBezTo>
                  <a:cubicBezTo>
                    <a:pt x="1292" y="1589"/>
                    <a:pt x="1087" y="1384"/>
                    <a:pt x="950" y="1247"/>
                  </a:cubicBezTo>
                  <a:cubicBezTo>
                    <a:pt x="608" y="927"/>
                    <a:pt x="356" y="516"/>
                    <a:pt x="220" y="83"/>
                  </a:cubicBezTo>
                  <a:cubicBezTo>
                    <a:pt x="210" y="25"/>
                    <a:pt x="168"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5366800" y="4513900"/>
              <a:ext cx="50425" cy="61525"/>
            </a:xfrm>
            <a:custGeom>
              <a:avLst/>
              <a:gdLst/>
              <a:ahLst/>
              <a:cxnLst/>
              <a:rect l="l" t="t" r="r" b="b"/>
              <a:pathLst>
                <a:path w="2017" h="2461" extrusionOk="0">
                  <a:moveTo>
                    <a:pt x="1822" y="1"/>
                  </a:moveTo>
                  <a:cubicBezTo>
                    <a:pt x="1793" y="1"/>
                    <a:pt x="1764" y="12"/>
                    <a:pt x="1742" y="40"/>
                  </a:cubicBezTo>
                  <a:cubicBezTo>
                    <a:pt x="1445" y="405"/>
                    <a:pt x="1171" y="793"/>
                    <a:pt x="874" y="1158"/>
                  </a:cubicBezTo>
                  <a:cubicBezTo>
                    <a:pt x="714" y="1341"/>
                    <a:pt x="577" y="1546"/>
                    <a:pt x="441" y="1729"/>
                  </a:cubicBezTo>
                  <a:cubicBezTo>
                    <a:pt x="281" y="1912"/>
                    <a:pt x="144" y="2094"/>
                    <a:pt x="53" y="2300"/>
                  </a:cubicBezTo>
                  <a:cubicBezTo>
                    <a:pt x="0" y="2387"/>
                    <a:pt x="67" y="2460"/>
                    <a:pt x="143" y="2460"/>
                  </a:cubicBezTo>
                  <a:cubicBezTo>
                    <a:pt x="166" y="2460"/>
                    <a:pt x="190" y="2453"/>
                    <a:pt x="212" y="2437"/>
                  </a:cubicBezTo>
                  <a:cubicBezTo>
                    <a:pt x="395" y="2277"/>
                    <a:pt x="532" y="2094"/>
                    <a:pt x="669" y="1889"/>
                  </a:cubicBezTo>
                  <a:cubicBezTo>
                    <a:pt x="806" y="1706"/>
                    <a:pt x="943" y="1524"/>
                    <a:pt x="1080" y="1341"/>
                  </a:cubicBezTo>
                  <a:cubicBezTo>
                    <a:pt x="1376" y="953"/>
                    <a:pt x="1650" y="588"/>
                    <a:pt x="1947" y="200"/>
                  </a:cubicBezTo>
                  <a:cubicBezTo>
                    <a:pt x="2016" y="113"/>
                    <a:pt x="1915" y="1"/>
                    <a:pt x="1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5464525" y="4574475"/>
              <a:ext cx="18875" cy="30500"/>
            </a:xfrm>
            <a:custGeom>
              <a:avLst/>
              <a:gdLst/>
              <a:ahLst/>
              <a:cxnLst/>
              <a:rect l="l" t="t" r="r" b="b"/>
              <a:pathLst>
                <a:path w="755" h="1220" extrusionOk="0">
                  <a:moveTo>
                    <a:pt x="600" y="1"/>
                  </a:moveTo>
                  <a:cubicBezTo>
                    <a:pt x="551" y="1"/>
                    <a:pt x="496" y="21"/>
                    <a:pt x="480" y="82"/>
                  </a:cubicBezTo>
                  <a:lnTo>
                    <a:pt x="184" y="607"/>
                  </a:lnTo>
                  <a:cubicBezTo>
                    <a:pt x="138" y="698"/>
                    <a:pt x="92" y="790"/>
                    <a:pt x="47" y="881"/>
                  </a:cubicBezTo>
                  <a:cubicBezTo>
                    <a:pt x="24" y="927"/>
                    <a:pt x="1" y="972"/>
                    <a:pt x="1" y="1041"/>
                  </a:cubicBezTo>
                  <a:cubicBezTo>
                    <a:pt x="1" y="1086"/>
                    <a:pt x="1" y="1109"/>
                    <a:pt x="24" y="1155"/>
                  </a:cubicBezTo>
                  <a:cubicBezTo>
                    <a:pt x="40" y="1171"/>
                    <a:pt x="45" y="1187"/>
                    <a:pt x="38" y="1187"/>
                  </a:cubicBezTo>
                  <a:cubicBezTo>
                    <a:pt x="35" y="1187"/>
                    <a:pt x="31" y="1184"/>
                    <a:pt x="24" y="1178"/>
                  </a:cubicBezTo>
                  <a:lnTo>
                    <a:pt x="24" y="1178"/>
                  </a:lnTo>
                  <a:cubicBezTo>
                    <a:pt x="47" y="1201"/>
                    <a:pt x="47" y="1201"/>
                    <a:pt x="69" y="1201"/>
                  </a:cubicBezTo>
                  <a:cubicBezTo>
                    <a:pt x="87" y="1214"/>
                    <a:pt x="105" y="1219"/>
                    <a:pt x="124" y="1219"/>
                  </a:cubicBezTo>
                  <a:cubicBezTo>
                    <a:pt x="202" y="1219"/>
                    <a:pt x="284" y="1119"/>
                    <a:pt x="321" y="1064"/>
                  </a:cubicBezTo>
                  <a:cubicBezTo>
                    <a:pt x="389" y="972"/>
                    <a:pt x="412" y="858"/>
                    <a:pt x="457" y="767"/>
                  </a:cubicBezTo>
                  <a:cubicBezTo>
                    <a:pt x="549" y="584"/>
                    <a:pt x="640" y="402"/>
                    <a:pt x="731" y="219"/>
                  </a:cubicBezTo>
                  <a:cubicBezTo>
                    <a:pt x="754" y="151"/>
                    <a:pt x="754" y="59"/>
                    <a:pt x="663" y="14"/>
                  </a:cubicBezTo>
                  <a:cubicBezTo>
                    <a:pt x="648" y="6"/>
                    <a:pt x="625"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5489075" y="4490850"/>
              <a:ext cx="47800" cy="84750"/>
            </a:xfrm>
            <a:custGeom>
              <a:avLst/>
              <a:gdLst/>
              <a:ahLst/>
              <a:cxnLst/>
              <a:rect l="l" t="t" r="r" b="b"/>
              <a:pathLst>
                <a:path w="1912" h="3390" extrusionOk="0">
                  <a:moveTo>
                    <a:pt x="1827" y="0"/>
                  </a:moveTo>
                  <a:cubicBezTo>
                    <a:pt x="1820" y="0"/>
                    <a:pt x="1812" y="1"/>
                    <a:pt x="1804" y="3"/>
                  </a:cubicBezTo>
                  <a:cubicBezTo>
                    <a:pt x="1050" y="186"/>
                    <a:pt x="434" y="688"/>
                    <a:pt x="46" y="1350"/>
                  </a:cubicBezTo>
                  <a:cubicBezTo>
                    <a:pt x="0" y="1418"/>
                    <a:pt x="46" y="1487"/>
                    <a:pt x="92" y="1510"/>
                  </a:cubicBezTo>
                  <a:cubicBezTo>
                    <a:pt x="388" y="1601"/>
                    <a:pt x="685" y="1670"/>
                    <a:pt x="936" y="1807"/>
                  </a:cubicBezTo>
                  <a:cubicBezTo>
                    <a:pt x="1165" y="1943"/>
                    <a:pt x="1438" y="2149"/>
                    <a:pt x="1461" y="2446"/>
                  </a:cubicBezTo>
                  <a:cubicBezTo>
                    <a:pt x="1484" y="2674"/>
                    <a:pt x="1347" y="2925"/>
                    <a:pt x="1165" y="3039"/>
                  </a:cubicBezTo>
                  <a:cubicBezTo>
                    <a:pt x="1100" y="3071"/>
                    <a:pt x="1035" y="3104"/>
                    <a:pt x="971" y="3104"/>
                  </a:cubicBezTo>
                  <a:cubicBezTo>
                    <a:pt x="944" y="3104"/>
                    <a:pt x="917" y="3098"/>
                    <a:pt x="891" y="3085"/>
                  </a:cubicBezTo>
                  <a:cubicBezTo>
                    <a:pt x="822" y="3062"/>
                    <a:pt x="777" y="3016"/>
                    <a:pt x="754" y="2948"/>
                  </a:cubicBezTo>
                  <a:cubicBezTo>
                    <a:pt x="754" y="2904"/>
                    <a:pt x="773" y="2878"/>
                    <a:pt x="792" y="2878"/>
                  </a:cubicBezTo>
                  <a:cubicBezTo>
                    <a:pt x="803" y="2878"/>
                    <a:pt x="814" y="2886"/>
                    <a:pt x="822" y="2902"/>
                  </a:cubicBezTo>
                  <a:cubicBezTo>
                    <a:pt x="822" y="2959"/>
                    <a:pt x="866" y="2998"/>
                    <a:pt x="910" y="2998"/>
                  </a:cubicBezTo>
                  <a:cubicBezTo>
                    <a:pt x="937" y="2998"/>
                    <a:pt x="965" y="2983"/>
                    <a:pt x="982" y="2948"/>
                  </a:cubicBezTo>
                  <a:cubicBezTo>
                    <a:pt x="1081" y="2750"/>
                    <a:pt x="909" y="2614"/>
                    <a:pt x="731" y="2614"/>
                  </a:cubicBezTo>
                  <a:cubicBezTo>
                    <a:pt x="622" y="2614"/>
                    <a:pt x="509" y="2666"/>
                    <a:pt x="457" y="2788"/>
                  </a:cubicBezTo>
                  <a:cubicBezTo>
                    <a:pt x="388" y="2948"/>
                    <a:pt x="503" y="3176"/>
                    <a:pt x="640" y="3267"/>
                  </a:cubicBezTo>
                  <a:cubicBezTo>
                    <a:pt x="728" y="3356"/>
                    <a:pt x="858" y="3389"/>
                    <a:pt x="975" y="3389"/>
                  </a:cubicBezTo>
                  <a:cubicBezTo>
                    <a:pt x="1009" y="3389"/>
                    <a:pt x="1042" y="3387"/>
                    <a:pt x="1073" y="3381"/>
                  </a:cubicBezTo>
                  <a:cubicBezTo>
                    <a:pt x="1393" y="3313"/>
                    <a:pt x="1621" y="3016"/>
                    <a:pt x="1690" y="2720"/>
                  </a:cubicBezTo>
                  <a:cubicBezTo>
                    <a:pt x="1781" y="2377"/>
                    <a:pt x="1644" y="2035"/>
                    <a:pt x="1370" y="1807"/>
                  </a:cubicBezTo>
                  <a:cubicBezTo>
                    <a:pt x="1065" y="1562"/>
                    <a:pt x="669" y="1427"/>
                    <a:pt x="295" y="1336"/>
                  </a:cubicBezTo>
                  <a:lnTo>
                    <a:pt x="295" y="1336"/>
                  </a:lnTo>
                  <a:cubicBezTo>
                    <a:pt x="627" y="740"/>
                    <a:pt x="1188" y="309"/>
                    <a:pt x="1849" y="117"/>
                  </a:cubicBezTo>
                  <a:cubicBezTo>
                    <a:pt x="1912" y="97"/>
                    <a:pt x="1898" y="0"/>
                    <a:pt x="18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5590650" y="4569750"/>
              <a:ext cx="20950" cy="42950"/>
            </a:xfrm>
            <a:custGeom>
              <a:avLst/>
              <a:gdLst/>
              <a:ahLst/>
              <a:cxnLst/>
              <a:rect l="l" t="t" r="r" b="b"/>
              <a:pathLst>
                <a:path w="838" h="1718" extrusionOk="0">
                  <a:moveTo>
                    <a:pt x="709" y="1"/>
                  </a:moveTo>
                  <a:cubicBezTo>
                    <a:pt x="681" y="1"/>
                    <a:pt x="654" y="13"/>
                    <a:pt x="639" y="43"/>
                  </a:cubicBezTo>
                  <a:cubicBezTo>
                    <a:pt x="594" y="180"/>
                    <a:pt x="525" y="294"/>
                    <a:pt x="480" y="408"/>
                  </a:cubicBezTo>
                  <a:cubicBezTo>
                    <a:pt x="434" y="522"/>
                    <a:pt x="388" y="636"/>
                    <a:pt x="320" y="750"/>
                  </a:cubicBezTo>
                  <a:cubicBezTo>
                    <a:pt x="274" y="865"/>
                    <a:pt x="229" y="979"/>
                    <a:pt x="183" y="1116"/>
                  </a:cubicBezTo>
                  <a:cubicBezTo>
                    <a:pt x="137" y="1230"/>
                    <a:pt x="69" y="1344"/>
                    <a:pt x="23" y="1481"/>
                  </a:cubicBezTo>
                  <a:cubicBezTo>
                    <a:pt x="0" y="1572"/>
                    <a:pt x="46" y="1663"/>
                    <a:pt x="137" y="1709"/>
                  </a:cubicBezTo>
                  <a:cubicBezTo>
                    <a:pt x="160" y="1715"/>
                    <a:pt x="184" y="1718"/>
                    <a:pt x="209" y="1718"/>
                  </a:cubicBezTo>
                  <a:cubicBezTo>
                    <a:pt x="281" y="1718"/>
                    <a:pt x="354" y="1692"/>
                    <a:pt x="388" y="1641"/>
                  </a:cubicBezTo>
                  <a:cubicBezTo>
                    <a:pt x="434" y="1504"/>
                    <a:pt x="480" y="1367"/>
                    <a:pt x="503" y="1230"/>
                  </a:cubicBezTo>
                  <a:cubicBezTo>
                    <a:pt x="548" y="1116"/>
                    <a:pt x="594" y="1002"/>
                    <a:pt x="617" y="865"/>
                  </a:cubicBezTo>
                  <a:cubicBezTo>
                    <a:pt x="639" y="750"/>
                    <a:pt x="662" y="636"/>
                    <a:pt x="708" y="522"/>
                  </a:cubicBezTo>
                  <a:cubicBezTo>
                    <a:pt x="754" y="385"/>
                    <a:pt x="776" y="248"/>
                    <a:pt x="822" y="134"/>
                  </a:cubicBezTo>
                  <a:cubicBezTo>
                    <a:pt x="838" y="57"/>
                    <a:pt x="769" y="1"/>
                    <a:pt x="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5640875" y="4511950"/>
              <a:ext cx="76475" cy="45900"/>
            </a:xfrm>
            <a:custGeom>
              <a:avLst/>
              <a:gdLst/>
              <a:ahLst/>
              <a:cxnLst/>
              <a:rect l="l" t="t" r="r" b="b"/>
              <a:pathLst>
                <a:path w="3059" h="1836" extrusionOk="0">
                  <a:moveTo>
                    <a:pt x="1672" y="1"/>
                  </a:moveTo>
                  <a:cubicBezTo>
                    <a:pt x="1638" y="1"/>
                    <a:pt x="1603" y="15"/>
                    <a:pt x="1575" y="50"/>
                  </a:cubicBezTo>
                  <a:cubicBezTo>
                    <a:pt x="1567" y="57"/>
                    <a:pt x="1560" y="65"/>
                    <a:pt x="1552" y="73"/>
                  </a:cubicBezTo>
                  <a:lnTo>
                    <a:pt x="1552" y="73"/>
                  </a:lnTo>
                  <a:cubicBezTo>
                    <a:pt x="1552" y="73"/>
                    <a:pt x="1552" y="72"/>
                    <a:pt x="1552" y="72"/>
                  </a:cubicBezTo>
                  <a:cubicBezTo>
                    <a:pt x="1552" y="73"/>
                    <a:pt x="1552" y="73"/>
                    <a:pt x="1551" y="74"/>
                  </a:cubicBezTo>
                  <a:lnTo>
                    <a:pt x="1551" y="74"/>
                  </a:lnTo>
                  <a:cubicBezTo>
                    <a:pt x="1452" y="178"/>
                    <a:pt x="1368" y="303"/>
                    <a:pt x="1306" y="441"/>
                  </a:cubicBezTo>
                  <a:lnTo>
                    <a:pt x="1306" y="441"/>
                  </a:lnTo>
                  <a:cubicBezTo>
                    <a:pt x="1040" y="779"/>
                    <a:pt x="701" y="1052"/>
                    <a:pt x="317" y="1244"/>
                  </a:cubicBezTo>
                  <a:lnTo>
                    <a:pt x="317" y="1244"/>
                  </a:lnTo>
                  <a:cubicBezTo>
                    <a:pt x="347" y="838"/>
                    <a:pt x="570" y="498"/>
                    <a:pt x="959" y="323"/>
                  </a:cubicBezTo>
                  <a:cubicBezTo>
                    <a:pt x="1039" y="283"/>
                    <a:pt x="996" y="156"/>
                    <a:pt x="923" y="156"/>
                  </a:cubicBezTo>
                  <a:cubicBezTo>
                    <a:pt x="912" y="156"/>
                    <a:pt x="901" y="158"/>
                    <a:pt x="890" y="164"/>
                  </a:cubicBezTo>
                  <a:cubicBezTo>
                    <a:pt x="388" y="369"/>
                    <a:pt x="0" y="917"/>
                    <a:pt x="23" y="1465"/>
                  </a:cubicBezTo>
                  <a:cubicBezTo>
                    <a:pt x="23" y="1539"/>
                    <a:pt x="84" y="1614"/>
                    <a:pt x="156" y="1614"/>
                  </a:cubicBezTo>
                  <a:cubicBezTo>
                    <a:pt x="172" y="1614"/>
                    <a:pt x="189" y="1610"/>
                    <a:pt x="205" y="1602"/>
                  </a:cubicBezTo>
                  <a:cubicBezTo>
                    <a:pt x="566" y="1481"/>
                    <a:pt x="896" y="1285"/>
                    <a:pt x="1180" y="1032"/>
                  </a:cubicBezTo>
                  <a:lnTo>
                    <a:pt x="1180" y="1032"/>
                  </a:lnTo>
                  <a:cubicBezTo>
                    <a:pt x="1178" y="1224"/>
                    <a:pt x="1219" y="1428"/>
                    <a:pt x="1370" y="1533"/>
                  </a:cubicBezTo>
                  <a:cubicBezTo>
                    <a:pt x="1598" y="1693"/>
                    <a:pt x="1895" y="1784"/>
                    <a:pt x="2168" y="1830"/>
                  </a:cubicBezTo>
                  <a:cubicBezTo>
                    <a:pt x="2213" y="1833"/>
                    <a:pt x="2258" y="1835"/>
                    <a:pt x="2302" y="1835"/>
                  </a:cubicBezTo>
                  <a:cubicBezTo>
                    <a:pt x="2547" y="1835"/>
                    <a:pt x="2774" y="1776"/>
                    <a:pt x="2967" y="1602"/>
                  </a:cubicBezTo>
                  <a:cubicBezTo>
                    <a:pt x="3059" y="1533"/>
                    <a:pt x="2990" y="1419"/>
                    <a:pt x="2899" y="1419"/>
                  </a:cubicBezTo>
                  <a:cubicBezTo>
                    <a:pt x="2747" y="1419"/>
                    <a:pt x="2584" y="1429"/>
                    <a:pt x="2425" y="1429"/>
                  </a:cubicBezTo>
                  <a:cubicBezTo>
                    <a:pt x="2346" y="1429"/>
                    <a:pt x="2267" y="1427"/>
                    <a:pt x="2191" y="1419"/>
                  </a:cubicBezTo>
                  <a:cubicBezTo>
                    <a:pt x="1979" y="1398"/>
                    <a:pt x="1766" y="1317"/>
                    <a:pt x="1590" y="1214"/>
                  </a:cubicBezTo>
                  <a:lnTo>
                    <a:pt x="1590" y="1214"/>
                  </a:lnTo>
                  <a:cubicBezTo>
                    <a:pt x="1525" y="988"/>
                    <a:pt x="1530" y="758"/>
                    <a:pt x="1616" y="555"/>
                  </a:cubicBezTo>
                  <a:lnTo>
                    <a:pt x="1616" y="555"/>
                  </a:lnTo>
                  <a:cubicBezTo>
                    <a:pt x="1679" y="469"/>
                    <a:pt x="1739" y="380"/>
                    <a:pt x="1794" y="287"/>
                  </a:cubicBezTo>
                  <a:lnTo>
                    <a:pt x="1794" y="287"/>
                  </a:lnTo>
                  <a:cubicBezTo>
                    <a:pt x="1797" y="284"/>
                    <a:pt x="1800" y="281"/>
                    <a:pt x="1803" y="278"/>
                  </a:cubicBezTo>
                  <a:cubicBezTo>
                    <a:pt x="1802" y="277"/>
                    <a:pt x="1801" y="276"/>
                    <a:pt x="1801" y="276"/>
                  </a:cubicBezTo>
                  <a:lnTo>
                    <a:pt x="1801" y="276"/>
                  </a:lnTo>
                  <a:cubicBezTo>
                    <a:pt x="1809" y="261"/>
                    <a:pt x="1818" y="247"/>
                    <a:pt x="1826" y="232"/>
                  </a:cubicBezTo>
                  <a:cubicBezTo>
                    <a:pt x="1877" y="129"/>
                    <a:pt x="1775"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750425" y="4531300"/>
              <a:ext cx="14850" cy="44050"/>
            </a:xfrm>
            <a:custGeom>
              <a:avLst/>
              <a:gdLst/>
              <a:ahLst/>
              <a:cxnLst/>
              <a:rect l="l" t="t" r="r" b="b"/>
              <a:pathLst>
                <a:path w="594" h="1762" extrusionOk="0">
                  <a:moveTo>
                    <a:pt x="433" y="0"/>
                  </a:moveTo>
                  <a:cubicBezTo>
                    <a:pt x="359" y="0"/>
                    <a:pt x="293" y="44"/>
                    <a:pt x="274" y="120"/>
                  </a:cubicBezTo>
                  <a:cubicBezTo>
                    <a:pt x="229" y="371"/>
                    <a:pt x="183" y="622"/>
                    <a:pt x="137" y="873"/>
                  </a:cubicBezTo>
                  <a:cubicBezTo>
                    <a:pt x="115" y="1010"/>
                    <a:pt x="92" y="1124"/>
                    <a:pt x="69" y="1238"/>
                  </a:cubicBezTo>
                  <a:cubicBezTo>
                    <a:pt x="46" y="1398"/>
                    <a:pt x="0" y="1535"/>
                    <a:pt x="46" y="1672"/>
                  </a:cubicBezTo>
                  <a:cubicBezTo>
                    <a:pt x="76" y="1717"/>
                    <a:pt x="135" y="1762"/>
                    <a:pt x="192" y="1762"/>
                  </a:cubicBezTo>
                  <a:cubicBezTo>
                    <a:pt x="222" y="1762"/>
                    <a:pt x="251" y="1749"/>
                    <a:pt x="274" y="1718"/>
                  </a:cubicBezTo>
                  <a:cubicBezTo>
                    <a:pt x="320" y="1672"/>
                    <a:pt x="366" y="1604"/>
                    <a:pt x="388" y="1535"/>
                  </a:cubicBezTo>
                  <a:cubicBezTo>
                    <a:pt x="388" y="1467"/>
                    <a:pt x="411" y="1398"/>
                    <a:pt x="411" y="1330"/>
                  </a:cubicBezTo>
                  <a:cubicBezTo>
                    <a:pt x="434" y="1216"/>
                    <a:pt x="434" y="1102"/>
                    <a:pt x="457" y="965"/>
                  </a:cubicBezTo>
                  <a:cubicBezTo>
                    <a:pt x="503" y="713"/>
                    <a:pt x="548" y="462"/>
                    <a:pt x="571" y="189"/>
                  </a:cubicBezTo>
                  <a:cubicBezTo>
                    <a:pt x="594" y="120"/>
                    <a:pt x="548" y="29"/>
                    <a:pt x="480" y="6"/>
                  </a:cubicBezTo>
                  <a:cubicBezTo>
                    <a:pt x="464" y="2"/>
                    <a:pt x="448" y="0"/>
                    <a:pt x="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5789800" y="4465525"/>
              <a:ext cx="54825" cy="76375"/>
            </a:xfrm>
            <a:custGeom>
              <a:avLst/>
              <a:gdLst/>
              <a:ahLst/>
              <a:cxnLst/>
              <a:rect l="l" t="t" r="r" b="b"/>
              <a:pathLst>
                <a:path w="2193" h="3055" extrusionOk="0">
                  <a:moveTo>
                    <a:pt x="1565" y="2487"/>
                  </a:moveTo>
                  <a:lnTo>
                    <a:pt x="1565" y="2487"/>
                  </a:lnTo>
                  <a:cubicBezTo>
                    <a:pt x="1561" y="2492"/>
                    <a:pt x="1557" y="2496"/>
                    <a:pt x="1553" y="2500"/>
                  </a:cubicBezTo>
                  <a:cubicBezTo>
                    <a:pt x="1444" y="2609"/>
                    <a:pt x="1303" y="2685"/>
                    <a:pt x="1154" y="2713"/>
                  </a:cubicBezTo>
                  <a:lnTo>
                    <a:pt x="1154" y="2713"/>
                  </a:lnTo>
                  <a:cubicBezTo>
                    <a:pt x="1291" y="2638"/>
                    <a:pt x="1428" y="2563"/>
                    <a:pt x="1565" y="2487"/>
                  </a:cubicBezTo>
                  <a:close/>
                  <a:moveTo>
                    <a:pt x="303" y="1"/>
                  </a:moveTo>
                  <a:cubicBezTo>
                    <a:pt x="251" y="1"/>
                    <a:pt x="194" y="35"/>
                    <a:pt x="183" y="103"/>
                  </a:cubicBezTo>
                  <a:cubicBezTo>
                    <a:pt x="140" y="687"/>
                    <a:pt x="76" y="1290"/>
                    <a:pt x="11" y="1876"/>
                  </a:cubicBezTo>
                  <a:lnTo>
                    <a:pt x="11" y="1876"/>
                  </a:lnTo>
                  <a:cubicBezTo>
                    <a:pt x="6" y="1908"/>
                    <a:pt x="2" y="1941"/>
                    <a:pt x="0" y="1975"/>
                  </a:cubicBezTo>
                  <a:cubicBezTo>
                    <a:pt x="0" y="2078"/>
                    <a:pt x="69" y="2129"/>
                    <a:pt x="140" y="2129"/>
                  </a:cubicBezTo>
                  <a:cubicBezTo>
                    <a:pt x="212" y="2129"/>
                    <a:pt x="286" y="2078"/>
                    <a:pt x="297" y="1975"/>
                  </a:cubicBezTo>
                  <a:cubicBezTo>
                    <a:pt x="336" y="1569"/>
                    <a:pt x="784" y="1310"/>
                    <a:pt x="1184" y="1310"/>
                  </a:cubicBezTo>
                  <a:cubicBezTo>
                    <a:pt x="1256" y="1310"/>
                    <a:pt x="1327" y="1318"/>
                    <a:pt x="1393" y="1336"/>
                  </a:cubicBezTo>
                  <a:cubicBezTo>
                    <a:pt x="1621" y="1382"/>
                    <a:pt x="1826" y="1564"/>
                    <a:pt x="1849" y="1815"/>
                  </a:cubicBezTo>
                  <a:cubicBezTo>
                    <a:pt x="1864" y="1897"/>
                    <a:pt x="1857" y="1979"/>
                    <a:pt x="1835" y="2058"/>
                  </a:cubicBezTo>
                  <a:lnTo>
                    <a:pt x="1835" y="2058"/>
                  </a:lnTo>
                  <a:cubicBezTo>
                    <a:pt x="1418" y="2259"/>
                    <a:pt x="1015" y="2459"/>
                    <a:pt x="594" y="2660"/>
                  </a:cubicBezTo>
                  <a:cubicBezTo>
                    <a:pt x="480" y="2705"/>
                    <a:pt x="503" y="2865"/>
                    <a:pt x="594" y="2934"/>
                  </a:cubicBezTo>
                  <a:cubicBezTo>
                    <a:pt x="734" y="3017"/>
                    <a:pt x="882" y="3055"/>
                    <a:pt x="1030" y="3055"/>
                  </a:cubicBezTo>
                  <a:cubicBezTo>
                    <a:pt x="1520" y="3055"/>
                    <a:pt x="2004" y="2644"/>
                    <a:pt x="2149" y="2164"/>
                  </a:cubicBezTo>
                  <a:lnTo>
                    <a:pt x="2149" y="2164"/>
                  </a:lnTo>
                  <a:cubicBezTo>
                    <a:pt x="2187" y="2132"/>
                    <a:pt x="2192" y="2085"/>
                    <a:pt x="2177" y="2044"/>
                  </a:cubicBezTo>
                  <a:lnTo>
                    <a:pt x="2177" y="2044"/>
                  </a:lnTo>
                  <a:cubicBezTo>
                    <a:pt x="2185" y="1999"/>
                    <a:pt x="2190" y="1953"/>
                    <a:pt x="2192" y="1907"/>
                  </a:cubicBezTo>
                  <a:cubicBezTo>
                    <a:pt x="2192" y="1541"/>
                    <a:pt x="1963" y="1222"/>
                    <a:pt x="1644" y="1085"/>
                  </a:cubicBezTo>
                  <a:cubicBezTo>
                    <a:pt x="1497" y="1022"/>
                    <a:pt x="1341" y="993"/>
                    <a:pt x="1184" y="993"/>
                  </a:cubicBezTo>
                  <a:cubicBezTo>
                    <a:pt x="999" y="993"/>
                    <a:pt x="813" y="1033"/>
                    <a:pt x="640" y="1108"/>
                  </a:cubicBezTo>
                  <a:cubicBezTo>
                    <a:pt x="523" y="1159"/>
                    <a:pt x="418" y="1226"/>
                    <a:pt x="328" y="1307"/>
                  </a:cubicBezTo>
                  <a:lnTo>
                    <a:pt x="328" y="1307"/>
                  </a:lnTo>
                  <a:cubicBezTo>
                    <a:pt x="350" y="904"/>
                    <a:pt x="374" y="499"/>
                    <a:pt x="388" y="103"/>
                  </a:cubicBezTo>
                  <a:cubicBezTo>
                    <a:pt x="400" y="35"/>
                    <a:pt x="354"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5855800" y="4429650"/>
              <a:ext cx="68125" cy="204550"/>
            </a:xfrm>
            <a:custGeom>
              <a:avLst/>
              <a:gdLst/>
              <a:ahLst/>
              <a:cxnLst/>
              <a:rect l="l" t="t" r="r" b="b"/>
              <a:pathLst>
                <a:path w="2725" h="8182" extrusionOk="0">
                  <a:moveTo>
                    <a:pt x="1633" y="0"/>
                  </a:moveTo>
                  <a:cubicBezTo>
                    <a:pt x="1618" y="0"/>
                    <a:pt x="1601" y="3"/>
                    <a:pt x="1583" y="9"/>
                  </a:cubicBezTo>
                  <a:cubicBezTo>
                    <a:pt x="1332" y="77"/>
                    <a:pt x="1081" y="146"/>
                    <a:pt x="853" y="192"/>
                  </a:cubicBezTo>
                  <a:cubicBezTo>
                    <a:pt x="723" y="235"/>
                    <a:pt x="757" y="422"/>
                    <a:pt x="878" y="422"/>
                  </a:cubicBezTo>
                  <a:cubicBezTo>
                    <a:pt x="884" y="422"/>
                    <a:pt x="891" y="421"/>
                    <a:pt x="898" y="420"/>
                  </a:cubicBezTo>
                  <a:lnTo>
                    <a:pt x="1548" y="262"/>
                  </a:lnTo>
                  <a:lnTo>
                    <a:pt x="1548" y="262"/>
                  </a:lnTo>
                  <a:cubicBezTo>
                    <a:pt x="2162" y="1568"/>
                    <a:pt x="2379" y="3025"/>
                    <a:pt x="2222" y="4460"/>
                  </a:cubicBezTo>
                  <a:cubicBezTo>
                    <a:pt x="2131" y="5190"/>
                    <a:pt x="1925" y="5921"/>
                    <a:pt x="1629" y="6583"/>
                  </a:cubicBezTo>
                  <a:cubicBezTo>
                    <a:pt x="1492" y="6902"/>
                    <a:pt x="1332" y="7267"/>
                    <a:pt x="1104" y="7541"/>
                  </a:cubicBezTo>
                  <a:cubicBezTo>
                    <a:pt x="978" y="7682"/>
                    <a:pt x="783" y="7804"/>
                    <a:pt x="598" y="7804"/>
                  </a:cubicBezTo>
                  <a:cubicBezTo>
                    <a:pt x="482" y="7804"/>
                    <a:pt x="370" y="7756"/>
                    <a:pt x="282" y="7633"/>
                  </a:cubicBezTo>
                  <a:cubicBezTo>
                    <a:pt x="243" y="7594"/>
                    <a:pt x="196" y="7576"/>
                    <a:pt x="153" y="7576"/>
                  </a:cubicBezTo>
                  <a:cubicBezTo>
                    <a:pt x="70" y="7576"/>
                    <a:pt x="1" y="7642"/>
                    <a:pt x="31" y="7747"/>
                  </a:cubicBezTo>
                  <a:cubicBezTo>
                    <a:pt x="79" y="8059"/>
                    <a:pt x="316" y="8181"/>
                    <a:pt x="580" y="8181"/>
                  </a:cubicBezTo>
                  <a:cubicBezTo>
                    <a:pt x="818" y="8181"/>
                    <a:pt x="1078" y="8081"/>
                    <a:pt x="1241" y="7929"/>
                  </a:cubicBezTo>
                  <a:cubicBezTo>
                    <a:pt x="1492" y="7724"/>
                    <a:pt x="1629" y="7427"/>
                    <a:pt x="1789" y="7153"/>
                  </a:cubicBezTo>
                  <a:cubicBezTo>
                    <a:pt x="1925" y="6857"/>
                    <a:pt x="2062" y="6537"/>
                    <a:pt x="2177" y="6217"/>
                  </a:cubicBezTo>
                  <a:cubicBezTo>
                    <a:pt x="2610" y="4939"/>
                    <a:pt x="2724" y="3547"/>
                    <a:pt x="2473" y="2223"/>
                  </a:cubicBezTo>
                  <a:cubicBezTo>
                    <a:pt x="2336" y="1470"/>
                    <a:pt x="2085" y="739"/>
                    <a:pt x="1720" y="55"/>
                  </a:cubicBezTo>
                  <a:cubicBezTo>
                    <a:pt x="1703" y="21"/>
                    <a:pt x="1674" y="0"/>
                    <a:pt x="1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6053575" y="4440500"/>
              <a:ext cx="54950" cy="187475"/>
            </a:xfrm>
            <a:custGeom>
              <a:avLst/>
              <a:gdLst/>
              <a:ahLst/>
              <a:cxnLst/>
              <a:rect l="l" t="t" r="r" b="b"/>
              <a:pathLst>
                <a:path w="2198" h="7499" extrusionOk="0">
                  <a:moveTo>
                    <a:pt x="2110" y="1"/>
                  </a:moveTo>
                  <a:cubicBezTo>
                    <a:pt x="2098" y="1"/>
                    <a:pt x="2086" y="3"/>
                    <a:pt x="2072" y="9"/>
                  </a:cubicBezTo>
                  <a:cubicBezTo>
                    <a:pt x="885" y="328"/>
                    <a:pt x="1204" y="1926"/>
                    <a:pt x="1227" y="2839"/>
                  </a:cubicBezTo>
                  <a:cubicBezTo>
                    <a:pt x="1250" y="3661"/>
                    <a:pt x="1159" y="4460"/>
                    <a:pt x="999" y="5259"/>
                  </a:cubicBezTo>
                  <a:cubicBezTo>
                    <a:pt x="908" y="5669"/>
                    <a:pt x="794" y="6057"/>
                    <a:pt x="679" y="6445"/>
                  </a:cubicBezTo>
                  <a:cubicBezTo>
                    <a:pt x="611" y="6628"/>
                    <a:pt x="565" y="6856"/>
                    <a:pt x="451" y="7016"/>
                  </a:cubicBezTo>
                  <a:cubicBezTo>
                    <a:pt x="428" y="7039"/>
                    <a:pt x="383" y="7085"/>
                    <a:pt x="337" y="7107"/>
                  </a:cubicBezTo>
                  <a:cubicBezTo>
                    <a:pt x="314" y="7130"/>
                    <a:pt x="291" y="7153"/>
                    <a:pt x="269" y="7176"/>
                  </a:cubicBezTo>
                  <a:cubicBezTo>
                    <a:pt x="256" y="7176"/>
                    <a:pt x="247" y="7178"/>
                    <a:pt x="241" y="7180"/>
                  </a:cubicBezTo>
                  <a:lnTo>
                    <a:pt x="241" y="7180"/>
                  </a:lnTo>
                  <a:cubicBezTo>
                    <a:pt x="225" y="7135"/>
                    <a:pt x="190" y="7113"/>
                    <a:pt x="154" y="7113"/>
                  </a:cubicBezTo>
                  <a:cubicBezTo>
                    <a:pt x="115" y="7113"/>
                    <a:pt x="75" y="7142"/>
                    <a:pt x="63" y="7199"/>
                  </a:cubicBezTo>
                  <a:cubicBezTo>
                    <a:pt x="0" y="7387"/>
                    <a:pt x="167" y="7498"/>
                    <a:pt x="354" y="7498"/>
                  </a:cubicBezTo>
                  <a:cubicBezTo>
                    <a:pt x="371" y="7498"/>
                    <a:pt x="388" y="7497"/>
                    <a:pt x="406" y="7495"/>
                  </a:cubicBezTo>
                  <a:cubicBezTo>
                    <a:pt x="725" y="7450"/>
                    <a:pt x="839" y="7130"/>
                    <a:pt x="931" y="6879"/>
                  </a:cubicBezTo>
                  <a:cubicBezTo>
                    <a:pt x="1250" y="6035"/>
                    <a:pt x="1456" y="5167"/>
                    <a:pt x="1547" y="4277"/>
                  </a:cubicBezTo>
                  <a:cubicBezTo>
                    <a:pt x="1592" y="3843"/>
                    <a:pt x="1615" y="3410"/>
                    <a:pt x="1615" y="2976"/>
                  </a:cubicBezTo>
                  <a:cubicBezTo>
                    <a:pt x="1592" y="2588"/>
                    <a:pt x="1547" y="2200"/>
                    <a:pt x="1524" y="1812"/>
                  </a:cubicBezTo>
                  <a:cubicBezTo>
                    <a:pt x="1501" y="1241"/>
                    <a:pt x="1501" y="397"/>
                    <a:pt x="2117" y="168"/>
                  </a:cubicBezTo>
                  <a:cubicBezTo>
                    <a:pt x="2198" y="128"/>
                    <a:pt x="2190" y="1"/>
                    <a:pt x="2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6111075" y="4567800"/>
              <a:ext cx="31725" cy="68225"/>
            </a:xfrm>
            <a:custGeom>
              <a:avLst/>
              <a:gdLst/>
              <a:ahLst/>
              <a:cxnLst/>
              <a:rect l="l" t="t" r="r" b="b"/>
              <a:pathLst>
                <a:path w="1269" h="2729" extrusionOk="0">
                  <a:moveTo>
                    <a:pt x="328" y="1"/>
                  </a:moveTo>
                  <a:cubicBezTo>
                    <a:pt x="245" y="1"/>
                    <a:pt x="160" y="73"/>
                    <a:pt x="160" y="167"/>
                  </a:cubicBezTo>
                  <a:cubicBezTo>
                    <a:pt x="183" y="806"/>
                    <a:pt x="137" y="1468"/>
                    <a:pt x="160" y="2107"/>
                  </a:cubicBezTo>
                  <a:cubicBezTo>
                    <a:pt x="160" y="2221"/>
                    <a:pt x="245" y="2278"/>
                    <a:pt x="334" y="2278"/>
                  </a:cubicBezTo>
                  <a:cubicBezTo>
                    <a:pt x="422" y="2278"/>
                    <a:pt x="514" y="2221"/>
                    <a:pt x="525" y="2107"/>
                  </a:cubicBezTo>
                  <a:cubicBezTo>
                    <a:pt x="525" y="1785"/>
                    <a:pt x="513" y="1457"/>
                    <a:pt x="502" y="1129"/>
                  </a:cubicBezTo>
                  <a:lnTo>
                    <a:pt x="502" y="1129"/>
                  </a:lnTo>
                  <a:cubicBezTo>
                    <a:pt x="502" y="1128"/>
                    <a:pt x="502" y="1126"/>
                    <a:pt x="502" y="1125"/>
                  </a:cubicBezTo>
                  <a:cubicBezTo>
                    <a:pt x="502" y="981"/>
                    <a:pt x="514" y="841"/>
                    <a:pt x="533" y="702"/>
                  </a:cubicBezTo>
                  <a:lnTo>
                    <a:pt x="533" y="702"/>
                  </a:lnTo>
                  <a:cubicBezTo>
                    <a:pt x="726" y="989"/>
                    <a:pt x="882" y="1303"/>
                    <a:pt x="867" y="1627"/>
                  </a:cubicBezTo>
                  <a:cubicBezTo>
                    <a:pt x="845" y="1983"/>
                    <a:pt x="585" y="2381"/>
                    <a:pt x="192" y="2381"/>
                  </a:cubicBezTo>
                  <a:cubicBezTo>
                    <a:pt x="182" y="2381"/>
                    <a:pt x="171" y="2381"/>
                    <a:pt x="160" y="2381"/>
                  </a:cubicBezTo>
                  <a:cubicBezTo>
                    <a:pt x="69" y="2381"/>
                    <a:pt x="0" y="2472"/>
                    <a:pt x="0" y="2563"/>
                  </a:cubicBezTo>
                  <a:cubicBezTo>
                    <a:pt x="0" y="2654"/>
                    <a:pt x="69" y="2723"/>
                    <a:pt x="160" y="2723"/>
                  </a:cubicBezTo>
                  <a:cubicBezTo>
                    <a:pt x="191" y="2727"/>
                    <a:pt x="222" y="2729"/>
                    <a:pt x="253" y="2729"/>
                  </a:cubicBezTo>
                  <a:cubicBezTo>
                    <a:pt x="775" y="2729"/>
                    <a:pt x="1145" y="2193"/>
                    <a:pt x="1210" y="1719"/>
                  </a:cubicBezTo>
                  <a:cubicBezTo>
                    <a:pt x="1268" y="1175"/>
                    <a:pt x="947" y="681"/>
                    <a:pt x="610" y="265"/>
                  </a:cubicBezTo>
                  <a:lnTo>
                    <a:pt x="610" y="265"/>
                  </a:lnTo>
                  <a:cubicBezTo>
                    <a:pt x="620" y="217"/>
                    <a:pt x="629" y="169"/>
                    <a:pt x="639" y="121"/>
                  </a:cubicBezTo>
                  <a:cubicBezTo>
                    <a:pt x="652" y="68"/>
                    <a:pt x="612" y="30"/>
                    <a:pt x="567" y="30"/>
                  </a:cubicBezTo>
                  <a:cubicBezTo>
                    <a:pt x="534" y="30"/>
                    <a:pt x="499" y="50"/>
                    <a:pt x="479" y="98"/>
                  </a:cubicBezTo>
                  <a:cubicBezTo>
                    <a:pt x="479" y="100"/>
                    <a:pt x="478" y="102"/>
                    <a:pt x="477" y="104"/>
                  </a:cubicBezTo>
                  <a:lnTo>
                    <a:pt x="477" y="104"/>
                  </a:lnTo>
                  <a:cubicBezTo>
                    <a:pt x="463" y="86"/>
                    <a:pt x="448" y="69"/>
                    <a:pt x="434" y="52"/>
                  </a:cubicBezTo>
                  <a:cubicBezTo>
                    <a:pt x="405" y="16"/>
                    <a:pt x="367" y="1"/>
                    <a:pt x="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189800" y="4443950"/>
              <a:ext cx="43000" cy="131475"/>
            </a:xfrm>
            <a:custGeom>
              <a:avLst/>
              <a:gdLst/>
              <a:ahLst/>
              <a:cxnLst/>
              <a:rect l="l" t="t" r="r" b="b"/>
              <a:pathLst>
                <a:path w="1720" h="5259" extrusionOk="0">
                  <a:moveTo>
                    <a:pt x="1585" y="0"/>
                  </a:moveTo>
                  <a:cubicBezTo>
                    <a:pt x="1560" y="0"/>
                    <a:pt x="1534" y="9"/>
                    <a:pt x="1507" y="30"/>
                  </a:cubicBezTo>
                  <a:cubicBezTo>
                    <a:pt x="823" y="670"/>
                    <a:pt x="343" y="1514"/>
                    <a:pt x="138" y="2427"/>
                  </a:cubicBezTo>
                  <a:cubicBezTo>
                    <a:pt x="47" y="2884"/>
                    <a:pt x="1" y="3363"/>
                    <a:pt x="24" y="3819"/>
                  </a:cubicBezTo>
                  <a:cubicBezTo>
                    <a:pt x="24" y="4253"/>
                    <a:pt x="69" y="4824"/>
                    <a:pt x="320" y="5189"/>
                  </a:cubicBezTo>
                  <a:cubicBezTo>
                    <a:pt x="357" y="5235"/>
                    <a:pt x="413" y="5259"/>
                    <a:pt x="466" y="5259"/>
                  </a:cubicBezTo>
                  <a:cubicBezTo>
                    <a:pt x="544" y="5259"/>
                    <a:pt x="617" y="5207"/>
                    <a:pt x="617" y="5098"/>
                  </a:cubicBezTo>
                  <a:cubicBezTo>
                    <a:pt x="617" y="4892"/>
                    <a:pt x="549" y="4710"/>
                    <a:pt x="503" y="4504"/>
                  </a:cubicBezTo>
                  <a:cubicBezTo>
                    <a:pt x="457" y="4299"/>
                    <a:pt x="435" y="4071"/>
                    <a:pt x="412" y="3865"/>
                  </a:cubicBezTo>
                  <a:cubicBezTo>
                    <a:pt x="389" y="3409"/>
                    <a:pt x="412" y="2975"/>
                    <a:pt x="503" y="2541"/>
                  </a:cubicBezTo>
                  <a:cubicBezTo>
                    <a:pt x="686" y="1651"/>
                    <a:pt x="1074" y="829"/>
                    <a:pt x="1667" y="167"/>
                  </a:cubicBezTo>
                  <a:cubicBezTo>
                    <a:pt x="1720" y="97"/>
                    <a:pt x="1665" y="0"/>
                    <a:pt x="1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6264000" y="4487075"/>
              <a:ext cx="18275" cy="68950"/>
            </a:xfrm>
            <a:custGeom>
              <a:avLst/>
              <a:gdLst/>
              <a:ahLst/>
              <a:cxnLst/>
              <a:rect l="l" t="t" r="r" b="b"/>
              <a:pathLst>
                <a:path w="731" h="2758" extrusionOk="0">
                  <a:moveTo>
                    <a:pt x="157" y="0"/>
                  </a:moveTo>
                  <a:cubicBezTo>
                    <a:pt x="109" y="0"/>
                    <a:pt x="57" y="29"/>
                    <a:pt x="46" y="86"/>
                  </a:cubicBezTo>
                  <a:cubicBezTo>
                    <a:pt x="23" y="314"/>
                    <a:pt x="0" y="542"/>
                    <a:pt x="23" y="771"/>
                  </a:cubicBezTo>
                  <a:cubicBezTo>
                    <a:pt x="23" y="999"/>
                    <a:pt x="46" y="1227"/>
                    <a:pt x="69" y="1455"/>
                  </a:cubicBezTo>
                  <a:cubicBezTo>
                    <a:pt x="114" y="1684"/>
                    <a:pt x="137" y="1912"/>
                    <a:pt x="183" y="2117"/>
                  </a:cubicBezTo>
                  <a:cubicBezTo>
                    <a:pt x="228" y="2323"/>
                    <a:pt x="251" y="2642"/>
                    <a:pt x="434" y="2734"/>
                  </a:cubicBezTo>
                  <a:cubicBezTo>
                    <a:pt x="458" y="2750"/>
                    <a:pt x="488" y="2757"/>
                    <a:pt x="518" y="2757"/>
                  </a:cubicBezTo>
                  <a:cubicBezTo>
                    <a:pt x="572" y="2757"/>
                    <a:pt x="625" y="2732"/>
                    <a:pt x="639" y="2688"/>
                  </a:cubicBezTo>
                  <a:cubicBezTo>
                    <a:pt x="731" y="2482"/>
                    <a:pt x="594" y="2254"/>
                    <a:pt x="548" y="2049"/>
                  </a:cubicBezTo>
                  <a:cubicBezTo>
                    <a:pt x="502" y="1843"/>
                    <a:pt x="457" y="1638"/>
                    <a:pt x="411" y="1410"/>
                  </a:cubicBezTo>
                  <a:cubicBezTo>
                    <a:pt x="365" y="1204"/>
                    <a:pt x="343" y="976"/>
                    <a:pt x="320" y="771"/>
                  </a:cubicBezTo>
                  <a:cubicBezTo>
                    <a:pt x="297" y="542"/>
                    <a:pt x="274" y="314"/>
                    <a:pt x="251" y="86"/>
                  </a:cubicBezTo>
                  <a:cubicBezTo>
                    <a:pt x="251" y="29"/>
                    <a:pt x="206"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6260575" y="4489475"/>
              <a:ext cx="82200" cy="71300"/>
            </a:xfrm>
            <a:custGeom>
              <a:avLst/>
              <a:gdLst/>
              <a:ahLst/>
              <a:cxnLst/>
              <a:rect l="l" t="t" r="r" b="b"/>
              <a:pathLst>
                <a:path w="3288" h="2852" extrusionOk="0">
                  <a:moveTo>
                    <a:pt x="398" y="0"/>
                  </a:moveTo>
                  <a:cubicBezTo>
                    <a:pt x="303" y="0"/>
                    <a:pt x="208" y="4"/>
                    <a:pt x="114" y="13"/>
                  </a:cubicBezTo>
                  <a:cubicBezTo>
                    <a:pt x="23" y="13"/>
                    <a:pt x="0" y="150"/>
                    <a:pt x="92" y="195"/>
                  </a:cubicBezTo>
                  <a:cubicBezTo>
                    <a:pt x="571" y="355"/>
                    <a:pt x="1096" y="401"/>
                    <a:pt x="1598" y="469"/>
                  </a:cubicBezTo>
                  <a:cubicBezTo>
                    <a:pt x="1970" y="522"/>
                    <a:pt x="2369" y="589"/>
                    <a:pt x="2764" y="616"/>
                  </a:cubicBezTo>
                  <a:lnTo>
                    <a:pt x="2764" y="616"/>
                  </a:lnTo>
                  <a:cubicBezTo>
                    <a:pt x="2490" y="902"/>
                    <a:pt x="2208" y="1188"/>
                    <a:pt x="1940" y="1473"/>
                  </a:cubicBezTo>
                  <a:cubicBezTo>
                    <a:pt x="1575" y="1839"/>
                    <a:pt x="1210" y="2181"/>
                    <a:pt x="890" y="2569"/>
                  </a:cubicBezTo>
                  <a:cubicBezTo>
                    <a:pt x="769" y="2691"/>
                    <a:pt x="872" y="2852"/>
                    <a:pt x="998" y="2852"/>
                  </a:cubicBezTo>
                  <a:cubicBezTo>
                    <a:pt x="1038" y="2852"/>
                    <a:pt x="1080" y="2836"/>
                    <a:pt x="1119" y="2797"/>
                  </a:cubicBezTo>
                  <a:cubicBezTo>
                    <a:pt x="1484" y="2455"/>
                    <a:pt x="1826" y="2067"/>
                    <a:pt x="2169" y="1702"/>
                  </a:cubicBezTo>
                  <a:cubicBezTo>
                    <a:pt x="2511" y="1314"/>
                    <a:pt x="2853" y="949"/>
                    <a:pt x="3196" y="583"/>
                  </a:cubicBezTo>
                  <a:cubicBezTo>
                    <a:pt x="3287" y="515"/>
                    <a:pt x="3241" y="355"/>
                    <a:pt x="3127" y="332"/>
                  </a:cubicBezTo>
                  <a:cubicBezTo>
                    <a:pt x="2648" y="241"/>
                    <a:pt x="2146" y="172"/>
                    <a:pt x="1644" y="127"/>
                  </a:cubicBezTo>
                  <a:cubicBezTo>
                    <a:pt x="1235" y="71"/>
                    <a:pt x="812"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6362725" y="4557425"/>
              <a:ext cx="15425" cy="9425"/>
            </a:xfrm>
            <a:custGeom>
              <a:avLst/>
              <a:gdLst/>
              <a:ahLst/>
              <a:cxnLst/>
              <a:rect l="l" t="t" r="r" b="b"/>
              <a:pathLst>
                <a:path w="617" h="377" extrusionOk="0">
                  <a:moveTo>
                    <a:pt x="211" y="1"/>
                  </a:moveTo>
                  <a:cubicBezTo>
                    <a:pt x="200" y="1"/>
                    <a:pt x="190" y="3"/>
                    <a:pt x="183" y="11"/>
                  </a:cubicBezTo>
                  <a:cubicBezTo>
                    <a:pt x="160" y="11"/>
                    <a:pt x="137" y="34"/>
                    <a:pt x="114" y="34"/>
                  </a:cubicBezTo>
                  <a:cubicBezTo>
                    <a:pt x="91" y="34"/>
                    <a:pt x="46" y="57"/>
                    <a:pt x="23" y="79"/>
                  </a:cubicBezTo>
                  <a:cubicBezTo>
                    <a:pt x="0" y="125"/>
                    <a:pt x="0" y="148"/>
                    <a:pt x="0" y="193"/>
                  </a:cubicBezTo>
                  <a:cubicBezTo>
                    <a:pt x="0" y="216"/>
                    <a:pt x="0" y="239"/>
                    <a:pt x="23" y="262"/>
                  </a:cubicBezTo>
                  <a:cubicBezTo>
                    <a:pt x="46" y="308"/>
                    <a:pt x="68" y="330"/>
                    <a:pt x="114" y="353"/>
                  </a:cubicBezTo>
                  <a:cubicBezTo>
                    <a:pt x="137" y="353"/>
                    <a:pt x="160" y="353"/>
                    <a:pt x="183" y="376"/>
                  </a:cubicBezTo>
                  <a:lnTo>
                    <a:pt x="342" y="376"/>
                  </a:lnTo>
                  <a:cubicBezTo>
                    <a:pt x="365" y="376"/>
                    <a:pt x="365" y="376"/>
                    <a:pt x="388" y="353"/>
                  </a:cubicBezTo>
                  <a:cubicBezTo>
                    <a:pt x="411" y="353"/>
                    <a:pt x="434" y="353"/>
                    <a:pt x="457" y="330"/>
                  </a:cubicBezTo>
                  <a:lnTo>
                    <a:pt x="479" y="330"/>
                  </a:lnTo>
                  <a:cubicBezTo>
                    <a:pt x="502" y="308"/>
                    <a:pt x="525" y="308"/>
                    <a:pt x="548" y="285"/>
                  </a:cubicBezTo>
                  <a:lnTo>
                    <a:pt x="548" y="285"/>
                  </a:lnTo>
                  <a:cubicBezTo>
                    <a:pt x="547" y="285"/>
                    <a:pt x="527" y="305"/>
                    <a:pt x="506" y="307"/>
                  </a:cubicBezTo>
                  <a:lnTo>
                    <a:pt x="506" y="307"/>
                  </a:lnTo>
                  <a:cubicBezTo>
                    <a:pt x="506" y="307"/>
                    <a:pt x="507" y="306"/>
                    <a:pt x="508" y="305"/>
                  </a:cubicBezTo>
                  <a:lnTo>
                    <a:pt x="508" y="305"/>
                  </a:lnTo>
                  <a:lnTo>
                    <a:pt x="548" y="285"/>
                  </a:lnTo>
                  <a:lnTo>
                    <a:pt x="548" y="285"/>
                  </a:lnTo>
                  <a:cubicBezTo>
                    <a:pt x="548" y="285"/>
                    <a:pt x="548" y="285"/>
                    <a:pt x="548" y="285"/>
                  </a:cubicBezTo>
                  <a:cubicBezTo>
                    <a:pt x="593" y="285"/>
                    <a:pt x="616" y="239"/>
                    <a:pt x="616" y="193"/>
                  </a:cubicBezTo>
                  <a:cubicBezTo>
                    <a:pt x="616" y="148"/>
                    <a:pt x="593" y="102"/>
                    <a:pt x="548" y="79"/>
                  </a:cubicBezTo>
                  <a:lnTo>
                    <a:pt x="514" y="79"/>
                  </a:lnTo>
                  <a:cubicBezTo>
                    <a:pt x="507" y="76"/>
                    <a:pt x="501" y="73"/>
                    <a:pt x="494" y="69"/>
                  </a:cubicBezTo>
                  <a:lnTo>
                    <a:pt x="494" y="69"/>
                  </a:lnTo>
                  <a:cubicBezTo>
                    <a:pt x="471" y="41"/>
                    <a:pt x="441" y="26"/>
                    <a:pt x="411" y="11"/>
                  </a:cubicBezTo>
                  <a:lnTo>
                    <a:pt x="274" y="11"/>
                  </a:lnTo>
                  <a:cubicBezTo>
                    <a:pt x="259" y="11"/>
                    <a:pt x="233"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423200" y="4478300"/>
              <a:ext cx="14300" cy="73075"/>
            </a:xfrm>
            <a:custGeom>
              <a:avLst/>
              <a:gdLst/>
              <a:ahLst/>
              <a:cxnLst/>
              <a:rect l="l" t="t" r="r" b="b"/>
              <a:pathLst>
                <a:path w="572" h="2923" extrusionOk="0">
                  <a:moveTo>
                    <a:pt x="494" y="0"/>
                  </a:moveTo>
                  <a:cubicBezTo>
                    <a:pt x="450" y="0"/>
                    <a:pt x="400" y="35"/>
                    <a:pt x="389" y="94"/>
                  </a:cubicBezTo>
                  <a:cubicBezTo>
                    <a:pt x="320" y="574"/>
                    <a:pt x="252" y="1030"/>
                    <a:pt x="206" y="1510"/>
                  </a:cubicBezTo>
                  <a:cubicBezTo>
                    <a:pt x="160" y="1738"/>
                    <a:pt x="137" y="1966"/>
                    <a:pt x="115" y="2194"/>
                  </a:cubicBezTo>
                  <a:cubicBezTo>
                    <a:pt x="92" y="2423"/>
                    <a:pt x="0" y="2697"/>
                    <a:pt x="183" y="2879"/>
                  </a:cubicBezTo>
                  <a:cubicBezTo>
                    <a:pt x="204" y="2910"/>
                    <a:pt x="234" y="2922"/>
                    <a:pt x="267" y="2922"/>
                  </a:cubicBezTo>
                  <a:cubicBezTo>
                    <a:pt x="307" y="2922"/>
                    <a:pt x="351" y="2904"/>
                    <a:pt x="389" y="2879"/>
                  </a:cubicBezTo>
                  <a:cubicBezTo>
                    <a:pt x="571" y="2719"/>
                    <a:pt x="525" y="2423"/>
                    <a:pt x="525" y="2194"/>
                  </a:cubicBezTo>
                  <a:cubicBezTo>
                    <a:pt x="548" y="1966"/>
                    <a:pt x="548" y="1738"/>
                    <a:pt x="548" y="1510"/>
                  </a:cubicBezTo>
                  <a:cubicBezTo>
                    <a:pt x="571" y="1030"/>
                    <a:pt x="571" y="574"/>
                    <a:pt x="571" y="94"/>
                  </a:cubicBezTo>
                  <a:cubicBezTo>
                    <a:pt x="571" y="29"/>
                    <a:pt x="53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6422050" y="4475825"/>
              <a:ext cx="57675" cy="9425"/>
            </a:xfrm>
            <a:custGeom>
              <a:avLst/>
              <a:gdLst/>
              <a:ahLst/>
              <a:cxnLst/>
              <a:rect l="l" t="t" r="r" b="b"/>
              <a:pathLst>
                <a:path w="2307" h="377" extrusionOk="0">
                  <a:moveTo>
                    <a:pt x="1736" y="1"/>
                  </a:moveTo>
                  <a:cubicBezTo>
                    <a:pt x="1523" y="1"/>
                    <a:pt x="1309" y="11"/>
                    <a:pt x="1096" y="11"/>
                  </a:cubicBezTo>
                  <a:cubicBezTo>
                    <a:pt x="777" y="34"/>
                    <a:pt x="435" y="34"/>
                    <a:pt x="115" y="79"/>
                  </a:cubicBezTo>
                  <a:cubicBezTo>
                    <a:pt x="1" y="102"/>
                    <a:pt x="1" y="262"/>
                    <a:pt x="115" y="285"/>
                  </a:cubicBezTo>
                  <a:cubicBezTo>
                    <a:pt x="435" y="330"/>
                    <a:pt x="777" y="353"/>
                    <a:pt x="1096" y="353"/>
                  </a:cubicBezTo>
                  <a:cubicBezTo>
                    <a:pt x="1416" y="376"/>
                    <a:pt x="1736" y="376"/>
                    <a:pt x="2055" y="376"/>
                  </a:cubicBezTo>
                  <a:cubicBezTo>
                    <a:pt x="2306" y="353"/>
                    <a:pt x="2306" y="11"/>
                    <a:pt x="2055" y="11"/>
                  </a:cubicBezTo>
                  <a:cubicBezTo>
                    <a:pt x="1949" y="3"/>
                    <a:pt x="1842" y="1"/>
                    <a:pt x="17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6426625" y="4507775"/>
              <a:ext cx="30275" cy="7950"/>
            </a:xfrm>
            <a:custGeom>
              <a:avLst/>
              <a:gdLst/>
              <a:ahLst/>
              <a:cxnLst/>
              <a:rect l="l" t="t" r="r" b="b"/>
              <a:pathLst>
                <a:path w="1211" h="318" extrusionOk="0">
                  <a:moveTo>
                    <a:pt x="975" y="1"/>
                  </a:moveTo>
                  <a:cubicBezTo>
                    <a:pt x="921" y="1"/>
                    <a:pt x="860" y="11"/>
                    <a:pt x="799" y="11"/>
                  </a:cubicBezTo>
                  <a:cubicBezTo>
                    <a:pt x="731" y="11"/>
                    <a:pt x="662" y="34"/>
                    <a:pt x="571" y="34"/>
                  </a:cubicBezTo>
                  <a:lnTo>
                    <a:pt x="115" y="34"/>
                  </a:lnTo>
                  <a:cubicBezTo>
                    <a:pt x="46" y="57"/>
                    <a:pt x="0" y="102"/>
                    <a:pt x="0" y="171"/>
                  </a:cubicBezTo>
                  <a:cubicBezTo>
                    <a:pt x="0" y="239"/>
                    <a:pt x="46" y="285"/>
                    <a:pt x="115" y="285"/>
                  </a:cubicBezTo>
                  <a:cubicBezTo>
                    <a:pt x="274" y="285"/>
                    <a:pt x="434" y="308"/>
                    <a:pt x="571" y="308"/>
                  </a:cubicBezTo>
                  <a:lnTo>
                    <a:pt x="799" y="308"/>
                  </a:lnTo>
                  <a:cubicBezTo>
                    <a:pt x="860" y="308"/>
                    <a:pt x="921" y="318"/>
                    <a:pt x="975" y="318"/>
                  </a:cubicBezTo>
                  <a:cubicBezTo>
                    <a:pt x="1002" y="318"/>
                    <a:pt x="1028" y="315"/>
                    <a:pt x="1050" y="308"/>
                  </a:cubicBezTo>
                  <a:cubicBezTo>
                    <a:pt x="1210" y="285"/>
                    <a:pt x="1210" y="57"/>
                    <a:pt x="1050" y="11"/>
                  </a:cubicBezTo>
                  <a:cubicBezTo>
                    <a:pt x="1028" y="3"/>
                    <a:pt x="1002"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495800" y="4446800"/>
              <a:ext cx="46125" cy="144100"/>
            </a:xfrm>
            <a:custGeom>
              <a:avLst/>
              <a:gdLst/>
              <a:ahLst/>
              <a:cxnLst/>
              <a:rect l="l" t="t" r="r" b="b"/>
              <a:pathLst>
                <a:path w="1845" h="5764" extrusionOk="0">
                  <a:moveTo>
                    <a:pt x="758" y="0"/>
                  </a:moveTo>
                  <a:cubicBezTo>
                    <a:pt x="687" y="0"/>
                    <a:pt x="605" y="97"/>
                    <a:pt x="657" y="168"/>
                  </a:cubicBezTo>
                  <a:cubicBezTo>
                    <a:pt x="1274" y="966"/>
                    <a:pt x="1479" y="1994"/>
                    <a:pt x="1365" y="2998"/>
                  </a:cubicBezTo>
                  <a:cubicBezTo>
                    <a:pt x="1319" y="3500"/>
                    <a:pt x="1159" y="3979"/>
                    <a:pt x="931" y="4413"/>
                  </a:cubicBezTo>
                  <a:cubicBezTo>
                    <a:pt x="817" y="4641"/>
                    <a:pt x="680" y="4847"/>
                    <a:pt x="497" y="5029"/>
                  </a:cubicBezTo>
                  <a:cubicBezTo>
                    <a:pt x="361" y="5212"/>
                    <a:pt x="132" y="5372"/>
                    <a:pt x="41" y="5577"/>
                  </a:cubicBezTo>
                  <a:cubicBezTo>
                    <a:pt x="0" y="5679"/>
                    <a:pt x="106" y="5763"/>
                    <a:pt x="194" y="5763"/>
                  </a:cubicBezTo>
                  <a:cubicBezTo>
                    <a:pt x="204" y="5763"/>
                    <a:pt x="214" y="5762"/>
                    <a:pt x="224" y="5760"/>
                  </a:cubicBezTo>
                  <a:cubicBezTo>
                    <a:pt x="452" y="5714"/>
                    <a:pt x="680" y="5440"/>
                    <a:pt x="817" y="5258"/>
                  </a:cubicBezTo>
                  <a:cubicBezTo>
                    <a:pt x="977" y="5052"/>
                    <a:pt x="1137" y="4824"/>
                    <a:pt x="1251" y="4596"/>
                  </a:cubicBezTo>
                  <a:cubicBezTo>
                    <a:pt x="1525" y="4116"/>
                    <a:pt x="1662" y="3569"/>
                    <a:pt x="1730" y="3044"/>
                  </a:cubicBezTo>
                  <a:cubicBezTo>
                    <a:pt x="1844" y="1948"/>
                    <a:pt x="1525" y="852"/>
                    <a:pt x="817" y="31"/>
                  </a:cubicBezTo>
                  <a:cubicBezTo>
                    <a:pt x="801" y="9"/>
                    <a:pt x="780" y="0"/>
                    <a:pt x="7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6580700" y="4474100"/>
              <a:ext cx="67125" cy="95950"/>
            </a:xfrm>
            <a:custGeom>
              <a:avLst/>
              <a:gdLst/>
              <a:ahLst/>
              <a:cxnLst/>
              <a:rect l="l" t="t" r="r" b="b"/>
              <a:pathLst>
                <a:path w="2685" h="3838" extrusionOk="0">
                  <a:moveTo>
                    <a:pt x="2598" y="1"/>
                  </a:moveTo>
                  <a:cubicBezTo>
                    <a:pt x="2565" y="1"/>
                    <a:pt x="2530" y="19"/>
                    <a:pt x="2511" y="57"/>
                  </a:cubicBezTo>
                  <a:cubicBezTo>
                    <a:pt x="2218" y="805"/>
                    <a:pt x="1960" y="1600"/>
                    <a:pt x="1795" y="2408"/>
                  </a:cubicBezTo>
                  <a:lnTo>
                    <a:pt x="1795" y="2408"/>
                  </a:lnTo>
                  <a:cubicBezTo>
                    <a:pt x="1763" y="2368"/>
                    <a:pt x="1728" y="2330"/>
                    <a:pt x="1689" y="2294"/>
                  </a:cubicBezTo>
                  <a:cubicBezTo>
                    <a:pt x="1516" y="2134"/>
                    <a:pt x="1289" y="2052"/>
                    <a:pt x="1057" y="2052"/>
                  </a:cubicBezTo>
                  <a:cubicBezTo>
                    <a:pt x="891" y="2052"/>
                    <a:pt x="723" y="2094"/>
                    <a:pt x="571" y="2180"/>
                  </a:cubicBezTo>
                  <a:cubicBezTo>
                    <a:pt x="206" y="2385"/>
                    <a:pt x="0" y="2773"/>
                    <a:pt x="114" y="3184"/>
                  </a:cubicBezTo>
                  <a:cubicBezTo>
                    <a:pt x="196" y="3511"/>
                    <a:pt x="515" y="3837"/>
                    <a:pt x="876" y="3837"/>
                  </a:cubicBezTo>
                  <a:cubicBezTo>
                    <a:pt x="918" y="3837"/>
                    <a:pt x="961" y="3833"/>
                    <a:pt x="1005" y="3823"/>
                  </a:cubicBezTo>
                  <a:cubicBezTo>
                    <a:pt x="1096" y="3778"/>
                    <a:pt x="1096" y="3641"/>
                    <a:pt x="1005" y="3618"/>
                  </a:cubicBezTo>
                  <a:cubicBezTo>
                    <a:pt x="731" y="3549"/>
                    <a:pt x="502" y="3390"/>
                    <a:pt x="411" y="3093"/>
                  </a:cubicBezTo>
                  <a:cubicBezTo>
                    <a:pt x="343" y="2819"/>
                    <a:pt x="502" y="2545"/>
                    <a:pt x="776" y="2431"/>
                  </a:cubicBezTo>
                  <a:cubicBezTo>
                    <a:pt x="867" y="2391"/>
                    <a:pt x="955" y="2373"/>
                    <a:pt x="1040" y="2373"/>
                  </a:cubicBezTo>
                  <a:cubicBezTo>
                    <a:pt x="1385" y="2373"/>
                    <a:pt x="1658" y="2674"/>
                    <a:pt x="1688" y="3023"/>
                  </a:cubicBezTo>
                  <a:lnTo>
                    <a:pt x="1688" y="3023"/>
                  </a:lnTo>
                  <a:cubicBezTo>
                    <a:pt x="1674" y="3124"/>
                    <a:pt x="1661" y="3225"/>
                    <a:pt x="1650" y="3325"/>
                  </a:cubicBezTo>
                  <a:lnTo>
                    <a:pt x="1650" y="3325"/>
                  </a:lnTo>
                  <a:cubicBezTo>
                    <a:pt x="1648" y="3332"/>
                    <a:pt x="1646" y="3338"/>
                    <a:pt x="1644" y="3344"/>
                  </a:cubicBezTo>
                  <a:cubicBezTo>
                    <a:pt x="1645" y="3344"/>
                    <a:pt x="1647" y="3344"/>
                    <a:pt x="1648" y="3345"/>
                  </a:cubicBezTo>
                  <a:lnTo>
                    <a:pt x="1648" y="3345"/>
                  </a:lnTo>
                  <a:cubicBezTo>
                    <a:pt x="1647" y="3360"/>
                    <a:pt x="1645" y="3375"/>
                    <a:pt x="1644" y="3390"/>
                  </a:cubicBezTo>
                  <a:cubicBezTo>
                    <a:pt x="1632" y="3499"/>
                    <a:pt x="1710" y="3550"/>
                    <a:pt x="1796" y="3550"/>
                  </a:cubicBezTo>
                  <a:cubicBezTo>
                    <a:pt x="1872" y="3550"/>
                    <a:pt x="1954" y="3510"/>
                    <a:pt x="1986" y="3435"/>
                  </a:cubicBezTo>
                  <a:cubicBezTo>
                    <a:pt x="2027" y="3296"/>
                    <a:pt x="2041" y="3149"/>
                    <a:pt x="2029" y="3003"/>
                  </a:cubicBezTo>
                  <a:lnTo>
                    <a:pt x="2029" y="3003"/>
                  </a:lnTo>
                  <a:cubicBezTo>
                    <a:pt x="2145" y="2018"/>
                    <a:pt x="2328" y="1051"/>
                    <a:pt x="2671" y="103"/>
                  </a:cubicBezTo>
                  <a:cubicBezTo>
                    <a:pt x="2684" y="36"/>
                    <a:pt x="2643" y="1"/>
                    <a:pt x="2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681700" y="4482950"/>
              <a:ext cx="54425" cy="90600"/>
            </a:xfrm>
            <a:custGeom>
              <a:avLst/>
              <a:gdLst/>
              <a:ahLst/>
              <a:cxnLst/>
              <a:rect l="l" t="t" r="r" b="b"/>
              <a:pathLst>
                <a:path w="2177" h="3624" extrusionOk="0">
                  <a:moveTo>
                    <a:pt x="158" y="1"/>
                  </a:moveTo>
                  <a:cubicBezTo>
                    <a:pt x="115" y="1"/>
                    <a:pt x="69" y="38"/>
                    <a:pt x="69" y="91"/>
                  </a:cubicBezTo>
                  <a:cubicBezTo>
                    <a:pt x="0" y="639"/>
                    <a:pt x="0" y="1210"/>
                    <a:pt x="0" y="1757"/>
                  </a:cubicBezTo>
                  <a:cubicBezTo>
                    <a:pt x="0" y="2328"/>
                    <a:pt x="0" y="2876"/>
                    <a:pt x="0" y="3446"/>
                  </a:cubicBezTo>
                  <a:cubicBezTo>
                    <a:pt x="0" y="3566"/>
                    <a:pt x="86" y="3624"/>
                    <a:pt x="175" y="3624"/>
                  </a:cubicBezTo>
                  <a:cubicBezTo>
                    <a:pt x="239" y="3624"/>
                    <a:pt x="305" y="3595"/>
                    <a:pt x="343" y="3538"/>
                  </a:cubicBezTo>
                  <a:cubicBezTo>
                    <a:pt x="1073" y="2579"/>
                    <a:pt x="1667" y="1552"/>
                    <a:pt x="2146" y="456"/>
                  </a:cubicBezTo>
                  <a:cubicBezTo>
                    <a:pt x="2177" y="363"/>
                    <a:pt x="2103" y="270"/>
                    <a:pt x="2030" y="270"/>
                  </a:cubicBezTo>
                  <a:cubicBezTo>
                    <a:pt x="1996" y="270"/>
                    <a:pt x="1962" y="291"/>
                    <a:pt x="1941" y="342"/>
                  </a:cubicBezTo>
                  <a:cubicBezTo>
                    <a:pt x="1482" y="1221"/>
                    <a:pt x="944" y="2068"/>
                    <a:pt x="365" y="2869"/>
                  </a:cubicBezTo>
                  <a:lnTo>
                    <a:pt x="365" y="2869"/>
                  </a:lnTo>
                  <a:cubicBezTo>
                    <a:pt x="350" y="2491"/>
                    <a:pt x="335" y="2113"/>
                    <a:pt x="320" y="1734"/>
                  </a:cubicBezTo>
                  <a:cubicBezTo>
                    <a:pt x="297" y="1164"/>
                    <a:pt x="297" y="616"/>
                    <a:pt x="229" y="68"/>
                  </a:cubicBezTo>
                  <a:cubicBezTo>
                    <a:pt x="219" y="20"/>
                    <a:pt x="189" y="1"/>
                    <a:pt x="1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6766725" y="4538850"/>
              <a:ext cx="51950" cy="8600"/>
            </a:xfrm>
            <a:custGeom>
              <a:avLst/>
              <a:gdLst/>
              <a:ahLst/>
              <a:cxnLst/>
              <a:rect l="l" t="t" r="r" b="b"/>
              <a:pathLst>
                <a:path w="2078" h="344" extrusionOk="0">
                  <a:moveTo>
                    <a:pt x="1119" y="1"/>
                  </a:moveTo>
                  <a:cubicBezTo>
                    <a:pt x="799" y="1"/>
                    <a:pt x="480" y="23"/>
                    <a:pt x="160" y="46"/>
                  </a:cubicBezTo>
                  <a:cubicBezTo>
                    <a:pt x="0" y="69"/>
                    <a:pt x="0" y="297"/>
                    <a:pt x="160" y="320"/>
                  </a:cubicBezTo>
                  <a:cubicBezTo>
                    <a:pt x="480" y="343"/>
                    <a:pt x="799" y="343"/>
                    <a:pt x="1119" y="343"/>
                  </a:cubicBezTo>
                  <a:lnTo>
                    <a:pt x="1575" y="343"/>
                  </a:lnTo>
                  <a:cubicBezTo>
                    <a:pt x="1667" y="343"/>
                    <a:pt x="1735" y="343"/>
                    <a:pt x="1826" y="320"/>
                  </a:cubicBezTo>
                  <a:cubicBezTo>
                    <a:pt x="1895" y="320"/>
                    <a:pt x="1986" y="320"/>
                    <a:pt x="2032" y="252"/>
                  </a:cubicBezTo>
                  <a:cubicBezTo>
                    <a:pt x="2077" y="206"/>
                    <a:pt x="2077" y="160"/>
                    <a:pt x="2032" y="115"/>
                  </a:cubicBezTo>
                  <a:cubicBezTo>
                    <a:pt x="1986" y="46"/>
                    <a:pt x="1895" y="46"/>
                    <a:pt x="1826" y="23"/>
                  </a:cubicBezTo>
                  <a:lnTo>
                    <a:pt x="1575" y="23"/>
                  </a:lnTo>
                  <a:cubicBezTo>
                    <a:pt x="1438" y="1"/>
                    <a:pt x="1279" y="1"/>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6777000" y="4526875"/>
              <a:ext cx="36525" cy="6300"/>
            </a:xfrm>
            <a:custGeom>
              <a:avLst/>
              <a:gdLst/>
              <a:ahLst/>
              <a:cxnLst/>
              <a:rect l="l" t="t" r="r" b="b"/>
              <a:pathLst>
                <a:path w="1461" h="252" extrusionOk="0">
                  <a:moveTo>
                    <a:pt x="776" y="0"/>
                  </a:moveTo>
                  <a:cubicBezTo>
                    <a:pt x="548" y="0"/>
                    <a:pt x="343" y="0"/>
                    <a:pt x="114" y="23"/>
                  </a:cubicBezTo>
                  <a:cubicBezTo>
                    <a:pt x="0" y="23"/>
                    <a:pt x="0" y="206"/>
                    <a:pt x="114" y="229"/>
                  </a:cubicBezTo>
                  <a:cubicBezTo>
                    <a:pt x="343" y="229"/>
                    <a:pt x="548" y="251"/>
                    <a:pt x="776" y="251"/>
                  </a:cubicBezTo>
                  <a:cubicBezTo>
                    <a:pt x="890" y="251"/>
                    <a:pt x="982" y="251"/>
                    <a:pt x="1096" y="229"/>
                  </a:cubicBezTo>
                  <a:cubicBezTo>
                    <a:pt x="1210" y="229"/>
                    <a:pt x="1324" y="229"/>
                    <a:pt x="1415" y="183"/>
                  </a:cubicBezTo>
                  <a:cubicBezTo>
                    <a:pt x="1461" y="160"/>
                    <a:pt x="1461" y="69"/>
                    <a:pt x="1415" y="46"/>
                  </a:cubicBezTo>
                  <a:cubicBezTo>
                    <a:pt x="1324" y="23"/>
                    <a:pt x="1210" y="0"/>
                    <a:pt x="1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876875" y="4423350"/>
              <a:ext cx="76725" cy="192150"/>
            </a:xfrm>
            <a:custGeom>
              <a:avLst/>
              <a:gdLst/>
              <a:ahLst/>
              <a:cxnLst/>
              <a:rect l="l" t="t" r="r" b="b"/>
              <a:pathLst>
                <a:path w="3069" h="7686" extrusionOk="0">
                  <a:moveTo>
                    <a:pt x="2936" y="1"/>
                  </a:moveTo>
                  <a:cubicBezTo>
                    <a:pt x="2924" y="1"/>
                    <a:pt x="2911" y="4"/>
                    <a:pt x="2898" y="10"/>
                  </a:cubicBezTo>
                  <a:cubicBezTo>
                    <a:pt x="1803" y="786"/>
                    <a:pt x="1483" y="2178"/>
                    <a:pt x="1369" y="3434"/>
                  </a:cubicBezTo>
                  <a:cubicBezTo>
                    <a:pt x="1301" y="4141"/>
                    <a:pt x="1255" y="4849"/>
                    <a:pt x="1095" y="5534"/>
                  </a:cubicBezTo>
                  <a:cubicBezTo>
                    <a:pt x="1004" y="5876"/>
                    <a:pt x="890" y="6218"/>
                    <a:pt x="730" y="6538"/>
                  </a:cubicBezTo>
                  <a:cubicBezTo>
                    <a:pt x="570" y="6858"/>
                    <a:pt x="319" y="7086"/>
                    <a:pt x="114" y="7360"/>
                  </a:cubicBezTo>
                  <a:cubicBezTo>
                    <a:pt x="1" y="7491"/>
                    <a:pt x="90" y="7685"/>
                    <a:pt x="227" y="7685"/>
                  </a:cubicBezTo>
                  <a:cubicBezTo>
                    <a:pt x="256" y="7685"/>
                    <a:pt x="287" y="7676"/>
                    <a:pt x="319" y="7656"/>
                  </a:cubicBezTo>
                  <a:cubicBezTo>
                    <a:pt x="867" y="7314"/>
                    <a:pt x="1187" y="6584"/>
                    <a:pt x="1369" y="5990"/>
                  </a:cubicBezTo>
                  <a:cubicBezTo>
                    <a:pt x="1575" y="5328"/>
                    <a:pt x="1643" y="4643"/>
                    <a:pt x="1689" y="3959"/>
                  </a:cubicBezTo>
                  <a:cubicBezTo>
                    <a:pt x="1780" y="2658"/>
                    <a:pt x="1871" y="1037"/>
                    <a:pt x="2990" y="170"/>
                  </a:cubicBezTo>
                  <a:cubicBezTo>
                    <a:pt x="3068" y="111"/>
                    <a:pt x="3011" y="1"/>
                    <a:pt x="2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6925925" y="4576525"/>
              <a:ext cx="42825" cy="56725"/>
            </a:xfrm>
            <a:custGeom>
              <a:avLst/>
              <a:gdLst/>
              <a:ahLst/>
              <a:cxnLst/>
              <a:rect l="l" t="t" r="r" b="b"/>
              <a:pathLst>
                <a:path w="1713" h="2269" extrusionOk="0">
                  <a:moveTo>
                    <a:pt x="848" y="1341"/>
                  </a:moveTo>
                  <a:cubicBezTo>
                    <a:pt x="878" y="1341"/>
                    <a:pt x="909" y="1344"/>
                    <a:pt x="941" y="1346"/>
                  </a:cubicBezTo>
                  <a:lnTo>
                    <a:pt x="941" y="1346"/>
                  </a:lnTo>
                  <a:cubicBezTo>
                    <a:pt x="814" y="1546"/>
                    <a:pt x="644" y="1719"/>
                    <a:pt x="439" y="1849"/>
                  </a:cubicBezTo>
                  <a:lnTo>
                    <a:pt x="439" y="1849"/>
                  </a:lnTo>
                  <a:cubicBezTo>
                    <a:pt x="434" y="1823"/>
                    <a:pt x="434" y="1794"/>
                    <a:pt x="434" y="1758"/>
                  </a:cubicBezTo>
                  <a:cubicBezTo>
                    <a:pt x="434" y="1689"/>
                    <a:pt x="480" y="1598"/>
                    <a:pt x="526" y="1529"/>
                  </a:cubicBezTo>
                  <a:cubicBezTo>
                    <a:pt x="594" y="1461"/>
                    <a:pt x="663" y="1392"/>
                    <a:pt x="731" y="1370"/>
                  </a:cubicBezTo>
                  <a:cubicBezTo>
                    <a:pt x="765" y="1347"/>
                    <a:pt x="805" y="1341"/>
                    <a:pt x="848" y="1341"/>
                  </a:cubicBezTo>
                  <a:close/>
                  <a:moveTo>
                    <a:pt x="1073" y="0"/>
                  </a:moveTo>
                  <a:cubicBezTo>
                    <a:pt x="982" y="23"/>
                    <a:pt x="891" y="23"/>
                    <a:pt x="822" y="23"/>
                  </a:cubicBezTo>
                  <a:cubicBezTo>
                    <a:pt x="754" y="46"/>
                    <a:pt x="731" y="137"/>
                    <a:pt x="799" y="160"/>
                  </a:cubicBezTo>
                  <a:cubicBezTo>
                    <a:pt x="891" y="183"/>
                    <a:pt x="959" y="206"/>
                    <a:pt x="1051" y="228"/>
                  </a:cubicBezTo>
                  <a:cubicBezTo>
                    <a:pt x="1100" y="241"/>
                    <a:pt x="1150" y="246"/>
                    <a:pt x="1199" y="253"/>
                  </a:cubicBezTo>
                  <a:lnTo>
                    <a:pt x="1199" y="253"/>
                  </a:lnTo>
                  <a:cubicBezTo>
                    <a:pt x="1229" y="544"/>
                    <a:pt x="1183" y="832"/>
                    <a:pt x="1074" y="1091"/>
                  </a:cubicBezTo>
                  <a:lnTo>
                    <a:pt x="1074" y="1091"/>
                  </a:lnTo>
                  <a:cubicBezTo>
                    <a:pt x="1067" y="1084"/>
                    <a:pt x="1059" y="1078"/>
                    <a:pt x="1051" y="1073"/>
                  </a:cubicBezTo>
                  <a:cubicBezTo>
                    <a:pt x="975" y="1016"/>
                    <a:pt x="892" y="993"/>
                    <a:pt x="806" y="993"/>
                  </a:cubicBezTo>
                  <a:cubicBezTo>
                    <a:pt x="581" y="993"/>
                    <a:pt x="345" y="1158"/>
                    <a:pt x="229" y="1324"/>
                  </a:cubicBezTo>
                  <a:cubicBezTo>
                    <a:pt x="23" y="1598"/>
                    <a:pt x="1" y="1963"/>
                    <a:pt x="229" y="2214"/>
                  </a:cubicBezTo>
                  <a:cubicBezTo>
                    <a:pt x="267" y="2252"/>
                    <a:pt x="311" y="2269"/>
                    <a:pt x="355" y="2269"/>
                  </a:cubicBezTo>
                  <a:cubicBezTo>
                    <a:pt x="391" y="2269"/>
                    <a:pt x="426" y="2257"/>
                    <a:pt x="457" y="2237"/>
                  </a:cubicBezTo>
                  <a:cubicBezTo>
                    <a:pt x="1233" y="1872"/>
                    <a:pt x="1712" y="913"/>
                    <a:pt x="1461" y="91"/>
                  </a:cubicBezTo>
                  <a:cubicBezTo>
                    <a:pt x="1439" y="46"/>
                    <a:pt x="1370" y="0"/>
                    <a:pt x="13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6973300" y="4573550"/>
              <a:ext cx="21475" cy="49250"/>
            </a:xfrm>
            <a:custGeom>
              <a:avLst/>
              <a:gdLst/>
              <a:ahLst/>
              <a:cxnLst/>
              <a:rect l="l" t="t" r="r" b="b"/>
              <a:pathLst>
                <a:path w="859" h="1970" extrusionOk="0">
                  <a:moveTo>
                    <a:pt x="769" y="1"/>
                  </a:moveTo>
                  <a:cubicBezTo>
                    <a:pt x="742" y="1"/>
                    <a:pt x="716" y="16"/>
                    <a:pt x="708" y="51"/>
                  </a:cubicBezTo>
                  <a:cubicBezTo>
                    <a:pt x="594" y="370"/>
                    <a:pt x="457" y="667"/>
                    <a:pt x="342" y="986"/>
                  </a:cubicBezTo>
                  <a:cubicBezTo>
                    <a:pt x="274" y="1123"/>
                    <a:pt x="228" y="1283"/>
                    <a:pt x="160" y="1443"/>
                  </a:cubicBezTo>
                  <a:cubicBezTo>
                    <a:pt x="114" y="1580"/>
                    <a:pt x="0" y="1763"/>
                    <a:pt x="91" y="1922"/>
                  </a:cubicBezTo>
                  <a:cubicBezTo>
                    <a:pt x="120" y="1951"/>
                    <a:pt x="157" y="1970"/>
                    <a:pt x="191" y="1970"/>
                  </a:cubicBezTo>
                  <a:cubicBezTo>
                    <a:pt x="213" y="1970"/>
                    <a:pt x="234" y="1963"/>
                    <a:pt x="251" y="1945"/>
                  </a:cubicBezTo>
                  <a:cubicBezTo>
                    <a:pt x="411" y="1899"/>
                    <a:pt x="434" y="1671"/>
                    <a:pt x="479" y="1534"/>
                  </a:cubicBezTo>
                  <a:cubicBezTo>
                    <a:pt x="502" y="1374"/>
                    <a:pt x="548" y="1215"/>
                    <a:pt x="594" y="1055"/>
                  </a:cubicBezTo>
                  <a:cubicBezTo>
                    <a:pt x="685" y="735"/>
                    <a:pt x="753" y="416"/>
                    <a:pt x="845" y="96"/>
                  </a:cubicBezTo>
                  <a:cubicBezTo>
                    <a:pt x="859" y="40"/>
                    <a:pt x="812" y="1"/>
                    <a:pt x="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6969300" y="4579875"/>
              <a:ext cx="46800" cy="60850"/>
            </a:xfrm>
            <a:custGeom>
              <a:avLst/>
              <a:gdLst/>
              <a:ahLst/>
              <a:cxnLst/>
              <a:rect l="l" t="t" r="r" b="b"/>
              <a:pathLst>
                <a:path w="1872" h="2434" extrusionOk="0">
                  <a:moveTo>
                    <a:pt x="722" y="1"/>
                  </a:moveTo>
                  <a:cubicBezTo>
                    <a:pt x="702" y="1"/>
                    <a:pt x="682" y="1"/>
                    <a:pt x="662" y="3"/>
                  </a:cubicBezTo>
                  <a:cubicBezTo>
                    <a:pt x="555" y="25"/>
                    <a:pt x="528" y="188"/>
                    <a:pt x="640" y="188"/>
                  </a:cubicBezTo>
                  <a:cubicBezTo>
                    <a:pt x="647" y="188"/>
                    <a:pt x="654" y="187"/>
                    <a:pt x="662" y="186"/>
                  </a:cubicBezTo>
                  <a:cubicBezTo>
                    <a:pt x="1210" y="186"/>
                    <a:pt x="1644" y="825"/>
                    <a:pt x="1507" y="1350"/>
                  </a:cubicBezTo>
                  <a:cubicBezTo>
                    <a:pt x="1363" y="1863"/>
                    <a:pt x="813" y="2136"/>
                    <a:pt x="306" y="2136"/>
                  </a:cubicBezTo>
                  <a:cubicBezTo>
                    <a:pt x="249" y="2136"/>
                    <a:pt x="192" y="2133"/>
                    <a:pt x="137" y="2126"/>
                  </a:cubicBezTo>
                  <a:cubicBezTo>
                    <a:pt x="69" y="2126"/>
                    <a:pt x="0" y="2217"/>
                    <a:pt x="0" y="2286"/>
                  </a:cubicBezTo>
                  <a:cubicBezTo>
                    <a:pt x="0" y="2377"/>
                    <a:pt x="69" y="2423"/>
                    <a:pt x="137" y="2423"/>
                  </a:cubicBezTo>
                  <a:cubicBezTo>
                    <a:pt x="197" y="2430"/>
                    <a:pt x="257" y="2434"/>
                    <a:pt x="317" y="2434"/>
                  </a:cubicBezTo>
                  <a:cubicBezTo>
                    <a:pt x="811" y="2434"/>
                    <a:pt x="1311" y="2188"/>
                    <a:pt x="1575" y="1761"/>
                  </a:cubicBezTo>
                  <a:cubicBezTo>
                    <a:pt x="1872" y="1304"/>
                    <a:pt x="1804" y="711"/>
                    <a:pt x="1415" y="323"/>
                  </a:cubicBezTo>
                  <a:cubicBezTo>
                    <a:pt x="1225" y="132"/>
                    <a:pt x="976" y="1"/>
                    <a:pt x="7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7072000" y="4473525"/>
              <a:ext cx="25700" cy="100550"/>
            </a:xfrm>
            <a:custGeom>
              <a:avLst/>
              <a:gdLst/>
              <a:ahLst/>
              <a:cxnLst/>
              <a:rect l="l" t="t" r="r" b="b"/>
              <a:pathLst>
                <a:path w="1028" h="4022" extrusionOk="0">
                  <a:moveTo>
                    <a:pt x="934" y="0"/>
                  </a:moveTo>
                  <a:cubicBezTo>
                    <a:pt x="885" y="0"/>
                    <a:pt x="834" y="34"/>
                    <a:pt x="823" y="103"/>
                  </a:cubicBezTo>
                  <a:cubicBezTo>
                    <a:pt x="731" y="765"/>
                    <a:pt x="594" y="1427"/>
                    <a:pt x="457" y="2066"/>
                  </a:cubicBezTo>
                  <a:cubicBezTo>
                    <a:pt x="389" y="2385"/>
                    <a:pt x="320" y="2682"/>
                    <a:pt x="252" y="2979"/>
                  </a:cubicBezTo>
                  <a:cubicBezTo>
                    <a:pt x="161" y="3276"/>
                    <a:pt x="1" y="3618"/>
                    <a:pt x="47" y="3915"/>
                  </a:cubicBezTo>
                  <a:cubicBezTo>
                    <a:pt x="61" y="3986"/>
                    <a:pt x="129" y="4022"/>
                    <a:pt x="194" y="4022"/>
                  </a:cubicBezTo>
                  <a:cubicBezTo>
                    <a:pt x="233" y="4022"/>
                    <a:pt x="272" y="4009"/>
                    <a:pt x="298" y="3983"/>
                  </a:cubicBezTo>
                  <a:cubicBezTo>
                    <a:pt x="503" y="3755"/>
                    <a:pt x="549" y="3367"/>
                    <a:pt x="617" y="3093"/>
                  </a:cubicBezTo>
                  <a:cubicBezTo>
                    <a:pt x="686" y="2751"/>
                    <a:pt x="754" y="2431"/>
                    <a:pt x="823" y="2089"/>
                  </a:cubicBezTo>
                  <a:cubicBezTo>
                    <a:pt x="937" y="1427"/>
                    <a:pt x="982" y="765"/>
                    <a:pt x="1028" y="103"/>
                  </a:cubicBezTo>
                  <a:cubicBezTo>
                    <a:pt x="1028" y="34"/>
                    <a:pt x="982"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7053950" y="4489850"/>
              <a:ext cx="70575" cy="12500"/>
            </a:xfrm>
            <a:custGeom>
              <a:avLst/>
              <a:gdLst/>
              <a:ahLst/>
              <a:cxnLst/>
              <a:rect l="l" t="t" r="r" b="b"/>
              <a:pathLst>
                <a:path w="2823" h="500" extrusionOk="0">
                  <a:moveTo>
                    <a:pt x="2617" y="0"/>
                  </a:moveTo>
                  <a:cubicBezTo>
                    <a:pt x="2557" y="0"/>
                    <a:pt x="2496" y="20"/>
                    <a:pt x="2435" y="20"/>
                  </a:cubicBezTo>
                  <a:cubicBezTo>
                    <a:pt x="2321" y="66"/>
                    <a:pt x="2207" y="66"/>
                    <a:pt x="2115" y="89"/>
                  </a:cubicBezTo>
                  <a:cubicBezTo>
                    <a:pt x="1910" y="135"/>
                    <a:pt x="1682" y="157"/>
                    <a:pt x="1476" y="180"/>
                  </a:cubicBezTo>
                  <a:cubicBezTo>
                    <a:pt x="1404" y="184"/>
                    <a:pt x="1332" y="186"/>
                    <a:pt x="1261" y="186"/>
                  </a:cubicBezTo>
                  <a:cubicBezTo>
                    <a:pt x="905" y="186"/>
                    <a:pt x="563" y="138"/>
                    <a:pt x="221" y="43"/>
                  </a:cubicBezTo>
                  <a:cubicBezTo>
                    <a:pt x="213" y="42"/>
                    <a:pt x="206" y="42"/>
                    <a:pt x="199" y="42"/>
                  </a:cubicBezTo>
                  <a:cubicBezTo>
                    <a:pt x="55" y="42"/>
                    <a:pt x="0" y="251"/>
                    <a:pt x="152" y="294"/>
                  </a:cubicBezTo>
                  <a:cubicBezTo>
                    <a:pt x="586" y="431"/>
                    <a:pt x="1042" y="500"/>
                    <a:pt x="1499" y="500"/>
                  </a:cubicBezTo>
                  <a:cubicBezTo>
                    <a:pt x="1727" y="500"/>
                    <a:pt x="1955" y="477"/>
                    <a:pt x="2184" y="431"/>
                  </a:cubicBezTo>
                  <a:cubicBezTo>
                    <a:pt x="2366" y="386"/>
                    <a:pt x="2663" y="363"/>
                    <a:pt x="2777" y="180"/>
                  </a:cubicBezTo>
                  <a:cubicBezTo>
                    <a:pt x="2823" y="112"/>
                    <a:pt x="2777" y="43"/>
                    <a:pt x="2709" y="20"/>
                  </a:cubicBezTo>
                  <a:cubicBezTo>
                    <a:pt x="2678" y="5"/>
                    <a:pt x="2648" y="0"/>
                    <a:pt x="2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7064025" y="4526875"/>
              <a:ext cx="54800" cy="5725"/>
            </a:xfrm>
            <a:custGeom>
              <a:avLst/>
              <a:gdLst/>
              <a:ahLst/>
              <a:cxnLst/>
              <a:rect l="l" t="t" r="r" b="b"/>
              <a:pathLst>
                <a:path w="2192" h="229" extrusionOk="0">
                  <a:moveTo>
                    <a:pt x="1142" y="0"/>
                  </a:moveTo>
                  <a:cubicBezTo>
                    <a:pt x="799" y="23"/>
                    <a:pt x="480" y="23"/>
                    <a:pt x="137" y="23"/>
                  </a:cubicBezTo>
                  <a:cubicBezTo>
                    <a:pt x="0" y="23"/>
                    <a:pt x="0" y="206"/>
                    <a:pt x="137" y="229"/>
                  </a:cubicBezTo>
                  <a:lnTo>
                    <a:pt x="1644" y="229"/>
                  </a:lnTo>
                  <a:cubicBezTo>
                    <a:pt x="1804" y="229"/>
                    <a:pt x="1986" y="229"/>
                    <a:pt x="2123" y="183"/>
                  </a:cubicBezTo>
                  <a:cubicBezTo>
                    <a:pt x="2192" y="160"/>
                    <a:pt x="2192" y="69"/>
                    <a:pt x="2123" y="46"/>
                  </a:cubicBezTo>
                  <a:cubicBezTo>
                    <a:pt x="1986" y="0"/>
                    <a:pt x="180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1678"/>
        <p:cNvGrpSpPr/>
        <p:nvPr/>
      </p:nvGrpSpPr>
      <p:grpSpPr>
        <a:xfrm>
          <a:off x="0" y="0"/>
          <a:ext cx="0" cy="0"/>
          <a:chOff x="0" y="0"/>
          <a:chExt cx="0" cy="0"/>
        </a:xfrm>
      </p:grpSpPr>
      <p:pic>
        <p:nvPicPr>
          <p:cNvPr id="1679" name="Google Shape;1679;p21"/>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680" name="Google Shape;1680;p21"/>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81" name="Google Shape;1681;p21"/>
          <p:cNvGrpSpPr/>
          <p:nvPr/>
        </p:nvGrpSpPr>
        <p:grpSpPr>
          <a:xfrm>
            <a:off x="8141996" y="33801"/>
            <a:ext cx="945122" cy="291966"/>
            <a:chOff x="5991288" y="-32341"/>
            <a:chExt cx="945122" cy="291966"/>
          </a:xfrm>
        </p:grpSpPr>
        <p:sp>
          <p:nvSpPr>
            <p:cNvPr id="1682" name="Google Shape;1682;p21"/>
            <p:cNvSpPr/>
            <p:nvPr/>
          </p:nvSpPr>
          <p:spPr>
            <a:xfrm rot="481870">
              <a:off x="5997784" y="12609"/>
              <a:ext cx="68389" cy="97798"/>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rot="481870">
              <a:off x="6068583" y="22254"/>
              <a:ext cx="72046" cy="103206"/>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1"/>
            <p:cNvSpPr/>
            <p:nvPr/>
          </p:nvSpPr>
          <p:spPr>
            <a:xfrm rot="481870">
              <a:off x="6154449" y="18516"/>
              <a:ext cx="64732" cy="123746"/>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1"/>
            <p:cNvSpPr/>
            <p:nvPr/>
          </p:nvSpPr>
          <p:spPr>
            <a:xfrm rot="481870">
              <a:off x="6285428" y="-29531"/>
              <a:ext cx="56718" cy="234926"/>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1"/>
            <p:cNvSpPr/>
            <p:nvPr/>
          </p:nvSpPr>
          <p:spPr>
            <a:xfrm rot="481870">
              <a:off x="6345357" y="49553"/>
              <a:ext cx="111064" cy="133238"/>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1"/>
            <p:cNvSpPr/>
            <p:nvPr/>
          </p:nvSpPr>
          <p:spPr>
            <a:xfrm rot="481870">
              <a:off x="6342078" y="100709"/>
              <a:ext cx="88851" cy="12371"/>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1"/>
            <p:cNvSpPr/>
            <p:nvPr/>
          </p:nvSpPr>
          <p:spPr>
            <a:xfrm rot="481870">
              <a:off x="6547889" y="128464"/>
              <a:ext cx="68428" cy="12410"/>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1"/>
            <p:cNvSpPr/>
            <p:nvPr/>
          </p:nvSpPr>
          <p:spPr>
            <a:xfrm rot="481870">
              <a:off x="6563092" y="87437"/>
              <a:ext cx="18673" cy="79281"/>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1"/>
            <p:cNvSpPr/>
            <p:nvPr/>
          </p:nvSpPr>
          <p:spPr>
            <a:xfrm rot="481870">
              <a:off x="6648888" y="77104"/>
              <a:ext cx="125030" cy="125885"/>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1"/>
            <p:cNvSpPr/>
            <p:nvPr/>
          </p:nvSpPr>
          <p:spPr>
            <a:xfrm rot="481870">
              <a:off x="6765064" y="25986"/>
              <a:ext cx="62904" cy="230375"/>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1"/>
            <p:cNvSpPr/>
            <p:nvPr/>
          </p:nvSpPr>
          <p:spPr>
            <a:xfrm rot="481870">
              <a:off x="6876337" y="203131"/>
              <a:ext cx="59558" cy="11554"/>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1"/>
            <p:cNvSpPr/>
            <p:nvPr/>
          </p:nvSpPr>
          <p:spPr>
            <a:xfrm rot="481870">
              <a:off x="6866917" y="184504"/>
              <a:ext cx="69284" cy="5368"/>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21"/>
          <p:cNvGrpSpPr/>
          <p:nvPr/>
        </p:nvGrpSpPr>
        <p:grpSpPr>
          <a:xfrm>
            <a:off x="6575516" y="118020"/>
            <a:ext cx="2515576" cy="527508"/>
            <a:chOff x="7045758" y="131254"/>
            <a:chExt cx="2515576" cy="527508"/>
          </a:xfrm>
        </p:grpSpPr>
        <p:sp>
          <p:nvSpPr>
            <p:cNvPr id="1695" name="Google Shape;1695;p21"/>
            <p:cNvSpPr/>
            <p:nvPr/>
          </p:nvSpPr>
          <p:spPr>
            <a:xfrm rot="481870">
              <a:off x="7051168" y="193964"/>
              <a:ext cx="72824" cy="82549"/>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1"/>
            <p:cNvSpPr/>
            <p:nvPr/>
          </p:nvSpPr>
          <p:spPr>
            <a:xfrm rot="481870">
              <a:off x="7136599" y="208249"/>
              <a:ext cx="78153" cy="76325"/>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1"/>
            <p:cNvSpPr/>
            <p:nvPr/>
          </p:nvSpPr>
          <p:spPr>
            <a:xfrm rot="481870">
              <a:off x="7220427" y="222471"/>
              <a:ext cx="69011" cy="79126"/>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1"/>
            <p:cNvSpPr/>
            <p:nvPr/>
          </p:nvSpPr>
          <p:spPr>
            <a:xfrm rot="481870">
              <a:off x="7336143" y="135641"/>
              <a:ext cx="78776" cy="227613"/>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1"/>
            <p:cNvSpPr/>
            <p:nvPr/>
          </p:nvSpPr>
          <p:spPr>
            <a:xfrm rot="481870">
              <a:off x="7381940" y="209380"/>
              <a:ext cx="98615" cy="131254"/>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1"/>
            <p:cNvSpPr/>
            <p:nvPr/>
          </p:nvSpPr>
          <p:spPr>
            <a:xfrm rot="481870">
              <a:off x="7378861" y="269153"/>
              <a:ext cx="67261" cy="18634"/>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1"/>
            <p:cNvSpPr/>
            <p:nvPr/>
          </p:nvSpPr>
          <p:spPr>
            <a:xfrm rot="481870">
              <a:off x="7487620" y="178707"/>
              <a:ext cx="67144" cy="172606"/>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1"/>
            <p:cNvSpPr/>
            <p:nvPr/>
          </p:nvSpPr>
          <p:spPr>
            <a:xfrm rot="481870">
              <a:off x="7616454" y="266899"/>
              <a:ext cx="64577" cy="83288"/>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1"/>
            <p:cNvSpPr/>
            <p:nvPr/>
          </p:nvSpPr>
          <p:spPr>
            <a:xfrm rot="481870">
              <a:off x="7676251" y="286671"/>
              <a:ext cx="79865" cy="7597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1"/>
            <p:cNvSpPr/>
            <p:nvPr/>
          </p:nvSpPr>
          <p:spPr>
            <a:xfrm rot="481870">
              <a:off x="7769875" y="272726"/>
              <a:ext cx="48899" cy="94959"/>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1"/>
            <p:cNvSpPr/>
            <p:nvPr/>
          </p:nvSpPr>
          <p:spPr>
            <a:xfrm rot="481870">
              <a:off x="7876227" y="178437"/>
              <a:ext cx="111881" cy="229441"/>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1"/>
            <p:cNvSpPr/>
            <p:nvPr/>
          </p:nvSpPr>
          <p:spPr>
            <a:xfrm rot="481870">
              <a:off x="7950318" y="275017"/>
              <a:ext cx="131993" cy="111258"/>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1"/>
            <p:cNvSpPr/>
            <p:nvPr/>
          </p:nvSpPr>
          <p:spPr>
            <a:xfrm rot="481870">
              <a:off x="8080683" y="219653"/>
              <a:ext cx="67066" cy="239556"/>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1"/>
            <p:cNvSpPr/>
            <p:nvPr/>
          </p:nvSpPr>
          <p:spPr>
            <a:xfrm rot="481870">
              <a:off x="8233591" y="402287"/>
              <a:ext cx="82627" cy="14549"/>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1"/>
            <p:cNvSpPr/>
            <p:nvPr/>
          </p:nvSpPr>
          <p:spPr>
            <a:xfrm rot="481870">
              <a:off x="8378762" y="392230"/>
              <a:ext cx="125030" cy="89901"/>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1"/>
            <p:cNvSpPr/>
            <p:nvPr/>
          </p:nvSpPr>
          <p:spPr>
            <a:xfrm rot="481870">
              <a:off x="8492299" y="408184"/>
              <a:ext cx="24002" cy="7208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1"/>
            <p:cNvSpPr/>
            <p:nvPr/>
          </p:nvSpPr>
          <p:spPr>
            <a:xfrm rot="481870">
              <a:off x="8554689" y="414273"/>
              <a:ext cx="76403" cy="78581"/>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1"/>
            <p:cNvSpPr/>
            <p:nvPr/>
          </p:nvSpPr>
          <p:spPr>
            <a:xfrm rot="481870">
              <a:off x="8689338" y="318059"/>
              <a:ext cx="65783" cy="217187"/>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1"/>
            <p:cNvSpPr/>
            <p:nvPr/>
          </p:nvSpPr>
          <p:spPr>
            <a:xfrm rot="481870">
              <a:off x="8760568" y="393069"/>
              <a:ext cx="104840" cy="14059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1"/>
            <p:cNvSpPr/>
            <p:nvPr/>
          </p:nvSpPr>
          <p:spPr>
            <a:xfrm rot="481870">
              <a:off x="8752447" y="462396"/>
              <a:ext cx="123435" cy="17000"/>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1"/>
            <p:cNvSpPr/>
            <p:nvPr/>
          </p:nvSpPr>
          <p:spPr>
            <a:xfrm rot="481870">
              <a:off x="8869688" y="350443"/>
              <a:ext cx="58236" cy="19443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1"/>
            <p:cNvSpPr/>
            <p:nvPr/>
          </p:nvSpPr>
          <p:spPr>
            <a:xfrm rot="481870">
              <a:off x="9002461" y="440036"/>
              <a:ext cx="139851" cy="115888"/>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1"/>
            <p:cNvSpPr/>
            <p:nvPr/>
          </p:nvSpPr>
          <p:spPr>
            <a:xfrm rot="481870">
              <a:off x="9134836" y="503314"/>
              <a:ext cx="99043" cy="48588"/>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1"/>
            <p:cNvSpPr/>
            <p:nvPr/>
          </p:nvSpPr>
          <p:spPr>
            <a:xfrm rot="481870">
              <a:off x="9292294" y="390158"/>
              <a:ext cx="96748" cy="21018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1"/>
            <p:cNvSpPr/>
            <p:nvPr/>
          </p:nvSpPr>
          <p:spPr>
            <a:xfrm rot="481870">
              <a:off x="9358192" y="478692"/>
              <a:ext cx="111025" cy="116899"/>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1"/>
            <p:cNvSpPr/>
            <p:nvPr/>
          </p:nvSpPr>
          <p:spPr>
            <a:xfrm rot="481870">
              <a:off x="9481373" y="416328"/>
              <a:ext cx="63565" cy="239167"/>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21"/>
          <p:cNvGrpSpPr/>
          <p:nvPr/>
        </p:nvGrpSpPr>
        <p:grpSpPr>
          <a:xfrm rot="1212628">
            <a:off x="44078" y="4649846"/>
            <a:ext cx="1524009" cy="521890"/>
            <a:chOff x="1613175" y="709350"/>
            <a:chExt cx="956575" cy="327575"/>
          </a:xfrm>
        </p:grpSpPr>
        <p:sp>
          <p:nvSpPr>
            <p:cNvPr id="1722" name="Google Shape;1722;p21"/>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1"/>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1"/>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1"/>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1"/>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1"/>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1"/>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1"/>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1"/>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1"/>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1"/>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1"/>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1"/>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1"/>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1"/>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1"/>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1"/>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1"/>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1"/>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1"/>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2" name="Google Shape;1742;p21"/>
          <p:cNvPicPr preferRelativeResize="0"/>
          <p:nvPr/>
        </p:nvPicPr>
        <p:blipFill>
          <a:blip r:embed="rId3">
            <a:alphaModFix/>
          </a:blip>
          <a:stretch>
            <a:fillRect/>
          </a:stretch>
        </p:blipFill>
        <p:spPr>
          <a:xfrm rot="-2848184">
            <a:off x="7965892" y="4217213"/>
            <a:ext cx="2401992" cy="1647199"/>
          </a:xfrm>
          <a:prstGeom prst="rect">
            <a:avLst/>
          </a:prstGeom>
          <a:noFill/>
          <a:ln>
            <a:noFill/>
          </a:ln>
        </p:spPr>
      </p:pic>
      <p:pic>
        <p:nvPicPr>
          <p:cNvPr id="1743" name="Google Shape;1743;p21"/>
          <p:cNvPicPr preferRelativeResize="0"/>
          <p:nvPr/>
        </p:nvPicPr>
        <p:blipFill>
          <a:blip r:embed="rId4">
            <a:alphaModFix/>
          </a:blip>
          <a:stretch>
            <a:fillRect/>
          </a:stretch>
        </p:blipFill>
        <p:spPr>
          <a:xfrm rot="-1337569" flipH="1">
            <a:off x="-114470" y="930942"/>
            <a:ext cx="1170164" cy="176764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744"/>
        <p:cNvGrpSpPr/>
        <p:nvPr/>
      </p:nvGrpSpPr>
      <p:grpSpPr>
        <a:xfrm>
          <a:off x="0" y="0"/>
          <a:ext cx="0" cy="0"/>
          <a:chOff x="0" y="0"/>
          <a:chExt cx="0" cy="0"/>
        </a:xfrm>
      </p:grpSpPr>
      <p:pic>
        <p:nvPicPr>
          <p:cNvPr id="1745" name="Google Shape;1745;p22"/>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746" name="Google Shape;1746;p22"/>
          <p:cNvSpPr txBox="1">
            <a:spLocks noGrp="1"/>
          </p:cNvSpPr>
          <p:nvPr>
            <p:ph type="title"/>
          </p:nvPr>
        </p:nvSpPr>
        <p:spPr>
          <a:xfrm>
            <a:off x="720000" y="445025"/>
            <a:ext cx="7704000" cy="7938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47" name="Google Shape;1747;p22"/>
          <p:cNvGrpSpPr/>
          <p:nvPr/>
        </p:nvGrpSpPr>
        <p:grpSpPr>
          <a:xfrm rot="1526374">
            <a:off x="-661950" y="712192"/>
            <a:ext cx="1348151" cy="461669"/>
            <a:chOff x="1613175" y="709350"/>
            <a:chExt cx="956575" cy="327575"/>
          </a:xfrm>
        </p:grpSpPr>
        <p:sp>
          <p:nvSpPr>
            <p:cNvPr id="1748" name="Google Shape;1748;p22"/>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2"/>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2"/>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22"/>
          <p:cNvGrpSpPr/>
          <p:nvPr/>
        </p:nvGrpSpPr>
        <p:grpSpPr>
          <a:xfrm rot="917108">
            <a:off x="7078992" y="183847"/>
            <a:ext cx="2819866" cy="379975"/>
            <a:chOff x="1578475" y="3280575"/>
            <a:chExt cx="1369025" cy="184475"/>
          </a:xfrm>
        </p:grpSpPr>
        <p:grpSp>
          <p:nvGrpSpPr>
            <p:cNvPr id="1769" name="Google Shape;1769;p22"/>
            <p:cNvGrpSpPr/>
            <p:nvPr/>
          </p:nvGrpSpPr>
          <p:grpSpPr>
            <a:xfrm>
              <a:off x="1578475" y="3288925"/>
              <a:ext cx="1314275" cy="176125"/>
              <a:chOff x="1578475" y="3288925"/>
              <a:chExt cx="1314275" cy="176125"/>
            </a:xfrm>
          </p:grpSpPr>
          <p:sp>
            <p:nvSpPr>
              <p:cNvPr id="1770" name="Google Shape;1770;p22"/>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2"/>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2"/>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2"/>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2"/>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2"/>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2"/>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2"/>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2"/>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2"/>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2"/>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2"/>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2"/>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2"/>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2"/>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22"/>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
    <p:spTree>
      <p:nvGrpSpPr>
        <p:cNvPr id="1" name="Shape 1790"/>
        <p:cNvGrpSpPr/>
        <p:nvPr/>
      </p:nvGrpSpPr>
      <p:grpSpPr>
        <a:xfrm>
          <a:off x="0" y="0"/>
          <a:ext cx="0" cy="0"/>
          <a:chOff x="0" y="0"/>
          <a:chExt cx="0" cy="0"/>
        </a:xfrm>
      </p:grpSpPr>
      <p:pic>
        <p:nvPicPr>
          <p:cNvPr id="1791" name="Google Shape;1791;p23"/>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792" name="Google Shape;1792;p23"/>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93" name="Google Shape;1793;p23"/>
          <p:cNvSpPr txBox="1">
            <a:spLocks noGrp="1"/>
          </p:cNvSpPr>
          <p:nvPr>
            <p:ph type="subTitle" idx="1"/>
          </p:nvPr>
        </p:nvSpPr>
        <p:spPr>
          <a:xfrm>
            <a:off x="4832039" y="1839613"/>
            <a:ext cx="3254100" cy="193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4" name="Google Shape;1794;p23"/>
          <p:cNvSpPr txBox="1">
            <a:spLocks noGrp="1"/>
          </p:cNvSpPr>
          <p:nvPr>
            <p:ph type="subTitle" idx="2"/>
          </p:nvPr>
        </p:nvSpPr>
        <p:spPr>
          <a:xfrm>
            <a:off x="1057861" y="1839613"/>
            <a:ext cx="3254100" cy="193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95" name="Google Shape;1795;p23"/>
          <p:cNvGrpSpPr/>
          <p:nvPr/>
        </p:nvGrpSpPr>
        <p:grpSpPr>
          <a:xfrm rot="1212628">
            <a:off x="44078" y="4421246"/>
            <a:ext cx="1524009" cy="521890"/>
            <a:chOff x="1613175" y="709350"/>
            <a:chExt cx="956575" cy="327575"/>
          </a:xfrm>
        </p:grpSpPr>
        <p:sp>
          <p:nvSpPr>
            <p:cNvPr id="1796" name="Google Shape;1796;p23"/>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3"/>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3"/>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3"/>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3"/>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3"/>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3"/>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3"/>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3"/>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3"/>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3"/>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3"/>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3"/>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3"/>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3"/>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3"/>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3"/>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3"/>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3"/>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3"/>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16" name="Google Shape;1816;p23"/>
          <p:cNvPicPr preferRelativeResize="0"/>
          <p:nvPr/>
        </p:nvPicPr>
        <p:blipFill>
          <a:blip r:embed="rId3">
            <a:alphaModFix/>
          </a:blip>
          <a:stretch>
            <a:fillRect/>
          </a:stretch>
        </p:blipFill>
        <p:spPr>
          <a:xfrm rot="-1159270" flipH="1">
            <a:off x="-200020" y="1777817"/>
            <a:ext cx="1170165" cy="1767645"/>
          </a:xfrm>
          <a:prstGeom prst="rect">
            <a:avLst/>
          </a:prstGeom>
          <a:noFill/>
          <a:ln>
            <a:noFill/>
          </a:ln>
        </p:spPr>
      </p:pic>
      <p:grpSp>
        <p:nvGrpSpPr>
          <p:cNvPr id="1817" name="Google Shape;1817;p23"/>
          <p:cNvGrpSpPr/>
          <p:nvPr/>
        </p:nvGrpSpPr>
        <p:grpSpPr>
          <a:xfrm>
            <a:off x="8141996" y="33801"/>
            <a:ext cx="945122" cy="291966"/>
            <a:chOff x="5991288" y="-32341"/>
            <a:chExt cx="945122" cy="291966"/>
          </a:xfrm>
        </p:grpSpPr>
        <p:sp>
          <p:nvSpPr>
            <p:cNvPr id="1818" name="Google Shape;1818;p23"/>
            <p:cNvSpPr/>
            <p:nvPr/>
          </p:nvSpPr>
          <p:spPr>
            <a:xfrm rot="481870">
              <a:off x="5997784" y="12609"/>
              <a:ext cx="68389" cy="97798"/>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3"/>
            <p:cNvSpPr/>
            <p:nvPr/>
          </p:nvSpPr>
          <p:spPr>
            <a:xfrm rot="481870">
              <a:off x="6068583" y="22254"/>
              <a:ext cx="72046" cy="103206"/>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3"/>
            <p:cNvSpPr/>
            <p:nvPr/>
          </p:nvSpPr>
          <p:spPr>
            <a:xfrm rot="481870">
              <a:off x="6154449" y="18516"/>
              <a:ext cx="64732" cy="123746"/>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3"/>
            <p:cNvSpPr/>
            <p:nvPr/>
          </p:nvSpPr>
          <p:spPr>
            <a:xfrm rot="481870">
              <a:off x="6285428" y="-29531"/>
              <a:ext cx="56718" cy="234926"/>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3"/>
            <p:cNvSpPr/>
            <p:nvPr/>
          </p:nvSpPr>
          <p:spPr>
            <a:xfrm rot="481870">
              <a:off x="6345357" y="49553"/>
              <a:ext cx="111064" cy="133238"/>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3"/>
            <p:cNvSpPr/>
            <p:nvPr/>
          </p:nvSpPr>
          <p:spPr>
            <a:xfrm rot="481870">
              <a:off x="6342078" y="100709"/>
              <a:ext cx="88851" cy="12371"/>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3"/>
            <p:cNvSpPr/>
            <p:nvPr/>
          </p:nvSpPr>
          <p:spPr>
            <a:xfrm rot="481870">
              <a:off x="6547889" y="128464"/>
              <a:ext cx="68428" cy="12410"/>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3"/>
            <p:cNvSpPr/>
            <p:nvPr/>
          </p:nvSpPr>
          <p:spPr>
            <a:xfrm rot="481870">
              <a:off x="6563092" y="87437"/>
              <a:ext cx="18673" cy="79281"/>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3"/>
            <p:cNvSpPr/>
            <p:nvPr/>
          </p:nvSpPr>
          <p:spPr>
            <a:xfrm rot="481870">
              <a:off x="6648888" y="77104"/>
              <a:ext cx="125030" cy="125885"/>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3"/>
            <p:cNvSpPr/>
            <p:nvPr/>
          </p:nvSpPr>
          <p:spPr>
            <a:xfrm rot="481870">
              <a:off x="6765064" y="25986"/>
              <a:ext cx="62904" cy="230375"/>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3"/>
            <p:cNvSpPr/>
            <p:nvPr/>
          </p:nvSpPr>
          <p:spPr>
            <a:xfrm rot="481870">
              <a:off x="6876337" y="203131"/>
              <a:ext cx="59558" cy="11554"/>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3"/>
            <p:cNvSpPr/>
            <p:nvPr/>
          </p:nvSpPr>
          <p:spPr>
            <a:xfrm rot="481870">
              <a:off x="6866917" y="184504"/>
              <a:ext cx="69284" cy="5368"/>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 name="Google Shape;1830;p23"/>
          <p:cNvGrpSpPr/>
          <p:nvPr/>
        </p:nvGrpSpPr>
        <p:grpSpPr>
          <a:xfrm>
            <a:off x="6575516" y="118020"/>
            <a:ext cx="2515576" cy="527508"/>
            <a:chOff x="7045758" y="131254"/>
            <a:chExt cx="2515576" cy="527508"/>
          </a:xfrm>
        </p:grpSpPr>
        <p:sp>
          <p:nvSpPr>
            <p:cNvPr id="1831" name="Google Shape;1831;p23"/>
            <p:cNvSpPr/>
            <p:nvPr/>
          </p:nvSpPr>
          <p:spPr>
            <a:xfrm rot="481870">
              <a:off x="7051168" y="193964"/>
              <a:ext cx="72824" cy="82549"/>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3"/>
            <p:cNvSpPr/>
            <p:nvPr/>
          </p:nvSpPr>
          <p:spPr>
            <a:xfrm rot="481870">
              <a:off x="7136599" y="208249"/>
              <a:ext cx="78153" cy="76325"/>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3"/>
            <p:cNvSpPr/>
            <p:nvPr/>
          </p:nvSpPr>
          <p:spPr>
            <a:xfrm rot="481870">
              <a:off x="7220427" y="222471"/>
              <a:ext cx="69011" cy="79126"/>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3"/>
            <p:cNvSpPr/>
            <p:nvPr/>
          </p:nvSpPr>
          <p:spPr>
            <a:xfrm rot="481870">
              <a:off x="7336143" y="135641"/>
              <a:ext cx="78776" cy="227613"/>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3"/>
            <p:cNvSpPr/>
            <p:nvPr/>
          </p:nvSpPr>
          <p:spPr>
            <a:xfrm rot="481870">
              <a:off x="7381940" y="209380"/>
              <a:ext cx="98615" cy="131254"/>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3"/>
            <p:cNvSpPr/>
            <p:nvPr/>
          </p:nvSpPr>
          <p:spPr>
            <a:xfrm rot="481870">
              <a:off x="7378861" y="269153"/>
              <a:ext cx="67261" cy="18634"/>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3"/>
            <p:cNvSpPr/>
            <p:nvPr/>
          </p:nvSpPr>
          <p:spPr>
            <a:xfrm rot="481870">
              <a:off x="7487620" y="178707"/>
              <a:ext cx="67144" cy="172606"/>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3"/>
            <p:cNvSpPr/>
            <p:nvPr/>
          </p:nvSpPr>
          <p:spPr>
            <a:xfrm rot="481870">
              <a:off x="7616454" y="266899"/>
              <a:ext cx="64577" cy="83288"/>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3"/>
            <p:cNvSpPr/>
            <p:nvPr/>
          </p:nvSpPr>
          <p:spPr>
            <a:xfrm rot="481870">
              <a:off x="7676251" y="286671"/>
              <a:ext cx="79865" cy="7597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3"/>
            <p:cNvSpPr/>
            <p:nvPr/>
          </p:nvSpPr>
          <p:spPr>
            <a:xfrm rot="481870">
              <a:off x="7769875" y="272726"/>
              <a:ext cx="48899" cy="94959"/>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3"/>
            <p:cNvSpPr/>
            <p:nvPr/>
          </p:nvSpPr>
          <p:spPr>
            <a:xfrm rot="481870">
              <a:off x="7876227" y="178437"/>
              <a:ext cx="111881" cy="229441"/>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3"/>
            <p:cNvSpPr/>
            <p:nvPr/>
          </p:nvSpPr>
          <p:spPr>
            <a:xfrm rot="481870">
              <a:off x="7950318" y="275017"/>
              <a:ext cx="131993" cy="111258"/>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3"/>
            <p:cNvSpPr/>
            <p:nvPr/>
          </p:nvSpPr>
          <p:spPr>
            <a:xfrm rot="481870">
              <a:off x="8080683" y="219653"/>
              <a:ext cx="67066" cy="239556"/>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3"/>
            <p:cNvSpPr/>
            <p:nvPr/>
          </p:nvSpPr>
          <p:spPr>
            <a:xfrm rot="481870">
              <a:off x="8233591" y="402287"/>
              <a:ext cx="82627" cy="14549"/>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3"/>
            <p:cNvSpPr/>
            <p:nvPr/>
          </p:nvSpPr>
          <p:spPr>
            <a:xfrm rot="481870">
              <a:off x="8378762" y="392230"/>
              <a:ext cx="125030" cy="89901"/>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3"/>
            <p:cNvSpPr/>
            <p:nvPr/>
          </p:nvSpPr>
          <p:spPr>
            <a:xfrm rot="481870">
              <a:off x="8492299" y="408184"/>
              <a:ext cx="24002" cy="7208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3"/>
            <p:cNvSpPr/>
            <p:nvPr/>
          </p:nvSpPr>
          <p:spPr>
            <a:xfrm rot="481870">
              <a:off x="8554689" y="414273"/>
              <a:ext cx="76403" cy="78581"/>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3"/>
            <p:cNvSpPr/>
            <p:nvPr/>
          </p:nvSpPr>
          <p:spPr>
            <a:xfrm rot="481870">
              <a:off x="8689338" y="318059"/>
              <a:ext cx="65783" cy="217187"/>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3"/>
            <p:cNvSpPr/>
            <p:nvPr/>
          </p:nvSpPr>
          <p:spPr>
            <a:xfrm rot="481870">
              <a:off x="8760568" y="393069"/>
              <a:ext cx="104840" cy="14059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3"/>
            <p:cNvSpPr/>
            <p:nvPr/>
          </p:nvSpPr>
          <p:spPr>
            <a:xfrm rot="481870">
              <a:off x="8752447" y="462396"/>
              <a:ext cx="123435" cy="17000"/>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3"/>
            <p:cNvSpPr/>
            <p:nvPr/>
          </p:nvSpPr>
          <p:spPr>
            <a:xfrm rot="481870">
              <a:off x="8869688" y="350443"/>
              <a:ext cx="58236" cy="19443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3"/>
            <p:cNvSpPr/>
            <p:nvPr/>
          </p:nvSpPr>
          <p:spPr>
            <a:xfrm rot="481870">
              <a:off x="9002461" y="440036"/>
              <a:ext cx="139851" cy="115888"/>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3"/>
            <p:cNvSpPr/>
            <p:nvPr/>
          </p:nvSpPr>
          <p:spPr>
            <a:xfrm rot="481870">
              <a:off x="9134836" y="503314"/>
              <a:ext cx="99043" cy="48588"/>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3"/>
            <p:cNvSpPr/>
            <p:nvPr/>
          </p:nvSpPr>
          <p:spPr>
            <a:xfrm rot="481870">
              <a:off x="9292294" y="390158"/>
              <a:ext cx="96748" cy="21018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3"/>
            <p:cNvSpPr/>
            <p:nvPr/>
          </p:nvSpPr>
          <p:spPr>
            <a:xfrm rot="481870">
              <a:off x="9358192" y="478692"/>
              <a:ext cx="111025" cy="116899"/>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3"/>
            <p:cNvSpPr/>
            <p:nvPr/>
          </p:nvSpPr>
          <p:spPr>
            <a:xfrm rot="481870">
              <a:off x="9481373" y="416328"/>
              <a:ext cx="63565" cy="239167"/>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57" name="Google Shape;1857;p23"/>
          <p:cNvPicPr preferRelativeResize="0"/>
          <p:nvPr/>
        </p:nvPicPr>
        <p:blipFill>
          <a:blip r:embed="rId4">
            <a:alphaModFix/>
          </a:blip>
          <a:stretch>
            <a:fillRect/>
          </a:stretch>
        </p:blipFill>
        <p:spPr>
          <a:xfrm rot="-2848184">
            <a:off x="7813492" y="4141013"/>
            <a:ext cx="2401992" cy="1647199"/>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858"/>
        <p:cNvGrpSpPr/>
        <p:nvPr/>
      </p:nvGrpSpPr>
      <p:grpSpPr>
        <a:xfrm>
          <a:off x="0" y="0"/>
          <a:ext cx="0" cy="0"/>
          <a:chOff x="0" y="0"/>
          <a:chExt cx="0" cy="0"/>
        </a:xfrm>
      </p:grpSpPr>
      <p:pic>
        <p:nvPicPr>
          <p:cNvPr id="1859" name="Google Shape;1859;p24"/>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860" name="Google Shape;1860;p24"/>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1" name="Google Shape;1861;p24"/>
          <p:cNvSpPr txBox="1">
            <a:spLocks noGrp="1"/>
          </p:cNvSpPr>
          <p:nvPr>
            <p:ph type="subTitle" idx="1"/>
          </p:nvPr>
        </p:nvSpPr>
        <p:spPr>
          <a:xfrm>
            <a:off x="937625" y="3098352"/>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2" name="Google Shape;1862;p24"/>
          <p:cNvSpPr txBox="1">
            <a:spLocks noGrp="1"/>
          </p:cNvSpPr>
          <p:nvPr>
            <p:ph type="subTitle" idx="2"/>
          </p:nvPr>
        </p:nvSpPr>
        <p:spPr>
          <a:xfrm>
            <a:off x="3484347" y="3098352"/>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3" name="Google Shape;1863;p24"/>
          <p:cNvSpPr txBox="1">
            <a:spLocks noGrp="1"/>
          </p:cNvSpPr>
          <p:nvPr>
            <p:ph type="subTitle" idx="3"/>
          </p:nvPr>
        </p:nvSpPr>
        <p:spPr>
          <a:xfrm>
            <a:off x="6031075" y="3098352"/>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4" name="Google Shape;1864;p24"/>
          <p:cNvSpPr txBox="1">
            <a:spLocks noGrp="1"/>
          </p:cNvSpPr>
          <p:nvPr>
            <p:ph type="subTitle" idx="4"/>
          </p:nvPr>
        </p:nvSpPr>
        <p:spPr>
          <a:xfrm>
            <a:off x="937625" y="2590742"/>
            <a:ext cx="2175300" cy="66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1865" name="Google Shape;1865;p24"/>
          <p:cNvSpPr txBox="1">
            <a:spLocks noGrp="1"/>
          </p:cNvSpPr>
          <p:nvPr>
            <p:ph type="subTitle" idx="5"/>
          </p:nvPr>
        </p:nvSpPr>
        <p:spPr>
          <a:xfrm>
            <a:off x="3484350" y="2590742"/>
            <a:ext cx="2175300" cy="66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1866" name="Google Shape;1866;p24"/>
          <p:cNvSpPr txBox="1">
            <a:spLocks noGrp="1"/>
          </p:cNvSpPr>
          <p:nvPr>
            <p:ph type="subTitle" idx="6"/>
          </p:nvPr>
        </p:nvSpPr>
        <p:spPr>
          <a:xfrm>
            <a:off x="6031075" y="2590742"/>
            <a:ext cx="2175300" cy="66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1867" name="Google Shape;1867;p24"/>
          <p:cNvGrpSpPr/>
          <p:nvPr/>
        </p:nvGrpSpPr>
        <p:grpSpPr>
          <a:xfrm rot="900094">
            <a:off x="-304432" y="4417536"/>
            <a:ext cx="2305357" cy="372933"/>
            <a:chOff x="3104975" y="1193225"/>
            <a:chExt cx="1718200" cy="277950"/>
          </a:xfrm>
        </p:grpSpPr>
        <p:sp>
          <p:nvSpPr>
            <p:cNvPr id="1868" name="Google Shape;1868;p24"/>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4"/>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4"/>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4"/>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00" name="Google Shape;1900;p24"/>
          <p:cNvPicPr preferRelativeResize="0"/>
          <p:nvPr/>
        </p:nvPicPr>
        <p:blipFill>
          <a:blip r:embed="rId3">
            <a:alphaModFix/>
          </a:blip>
          <a:stretch>
            <a:fillRect/>
          </a:stretch>
        </p:blipFill>
        <p:spPr>
          <a:xfrm rot="-7951816" flipH="1">
            <a:off x="7764904" y="-670624"/>
            <a:ext cx="2401992" cy="1647199"/>
          </a:xfrm>
          <a:prstGeom prst="rect">
            <a:avLst/>
          </a:prstGeom>
          <a:noFill/>
          <a:ln>
            <a:noFill/>
          </a:ln>
        </p:spPr>
      </p:pic>
      <p:grpSp>
        <p:nvGrpSpPr>
          <p:cNvPr id="1901" name="Google Shape;1901;p24"/>
          <p:cNvGrpSpPr/>
          <p:nvPr/>
        </p:nvGrpSpPr>
        <p:grpSpPr>
          <a:xfrm rot="1270100">
            <a:off x="8289734" y="3654298"/>
            <a:ext cx="891683" cy="1126704"/>
            <a:chOff x="-287146" y="3916281"/>
            <a:chExt cx="891705" cy="1126732"/>
          </a:xfrm>
        </p:grpSpPr>
        <p:sp>
          <p:nvSpPr>
            <p:cNvPr id="1902" name="Google Shape;1902;p24"/>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4"/>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4"/>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24"/>
          <p:cNvGrpSpPr/>
          <p:nvPr/>
        </p:nvGrpSpPr>
        <p:grpSpPr>
          <a:xfrm rot="1447348">
            <a:off x="7331604" y="4533080"/>
            <a:ext cx="783288" cy="584475"/>
            <a:chOff x="713220" y="4240224"/>
            <a:chExt cx="783265" cy="584459"/>
          </a:xfrm>
        </p:grpSpPr>
        <p:sp>
          <p:nvSpPr>
            <p:cNvPr id="1921" name="Google Shape;1921;p24"/>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4"/>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4"/>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4"/>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4"/>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4"/>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4"/>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4"/>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4"/>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 name="Google Shape;1941;p24"/>
          <p:cNvGrpSpPr/>
          <p:nvPr/>
        </p:nvGrpSpPr>
        <p:grpSpPr>
          <a:xfrm>
            <a:off x="8286147" y="4845534"/>
            <a:ext cx="289258" cy="236409"/>
            <a:chOff x="1075772" y="4797559"/>
            <a:chExt cx="289258" cy="236409"/>
          </a:xfrm>
        </p:grpSpPr>
        <p:sp>
          <p:nvSpPr>
            <p:cNvPr id="1942" name="Google Shape;1942;p24"/>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24"/>
          <p:cNvGrpSpPr/>
          <p:nvPr/>
        </p:nvGrpSpPr>
        <p:grpSpPr>
          <a:xfrm rot="-481980">
            <a:off x="90771" y="-84707"/>
            <a:ext cx="870219" cy="586057"/>
            <a:chOff x="2711292" y="703500"/>
            <a:chExt cx="551758" cy="371586"/>
          </a:xfrm>
        </p:grpSpPr>
        <p:sp>
          <p:nvSpPr>
            <p:cNvPr id="1948" name="Google Shape;1948;p24"/>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0" name="Google Shape;1950;p24"/>
            <p:cNvGrpSpPr/>
            <p:nvPr/>
          </p:nvGrpSpPr>
          <p:grpSpPr>
            <a:xfrm>
              <a:off x="2711292" y="703500"/>
              <a:ext cx="551758" cy="371586"/>
              <a:chOff x="2711292" y="703500"/>
              <a:chExt cx="551758" cy="371586"/>
            </a:xfrm>
          </p:grpSpPr>
          <p:sp>
            <p:nvSpPr>
              <p:cNvPr id="1951" name="Google Shape;1951;p24"/>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957"/>
        <p:cNvGrpSpPr/>
        <p:nvPr/>
      </p:nvGrpSpPr>
      <p:grpSpPr>
        <a:xfrm>
          <a:off x="0" y="0"/>
          <a:ext cx="0" cy="0"/>
          <a:chOff x="0" y="0"/>
          <a:chExt cx="0" cy="0"/>
        </a:xfrm>
      </p:grpSpPr>
      <p:pic>
        <p:nvPicPr>
          <p:cNvPr id="1958" name="Google Shape;1958;p25"/>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1959" name="Google Shape;1959;p25"/>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0" name="Google Shape;1960;p25"/>
          <p:cNvSpPr txBox="1">
            <a:spLocks noGrp="1"/>
          </p:cNvSpPr>
          <p:nvPr>
            <p:ph type="subTitle" idx="1"/>
          </p:nvPr>
        </p:nvSpPr>
        <p:spPr>
          <a:xfrm>
            <a:off x="1027025" y="3752255"/>
            <a:ext cx="1996500" cy="627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1" name="Google Shape;1961;p25"/>
          <p:cNvSpPr txBox="1">
            <a:spLocks noGrp="1"/>
          </p:cNvSpPr>
          <p:nvPr>
            <p:ph type="subTitle" idx="2"/>
          </p:nvPr>
        </p:nvSpPr>
        <p:spPr>
          <a:xfrm>
            <a:off x="3573750" y="3752255"/>
            <a:ext cx="1996500" cy="627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2" name="Google Shape;1962;p25"/>
          <p:cNvSpPr txBox="1">
            <a:spLocks noGrp="1"/>
          </p:cNvSpPr>
          <p:nvPr>
            <p:ph type="subTitle" idx="3"/>
          </p:nvPr>
        </p:nvSpPr>
        <p:spPr>
          <a:xfrm>
            <a:off x="6120525" y="3752255"/>
            <a:ext cx="1996500" cy="627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3" name="Google Shape;1963;p25"/>
          <p:cNvSpPr txBox="1">
            <a:spLocks noGrp="1"/>
          </p:cNvSpPr>
          <p:nvPr>
            <p:ph type="subTitle" idx="4"/>
          </p:nvPr>
        </p:nvSpPr>
        <p:spPr>
          <a:xfrm>
            <a:off x="1027025" y="3158275"/>
            <a:ext cx="1996500" cy="7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1964" name="Google Shape;1964;p25"/>
          <p:cNvSpPr txBox="1">
            <a:spLocks noGrp="1"/>
          </p:cNvSpPr>
          <p:nvPr>
            <p:ph type="subTitle" idx="5"/>
          </p:nvPr>
        </p:nvSpPr>
        <p:spPr>
          <a:xfrm>
            <a:off x="3573753" y="3158275"/>
            <a:ext cx="1996500" cy="7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1965" name="Google Shape;1965;p25"/>
          <p:cNvSpPr txBox="1">
            <a:spLocks noGrp="1"/>
          </p:cNvSpPr>
          <p:nvPr>
            <p:ph type="subTitle" idx="6"/>
          </p:nvPr>
        </p:nvSpPr>
        <p:spPr>
          <a:xfrm>
            <a:off x="6120525" y="3158275"/>
            <a:ext cx="1996500" cy="7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1966" name="Google Shape;1966;p25"/>
          <p:cNvGrpSpPr/>
          <p:nvPr/>
        </p:nvGrpSpPr>
        <p:grpSpPr>
          <a:xfrm rot="-590589">
            <a:off x="-275896" y="-124195"/>
            <a:ext cx="1437715" cy="1115736"/>
            <a:chOff x="1537450" y="2399850"/>
            <a:chExt cx="1045425" cy="811300"/>
          </a:xfrm>
        </p:grpSpPr>
        <p:sp>
          <p:nvSpPr>
            <p:cNvPr id="1967" name="Google Shape;1967;p25"/>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5"/>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5"/>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5"/>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5"/>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5"/>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5"/>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5"/>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5"/>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5"/>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5"/>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5"/>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5"/>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5"/>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5"/>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5"/>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5"/>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5"/>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5"/>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5"/>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5"/>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5"/>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5"/>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90" name="Google Shape;1990;p25"/>
          <p:cNvPicPr preferRelativeResize="0"/>
          <p:nvPr/>
        </p:nvPicPr>
        <p:blipFill>
          <a:blip r:embed="rId3">
            <a:alphaModFix/>
          </a:blip>
          <a:stretch>
            <a:fillRect/>
          </a:stretch>
        </p:blipFill>
        <p:spPr>
          <a:xfrm rot="4962730">
            <a:off x="-670391" y="3705903"/>
            <a:ext cx="2287982" cy="537520"/>
          </a:xfrm>
          <a:prstGeom prst="rect">
            <a:avLst/>
          </a:prstGeom>
          <a:noFill/>
          <a:ln>
            <a:noFill/>
          </a:ln>
        </p:spPr>
      </p:pic>
      <p:pic>
        <p:nvPicPr>
          <p:cNvPr id="1991" name="Google Shape;1991;p25"/>
          <p:cNvPicPr preferRelativeResize="0"/>
          <p:nvPr/>
        </p:nvPicPr>
        <p:blipFill>
          <a:blip r:embed="rId4">
            <a:alphaModFix/>
          </a:blip>
          <a:stretch>
            <a:fillRect/>
          </a:stretch>
        </p:blipFill>
        <p:spPr>
          <a:xfrm rot="-1396634">
            <a:off x="7912799" y="-697011"/>
            <a:ext cx="1155452" cy="2261377"/>
          </a:xfrm>
          <a:prstGeom prst="rect">
            <a:avLst/>
          </a:prstGeom>
          <a:noFill/>
          <a:ln>
            <a:noFill/>
          </a:ln>
        </p:spPr>
      </p:pic>
      <p:grpSp>
        <p:nvGrpSpPr>
          <p:cNvPr id="1992" name="Google Shape;1992;p25"/>
          <p:cNvGrpSpPr/>
          <p:nvPr/>
        </p:nvGrpSpPr>
        <p:grpSpPr>
          <a:xfrm rot="1270100">
            <a:off x="8289734" y="4040648"/>
            <a:ext cx="891683" cy="1126704"/>
            <a:chOff x="-287146" y="3916281"/>
            <a:chExt cx="891705" cy="1126732"/>
          </a:xfrm>
        </p:grpSpPr>
        <p:sp>
          <p:nvSpPr>
            <p:cNvPr id="1993" name="Google Shape;1993;p25"/>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5"/>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5"/>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5"/>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5"/>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5"/>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5"/>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5"/>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5"/>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5"/>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5"/>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5"/>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5"/>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5"/>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5"/>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5"/>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5"/>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5"/>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25"/>
          <p:cNvGrpSpPr/>
          <p:nvPr/>
        </p:nvGrpSpPr>
        <p:grpSpPr>
          <a:xfrm rot="1447348">
            <a:off x="8343929" y="3060330"/>
            <a:ext cx="783288" cy="584475"/>
            <a:chOff x="713220" y="4240224"/>
            <a:chExt cx="783265" cy="584459"/>
          </a:xfrm>
        </p:grpSpPr>
        <p:sp>
          <p:nvSpPr>
            <p:cNvPr id="2012" name="Google Shape;2012;p25"/>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5"/>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5"/>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5"/>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5"/>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5"/>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5"/>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5"/>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5"/>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5"/>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5"/>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5"/>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5"/>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5"/>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5"/>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5"/>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5"/>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5"/>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5"/>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5"/>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25"/>
          <p:cNvGrpSpPr/>
          <p:nvPr/>
        </p:nvGrpSpPr>
        <p:grpSpPr>
          <a:xfrm>
            <a:off x="7832722" y="4667559"/>
            <a:ext cx="289258" cy="236409"/>
            <a:chOff x="1075772" y="4797559"/>
            <a:chExt cx="289258" cy="236409"/>
          </a:xfrm>
        </p:grpSpPr>
        <p:sp>
          <p:nvSpPr>
            <p:cNvPr id="2033" name="Google Shape;2033;p25"/>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5"/>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5"/>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5"/>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5"/>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038"/>
        <p:cNvGrpSpPr/>
        <p:nvPr/>
      </p:nvGrpSpPr>
      <p:grpSpPr>
        <a:xfrm>
          <a:off x="0" y="0"/>
          <a:ext cx="0" cy="0"/>
          <a:chOff x="0" y="0"/>
          <a:chExt cx="0" cy="0"/>
        </a:xfrm>
      </p:grpSpPr>
      <p:pic>
        <p:nvPicPr>
          <p:cNvPr id="2039" name="Google Shape;2039;p26"/>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040" name="Google Shape;2040;p26"/>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41" name="Google Shape;2041;p26"/>
          <p:cNvSpPr txBox="1">
            <a:spLocks noGrp="1"/>
          </p:cNvSpPr>
          <p:nvPr>
            <p:ph type="subTitle" idx="1"/>
          </p:nvPr>
        </p:nvSpPr>
        <p:spPr>
          <a:xfrm>
            <a:off x="1055675" y="1823325"/>
            <a:ext cx="3100200" cy="91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2" name="Google Shape;2042;p26"/>
          <p:cNvSpPr txBox="1">
            <a:spLocks noGrp="1"/>
          </p:cNvSpPr>
          <p:nvPr>
            <p:ph type="subTitle" idx="2"/>
          </p:nvPr>
        </p:nvSpPr>
        <p:spPr>
          <a:xfrm>
            <a:off x="4988126" y="1823325"/>
            <a:ext cx="3100200" cy="91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3" name="Google Shape;2043;p26"/>
          <p:cNvSpPr txBox="1">
            <a:spLocks noGrp="1"/>
          </p:cNvSpPr>
          <p:nvPr>
            <p:ph type="subTitle" idx="3"/>
          </p:nvPr>
        </p:nvSpPr>
        <p:spPr>
          <a:xfrm>
            <a:off x="1055675" y="3466200"/>
            <a:ext cx="3100200" cy="91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4" name="Google Shape;2044;p26"/>
          <p:cNvSpPr txBox="1">
            <a:spLocks noGrp="1"/>
          </p:cNvSpPr>
          <p:nvPr>
            <p:ph type="subTitle" idx="4"/>
          </p:nvPr>
        </p:nvSpPr>
        <p:spPr>
          <a:xfrm>
            <a:off x="4988126" y="3466200"/>
            <a:ext cx="3100200" cy="91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5" name="Google Shape;2045;p26"/>
          <p:cNvSpPr txBox="1">
            <a:spLocks noGrp="1"/>
          </p:cNvSpPr>
          <p:nvPr>
            <p:ph type="subTitle" idx="5"/>
          </p:nvPr>
        </p:nvSpPr>
        <p:spPr>
          <a:xfrm>
            <a:off x="1055672" y="1393925"/>
            <a:ext cx="3100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046" name="Google Shape;2046;p26"/>
          <p:cNvSpPr txBox="1">
            <a:spLocks noGrp="1"/>
          </p:cNvSpPr>
          <p:nvPr>
            <p:ph type="subTitle" idx="6"/>
          </p:nvPr>
        </p:nvSpPr>
        <p:spPr>
          <a:xfrm>
            <a:off x="1055672" y="3036900"/>
            <a:ext cx="3100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047" name="Google Shape;2047;p26"/>
          <p:cNvSpPr txBox="1">
            <a:spLocks noGrp="1"/>
          </p:cNvSpPr>
          <p:nvPr>
            <p:ph type="subTitle" idx="7"/>
          </p:nvPr>
        </p:nvSpPr>
        <p:spPr>
          <a:xfrm>
            <a:off x="4988122" y="1393925"/>
            <a:ext cx="3100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048" name="Google Shape;2048;p26"/>
          <p:cNvSpPr txBox="1">
            <a:spLocks noGrp="1"/>
          </p:cNvSpPr>
          <p:nvPr>
            <p:ph type="subTitle" idx="8"/>
          </p:nvPr>
        </p:nvSpPr>
        <p:spPr>
          <a:xfrm>
            <a:off x="4988122" y="3036900"/>
            <a:ext cx="3100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2049" name="Google Shape;2049;p26"/>
          <p:cNvGrpSpPr/>
          <p:nvPr/>
        </p:nvGrpSpPr>
        <p:grpSpPr>
          <a:xfrm>
            <a:off x="8141996" y="33801"/>
            <a:ext cx="945122" cy="291966"/>
            <a:chOff x="5991288" y="-32341"/>
            <a:chExt cx="945122" cy="291966"/>
          </a:xfrm>
        </p:grpSpPr>
        <p:sp>
          <p:nvSpPr>
            <p:cNvPr id="2050" name="Google Shape;2050;p26"/>
            <p:cNvSpPr/>
            <p:nvPr/>
          </p:nvSpPr>
          <p:spPr>
            <a:xfrm rot="481870">
              <a:off x="5997784" y="12609"/>
              <a:ext cx="68389" cy="97798"/>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6"/>
            <p:cNvSpPr/>
            <p:nvPr/>
          </p:nvSpPr>
          <p:spPr>
            <a:xfrm rot="481870">
              <a:off x="6068583" y="22254"/>
              <a:ext cx="72046" cy="103206"/>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6"/>
            <p:cNvSpPr/>
            <p:nvPr/>
          </p:nvSpPr>
          <p:spPr>
            <a:xfrm rot="481870">
              <a:off x="6154449" y="18516"/>
              <a:ext cx="64732" cy="123746"/>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6"/>
            <p:cNvSpPr/>
            <p:nvPr/>
          </p:nvSpPr>
          <p:spPr>
            <a:xfrm rot="481870">
              <a:off x="6285428" y="-29531"/>
              <a:ext cx="56718" cy="234926"/>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6"/>
            <p:cNvSpPr/>
            <p:nvPr/>
          </p:nvSpPr>
          <p:spPr>
            <a:xfrm rot="481870">
              <a:off x="6345357" y="49553"/>
              <a:ext cx="111064" cy="133238"/>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6"/>
            <p:cNvSpPr/>
            <p:nvPr/>
          </p:nvSpPr>
          <p:spPr>
            <a:xfrm rot="481870">
              <a:off x="6342078" y="100709"/>
              <a:ext cx="88851" cy="12371"/>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6"/>
            <p:cNvSpPr/>
            <p:nvPr/>
          </p:nvSpPr>
          <p:spPr>
            <a:xfrm rot="481870">
              <a:off x="6547889" y="128464"/>
              <a:ext cx="68428" cy="12410"/>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6"/>
            <p:cNvSpPr/>
            <p:nvPr/>
          </p:nvSpPr>
          <p:spPr>
            <a:xfrm rot="481870">
              <a:off x="6563092" y="87437"/>
              <a:ext cx="18673" cy="79281"/>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6"/>
            <p:cNvSpPr/>
            <p:nvPr/>
          </p:nvSpPr>
          <p:spPr>
            <a:xfrm rot="481870">
              <a:off x="6648888" y="77104"/>
              <a:ext cx="125030" cy="125885"/>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6"/>
            <p:cNvSpPr/>
            <p:nvPr/>
          </p:nvSpPr>
          <p:spPr>
            <a:xfrm rot="481870">
              <a:off x="6765064" y="25986"/>
              <a:ext cx="62904" cy="230375"/>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6"/>
            <p:cNvSpPr/>
            <p:nvPr/>
          </p:nvSpPr>
          <p:spPr>
            <a:xfrm rot="481870">
              <a:off x="6876337" y="203131"/>
              <a:ext cx="59558" cy="11554"/>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6"/>
            <p:cNvSpPr/>
            <p:nvPr/>
          </p:nvSpPr>
          <p:spPr>
            <a:xfrm rot="481870">
              <a:off x="6866917" y="184504"/>
              <a:ext cx="69284" cy="5368"/>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26"/>
          <p:cNvGrpSpPr/>
          <p:nvPr/>
        </p:nvGrpSpPr>
        <p:grpSpPr>
          <a:xfrm>
            <a:off x="6575516" y="118020"/>
            <a:ext cx="2515576" cy="527508"/>
            <a:chOff x="7045758" y="131254"/>
            <a:chExt cx="2515576" cy="527508"/>
          </a:xfrm>
        </p:grpSpPr>
        <p:sp>
          <p:nvSpPr>
            <p:cNvPr id="2063" name="Google Shape;2063;p26"/>
            <p:cNvSpPr/>
            <p:nvPr/>
          </p:nvSpPr>
          <p:spPr>
            <a:xfrm rot="481870">
              <a:off x="7051168" y="193964"/>
              <a:ext cx="72824" cy="82549"/>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6"/>
            <p:cNvSpPr/>
            <p:nvPr/>
          </p:nvSpPr>
          <p:spPr>
            <a:xfrm rot="481870">
              <a:off x="7136599" y="208249"/>
              <a:ext cx="78153" cy="76325"/>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6"/>
            <p:cNvSpPr/>
            <p:nvPr/>
          </p:nvSpPr>
          <p:spPr>
            <a:xfrm rot="481870">
              <a:off x="7220427" y="222471"/>
              <a:ext cx="69011" cy="79126"/>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6"/>
            <p:cNvSpPr/>
            <p:nvPr/>
          </p:nvSpPr>
          <p:spPr>
            <a:xfrm rot="481870">
              <a:off x="7336143" y="135641"/>
              <a:ext cx="78776" cy="227613"/>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6"/>
            <p:cNvSpPr/>
            <p:nvPr/>
          </p:nvSpPr>
          <p:spPr>
            <a:xfrm rot="481870">
              <a:off x="7381940" y="209380"/>
              <a:ext cx="98615" cy="131254"/>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6"/>
            <p:cNvSpPr/>
            <p:nvPr/>
          </p:nvSpPr>
          <p:spPr>
            <a:xfrm rot="481870">
              <a:off x="7378861" y="269153"/>
              <a:ext cx="67261" cy="18634"/>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6"/>
            <p:cNvSpPr/>
            <p:nvPr/>
          </p:nvSpPr>
          <p:spPr>
            <a:xfrm rot="481870">
              <a:off x="7487620" y="178707"/>
              <a:ext cx="67144" cy="172606"/>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6"/>
            <p:cNvSpPr/>
            <p:nvPr/>
          </p:nvSpPr>
          <p:spPr>
            <a:xfrm rot="481870">
              <a:off x="7616454" y="266899"/>
              <a:ext cx="64577" cy="83288"/>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6"/>
            <p:cNvSpPr/>
            <p:nvPr/>
          </p:nvSpPr>
          <p:spPr>
            <a:xfrm rot="481870">
              <a:off x="7676251" y="286671"/>
              <a:ext cx="79865" cy="7597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6"/>
            <p:cNvSpPr/>
            <p:nvPr/>
          </p:nvSpPr>
          <p:spPr>
            <a:xfrm rot="481870">
              <a:off x="7769875" y="272726"/>
              <a:ext cx="48899" cy="94959"/>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6"/>
            <p:cNvSpPr/>
            <p:nvPr/>
          </p:nvSpPr>
          <p:spPr>
            <a:xfrm rot="481870">
              <a:off x="7876227" y="178437"/>
              <a:ext cx="111881" cy="229441"/>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6"/>
            <p:cNvSpPr/>
            <p:nvPr/>
          </p:nvSpPr>
          <p:spPr>
            <a:xfrm rot="481870">
              <a:off x="7950318" y="275017"/>
              <a:ext cx="131993" cy="111258"/>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6"/>
            <p:cNvSpPr/>
            <p:nvPr/>
          </p:nvSpPr>
          <p:spPr>
            <a:xfrm rot="481870">
              <a:off x="8080683" y="219653"/>
              <a:ext cx="67066" cy="239556"/>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6"/>
            <p:cNvSpPr/>
            <p:nvPr/>
          </p:nvSpPr>
          <p:spPr>
            <a:xfrm rot="481870">
              <a:off x="8233591" y="402287"/>
              <a:ext cx="82627" cy="14549"/>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6"/>
            <p:cNvSpPr/>
            <p:nvPr/>
          </p:nvSpPr>
          <p:spPr>
            <a:xfrm rot="481870">
              <a:off x="8378762" y="392230"/>
              <a:ext cx="125030" cy="89901"/>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6"/>
            <p:cNvSpPr/>
            <p:nvPr/>
          </p:nvSpPr>
          <p:spPr>
            <a:xfrm rot="481870">
              <a:off x="8492299" y="408184"/>
              <a:ext cx="24002" cy="7208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6"/>
            <p:cNvSpPr/>
            <p:nvPr/>
          </p:nvSpPr>
          <p:spPr>
            <a:xfrm rot="481870">
              <a:off x="8554689" y="414273"/>
              <a:ext cx="76403" cy="78581"/>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6"/>
            <p:cNvSpPr/>
            <p:nvPr/>
          </p:nvSpPr>
          <p:spPr>
            <a:xfrm rot="481870">
              <a:off x="8689338" y="318059"/>
              <a:ext cx="65783" cy="217187"/>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6"/>
            <p:cNvSpPr/>
            <p:nvPr/>
          </p:nvSpPr>
          <p:spPr>
            <a:xfrm rot="481870">
              <a:off x="8760568" y="393069"/>
              <a:ext cx="104840" cy="14059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6"/>
            <p:cNvSpPr/>
            <p:nvPr/>
          </p:nvSpPr>
          <p:spPr>
            <a:xfrm rot="481870">
              <a:off x="8752447" y="462396"/>
              <a:ext cx="123435" cy="17000"/>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6"/>
            <p:cNvSpPr/>
            <p:nvPr/>
          </p:nvSpPr>
          <p:spPr>
            <a:xfrm rot="481870">
              <a:off x="8869688" y="350443"/>
              <a:ext cx="58236" cy="19443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6"/>
            <p:cNvSpPr/>
            <p:nvPr/>
          </p:nvSpPr>
          <p:spPr>
            <a:xfrm rot="481870">
              <a:off x="9002461" y="440036"/>
              <a:ext cx="139851" cy="115888"/>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6"/>
            <p:cNvSpPr/>
            <p:nvPr/>
          </p:nvSpPr>
          <p:spPr>
            <a:xfrm rot="481870">
              <a:off x="9134836" y="503314"/>
              <a:ext cx="99043" cy="48588"/>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6"/>
            <p:cNvSpPr/>
            <p:nvPr/>
          </p:nvSpPr>
          <p:spPr>
            <a:xfrm rot="481870">
              <a:off x="9292294" y="390158"/>
              <a:ext cx="96748" cy="21018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6"/>
            <p:cNvSpPr/>
            <p:nvPr/>
          </p:nvSpPr>
          <p:spPr>
            <a:xfrm rot="481870">
              <a:off x="9358192" y="478692"/>
              <a:ext cx="111025" cy="116899"/>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6"/>
            <p:cNvSpPr/>
            <p:nvPr/>
          </p:nvSpPr>
          <p:spPr>
            <a:xfrm rot="481870">
              <a:off x="9481373" y="416328"/>
              <a:ext cx="63565" cy="239167"/>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26"/>
          <p:cNvGrpSpPr/>
          <p:nvPr/>
        </p:nvGrpSpPr>
        <p:grpSpPr>
          <a:xfrm rot="1212628">
            <a:off x="44078" y="4421246"/>
            <a:ext cx="1524009" cy="521890"/>
            <a:chOff x="1613175" y="709350"/>
            <a:chExt cx="956575" cy="327575"/>
          </a:xfrm>
        </p:grpSpPr>
        <p:sp>
          <p:nvSpPr>
            <p:cNvPr id="2090" name="Google Shape;2090;p26"/>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6"/>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6"/>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6"/>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6"/>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6"/>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6"/>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6"/>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6"/>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6"/>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6"/>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6"/>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6"/>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6"/>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6"/>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6"/>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6"/>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6"/>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6"/>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6"/>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10" name="Google Shape;2110;p26"/>
          <p:cNvPicPr preferRelativeResize="0"/>
          <p:nvPr/>
        </p:nvPicPr>
        <p:blipFill rotWithShape="1">
          <a:blip r:embed="rId3">
            <a:alphaModFix/>
          </a:blip>
          <a:srcRect l="14818" t="-24493" r="14818" b="-24493"/>
          <a:stretch/>
        </p:blipFill>
        <p:spPr>
          <a:xfrm rot="-900005">
            <a:off x="-513047" y="1937460"/>
            <a:ext cx="1100895" cy="1663030"/>
          </a:xfrm>
          <a:prstGeom prst="rect">
            <a:avLst/>
          </a:prstGeom>
          <a:noFill/>
          <a:ln>
            <a:noFill/>
          </a:ln>
        </p:spPr>
      </p:pic>
      <p:pic>
        <p:nvPicPr>
          <p:cNvPr id="2111" name="Google Shape;2111;p26"/>
          <p:cNvPicPr preferRelativeResize="0"/>
          <p:nvPr/>
        </p:nvPicPr>
        <p:blipFill>
          <a:blip r:embed="rId4">
            <a:alphaModFix/>
          </a:blip>
          <a:stretch>
            <a:fillRect/>
          </a:stretch>
        </p:blipFill>
        <p:spPr>
          <a:xfrm rot="-2848184">
            <a:off x="7813492" y="4141013"/>
            <a:ext cx="2401992" cy="1647199"/>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112"/>
        <p:cNvGrpSpPr/>
        <p:nvPr/>
      </p:nvGrpSpPr>
      <p:grpSpPr>
        <a:xfrm>
          <a:off x="0" y="0"/>
          <a:ext cx="0" cy="0"/>
          <a:chOff x="0" y="0"/>
          <a:chExt cx="0" cy="0"/>
        </a:xfrm>
      </p:grpSpPr>
      <p:pic>
        <p:nvPicPr>
          <p:cNvPr id="2113" name="Google Shape;2113;p27"/>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114" name="Google Shape;2114;p27"/>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15" name="Google Shape;2115;p27"/>
          <p:cNvSpPr txBox="1">
            <a:spLocks noGrp="1"/>
          </p:cNvSpPr>
          <p:nvPr>
            <p:ph type="subTitle" idx="1"/>
          </p:nvPr>
        </p:nvSpPr>
        <p:spPr>
          <a:xfrm>
            <a:off x="720000" y="2149201"/>
            <a:ext cx="25356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6" name="Google Shape;2116;p27"/>
          <p:cNvSpPr txBox="1">
            <a:spLocks noGrp="1"/>
          </p:cNvSpPr>
          <p:nvPr>
            <p:ph type="subTitle" idx="2"/>
          </p:nvPr>
        </p:nvSpPr>
        <p:spPr>
          <a:xfrm>
            <a:off x="3309238" y="2149201"/>
            <a:ext cx="25257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7" name="Google Shape;2117;p27"/>
          <p:cNvSpPr txBox="1">
            <a:spLocks noGrp="1"/>
          </p:cNvSpPr>
          <p:nvPr>
            <p:ph type="subTitle" idx="3"/>
          </p:nvPr>
        </p:nvSpPr>
        <p:spPr>
          <a:xfrm>
            <a:off x="720000" y="3579425"/>
            <a:ext cx="25356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8" name="Google Shape;2118;p27"/>
          <p:cNvSpPr txBox="1">
            <a:spLocks noGrp="1"/>
          </p:cNvSpPr>
          <p:nvPr>
            <p:ph type="subTitle" idx="4"/>
          </p:nvPr>
        </p:nvSpPr>
        <p:spPr>
          <a:xfrm>
            <a:off x="3309238" y="3579425"/>
            <a:ext cx="25257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9" name="Google Shape;2119;p27"/>
          <p:cNvSpPr txBox="1">
            <a:spLocks noGrp="1"/>
          </p:cNvSpPr>
          <p:nvPr>
            <p:ph type="subTitle" idx="5"/>
          </p:nvPr>
        </p:nvSpPr>
        <p:spPr>
          <a:xfrm>
            <a:off x="5888351" y="2149201"/>
            <a:ext cx="25356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20" name="Google Shape;2120;p27"/>
          <p:cNvSpPr txBox="1">
            <a:spLocks noGrp="1"/>
          </p:cNvSpPr>
          <p:nvPr>
            <p:ph type="subTitle" idx="6"/>
          </p:nvPr>
        </p:nvSpPr>
        <p:spPr>
          <a:xfrm>
            <a:off x="5888351" y="3579425"/>
            <a:ext cx="25356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21" name="Google Shape;2121;p27"/>
          <p:cNvSpPr txBox="1">
            <a:spLocks noGrp="1"/>
          </p:cNvSpPr>
          <p:nvPr>
            <p:ph type="subTitle" idx="7"/>
          </p:nvPr>
        </p:nvSpPr>
        <p:spPr>
          <a:xfrm>
            <a:off x="724979" y="1732800"/>
            <a:ext cx="25257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122" name="Google Shape;2122;p27"/>
          <p:cNvSpPr txBox="1">
            <a:spLocks noGrp="1"/>
          </p:cNvSpPr>
          <p:nvPr>
            <p:ph type="subTitle" idx="8"/>
          </p:nvPr>
        </p:nvSpPr>
        <p:spPr>
          <a:xfrm>
            <a:off x="3314197" y="1732800"/>
            <a:ext cx="25155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123" name="Google Shape;2123;p27"/>
          <p:cNvSpPr txBox="1">
            <a:spLocks noGrp="1"/>
          </p:cNvSpPr>
          <p:nvPr>
            <p:ph type="subTitle" idx="9"/>
          </p:nvPr>
        </p:nvSpPr>
        <p:spPr>
          <a:xfrm>
            <a:off x="5893331" y="1732800"/>
            <a:ext cx="25257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124" name="Google Shape;2124;p27"/>
          <p:cNvSpPr txBox="1">
            <a:spLocks noGrp="1"/>
          </p:cNvSpPr>
          <p:nvPr>
            <p:ph type="subTitle" idx="13"/>
          </p:nvPr>
        </p:nvSpPr>
        <p:spPr>
          <a:xfrm>
            <a:off x="724979" y="3163000"/>
            <a:ext cx="25257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125" name="Google Shape;2125;p27"/>
          <p:cNvSpPr txBox="1">
            <a:spLocks noGrp="1"/>
          </p:cNvSpPr>
          <p:nvPr>
            <p:ph type="subTitle" idx="14"/>
          </p:nvPr>
        </p:nvSpPr>
        <p:spPr>
          <a:xfrm>
            <a:off x="3314197" y="3163000"/>
            <a:ext cx="25155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2126" name="Google Shape;2126;p27"/>
          <p:cNvSpPr txBox="1">
            <a:spLocks noGrp="1"/>
          </p:cNvSpPr>
          <p:nvPr>
            <p:ph type="subTitle" idx="15"/>
          </p:nvPr>
        </p:nvSpPr>
        <p:spPr>
          <a:xfrm>
            <a:off x="5893331" y="3163000"/>
            <a:ext cx="25257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2127" name="Google Shape;2127;p27"/>
          <p:cNvGrpSpPr/>
          <p:nvPr/>
        </p:nvGrpSpPr>
        <p:grpSpPr>
          <a:xfrm rot="1526374">
            <a:off x="39150" y="4521992"/>
            <a:ext cx="1348151" cy="461669"/>
            <a:chOff x="1613175" y="709350"/>
            <a:chExt cx="956575" cy="327575"/>
          </a:xfrm>
        </p:grpSpPr>
        <p:sp>
          <p:nvSpPr>
            <p:cNvPr id="2128" name="Google Shape;2128;p27"/>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7"/>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7"/>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7"/>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7"/>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7"/>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7"/>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7"/>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7"/>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7"/>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7"/>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7"/>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7"/>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7"/>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7"/>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7"/>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7"/>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7"/>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7"/>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7"/>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48" name="Google Shape;2148;p27"/>
          <p:cNvPicPr preferRelativeResize="0"/>
          <p:nvPr/>
        </p:nvPicPr>
        <p:blipFill>
          <a:blip r:embed="rId3">
            <a:alphaModFix/>
          </a:blip>
          <a:stretch>
            <a:fillRect/>
          </a:stretch>
        </p:blipFill>
        <p:spPr>
          <a:xfrm rot="5031483">
            <a:off x="747424" y="-1147111"/>
            <a:ext cx="1155451" cy="2261378"/>
          </a:xfrm>
          <a:prstGeom prst="rect">
            <a:avLst/>
          </a:prstGeom>
          <a:noFill/>
          <a:ln>
            <a:noFill/>
          </a:ln>
        </p:spPr>
      </p:pic>
      <p:grpSp>
        <p:nvGrpSpPr>
          <p:cNvPr id="2149" name="Google Shape;2149;p27"/>
          <p:cNvGrpSpPr/>
          <p:nvPr/>
        </p:nvGrpSpPr>
        <p:grpSpPr>
          <a:xfrm rot="917108">
            <a:off x="7078992" y="183847"/>
            <a:ext cx="2819866" cy="379975"/>
            <a:chOff x="1578475" y="3280575"/>
            <a:chExt cx="1369025" cy="184475"/>
          </a:xfrm>
        </p:grpSpPr>
        <p:grpSp>
          <p:nvGrpSpPr>
            <p:cNvPr id="2150" name="Google Shape;2150;p27"/>
            <p:cNvGrpSpPr/>
            <p:nvPr/>
          </p:nvGrpSpPr>
          <p:grpSpPr>
            <a:xfrm>
              <a:off x="1578475" y="3288925"/>
              <a:ext cx="1314275" cy="176125"/>
              <a:chOff x="1578475" y="3288925"/>
              <a:chExt cx="1314275" cy="176125"/>
            </a:xfrm>
          </p:grpSpPr>
          <p:sp>
            <p:nvSpPr>
              <p:cNvPr id="2151" name="Google Shape;2151;p27"/>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7"/>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7"/>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7"/>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7"/>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7"/>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7"/>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7"/>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7"/>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7"/>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7"/>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7"/>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7"/>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7"/>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7"/>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7"/>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7"/>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7"/>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7"/>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0" name="Google Shape;2170;p27"/>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27"/>
          <p:cNvGrpSpPr/>
          <p:nvPr/>
        </p:nvGrpSpPr>
        <p:grpSpPr>
          <a:xfrm rot="-854184">
            <a:off x="7035268" y="4556954"/>
            <a:ext cx="2421602" cy="391738"/>
            <a:chOff x="3104975" y="1193225"/>
            <a:chExt cx="1718200" cy="277950"/>
          </a:xfrm>
        </p:grpSpPr>
        <p:sp>
          <p:nvSpPr>
            <p:cNvPr id="2172" name="Google Shape;2172;p27"/>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7"/>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7"/>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7"/>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7"/>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7"/>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7"/>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7"/>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7"/>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7"/>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7"/>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7"/>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7"/>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7"/>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7"/>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7"/>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7"/>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7"/>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7"/>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7"/>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7"/>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7"/>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7"/>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7"/>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7"/>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7"/>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7"/>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7"/>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7"/>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7"/>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7"/>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7"/>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04" name="Google Shape;2204;p27"/>
          <p:cNvPicPr preferRelativeResize="0"/>
          <p:nvPr/>
        </p:nvPicPr>
        <p:blipFill>
          <a:blip r:embed="rId4">
            <a:alphaModFix/>
          </a:blip>
          <a:stretch>
            <a:fillRect/>
          </a:stretch>
        </p:blipFill>
        <p:spPr>
          <a:xfrm rot="-3722190">
            <a:off x="7550060" y="3712627"/>
            <a:ext cx="2287981" cy="53752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205"/>
        <p:cNvGrpSpPr/>
        <p:nvPr/>
      </p:nvGrpSpPr>
      <p:grpSpPr>
        <a:xfrm>
          <a:off x="0" y="0"/>
          <a:ext cx="0" cy="0"/>
          <a:chOff x="0" y="0"/>
          <a:chExt cx="0" cy="0"/>
        </a:xfrm>
      </p:grpSpPr>
      <p:pic>
        <p:nvPicPr>
          <p:cNvPr id="2206" name="Google Shape;2206;p28"/>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207" name="Google Shape;2207;p28"/>
          <p:cNvSpPr txBox="1">
            <a:spLocks noGrp="1"/>
          </p:cNvSpPr>
          <p:nvPr>
            <p:ph type="title" hasCustomPrompt="1"/>
          </p:nvPr>
        </p:nvSpPr>
        <p:spPr>
          <a:xfrm>
            <a:off x="2223600" y="638357"/>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08" name="Google Shape;2208;p28"/>
          <p:cNvSpPr txBox="1">
            <a:spLocks noGrp="1"/>
          </p:cNvSpPr>
          <p:nvPr>
            <p:ph type="subTitle" idx="1"/>
          </p:nvPr>
        </p:nvSpPr>
        <p:spPr>
          <a:xfrm>
            <a:off x="2223600" y="1327277"/>
            <a:ext cx="469680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209" name="Google Shape;2209;p28"/>
          <p:cNvSpPr txBox="1">
            <a:spLocks noGrp="1"/>
          </p:cNvSpPr>
          <p:nvPr>
            <p:ph type="title" idx="2" hasCustomPrompt="1"/>
          </p:nvPr>
        </p:nvSpPr>
        <p:spPr>
          <a:xfrm>
            <a:off x="2223600" y="1990612"/>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3"/>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10" name="Google Shape;2210;p28"/>
          <p:cNvSpPr txBox="1">
            <a:spLocks noGrp="1"/>
          </p:cNvSpPr>
          <p:nvPr>
            <p:ph type="subTitle" idx="3"/>
          </p:nvPr>
        </p:nvSpPr>
        <p:spPr>
          <a:xfrm>
            <a:off x="2223600" y="2679533"/>
            <a:ext cx="469680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211" name="Google Shape;2211;p28"/>
          <p:cNvSpPr txBox="1">
            <a:spLocks noGrp="1"/>
          </p:cNvSpPr>
          <p:nvPr>
            <p:ph type="title" idx="4" hasCustomPrompt="1"/>
          </p:nvPr>
        </p:nvSpPr>
        <p:spPr>
          <a:xfrm>
            <a:off x="2223600" y="3342868"/>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12" name="Google Shape;2212;p28"/>
          <p:cNvSpPr txBox="1">
            <a:spLocks noGrp="1"/>
          </p:cNvSpPr>
          <p:nvPr>
            <p:ph type="subTitle" idx="5"/>
          </p:nvPr>
        </p:nvSpPr>
        <p:spPr>
          <a:xfrm>
            <a:off x="2223600" y="4031789"/>
            <a:ext cx="469680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2213" name="Google Shape;2213;p28"/>
          <p:cNvGrpSpPr/>
          <p:nvPr/>
        </p:nvGrpSpPr>
        <p:grpSpPr>
          <a:xfrm rot="-899981">
            <a:off x="6831362" y="4413962"/>
            <a:ext cx="2819894" cy="379978"/>
            <a:chOff x="1578475" y="3280575"/>
            <a:chExt cx="1369025" cy="184475"/>
          </a:xfrm>
        </p:grpSpPr>
        <p:grpSp>
          <p:nvGrpSpPr>
            <p:cNvPr id="2214" name="Google Shape;2214;p28"/>
            <p:cNvGrpSpPr/>
            <p:nvPr/>
          </p:nvGrpSpPr>
          <p:grpSpPr>
            <a:xfrm>
              <a:off x="1578475" y="3288925"/>
              <a:ext cx="1314275" cy="176125"/>
              <a:chOff x="1578475" y="3288925"/>
              <a:chExt cx="1314275" cy="176125"/>
            </a:xfrm>
          </p:grpSpPr>
          <p:sp>
            <p:nvSpPr>
              <p:cNvPr id="2215" name="Google Shape;2215;p28"/>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8"/>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8"/>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8"/>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8"/>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8"/>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8"/>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8"/>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8"/>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8"/>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8"/>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8"/>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8"/>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8"/>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8"/>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8"/>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8"/>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8"/>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8"/>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4" name="Google Shape;2234;p28"/>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28"/>
          <p:cNvGrpSpPr/>
          <p:nvPr/>
        </p:nvGrpSpPr>
        <p:grpSpPr>
          <a:xfrm rot="580202">
            <a:off x="8106379" y="809879"/>
            <a:ext cx="1992339" cy="288823"/>
            <a:chOff x="3773650" y="2280300"/>
            <a:chExt cx="904000" cy="131050"/>
          </a:xfrm>
        </p:grpSpPr>
        <p:sp>
          <p:nvSpPr>
            <p:cNvPr id="2236" name="Google Shape;2236;p28"/>
            <p:cNvSpPr/>
            <p:nvPr/>
          </p:nvSpPr>
          <p:spPr>
            <a:xfrm>
              <a:off x="3773650" y="2313850"/>
              <a:ext cx="96425" cy="92125"/>
            </a:xfrm>
            <a:custGeom>
              <a:avLst/>
              <a:gdLst/>
              <a:ahLst/>
              <a:cxnLst/>
              <a:rect l="l" t="t" r="r" b="b"/>
              <a:pathLst>
                <a:path w="3857" h="3685" extrusionOk="0">
                  <a:moveTo>
                    <a:pt x="149" y="1"/>
                  </a:moveTo>
                  <a:cubicBezTo>
                    <a:pt x="71" y="1"/>
                    <a:pt x="1" y="115"/>
                    <a:pt x="73" y="188"/>
                  </a:cubicBezTo>
                  <a:cubicBezTo>
                    <a:pt x="667" y="804"/>
                    <a:pt x="1237" y="1397"/>
                    <a:pt x="1853" y="2014"/>
                  </a:cubicBezTo>
                  <a:cubicBezTo>
                    <a:pt x="2150" y="2287"/>
                    <a:pt x="2424" y="2584"/>
                    <a:pt x="2721" y="2881"/>
                  </a:cubicBezTo>
                  <a:cubicBezTo>
                    <a:pt x="2881" y="3018"/>
                    <a:pt x="3040" y="3178"/>
                    <a:pt x="3177" y="3315"/>
                  </a:cubicBezTo>
                  <a:cubicBezTo>
                    <a:pt x="3314" y="3452"/>
                    <a:pt x="3474" y="3657"/>
                    <a:pt x="3657" y="3680"/>
                  </a:cubicBezTo>
                  <a:cubicBezTo>
                    <a:pt x="3671" y="3683"/>
                    <a:pt x="3686" y="3684"/>
                    <a:pt x="3699" y="3684"/>
                  </a:cubicBezTo>
                  <a:cubicBezTo>
                    <a:pt x="3792" y="3684"/>
                    <a:pt x="3856" y="3619"/>
                    <a:pt x="3816" y="3520"/>
                  </a:cubicBezTo>
                  <a:cubicBezTo>
                    <a:pt x="3771" y="3337"/>
                    <a:pt x="3588" y="3200"/>
                    <a:pt x="3474" y="3086"/>
                  </a:cubicBezTo>
                  <a:cubicBezTo>
                    <a:pt x="3314" y="2927"/>
                    <a:pt x="3177" y="2790"/>
                    <a:pt x="3018" y="2630"/>
                  </a:cubicBezTo>
                  <a:cubicBezTo>
                    <a:pt x="2721" y="2333"/>
                    <a:pt x="2401" y="2059"/>
                    <a:pt x="2082" y="1762"/>
                  </a:cubicBezTo>
                  <a:cubicBezTo>
                    <a:pt x="1465" y="1169"/>
                    <a:pt x="849" y="621"/>
                    <a:pt x="210" y="28"/>
                  </a:cubicBezTo>
                  <a:cubicBezTo>
                    <a:pt x="191" y="9"/>
                    <a:pt x="170" y="1"/>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8"/>
            <p:cNvSpPr/>
            <p:nvPr/>
          </p:nvSpPr>
          <p:spPr>
            <a:xfrm>
              <a:off x="3778550" y="2314825"/>
              <a:ext cx="72400" cy="86400"/>
            </a:xfrm>
            <a:custGeom>
              <a:avLst/>
              <a:gdLst/>
              <a:ahLst/>
              <a:cxnLst/>
              <a:rect l="l" t="t" r="r" b="b"/>
              <a:pathLst>
                <a:path w="2896" h="3456" extrusionOk="0">
                  <a:moveTo>
                    <a:pt x="2761" y="1"/>
                  </a:moveTo>
                  <a:cubicBezTo>
                    <a:pt x="2735" y="1"/>
                    <a:pt x="2708" y="11"/>
                    <a:pt x="2685" y="34"/>
                  </a:cubicBezTo>
                  <a:cubicBezTo>
                    <a:pt x="2228" y="559"/>
                    <a:pt x="1794" y="1084"/>
                    <a:pt x="1338" y="1632"/>
                  </a:cubicBezTo>
                  <a:cubicBezTo>
                    <a:pt x="1110" y="1883"/>
                    <a:pt x="881" y="2134"/>
                    <a:pt x="653" y="2408"/>
                  </a:cubicBezTo>
                  <a:cubicBezTo>
                    <a:pt x="562" y="2522"/>
                    <a:pt x="448" y="2659"/>
                    <a:pt x="334" y="2773"/>
                  </a:cubicBezTo>
                  <a:cubicBezTo>
                    <a:pt x="219" y="2910"/>
                    <a:pt x="83" y="3047"/>
                    <a:pt x="37" y="3230"/>
                  </a:cubicBezTo>
                  <a:cubicBezTo>
                    <a:pt x="0" y="3357"/>
                    <a:pt x="109" y="3456"/>
                    <a:pt x="224" y="3456"/>
                  </a:cubicBezTo>
                  <a:cubicBezTo>
                    <a:pt x="253" y="3456"/>
                    <a:pt x="283" y="3449"/>
                    <a:pt x="311" y="3435"/>
                  </a:cubicBezTo>
                  <a:cubicBezTo>
                    <a:pt x="471" y="3344"/>
                    <a:pt x="562" y="3184"/>
                    <a:pt x="653" y="3070"/>
                  </a:cubicBezTo>
                  <a:cubicBezTo>
                    <a:pt x="744" y="2933"/>
                    <a:pt x="859" y="2796"/>
                    <a:pt x="950" y="2659"/>
                  </a:cubicBezTo>
                  <a:cubicBezTo>
                    <a:pt x="1178" y="2385"/>
                    <a:pt x="1384" y="2089"/>
                    <a:pt x="1589" y="1792"/>
                  </a:cubicBezTo>
                  <a:cubicBezTo>
                    <a:pt x="2023" y="1244"/>
                    <a:pt x="2434" y="696"/>
                    <a:pt x="2844" y="149"/>
                  </a:cubicBezTo>
                  <a:cubicBezTo>
                    <a:pt x="2895" y="81"/>
                    <a:pt x="2833" y="1"/>
                    <a:pt x="2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8"/>
            <p:cNvSpPr/>
            <p:nvPr/>
          </p:nvSpPr>
          <p:spPr>
            <a:xfrm>
              <a:off x="3874325" y="2280300"/>
              <a:ext cx="34700" cy="45675"/>
            </a:xfrm>
            <a:custGeom>
              <a:avLst/>
              <a:gdLst/>
              <a:ahLst/>
              <a:cxnLst/>
              <a:rect l="l" t="t" r="r" b="b"/>
              <a:pathLst>
                <a:path w="1388" h="1827" extrusionOk="0">
                  <a:moveTo>
                    <a:pt x="429" y="0"/>
                  </a:moveTo>
                  <a:cubicBezTo>
                    <a:pt x="383" y="0"/>
                    <a:pt x="360" y="23"/>
                    <a:pt x="314" y="23"/>
                  </a:cubicBezTo>
                  <a:lnTo>
                    <a:pt x="109" y="23"/>
                  </a:lnTo>
                  <a:cubicBezTo>
                    <a:pt x="103" y="22"/>
                    <a:pt x="97" y="21"/>
                    <a:pt x="92" y="21"/>
                  </a:cubicBezTo>
                  <a:cubicBezTo>
                    <a:pt x="15" y="21"/>
                    <a:pt x="1" y="162"/>
                    <a:pt x="86" y="183"/>
                  </a:cubicBezTo>
                  <a:cubicBezTo>
                    <a:pt x="155" y="206"/>
                    <a:pt x="246" y="206"/>
                    <a:pt x="292" y="229"/>
                  </a:cubicBezTo>
                  <a:cubicBezTo>
                    <a:pt x="337" y="229"/>
                    <a:pt x="337" y="251"/>
                    <a:pt x="383" y="274"/>
                  </a:cubicBezTo>
                  <a:lnTo>
                    <a:pt x="497" y="274"/>
                  </a:lnTo>
                  <a:cubicBezTo>
                    <a:pt x="599" y="303"/>
                    <a:pt x="691" y="323"/>
                    <a:pt x="786" y="340"/>
                  </a:cubicBezTo>
                  <a:lnTo>
                    <a:pt x="786" y="340"/>
                  </a:lnTo>
                  <a:cubicBezTo>
                    <a:pt x="726" y="530"/>
                    <a:pt x="652" y="717"/>
                    <a:pt x="565" y="890"/>
                  </a:cubicBezTo>
                  <a:cubicBezTo>
                    <a:pt x="451" y="1119"/>
                    <a:pt x="314" y="1347"/>
                    <a:pt x="155" y="1552"/>
                  </a:cubicBezTo>
                  <a:cubicBezTo>
                    <a:pt x="63" y="1666"/>
                    <a:pt x="177" y="1803"/>
                    <a:pt x="292" y="1803"/>
                  </a:cubicBezTo>
                  <a:lnTo>
                    <a:pt x="794" y="1803"/>
                  </a:lnTo>
                  <a:cubicBezTo>
                    <a:pt x="885" y="1826"/>
                    <a:pt x="976" y="1826"/>
                    <a:pt x="1045" y="1826"/>
                  </a:cubicBezTo>
                  <a:cubicBezTo>
                    <a:pt x="1159" y="1826"/>
                    <a:pt x="1205" y="1781"/>
                    <a:pt x="1296" y="1735"/>
                  </a:cubicBezTo>
                  <a:cubicBezTo>
                    <a:pt x="1364" y="1712"/>
                    <a:pt x="1387" y="1621"/>
                    <a:pt x="1319" y="1598"/>
                  </a:cubicBezTo>
                  <a:cubicBezTo>
                    <a:pt x="1250" y="1552"/>
                    <a:pt x="1182" y="1507"/>
                    <a:pt x="1090" y="1507"/>
                  </a:cubicBezTo>
                  <a:cubicBezTo>
                    <a:pt x="999" y="1484"/>
                    <a:pt x="908" y="1484"/>
                    <a:pt x="817" y="1484"/>
                  </a:cubicBezTo>
                  <a:lnTo>
                    <a:pt x="597" y="1484"/>
                  </a:lnTo>
                  <a:cubicBezTo>
                    <a:pt x="696" y="1341"/>
                    <a:pt x="789" y="1189"/>
                    <a:pt x="862" y="1027"/>
                  </a:cubicBezTo>
                  <a:cubicBezTo>
                    <a:pt x="976" y="776"/>
                    <a:pt x="1090" y="525"/>
                    <a:pt x="1136" y="251"/>
                  </a:cubicBezTo>
                  <a:cubicBezTo>
                    <a:pt x="1159" y="137"/>
                    <a:pt x="1090" y="69"/>
                    <a:pt x="999" y="46"/>
                  </a:cubicBezTo>
                  <a:cubicBezTo>
                    <a:pt x="839" y="46"/>
                    <a:pt x="680" y="23"/>
                    <a:pt x="543" y="23"/>
                  </a:cubicBezTo>
                  <a:cubicBezTo>
                    <a:pt x="497" y="23"/>
                    <a:pt x="451"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8"/>
            <p:cNvSpPr/>
            <p:nvPr/>
          </p:nvSpPr>
          <p:spPr>
            <a:xfrm>
              <a:off x="3951225" y="2350475"/>
              <a:ext cx="66775" cy="10500"/>
            </a:xfrm>
            <a:custGeom>
              <a:avLst/>
              <a:gdLst/>
              <a:ahLst/>
              <a:cxnLst/>
              <a:rect l="l" t="t" r="r" b="b"/>
              <a:pathLst>
                <a:path w="2671" h="420" extrusionOk="0">
                  <a:moveTo>
                    <a:pt x="2557" y="1"/>
                  </a:moveTo>
                  <a:cubicBezTo>
                    <a:pt x="2351" y="1"/>
                    <a:pt x="2146" y="46"/>
                    <a:pt x="1940" y="69"/>
                  </a:cubicBezTo>
                  <a:cubicBezTo>
                    <a:pt x="1735" y="115"/>
                    <a:pt x="1552" y="138"/>
                    <a:pt x="1347" y="138"/>
                  </a:cubicBezTo>
                  <a:cubicBezTo>
                    <a:pt x="1173" y="157"/>
                    <a:pt x="1000" y="164"/>
                    <a:pt x="826" y="164"/>
                  </a:cubicBezTo>
                  <a:cubicBezTo>
                    <a:pt x="589" y="164"/>
                    <a:pt x="352" y="151"/>
                    <a:pt x="114" y="138"/>
                  </a:cubicBezTo>
                  <a:cubicBezTo>
                    <a:pt x="23" y="138"/>
                    <a:pt x="0" y="275"/>
                    <a:pt x="92" y="297"/>
                  </a:cubicBezTo>
                  <a:cubicBezTo>
                    <a:pt x="410" y="386"/>
                    <a:pt x="742" y="420"/>
                    <a:pt x="1078" y="420"/>
                  </a:cubicBezTo>
                  <a:cubicBezTo>
                    <a:pt x="1175" y="420"/>
                    <a:pt x="1272" y="417"/>
                    <a:pt x="1370" y="412"/>
                  </a:cubicBezTo>
                  <a:cubicBezTo>
                    <a:pt x="1575" y="412"/>
                    <a:pt x="1781" y="389"/>
                    <a:pt x="1986" y="366"/>
                  </a:cubicBezTo>
                  <a:cubicBezTo>
                    <a:pt x="2214" y="320"/>
                    <a:pt x="2420" y="297"/>
                    <a:pt x="2602" y="161"/>
                  </a:cubicBezTo>
                  <a:cubicBezTo>
                    <a:pt x="2671" y="115"/>
                    <a:pt x="2648" y="24"/>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8"/>
            <p:cNvSpPr/>
            <p:nvPr/>
          </p:nvSpPr>
          <p:spPr>
            <a:xfrm>
              <a:off x="4281325" y="2317800"/>
              <a:ext cx="81925" cy="41625"/>
            </a:xfrm>
            <a:custGeom>
              <a:avLst/>
              <a:gdLst/>
              <a:ahLst/>
              <a:cxnLst/>
              <a:rect l="l" t="t" r="r" b="b"/>
              <a:pathLst>
                <a:path w="3277" h="1665" extrusionOk="0">
                  <a:moveTo>
                    <a:pt x="162" y="0"/>
                  </a:moveTo>
                  <a:cubicBezTo>
                    <a:pt x="65" y="0"/>
                    <a:pt x="1" y="171"/>
                    <a:pt x="103" y="212"/>
                  </a:cubicBezTo>
                  <a:cubicBezTo>
                    <a:pt x="606" y="509"/>
                    <a:pt x="1108" y="760"/>
                    <a:pt x="1633" y="1011"/>
                  </a:cubicBezTo>
                  <a:cubicBezTo>
                    <a:pt x="1884" y="1148"/>
                    <a:pt x="2135" y="1262"/>
                    <a:pt x="2386" y="1399"/>
                  </a:cubicBezTo>
                  <a:cubicBezTo>
                    <a:pt x="2523" y="1445"/>
                    <a:pt x="2637" y="1513"/>
                    <a:pt x="2774" y="1559"/>
                  </a:cubicBezTo>
                  <a:cubicBezTo>
                    <a:pt x="2880" y="1612"/>
                    <a:pt x="2959" y="1665"/>
                    <a:pt x="3063" y="1665"/>
                  </a:cubicBezTo>
                  <a:cubicBezTo>
                    <a:pt x="3093" y="1665"/>
                    <a:pt x="3126" y="1660"/>
                    <a:pt x="3162" y="1650"/>
                  </a:cubicBezTo>
                  <a:cubicBezTo>
                    <a:pt x="3253" y="1650"/>
                    <a:pt x="3276" y="1536"/>
                    <a:pt x="3230" y="1468"/>
                  </a:cubicBezTo>
                  <a:cubicBezTo>
                    <a:pt x="3162" y="1331"/>
                    <a:pt x="3025" y="1285"/>
                    <a:pt x="2888" y="1216"/>
                  </a:cubicBezTo>
                  <a:cubicBezTo>
                    <a:pt x="2774" y="1171"/>
                    <a:pt x="2660" y="1102"/>
                    <a:pt x="2523" y="1034"/>
                  </a:cubicBezTo>
                  <a:cubicBezTo>
                    <a:pt x="2272" y="920"/>
                    <a:pt x="2021" y="806"/>
                    <a:pt x="1770" y="691"/>
                  </a:cubicBezTo>
                  <a:cubicBezTo>
                    <a:pt x="1245" y="440"/>
                    <a:pt x="720" y="212"/>
                    <a:pt x="195" y="7"/>
                  </a:cubicBezTo>
                  <a:cubicBezTo>
                    <a:pt x="183" y="2"/>
                    <a:pt x="172" y="0"/>
                    <a:pt x="1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8"/>
            <p:cNvSpPr/>
            <p:nvPr/>
          </p:nvSpPr>
          <p:spPr>
            <a:xfrm>
              <a:off x="4292775" y="2301075"/>
              <a:ext cx="71425" cy="59350"/>
            </a:xfrm>
            <a:custGeom>
              <a:avLst/>
              <a:gdLst/>
              <a:ahLst/>
              <a:cxnLst/>
              <a:rect l="l" t="t" r="r" b="b"/>
              <a:pathLst>
                <a:path w="2857" h="2374" extrusionOk="0">
                  <a:moveTo>
                    <a:pt x="2640" y="1"/>
                  </a:moveTo>
                  <a:cubicBezTo>
                    <a:pt x="2608" y="1"/>
                    <a:pt x="2574" y="11"/>
                    <a:pt x="2544" y="37"/>
                  </a:cubicBezTo>
                  <a:cubicBezTo>
                    <a:pt x="2133" y="379"/>
                    <a:pt x="1723" y="744"/>
                    <a:pt x="1289" y="1087"/>
                  </a:cubicBezTo>
                  <a:cubicBezTo>
                    <a:pt x="1083" y="1246"/>
                    <a:pt x="878" y="1406"/>
                    <a:pt x="673" y="1589"/>
                  </a:cubicBezTo>
                  <a:cubicBezTo>
                    <a:pt x="467" y="1749"/>
                    <a:pt x="239" y="1908"/>
                    <a:pt x="79" y="2137"/>
                  </a:cubicBezTo>
                  <a:cubicBezTo>
                    <a:pt x="0" y="2255"/>
                    <a:pt x="126" y="2374"/>
                    <a:pt x="251" y="2374"/>
                  </a:cubicBezTo>
                  <a:cubicBezTo>
                    <a:pt x="270" y="2374"/>
                    <a:pt x="289" y="2371"/>
                    <a:pt x="307" y="2365"/>
                  </a:cubicBezTo>
                  <a:cubicBezTo>
                    <a:pt x="536" y="2251"/>
                    <a:pt x="718" y="2045"/>
                    <a:pt x="924" y="1863"/>
                  </a:cubicBezTo>
                  <a:cubicBezTo>
                    <a:pt x="1129" y="1680"/>
                    <a:pt x="1334" y="1497"/>
                    <a:pt x="1540" y="1315"/>
                  </a:cubicBezTo>
                  <a:cubicBezTo>
                    <a:pt x="1928" y="950"/>
                    <a:pt x="2339" y="584"/>
                    <a:pt x="2750" y="242"/>
                  </a:cubicBezTo>
                  <a:cubicBezTo>
                    <a:pt x="2856" y="135"/>
                    <a:pt x="2755" y="1"/>
                    <a:pt x="2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8"/>
            <p:cNvSpPr/>
            <p:nvPr/>
          </p:nvSpPr>
          <p:spPr>
            <a:xfrm>
              <a:off x="4423850" y="2348775"/>
              <a:ext cx="39825" cy="11425"/>
            </a:xfrm>
            <a:custGeom>
              <a:avLst/>
              <a:gdLst/>
              <a:ahLst/>
              <a:cxnLst/>
              <a:rect l="l" t="t" r="r" b="b"/>
              <a:pathLst>
                <a:path w="1593" h="457" extrusionOk="0">
                  <a:moveTo>
                    <a:pt x="1478" y="0"/>
                  </a:moveTo>
                  <a:cubicBezTo>
                    <a:pt x="1364" y="0"/>
                    <a:pt x="1250" y="92"/>
                    <a:pt x="1136" y="114"/>
                  </a:cubicBezTo>
                  <a:cubicBezTo>
                    <a:pt x="1045" y="160"/>
                    <a:pt x="930" y="183"/>
                    <a:pt x="816" y="206"/>
                  </a:cubicBezTo>
                  <a:cubicBezTo>
                    <a:pt x="702" y="229"/>
                    <a:pt x="588" y="240"/>
                    <a:pt x="474" y="240"/>
                  </a:cubicBezTo>
                  <a:cubicBezTo>
                    <a:pt x="360" y="240"/>
                    <a:pt x="246" y="229"/>
                    <a:pt x="132" y="206"/>
                  </a:cubicBezTo>
                  <a:cubicBezTo>
                    <a:pt x="126" y="204"/>
                    <a:pt x="120" y="203"/>
                    <a:pt x="114" y="203"/>
                  </a:cubicBezTo>
                  <a:cubicBezTo>
                    <a:pt x="35" y="203"/>
                    <a:pt x="1" y="344"/>
                    <a:pt x="86" y="365"/>
                  </a:cubicBezTo>
                  <a:cubicBezTo>
                    <a:pt x="253" y="426"/>
                    <a:pt x="431" y="457"/>
                    <a:pt x="605" y="457"/>
                  </a:cubicBezTo>
                  <a:cubicBezTo>
                    <a:pt x="692" y="457"/>
                    <a:pt x="778" y="449"/>
                    <a:pt x="862" y="434"/>
                  </a:cubicBezTo>
                  <a:cubicBezTo>
                    <a:pt x="976" y="434"/>
                    <a:pt x="1113" y="388"/>
                    <a:pt x="1227" y="343"/>
                  </a:cubicBezTo>
                  <a:cubicBezTo>
                    <a:pt x="1341" y="297"/>
                    <a:pt x="1501" y="251"/>
                    <a:pt x="1570" y="137"/>
                  </a:cubicBezTo>
                  <a:cubicBezTo>
                    <a:pt x="1592" y="92"/>
                    <a:pt x="1547" y="0"/>
                    <a:pt x="1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8"/>
            <p:cNvSpPr/>
            <p:nvPr/>
          </p:nvSpPr>
          <p:spPr>
            <a:xfrm>
              <a:off x="4420275" y="2351625"/>
              <a:ext cx="12575" cy="9725"/>
            </a:xfrm>
            <a:custGeom>
              <a:avLst/>
              <a:gdLst/>
              <a:ahLst/>
              <a:cxnLst/>
              <a:rect l="l" t="t" r="r" b="b"/>
              <a:pathLst>
                <a:path w="503" h="389" extrusionOk="0">
                  <a:moveTo>
                    <a:pt x="252" y="0"/>
                  </a:moveTo>
                  <a:cubicBezTo>
                    <a:pt x="1" y="0"/>
                    <a:pt x="1" y="388"/>
                    <a:pt x="252" y="388"/>
                  </a:cubicBezTo>
                  <a:cubicBezTo>
                    <a:pt x="503" y="388"/>
                    <a:pt x="503"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8"/>
            <p:cNvSpPr/>
            <p:nvPr/>
          </p:nvSpPr>
          <p:spPr>
            <a:xfrm>
              <a:off x="4422500" y="2331500"/>
              <a:ext cx="40025" cy="21350"/>
            </a:xfrm>
            <a:custGeom>
              <a:avLst/>
              <a:gdLst/>
              <a:ahLst/>
              <a:cxnLst/>
              <a:rect l="l" t="t" r="r" b="b"/>
              <a:pathLst>
                <a:path w="1601" h="854" extrusionOk="0">
                  <a:moveTo>
                    <a:pt x="1452" y="1"/>
                  </a:moveTo>
                  <a:cubicBezTo>
                    <a:pt x="1418" y="1"/>
                    <a:pt x="1384" y="7"/>
                    <a:pt x="1350" y="7"/>
                  </a:cubicBezTo>
                  <a:cubicBezTo>
                    <a:pt x="1258" y="7"/>
                    <a:pt x="1190" y="7"/>
                    <a:pt x="1121" y="29"/>
                  </a:cubicBezTo>
                  <a:cubicBezTo>
                    <a:pt x="962" y="52"/>
                    <a:pt x="825" y="121"/>
                    <a:pt x="688" y="166"/>
                  </a:cubicBezTo>
                  <a:cubicBezTo>
                    <a:pt x="437" y="303"/>
                    <a:pt x="208" y="486"/>
                    <a:pt x="49" y="714"/>
                  </a:cubicBezTo>
                  <a:cubicBezTo>
                    <a:pt x="1" y="778"/>
                    <a:pt x="76" y="853"/>
                    <a:pt x="149" y="853"/>
                  </a:cubicBezTo>
                  <a:cubicBezTo>
                    <a:pt x="180" y="853"/>
                    <a:pt x="211" y="840"/>
                    <a:pt x="231" y="805"/>
                  </a:cubicBezTo>
                  <a:cubicBezTo>
                    <a:pt x="368" y="600"/>
                    <a:pt x="574" y="463"/>
                    <a:pt x="802" y="349"/>
                  </a:cubicBezTo>
                  <a:cubicBezTo>
                    <a:pt x="916" y="303"/>
                    <a:pt x="1030" y="258"/>
                    <a:pt x="1167" y="235"/>
                  </a:cubicBezTo>
                  <a:cubicBezTo>
                    <a:pt x="1236" y="212"/>
                    <a:pt x="1281" y="189"/>
                    <a:pt x="1350" y="189"/>
                  </a:cubicBezTo>
                  <a:cubicBezTo>
                    <a:pt x="1418" y="166"/>
                    <a:pt x="1487" y="189"/>
                    <a:pt x="1555" y="143"/>
                  </a:cubicBezTo>
                  <a:cubicBezTo>
                    <a:pt x="1601" y="121"/>
                    <a:pt x="1601" y="52"/>
                    <a:pt x="1555" y="29"/>
                  </a:cubicBezTo>
                  <a:cubicBezTo>
                    <a:pt x="1521" y="7"/>
                    <a:pt x="1487" y="1"/>
                    <a:pt x="1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8"/>
            <p:cNvSpPr/>
            <p:nvPr/>
          </p:nvSpPr>
          <p:spPr>
            <a:xfrm>
              <a:off x="4508025" y="2297250"/>
              <a:ext cx="76625" cy="63475"/>
            </a:xfrm>
            <a:custGeom>
              <a:avLst/>
              <a:gdLst/>
              <a:ahLst/>
              <a:cxnLst/>
              <a:rect l="l" t="t" r="r" b="b"/>
              <a:pathLst>
                <a:path w="3065" h="2539" extrusionOk="0">
                  <a:moveTo>
                    <a:pt x="1089" y="0"/>
                  </a:moveTo>
                  <a:cubicBezTo>
                    <a:pt x="1038" y="0"/>
                    <a:pt x="989" y="3"/>
                    <a:pt x="942" y="7"/>
                  </a:cubicBezTo>
                  <a:cubicBezTo>
                    <a:pt x="645" y="30"/>
                    <a:pt x="348" y="144"/>
                    <a:pt x="97" y="304"/>
                  </a:cubicBezTo>
                  <a:cubicBezTo>
                    <a:pt x="0" y="362"/>
                    <a:pt x="51" y="501"/>
                    <a:pt x="138" y="501"/>
                  </a:cubicBezTo>
                  <a:cubicBezTo>
                    <a:pt x="154" y="501"/>
                    <a:pt x="171" y="497"/>
                    <a:pt x="188" y="486"/>
                  </a:cubicBezTo>
                  <a:cubicBezTo>
                    <a:pt x="417" y="372"/>
                    <a:pt x="645" y="327"/>
                    <a:pt x="896" y="304"/>
                  </a:cubicBezTo>
                  <a:cubicBezTo>
                    <a:pt x="930" y="304"/>
                    <a:pt x="973" y="302"/>
                    <a:pt x="1019" y="302"/>
                  </a:cubicBezTo>
                  <a:cubicBezTo>
                    <a:pt x="1158" y="302"/>
                    <a:pt x="1330" y="315"/>
                    <a:pt x="1398" y="418"/>
                  </a:cubicBezTo>
                  <a:cubicBezTo>
                    <a:pt x="1467" y="532"/>
                    <a:pt x="1375" y="646"/>
                    <a:pt x="1330" y="737"/>
                  </a:cubicBezTo>
                  <a:cubicBezTo>
                    <a:pt x="1216" y="897"/>
                    <a:pt x="1079" y="1057"/>
                    <a:pt x="942" y="1217"/>
                  </a:cubicBezTo>
                  <a:cubicBezTo>
                    <a:pt x="691" y="1536"/>
                    <a:pt x="417" y="1879"/>
                    <a:pt x="143" y="2221"/>
                  </a:cubicBezTo>
                  <a:cubicBezTo>
                    <a:pt x="74" y="2312"/>
                    <a:pt x="120" y="2472"/>
                    <a:pt x="257" y="2495"/>
                  </a:cubicBezTo>
                  <a:cubicBezTo>
                    <a:pt x="713" y="2495"/>
                    <a:pt x="1170" y="2495"/>
                    <a:pt x="1649" y="2518"/>
                  </a:cubicBezTo>
                  <a:cubicBezTo>
                    <a:pt x="1886" y="2518"/>
                    <a:pt x="2136" y="2538"/>
                    <a:pt x="2381" y="2538"/>
                  </a:cubicBezTo>
                  <a:cubicBezTo>
                    <a:pt x="2585" y="2538"/>
                    <a:pt x="2786" y="2524"/>
                    <a:pt x="2973" y="2472"/>
                  </a:cubicBezTo>
                  <a:cubicBezTo>
                    <a:pt x="3064" y="2449"/>
                    <a:pt x="3064" y="2335"/>
                    <a:pt x="2973" y="2312"/>
                  </a:cubicBezTo>
                  <a:cubicBezTo>
                    <a:pt x="2562" y="2175"/>
                    <a:pt x="2083" y="2221"/>
                    <a:pt x="1649" y="2198"/>
                  </a:cubicBezTo>
                  <a:cubicBezTo>
                    <a:pt x="1283" y="2198"/>
                    <a:pt x="931" y="2185"/>
                    <a:pt x="582" y="2179"/>
                  </a:cubicBezTo>
                  <a:lnTo>
                    <a:pt x="582" y="2179"/>
                  </a:lnTo>
                  <a:cubicBezTo>
                    <a:pt x="832" y="1858"/>
                    <a:pt x="1085" y="1537"/>
                    <a:pt x="1352" y="1217"/>
                  </a:cubicBezTo>
                  <a:cubicBezTo>
                    <a:pt x="1558" y="943"/>
                    <a:pt x="1900" y="600"/>
                    <a:pt x="1672" y="235"/>
                  </a:cubicBezTo>
                  <a:cubicBezTo>
                    <a:pt x="1542" y="50"/>
                    <a:pt x="1307"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8"/>
            <p:cNvSpPr/>
            <p:nvPr/>
          </p:nvSpPr>
          <p:spPr>
            <a:xfrm>
              <a:off x="4618525" y="2309325"/>
              <a:ext cx="59125" cy="102025"/>
            </a:xfrm>
            <a:custGeom>
              <a:avLst/>
              <a:gdLst/>
              <a:ahLst/>
              <a:cxnLst/>
              <a:rect l="l" t="t" r="r" b="b"/>
              <a:pathLst>
                <a:path w="2365" h="4081" extrusionOk="0">
                  <a:moveTo>
                    <a:pt x="1595" y="1"/>
                  </a:moveTo>
                  <a:cubicBezTo>
                    <a:pt x="1252" y="1"/>
                    <a:pt x="946" y="287"/>
                    <a:pt x="767" y="574"/>
                  </a:cubicBezTo>
                  <a:cubicBezTo>
                    <a:pt x="604" y="825"/>
                    <a:pt x="482" y="1104"/>
                    <a:pt x="394" y="1392"/>
                  </a:cubicBezTo>
                  <a:lnTo>
                    <a:pt x="394" y="1392"/>
                  </a:lnTo>
                  <a:cubicBezTo>
                    <a:pt x="342" y="1087"/>
                    <a:pt x="291" y="784"/>
                    <a:pt x="242" y="483"/>
                  </a:cubicBezTo>
                  <a:cubicBezTo>
                    <a:pt x="233" y="417"/>
                    <a:pt x="189" y="390"/>
                    <a:pt x="142" y="390"/>
                  </a:cubicBezTo>
                  <a:cubicBezTo>
                    <a:pt x="75" y="390"/>
                    <a:pt x="0" y="447"/>
                    <a:pt x="14" y="528"/>
                  </a:cubicBezTo>
                  <a:cubicBezTo>
                    <a:pt x="88" y="1070"/>
                    <a:pt x="163" y="1607"/>
                    <a:pt x="237" y="2141"/>
                  </a:cubicBezTo>
                  <a:lnTo>
                    <a:pt x="237" y="2141"/>
                  </a:lnTo>
                  <a:cubicBezTo>
                    <a:pt x="154" y="2768"/>
                    <a:pt x="247" y="3393"/>
                    <a:pt x="493" y="3975"/>
                  </a:cubicBezTo>
                  <a:cubicBezTo>
                    <a:pt x="530" y="4048"/>
                    <a:pt x="595" y="4081"/>
                    <a:pt x="658" y="4081"/>
                  </a:cubicBezTo>
                  <a:cubicBezTo>
                    <a:pt x="753" y="4081"/>
                    <a:pt x="840" y="4007"/>
                    <a:pt x="813" y="3884"/>
                  </a:cubicBezTo>
                  <a:cubicBezTo>
                    <a:pt x="733" y="3385"/>
                    <a:pt x="649" y="2887"/>
                    <a:pt x="564" y="2390"/>
                  </a:cubicBezTo>
                  <a:lnTo>
                    <a:pt x="564" y="2390"/>
                  </a:lnTo>
                  <a:cubicBezTo>
                    <a:pt x="585" y="1808"/>
                    <a:pt x="746" y="1235"/>
                    <a:pt x="1064" y="734"/>
                  </a:cubicBezTo>
                  <a:cubicBezTo>
                    <a:pt x="1172" y="561"/>
                    <a:pt x="1342" y="367"/>
                    <a:pt x="1573" y="367"/>
                  </a:cubicBezTo>
                  <a:cubicBezTo>
                    <a:pt x="1586" y="367"/>
                    <a:pt x="1599" y="367"/>
                    <a:pt x="1612" y="369"/>
                  </a:cubicBezTo>
                  <a:cubicBezTo>
                    <a:pt x="1794" y="369"/>
                    <a:pt x="1908" y="551"/>
                    <a:pt x="1931" y="711"/>
                  </a:cubicBezTo>
                  <a:cubicBezTo>
                    <a:pt x="1954" y="1213"/>
                    <a:pt x="1224" y="1327"/>
                    <a:pt x="881" y="1510"/>
                  </a:cubicBezTo>
                  <a:cubicBezTo>
                    <a:pt x="735" y="1594"/>
                    <a:pt x="819" y="1812"/>
                    <a:pt x="975" y="1812"/>
                  </a:cubicBezTo>
                  <a:cubicBezTo>
                    <a:pt x="989" y="1812"/>
                    <a:pt x="1003" y="1810"/>
                    <a:pt x="1018" y="1807"/>
                  </a:cubicBezTo>
                  <a:cubicBezTo>
                    <a:pt x="1452" y="1738"/>
                    <a:pt x="2000" y="1464"/>
                    <a:pt x="2205" y="1053"/>
                  </a:cubicBezTo>
                  <a:cubicBezTo>
                    <a:pt x="2365" y="711"/>
                    <a:pt x="2228" y="232"/>
                    <a:pt x="1886" y="72"/>
                  </a:cubicBezTo>
                  <a:cubicBezTo>
                    <a:pt x="1787" y="23"/>
                    <a:pt x="1690" y="1"/>
                    <a:pt x="1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8"/>
            <p:cNvSpPr/>
            <p:nvPr/>
          </p:nvSpPr>
          <p:spPr>
            <a:xfrm>
              <a:off x="4061925" y="2290925"/>
              <a:ext cx="174625" cy="97750"/>
            </a:xfrm>
            <a:custGeom>
              <a:avLst/>
              <a:gdLst/>
              <a:ahLst/>
              <a:cxnLst/>
              <a:rect l="l" t="t" r="r" b="b"/>
              <a:pathLst>
                <a:path w="6985" h="3910" extrusionOk="0">
                  <a:moveTo>
                    <a:pt x="4389" y="0"/>
                  </a:moveTo>
                  <a:cubicBezTo>
                    <a:pt x="4344" y="0"/>
                    <a:pt x="4302" y="23"/>
                    <a:pt x="4292" y="77"/>
                  </a:cubicBezTo>
                  <a:cubicBezTo>
                    <a:pt x="4246" y="374"/>
                    <a:pt x="4223" y="648"/>
                    <a:pt x="4132" y="922"/>
                  </a:cubicBezTo>
                  <a:cubicBezTo>
                    <a:pt x="4040" y="1196"/>
                    <a:pt x="3926" y="1493"/>
                    <a:pt x="3789" y="1766"/>
                  </a:cubicBezTo>
                  <a:cubicBezTo>
                    <a:pt x="3605" y="2134"/>
                    <a:pt x="3360" y="2478"/>
                    <a:pt x="3099" y="2806"/>
                  </a:cubicBezTo>
                  <a:lnTo>
                    <a:pt x="3099" y="2806"/>
                  </a:lnTo>
                  <a:cubicBezTo>
                    <a:pt x="3031" y="2406"/>
                    <a:pt x="2960" y="2006"/>
                    <a:pt x="2876" y="1607"/>
                  </a:cubicBezTo>
                  <a:cubicBezTo>
                    <a:pt x="2856" y="1502"/>
                    <a:pt x="2782" y="1460"/>
                    <a:pt x="2702" y="1460"/>
                  </a:cubicBezTo>
                  <a:cubicBezTo>
                    <a:pt x="2607" y="1460"/>
                    <a:pt x="2503" y="1520"/>
                    <a:pt x="2466" y="1607"/>
                  </a:cubicBezTo>
                  <a:cubicBezTo>
                    <a:pt x="2163" y="2312"/>
                    <a:pt x="1398" y="2804"/>
                    <a:pt x="642" y="2831"/>
                  </a:cubicBezTo>
                  <a:lnTo>
                    <a:pt x="642" y="2831"/>
                  </a:lnTo>
                  <a:cubicBezTo>
                    <a:pt x="811" y="2449"/>
                    <a:pt x="1031" y="2083"/>
                    <a:pt x="1324" y="1789"/>
                  </a:cubicBezTo>
                  <a:cubicBezTo>
                    <a:pt x="1689" y="1401"/>
                    <a:pt x="2123" y="1127"/>
                    <a:pt x="2557" y="831"/>
                  </a:cubicBezTo>
                  <a:cubicBezTo>
                    <a:pt x="2619" y="768"/>
                    <a:pt x="2587" y="668"/>
                    <a:pt x="2511" y="668"/>
                  </a:cubicBezTo>
                  <a:cubicBezTo>
                    <a:pt x="2504" y="668"/>
                    <a:pt x="2496" y="669"/>
                    <a:pt x="2488" y="671"/>
                  </a:cubicBezTo>
                  <a:cubicBezTo>
                    <a:pt x="1393" y="899"/>
                    <a:pt x="434" y="1972"/>
                    <a:pt x="46" y="2999"/>
                  </a:cubicBezTo>
                  <a:cubicBezTo>
                    <a:pt x="0" y="3113"/>
                    <a:pt x="92" y="3273"/>
                    <a:pt x="206" y="3296"/>
                  </a:cubicBezTo>
                  <a:cubicBezTo>
                    <a:pt x="325" y="3312"/>
                    <a:pt x="443" y="3320"/>
                    <a:pt x="559" y="3320"/>
                  </a:cubicBezTo>
                  <a:cubicBezTo>
                    <a:pt x="1364" y="3320"/>
                    <a:pt x="2095" y="2939"/>
                    <a:pt x="2560" y="2299"/>
                  </a:cubicBezTo>
                  <a:lnTo>
                    <a:pt x="2560" y="2299"/>
                  </a:lnTo>
                  <a:cubicBezTo>
                    <a:pt x="2622" y="2666"/>
                    <a:pt x="2687" y="3026"/>
                    <a:pt x="2762" y="3387"/>
                  </a:cubicBezTo>
                  <a:cubicBezTo>
                    <a:pt x="2774" y="3493"/>
                    <a:pt x="2853" y="3538"/>
                    <a:pt x="2939" y="3538"/>
                  </a:cubicBezTo>
                  <a:cubicBezTo>
                    <a:pt x="3019" y="3538"/>
                    <a:pt x="3106" y="3499"/>
                    <a:pt x="3150" y="3433"/>
                  </a:cubicBezTo>
                  <a:cubicBezTo>
                    <a:pt x="3493" y="2931"/>
                    <a:pt x="3721" y="2406"/>
                    <a:pt x="3949" y="1858"/>
                  </a:cubicBezTo>
                  <a:cubicBezTo>
                    <a:pt x="4063" y="1584"/>
                    <a:pt x="4155" y="1310"/>
                    <a:pt x="4246" y="1036"/>
                  </a:cubicBezTo>
                  <a:cubicBezTo>
                    <a:pt x="4282" y="920"/>
                    <a:pt x="4321" y="804"/>
                    <a:pt x="4359" y="688"/>
                  </a:cubicBezTo>
                  <a:lnTo>
                    <a:pt x="4359" y="688"/>
                  </a:lnTo>
                  <a:cubicBezTo>
                    <a:pt x="4424" y="1563"/>
                    <a:pt x="4277" y="2480"/>
                    <a:pt x="3881" y="3273"/>
                  </a:cubicBezTo>
                  <a:cubicBezTo>
                    <a:pt x="3802" y="3431"/>
                    <a:pt x="3941" y="3578"/>
                    <a:pt x="4080" y="3578"/>
                  </a:cubicBezTo>
                  <a:cubicBezTo>
                    <a:pt x="4142" y="3578"/>
                    <a:pt x="4204" y="3549"/>
                    <a:pt x="4246" y="3478"/>
                  </a:cubicBezTo>
                  <a:cubicBezTo>
                    <a:pt x="4537" y="3005"/>
                    <a:pt x="5032" y="2212"/>
                    <a:pt x="5637" y="2212"/>
                  </a:cubicBezTo>
                  <a:cubicBezTo>
                    <a:pt x="5791" y="2212"/>
                    <a:pt x="5951" y="2263"/>
                    <a:pt x="6118" y="2383"/>
                  </a:cubicBezTo>
                  <a:cubicBezTo>
                    <a:pt x="6437" y="2611"/>
                    <a:pt x="6483" y="2999"/>
                    <a:pt x="6095" y="3204"/>
                  </a:cubicBezTo>
                  <a:cubicBezTo>
                    <a:pt x="5912" y="3319"/>
                    <a:pt x="5684" y="3387"/>
                    <a:pt x="5456" y="3456"/>
                  </a:cubicBezTo>
                  <a:cubicBezTo>
                    <a:pt x="5423" y="3462"/>
                    <a:pt x="5387" y="3470"/>
                    <a:pt x="5349" y="3477"/>
                  </a:cubicBezTo>
                  <a:lnTo>
                    <a:pt x="5349" y="3477"/>
                  </a:lnTo>
                  <a:cubicBezTo>
                    <a:pt x="5506" y="3214"/>
                    <a:pt x="5222" y="2922"/>
                    <a:pt x="4956" y="2922"/>
                  </a:cubicBezTo>
                  <a:cubicBezTo>
                    <a:pt x="4840" y="2922"/>
                    <a:pt x="4728" y="2977"/>
                    <a:pt x="4657" y="3113"/>
                  </a:cubicBezTo>
                  <a:cubicBezTo>
                    <a:pt x="4520" y="3364"/>
                    <a:pt x="4657" y="3684"/>
                    <a:pt x="4885" y="3821"/>
                  </a:cubicBezTo>
                  <a:cubicBezTo>
                    <a:pt x="4998" y="3885"/>
                    <a:pt x="5116" y="3910"/>
                    <a:pt x="5235" y="3910"/>
                  </a:cubicBezTo>
                  <a:cubicBezTo>
                    <a:pt x="5453" y="3910"/>
                    <a:pt x="5674" y="3826"/>
                    <a:pt x="5866" y="3752"/>
                  </a:cubicBezTo>
                  <a:cubicBezTo>
                    <a:pt x="6391" y="3570"/>
                    <a:pt x="6985" y="3182"/>
                    <a:pt x="6757" y="2543"/>
                  </a:cubicBezTo>
                  <a:cubicBezTo>
                    <a:pt x="6598" y="2106"/>
                    <a:pt x="6111" y="1790"/>
                    <a:pt x="5642" y="1790"/>
                  </a:cubicBezTo>
                  <a:cubicBezTo>
                    <a:pt x="5571" y="1790"/>
                    <a:pt x="5501" y="1797"/>
                    <a:pt x="5433" y="1812"/>
                  </a:cubicBezTo>
                  <a:cubicBezTo>
                    <a:pt x="5093" y="1874"/>
                    <a:pt x="4818" y="2052"/>
                    <a:pt x="4585" y="2285"/>
                  </a:cubicBezTo>
                  <a:lnTo>
                    <a:pt x="4585" y="2285"/>
                  </a:lnTo>
                  <a:cubicBezTo>
                    <a:pt x="4712" y="1559"/>
                    <a:pt x="4699" y="823"/>
                    <a:pt x="4520" y="77"/>
                  </a:cubicBezTo>
                  <a:cubicBezTo>
                    <a:pt x="4496" y="29"/>
                    <a:pt x="4440" y="0"/>
                    <a:pt x="4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48" name="Google Shape;2248;p28"/>
          <p:cNvPicPr preferRelativeResize="0"/>
          <p:nvPr/>
        </p:nvPicPr>
        <p:blipFill>
          <a:blip r:embed="rId3">
            <a:alphaModFix/>
          </a:blip>
          <a:stretch>
            <a:fillRect/>
          </a:stretch>
        </p:blipFill>
        <p:spPr>
          <a:xfrm rot="-8813574">
            <a:off x="-187538" y="2640508"/>
            <a:ext cx="1287526" cy="2519862"/>
          </a:xfrm>
          <a:prstGeom prst="rect">
            <a:avLst/>
          </a:prstGeom>
          <a:noFill/>
          <a:ln>
            <a:noFill/>
          </a:ln>
        </p:spPr>
      </p:pic>
      <p:grpSp>
        <p:nvGrpSpPr>
          <p:cNvPr id="2249" name="Google Shape;2249;p28"/>
          <p:cNvGrpSpPr/>
          <p:nvPr/>
        </p:nvGrpSpPr>
        <p:grpSpPr>
          <a:xfrm>
            <a:off x="6830216" y="173514"/>
            <a:ext cx="2169471" cy="255216"/>
            <a:chOff x="4882175" y="259634"/>
            <a:chExt cx="1827385" cy="214991"/>
          </a:xfrm>
        </p:grpSpPr>
        <p:sp>
          <p:nvSpPr>
            <p:cNvPr id="2250" name="Google Shape;2250;p28"/>
            <p:cNvSpPr/>
            <p:nvPr/>
          </p:nvSpPr>
          <p:spPr>
            <a:xfrm>
              <a:off x="5888268" y="299139"/>
              <a:ext cx="169480" cy="175210"/>
            </a:xfrm>
            <a:custGeom>
              <a:avLst/>
              <a:gdLst/>
              <a:ahLst/>
              <a:cxnLst/>
              <a:rect l="l" t="t" r="r" b="b"/>
              <a:pathLst>
                <a:path w="3076" h="3180" extrusionOk="0">
                  <a:moveTo>
                    <a:pt x="1539" y="0"/>
                  </a:moveTo>
                  <a:cubicBezTo>
                    <a:pt x="1451" y="0"/>
                    <a:pt x="1360" y="22"/>
                    <a:pt x="1278" y="53"/>
                  </a:cubicBezTo>
                  <a:cubicBezTo>
                    <a:pt x="1073" y="144"/>
                    <a:pt x="868" y="281"/>
                    <a:pt x="685" y="418"/>
                  </a:cubicBezTo>
                  <a:cubicBezTo>
                    <a:pt x="480" y="555"/>
                    <a:pt x="297" y="692"/>
                    <a:pt x="137" y="874"/>
                  </a:cubicBezTo>
                  <a:cubicBezTo>
                    <a:pt x="61" y="950"/>
                    <a:pt x="127" y="1074"/>
                    <a:pt x="217" y="1074"/>
                  </a:cubicBezTo>
                  <a:cubicBezTo>
                    <a:pt x="236" y="1074"/>
                    <a:pt x="255" y="1069"/>
                    <a:pt x="274" y="1057"/>
                  </a:cubicBezTo>
                  <a:cubicBezTo>
                    <a:pt x="594" y="852"/>
                    <a:pt x="913" y="601"/>
                    <a:pt x="1256" y="418"/>
                  </a:cubicBezTo>
                  <a:cubicBezTo>
                    <a:pt x="1315" y="388"/>
                    <a:pt x="1442" y="320"/>
                    <a:pt x="1524" y="320"/>
                  </a:cubicBezTo>
                  <a:cubicBezTo>
                    <a:pt x="1567" y="320"/>
                    <a:pt x="1598" y="339"/>
                    <a:pt x="1598" y="395"/>
                  </a:cubicBezTo>
                  <a:cubicBezTo>
                    <a:pt x="1621" y="555"/>
                    <a:pt x="1484" y="737"/>
                    <a:pt x="1415" y="874"/>
                  </a:cubicBezTo>
                  <a:cubicBezTo>
                    <a:pt x="1050" y="1559"/>
                    <a:pt x="594" y="2221"/>
                    <a:pt x="92" y="2815"/>
                  </a:cubicBezTo>
                  <a:cubicBezTo>
                    <a:pt x="0" y="2929"/>
                    <a:pt x="69" y="3088"/>
                    <a:pt x="206" y="3111"/>
                  </a:cubicBezTo>
                  <a:cubicBezTo>
                    <a:pt x="662" y="3157"/>
                    <a:pt x="1119" y="3180"/>
                    <a:pt x="1575" y="3180"/>
                  </a:cubicBezTo>
                  <a:cubicBezTo>
                    <a:pt x="2009" y="3180"/>
                    <a:pt x="2465" y="3157"/>
                    <a:pt x="2899" y="3043"/>
                  </a:cubicBezTo>
                  <a:cubicBezTo>
                    <a:pt x="3075" y="3021"/>
                    <a:pt x="3060" y="2722"/>
                    <a:pt x="2874" y="2722"/>
                  </a:cubicBezTo>
                  <a:cubicBezTo>
                    <a:pt x="2867" y="2722"/>
                    <a:pt x="2861" y="2722"/>
                    <a:pt x="2853" y="2723"/>
                  </a:cubicBezTo>
                  <a:cubicBezTo>
                    <a:pt x="2420" y="2746"/>
                    <a:pt x="1986" y="2815"/>
                    <a:pt x="1530" y="2815"/>
                  </a:cubicBezTo>
                  <a:cubicBezTo>
                    <a:pt x="1413" y="2821"/>
                    <a:pt x="1297" y="2824"/>
                    <a:pt x="1181" y="2824"/>
                  </a:cubicBezTo>
                  <a:cubicBezTo>
                    <a:pt x="972" y="2824"/>
                    <a:pt x="761" y="2814"/>
                    <a:pt x="547" y="2799"/>
                  </a:cubicBezTo>
                  <a:lnTo>
                    <a:pt x="547" y="2799"/>
                  </a:lnTo>
                  <a:cubicBezTo>
                    <a:pt x="783" y="2506"/>
                    <a:pt x="996" y="2199"/>
                    <a:pt x="1210" y="1879"/>
                  </a:cubicBezTo>
                  <a:cubicBezTo>
                    <a:pt x="1347" y="1673"/>
                    <a:pt x="1461" y="1468"/>
                    <a:pt x="1598" y="1262"/>
                  </a:cubicBezTo>
                  <a:cubicBezTo>
                    <a:pt x="1689" y="1057"/>
                    <a:pt x="1826" y="874"/>
                    <a:pt x="1895" y="646"/>
                  </a:cubicBezTo>
                  <a:cubicBezTo>
                    <a:pt x="1963" y="486"/>
                    <a:pt x="1963" y="281"/>
                    <a:pt x="1826" y="121"/>
                  </a:cubicBezTo>
                  <a:cubicBezTo>
                    <a:pt x="1751" y="33"/>
                    <a:pt x="1647" y="0"/>
                    <a:pt x="1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8"/>
            <p:cNvSpPr/>
            <p:nvPr/>
          </p:nvSpPr>
          <p:spPr>
            <a:xfrm>
              <a:off x="6104473" y="329278"/>
              <a:ext cx="124631" cy="125182"/>
            </a:xfrm>
            <a:custGeom>
              <a:avLst/>
              <a:gdLst/>
              <a:ahLst/>
              <a:cxnLst/>
              <a:rect l="l" t="t" r="r" b="b"/>
              <a:pathLst>
                <a:path w="2262" h="2272" extrusionOk="0">
                  <a:moveTo>
                    <a:pt x="169" y="1"/>
                  </a:moveTo>
                  <a:cubicBezTo>
                    <a:pt x="92" y="1"/>
                    <a:pt x="1" y="98"/>
                    <a:pt x="71" y="168"/>
                  </a:cubicBezTo>
                  <a:cubicBezTo>
                    <a:pt x="345" y="556"/>
                    <a:pt x="619" y="921"/>
                    <a:pt x="938" y="1263"/>
                  </a:cubicBezTo>
                  <a:cubicBezTo>
                    <a:pt x="1098" y="1446"/>
                    <a:pt x="1258" y="1606"/>
                    <a:pt x="1417" y="1765"/>
                  </a:cubicBezTo>
                  <a:cubicBezTo>
                    <a:pt x="1600" y="1948"/>
                    <a:pt x="1760" y="2153"/>
                    <a:pt x="1965" y="2245"/>
                  </a:cubicBezTo>
                  <a:cubicBezTo>
                    <a:pt x="1989" y="2263"/>
                    <a:pt x="2016" y="2272"/>
                    <a:pt x="2043" y="2272"/>
                  </a:cubicBezTo>
                  <a:cubicBezTo>
                    <a:pt x="2150" y="2272"/>
                    <a:pt x="2261" y="2148"/>
                    <a:pt x="2171" y="2039"/>
                  </a:cubicBezTo>
                  <a:cubicBezTo>
                    <a:pt x="2034" y="1857"/>
                    <a:pt x="1851" y="1720"/>
                    <a:pt x="1668" y="1560"/>
                  </a:cubicBezTo>
                  <a:cubicBezTo>
                    <a:pt x="1509" y="1400"/>
                    <a:pt x="1326" y="1240"/>
                    <a:pt x="1166" y="1058"/>
                  </a:cubicBezTo>
                  <a:cubicBezTo>
                    <a:pt x="847" y="738"/>
                    <a:pt x="527" y="396"/>
                    <a:pt x="230" y="31"/>
                  </a:cubicBezTo>
                  <a:cubicBezTo>
                    <a:pt x="215" y="9"/>
                    <a:pt x="19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8"/>
            <p:cNvSpPr/>
            <p:nvPr/>
          </p:nvSpPr>
          <p:spPr>
            <a:xfrm>
              <a:off x="6114942" y="328066"/>
              <a:ext cx="102977" cy="122427"/>
            </a:xfrm>
            <a:custGeom>
              <a:avLst/>
              <a:gdLst/>
              <a:ahLst/>
              <a:cxnLst/>
              <a:rect l="l" t="t" r="r" b="b"/>
              <a:pathLst>
                <a:path w="1869" h="2222" extrusionOk="0">
                  <a:moveTo>
                    <a:pt x="212" y="2173"/>
                  </a:moveTo>
                  <a:lnTo>
                    <a:pt x="212" y="2173"/>
                  </a:lnTo>
                  <a:cubicBezTo>
                    <a:pt x="200" y="2175"/>
                    <a:pt x="189" y="2175"/>
                    <a:pt x="177" y="2175"/>
                  </a:cubicBezTo>
                  <a:cubicBezTo>
                    <a:pt x="189" y="2175"/>
                    <a:pt x="201" y="2174"/>
                    <a:pt x="212" y="2173"/>
                  </a:cubicBezTo>
                  <a:close/>
                  <a:moveTo>
                    <a:pt x="1688" y="0"/>
                  </a:moveTo>
                  <a:cubicBezTo>
                    <a:pt x="1662" y="0"/>
                    <a:pt x="1636" y="9"/>
                    <a:pt x="1615" y="30"/>
                  </a:cubicBezTo>
                  <a:cubicBezTo>
                    <a:pt x="1342" y="372"/>
                    <a:pt x="1068" y="715"/>
                    <a:pt x="771" y="1034"/>
                  </a:cubicBezTo>
                  <a:cubicBezTo>
                    <a:pt x="634" y="1194"/>
                    <a:pt x="497" y="1354"/>
                    <a:pt x="360" y="1513"/>
                  </a:cubicBezTo>
                  <a:cubicBezTo>
                    <a:pt x="292" y="1582"/>
                    <a:pt x="223" y="1673"/>
                    <a:pt x="155" y="1765"/>
                  </a:cubicBezTo>
                  <a:cubicBezTo>
                    <a:pt x="93" y="1847"/>
                    <a:pt x="12" y="1930"/>
                    <a:pt x="14" y="2030"/>
                  </a:cubicBezTo>
                  <a:lnTo>
                    <a:pt x="14" y="2030"/>
                  </a:lnTo>
                  <a:cubicBezTo>
                    <a:pt x="9" y="2064"/>
                    <a:pt x="1" y="2102"/>
                    <a:pt x="18" y="2153"/>
                  </a:cubicBezTo>
                  <a:cubicBezTo>
                    <a:pt x="18" y="2175"/>
                    <a:pt x="63" y="2221"/>
                    <a:pt x="109" y="2221"/>
                  </a:cubicBezTo>
                  <a:cubicBezTo>
                    <a:pt x="148" y="2201"/>
                    <a:pt x="187" y="2199"/>
                    <a:pt x="227" y="2169"/>
                  </a:cubicBezTo>
                  <a:lnTo>
                    <a:pt x="227" y="2169"/>
                  </a:lnTo>
                  <a:cubicBezTo>
                    <a:pt x="312" y="2148"/>
                    <a:pt x="370" y="2070"/>
                    <a:pt x="429" y="1993"/>
                  </a:cubicBezTo>
                  <a:cubicBezTo>
                    <a:pt x="497" y="1902"/>
                    <a:pt x="565" y="1810"/>
                    <a:pt x="634" y="1742"/>
                  </a:cubicBezTo>
                  <a:lnTo>
                    <a:pt x="1022" y="1217"/>
                  </a:lnTo>
                  <a:cubicBezTo>
                    <a:pt x="1273" y="874"/>
                    <a:pt x="1547" y="532"/>
                    <a:pt x="1798" y="190"/>
                  </a:cubicBezTo>
                  <a:cubicBezTo>
                    <a:pt x="1868" y="102"/>
                    <a:pt x="1776" y="0"/>
                    <a:pt x="1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8"/>
            <p:cNvSpPr/>
            <p:nvPr/>
          </p:nvSpPr>
          <p:spPr>
            <a:xfrm>
              <a:off x="6302000" y="259634"/>
              <a:ext cx="210087" cy="77798"/>
            </a:xfrm>
            <a:custGeom>
              <a:avLst/>
              <a:gdLst/>
              <a:ahLst/>
              <a:cxnLst/>
              <a:rect l="l" t="t" r="r" b="b"/>
              <a:pathLst>
                <a:path w="3813" h="1412" extrusionOk="0">
                  <a:moveTo>
                    <a:pt x="3595" y="0"/>
                  </a:moveTo>
                  <a:cubicBezTo>
                    <a:pt x="3516" y="0"/>
                    <a:pt x="3434" y="68"/>
                    <a:pt x="3447" y="176"/>
                  </a:cubicBezTo>
                  <a:cubicBezTo>
                    <a:pt x="3562" y="564"/>
                    <a:pt x="3242" y="884"/>
                    <a:pt x="2900" y="998"/>
                  </a:cubicBezTo>
                  <a:cubicBezTo>
                    <a:pt x="2799" y="1031"/>
                    <a:pt x="2696" y="1046"/>
                    <a:pt x="2593" y="1046"/>
                  </a:cubicBezTo>
                  <a:cubicBezTo>
                    <a:pt x="2271" y="1046"/>
                    <a:pt x="1943" y="908"/>
                    <a:pt x="1667" y="770"/>
                  </a:cubicBezTo>
                  <a:cubicBezTo>
                    <a:pt x="1370" y="579"/>
                    <a:pt x="1073" y="308"/>
                    <a:pt x="702" y="308"/>
                  </a:cubicBezTo>
                  <a:cubicBezTo>
                    <a:pt x="674" y="308"/>
                    <a:pt x="646" y="310"/>
                    <a:pt x="617" y="313"/>
                  </a:cubicBezTo>
                  <a:cubicBezTo>
                    <a:pt x="298" y="336"/>
                    <a:pt x="1" y="587"/>
                    <a:pt x="24" y="907"/>
                  </a:cubicBezTo>
                  <a:cubicBezTo>
                    <a:pt x="35" y="1009"/>
                    <a:pt x="109" y="1061"/>
                    <a:pt x="183" y="1061"/>
                  </a:cubicBezTo>
                  <a:cubicBezTo>
                    <a:pt x="258" y="1061"/>
                    <a:pt x="332" y="1009"/>
                    <a:pt x="343" y="907"/>
                  </a:cubicBezTo>
                  <a:cubicBezTo>
                    <a:pt x="343" y="747"/>
                    <a:pt x="526" y="656"/>
                    <a:pt x="663" y="656"/>
                  </a:cubicBezTo>
                  <a:cubicBezTo>
                    <a:pt x="868" y="678"/>
                    <a:pt x="1051" y="815"/>
                    <a:pt x="1211" y="907"/>
                  </a:cubicBezTo>
                  <a:cubicBezTo>
                    <a:pt x="1576" y="1158"/>
                    <a:pt x="1964" y="1363"/>
                    <a:pt x="2420" y="1409"/>
                  </a:cubicBezTo>
                  <a:cubicBezTo>
                    <a:pt x="2452" y="1411"/>
                    <a:pt x="2484" y="1412"/>
                    <a:pt x="2515" y="1412"/>
                  </a:cubicBezTo>
                  <a:cubicBezTo>
                    <a:pt x="2868" y="1412"/>
                    <a:pt x="3196" y="1293"/>
                    <a:pt x="3447" y="1021"/>
                  </a:cubicBezTo>
                  <a:cubicBezTo>
                    <a:pt x="3676" y="770"/>
                    <a:pt x="3813" y="450"/>
                    <a:pt x="3721" y="108"/>
                  </a:cubicBezTo>
                  <a:cubicBezTo>
                    <a:pt x="3703" y="33"/>
                    <a:pt x="3650" y="0"/>
                    <a:pt x="3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8"/>
            <p:cNvSpPr/>
            <p:nvPr/>
          </p:nvSpPr>
          <p:spPr>
            <a:xfrm>
              <a:off x="6359853" y="339031"/>
              <a:ext cx="23967" cy="113170"/>
            </a:xfrm>
            <a:custGeom>
              <a:avLst/>
              <a:gdLst/>
              <a:ahLst/>
              <a:cxnLst/>
              <a:rect l="l" t="t" r="r" b="b"/>
              <a:pathLst>
                <a:path w="435" h="2054" extrusionOk="0">
                  <a:moveTo>
                    <a:pt x="222" y="1"/>
                  </a:moveTo>
                  <a:cubicBezTo>
                    <a:pt x="191" y="1"/>
                    <a:pt x="158" y="19"/>
                    <a:pt x="138" y="59"/>
                  </a:cubicBezTo>
                  <a:cubicBezTo>
                    <a:pt x="24" y="379"/>
                    <a:pt x="1" y="744"/>
                    <a:pt x="24" y="1086"/>
                  </a:cubicBezTo>
                  <a:cubicBezTo>
                    <a:pt x="24" y="1246"/>
                    <a:pt x="24" y="1429"/>
                    <a:pt x="46" y="1588"/>
                  </a:cubicBezTo>
                  <a:cubicBezTo>
                    <a:pt x="69" y="1748"/>
                    <a:pt x="115" y="1954"/>
                    <a:pt x="252" y="2045"/>
                  </a:cubicBezTo>
                  <a:cubicBezTo>
                    <a:pt x="264" y="2051"/>
                    <a:pt x="276" y="2054"/>
                    <a:pt x="288" y="2054"/>
                  </a:cubicBezTo>
                  <a:cubicBezTo>
                    <a:pt x="320" y="2054"/>
                    <a:pt x="349" y="2033"/>
                    <a:pt x="366" y="1999"/>
                  </a:cubicBezTo>
                  <a:cubicBezTo>
                    <a:pt x="412" y="1976"/>
                    <a:pt x="389" y="1931"/>
                    <a:pt x="412" y="1908"/>
                  </a:cubicBezTo>
                  <a:cubicBezTo>
                    <a:pt x="412" y="1862"/>
                    <a:pt x="434" y="1839"/>
                    <a:pt x="434" y="1794"/>
                  </a:cubicBezTo>
                  <a:cubicBezTo>
                    <a:pt x="434" y="1703"/>
                    <a:pt x="412" y="1611"/>
                    <a:pt x="412" y="1520"/>
                  </a:cubicBezTo>
                  <a:cubicBezTo>
                    <a:pt x="389" y="1383"/>
                    <a:pt x="366" y="1223"/>
                    <a:pt x="343" y="1063"/>
                  </a:cubicBezTo>
                  <a:cubicBezTo>
                    <a:pt x="320" y="744"/>
                    <a:pt x="320" y="401"/>
                    <a:pt x="297" y="82"/>
                  </a:cubicBezTo>
                  <a:cubicBezTo>
                    <a:pt x="297" y="31"/>
                    <a:pt x="261" y="1"/>
                    <a:pt x="2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8"/>
            <p:cNvSpPr/>
            <p:nvPr/>
          </p:nvSpPr>
          <p:spPr>
            <a:xfrm>
              <a:off x="6439084" y="348673"/>
              <a:ext cx="20166" cy="113115"/>
            </a:xfrm>
            <a:custGeom>
              <a:avLst/>
              <a:gdLst/>
              <a:ahLst/>
              <a:cxnLst/>
              <a:rect l="l" t="t" r="r" b="b"/>
              <a:pathLst>
                <a:path w="366" h="2053" extrusionOk="0">
                  <a:moveTo>
                    <a:pt x="102" y="1"/>
                  </a:moveTo>
                  <a:cubicBezTo>
                    <a:pt x="74" y="1"/>
                    <a:pt x="46" y="19"/>
                    <a:pt x="46" y="44"/>
                  </a:cubicBezTo>
                  <a:cubicBezTo>
                    <a:pt x="69" y="363"/>
                    <a:pt x="24" y="660"/>
                    <a:pt x="24" y="980"/>
                  </a:cubicBezTo>
                  <a:cubicBezTo>
                    <a:pt x="24" y="1276"/>
                    <a:pt x="1" y="1596"/>
                    <a:pt x="1" y="1893"/>
                  </a:cubicBezTo>
                  <a:cubicBezTo>
                    <a:pt x="1" y="1984"/>
                    <a:pt x="69" y="2053"/>
                    <a:pt x="161" y="2053"/>
                  </a:cubicBezTo>
                  <a:cubicBezTo>
                    <a:pt x="275" y="2053"/>
                    <a:pt x="320" y="1984"/>
                    <a:pt x="320" y="1893"/>
                  </a:cubicBezTo>
                  <a:cubicBezTo>
                    <a:pt x="366" y="1573"/>
                    <a:pt x="366" y="1254"/>
                    <a:pt x="343" y="957"/>
                  </a:cubicBezTo>
                  <a:cubicBezTo>
                    <a:pt x="320" y="637"/>
                    <a:pt x="229" y="341"/>
                    <a:pt x="161" y="44"/>
                  </a:cubicBezTo>
                  <a:cubicBezTo>
                    <a:pt x="150" y="13"/>
                    <a:pt x="126"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8"/>
            <p:cNvSpPr/>
            <p:nvPr/>
          </p:nvSpPr>
          <p:spPr>
            <a:xfrm>
              <a:off x="6565204" y="328176"/>
              <a:ext cx="144355" cy="109809"/>
            </a:xfrm>
            <a:custGeom>
              <a:avLst/>
              <a:gdLst/>
              <a:ahLst/>
              <a:cxnLst/>
              <a:rect l="l" t="t" r="r" b="b"/>
              <a:pathLst>
                <a:path w="2620" h="1993" extrusionOk="0">
                  <a:moveTo>
                    <a:pt x="111" y="1"/>
                  </a:moveTo>
                  <a:cubicBezTo>
                    <a:pt x="64" y="1"/>
                    <a:pt x="0" y="60"/>
                    <a:pt x="40" y="119"/>
                  </a:cubicBezTo>
                  <a:cubicBezTo>
                    <a:pt x="337" y="530"/>
                    <a:pt x="770" y="872"/>
                    <a:pt x="1181" y="1192"/>
                  </a:cubicBezTo>
                  <a:cubicBezTo>
                    <a:pt x="1387" y="1352"/>
                    <a:pt x="1592" y="1511"/>
                    <a:pt x="1797" y="1648"/>
                  </a:cubicBezTo>
                  <a:cubicBezTo>
                    <a:pt x="2014" y="1800"/>
                    <a:pt x="2210" y="1993"/>
                    <a:pt x="2463" y="1993"/>
                  </a:cubicBezTo>
                  <a:cubicBezTo>
                    <a:pt x="2477" y="1993"/>
                    <a:pt x="2491" y="1992"/>
                    <a:pt x="2505" y="1991"/>
                  </a:cubicBezTo>
                  <a:cubicBezTo>
                    <a:pt x="2551" y="1991"/>
                    <a:pt x="2619" y="1945"/>
                    <a:pt x="2596" y="1877"/>
                  </a:cubicBezTo>
                  <a:cubicBezTo>
                    <a:pt x="2551" y="1763"/>
                    <a:pt x="2482" y="1671"/>
                    <a:pt x="2368" y="1603"/>
                  </a:cubicBezTo>
                  <a:cubicBezTo>
                    <a:pt x="2277" y="1534"/>
                    <a:pt x="2163" y="1466"/>
                    <a:pt x="2071" y="1397"/>
                  </a:cubicBezTo>
                  <a:cubicBezTo>
                    <a:pt x="1843" y="1238"/>
                    <a:pt x="1615" y="1078"/>
                    <a:pt x="1409" y="941"/>
                  </a:cubicBezTo>
                  <a:cubicBezTo>
                    <a:pt x="976" y="621"/>
                    <a:pt x="588" y="279"/>
                    <a:pt x="131" y="5"/>
                  </a:cubicBezTo>
                  <a:cubicBezTo>
                    <a:pt x="125" y="2"/>
                    <a:pt x="118" y="1"/>
                    <a:pt x="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8"/>
            <p:cNvSpPr/>
            <p:nvPr/>
          </p:nvSpPr>
          <p:spPr>
            <a:xfrm>
              <a:off x="6564874" y="329994"/>
              <a:ext cx="114658" cy="114162"/>
            </a:xfrm>
            <a:custGeom>
              <a:avLst/>
              <a:gdLst/>
              <a:ahLst/>
              <a:cxnLst/>
              <a:rect l="l" t="t" r="r" b="b"/>
              <a:pathLst>
                <a:path w="2081" h="2072" extrusionOk="0">
                  <a:moveTo>
                    <a:pt x="1950" y="1"/>
                  </a:moveTo>
                  <a:cubicBezTo>
                    <a:pt x="1933" y="1"/>
                    <a:pt x="1914" y="6"/>
                    <a:pt x="1895" y="18"/>
                  </a:cubicBezTo>
                  <a:cubicBezTo>
                    <a:pt x="1484" y="200"/>
                    <a:pt x="1142" y="451"/>
                    <a:pt x="822" y="771"/>
                  </a:cubicBezTo>
                  <a:cubicBezTo>
                    <a:pt x="502" y="1068"/>
                    <a:pt x="229" y="1433"/>
                    <a:pt x="23" y="1821"/>
                  </a:cubicBezTo>
                  <a:cubicBezTo>
                    <a:pt x="0" y="1867"/>
                    <a:pt x="0" y="1935"/>
                    <a:pt x="23" y="1981"/>
                  </a:cubicBezTo>
                  <a:cubicBezTo>
                    <a:pt x="69" y="2049"/>
                    <a:pt x="114" y="2072"/>
                    <a:pt x="183" y="2072"/>
                  </a:cubicBezTo>
                  <a:cubicBezTo>
                    <a:pt x="229" y="2072"/>
                    <a:pt x="297" y="2049"/>
                    <a:pt x="320" y="1981"/>
                  </a:cubicBezTo>
                  <a:cubicBezTo>
                    <a:pt x="548" y="1638"/>
                    <a:pt x="754" y="1296"/>
                    <a:pt x="1050" y="976"/>
                  </a:cubicBezTo>
                  <a:cubicBezTo>
                    <a:pt x="1324" y="680"/>
                    <a:pt x="1644" y="406"/>
                    <a:pt x="1986" y="177"/>
                  </a:cubicBezTo>
                  <a:cubicBezTo>
                    <a:pt x="2081" y="121"/>
                    <a:pt x="2034" y="1"/>
                    <a:pt x="1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8"/>
            <p:cNvSpPr/>
            <p:nvPr/>
          </p:nvSpPr>
          <p:spPr>
            <a:xfrm>
              <a:off x="5648040" y="425039"/>
              <a:ext cx="85566" cy="32067"/>
            </a:xfrm>
            <a:custGeom>
              <a:avLst/>
              <a:gdLst/>
              <a:ahLst/>
              <a:cxnLst/>
              <a:rect l="l" t="t" r="r" b="b"/>
              <a:pathLst>
                <a:path w="1553" h="582" extrusionOk="0">
                  <a:moveTo>
                    <a:pt x="133" y="0"/>
                  </a:moveTo>
                  <a:cubicBezTo>
                    <a:pt x="74" y="0"/>
                    <a:pt x="20" y="59"/>
                    <a:pt x="1" y="119"/>
                  </a:cubicBezTo>
                  <a:cubicBezTo>
                    <a:pt x="1" y="210"/>
                    <a:pt x="46" y="278"/>
                    <a:pt x="115" y="301"/>
                  </a:cubicBezTo>
                  <a:cubicBezTo>
                    <a:pt x="320" y="347"/>
                    <a:pt x="526" y="415"/>
                    <a:pt x="731" y="461"/>
                  </a:cubicBezTo>
                  <a:cubicBezTo>
                    <a:pt x="822" y="507"/>
                    <a:pt x="936" y="507"/>
                    <a:pt x="1028" y="530"/>
                  </a:cubicBezTo>
                  <a:cubicBezTo>
                    <a:pt x="1120" y="548"/>
                    <a:pt x="1227" y="581"/>
                    <a:pt x="1325" y="581"/>
                  </a:cubicBezTo>
                  <a:cubicBezTo>
                    <a:pt x="1349" y="581"/>
                    <a:pt x="1371" y="580"/>
                    <a:pt x="1393" y="575"/>
                  </a:cubicBezTo>
                  <a:cubicBezTo>
                    <a:pt x="1484" y="575"/>
                    <a:pt x="1530" y="484"/>
                    <a:pt x="1530" y="415"/>
                  </a:cubicBezTo>
                  <a:cubicBezTo>
                    <a:pt x="1553" y="347"/>
                    <a:pt x="1507" y="278"/>
                    <a:pt x="1439" y="233"/>
                  </a:cubicBezTo>
                  <a:cubicBezTo>
                    <a:pt x="1347" y="187"/>
                    <a:pt x="1233" y="164"/>
                    <a:pt x="1119" y="142"/>
                  </a:cubicBezTo>
                  <a:cubicBezTo>
                    <a:pt x="1028" y="119"/>
                    <a:pt x="914" y="96"/>
                    <a:pt x="800" y="73"/>
                  </a:cubicBezTo>
                  <a:cubicBezTo>
                    <a:pt x="594" y="50"/>
                    <a:pt x="366" y="27"/>
                    <a:pt x="160" y="5"/>
                  </a:cubicBezTo>
                  <a:cubicBezTo>
                    <a:pt x="151" y="2"/>
                    <a:pt x="142"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8"/>
            <p:cNvSpPr/>
            <p:nvPr/>
          </p:nvSpPr>
          <p:spPr>
            <a:xfrm>
              <a:off x="5635477" y="385038"/>
              <a:ext cx="109479" cy="20166"/>
            </a:xfrm>
            <a:custGeom>
              <a:avLst/>
              <a:gdLst/>
              <a:ahLst/>
              <a:cxnLst/>
              <a:rect l="l" t="t" r="r" b="b"/>
              <a:pathLst>
                <a:path w="1987" h="366" extrusionOk="0">
                  <a:moveTo>
                    <a:pt x="1644" y="0"/>
                  </a:moveTo>
                  <a:cubicBezTo>
                    <a:pt x="1575" y="0"/>
                    <a:pt x="1507" y="23"/>
                    <a:pt x="1438" y="23"/>
                  </a:cubicBezTo>
                  <a:cubicBezTo>
                    <a:pt x="1301" y="23"/>
                    <a:pt x="1142" y="23"/>
                    <a:pt x="1005" y="46"/>
                  </a:cubicBezTo>
                  <a:cubicBezTo>
                    <a:pt x="708" y="46"/>
                    <a:pt x="411" y="69"/>
                    <a:pt x="137" y="69"/>
                  </a:cubicBezTo>
                  <a:cubicBezTo>
                    <a:pt x="0" y="91"/>
                    <a:pt x="0" y="274"/>
                    <a:pt x="137" y="297"/>
                  </a:cubicBezTo>
                  <a:cubicBezTo>
                    <a:pt x="411" y="297"/>
                    <a:pt x="708" y="320"/>
                    <a:pt x="1005" y="320"/>
                  </a:cubicBezTo>
                  <a:cubicBezTo>
                    <a:pt x="1142" y="343"/>
                    <a:pt x="1301" y="343"/>
                    <a:pt x="1438" y="343"/>
                  </a:cubicBezTo>
                  <a:cubicBezTo>
                    <a:pt x="1507" y="343"/>
                    <a:pt x="1575" y="365"/>
                    <a:pt x="1644" y="365"/>
                  </a:cubicBezTo>
                  <a:cubicBezTo>
                    <a:pt x="1712" y="343"/>
                    <a:pt x="1804" y="320"/>
                    <a:pt x="1872" y="297"/>
                  </a:cubicBezTo>
                  <a:cubicBezTo>
                    <a:pt x="1986" y="274"/>
                    <a:pt x="1986" y="91"/>
                    <a:pt x="1872" y="69"/>
                  </a:cubicBezTo>
                  <a:cubicBezTo>
                    <a:pt x="1804" y="46"/>
                    <a:pt x="1712" y="23"/>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8"/>
            <p:cNvSpPr/>
            <p:nvPr/>
          </p:nvSpPr>
          <p:spPr>
            <a:xfrm>
              <a:off x="4882175" y="323383"/>
              <a:ext cx="158460" cy="150306"/>
            </a:xfrm>
            <a:custGeom>
              <a:avLst/>
              <a:gdLst/>
              <a:ahLst/>
              <a:cxnLst/>
              <a:rect l="l" t="t" r="r" b="b"/>
              <a:pathLst>
                <a:path w="2876" h="2728" extrusionOk="0">
                  <a:moveTo>
                    <a:pt x="2762" y="1"/>
                  </a:moveTo>
                  <a:cubicBezTo>
                    <a:pt x="2328" y="46"/>
                    <a:pt x="1872" y="206"/>
                    <a:pt x="1438" y="366"/>
                  </a:cubicBezTo>
                  <a:cubicBezTo>
                    <a:pt x="1004" y="526"/>
                    <a:pt x="593" y="731"/>
                    <a:pt x="160" y="959"/>
                  </a:cubicBezTo>
                  <a:cubicBezTo>
                    <a:pt x="0" y="1028"/>
                    <a:pt x="68" y="1279"/>
                    <a:pt x="228" y="1325"/>
                  </a:cubicBezTo>
                  <a:cubicBezTo>
                    <a:pt x="725" y="1479"/>
                    <a:pt x="1247" y="1556"/>
                    <a:pt x="1775" y="1556"/>
                  </a:cubicBezTo>
                  <a:cubicBezTo>
                    <a:pt x="1846" y="1556"/>
                    <a:pt x="1916" y="1554"/>
                    <a:pt x="1987" y="1552"/>
                  </a:cubicBezTo>
                  <a:lnTo>
                    <a:pt x="1987" y="1552"/>
                  </a:lnTo>
                  <a:cubicBezTo>
                    <a:pt x="1902" y="1694"/>
                    <a:pt x="1805" y="1834"/>
                    <a:pt x="1689" y="1964"/>
                  </a:cubicBezTo>
                  <a:cubicBezTo>
                    <a:pt x="1484" y="2146"/>
                    <a:pt x="1278" y="2283"/>
                    <a:pt x="1027" y="2420"/>
                  </a:cubicBezTo>
                  <a:cubicBezTo>
                    <a:pt x="885" y="2502"/>
                    <a:pt x="960" y="2728"/>
                    <a:pt x="1107" y="2728"/>
                  </a:cubicBezTo>
                  <a:cubicBezTo>
                    <a:pt x="1125" y="2728"/>
                    <a:pt x="1144" y="2724"/>
                    <a:pt x="1164" y="2717"/>
                  </a:cubicBezTo>
                  <a:cubicBezTo>
                    <a:pt x="1186" y="2709"/>
                    <a:pt x="1209" y="2700"/>
                    <a:pt x="1231" y="2691"/>
                  </a:cubicBezTo>
                  <a:lnTo>
                    <a:pt x="1231" y="2691"/>
                  </a:lnTo>
                  <a:cubicBezTo>
                    <a:pt x="1231" y="2692"/>
                    <a:pt x="1232" y="2693"/>
                    <a:pt x="1233" y="2694"/>
                  </a:cubicBezTo>
                  <a:cubicBezTo>
                    <a:pt x="1235" y="2692"/>
                    <a:pt x="1238" y="2690"/>
                    <a:pt x="1240" y="2687"/>
                  </a:cubicBezTo>
                  <a:lnTo>
                    <a:pt x="1240" y="2687"/>
                  </a:lnTo>
                  <a:cubicBezTo>
                    <a:pt x="1606" y="2535"/>
                    <a:pt x="1931" y="2254"/>
                    <a:pt x="2177" y="1924"/>
                  </a:cubicBezTo>
                  <a:lnTo>
                    <a:pt x="2177" y="1924"/>
                  </a:lnTo>
                  <a:cubicBezTo>
                    <a:pt x="2219" y="1891"/>
                    <a:pt x="2262" y="1859"/>
                    <a:pt x="2305" y="1827"/>
                  </a:cubicBezTo>
                  <a:cubicBezTo>
                    <a:pt x="2357" y="1810"/>
                    <a:pt x="2344" y="1753"/>
                    <a:pt x="2305" y="1736"/>
                  </a:cubicBezTo>
                  <a:lnTo>
                    <a:pt x="2305" y="1736"/>
                  </a:lnTo>
                  <a:cubicBezTo>
                    <a:pt x="2365" y="1639"/>
                    <a:pt x="2419" y="1539"/>
                    <a:pt x="2465" y="1439"/>
                  </a:cubicBezTo>
                  <a:cubicBezTo>
                    <a:pt x="2508" y="1331"/>
                    <a:pt x="2470" y="1163"/>
                    <a:pt x="2332" y="1163"/>
                  </a:cubicBezTo>
                  <a:cubicBezTo>
                    <a:pt x="2323" y="1163"/>
                    <a:pt x="2315" y="1164"/>
                    <a:pt x="2305" y="1165"/>
                  </a:cubicBezTo>
                  <a:cubicBezTo>
                    <a:pt x="2235" y="1167"/>
                    <a:pt x="2166" y="1168"/>
                    <a:pt x="2097" y="1168"/>
                  </a:cubicBezTo>
                  <a:cubicBezTo>
                    <a:pt x="1662" y="1168"/>
                    <a:pt x="1243" y="1123"/>
                    <a:pt x="821" y="1044"/>
                  </a:cubicBezTo>
                  <a:lnTo>
                    <a:pt x="821" y="1044"/>
                  </a:lnTo>
                  <a:cubicBezTo>
                    <a:pt x="1065" y="907"/>
                    <a:pt x="1320" y="776"/>
                    <a:pt x="1575" y="663"/>
                  </a:cubicBezTo>
                  <a:cubicBezTo>
                    <a:pt x="1986" y="457"/>
                    <a:pt x="2397" y="320"/>
                    <a:pt x="2808" y="138"/>
                  </a:cubicBezTo>
                  <a:cubicBezTo>
                    <a:pt x="2876" y="115"/>
                    <a:pt x="2830"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8"/>
            <p:cNvSpPr/>
            <p:nvPr/>
          </p:nvSpPr>
          <p:spPr>
            <a:xfrm>
              <a:off x="5048516" y="345753"/>
              <a:ext cx="243696" cy="122867"/>
            </a:xfrm>
            <a:custGeom>
              <a:avLst/>
              <a:gdLst/>
              <a:ahLst/>
              <a:cxnLst/>
              <a:rect l="l" t="t" r="r" b="b"/>
              <a:pathLst>
                <a:path w="4423" h="2230" extrusionOk="0">
                  <a:moveTo>
                    <a:pt x="760" y="0"/>
                  </a:moveTo>
                  <a:cubicBezTo>
                    <a:pt x="734" y="0"/>
                    <a:pt x="711" y="15"/>
                    <a:pt x="702" y="51"/>
                  </a:cubicBezTo>
                  <a:cubicBezTo>
                    <a:pt x="519" y="713"/>
                    <a:pt x="245" y="1352"/>
                    <a:pt x="40" y="2014"/>
                  </a:cubicBezTo>
                  <a:cubicBezTo>
                    <a:pt x="1" y="2130"/>
                    <a:pt x="77" y="2230"/>
                    <a:pt x="184" y="2230"/>
                  </a:cubicBezTo>
                  <a:cubicBezTo>
                    <a:pt x="204" y="2230"/>
                    <a:pt x="224" y="2227"/>
                    <a:pt x="245" y="2220"/>
                  </a:cubicBezTo>
                  <a:cubicBezTo>
                    <a:pt x="947" y="2044"/>
                    <a:pt x="1550" y="1618"/>
                    <a:pt x="2009" y="1057"/>
                  </a:cubicBezTo>
                  <a:lnTo>
                    <a:pt x="2009" y="1057"/>
                  </a:lnTo>
                  <a:cubicBezTo>
                    <a:pt x="2069" y="1332"/>
                    <a:pt x="2087" y="1610"/>
                    <a:pt x="2071" y="1900"/>
                  </a:cubicBezTo>
                  <a:cubicBezTo>
                    <a:pt x="2071" y="2005"/>
                    <a:pt x="2178" y="2083"/>
                    <a:pt x="2280" y="2083"/>
                  </a:cubicBezTo>
                  <a:cubicBezTo>
                    <a:pt x="2311" y="2083"/>
                    <a:pt x="2341" y="2076"/>
                    <a:pt x="2368" y="2060"/>
                  </a:cubicBezTo>
                  <a:cubicBezTo>
                    <a:pt x="2741" y="1793"/>
                    <a:pt x="3101" y="1498"/>
                    <a:pt x="3458" y="1209"/>
                  </a:cubicBezTo>
                  <a:lnTo>
                    <a:pt x="3458" y="1209"/>
                  </a:lnTo>
                  <a:cubicBezTo>
                    <a:pt x="3483" y="1629"/>
                    <a:pt x="3625" y="2106"/>
                    <a:pt x="4046" y="2106"/>
                  </a:cubicBezTo>
                  <a:cubicBezTo>
                    <a:pt x="4098" y="2106"/>
                    <a:pt x="4155" y="2099"/>
                    <a:pt x="4217" y="2083"/>
                  </a:cubicBezTo>
                  <a:cubicBezTo>
                    <a:pt x="4422" y="2037"/>
                    <a:pt x="4354" y="1740"/>
                    <a:pt x="4171" y="1740"/>
                  </a:cubicBezTo>
                  <a:cubicBezTo>
                    <a:pt x="3829" y="1717"/>
                    <a:pt x="3783" y="1147"/>
                    <a:pt x="3806" y="896"/>
                  </a:cubicBezTo>
                  <a:cubicBezTo>
                    <a:pt x="3824" y="787"/>
                    <a:pt x="3741" y="663"/>
                    <a:pt x="3637" y="663"/>
                  </a:cubicBezTo>
                  <a:cubicBezTo>
                    <a:pt x="3611" y="663"/>
                    <a:pt x="3583" y="672"/>
                    <a:pt x="3555" y="690"/>
                  </a:cubicBezTo>
                  <a:cubicBezTo>
                    <a:pt x="3175" y="961"/>
                    <a:pt x="2796" y="1233"/>
                    <a:pt x="2428" y="1526"/>
                  </a:cubicBezTo>
                  <a:lnTo>
                    <a:pt x="2428" y="1526"/>
                  </a:lnTo>
                  <a:cubicBezTo>
                    <a:pt x="2391" y="1219"/>
                    <a:pt x="2328" y="914"/>
                    <a:pt x="2231" y="622"/>
                  </a:cubicBezTo>
                  <a:cubicBezTo>
                    <a:pt x="2205" y="544"/>
                    <a:pt x="2135" y="503"/>
                    <a:pt x="2067" y="503"/>
                  </a:cubicBezTo>
                  <a:cubicBezTo>
                    <a:pt x="2015" y="503"/>
                    <a:pt x="1964" y="527"/>
                    <a:pt x="1934" y="576"/>
                  </a:cubicBezTo>
                  <a:cubicBezTo>
                    <a:pt x="1558" y="1130"/>
                    <a:pt x="1027" y="1530"/>
                    <a:pt x="432" y="1790"/>
                  </a:cubicBezTo>
                  <a:lnTo>
                    <a:pt x="432" y="1790"/>
                  </a:lnTo>
                  <a:cubicBezTo>
                    <a:pt x="557" y="1222"/>
                    <a:pt x="665" y="632"/>
                    <a:pt x="838" y="74"/>
                  </a:cubicBezTo>
                  <a:cubicBezTo>
                    <a:pt x="838" y="33"/>
                    <a:pt x="797" y="0"/>
                    <a:pt x="7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8"/>
            <p:cNvSpPr/>
            <p:nvPr/>
          </p:nvSpPr>
          <p:spPr>
            <a:xfrm>
              <a:off x="5416517" y="336827"/>
              <a:ext cx="117137" cy="134107"/>
            </a:xfrm>
            <a:custGeom>
              <a:avLst/>
              <a:gdLst/>
              <a:ahLst/>
              <a:cxnLst/>
              <a:rect l="l" t="t" r="r" b="b"/>
              <a:pathLst>
                <a:path w="2126" h="2434" extrusionOk="0">
                  <a:moveTo>
                    <a:pt x="152" y="1"/>
                  </a:moveTo>
                  <a:cubicBezTo>
                    <a:pt x="66" y="1"/>
                    <a:pt x="1" y="102"/>
                    <a:pt x="71" y="190"/>
                  </a:cubicBezTo>
                  <a:cubicBezTo>
                    <a:pt x="665" y="738"/>
                    <a:pt x="1053" y="1491"/>
                    <a:pt x="1213" y="2268"/>
                  </a:cubicBezTo>
                  <a:cubicBezTo>
                    <a:pt x="1227" y="2382"/>
                    <a:pt x="1322" y="2434"/>
                    <a:pt x="1419" y="2434"/>
                  </a:cubicBezTo>
                  <a:cubicBezTo>
                    <a:pt x="1477" y="2434"/>
                    <a:pt x="1535" y="2416"/>
                    <a:pt x="1578" y="2382"/>
                  </a:cubicBezTo>
                  <a:cubicBezTo>
                    <a:pt x="1760" y="2199"/>
                    <a:pt x="1897" y="1971"/>
                    <a:pt x="1989" y="1743"/>
                  </a:cubicBezTo>
                  <a:cubicBezTo>
                    <a:pt x="2080" y="1514"/>
                    <a:pt x="2126" y="1263"/>
                    <a:pt x="2034" y="1035"/>
                  </a:cubicBezTo>
                  <a:cubicBezTo>
                    <a:pt x="2013" y="981"/>
                    <a:pt x="1966" y="958"/>
                    <a:pt x="1917" y="958"/>
                  </a:cubicBezTo>
                  <a:cubicBezTo>
                    <a:pt x="1863" y="958"/>
                    <a:pt x="1807" y="987"/>
                    <a:pt x="1783" y="1035"/>
                  </a:cubicBezTo>
                  <a:cubicBezTo>
                    <a:pt x="1692" y="1195"/>
                    <a:pt x="1692" y="1400"/>
                    <a:pt x="1601" y="1583"/>
                  </a:cubicBezTo>
                  <a:cubicBezTo>
                    <a:pt x="1578" y="1643"/>
                    <a:pt x="1548" y="1698"/>
                    <a:pt x="1513" y="1751"/>
                  </a:cubicBezTo>
                  <a:lnTo>
                    <a:pt x="1513" y="1751"/>
                  </a:lnTo>
                  <a:cubicBezTo>
                    <a:pt x="1408" y="1478"/>
                    <a:pt x="1275" y="1212"/>
                    <a:pt x="1121" y="966"/>
                  </a:cubicBezTo>
                  <a:cubicBezTo>
                    <a:pt x="870" y="601"/>
                    <a:pt x="573" y="305"/>
                    <a:pt x="231" y="31"/>
                  </a:cubicBezTo>
                  <a:cubicBezTo>
                    <a:pt x="205" y="10"/>
                    <a:pt x="178"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8"/>
            <p:cNvSpPr/>
            <p:nvPr/>
          </p:nvSpPr>
          <p:spPr>
            <a:xfrm>
              <a:off x="5343347" y="335945"/>
              <a:ext cx="214384" cy="138680"/>
            </a:xfrm>
            <a:custGeom>
              <a:avLst/>
              <a:gdLst/>
              <a:ahLst/>
              <a:cxnLst/>
              <a:rect l="l" t="t" r="r" b="b"/>
              <a:pathLst>
                <a:path w="3891" h="2517" extrusionOk="0">
                  <a:moveTo>
                    <a:pt x="3728" y="1"/>
                  </a:moveTo>
                  <a:cubicBezTo>
                    <a:pt x="3706" y="1"/>
                    <a:pt x="3683" y="8"/>
                    <a:pt x="3659" y="24"/>
                  </a:cubicBezTo>
                  <a:cubicBezTo>
                    <a:pt x="2776" y="571"/>
                    <a:pt x="1907" y="1118"/>
                    <a:pt x="1020" y="1644"/>
                  </a:cubicBezTo>
                  <a:lnTo>
                    <a:pt x="1020" y="1644"/>
                  </a:lnTo>
                  <a:cubicBezTo>
                    <a:pt x="1016" y="1644"/>
                    <a:pt x="1012" y="1644"/>
                    <a:pt x="1008" y="1644"/>
                  </a:cubicBezTo>
                  <a:cubicBezTo>
                    <a:pt x="969" y="1644"/>
                    <a:pt x="929" y="1658"/>
                    <a:pt x="897" y="1690"/>
                  </a:cubicBezTo>
                  <a:cubicBezTo>
                    <a:pt x="879" y="1711"/>
                    <a:pt x="860" y="1731"/>
                    <a:pt x="842" y="1750"/>
                  </a:cubicBezTo>
                  <a:lnTo>
                    <a:pt x="842" y="1750"/>
                  </a:lnTo>
                  <a:cubicBezTo>
                    <a:pt x="641" y="1868"/>
                    <a:pt x="439" y="1985"/>
                    <a:pt x="235" y="2101"/>
                  </a:cubicBezTo>
                  <a:cubicBezTo>
                    <a:pt x="1" y="2229"/>
                    <a:pt x="145" y="2516"/>
                    <a:pt x="351" y="2516"/>
                  </a:cubicBezTo>
                  <a:cubicBezTo>
                    <a:pt x="365" y="2516"/>
                    <a:pt x="380" y="2515"/>
                    <a:pt x="395" y="2512"/>
                  </a:cubicBezTo>
                  <a:cubicBezTo>
                    <a:pt x="685" y="2476"/>
                    <a:pt x="946" y="2295"/>
                    <a:pt x="1087" y="2051"/>
                  </a:cubicBezTo>
                  <a:lnTo>
                    <a:pt x="1087" y="2051"/>
                  </a:lnTo>
                  <a:cubicBezTo>
                    <a:pt x="1982" y="1429"/>
                    <a:pt x="2889" y="822"/>
                    <a:pt x="3796" y="229"/>
                  </a:cubicBezTo>
                  <a:cubicBezTo>
                    <a:pt x="3890" y="154"/>
                    <a:pt x="3829" y="1"/>
                    <a:pt x="3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264"/>
        <p:cNvGrpSpPr/>
        <p:nvPr/>
      </p:nvGrpSpPr>
      <p:grpSpPr>
        <a:xfrm>
          <a:off x="0" y="0"/>
          <a:ext cx="0" cy="0"/>
          <a:chOff x="0" y="0"/>
          <a:chExt cx="0" cy="0"/>
        </a:xfrm>
      </p:grpSpPr>
      <p:pic>
        <p:nvPicPr>
          <p:cNvPr id="2265" name="Google Shape;2265;p29"/>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266" name="Google Shape;2266;p29"/>
          <p:cNvSpPr txBox="1">
            <a:spLocks noGrp="1"/>
          </p:cNvSpPr>
          <p:nvPr>
            <p:ph type="title" hasCustomPrompt="1"/>
          </p:nvPr>
        </p:nvSpPr>
        <p:spPr>
          <a:xfrm>
            <a:off x="1325650" y="1962150"/>
            <a:ext cx="13989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67" name="Google Shape;2267;p29"/>
          <p:cNvSpPr txBox="1">
            <a:spLocks noGrp="1"/>
          </p:cNvSpPr>
          <p:nvPr>
            <p:ph type="subTitle" idx="1"/>
          </p:nvPr>
        </p:nvSpPr>
        <p:spPr>
          <a:xfrm>
            <a:off x="938500" y="3521550"/>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68" name="Google Shape;2268;p29"/>
          <p:cNvSpPr txBox="1">
            <a:spLocks noGrp="1"/>
          </p:cNvSpPr>
          <p:nvPr>
            <p:ph type="subTitle" idx="2"/>
          </p:nvPr>
        </p:nvSpPr>
        <p:spPr>
          <a:xfrm>
            <a:off x="9385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2pPr>
            <a:lvl3pPr lvl="2"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3pPr>
            <a:lvl4pPr lvl="3"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4pPr>
            <a:lvl5pPr lvl="4"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5pPr>
            <a:lvl6pPr lvl="5"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6pPr>
            <a:lvl7pPr lvl="6"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7pPr>
            <a:lvl8pPr lvl="7"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8pPr>
            <a:lvl9pPr lvl="8"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9pPr>
          </a:lstStyle>
          <a:p>
            <a:endParaRPr/>
          </a:p>
        </p:txBody>
      </p:sp>
      <p:sp>
        <p:nvSpPr>
          <p:cNvPr id="2269" name="Google Shape;2269;p29"/>
          <p:cNvSpPr txBox="1">
            <a:spLocks noGrp="1"/>
          </p:cNvSpPr>
          <p:nvPr>
            <p:ph type="title" idx="3" hasCustomPrompt="1"/>
          </p:nvPr>
        </p:nvSpPr>
        <p:spPr>
          <a:xfrm>
            <a:off x="3873100" y="196215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70" name="Google Shape;2270;p29"/>
          <p:cNvSpPr txBox="1">
            <a:spLocks noGrp="1"/>
          </p:cNvSpPr>
          <p:nvPr>
            <p:ph type="subTitle" idx="4"/>
          </p:nvPr>
        </p:nvSpPr>
        <p:spPr>
          <a:xfrm>
            <a:off x="3485400" y="3521550"/>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71" name="Google Shape;2271;p29"/>
          <p:cNvSpPr txBox="1">
            <a:spLocks noGrp="1"/>
          </p:cNvSpPr>
          <p:nvPr>
            <p:ph type="subTitle" idx="5"/>
          </p:nvPr>
        </p:nvSpPr>
        <p:spPr>
          <a:xfrm>
            <a:off x="34854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2pPr>
            <a:lvl3pPr lvl="2"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3pPr>
            <a:lvl4pPr lvl="3"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4pPr>
            <a:lvl5pPr lvl="4"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5pPr>
            <a:lvl6pPr lvl="5"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6pPr>
            <a:lvl7pPr lvl="6"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7pPr>
            <a:lvl8pPr lvl="7"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8pPr>
            <a:lvl9pPr lvl="8"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9pPr>
          </a:lstStyle>
          <a:p>
            <a:endParaRPr/>
          </a:p>
        </p:txBody>
      </p:sp>
      <p:sp>
        <p:nvSpPr>
          <p:cNvPr id="2272" name="Google Shape;2272;p29"/>
          <p:cNvSpPr txBox="1">
            <a:spLocks noGrp="1"/>
          </p:cNvSpPr>
          <p:nvPr>
            <p:ph type="title" idx="6" hasCustomPrompt="1"/>
          </p:nvPr>
        </p:nvSpPr>
        <p:spPr>
          <a:xfrm>
            <a:off x="6417675" y="196215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73" name="Google Shape;2273;p29"/>
          <p:cNvSpPr txBox="1">
            <a:spLocks noGrp="1"/>
          </p:cNvSpPr>
          <p:nvPr>
            <p:ph type="subTitle" idx="7"/>
          </p:nvPr>
        </p:nvSpPr>
        <p:spPr>
          <a:xfrm>
            <a:off x="6032300" y="3521550"/>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74" name="Google Shape;2274;p29"/>
          <p:cNvSpPr txBox="1">
            <a:spLocks noGrp="1"/>
          </p:cNvSpPr>
          <p:nvPr>
            <p:ph type="subTitle" idx="8"/>
          </p:nvPr>
        </p:nvSpPr>
        <p:spPr>
          <a:xfrm>
            <a:off x="60323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2pPr>
            <a:lvl3pPr lvl="2"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3pPr>
            <a:lvl4pPr lvl="3"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4pPr>
            <a:lvl5pPr lvl="4"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5pPr>
            <a:lvl6pPr lvl="5"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6pPr>
            <a:lvl7pPr lvl="6"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7pPr>
            <a:lvl8pPr lvl="7"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8pPr>
            <a:lvl9pPr lvl="8" algn="ctr" rtl="0">
              <a:lnSpc>
                <a:spcPct val="100000"/>
              </a:lnSpc>
              <a:spcBef>
                <a:spcPts val="0"/>
              </a:spcBef>
              <a:spcAft>
                <a:spcPts val="0"/>
              </a:spcAft>
              <a:buClr>
                <a:schemeClr val="dk1"/>
              </a:buClr>
              <a:buSzPts val="2800"/>
              <a:buFont typeface="Patrick Hand"/>
              <a:buNone/>
              <a:defRPr sz="2800">
                <a:solidFill>
                  <a:schemeClr val="dk1"/>
                </a:solidFill>
                <a:latin typeface="Patrick Hand"/>
                <a:ea typeface="Patrick Hand"/>
                <a:cs typeface="Patrick Hand"/>
                <a:sym typeface="Patrick Hand"/>
              </a:defRPr>
            </a:lvl9pPr>
          </a:lstStyle>
          <a:p>
            <a:endParaRPr/>
          </a:p>
        </p:txBody>
      </p:sp>
      <p:sp>
        <p:nvSpPr>
          <p:cNvPr id="2275" name="Google Shape;2275;p29"/>
          <p:cNvSpPr txBox="1">
            <a:spLocks noGrp="1"/>
          </p:cNvSpPr>
          <p:nvPr>
            <p:ph type="title" idx="9"/>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276" name="Google Shape;2276;p29"/>
          <p:cNvGrpSpPr/>
          <p:nvPr/>
        </p:nvGrpSpPr>
        <p:grpSpPr>
          <a:xfrm>
            <a:off x="-112129" y="-213633"/>
            <a:ext cx="1437773" cy="1115781"/>
            <a:chOff x="1537450" y="2399850"/>
            <a:chExt cx="1045425" cy="811300"/>
          </a:xfrm>
        </p:grpSpPr>
        <p:sp>
          <p:nvSpPr>
            <p:cNvPr id="2277" name="Google Shape;2277;p29"/>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9"/>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9"/>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9"/>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9"/>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9"/>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9"/>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9"/>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9"/>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9"/>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9"/>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9"/>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9"/>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9"/>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9"/>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9"/>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9"/>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9"/>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9"/>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9"/>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9"/>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9"/>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9"/>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00" name="Google Shape;2300;p29"/>
          <p:cNvPicPr preferRelativeResize="0"/>
          <p:nvPr/>
        </p:nvPicPr>
        <p:blipFill>
          <a:blip r:embed="rId3">
            <a:alphaModFix/>
          </a:blip>
          <a:stretch>
            <a:fillRect/>
          </a:stretch>
        </p:blipFill>
        <p:spPr>
          <a:xfrm rot="6900605">
            <a:off x="-732791" y="3586653"/>
            <a:ext cx="2287982" cy="537520"/>
          </a:xfrm>
          <a:prstGeom prst="rect">
            <a:avLst/>
          </a:prstGeom>
          <a:noFill/>
          <a:ln>
            <a:noFill/>
          </a:ln>
        </p:spPr>
      </p:pic>
      <p:pic>
        <p:nvPicPr>
          <p:cNvPr id="2301" name="Google Shape;2301;p29"/>
          <p:cNvPicPr preferRelativeResize="0"/>
          <p:nvPr/>
        </p:nvPicPr>
        <p:blipFill>
          <a:blip r:embed="rId4">
            <a:alphaModFix/>
          </a:blip>
          <a:stretch>
            <a:fillRect/>
          </a:stretch>
        </p:blipFill>
        <p:spPr>
          <a:xfrm rot="-1396634">
            <a:off x="7912799" y="-697011"/>
            <a:ext cx="1155452" cy="2261377"/>
          </a:xfrm>
          <a:prstGeom prst="rect">
            <a:avLst/>
          </a:prstGeom>
          <a:noFill/>
          <a:ln>
            <a:noFill/>
          </a:ln>
        </p:spPr>
      </p:pic>
      <p:grpSp>
        <p:nvGrpSpPr>
          <p:cNvPr id="2302" name="Google Shape;2302;p29"/>
          <p:cNvGrpSpPr/>
          <p:nvPr/>
        </p:nvGrpSpPr>
        <p:grpSpPr>
          <a:xfrm rot="1270100">
            <a:off x="8289734" y="3654298"/>
            <a:ext cx="891683" cy="1126704"/>
            <a:chOff x="-287146" y="3916281"/>
            <a:chExt cx="891705" cy="1126732"/>
          </a:xfrm>
        </p:grpSpPr>
        <p:sp>
          <p:nvSpPr>
            <p:cNvPr id="2303" name="Google Shape;2303;p29"/>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9"/>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9"/>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9"/>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9"/>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9"/>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9"/>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9"/>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9"/>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9"/>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9"/>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9"/>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9"/>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9"/>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9"/>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9"/>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9"/>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9"/>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29"/>
          <p:cNvGrpSpPr/>
          <p:nvPr/>
        </p:nvGrpSpPr>
        <p:grpSpPr>
          <a:xfrm rot="1447348">
            <a:off x="7331604" y="4533080"/>
            <a:ext cx="783288" cy="584475"/>
            <a:chOff x="713220" y="4240224"/>
            <a:chExt cx="783265" cy="584459"/>
          </a:xfrm>
        </p:grpSpPr>
        <p:sp>
          <p:nvSpPr>
            <p:cNvPr id="2322" name="Google Shape;2322;p29"/>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9"/>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9"/>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9"/>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9"/>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9"/>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9"/>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9"/>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9"/>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9"/>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9"/>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9"/>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9"/>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9"/>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9"/>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9"/>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9"/>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9"/>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9"/>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9"/>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29"/>
          <p:cNvGrpSpPr/>
          <p:nvPr/>
        </p:nvGrpSpPr>
        <p:grpSpPr>
          <a:xfrm>
            <a:off x="8286147" y="4845534"/>
            <a:ext cx="289258" cy="236409"/>
            <a:chOff x="1075772" y="4797559"/>
            <a:chExt cx="289258" cy="236409"/>
          </a:xfrm>
        </p:grpSpPr>
        <p:sp>
          <p:nvSpPr>
            <p:cNvPr id="2343" name="Google Shape;2343;p29"/>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9"/>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9"/>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9"/>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9"/>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348"/>
        <p:cNvGrpSpPr/>
        <p:nvPr/>
      </p:nvGrpSpPr>
      <p:grpSpPr>
        <a:xfrm>
          <a:off x="0" y="0"/>
          <a:ext cx="0" cy="0"/>
          <a:chOff x="0" y="0"/>
          <a:chExt cx="0" cy="0"/>
        </a:xfrm>
      </p:grpSpPr>
      <p:pic>
        <p:nvPicPr>
          <p:cNvPr id="2349" name="Google Shape;2349;p30"/>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2350" name="Google Shape;2350;p30"/>
          <p:cNvSpPr txBox="1">
            <a:spLocks noGrp="1"/>
          </p:cNvSpPr>
          <p:nvPr>
            <p:ph type="title"/>
          </p:nvPr>
        </p:nvSpPr>
        <p:spPr>
          <a:xfrm>
            <a:off x="2572300" y="429325"/>
            <a:ext cx="3999600" cy="1197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51" name="Google Shape;2351;p30"/>
          <p:cNvSpPr txBox="1">
            <a:spLocks noGrp="1"/>
          </p:cNvSpPr>
          <p:nvPr>
            <p:ph type="subTitle" idx="1"/>
          </p:nvPr>
        </p:nvSpPr>
        <p:spPr>
          <a:xfrm>
            <a:off x="2989750" y="2645300"/>
            <a:ext cx="3164400" cy="11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352" name="Google Shape;2352;p30"/>
          <p:cNvPicPr preferRelativeResize="0"/>
          <p:nvPr/>
        </p:nvPicPr>
        <p:blipFill rotWithShape="1">
          <a:blip r:embed="rId3">
            <a:alphaModFix/>
          </a:blip>
          <a:srcRect/>
          <a:stretch/>
        </p:blipFill>
        <p:spPr>
          <a:xfrm rot="6330257">
            <a:off x="-410155" y="1533405"/>
            <a:ext cx="2018199" cy="1439925"/>
          </a:xfrm>
          <a:prstGeom prst="rect">
            <a:avLst/>
          </a:prstGeom>
          <a:noFill/>
          <a:ln>
            <a:noFill/>
          </a:ln>
        </p:spPr>
      </p:pic>
      <p:pic>
        <p:nvPicPr>
          <p:cNvPr id="2353" name="Google Shape;2353;p30"/>
          <p:cNvPicPr preferRelativeResize="0"/>
          <p:nvPr/>
        </p:nvPicPr>
        <p:blipFill>
          <a:blip r:embed="rId4">
            <a:alphaModFix/>
          </a:blip>
          <a:stretch>
            <a:fillRect/>
          </a:stretch>
        </p:blipFill>
        <p:spPr>
          <a:xfrm rot="2584133">
            <a:off x="-640991" y="-486562"/>
            <a:ext cx="1471901" cy="2880669"/>
          </a:xfrm>
          <a:prstGeom prst="rect">
            <a:avLst/>
          </a:prstGeom>
          <a:noFill/>
          <a:ln>
            <a:noFill/>
          </a:ln>
        </p:spPr>
      </p:pic>
      <p:grpSp>
        <p:nvGrpSpPr>
          <p:cNvPr id="2354" name="Google Shape;2354;p30"/>
          <p:cNvGrpSpPr/>
          <p:nvPr/>
        </p:nvGrpSpPr>
        <p:grpSpPr>
          <a:xfrm rot="-902362">
            <a:off x="559950" y="278627"/>
            <a:ext cx="1523986" cy="521883"/>
            <a:chOff x="1613175" y="709350"/>
            <a:chExt cx="956575" cy="327575"/>
          </a:xfrm>
        </p:grpSpPr>
        <p:sp>
          <p:nvSpPr>
            <p:cNvPr id="2355" name="Google Shape;2355;p30"/>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0"/>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0"/>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0"/>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0"/>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0"/>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0"/>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0"/>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0"/>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0"/>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0"/>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0"/>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0"/>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0"/>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 name="Google Shape;2375;p30"/>
          <p:cNvGrpSpPr/>
          <p:nvPr/>
        </p:nvGrpSpPr>
        <p:grpSpPr>
          <a:xfrm rot="-4703521">
            <a:off x="7303892" y="2980840"/>
            <a:ext cx="3170844" cy="391746"/>
            <a:chOff x="5000625" y="4423350"/>
            <a:chExt cx="2123900" cy="262400"/>
          </a:xfrm>
        </p:grpSpPr>
        <p:sp>
          <p:nvSpPr>
            <p:cNvPr id="2376" name="Google Shape;2376;p30"/>
            <p:cNvSpPr/>
            <p:nvPr/>
          </p:nvSpPr>
          <p:spPr>
            <a:xfrm>
              <a:off x="5000625" y="4463575"/>
              <a:ext cx="57325" cy="97775"/>
            </a:xfrm>
            <a:custGeom>
              <a:avLst/>
              <a:gdLst/>
              <a:ahLst/>
              <a:cxnLst/>
              <a:rect l="l" t="t" r="r" b="b"/>
              <a:pathLst>
                <a:path w="2293" h="3911" extrusionOk="0">
                  <a:moveTo>
                    <a:pt x="1465" y="1"/>
                  </a:moveTo>
                  <a:cubicBezTo>
                    <a:pt x="1266" y="1"/>
                    <a:pt x="1067" y="47"/>
                    <a:pt x="890" y="136"/>
                  </a:cubicBezTo>
                  <a:cubicBezTo>
                    <a:pt x="479" y="364"/>
                    <a:pt x="228" y="843"/>
                    <a:pt x="251" y="1300"/>
                  </a:cubicBezTo>
                  <a:cubicBezTo>
                    <a:pt x="274" y="1825"/>
                    <a:pt x="593" y="2144"/>
                    <a:pt x="981" y="2464"/>
                  </a:cubicBezTo>
                  <a:cubicBezTo>
                    <a:pt x="1141" y="2601"/>
                    <a:pt x="1324" y="2738"/>
                    <a:pt x="1392" y="2966"/>
                  </a:cubicBezTo>
                  <a:cubicBezTo>
                    <a:pt x="1438" y="3171"/>
                    <a:pt x="1278" y="3377"/>
                    <a:pt x="1096" y="3468"/>
                  </a:cubicBezTo>
                  <a:cubicBezTo>
                    <a:pt x="1041" y="3493"/>
                    <a:pt x="986" y="3504"/>
                    <a:pt x="933" y="3504"/>
                  </a:cubicBezTo>
                  <a:cubicBezTo>
                    <a:pt x="788" y="3504"/>
                    <a:pt x="660" y="3419"/>
                    <a:pt x="593" y="3286"/>
                  </a:cubicBezTo>
                  <a:cubicBezTo>
                    <a:pt x="479" y="3057"/>
                    <a:pt x="525" y="2875"/>
                    <a:pt x="593" y="2646"/>
                  </a:cubicBezTo>
                  <a:cubicBezTo>
                    <a:pt x="631" y="2572"/>
                    <a:pt x="546" y="2497"/>
                    <a:pt x="477" y="2497"/>
                  </a:cubicBezTo>
                  <a:cubicBezTo>
                    <a:pt x="461" y="2497"/>
                    <a:pt x="446" y="2501"/>
                    <a:pt x="434" y="2509"/>
                  </a:cubicBezTo>
                  <a:cubicBezTo>
                    <a:pt x="0" y="2761"/>
                    <a:pt x="91" y="3400"/>
                    <a:pt x="388" y="3696"/>
                  </a:cubicBezTo>
                  <a:cubicBezTo>
                    <a:pt x="537" y="3846"/>
                    <a:pt x="720" y="3910"/>
                    <a:pt x="904" y="3910"/>
                  </a:cubicBezTo>
                  <a:cubicBezTo>
                    <a:pt x="1199" y="3910"/>
                    <a:pt x="1498" y="3744"/>
                    <a:pt x="1666" y="3491"/>
                  </a:cubicBezTo>
                  <a:cubicBezTo>
                    <a:pt x="1986" y="2989"/>
                    <a:pt x="1666" y="2509"/>
                    <a:pt x="1278" y="2190"/>
                  </a:cubicBezTo>
                  <a:cubicBezTo>
                    <a:pt x="1096" y="2053"/>
                    <a:pt x="867" y="1893"/>
                    <a:pt x="730" y="1688"/>
                  </a:cubicBezTo>
                  <a:cubicBezTo>
                    <a:pt x="616" y="1460"/>
                    <a:pt x="571" y="1186"/>
                    <a:pt x="639" y="935"/>
                  </a:cubicBezTo>
                  <a:cubicBezTo>
                    <a:pt x="750" y="507"/>
                    <a:pt x="1157" y="255"/>
                    <a:pt x="1571" y="255"/>
                  </a:cubicBezTo>
                  <a:cubicBezTo>
                    <a:pt x="1754" y="255"/>
                    <a:pt x="1939" y="305"/>
                    <a:pt x="2100" y="410"/>
                  </a:cubicBezTo>
                  <a:cubicBezTo>
                    <a:pt x="2116" y="416"/>
                    <a:pt x="2131" y="419"/>
                    <a:pt x="2145" y="419"/>
                  </a:cubicBezTo>
                  <a:cubicBezTo>
                    <a:pt x="2236" y="419"/>
                    <a:pt x="2293" y="309"/>
                    <a:pt x="2214" y="250"/>
                  </a:cubicBezTo>
                  <a:cubicBezTo>
                    <a:pt x="1993" y="81"/>
                    <a:pt x="1729"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0"/>
            <p:cNvSpPr/>
            <p:nvPr/>
          </p:nvSpPr>
          <p:spPr>
            <a:xfrm>
              <a:off x="5090775" y="4537100"/>
              <a:ext cx="43400" cy="13425"/>
            </a:xfrm>
            <a:custGeom>
              <a:avLst/>
              <a:gdLst/>
              <a:ahLst/>
              <a:cxnLst/>
              <a:rect l="l" t="t" r="r" b="b"/>
              <a:pathLst>
                <a:path w="1736" h="537" extrusionOk="0">
                  <a:moveTo>
                    <a:pt x="1381" y="0"/>
                  </a:moveTo>
                  <a:cubicBezTo>
                    <a:pt x="1338" y="0"/>
                    <a:pt x="1295" y="2"/>
                    <a:pt x="1256" y="2"/>
                  </a:cubicBezTo>
                  <a:cubicBezTo>
                    <a:pt x="1119" y="25"/>
                    <a:pt x="982" y="25"/>
                    <a:pt x="845" y="48"/>
                  </a:cubicBezTo>
                  <a:cubicBezTo>
                    <a:pt x="571" y="93"/>
                    <a:pt x="297" y="208"/>
                    <a:pt x="69" y="322"/>
                  </a:cubicBezTo>
                  <a:cubicBezTo>
                    <a:pt x="0" y="345"/>
                    <a:pt x="0" y="436"/>
                    <a:pt x="23" y="481"/>
                  </a:cubicBezTo>
                  <a:cubicBezTo>
                    <a:pt x="40" y="515"/>
                    <a:pt x="81" y="536"/>
                    <a:pt x="129" y="536"/>
                  </a:cubicBezTo>
                  <a:cubicBezTo>
                    <a:pt x="146" y="536"/>
                    <a:pt x="165" y="533"/>
                    <a:pt x="183" y="527"/>
                  </a:cubicBezTo>
                  <a:cubicBezTo>
                    <a:pt x="388" y="413"/>
                    <a:pt x="640" y="345"/>
                    <a:pt x="891" y="322"/>
                  </a:cubicBezTo>
                  <a:cubicBezTo>
                    <a:pt x="1005" y="299"/>
                    <a:pt x="1119" y="299"/>
                    <a:pt x="1256" y="299"/>
                  </a:cubicBezTo>
                  <a:cubicBezTo>
                    <a:pt x="1332" y="299"/>
                    <a:pt x="1428" y="329"/>
                    <a:pt x="1518" y="329"/>
                  </a:cubicBezTo>
                  <a:cubicBezTo>
                    <a:pt x="1563" y="329"/>
                    <a:pt x="1606" y="322"/>
                    <a:pt x="1644" y="299"/>
                  </a:cubicBezTo>
                  <a:cubicBezTo>
                    <a:pt x="1712" y="253"/>
                    <a:pt x="1735" y="139"/>
                    <a:pt x="1667" y="93"/>
                  </a:cubicBezTo>
                  <a:cubicBezTo>
                    <a:pt x="1601" y="12"/>
                    <a:pt x="1490"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0"/>
            <p:cNvSpPr/>
            <p:nvPr/>
          </p:nvSpPr>
          <p:spPr>
            <a:xfrm>
              <a:off x="5092225" y="4515350"/>
              <a:ext cx="47650" cy="34500"/>
            </a:xfrm>
            <a:custGeom>
              <a:avLst/>
              <a:gdLst/>
              <a:ahLst/>
              <a:cxnLst/>
              <a:rect l="l" t="t" r="r" b="b"/>
              <a:pathLst>
                <a:path w="1906" h="1380" extrusionOk="0">
                  <a:moveTo>
                    <a:pt x="1455" y="0"/>
                  </a:moveTo>
                  <a:cubicBezTo>
                    <a:pt x="1372" y="0"/>
                    <a:pt x="1280" y="54"/>
                    <a:pt x="1221" y="73"/>
                  </a:cubicBezTo>
                  <a:cubicBezTo>
                    <a:pt x="1015" y="142"/>
                    <a:pt x="855" y="256"/>
                    <a:pt x="696" y="370"/>
                  </a:cubicBezTo>
                  <a:cubicBezTo>
                    <a:pt x="627" y="416"/>
                    <a:pt x="559" y="484"/>
                    <a:pt x="490" y="553"/>
                  </a:cubicBezTo>
                  <a:cubicBezTo>
                    <a:pt x="445" y="644"/>
                    <a:pt x="399" y="712"/>
                    <a:pt x="330" y="804"/>
                  </a:cubicBezTo>
                  <a:cubicBezTo>
                    <a:pt x="216" y="941"/>
                    <a:pt x="102" y="1100"/>
                    <a:pt x="34" y="1260"/>
                  </a:cubicBezTo>
                  <a:cubicBezTo>
                    <a:pt x="1" y="1326"/>
                    <a:pt x="62" y="1379"/>
                    <a:pt x="108" y="1379"/>
                  </a:cubicBezTo>
                  <a:cubicBezTo>
                    <a:pt x="126" y="1379"/>
                    <a:pt x="141" y="1371"/>
                    <a:pt x="148" y="1351"/>
                  </a:cubicBezTo>
                  <a:cubicBezTo>
                    <a:pt x="216" y="1192"/>
                    <a:pt x="308" y="1055"/>
                    <a:pt x="399" y="941"/>
                  </a:cubicBezTo>
                  <a:cubicBezTo>
                    <a:pt x="445" y="872"/>
                    <a:pt x="513" y="804"/>
                    <a:pt x="582" y="758"/>
                  </a:cubicBezTo>
                  <a:cubicBezTo>
                    <a:pt x="604" y="735"/>
                    <a:pt x="650" y="735"/>
                    <a:pt x="673" y="712"/>
                  </a:cubicBezTo>
                  <a:cubicBezTo>
                    <a:pt x="696" y="690"/>
                    <a:pt x="741" y="667"/>
                    <a:pt x="764" y="644"/>
                  </a:cubicBezTo>
                  <a:cubicBezTo>
                    <a:pt x="901" y="553"/>
                    <a:pt x="1038" y="484"/>
                    <a:pt x="1175" y="416"/>
                  </a:cubicBezTo>
                  <a:cubicBezTo>
                    <a:pt x="1243" y="393"/>
                    <a:pt x="1312" y="370"/>
                    <a:pt x="1380" y="347"/>
                  </a:cubicBezTo>
                  <a:cubicBezTo>
                    <a:pt x="1454" y="310"/>
                    <a:pt x="1528" y="303"/>
                    <a:pt x="1590" y="266"/>
                  </a:cubicBezTo>
                  <a:lnTo>
                    <a:pt x="1590" y="266"/>
                  </a:lnTo>
                  <a:cubicBezTo>
                    <a:pt x="1668" y="228"/>
                    <a:pt x="1730" y="208"/>
                    <a:pt x="1791" y="187"/>
                  </a:cubicBezTo>
                  <a:cubicBezTo>
                    <a:pt x="1905" y="165"/>
                    <a:pt x="1883" y="28"/>
                    <a:pt x="1768" y="5"/>
                  </a:cubicBezTo>
                  <a:lnTo>
                    <a:pt x="1495" y="5"/>
                  </a:lnTo>
                  <a:cubicBezTo>
                    <a:pt x="1482" y="2"/>
                    <a:pt x="1469" y="0"/>
                    <a:pt x="1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0"/>
            <p:cNvSpPr/>
            <p:nvPr/>
          </p:nvSpPr>
          <p:spPr>
            <a:xfrm>
              <a:off x="5165525" y="4438975"/>
              <a:ext cx="82075" cy="246775"/>
            </a:xfrm>
            <a:custGeom>
              <a:avLst/>
              <a:gdLst/>
              <a:ahLst/>
              <a:cxnLst/>
              <a:rect l="l" t="t" r="r" b="b"/>
              <a:pathLst>
                <a:path w="3283" h="9871" extrusionOk="0">
                  <a:moveTo>
                    <a:pt x="1004" y="4914"/>
                  </a:moveTo>
                  <a:cubicBezTo>
                    <a:pt x="1050" y="5506"/>
                    <a:pt x="1096" y="6097"/>
                    <a:pt x="1142" y="6689"/>
                  </a:cubicBezTo>
                  <a:cubicBezTo>
                    <a:pt x="1157" y="6849"/>
                    <a:pt x="1171" y="7010"/>
                    <a:pt x="1185" y="7171"/>
                  </a:cubicBezTo>
                  <a:lnTo>
                    <a:pt x="1185" y="7171"/>
                  </a:lnTo>
                  <a:cubicBezTo>
                    <a:pt x="937" y="6463"/>
                    <a:pt x="645" y="5769"/>
                    <a:pt x="328" y="5093"/>
                  </a:cubicBezTo>
                  <a:lnTo>
                    <a:pt x="328" y="5093"/>
                  </a:lnTo>
                  <a:cubicBezTo>
                    <a:pt x="551" y="5028"/>
                    <a:pt x="779" y="4970"/>
                    <a:pt x="1004" y="4914"/>
                  </a:cubicBezTo>
                  <a:close/>
                  <a:moveTo>
                    <a:pt x="1445" y="0"/>
                  </a:moveTo>
                  <a:cubicBezTo>
                    <a:pt x="1387" y="0"/>
                    <a:pt x="1326" y="17"/>
                    <a:pt x="1256" y="47"/>
                  </a:cubicBezTo>
                  <a:cubicBezTo>
                    <a:pt x="754" y="275"/>
                    <a:pt x="708" y="937"/>
                    <a:pt x="754" y="1416"/>
                  </a:cubicBezTo>
                  <a:cubicBezTo>
                    <a:pt x="823" y="2484"/>
                    <a:pt x="901" y="3551"/>
                    <a:pt x="982" y="4618"/>
                  </a:cubicBezTo>
                  <a:lnTo>
                    <a:pt x="982" y="4618"/>
                  </a:lnTo>
                  <a:cubicBezTo>
                    <a:pt x="685" y="4707"/>
                    <a:pt x="400" y="4797"/>
                    <a:pt x="115" y="4886"/>
                  </a:cubicBezTo>
                  <a:cubicBezTo>
                    <a:pt x="23" y="4909"/>
                    <a:pt x="1" y="5000"/>
                    <a:pt x="23" y="5068"/>
                  </a:cubicBezTo>
                  <a:cubicBezTo>
                    <a:pt x="799" y="6506"/>
                    <a:pt x="1210" y="8059"/>
                    <a:pt x="1393" y="9656"/>
                  </a:cubicBezTo>
                  <a:cubicBezTo>
                    <a:pt x="1416" y="9796"/>
                    <a:pt x="1534" y="9870"/>
                    <a:pt x="1645" y="9870"/>
                  </a:cubicBezTo>
                  <a:cubicBezTo>
                    <a:pt x="1751" y="9870"/>
                    <a:pt x="1849" y="9802"/>
                    <a:pt x="1849" y="9656"/>
                  </a:cubicBezTo>
                  <a:cubicBezTo>
                    <a:pt x="1762" y="8043"/>
                    <a:pt x="1612" y="6430"/>
                    <a:pt x="1480" y="4796"/>
                  </a:cubicBezTo>
                  <a:lnTo>
                    <a:pt x="1480" y="4796"/>
                  </a:lnTo>
                  <a:cubicBezTo>
                    <a:pt x="1779" y="4723"/>
                    <a:pt x="2065" y="4650"/>
                    <a:pt x="2352" y="4498"/>
                  </a:cubicBezTo>
                  <a:cubicBezTo>
                    <a:pt x="2437" y="4455"/>
                    <a:pt x="2403" y="4313"/>
                    <a:pt x="2305" y="4313"/>
                  </a:cubicBezTo>
                  <a:cubicBezTo>
                    <a:pt x="2298" y="4313"/>
                    <a:pt x="2291" y="4314"/>
                    <a:pt x="2283" y="4315"/>
                  </a:cubicBezTo>
                  <a:cubicBezTo>
                    <a:pt x="1997" y="4333"/>
                    <a:pt x="1724" y="4407"/>
                    <a:pt x="1455" y="4482"/>
                  </a:cubicBezTo>
                  <a:lnTo>
                    <a:pt x="1455" y="4482"/>
                  </a:lnTo>
                  <a:cubicBezTo>
                    <a:pt x="1388" y="3666"/>
                    <a:pt x="1322" y="2849"/>
                    <a:pt x="1256" y="2033"/>
                  </a:cubicBezTo>
                  <a:cubicBezTo>
                    <a:pt x="1235" y="1692"/>
                    <a:pt x="1035" y="717"/>
                    <a:pt x="1433" y="476"/>
                  </a:cubicBezTo>
                  <a:lnTo>
                    <a:pt x="1433" y="476"/>
                  </a:lnTo>
                  <a:cubicBezTo>
                    <a:pt x="1929" y="842"/>
                    <a:pt x="2425" y="1209"/>
                    <a:pt x="2899" y="1576"/>
                  </a:cubicBezTo>
                  <a:cubicBezTo>
                    <a:pt x="2930" y="1599"/>
                    <a:pt x="2963" y="1610"/>
                    <a:pt x="2994" y="1610"/>
                  </a:cubicBezTo>
                  <a:cubicBezTo>
                    <a:pt x="3148" y="1610"/>
                    <a:pt x="3283" y="1370"/>
                    <a:pt x="3150" y="1257"/>
                  </a:cubicBezTo>
                  <a:cubicBezTo>
                    <a:pt x="2808" y="1006"/>
                    <a:pt x="2466" y="732"/>
                    <a:pt x="2123" y="458"/>
                  </a:cubicBezTo>
                  <a:cubicBezTo>
                    <a:pt x="1963" y="344"/>
                    <a:pt x="1827" y="207"/>
                    <a:pt x="1667" y="93"/>
                  </a:cubicBezTo>
                  <a:cubicBezTo>
                    <a:pt x="1590" y="28"/>
                    <a:pt x="1520"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0"/>
            <p:cNvSpPr/>
            <p:nvPr/>
          </p:nvSpPr>
          <p:spPr>
            <a:xfrm>
              <a:off x="5302475" y="4441700"/>
              <a:ext cx="51950" cy="193925"/>
            </a:xfrm>
            <a:custGeom>
              <a:avLst/>
              <a:gdLst/>
              <a:ahLst/>
              <a:cxnLst/>
              <a:rect l="l" t="t" r="r" b="b"/>
              <a:pathLst>
                <a:path w="2078" h="7757" extrusionOk="0">
                  <a:moveTo>
                    <a:pt x="1207" y="1"/>
                  </a:moveTo>
                  <a:cubicBezTo>
                    <a:pt x="1178" y="1"/>
                    <a:pt x="1151" y="15"/>
                    <a:pt x="1142" y="52"/>
                  </a:cubicBezTo>
                  <a:cubicBezTo>
                    <a:pt x="754" y="919"/>
                    <a:pt x="457" y="1810"/>
                    <a:pt x="274" y="2745"/>
                  </a:cubicBezTo>
                  <a:cubicBezTo>
                    <a:pt x="115" y="3567"/>
                    <a:pt x="1" y="4434"/>
                    <a:pt x="46" y="5279"/>
                  </a:cubicBezTo>
                  <a:cubicBezTo>
                    <a:pt x="92" y="5872"/>
                    <a:pt x="229" y="6512"/>
                    <a:pt x="571" y="7037"/>
                  </a:cubicBezTo>
                  <a:cubicBezTo>
                    <a:pt x="823" y="7405"/>
                    <a:pt x="1240" y="7757"/>
                    <a:pt x="1709" y="7757"/>
                  </a:cubicBezTo>
                  <a:cubicBezTo>
                    <a:pt x="1792" y="7757"/>
                    <a:pt x="1877" y="7745"/>
                    <a:pt x="1964" y="7721"/>
                  </a:cubicBezTo>
                  <a:cubicBezTo>
                    <a:pt x="2078" y="7698"/>
                    <a:pt x="2078" y="7516"/>
                    <a:pt x="1964" y="7493"/>
                  </a:cubicBezTo>
                  <a:cubicBezTo>
                    <a:pt x="1439" y="7356"/>
                    <a:pt x="1051" y="7151"/>
                    <a:pt x="777" y="6648"/>
                  </a:cubicBezTo>
                  <a:cubicBezTo>
                    <a:pt x="503" y="6146"/>
                    <a:pt x="366" y="5553"/>
                    <a:pt x="343" y="4982"/>
                  </a:cubicBezTo>
                  <a:cubicBezTo>
                    <a:pt x="297" y="3339"/>
                    <a:pt x="640" y="1604"/>
                    <a:pt x="1279" y="75"/>
                  </a:cubicBezTo>
                  <a:cubicBezTo>
                    <a:pt x="1293" y="34"/>
                    <a:pt x="1249"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0"/>
            <p:cNvSpPr/>
            <p:nvPr/>
          </p:nvSpPr>
          <p:spPr>
            <a:xfrm>
              <a:off x="5372325" y="4526525"/>
              <a:ext cx="50000" cy="48500"/>
            </a:xfrm>
            <a:custGeom>
              <a:avLst/>
              <a:gdLst/>
              <a:ahLst/>
              <a:cxnLst/>
              <a:rect l="l" t="t" r="r" b="b"/>
              <a:pathLst>
                <a:path w="2000" h="1940" extrusionOk="0">
                  <a:moveTo>
                    <a:pt x="125" y="0"/>
                  </a:moveTo>
                  <a:cubicBezTo>
                    <a:pt x="65" y="0"/>
                    <a:pt x="1" y="49"/>
                    <a:pt x="14" y="128"/>
                  </a:cubicBezTo>
                  <a:cubicBezTo>
                    <a:pt x="151" y="585"/>
                    <a:pt x="379" y="996"/>
                    <a:pt x="676" y="1361"/>
                  </a:cubicBezTo>
                  <a:cubicBezTo>
                    <a:pt x="836" y="1521"/>
                    <a:pt x="996" y="1703"/>
                    <a:pt x="1201" y="1818"/>
                  </a:cubicBezTo>
                  <a:cubicBezTo>
                    <a:pt x="1305" y="1882"/>
                    <a:pt x="1452" y="1940"/>
                    <a:pt x="1590" y="1940"/>
                  </a:cubicBezTo>
                  <a:cubicBezTo>
                    <a:pt x="1695" y="1940"/>
                    <a:pt x="1794" y="1906"/>
                    <a:pt x="1863" y="1818"/>
                  </a:cubicBezTo>
                  <a:cubicBezTo>
                    <a:pt x="1977" y="1681"/>
                    <a:pt x="2000" y="1407"/>
                    <a:pt x="1817" y="1315"/>
                  </a:cubicBezTo>
                  <a:cubicBezTo>
                    <a:pt x="1804" y="1307"/>
                    <a:pt x="1792" y="1303"/>
                    <a:pt x="1780" y="1303"/>
                  </a:cubicBezTo>
                  <a:cubicBezTo>
                    <a:pt x="1727" y="1303"/>
                    <a:pt x="1689" y="1374"/>
                    <a:pt x="1726" y="1429"/>
                  </a:cubicBezTo>
                  <a:cubicBezTo>
                    <a:pt x="1794" y="1475"/>
                    <a:pt x="1772" y="1544"/>
                    <a:pt x="1726" y="1589"/>
                  </a:cubicBezTo>
                  <a:cubicBezTo>
                    <a:pt x="1676" y="1623"/>
                    <a:pt x="1626" y="1644"/>
                    <a:pt x="1567" y="1644"/>
                  </a:cubicBezTo>
                  <a:cubicBezTo>
                    <a:pt x="1545" y="1644"/>
                    <a:pt x="1522" y="1641"/>
                    <a:pt x="1498" y="1635"/>
                  </a:cubicBezTo>
                  <a:cubicBezTo>
                    <a:pt x="1292" y="1589"/>
                    <a:pt x="1087" y="1384"/>
                    <a:pt x="950" y="1247"/>
                  </a:cubicBezTo>
                  <a:cubicBezTo>
                    <a:pt x="608" y="927"/>
                    <a:pt x="356" y="516"/>
                    <a:pt x="220" y="83"/>
                  </a:cubicBezTo>
                  <a:cubicBezTo>
                    <a:pt x="210" y="25"/>
                    <a:pt x="168"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0"/>
            <p:cNvSpPr/>
            <p:nvPr/>
          </p:nvSpPr>
          <p:spPr>
            <a:xfrm>
              <a:off x="5366800" y="4513900"/>
              <a:ext cx="50425" cy="61525"/>
            </a:xfrm>
            <a:custGeom>
              <a:avLst/>
              <a:gdLst/>
              <a:ahLst/>
              <a:cxnLst/>
              <a:rect l="l" t="t" r="r" b="b"/>
              <a:pathLst>
                <a:path w="2017" h="2461" extrusionOk="0">
                  <a:moveTo>
                    <a:pt x="1822" y="1"/>
                  </a:moveTo>
                  <a:cubicBezTo>
                    <a:pt x="1793" y="1"/>
                    <a:pt x="1764" y="12"/>
                    <a:pt x="1742" y="40"/>
                  </a:cubicBezTo>
                  <a:cubicBezTo>
                    <a:pt x="1445" y="405"/>
                    <a:pt x="1171" y="793"/>
                    <a:pt x="874" y="1158"/>
                  </a:cubicBezTo>
                  <a:cubicBezTo>
                    <a:pt x="714" y="1341"/>
                    <a:pt x="577" y="1546"/>
                    <a:pt x="441" y="1729"/>
                  </a:cubicBezTo>
                  <a:cubicBezTo>
                    <a:pt x="281" y="1912"/>
                    <a:pt x="144" y="2094"/>
                    <a:pt x="53" y="2300"/>
                  </a:cubicBezTo>
                  <a:cubicBezTo>
                    <a:pt x="0" y="2387"/>
                    <a:pt x="67" y="2460"/>
                    <a:pt x="143" y="2460"/>
                  </a:cubicBezTo>
                  <a:cubicBezTo>
                    <a:pt x="166" y="2460"/>
                    <a:pt x="190" y="2453"/>
                    <a:pt x="212" y="2437"/>
                  </a:cubicBezTo>
                  <a:cubicBezTo>
                    <a:pt x="395" y="2277"/>
                    <a:pt x="532" y="2094"/>
                    <a:pt x="669" y="1889"/>
                  </a:cubicBezTo>
                  <a:cubicBezTo>
                    <a:pt x="806" y="1706"/>
                    <a:pt x="943" y="1524"/>
                    <a:pt x="1080" y="1341"/>
                  </a:cubicBezTo>
                  <a:cubicBezTo>
                    <a:pt x="1376" y="953"/>
                    <a:pt x="1650" y="588"/>
                    <a:pt x="1947" y="200"/>
                  </a:cubicBezTo>
                  <a:cubicBezTo>
                    <a:pt x="2016" y="113"/>
                    <a:pt x="1915" y="1"/>
                    <a:pt x="1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0"/>
            <p:cNvSpPr/>
            <p:nvPr/>
          </p:nvSpPr>
          <p:spPr>
            <a:xfrm>
              <a:off x="5464525" y="4574475"/>
              <a:ext cx="18875" cy="30500"/>
            </a:xfrm>
            <a:custGeom>
              <a:avLst/>
              <a:gdLst/>
              <a:ahLst/>
              <a:cxnLst/>
              <a:rect l="l" t="t" r="r" b="b"/>
              <a:pathLst>
                <a:path w="755" h="1220" extrusionOk="0">
                  <a:moveTo>
                    <a:pt x="600" y="1"/>
                  </a:moveTo>
                  <a:cubicBezTo>
                    <a:pt x="551" y="1"/>
                    <a:pt x="496" y="21"/>
                    <a:pt x="480" y="82"/>
                  </a:cubicBezTo>
                  <a:lnTo>
                    <a:pt x="184" y="607"/>
                  </a:lnTo>
                  <a:cubicBezTo>
                    <a:pt x="138" y="698"/>
                    <a:pt x="92" y="790"/>
                    <a:pt x="47" y="881"/>
                  </a:cubicBezTo>
                  <a:cubicBezTo>
                    <a:pt x="24" y="927"/>
                    <a:pt x="1" y="972"/>
                    <a:pt x="1" y="1041"/>
                  </a:cubicBezTo>
                  <a:cubicBezTo>
                    <a:pt x="1" y="1086"/>
                    <a:pt x="1" y="1109"/>
                    <a:pt x="24" y="1155"/>
                  </a:cubicBezTo>
                  <a:cubicBezTo>
                    <a:pt x="40" y="1171"/>
                    <a:pt x="45" y="1187"/>
                    <a:pt x="38" y="1187"/>
                  </a:cubicBezTo>
                  <a:cubicBezTo>
                    <a:pt x="35" y="1187"/>
                    <a:pt x="31" y="1184"/>
                    <a:pt x="24" y="1178"/>
                  </a:cubicBezTo>
                  <a:lnTo>
                    <a:pt x="24" y="1178"/>
                  </a:lnTo>
                  <a:cubicBezTo>
                    <a:pt x="47" y="1201"/>
                    <a:pt x="47" y="1201"/>
                    <a:pt x="69" y="1201"/>
                  </a:cubicBezTo>
                  <a:cubicBezTo>
                    <a:pt x="87" y="1214"/>
                    <a:pt x="105" y="1219"/>
                    <a:pt x="124" y="1219"/>
                  </a:cubicBezTo>
                  <a:cubicBezTo>
                    <a:pt x="202" y="1219"/>
                    <a:pt x="284" y="1119"/>
                    <a:pt x="321" y="1064"/>
                  </a:cubicBezTo>
                  <a:cubicBezTo>
                    <a:pt x="389" y="972"/>
                    <a:pt x="412" y="858"/>
                    <a:pt x="457" y="767"/>
                  </a:cubicBezTo>
                  <a:cubicBezTo>
                    <a:pt x="549" y="584"/>
                    <a:pt x="640" y="402"/>
                    <a:pt x="731" y="219"/>
                  </a:cubicBezTo>
                  <a:cubicBezTo>
                    <a:pt x="754" y="151"/>
                    <a:pt x="754" y="59"/>
                    <a:pt x="663" y="14"/>
                  </a:cubicBezTo>
                  <a:cubicBezTo>
                    <a:pt x="648" y="6"/>
                    <a:pt x="625"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0"/>
            <p:cNvSpPr/>
            <p:nvPr/>
          </p:nvSpPr>
          <p:spPr>
            <a:xfrm>
              <a:off x="5489075" y="4490850"/>
              <a:ext cx="47800" cy="84750"/>
            </a:xfrm>
            <a:custGeom>
              <a:avLst/>
              <a:gdLst/>
              <a:ahLst/>
              <a:cxnLst/>
              <a:rect l="l" t="t" r="r" b="b"/>
              <a:pathLst>
                <a:path w="1912" h="3390" extrusionOk="0">
                  <a:moveTo>
                    <a:pt x="1827" y="0"/>
                  </a:moveTo>
                  <a:cubicBezTo>
                    <a:pt x="1820" y="0"/>
                    <a:pt x="1812" y="1"/>
                    <a:pt x="1804" y="3"/>
                  </a:cubicBezTo>
                  <a:cubicBezTo>
                    <a:pt x="1050" y="186"/>
                    <a:pt x="434" y="688"/>
                    <a:pt x="46" y="1350"/>
                  </a:cubicBezTo>
                  <a:cubicBezTo>
                    <a:pt x="0" y="1418"/>
                    <a:pt x="46" y="1487"/>
                    <a:pt x="92" y="1510"/>
                  </a:cubicBezTo>
                  <a:cubicBezTo>
                    <a:pt x="388" y="1601"/>
                    <a:pt x="685" y="1670"/>
                    <a:pt x="936" y="1807"/>
                  </a:cubicBezTo>
                  <a:cubicBezTo>
                    <a:pt x="1165" y="1943"/>
                    <a:pt x="1438" y="2149"/>
                    <a:pt x="1461" y="2446"/>
                  </a:cubicBezTo>
                  <a:cubicBezTo>
                    <a:pt x="1484" y="2674"/>
                    <a:pt x="1347" y="2925"/>
                    <a:pt x="1165" y="3039"/>
                  </a:cubicBezTo>
                  <a:cubicBezTo>
                    <a:pt x="1100" y="3071"/>
                    <a:pt x="1035" y="3104"/>
                    <a:pt x="971" y="3104"/>
                  </a:cubicBezTo>
                  <a:cubicBezTo>
                    <a:pt x="944" y="3104"/>
                    <a:pt x="917" y="3098"/>
                    <a:pt x="891" y="3085"/>
                  </a:cubicBezTo>
                  <a:cubicBezTo>
                    <a:pt x="822" y="3062"/>
                    <a:pt x="777" y="3016"/>
                    <a:pt x="754" y="2948"/>
                  </a:cubicBezTo>
                  <a:cubicBezTo>
                    <a:pt x="754" y="2904"/>
                    <a:pt x="773" y="2878"/>
                    <a:pt x="792" y="2878"/>
                  </a:cubicBezTo>
                  <a:cubicBezTo>
                    <a:pt x="803" y="2878"/>
                    <a:pt x="814" y="2886"/>
                    <a:pt x="822" y="2902"/>
                  </a:cubicBezTo>
                  <a:cubicBezTo>
                    <a:pt x="822" y="2959"/>
                    <a:pt x="866" y="2998"/>
                    <a:pt x="910" y="2998"/>
                  </a:cubicBezTo>
                  <a:cubicBezTo>
                    <a:pt x="937" y="2998"/>
                    <a:pt x="965" y="2983"/>
                    <a:pt x="982" y="2948"/>
                  </a:cubicBezTo>
                  <a:cubicBezTo>
                    <a:pt x="1081" y="2750"/>
                    <a:pt x="909" y="2614"/>
                    <a:pt x="731" y="2614"/>
                  </a:cubicBezTo>
                  <a:cubicBezTo>
                    <a:pt x="622" y="2614"/>
                    <a:pt x="509" y="2666"/>
                    <a:pt x="457" y="2788"/>
                  </a:cubicBezTo>
                  <a:cubicBezTo>
                    <a:pt x="388" y="2948"/>
                    <a:pt x="503" y="3176"/>
                    <a:pt x="640" y="3267"/>
                  </a:cubicBezTo>
                  <a:cubicBezTo>
                    <a:pt x="728" y="3356"/>
                    <a:pt x="858" y="3389"/>
                    <a:pt x="975" y="3389"/>
                  </a:cubicBezTo>
                  <a:cubicBezTo>
                    <a:pt x="1009" y="3389"/>
                    <a:pt x="1042" y="3387"/>
                    <a:pt x="1073" y="3381"/>
                  </a:cubicBezTo>
                  <a:cubicBezTo>
                    <a:pt x="1393" y="3313"/>
                    <a:pt x="1621" y="3016"/>
                    <a:pt x="1690" y="2720"/>
                  </a:cubicBezTo>
                  <a:cubicBezTo>
                    <a:pt x="1781" y="2377"/>
                    <a:pt x="1644" y="2035"/>
                    <a:pt x="1370" y="1807"/>
                  </a:cubicBezTo>
                  <a:cubicBezTo>
                    <a:pt x="1065" y="1562"/>
                    <a:pt x="669" y="1427"/>
                    <a:pt x="295" y="1336"/>
                  </a:cubicBezTo>
                  <a:lnTo>
                    <a:pt x="295" y="1336"/>
                  </a:lnTo>
                  <a:cubicBezTo>
                    <a:pt x="627" y="740"/>
                    <a:pt x="1188" y="309"/>
                    <a:pt x="1849" y="117"/>
                  </a:cubicBezTo>
                  <a:cubicBezTo>
                    <a:pt x="1912" y="97"/>
                    <a:pt x="1898" y="0"/>
                    <a:pt x="18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0"/>
            <p:cNvSpPr/>
            <p:nvPr/>
          </p:nvSpPr>
          <p:spPr>
            <a:xfrm>
              <a:off x="5590650" y="4569750"/>
              <a:ext cx="20950" cy="42950"/>
            </a:xfrm>
            <a:custGeom>
              <a:avLst/>
              <a:gdLst/>
              <a:ahLst/>
              <a:cxnLst/>
              <a:rect l="l" t="t" r="r" b="b"/>
              <a:pathLst>
                <a:path w="838" h="1718" extrusionOk="0">
                  <a:moveTo>
                    <a:pt x="709" y="1"/>
                  </a:moveTo>
                  <a:cubicBezTo>
                    <a:pt x="681" y="1"/>
                    <a:pt x="654" y="13"/>
                    <a:pt x="639" y="43"/>
                  </a:cubicBezTo>
                  <a:cubicBezTo>
                    <a:pt x="594" y="180"/>
                    <a:pt x="525" y="294"/>
                    <a:pt x="480" y="408"/>
                  </a:cubicBezTo>
                  <a:cubicBezTo>
                    <a:pt x="434" y="522"/>
                    <a:pt x="388" y="636"/>
                    <a:pt x="320" y="750"/>
                  </a:cubicBezTo>
                  <a:cubicBezTo>
                    <a:pt x="274" y="865"/>
                    <a:pt x="229" y="979"/>
                    <a:pt x="183" y="1116"/>
                  </a:cubicBezTo>
                  <a:cubicBezTo>
                    <a:pt x="137" y="1230"/>
                    <a:pt x="69" y="1344"/>
                    <a:pt x="23" y="1481"/>
                  </a:cubicBezTo>
                  <a:cubicBezTo>
                    <a:pt x="0" y="1572"/>
                    <a:pt x="46" y="1663"/>
                    <a:pt x="137" y="1709"/>
                  </a:cubicBezTo>
                  <a:cubicBezTo>
                    <a:pt x="160" y="1715"/>
                    <a:pt x="184" y="1718"/>
                    <a:pt x="209" y="1718"/>
                  </a:cubicBezTo>
                  <a:cubicBezTo>
                    <a:pt x="281" y="1718"/>
                    <a:pt x="354" y="1692"/>
                    <a:pt x="388" y="1641"/>
                  </a:cubicBezTo>
                  <a:cubicBezTo>
                    <a:pt x="434" y="1504"/>
                    <a:pt x="480" y="1367"/>
                    <a:pt x="503" y="1230"/>
                  </a:cubicBezTo>
                  <a:cubicBezTo>
                    <a:pt x="548" y="1116"/>
                    <a:pt x="594" y="1002"/>
                    <a:pt x="617" y="865"/>
                  </a:cubicBezTo>
                  <a:cubicBezTo>
                    <a:pt x="639" y="750"/>
                    <a:pt x="662" y="636"/>
                    <a:pt x="708" y="522"/>
                  </a:cubicBezTo>
                  <a:cubicBezTo>
                    <a:pt x="754" y="385"/>
                    <a:pt x="776" y="248"/>
                    <a:pt x="822" y="134"/>
                  </a:cubicBezTo>
                  <a:cubicBezTo>
                    <a:pt x="838" y="57"/>
                    <a:pt x="769" y="1"/>
                    <a:pt x="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0"/>
            <p:cNvSpPr/>
            <p:nvPr/>
          </p:nvSpPr>
          <p:spPr>
            <a:xfrm>
              <a:off x="5640875" y="4511950"/>
              <a:ext cx="76475" cy="45900"/>
            </a:xfrm>
            <a:custGeom>
              <a:avLst/>
              <a:gdLst/>
              <a:ahLst/>
              <a:cxnLst/>
              <a:rect l="l" t="t" r="r" b="b"/>
              <a:pathLst>
                <a:path w="3059" h="1836" extrusionOk="0">
                  <a:moveTo>
                    <a:pt x="1672" y="1"/>
                  </a:moveTo>
                  <a:cubicBezTo>
                    <a:pt x="1638" y="1"/>
                    <a:pt x="1603" y="15"/>
                    <a:pt x="1575" y="50"/>
                  </a:cubicBezTo>
                  <a:cubicBezTo>
                    <a:pt x="1567" y="57"/>
                    <a:pt x="1560" y="65"/>
                    <a:pt x="1552" y="73"/>
                  </a:cubicBezTo>
                  <a:lnTo>
                    <a:pt x="1552" y="73"/>
                  </a:lnTo>
                  <a:cubicBezTo>
                    <a:pt x="1552" y="73"/>
                    <a:pt x="1552" y="72"/>
                    <a:pt x="1552" y="72"/>
                  </a:cubicBezTo>
                  <a:cubicBezTo>
                    <a:pt x="1552" y="73"/>
                    <a:pt x="1552" y="73"/>
                    <a:pt x="1551" y="74"/>
                  </a:cubicBezTo>
                  <a:lnTo>
                    <a:pt x="1551" y="74"/>
                  </a:lnTo>
                  <a:cubicBezTo>
                    <a:pt x="1452" y="178"/>
                    <a:pt x="1368" y="303"/>
                    <a:pt x="1306" y="441"/>
                  </a:cubicBezTo>
                  <a:lnTo>
                    <a:pt x="1306" y="441"/>
                  </a:lnTo>
                  <a:cubicBezTo>
                    <a:pt x="1040" y="779"/>
                    <a:pt x="701" y="1052"/>
                    <a:pt x="317" y="1244"/>
                  </a:cubicBezTo>
                  <a:lnTo>
                    <a:pt x="317" y="1244"/>
                  </a:lnTo>
                  <a:cubicBezTo>
                    <a:pt x="347" y="838"/>
                    <a:pt x="570" y="498"/>
                    <a:pt x="959" y="323"/>
                  </a:cubicBezTo>
                  <a:cubicBezTo>
                    <a:pt x="1039" y="283"/>
                    <a:pt x="996" y="156"/>
                    <a:pt x="923" y="156"/>
                  </a:cubicBezTo>
                  <a:cubicBezTo>
                    <a:pt x="912" y="156"/>
                    <a:pt x="901" y="158"/>
                    <a:pt x="890" y="164"/>
                  </a:cubicBezTo>
                  <a:cubicBezTo>
                    <a:pt x="388" y="369"/>
                    <a:pt x="0" y="917"/>
                    <a:pt x="23" y="1465"/>
                  </a:cubicBezTo>
                  <a:cubicBezTo>
                    <a:pt x="23" y="1539"/>
                    <a:pt x="84" y="1614"/>
                    <a:pt x="156" y="1614"/>
                  </a:cubicBezTo>
                  <a:cubicBezTo>
                    <a:pt x="172" y="1614"/>
                    <a:pt x="189" y="1610"/>
                    <a:pt x="205" y="1602"/>
                  </a:cubicBezTo>
                  <a:cubicBezTo>
                    <a:pt x="566" y="1481"/>
                    <a:pt x="896" y="1285"/>
                    <a:pt x="1180" y="1032"/>
                  </a:cubicBezTo>
                  <a:lnTo>
                    <a:pt x="1180" y="1032"/>
                  </a:lnTo>
                  <a:cubicBezTo>
                    <a:pt x="1178" y="1224"/>
                    <a:pt x="1219" y="1428"/>
                    <a:pt x="1370" y="1533"/>
                  </a:cubicBezTo>
                  <a:cubicBezTo>
                    <a:pt x="1598" y="1693"/>
                    <a:pt x="1895" y="1784"/>
                    <a:pt x="2168" y="1830"/>
                  </a:cubicBezTo>
                  <a:cubicBezTo>
                    <a:pt x="2213" y="1833"/>
                    <a:pt x="2258" y="1835"/>
                    <a:pt x="2302" y="1835"/>
                  </a:cubicBezTo>
                  <a:cubicBezTo>
                    <a:pt x="2547" y="1835"/>
                    <a:pt x="2774" y="1776"/>
                    <a:pt x="2967" y="1602"/>
                  </a:cubicBezTo>
                  <a:cubicBezTo>
                    <a:pt x="3059" y="1533"/>
                    <a:pt x="2990" y="1419"/>
                    <a:pt x="2899" y="1419"/>
                  </a:cubicBezTo>
                  <a:cubicBezTo>
                    <a:pt x="2747" y="1419"/>
                    <a:pt x="2584" y="1429"/>
                    <a:pt x="2425" y="1429"/>
                  </a:cubicBezTo>
                  <a:cubicBezTo>
                    <a:pt x="2346" y="1429"/>
                    <a:pt x="2267" y="1427"/>
                    <a:pt x="2191" y="1419"/>
                  </a:cubicBezTo>
                  <a:cubicBezTo>
                    <a:pt x="1979" y="1398"/>
                    <a:pt x="1766" y="1317"/>
                    <a:pt x="1590" y="1214"/>
                  </a:cubicBezTo>
                  <a:lnTo>
                    <a:pt x="1590" y="1214"/>
                  </a:lnTo>
                  <a:cubicBezTo>
                    <a:pt x="1525" y="988"/>
                    <a:pt x="1530" y="758"/>
                    <a:pt x="1616" y="555"/>
                  </a:cubicBezTo>
                  <a:lnTo>
                    <a:pt x="1616" y="555"/>
                  </a:lnTo>
                  <a:cubicBezTo>
                    <a:pt x="1679" y="469"/>
                    <a:pt x="1739" y="380"/>
                    <a:pt x="1794" y="287"/>
                  </a:cubicBezTo>
                  <a:lnTo>
                    <a:pt x="1794" y="287"/>
                  </a:lnTo>
                  <a:cubicBezTo>
                    <a:pt x="1797" y="284"/>
                    <a:pt x="1800" y="281"/>
                    <a:pt x="1803" y="278"/>
                  </a:cubicBezTo>
                  <a:cubicBezTo>
                    <a:pt x="1802" y="277"/>
                    <a:pt x="1801" y="276"/>
                    <a:pt x="1801" y="276"/>
                  </a:cubicBezTo>
                  <a:lnTo>
                    <a:pt x="1801" y="276"/>
                  </a:lnTo>
                  <a:cubicBezTo>
                    <a:pt x="1809" y="261"/>
                    <a:pt x="1818" y="247"/>
                    <a:pt x="1826" y="232"/>
                  </a:cubicBezTo>
                  <a:cubicBezTo>
                    <a:pt x="1877" y="129"/>
                    <a:pt x="1775"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0"/>
            <p:cNvSpPr/>
            <p:nvPr/>
          </p:nvSpPr>
          <p:spPr>
            <a:xfrm>
              <a:off x="5750425" y="4531300"/>
              <a:ext cx="14850" cy="44050"/>
            </a:xfrm>
            <a:custGeom>
              <a:avLst/>
              <a:gdLst/>
              <a:ahLst/>
              <a:cxnLst/>
              <a:rect l="l" t="t" r="r" b="b"/>
              <a:pathLst>
                <a:path w="594" h="1762" extrusionOk="0">
                  <a:moveTo>
                    <a:pt x="433" y="0"/>
                  </a:moveTo>
                  <a:cubicBezTo>
                    <a:pt x="359" y="0"/>
                    <a:pt x="293" y="44"/>
                    <a:pt x="274" y="120"/>
                  </a:cubicBezTo>
                  <a:cubicBezTo>
                    <a:pt x="229" y="371"/>
                    <a:pt x="183" y="622"/>
                    <a:pt x="137" y="873"/>
                  </a:cubicBezTo>
                  <a:cubicBezTo>
                    <a:pt x="115" y="1010"/>
                    <a:pt x="92" y="1124"/>
                    <a:pt x="69" y="1238"/>
                  </a:cubicBezTo>
                  <a:cubicBezTo>
                    <a:pt x="46" y="1398"/>
                    <a:pt x="0" y="1535"/>
                    <a:pt x="46" y="1672"/>
                  </a:cubicBezTo>
                  <a:cubicBezTo>
                    <a:pt x="76" y="1717"/>
                    <a:pt x="135" y="1762"/>
                    <a:pt x="192" y="1762"/>
                  </a:cubicBezTo>
                  <a:cubicBezTo>
                    <a:pt x="222" y="1762"/>
                    <a:pt x="251" y="1749"/>
                    <a:pt x="274" y="1718"/>
                  </a:cubicBezTo>
                  <a:cubicBezTo>
                    <a:pt x="320" y="1672"/>
                    <a:pt x="366" y="1604"/>
                    <a:pt x="388" y="1535"/>
                  </a:cubicBezTo>
                  <a:cubicBezTo>
                    <a:pt x="388" y="1467"/>
                    <a:pt x="411" y="1398"/>
                    <a:pt x="411" y="1330"/>
                  </a:cubicBezTo>
                  <a:cubicBezTo>
                    <a:pt x="434" y="1216"/>
                    <a:pt x="434" y="1102"/>
                    <a:pt x="457" y="965"/>
                  </a:cubicBezTo>
                  <a:cubicBezTo>
                    <a:pt x="503" y="713"/>
                    <a:pt x="548" y="462"/>
                    <a:pt x="571" y="189"/>
                  </a:cubicBezTo>
                  <a:cubicBezTo>
                    <a:pt x="594" y="120"/>
                    <a:pt x="548" y="29"/>
                    <a:pt x="480" y="6"/>
                  </a:cubicBezTo>
                  <a:cubicBezTo>
                    <a:pt x="464" y="2"/>
                    <a:pt x="448" y="0"/>
                    <a:pt x="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0"/>
            <p:cNvSpPr/>
            <p:nvPr/>
          </p:nvSpPr>
          <p:spPr>
            <a:xfrm>
              <a:off x="5789800" y="4465525"/>
              <a:ext cx="54825" cy="76375"/>
            </a:xfrm>
            <a:custGeom>
              <a:avLst/>
              <a:gdLst/>
              <a:ahLst/>
              <a:cxnLst/>
              <a:rect l="l" t="t" r="r" b="b"/>
              <a:pathLst>
                <a:path w="2193" h="3055" extrusionOk="0">
                  <a:moveTo>
                    <a:pt x="1565" y="2487"/>
                  </a:moveTo>
                  <a:lnTo>
                    <a:pt x="1565" y="2487"/>
                  </a:lnTo>
                  <a:cubicBezTo>
                    <a:pt x="1561" y="2492"/>
                    <a:pt x="1557" y="2496"/>
                    <a:pt x="1553" y="2500"/>
                  </a:cubicBezTo>
                  <a:cubicBezTo>
                    <a:pt x="1444" y="2609"/>
                    <a:pt x="1303" y="2685"/>
                    <a:pt x="1154" y="2713"/>
                  </a:cubicBezTo>
                  <a:lnTo>
                    <a:pt x="1154" y="2713"/>
                  </a:lnTo>
                  <a:cubicBezTo>
                    <a:pt x="1291" y="2638"/>
                    <a:pt x="1428" y="2563"/>
                    <a:pt x="1565" y="2487"/>
                  </a:cubicBezTo>
                  <a:close/>
                  <a:moveTo>
                    <a:pt x="303" y="1"/>
                  </a:moveTo>
                  <a:cubicBezTo>
                    <a:pt x="251" y="1"/>
                    <a:pt x="194" y="35"/>
                    <a:pt x="183" y="103"/>
                  </a:cubicBezTo>
                  <a:cubicBezTo>
                    <a:pt x="140" y="687"/>
                    <a:pt x="76" y="1290"/>
                    <a:pt x="11" y="1876"/>
                  </a:cubicBezTo>
                  <a:lnTo>
                    <a:pt x="11" y="1876"/>
                  </a:lnTo>
                  <a:cubicBezTo>
                    <a:pt x="6" y="1908"/>
                    <a:pt x="2" y="1941"/>
                    <a:pt x="0" y="1975"/>
                  </a:cubicBezTo>
                  <a:cubicBezTo>
                    <a:pt x="0" y="2078"/>
                    <a:pt x="69" y="2129"/>
                    <a:pt x="140" y="2129"/>
                  </a:cubicBezTo>
                  <a:cubicBezTo>
                    <a:pt x="212" y="2129"/>
                    <a:pt x="286" y="2078"/>
                    <a:pt x="297" y="1975"/>
                  </a:cubicBezTo>
                  <a:cubicBezTo>
                    <a:pt x="336" y="1569"/>
                    <a:pt x="784" y="1310"/>
                    <a:pt x="1184" y="1310"/>
                  </a:cubicBezTo>
                  <a:cubicBezTo>
                    <a:pt x="1256" y="1310"/>
                    <a:pt x="1327" y="1318"/>
                    <a:pt x="1393" y="1336"/>
                  </a:cubicBezTo>
                  <a:cubicBezTo>
                    <a:pt x="1621" y="1382"/>
                    <a:pt x="1826" y="1564"/>
                    <a:pt x="1849" y="1815"/>
                  </a:cubicBezTo>
                  <a:cubicBezTo>
                    <a:pt x="1864" y="1897"/>
                    <a:pt x="1857" y="1979"/>
                    <a:pt x="1835" y="2058"/>
                  </a:cubicBezTo>
                  <a:lnTo>
                    <a:pt x="1835" y="2058"/>
                  </a:lnTo>
                  <a:cubicBezTo>
                    <a:pt x="1418" y="2259"/>
                    <a:pt x="1015" y="2459"/>
                    <a:pt x="594" y="2660"/>
                  </a:cubicBezTo>
                  <a:cubicBezTo>
                    <a:pt x="480" y="2705"/>
                    <a:pt x="503" y="2865"/>
                    <a:pt x="594" y="2934"/>
                  </a:cubicBezTo>
                  <a:cubicBezTo>
                    <a:pt x="734" y="3017"/>
                    <a:pt x="882" y="3055"/>
                    <a:pt x="1030" y="3055"/>
                  </a:cubicBezTo>
                  <a:cubicBezTo>
                    <a:pt x="1520" y="3055"/>
                    <a:pt x="2004" y="2644"/>
                    <a:pt x="2149" y="2164"/>
                  </a:cubicBezTo>
                  <a:lnTo>
                    <a:pt x="2149" y="2164"/>
                  </a:lnTo>
                  <a:cubicBezTo>
                    <a:pt x="2187" y="2132"/>
                    <a:pt x="2192" y="2085"/>
                    <a:pt x="2177" y="2044"/>
                  </a:cubicBezTo>
                  <a:lnTo>
                    <a:pt x="2177" y="2044"/>
                  </a:lnTo>
                  <a:cubicBezTo>
                    <a:pt x="2185" y="1999"/>
                    <a:pt x="2190" y="1953"/>
                    <a:pt x="2192" y="1907"/>
                  </a:cubicBezTo>
                  <a:cubicBezTo>
                    <a:pt x="2192" y="1541"/>
                    <a:pt x="1963" y="1222"/>
                    <a:pt x="1644" y="1085"/>
                  </a:cubicBezTo>
                  <a:cubicBezTo>
                    <a:pt x="1497" y="1022"/>
                    <a:pt x="1341" y="993"/>
                    <a:pt x="1184" y="993"/>
                  </a:cubicBezTo>
                  <a:cubicBezTo>
                    <a:pt x="999" y="993"/>
                    <a:pt x="813" y="1033"/>
                    <a:pt x="640" y="1108"/>
                  </a:cubicBezTo>
                  <a:cubicBezTo>
                    <a:pt x="523" y="1159"/>
                    <a:pt x="418" y="1226"/>
                    <a:pt x="328" y="1307"/>
                  </a:cubicBezTo>
                  <a:lnTo>
                    <a:pt x="328" y="1307"/>
                  </a:lnTo>
                  <a:cubicBezTo>
                    <a:pt x="350" y="904"/>
                    <a:pt x="374" y="499"/>
                    <a:pt x="388" y="103"/>
                  </a:cubicBezTo>
                  <a:cubicBezTo>
                    <a:pt x="400" y="35"/>
                    <a:pt x="354"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0"/>
            <p:cNvSpPr/>
            <p:nvPr/>
          </p:nvSpPr>
          <p:spPr>
            <a:xfrm>
              <a:off x="5855800" y="4429650"/>
              <a:ext cx="68125" cy="204550"/>
            </a:xfrm>
            <a:custGeom>
              <a:avLst/>
              <a:gdLst/>
              <a:ahLst/>
              <a:cxnLst/>
              <a:rect l="l" t="t" r="r" b="b"/>
              <a:pathLst>
                <a:path w="2725" h="8182" extrusionOk="0">
                  <a:moveTo>
                    <a:pt x="1633" y="0"/>
                  </a:moveTo>
                  <a:cubicBezTo>
                    <a:pt x="1618" y="0"/>
                    <a:pt x="1601" y="3"/>
                    <a:pt x="1583" y="9"/>
                  </a:cubicBezTo>
                  <a:cubicBezTo>
                    <a:pt x="1332" y="77"/>
                    <a:pt x="1081" y="146"/>
                    <a:pt x="853" y="192"/>
                  </a:cubicBezTo>
                  <a:cubicBezTo>
                    <a:pt x="723" y="235"/>
                    <a:pt x="757" y="422"/>
                    <a:pt x="878" y="422"/>
                  </a:cubicBezTo>
                  <a:cubicBezTo>
                    <a:pt x="884" y="422"/>
                    <a:pt x="891" y="421"/>
                    <a:pt x="898" y="420"/>
                  </a:cubicBezTo>
                  <a:lnTo>
                    <a:pt x="1548" y="262"/>
                  </a:lnTo>
                  <a:lnTo>
                    <a:pt x="1548" y="262"/>
                  </a:lnTo>
                  <a:cubicBezTo>
                    <a:pt x="2162" y="1568"/>
                    <a:pt x="2379" y="3025"/>
                    <a:pt x="2222" y="4460"/>
                  </a:cubicBezTo>
                  <a:cubicBezTo>
                    <a:pt x="2131" y="5190"/>
                    <a:pt x="1925" y="5921"/>
                    <a:pt x="1629" y="6583"/>
                  </a:cubicBezTo>
                  <a:cubicBezTo>
                    <a:pt x="1492" y="6902"/>
                    <a:pt x="1332" y="7267"/>
                    <a:pt x="1104" y="7541"/>
                  </a:cubicBezTo>
                  <a:cubicBezTo>
                    <a:pt x="978" y="7682"/>
                    <a:pt x="783" y="7804"/>
                    <a:pt x="598" y="7804"/>
                  </a:cubicBezTo>
                  <a:cubicBezTo>
                    <a:pt x="482" y="7804"/>
                    <a:pt x="370" y="7756"/>
                    <a:pt x="282" y="7633"/>
                  </a:cubicBezTo>
                  <a:cubicBezTo>
                    <a:pt x="243" y="7594"/>
                    <a:pt x="196" y="7576"/>
                    <a:pt x="153" y="7576"/>
                  </a:cubicBezTo>
                  <a:cubicBezTo>
                    <a:pt x="70" y="7576"/>
                    <a:pt x="1" y="7642"/>
                    <a:pt x="31" y="7747"/>
                  </a:cubicBezTo>
                  <a:cubicBezTo>
                    <a:pt x="79" y="8059"/>
                    <a:pt x="316" y="8181"/>
                    <a:pt x="580" y="8181"/>
                  </a:cubicBezTo>
                  <a:cubicBezTo>
                    <a:pt x="818" y="8181"/>
                    <a:pt x="1078" y="8081"/>
                    <a:pt x="1241" y="7929"/>
                  </a:cubicBezTo>
                  <a:cubicBezTo>
                    <a:pt x="1492" y="7724"/>
                    <a:pt x="1629" y="7427"/>
                    <a:pt x="1789" y="7153"/>
                  </a:cubicBezTo>
                  <a:cubicBezTo>
                    <a:pt x="1925" y="6857"/>
                    <a:pt x="2062" y="6537"/>
                    <a:pt x="2177" y="6217"/>
                  </a:cubicBezTo>
                  <a:cubicBezTo>
                    <a:pt x="2610" y="4939"/>
                    <a:pt x="2724" y="3547"/>
                    <a:pt x="2473" y="2223"/>
                  </a:cubicBezTo>
                  <a:cubicBezTo>
                    <a:pt x="2336" y="1470"/>
                    <a:pt x="2085" y="739"/>
                    <a:pt x="1720" y="55"/>
                  </a:cubicBezTo>
                  <a:cubicBezTo>
                    <a:pt x="1703" y="21"/>
                    <a:pt x="1674" y="0"/>
                    <a:pt x="1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0"/>
            <p:cNvSpPr/>
            <p:nvPr/>
          </p:nvSpPr>
          <p:spPr>
            <a:xfrm>
              <a:off x="6053575" y="4440500"/>
              <a:ext cx="54950" cy="187475"/>
            </a:xfrm>
            <a:custGeom>
              <a:avLst/>
              <a:gdLst/>
              <a:ahLst/>
              <a:cxnLst/>
              <a:rect l="l" t="t" r="r" b="b"/>
              <a:pathLst>
                <a:path w="2198" h="7499" extrusionOk="0">
                  <a:moveTo>
                    <a:pt x="2110" y="1"/>
                  </a:moveTo>
                  <a:cubicBezTo>
                    <a:pt x="2098" y="1"/>
                    <a:pt x="2086" y="3"/>
                    <a:pt x="2072" y="9"/>
                  </a:cubicBezTo>
                  <a:cubicBezTo>
                    <a:pt x="885" y="328"/>
                    <a:pt x="1204" y="1926"/>
                    <a:pt x="1227" y="2839"/>
                  </a:cubicBezTo>
                  <a:cubicBezTo>
                    <a:pt x="1250" y="3661"/>
                    <a:pt x="1159" y="4460"/>
                    <a:pt x="999" y="5259"/>
                  </a:cubicBezTo>
                  <a:cubicBezTo>
                    <a:pt x="908" y="5669"/>
                    <a:pt x="794" y="6057"/>
                    <a:pt x="679" y="6445"/>
                  </a:cubicBezTo>
                  <a:cubicBezTo>
                    <a:pt x="611" y="6628"/>
                    <a:pt x="565" y="6856"/>
                    <a:pt x="451" y="7016"/>
                  </a:cubicBezTo>
                  <a:cubicBezTo>
                    <a:pt x="428" y="7039"/>
                    <a:pt x="383" y="7085"/>
                    <a:pt x="337" y="7107"/>
                  </a:cubicBezTo>
                  <a:cubicBezTo>
                    <a:pt x="314" y="7130"/>
                    <a:pt x="291" y="7153"/>
                    <a:pt x="269" y="7176"/>
                  </a:cubicBezTo>
                  <a:cubicBezTo>
                    <a:pt x="256" y="7176"/>
                    <a:pt x="247" y="7178"/>
                    <a:pt x="241" y="7180"/>
                  </a:cubicBezTo>
                  <a:lnTo>
                    <a:pt x="241" y="7180"/>
                  </a:lnTo>
                  <a:cubicBezTo>
                    <a:pt x="225" y="7135"/>
                    <a:pt x="190" y="7113"/>
                    <a:pt x="154" y="7113"/>
                  </a:cubicBezTo>
                  <a:cubicBezTo>
                    <a:pt x="115" y="7113"/>
                    <a:pt x="75" y="7142"/>
                    <a:pt x="63" y="7199"/>
                  </a:cubicBezTo>
                  <a:cubicBezTo>
                    <a:pt x="0" y="7387"/>
                    <a:pt x="167" y="7498"/>
                    <a:pt x="354" y="7498"/>
                  </a:cubicBezTo>
                  <a:cubicBezTo>
                    <a:pt x="371" y="7498"/>
                    <a:pt x="388" y="7497"/>
                    <a:pt x="406" y="7495"/>
                  </a:cubicBezTo>
                  <a:cubicBezTo>
                    <a:pt x="725" y="7450"/>
                    <a:pt x="839" y="7130"/>
                    <a:pt x="931" y="6879"/>
                  </a:cubicBezTo>
                  <a:cubicBezTo>
                    <a:pt x="1250" y="6035"/>
                    <a:pt x="1456" y="5167"/>
                    <a:pt x="1547" y="4277"/>
                  </a:cubicBezTo>
                  <a:cubicBezTo>
                    <a:pt x="1592" y="3843"/>
                    <a:pt x="1615" y="3410"/>
                    <a:pt x="1615" y="2976"/>
                  </a:cubicBezTo>
                  <a:cubicBezTo>
                    <a:pt x="1592" y="2588"/>
                    <a:pt x="1547" y="2200"/>
                    <a:pt x="1524" y="1812"/>
                  </a:cubicBezTo>
                  <a:cubicBezTo>
                    <a:pt x="1501" y="1241"/>
                    <a:pt x="1501" y="397"/>
                    <a:pt x="2117" y="168"/>
                  </a:cubicBezTo>
                  <a:cubicBezTo>
                    <a:pt x="2198" y="128"/>
                    <a:pt x="2190" y="1"/>
                    <a:pt x="2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0"/>
            <p:cNvSpPr/>
            <p:nvPr/>
          </p:nvSpPr>
          <p:spPr>
            <a:xfrm>
              <a:off x="6111075" y="4567800"/>
              <a:ext cx="31725" cy="68225"/>
            </a:xfrm>
            <a:custGeom>
              <a:avLst/>
              <a:gdLst/>
              <a:ahLst/>
              <a:cxnLst/>
              <a:rect l="l" t="t" r="r" b="b"/>
              <a:pathLst>
                <a:path w="1269" h="2729" extrusionOk="0">
                  <a:moveTo>
                    <a:pt x="328" y="1"/>
                  </a:moveTo>
                  <a:cubicBezTo>
                    <a:pt x="245" y="1"/>
                    <a:pt x="160" y="73"/>
                    <a:pt x="160" y="167"/>
                  </a:cubicBezTo>
                  <a:cubicBezTo>
                    <a:pt x="183" y="806"/>
                    <a:pt x="137" y="1468"/>
                    <a:pt x="160" y="2107"/>
                  </a:cubicBezTo>
                  <a:cubicBezTo>
                    <a:pt x="160" y="2221"/>
                    <a:pt x="245" y="2278"/>
                    <a:pt x="334" y="2278"/>
                  </a:cubicBezTo>
                  <a:cubicBezTo>
                    <a:pt x="422" y="2278"/>
                    <a:pt x="514" y="2221"/>
                    <a:pt x="525" y="2107"/>
                  </a:cubicBezTo>
                  <a:cubicBezTo>
                    <a:pt x="525" y="1785"/>
                    <a:pt x="513" y="1457"/>
                    <a:pt x="502" y="1129"/>
                  </a:cubicBezTo>
                  <a:lnTo>
                    <a:pt x="502" y="1129"/>
                  </a:lnTo>
                  <a:cubicBezTo>
                    <a:pt x="502" y="1128"/>
                    <a:pt x="502" y="1126"/>
                    <a:pt x="502" y="1125"/>
                  </a:cubicBezTo>
                  <a:cubicBezTo>
                    <a:pt x="502" y="981"/>
                    <a:pt x="514" y="841"/>
                    <a:pt x="533" y="702"/>
                  </a:cubicBezTo>
                  <a:lnTo>
                    <a:pt x="533" y="702"/>
                  </a:lnTo>
                  <a:cubicBezTo>
                    <a:pt x="726" y="989"/>
                    <a:pt x="882" y="1303"/>
                    <a:pt x="867" y="1627"/>
                  </a:cubicBezTo>
                  <a:cubicBezTo>
                    <a:pt x="845" y="1983"/>
                    <a:pt x="585" y="2381"/>
                    <a:pt x="192" y="2381"/>
                  </a:cubicBezTo>
                  <a:cubicBezTo>
                    <a:pt x="182" y="2381"/>
                    <a:pt x="171" y="2381"/>
                    <a:pt x="160" y="2381"/>
                  </a:cubicBezTo>
                  <a:cubicBezTo>
                    <a:pt x="69" y="2381"/>
                    <a:pt x="0" y="2472"/>
                    <a:pt x="0" y="2563"/>
                  </a:cubicBezTo>
                  <a:cubicBezTo>
                    <a:pt x="0" y="2654"/>
                    <a:pt x="69" y="2723"/>
                    <a:pt x="160" y="2723"/>
                  </a:cubicBezTo>
                  <a:cubicBezTo>
                    <a:pt x="191" y="2727"/>
                    <a:pt x="222" y="2729"/>
                    <a:pt x="253" y="2729"/>
                  </a:cubicBezTo>
                  <a:cubicBezTo>
                    <a:pt x="775" y="2729"/>
                    <a:pt x="1145" y="2193"/>
                    <a:pt x="1210" y="1719"/>
                  </a:cubicBezTo>
                  <a:cubicBezTo>
                    <a:pt x="1268" y="1175"/>
                    <a:pt x="947" y="681"/>
                    <a:pt x="610" y="265"/>
                  </a:cubicBezTo>
                  <a:lnTo>
                    <a:pt x="610" y="265"/>
                  </a:lnTo>
                  <a:cubicBezTo>
                    <a:pt x="620" y="217"/>
                    <a:pt x="629" y="169"/>
                    <a:pt x="639" y="121"/>
                  </a:cubicBezTo>
                  <a:cubicBezTo>
                    <a:pt x="652" y="68"/>
                    <a:pt x="612" y="30"/>
                    <a:pt x="567" y="30"/>
                  </a:cubicBezTo>
                  <a:cubicBezTo>
                    <a:pt x="534" y="30"/>
                    <a:pt x="499" y="50"/>
                    <a:pt x="479" y="98"/>
                  </a:cubicBezTo>
                  <a:cubicBezTo>
                    <a:pt x="479" y="100"/>
                    <a:pt x="478" y="102"/>
                    <a:pt x="477" y="104"/>
                  </a:cubicBezTo>
                  <a:lnTo>
                    <a:pt x="477" y="104"/>
                  </a:lnTo>
                  <a:cubicBezTo>
                    <a:pt x="463" y="86"/>
                    <a:pt x="448" y="69"/>
                    <a:pt x="434" y="52"/>
                  </a:cubicBezTo>
                  <a:cubicBezTo>
                    <a:pt x="405" y="16"/>
                    <a:pt x="367" y="1"/>
                    <a:pt x="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0"/>
            <p:cNvSpPr/>
            <p:nvPr/>
          </p:nvSpPr>
          <p:spPr>
            <a:xfrm>
              <a:off x="6189800" y="4443950"/>
              <a:ext cx="43000" cy="131475"/>
            </a:xfrm>
            <a:custGeom>
              <a:avLst/>
              <a:gdLst/>
              <a:ahLst/>
              <a:cxnLst/>
              <a:rect l="l" t="t" r="r" b="b"/>
              <a:pathLst>
                <a:path w="1720" h="5259" extrusionOk="0">
                  <a:moveTo>
                    <a:pt x="1585" y="0"/>
                  </a:moveTo>
                  <a:cubicBezTo>
                    <a:pt x="1560" y="0"/>
                    <a:pt x="1534" y="9"/>
                    <a:pt x="1507" y="30"/>
                  </a:cubicBezTo>
                  <a:cubicBezTo>
                    <a:pt x="823" y="670"/>
                    <a:pt x="343" y="1514"/>
                    <a:pt x="138" y="2427"/>
                  </a:cubicBezTo>
                  <a:cubicBezTo>
                    <a:pt x="47" y="2884"/>
                    <a:pt x="1" y="3363"/>
                    <a:pt x="24" y="3819"/>
                  </a:cubicBezTo>
                  <a:cubicBezTo>
                    <a:pt x="24" y="4253"/>
                    <a:pt x="69" y="4824"/>
                    <a:pt x="320" y="5189"/>
                  </a:cubicBezTo>
                  <a:cubicBezTo>
                    <a:pt x="357" y="5235"/>
                    <a:pt x="413" y="5259"/>
                    <a:pt x="466" y="5259"/>
                  </a:cubicBezTo>
                  <a:cubicBezTo>
                    <a:pt x="544" y="5259"/>
                    <a:pt x="617" y="5207"/>
                    <a:pt x="617" y="5098"/>
                  </a:cubicBezTo>
                  <a:cubicBezTo>
                    <a:pt x="617" y="4892"/>
                    <a:pt x="549" y="4710"/>
                    <a:pt x="503" y="4504"/>
                  </a:cubicBezTo>
                  <a:cubicBezTo>
                    <a:pt x="457" y="4299"/>
                    <a:pt x="435" y="4071"/>
                    <a:pt x="412" y="3865"/>
                  </a:cubicBezTo>
                  <a:cubicBezTo>
                    <a:pt x="389" y="3409"/>
                    <a:pt x="412" y="2975"/>
                    <a:pt x="503" y="2541"/>
                  </a:cubicBezTo>
                  <a:cubicBezTo>
                    <a:pt x="686" y="1651"/>
                    <a:pt x="1074" y="829"/>
                    <a:pt x="1667" y="167"/>
                  </a:cubicBezTo>
                  <a:cubicBezTo>
                    <a:pt x="1720" y="97"/>
                    <a:pt x="1665" y="0"/>
                    <a:pt x="1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0"/>
            <p:cNvSpPr/>
            <p:nvPr/>
          </p:nvSpPr>
          <p:spPr>
            <a:xfrm>
              <a:off x="6264000" y="4487075"/>
              <a:ext cx="18275" cy="68950"/>
            </a:xfrm>
            <a:custGeom>
              <a:avLst/>
              <a:gdLst/>
              <a:ahLst/>
              <a:cxnLst/>
              <a:rect l="l" t="t" r="r" b="b"/>
              <a:pathLst>
                <a:path w="731" h="2758" extrusionOk="0">
                  <a:moveTo>
                    <a:pt x="157" y="0"/>
                  </a:moveTo>
                  <a:cubicBezTo>
                    <a:pt x="109" y="0"/>
                    <a:pt x="57" y="29"/>
                    <a:pt x="46" y="86"/>
                  </a:cubicBezTo>
                  <a:cubicBezTo>
                    <a:pt x="23" y="314"/>
                    <a:pt x="0" y="542"/>
                    <a:pt x="23" y="771"/>
                  </a:cubicBezTo>
                  <a:cubicBezTo>
                    <a:pt x="23" y="999"/>
                    <a:pt x="46" y="1227"/>
                    <a:pt x="69" y="1455"/>
                  </a:cubicBezTo>
                  <a:cubicBezTo>
                    <a:pt x="114" y="1684"/>
                    <a:pt x="137" y="1912"/>
                    <a:pt x="183" y="2117"/>
                  </a:cubicBezTo>
                  <a:cubicBezTo>
                    <a:pt x="228" y="2323"/>
                    <a:pt x="251" y="2642"/>
                    <a:pt x="434" y="2734"/>
                  </a:cubicBezTo>
                  <a:cubicBezTo>
                    <a:pt x="458" y="2750"/>
                    <a:pt x="488" y="2757"/>
                    <a:pt x="518" y="2757"/>
                  </a:cubicBezTo>
                  <a:cubicBezTo>
                    <a:pt x="572" y="2757"/>
                    <a:pt x="625" y="2732"/>
                    <a:pt x="639" y="2688"/>
                  </a:cubicBezTo>
                  <a:cubicBezTo>
                    <a:pt x="731" y="2482"/>
                    <a:pt x="594" y="2254"/>
                    <a:pt x="548" y="2049"/>
                  </a:cubicBezTo>
                  <a:cubicBezTo>
                    <a:pt x="502" y="1843"/>
                    <a:pt x="457" y="1638"/>
                    <a:pt x="411" y="1410"/>
                  </a:cubicBezTo>
                  <a:cubicBezTo>
                    <a:pt x="365" y="1204"/>
                    <a:pt x="343" y="976"/>
                    <a:pt x="320" y="771"/>
                  </a:cubicBezTo>
                  <a:cubicBezTo>
                    <a:pt x="297" y="542"/>
                    <a:pt x="274" y="314"/>
                    <a:pt x="251" y="86"/>
                  </a:cubicBezTo>
                  <a:cubicBezTo>
                    <a:pt x="251" y="29"/>
                    <a:pt x="206"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0"/>
            <p:cNvSpPr/>
            <p:nvPr/>
          </p:nvSpPr>
          <p:spPr>
            <a:xfrm>
              <a:off x="6260575" y="4489475"/>
              <a:ext cx="82200" cy="71300"/>
            </a:xfrm>
            <a:custGeom>
              <a:avLst/>
              <a:gdLst/>
              <a:ahLst/>
              <a:cxnLst/>
              <a:rect l="l" t="t" r="r" b="b"/>
              <a:pathLst>
                <a:path w="3288" h="2852" extrusionOk="0">
                  <a:moveTo>
                    <a:pt x="398" y="0"/>
                  </a:moveTo>
                  <a:cubicBezTo>
                    <a:pt x="303" y="0"/>
                    <a:pt x="208" y="4"/>
                    <a:pt x="114" y="13"/>
                  </a:cubicBezTo>
                  <a:cubicBezTo>
                    <a:pt x="23" y="13"/>
                    <a:pt x="0" y="150"/>
                    <a:pt x="92" y="195"/>
                  </a:cubicBezTo>
                  <a:cubicBezTo>
                    <a:pt x="571" y="355"/>
                    <a:pt x="1096" y="401"/>
                    <a:pt x="1598" y="469"/>
                  </a:cubicBezTo>
                  <a:cubicBezTo>
                    <a:pt x="1970" y="522"/>
                    <a:pt x="2369" y="589"/>
                    <a:pt x="2764" y="616"/>
                  </a:cubicBezTo>
                  <a:lnTo>
                    <a:pt x="2764" y="616"/>
                  </a:lnTo>
                  <a:cubicBezTo>
                    <a:pt x="2490" y="902"/>
                    <a:pt x="2208" y="1188"/>
                    <a:pt x="1940" y="1473"/>
                  </a:cubicBezTo>
                  <a:cubicBezTo>
                    <a:pt x="1575" y="1839"/>
                    <a:pt x="1210" y="2181"/>
                    <a:pt x="890" y="2569"/>
                  </a:cubicBezTo>
                  <a:cubicBezTo>
                    <a:pt x="769" y="2691"/>
                    <a:pt x="872" y="2852"/>
                    <a:pt x="998" y="2852"/>
                  </a:cubicBezTo>
                  <a:cubicBezTo>
                    <a:pt x="1038" y="2852"/>
                    <a:pt x="1080" y="2836"/>
                    <a:pt x="1119" y="2797"/>
                  </a:cubicBezTo>
                  <a:cubicBezTo>
                    <a:pt x="1484" y="2455"/>
                    <a:pt x="1826" y="2067"/>
                    <a:pt x="2169" y="1702"/>
                  </a:cubicBezTo>
                  <a:cubicBezTo>
                    <a:pt x="2511" y="1314"/>
                    <a:pt x="2853" y="949"/>
                    <a:pt x="3196" y="583"/>
                  </a:cubicBezTo>
                  <a:cubicBezTo>
                    <a:pt x="3287" y="515"/>
                    <a:pt x="3241" y="355"/>
                    <a:pt x="3127" y="332"/>
                  </a:cubicBezTo>
                  <a:cubicBezTo>
                    <a:pt x="2648" y="241"/>
                    <a:pt x="2146" y="172"/>
                    <a:pt x="1644" y="127"/>
                  </a:cubicBezTo>
                  <a:cubicBezTo>
                    <a:pt x="1235" y="71"/>
                    <a:pt x="812"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0"/>
            <p:cNvSpPr/>
            <p:nvPr/>
          </p:nvSpPr>
          <p:spPr>
            <a:xfrm>
              <a:off x="6362725" y="4557425"/>
              <a:ext cx="15425" cy="9425"/>
            </a:xfrm>
            <a:custGeom>
              <a:avLst/>
              <a:gdLst/>
              <a:ahLst/>
              <a:cxnLst/>
              <a:rect l="l" t="t" r="r" b="b"/>
              <a:pathLst>
                <a:path w="617" h="377" extrusionOk="0">
                  <a:moveTo>
                    <a:pt x="211" y="1"/>
                  </a:moveTo>
                  <a:cubicBezTo>
                    <a:pt x="200" y="1"/>
                    <a:pt x="190" y="3"/>
                    <a:pt x="183" y="11"/>
                  </a:cubicBezTo>
                  <a:cubicBezTo>
                    <a:pt x="160" y="11"/>
                    <a:pt x="137" y="34"/>
                    <a:pt x="114" y="34"/>
                  </a:cubicBezTo>
                  <a:cubicBezTo>
                    <a:pt x="91" y="34"/>
                    <a:pt x="46" y="57"/>
                    <a:pt x="23" y="79"/>
                  </a:cubicBezTo>
                  <a:cubicBezTo>
                    <a:pt x="0" y="125"/>
                    <a:pt x="0" y="148"/>
                    <a:pt x="0" y="193"/>
                  </a:cubicBezTo>
                  <a:cubicBezTo>
                    <a:pt x="0" y="216"/>
                    <a:pt x="0" y="239"/>
                    <a:pt x="23" y="262"/>
                  </a:cubicBezTo>
                  <a:cubicBezTo>
                    <a:pt x="46" y="308"/>
                    <a:pt x="68" y="330"/>
                    <a:pt x="114" y="353"/>
                  </a:cubicBezTo>
                  <a:cubicBezTo>
                    <a:pt x="137" y="353"/>
                    <a:pt x="160" y="353"/>
                    <a:pt x="183" y="376"/>
                  </a:cubicBezTo>
                  <a:lnTo>
                    <a:pt x="342" y="376"/>
                  </a:lnTo>
                  <a:cubicBezTo>
                    <a:pt x="365" y="376"/>
                    <a:pt x="365" y="376"/>
                    <a:pt x="388" y="353"/>
                  </a:cubicBezTo>
                  <a:cubicBezTo>
                    <a:pt x="411" y="353"/>
                    <a:pt x="434" y="353"/>
                    <a:pt x="457" y="330"/>
                  </a:cubicBezTo>
                  <a:lnTo>
                    <a:pt x="479" y="330"/>
                  </a:lnTo>
                  <a:cubicBezTo>
                    <a:pt x="502" y="308"/>
                    <a:pt x="525" y="308"/>
                    <a:pt x="548" y="285"/>
                  </a:cubicBezTo>
                  <a:lnTo>
                    <a:pt x="548" y="285"/>
                  </a:lnTo>
                  <a:cubicBezTo>
                    <a:pt x="547" y="285"/>
                    <a:pt x="527" y="305"/>
                    <a:pt x="506" y="307"/>
                  </a:cubicBezTo>
                  <a:lnTo>
                    <a:pt x="506" y="307"/>
                  </a:lnTo>
                  <a:cubicBezTo>
                    <a:pt x="506" y="307"/>
                    <a:pt x="507" y="306"/>
                    <a:pt x="508" y="305"/>
                  </a:cubicBezTo>
                  <a:lnTo>
                    <a:pt x="508" y="305"/>
                  </a:lnTo>
                  <a:lnTo>
                    <a:pt x="548" y="285"/>
                  </a:lnTo>
                  <a:lnTo>
                    <a:pt x="548" y="285"/>
                  </a:lnTo>
                  <a:cubicBezTo>
                    <a:pt x="548" y="285"/>
                    <a:pt x="548" y="285"/>
                    <a:pt x="548" y="285"/>
                  </a:cubicBezTo>
                  <a:cubicBezTo>
                    <a:pt x="593" y="285"/>
                    <a:pt x="616" y="239"/>
                    <a:pt x="616" y="193"/>
                  </a:cubicBezTo>
                  <a:cubicBezTo>
                    <a:pt x="616" y="148"/>
                    <a:pt x="593" y="102"/>
                    <a:pt x="548" y="79"/>
                  </a:cubicBezTo>
                  <a:lnTo>
                    <a:pt x="514" y="79"/>
                  </a:lnTo>
                  <a:cubicBezTo>
                    <a:pt x="507" y="76"/>
                    <a:pt x="501" y="73"/>
                    <a:pt x="494" y="69"/>
                  </a:cubicBezTo>
                  <a:lnTo>
                    <a:pt x="494" y="69"/>
                  </a:lnTo>
                  <a:cubicBezTo>
                    <a:pt x="471" y="41"/>
                    <a:pt x="441" y="26"/>
                    <a:pt x="411" y="11"/>
                  </a:cubicBezTo>
                  <a:lnTo>
                    <a:pt x="274" y="11"/>
                  </a:lnTo>
                  <a:cubicBezTo>
                    <a:pt x="259" y="11"/>
                    <a:pt x="233"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0"/>
            <p:cNvSpPr/>
            <p:nvPr/>
          </p:nvSpPr>
          <p:spPr>
            <a:xfrm>
              <a:off x="6423200" y="4478300"/>
              <a:ext cx="14300" cy="73075"/>
            </a:xfrm>
            <a:custGeom>
              <a:avLst/>
              <a:gdLst/>
              <a:ahLst/>
              <a:cxnLst/>
              <a:rect l="l" t="t" r="r" b="b"/>
              <a:pathLst>
                <a:path w="572" h="2923" extrusionOk="0">
                  <a:moveTo>
                    <a:pt x="494" y="0"/>
                  </a:moveTo>
                  <a:cubicBezTo>
                    <a:pt x="450" y="0"/>
                    <a:pt x="400" y="35"/>
                    <a:pt x="389" y="94"/>
                  </a:cubicBezTo>
                  <a:cubicBezTo>
                    <a:pt x="320" y="574"/>
                    <a:pt x="252" y="1030"/>
                    <a:pt x="206" y="1510"/>
                  </a:cubicBezTo>
                  <a:cubicBezTo>
                    <a:pt x="160" y="1738"/>
                    <a:pt x="137" y="1966"/>
                    <a:pt x="115" y="2194"/>
                  </a:cubicBezTo>
                  <a:cubicBezTo>
                    <a:pt x="92" y="2423"/>
                    <a:pt x="0" y="2697"/>
                    <a:pt x="183" y="2879"/>
                  </a:cubicBezTo>
                  <a:cubicBezTo>
                    <a:pt x="204" y="2910"/>
                    <a:pt x="234" y="2922"/>
                    <a:pt x="267" y="2922"/>
                  </a:cubicBezTo>
                  <a:cubicBezTo>
                    <a:pt x="307" y="2922"/>
                    <a:pt x="351" y="2904"/>
                    <a:pt x="389" y="2879"/>
                  </a:cubicBezTo>
                  <a:cubicBezTo>
                    <a:pt x="571" y="2719"/>
                    <a:pt x="525" y="2423"/>
                    <a:pt x="525" y="2194"/>
                  </a:cubicBezTo>
                  <a:cubicBezTo>
                    <a:pt x="548" y="1966"/>
                    <a:pt x="548" y="1738"/>
                    <a:pt x="548" y="1510"/>
                  </a:cubicBezTo>
                  <a:cubicBezTo>
                    <a:pt x="571" y="1030"/>
                    <a:pt x="571" y="574"/>
                    <a:pt x="571" y="94"/>
                  </a:cubicBezTo>
                  <a:cubicBezTo>
                    <a:pt x="571" y="29"/>
                    <a:pt x="53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0"/>
            <p:cNvSpPr/>
            <p:nvPr/>
          </p:nvSpPr>
          <p:spPr>
            <a:xfrm>
              <a:off x="6422050" y="4475825"/>
              <a:ext cx="57675" cy="9425"/>
            </a:xfrm>
            <a:custGeom>
              <a:avLst/>
              <a:gdLst/>
              <a:ahLst/>
              <a:cxnLst/>
              <a:rect l="l" t="t" r="r" b="b"/>
              <a:pathLst>
                <a:path w="2307" h="377" extrusionOk="0">
                  <a:moveTo>
                    <a:pt x="1736" y="1"/>
                  </a:moveTo>
                  <a:cubicBezTo>
                    <a:pt x="1523" y="1"/>
                    <a:pt x="1309" y="11"/>
                    <a:pt x="1096" y="11"/>
                  </a:cubicBezTo>
                  <a:cubicBezTo>
                    <a:pt x="777" y="34"/>
                    <a:pt x="435" y="34"/>
                    <a:pt x="115" y="79"/>
                  </a:cubicBezTo>
                  <a:cubicBezTo>
                    <a:pt x="1" y="102"/>
                    <a:pt x="1" y="262"/>
                    <a:pt x="115" y="285"/>
                  </a:cubicBezTo>
                  <a:cubicBezTo>
                    <a:pt x="435" y="330"/>
                    <a:pt x="777" y="353"/>
                    <a:pt x="1096" y="353"/>
                  </a:cubicBezTo>
                  <a:cubicBezTo>
                    <a:pt x="1416" y="376"/>
                    <a:pt x="1736" y="376"/>
                    <a:pt x="2055" y="376"/>
                  </a:cubicBezTo>
                  <a:cubicBezTo>
                    <a:pt x="2306" y="353"/>
                    <a:pt x="2306" y="11"/>
                    <a:pt x="2055" y="11"/>
                  </a:cubicBezTo>
                  <a:cubicBezTo>
                    <a:pt x="1949" y="3"/>
                    <a:pt x="1842" y="1"/>
                    <a:pt x="17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0"/>
            <p:cNvSpPr/>
            <p:nvPr/>
          </p:nvSpPr>
          <p:spPr>
            <a:xfrm>
              <a:off x="6426625" y="4507775"/>
              <a:ext cx="30275" cy="7950"/>
            </a:xfrm>
            <a:custGeom>
              <a:avLst/>
              <a:gdLst/>
              <a:ahLst/>
              <a:cxnLst/>
              <a:rect l="l" t="t" r="r" b="b"/>
              <a:pathLst>
                <a:path w="1211" h="318" extrusionOk="0">
                  <a:moveTo>
                    <a:pt x="975" y="1"/>
                  </a:moveTo>
                  <a:cubicBezTo>
                    <a:pt x="921" y="1"/>
                    <a:pt x="860" y="11"/>
                    <a:pt x="799" y="11"/>
                  </a:cubicBezTo>
                  <a:cubicBezTo>
                    <a:pt x="731" y="11"/>
                    <a:pt x="662" y="34"/>
                    <a:pt x="571" y="34"/>
                  </a:cubicBezTo>
                  <a:lnTo>
                    <a:pt x="115" y="34"/>
                  </a:lnTo>
                  <a:cubicBezTo>
                    <a:pt x="46" y="57"/>
                    <a:pt x="0" y="102"/>
                    <a:pt x="0" y="171"/>
                  </a:cubicBezTo>
                  <a:cubicBezTo>
                    <a:pt x="0" y="239"/>
                    <a:pt x="46" y="285"/>
                    <a:pt x="115" y="285"/>
                  </a:cubicBezTo>
                  <a:cubicBezTo>
                    <a:pt x="274" y="285"/>
                    <a:pt x="434" y="308"/>
                    <a:pt x="571" y="308"/>
                  </a:cubicBezTo>
                  <a:lnTo>
                    <a:pt x="799" y="308"/>
                  </a:lnTo>
                  <a:cubicBezTo>
                    <a:pt x="860" y="308"/>
                    <a:pt x="921" y="318"/>
                    <a:pt x="975" y="318"/>
                  </a:cubicBezTo>
                  <a:cubicBezTo>
                    <a:pt x="1002" y="318"/>
                    <a:pt x="1028" y="315"/>
                    <a:pt x="1050" y="308"/>
                  </a:cubicBezTo>
                  <a:cubicBezTo>
                    <a:pt x="1210" y="285"/>
                    <a:pt x="1210" y="57"/>
                    <a:pt x="1050" y="11"/>
                  </a:cubicBezTo>
                  <a:cubicBezTo>
                    <a:pt x="1028" y="3"/>
                    <a:pt x="1002"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0"/>
            <p:cNvSpPr/>
            <p:nvPr/>
          </p:nvSpPr>
          <p:spPr>
            <a:xfrm>
              <a:off x="6495800" y="4446800"/>
              <a:ext cx="46125" cy="144100"/>
            </a:xfrm>
            <a:custGeom>
              <a:avLst/>
              <a:gdLst/>
              <a:ahLst/>
              <a:cxnLst/>
              <a:rect l="l" t="t" r="r" b="b"/>
              <a:pathLst>
                <a:path w="1845" h="5764" extrusionOk="0">
                  <a:moveTo>
                    <a:pt x="758" y="0"/>
                  </a:moveTo>
                  <a:cubicBezTo>
                    <a:pt x="687" y="0"/>
                    <a:pt x="605" y="97"/>
                    <a:pt x="657" y="168"/>
                  </a:cubicBezTo>
                  <a:cubicBezTo>
                    <a:pt x="1274" y="966"/>
                    <a:pt x="1479" y="1994"/>
                    <a:pt x="1365" y="2998"/>
                  </a:cubicBezTo>
                  <a:cubicBezTo>
                    <a:pt x="1319" y="3500"/>
                    <a:pt x="1159" y="3979"/>
                    <a:pt x="931" y="4413"/>
                  </a:cubicBezTo>
                  <a:cubicBezTo>
                    <a:pt x="817" y="4641"/>
                    <a:pt x="680" y="4847"/>
                    <a:pt x="497" y="5029"/>
                  </a:cubicBezTo>
                  <a:cubicBezTo>
                    <a:pt x="361" y="5212"/>
                    <a:pt x="132" y="5372"/>
                    <a:pt x="41" y="5577"/>
                  </a:cubicBezTo>
                  <a:cubicBezTo>
                    <a:pt x="0" y="5679"/>
                    <a:pt x="106" y="5763"/>
                    <a:pt x="194" y="5763"/>
                  </a:cubicBezTo>
                  <a:cubicBezTo>
                    <a:pt x="204" y="5763"/>
                    <a:pt x="214" y="5762"/>
                    <a:pt x="224" y="5760"/>
                  </a:cubicBezTo>
                  <a:cubicBezTo>
                    <a:pt x="452" y="5714"/>
                    <a:pt x="680" y="5440"/>
                    <a:pt x="817" y="5258"/>
                  </a:cubicBezTo>
                  <a:cubicBezTo>
                    <a:pt x="977" y="5052"/>
                    <a:pt x="1137" y="4824"/>
                    <a:pt x="1251" y="4596"/>
                  </a:cubicBezTo>
                  <a:cubicBezTo>
                    <a:pt x="1525" y="4116"/>
                    <a:pt x="1662" y="3569"/>
                    <a:pt x="1730" y="3044"/>
                  </a:cubicBezTo>
                  <a:cubicBezTo>
                    <a:pt x="1844" y="1948"/>
                    <a:pt x="1525" y="852"/>
                    <a:pt x="817" y="31"/>
                  </a:cubicBezTo>
                  <a:cubicBezTo>
                    <a:pt x="801" y="9"/>
                    <a:pt x="780" y="0"/>
                    <a:pt x="7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0"/>
            <p:cNvSpPr/>
            <p:nvPr/>
          </p:nvSpPr>
          <p:spPr>
            <a:xfrm>
              <a:off x="6580700" y="4474100"/>
              <a:ext cx="67125" cy="95950"/>
            </a:xfrm>
            <a:custGeom>
              <a:avLst/>
              <a:gdLst/>
              <a:ahLst/>
              <a:cxnLst/>
              <a:rect l="l" t="t" r="r" b="b"/>
              <a:pathLst>
                <a:path w="2685" h="3838" extrusionOk="0">
                  <a:moveTo>
                    <a:pt x="2598" y="1"/>
                  </a:moveTo>
                  <a:cubicBezTo>
                    <a:pt x="2565" y="1"/>
                    <a:pt x="2530" y="19"/>
                    <a:pt x="2511" y="57"/>
                  </a:cubicBezTo>
                  <a:cubicBezTo>
                    <a:pt x="2218" y="805"/>
                    <a:pt x="1960" y="1600"/>
                    <a:pt x="1795" y="2408"/>
                  </a:cubicBezTo>
                  <a:lnTo>
                    <a:pt x="1795" y="2408"/>
                  </a:lnTo>
                  <a:cubicBezTo>
                    <a:pt x="1763" y="2368"/>
                    <a:pt x="1728" y="2330"/>
                    <a:pt x="1689" y="2294"/>
                  </a:cubicBezTo>
                  <a:cubicBezTo>
                    <a:pt x="1516" y="2134"/>
                    <a:pt x="1289" y="2052"/>
                    <a:pt x="1057" y="2052"/>
                  </a:cubicBezTo>
                  <a:cubicBezTo>
                    <a:pt x="891" y="2052"/>
                    <a:pt x="723" y="2094"/>
                    <a:pt x="571" y="2180"/>
                  </a:cubicBezTo>
                  <a:cubicBezTo>
                    <a:pt x="206" y="2385"/>
                    <a:pt x="0" y="2773"/>
                    <a:pt x="114" y="3184"/>
                  </a:cubicBezTo>
                  <a:cubicBezTo>
                    <a:pt x="196" y="3511"/>
                    <a:pt x="515" y="3837"/>
                    <a:pt x="876" y="3837"/>
                  </a:cubicBezTo>
                  <a:cubicBezTo>
                    <a:pt x="918" y="3837"/>
                    <a:pt x="961" y="3833"/>
                    <a:pt x="1005" y="3823"/>
                  </a:cubicBezTo>
                  <a:cubicBezTo>
                    <a:pt x="1096" y="3778"/>
                    <a:pt x="1096" y="3641"/>
                    <a:pt x="1005" y="3618"/>
                  </a:cubicBezTo>
                  <a:cubicBezTo>
                    <a:pt x="731" y="3549"/>
                    <a:pt x="502" y="3390"/>
                    <a:pt x="411" y="3093"/>
                  </a:cubicBezTo>
                  <a:cubicBezTo>
                    <a:pt x="343" y="2819"/>
                    <a:pt x="502" y="2545"/>
                    <a:pt x="776" y="2431"/>
                  </a:cubicBezTo>
                  <a:cubicBezTo>
                    <a:pt x="867" y="2391"/>
                    <a:pt x="955" y="2373"/>
                    <a:pt x="1040" y="2373"/>
                  </a:cubicBezTo>
                  <a:cubicBezTo>
                    <a:pt x="1385" y="2373"/>
                    <a:pt x="1658" y="2674"/>
                    <a:pt x="1688" y="3023"/>
                  </a:cubicBezTo>
                  <a:lnTo>
                    <a:pt x="1688" y="3023"/>
                  </a:lnTo>
                  <a:cubicBezTo>
                    <a:pt x="1674" y="3124"/>
                    <a:pt x="1661" y="3225"/>
                    <a:pt x="1650" y="3325"/>
                  </a:cubicBezTo>
                  <a:lnTo>
                    <a:pt x="1650" y="3325"/>
                  </a:lnTo>
                  <a:cubicBezTo>
                    <a:pt x="1648" y="3332"/>
                    <a:pt x="1646" y="3338"/>
                    <a:pt x="1644" y="3344"/>
                  </a:cubicBezTo>
                  <a:cubicBezTo>
                    <a:pt x="1645" y="3344"/>
                    <a:pt x="1647" y="3344"/>
                    <a:pt x="1648" y="3345"/>
                  </a:cubicBezTo>
                  <a:lnTo>
                    <a:pt x="1648" y="3345"/>
                  </a:lnTo>
                  <a:cubicBezTo>
                    <a:pt x="1647" y="3360"/>
                    <a:pt x="1645" y="3375"/>
                    <a:pt x="1644" y="3390"/>
                  </a:cubicBezTo>
                  <a:cubicBezTo>
                    <a:pt x="1632" y="3499"/>
                    <a:pt x="1710" y="3550"/>
                    <a:pt x="1796" y="3550"/>
                  </a:cubicBezTo>
                  <a:cubicBezTo>
                    <a:pt x="1872" y="3550"/>
                    <a:pt x="1954" y="3510"/>
                    <a:pt x="1986" y="3435"/>
                  </a:cubicBezTo>
                  <a:cubicBezTo>
                    <a:pt x="2027" y="3296"/>
                    <a:pt x="2041" y="3149"/>
                    <a:pt x="2029" y="3003"/>
                  </a:cubicBezTo>
                  <a:lnTo>
                    <a:pt x="2029" y="3003"/>
                  </a:lnTo>
                  <a:cubicBezTo>
                    <a:pt x="2145" y="2018"/>
                    <a:pt x="2328" y="1051"/>
                    <a:pt x="2671" y="103"/>
                  </a:cubicBezTo>
                  <a:cubicBezTo>
                    <a:pt x="2684" y="36"/>
                    <a:pt x="2643" y="1"/>
                    <a:pt x="2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0"/>
            <p:cNvSpPr/>
            <p:nvPr/>
          </p:nvSpPr>
          <p:spPr>
            <a:xfrm>
              <a:off x="6681700" y="4482950"/>
              <a:ext cx="54425" cy="90600"/>
            </a:xfrm>
            <a:custGeom>
              <a:avLst/>
              <a:gdLst/>
              <a:ahLst/>
              <a:cxnLst/>
              <a:rect l="l" t="t" r="r" b="b"/>
              <a:pathLst>
                <a:path w="2177" h="3624" extrusionOk="0">
                  <a:moveTo>
                    <a:pt x="158" y="1"/>
                  </a:moveTo>
                  <a:cubicBezTo>
                    <a:pt x="115" y="1"/>
                    <a:pt x="69" y="38"/>
                    <a:pt x="69" y="91"/>
                  </a:cubicBezTo>
                  <a:cubicBezTo>
                    <a:pt x="0" y="639"/>
                    <a:pt x="0" y="1210"/>
                    <a:pt x="0" y="1757"/>
                  </a:cubicBezTo>
                  <a:cubicBezTo>
                    <a:pt x="0" y="2328"/>
                    <a:pt x="0" y="2876"/>
                    <a:pt x="0" y="3446"/>
                  </a:cubicBezTo>
                  <a:cubicBezTo>
                    <a:pt x="0" y="3566"/>
                    <a:pt x="86" y="3624"/>
                    <a:pt x="175" y="3624"/>
                  </a:cubicBezTo>
                  <a:cubicBezTo>
                    <a:pt x="239" y="3624"/>
                    <a:pt x="305" y="3595"/>
                    <a:pt x="343" y="3538"/>
                  </a:cubicBezTo>
                  <a:cubicBezTo>
                    <a:pt x="1073" y="2579"/>
                    <a:pt x="1667" y="1552"/>
                    <a:pt x="2146" y="456"/>
                  </a:cubicBezTo>
                  <a:cubicBezTo>
                    <a:pt x="2177" y="363"/>
                    <a:pt x="2103" y="270"/>
                    <a:pt x="2030" y="270"/>
                  </a:cubicBezTo>
                  <a:cubicBezTo>
                    <a:pt x="1996" y="270"/>
                    <a:pt x="1962" y="291"/>
                    <a:pt x="1941" y="342"/>
                  </a:cubicBezTo>
                  <a:cubicBezTo>
                    <a:pt x="1482" y="1221"/>
                    <a:pt x="944" y="2068"/>
                    <a:pt x="365" y="2869"/>
                  </a:cubicBezTo>
                  <a:lnTo>
                    <a:pt x="365" y="2869"/>
                  </a:lnTo>
                  <a:cubicBezTo>
                    <a:pt x="350" y="2491"/>
                    <a:pt x="335" y="2113"/>
                    <a:pt x="320" y="1734"/>
                  </a:cubicBezTo>
                  <a:cubicBezTo>
                    <a:pt x="297" y="1164"/>
                    <a:pt x="297" y="616"/>
                    <a:pt x="229" y="68"/>
                  </a:cubicBezTo>
                  <a:cubicBezTo>
                    <a:pt x="219" y="20"/>
                    <a:pt x="189" y="1"/>
                    <a:pt x="1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0"/>
            <p:cNvSpPr/>
            <p:nvPr/>
          </p:nvSpPr>
          <p:spPr>
            <a:xfrm>
              <a:off x="6766725" y="4538850"/>
              <a:ext cx="51950" cy="8600"/>
            </a:xfrm>
            <a:custGeom>
              <a:avLst/>
              <a:gdLst/>
              <a:ahLst/>
              <a:cxnLst/>
              <a:rect l="l" t="t" r="r" b="b"/>
              <a:pathLst>
                <a:path w="2078" h="344" extrusionOk="0">
                  <a:moveTo>
                    <a:pt x="1119" y="1"/>
                  </a:moveTo>
                  <a:cubicBezTo>
                    <a:pt x="799" y="1"/>
                    <a:pt x="480" y="23"/>
                    <a:pt x="160" y="46"/>
                  </a:cubicBezTo>
                  <a:cubicBezTo>
                    <a:pt x="0" y="69"/>
                    <a:pt x="0" y="297"/>
                    <a:pt x="160" y="320"/>
                  </a:cubicBezTo>
                  <a:cubicBezTo>
                    <a:pt x="480" y="343"/>
                    <a:pt x="799" y="343"/>
                    <a:pt x="1119" y="343"/>
                  </a:cubicBezTo>
                  <a:lnTo>
                    <a:pt x="1575" y="343"/>
                  </a:lnTo>
                  <a:cubicBezTo>
                    <a:pt x="1667" y="343"/>
                    <a:pt x="1735" y="343"/>
                    <a:pt x="1826" y="320"/>
                  </a:cubicBezTo>
                  <a:cubicBezTo>
                    <a:pt x="1895" y="320"/>
                    <a:pt x="1986" y="320"/>
                    <a:pt x="2032" y="252"/>
                  </a:cubicBezTo>
                  <a:cubicBezTo>
                    <a:pt x="2077" y="206"/>
                    <a:pt x="2077" y="160"/>
                    <a:pt x="2032" y="115"/>
                  </a:cubicBezTo>
                  <a:cubicBezTo>
                    <a:pt x="1986" y="46"/>
                    <a:pt x="1895" y="46"/>
                    <a:pt x="1826" y="23"/>
                  </a:cubicBezTo>
                  <a:lnTo>
                    <a:pt x="1575" y="23"/>
                  </a:lnTo>
                  <a:cubicBezTo>
                    <a:pt x="1438" y="1"/>
                    <a:pt x="1279" y="1"/>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0"/>
            <p:cNvSpPr/>
            <p:nvPr/>
          </p:nvSpPr>
          <p:spPr>
            <a:xfrm>
              <a:off x="6777000" y="4526875"/>
              <a:ext cx="36525" cy="6300"/>
            </a:xfrm>
            <a:custGeom>
              <a:avLst/>
              <a:gdLst/>
              <a:ahLst/>
              <a:cxnLst/>
              <a:rect l="l" t="t" r="r" b="b"/>
              <a:pathLst>
                <a:path w="1461" h="252" extrusionOk="0">
                  <a:moveTo>
                    <a:pt x="776" y="0"/>
                  </a:moveTo>
                  <a:cubicBezTo>
                    <a:pt x="548" y="0"/>
                    <a:pt x="343" y="0"/>
                    <a:pt x="114" y="23"/>
                  </a:cubicBezTo>
                  <a:cubicBezTo>
                    <a:pt x="0" y="23"/>
                    <a:pt x="0" y="206"/>
                    <a:pt x="114" y="229"/>
                  </a:cubicBezTo>
                  <a:cubicBezTo>
                    <a:pt x="343" y="229"/>
                    <a:pt x="548" y="251"/>
                    <a:pt x="776" y="251"/>
                  </a:cubicBezTo>
                  <a:cubicBezTo>
                    <a:pt x="890" y="251"/>
                    <a:pt x="982" y="251"/>
                    <a:pt x="1096" y="229"/>
                  </a:cubicBezTo>
                  <a:cubicBezTo>
                    <a:pt x="1210" y="229"/>
                    <a:pt x="1324" y="229"/>
                    <a:pt x="1415" y="183"/>
                  </a:cubicBezTo>
                  <a:cubicBezTo>
                    <a:pt x="1461" y="160"/>
                    <a:pt x="1461" y="69"/>
                    <a:pt x="1415" y="46"/>
                  </a:cubicBezTo>
                  <a:cubicBezTo>
                    <a:pt x="1324" y="23"/>
                    <a:pt x="1210" y="0"/>
                    <a:pt x="1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0"/>
            <p:cNvSpPr/>
            <p:nvPr/>
          </p:nvSpPr>
          <p:spPr>
            <a:xfrm>
              <a:off x="6876875" y="4423350"/>
              <a:ext cx="76725" cy="192150"/>
            </a:xfrm>
            <a:custGeom>
              <a:avLst/>
              <a:gdLst/>
              <a:ahLst/>
              <a:cxnLst/>
              <a:rect l="l" t="t" r="r" b="b"/>
              <a:pathLst>
                <a:path w="3069" h="7686" extrusionOk="0">
                  <a:moveTo>
                    <a:pt x="2936" y="1"/>
                  </a:moveTo>
                  <a:cubicBezTo>
                    <a:pt x="2924" y="1"/>
                    <a:pt x="2911" y="4"/>
                    <a:pt x="2898" y="10"/>
                  </a:cubicBezTo>
                  <a:cubicBezTo>
                    <a:pt x="1803" y="786"/>
                    <a:pt x="1483" y="2178"/>
                    <a:pt x="1369" y="3434"/>
                  </a:cubicBezTo>
                  <a:cubicBezTo>
                    <a:pt x="1301" y="4141"/>
                    <a:pt x="1255" y="4849"/>
                    <a:pt x="1095" y="5534"/>
                  </a:cubicBezTo>
                  <a:cubicBezTo>
                    <a:pt x="1004" y="5876"/>
                    <a:pt x="890" y="6218"/>
                    <a:pt x="730" y="6538"/>
                  </a:cubicBezTo>
                  <a:cubicBezTo>
                    <a:pt x="570" y="6858"/>
                    <a:pt x="319" y="7086"/>
                    <a:pt x="114" y="7360"/>
                  </a:cubicBezTo>
                  <a:cubicBezTo>
                    <a:pt x="1" y="7491"/>
                    <a:pt x="90" y="7685"/>
                    <a:pt x="227" y="7685"/>
                  </a:cubicBezTo>
                  <a:cubicBezTo>
                    <a:pt x="256" y="7685"/>
                    <a:pt x="287" y="7676"/>
                    <a:pt x="319" y="7656"/>
                  </a:cubicBezTo>
                  <a:cubicBezTo>
                    <a:pt x="867" y="7314"/>
                    <a:pt x="1187" y="6584"/>
                    <a:pt x="1369" y="5990"/>
                  </a:cubicBezTo>
                  <a:cubicBezTo>
                    <a:pt x="1575" y="5328"/>
                    <a:pt x="1643" y="4643"/>
                    <a:pt x="1689" y="3959"/>
                  </a:cubicBezTo>
                  <a:cubicBezTo>
                    <a:pt x="1780" y="2658"/>
                    <a:pt x="1871" y="1037"/>
                    <a:pt x="2990" y="170"/>
                  </a:cubicBezTo>
                  <a:cubicBezTo>
                    <a:pt x="3068" y="111"/>
                    <a:pt x="3011" y="1"/>
                    <a:pt x="2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0"/>
            <p:cNvSpPr/>
            <p:nvPr/>
          </p:nvSpPr>
          <p:spPr>
            <a:xfrm>
              <a:off x="6925925" y="4576525"/>
              <a:ext cx="42825" cy="56725"/>
            </a:xfrm>
            <a:custGeom>
              <a:avLst/>
              <a:gdLst/>
              <a:ahLst/>
              <a:cxnLst/>
              <a:rect l="l" t="t" r="r" b="b"/>
              <a:pathLst>
                <a:path w="1713" h="2269" extrusionOk="0">
                  <a:moveTo>
                    <a:pt x="848" y="1341"/>
                  </a:moveTo>
                  <a:cubicBezTo>
                    <a:pt x="878" y="1341"/>
                    <a:pt x="909" y="1344"/>
                    <a:pt x="941" y="1346"/>
                  </a:cubicBezTo>
                  <a:lnTo>
                    <a:pt x="941" y="1346"/>
                  </a:lnTo>
                  <a:cubicBezTo>
                    <a:pt x="814" y="1546"/>
                    <a:pt x="644" y="1719"/>
                    <a:pt x="439" y="1849"/>
                  </a:cubicBezTo>
                  <a:lnTo>
                    <a:pt x="439" y="1849"/>
                  </a:lnTo>
                  <a:cubicBezTo>
                    <a:pt x="434" y="1823"/>
                    <a:pt x="434" y="1794"/>
                    <a:pt x="434" y="1758"/>
                  </a:cubicBezTo>
                  <a:cubicBezTo>
                    <a:pt x="434" y="1689"/>
                    <a:pt x="480" y="1598"/>
                    <a:pt x="526" y="1529"/>
                  </a:cubicBezTo>
                  <a:cubicBezTo>
                    <a:pt x="594" y="1461"/>
                    <a:pt x="663" y="1392"/>
                    <a:pt x="731" y="1370"/>
                  </a:cubicBezTo>
                  <a:cubicBezTo>
                    <a:pt x="765" y="1347"/>
                    <a:pt x="805" y="1341"/>
                    <a:pt x="848" y="1341"/>
                  </a:cubicBezTo>
                  <a:close/>
                  <a:moveTo>
                    <a:pt x="1073" y="0"/>
                  </a:moveTo>
                  <a:cubicBezTo>
                    <a:pt x="982" y="23"/>
                    <a:pt x="891" y="23"/>
                    <a:pt x="822" y="23"/>
                  </a:cubicBezTo>
                  <a:cubicBezTo>
                    <a:pt x="754" y="46"/>
                    <a:pt x="731" y="137"/>
                    <a:pt x="799" y="160"/>
                  </a:cubicBezTo>
                  <a:cubicBezTo>
                    <a:pt x="891" y="183"/>
                    <a:pt x="959" y="206"/>
                    <a:pt x="1051" y="228"/>
                  </a:cubicBezTo>
                  <a:cubicBezTo>
                    <a:pt x="1100" y="241"/>
                    <a:pt x="1150" y="246"/>
                    <a:pt x="1199" y="253"/>
                  </a:cubicBezTo>
                  <a:lnTo>
                    <a:pt x="1199" y="253"/>
                  </a:lnTo>
                  <a:cubicBezTo>
                    <a:pt x="1229" y="544"/>
                    <a:pt x="1183" y="832"/>
                    <a:pt x="1074" y="1091"/>
                  </a:cubicBezTo>
                  <a:lnTo>
                    <a:pt x="1074" y="1091"/>
                  </a:lnTo>
                  <a:cubicBezTo>
                    <a:pt x="1067" y="1084"/>
                    <a:pt x="1059" y="1078"/>
                    <a:pt x="1051" y="1073"/>
                  </a:cubicBezTo>
                  <a:cubicBezTo>
                    <a:pt x="975" y="1016"/>
                    <a:pt x="892" y="993"/>
                    <a:pt x="806" y="993"/>
                  </a:cubicBezTo>
                  <a:cubicBezTo>
                    <a:pt x="581" y="993"/>
                    <a:pt x="345" y="1158"/>
                    <a:pt x="229" y="1324"/>
                  </a:cubicBezTo>
                  <a:cubicBezTo>
                    <a:pt x="23" y="1598"/>
                    <a:pt x="1" y="1963"/>
                    <a:pt x="229" y="2214"/>
                  </a:cubicBezTo>
                  <a:cubicBezTo>
                    <a:pt x="267" y="2252"/>
                    <a:pt x="311" y="2269"/>
                    <a:pt x="355" y="2269"/>
                  </a:cubicBezTo>
                  <a:cubicBezTo>
                    <a:pt x="391" y="2269"/>
                    <a:pt x="426" y="2257"/>
                    <a:pt x="457" y="2237"/>
                  </a:cubicBezTo>
                  <a:cubicBezTo>
                    <a:pt x="1233" y="1872"/>
                    <a:pt x="1712" y="913"/>
                    <a:pt x="1461" y="91"/>
                  </a:cubicBezTo>
                  <a:cubicBezTo>
                    <a:pt x="1439" y="46"/>
                    <a:pt x="1370" y="0"/>
                    <a:pt x="13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0"/>
            <p:cNvSpPr/>
            <p:nvPr/>
          </p:nvSpPr>
          <p:spPr>
            <a:xfrm>
              <a:off x="6973300" y="4573550"/>
              <a:ext cx="21475" cy="49250"/>
            </a:xfrm>
            <a:custGeom>
              <a:avLst/>
              <a:gdLst/>
              <a:ahLst/>
              <a:cxnLst/>
              <a:rect l="l" t="t" r="r" b="b"/>
              <a:pathLst>
                <a:path w="859" h="1970" extrusionOk="0">
                  <a:moveTo>
                    <a:pt x="769" y="1"/>
                  </a:moveTo>
                  <a:cubicBezTo>
                    <a:pt x="742" y="1"/>
                    <a:pt x="716" y="16"/>
                    <a:pt x="708" y="51"/>
                  </a:cubicBezTo>
                  <a:cubicBezTo>
                    <a:pt x="594" y="370"/>
                    <a:pt x="457" y="667"/>
                    <a:pt x="342" y="986"/>
                  </a:cubicBezTo>
                  <a:cubicBezTo>
                    <a:pt x="274" y="1123"/>
                    <a:pt x="228" y="1283"/>
                    <a:pt x="160" y="1443"/>
                  </a:cubicBezTo>
                  <a:cubicBezTo>
                    <a:pt x="114" y="1580"/>
                    <a:pt x="0" y="1763"/>
                    <a:pt x="91" y="1922"/>
                  </a:cubicBezTo>
                  <a:cubicBezTo>
                    <a:pt x="120" y="1951"/>
                    <a:pt x="157" y="1970"/>
                    <a:pt x="191" y="1970"/>
                  </a:cubicBezTo>
                  <a:cubicBezTo>
                    <a:pt x="213" y="1970"/>
                    <a:pt x="234" y="1963"/>
                    <a:pt x="251" y="1945"/>
                  </a:cubicBezTo>
                  <a:cubicBezTo>
                    <a:pt x="411" y="1899"/>
                    <a:pt x="434" y="1671"/>
                    <a:pt x="479" y="1534"/>
                  </a:cubicBezTo>
                  <a:cubicBezTo>
                    <a:pt x="502" y="1374"/>
                    <a:pt x="548" y="1215"/>
                    <a:pt x="594" y="1055"/>
                  </a:cubicBezTo>
                  <a:cubicBezTo>
                    <a:pt x="685" y="735"/>
                    <a:pt x="753" y="416"/>
                    <a:pt x="845" y="96"/>
                  </a:cubicBezTo>
                  <a:cubicBezTo>
                    <a:pt x="859" y="40"/>
                    <a:pt x="812" y="1"/>
                    <a:pt x="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0"/>
            <p:cNvSpPr/>
            <p:nvPr/>
          </p:nvSpPr>
          <p:spPr>
            <a:xfrm>
              <a:off x="6969300" y="4579875"/>
              <a:ext cx="46800" cy="60850"/>
            </a:xfrm>
            <a:custGeom>
              <a:avLst/>
              <a:gdLst/>
              <a:ahLst/>
              <a:cxnLst/>
              <a:rect l="l" t="t" r="r" b="b"/>
              <a:pathLst>
                <a:path w="1872" h="2434" extrusionOk="0">
                  <a:moveTo>
                    <a:pt x="722" y="1"/>
                  </a:moveTo>
                  <a:cubicBezTo>
                    <a:pt x="702" y="1"/>
                    <a:pt x="682" y="1"/>
                    <a:pt x="662" y="3"/>
                  </a:cubicBezTo>
                  <a:cubicBezTo>
                    <a:pt x="555" y="25"/>
                    <a:pt x="528" y="188"/>
                    <a:pt x="640" y="188"/>
                  </a:cubicBezTo>
                  <a:cubicBezTo>
                    <a:pt x="647" y="188"/>
                    <a:pt x="654" y="187"/>
                    <a:pt x="662" y="186"/>
                  </a:cubicBezTo>
                  <a:cubicBezTo>
                    <a:pt x="1210" y="186"/>
                    <a:pt x="1644" y="825"/>
                    <a:pt x="1507" y="1350"/>
                  </a:cubicBezTo>
                  <a:cubicBezTo>
                    <a:pt x="1363" y="1863"/>
                    <a:pt x="813" y="2136"/>
                    <a:pt x="306" y="2136"/>
                  </a:cubicBezTo>
                  <a:cubicBezTo>
                    <a:pt x="249" y="2136"/>
                    <a:pt x="192" y="2133"/>
                    <a:pt x="137" y="2126"/>
                  </a:cubicBezTo>
                  <a:cubicBezTo>
                    <a:pt x="69" y="2126"/>
                    <a:pt x="0" y="2217"/>
                    <a:pt x="0" y="2286"/>
                  </a:cubicBezTo>
                  <a:cubicBezTo>
                    <a:pt x="0" y="2377"/>
                    <a:pt x="69" y="2423"/>
                    <a:pt x="137" y="2423"/>
                  </a:cubicBezTo>
                  <a:cubicBezTo>
                    <a:pt x="197" y="2430"/>
                    <a:pt x="257" y="2434"/>
                    <a:pt x="317" y="2434"/>
                  </a:cubicBezTo>
                  <a:cubicBezTo>
                    <a:pt x="811" y="2434"/>
                    <a:pt x="1311" y="2188"/>
                    <a:pt x="1575" y="1761"/>
                  </a:cubicBezTo>
                  <a:cubicBezTo>
                    <a:pt x="1872" y="1304"/>
                    <a:pt x="1804" y="711"/>
                    <a:pt x="1415" y="323"/>
                  </a:cubicBezTo>
                  <a:cubicBezTo>
                    <a:pt x="1225" y="132"/>
                    <a:pt x="976" y="1"/>
                    <a:pt x="7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0"/>
            <p:cNvSpPr/>
            <p:nvPr/>
          </p:nvSpPr>
          <p:spPr>
            <a:xfrm>
              <a:off x="7072000" y="4473525"/>
              <a:ext cx="25700" cy="100550"/>
            </a:xfrm>
            <a:custGeom>
              <a:avLst/>
              <a:gdLst/>
              <a:ahLst/>
              <a:cxnLst/>
              <a:rect l="l" t="t" r="r" b="b"/>
              <a:pathLst>
                <a:path w="1028" h="4022" extrusionOk="0">
                  <a:moveTo>
                    <a:pt x="934" y="0"/>
                  </a:moveTo>
                  <a:cubicBezTo>
                    <a:pt x="885" y="0"/>
                    <a:pt x="834" y="34"/>
                    <a:pt x="823" y="103"/>
                  </a:cubicBezTo>
                  <a:cubicBezTo>
                    <a:pt x="731" y="765"/>
                    <a:pt x="594" y="1427"/>
                    <a:pt x="457" y="2066"/>
                  </a:cubicBezTo>
                  <a:cubicBezTo>
                    <a:pt x="389" y="2385"/>
                    <a:pt x="320" y="2682"/>
                    <a:pt x="252" y="2979"/>
                  </a:cubicBezTo>
                  <a:cubicBezTo>
                    <a:pt x="161" y="3276"/>
                    <a:pt x="1" y="3618"/>
                    <a:pt x="47" y="3915"/>
                  </a:cubicBezTo>
                  <a:cubicBezTo>
                    <a:pt x="61" y="3986"/>
                    <a:pt x="129" y="4022"/>
                    <a:pt x="194" y="4022"/>
                  </a:cubicBezTo>
                  <a:cubicBezTo>
                    <a:pt x="233" y="4022"/>
                    <a:pt x="272" y="4009"/>
                    <a:pt x="298" y="3983"/>
                  </a:cubicBezTo>
                  <a:cubicBezTo>
                    <a:pt x="503" y="3755"/>
                    <a:pt x="549" y="3367"/>
                    <a:pt x="617" y="3093"/>
                  </a:cubicBezTo>
                  <a:cubicBezTo>
                    <a:pt x="686" y="2751"/>
                    <a:pt x="754" y="2431"/>
                    <a:pt x="823" y="2089"/>
                  </a:cubicBezTo>
                  <a:cubicBezTo>
                    <a:pt x="937" y="1427"/>
                    <a:pt x="982" y="765"/>
                    <a:pt x="1028" y="103"/>
                  </a:cubicBezTo>
                  <a:cubicBezTo>
                    <a:pt x="1028" y="34"/>
                    <a:pt x="982"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0"/>
            <p:cNvSpPr/>
            <p:nvPr/>
          </p:nvSpPr>
          <p:spPr>
            <a:xfrm>
              <a:off x="7053950" y="4489850"/>
              <a:ext cx="70575" cy="12500"/>
            </a:xfrm>
            <a:custGeom>
              <a:avLst/>
              <a:gdLst/>
              <a:ahLst/>
              <a:cxnLst/>
              <a:rect l="l" t="t" r="r" b="b"/>
              <a:pathLst>
                <a:path w="2823" h="500" extrusionOk="0">
                  <a:moveTo>
                    <a:pt x="2617" y="0"/>
                  </a:moveTo>
                  <a:cubicBezTo>
                    <a:pt x="2557" y="0"/>
                    <a:pt x="2496" y="20"/>
                    <a:pt x="2435" y="20"/>
                  </a:cubicBezTo>
                  <a:cubicBezTo>
                    <a:pt x="2321" y="66"/>
                    <a:pt x="2207" y="66"/>
                    <a:pt x="2115" y="89"/>
                  </a:cubicBezTo>
                  <a:cubicBezTo>
                    <a:pt x="1910" y="135"/>
                    <a:pt x="1682" y="157"/>
                    <a:pt x="1476" y="180"/>
                  </a:cubicBezTo>
                  <a:cubicBezTo>
                    <a:pt x="1404" y="184"/>
                    <a:pt x="1332" y="186"/>
                    <a:pt x="1261" y="186"/>
                  </a:cubicBezTo>
                  <a:cubicBezTo>
                    <a:pt x="905" y="186"/>
                    <a:pt x="563" y="138"/>
                    <a:pt x="221" y="43"/>
                  </a:cubicBezTo>
                  <a:cubicBezTo>
                    <a:pt x="213" y="42"/>
                    <a:pt x="206" y="42"/>
                    <a:pt x="199" y="42"/>
                  </a:cubicBezTo>
                  <a:cubicBezTo>
                    <a:pt x="55" y="42"/>
                    <a:pt x="0" y="251"/>
                    <a:pt x="152" y="294"/>
                  </a:cubicBezTo>
                  <a:cubicBezTo>
                    <a:pt x="586" y="431"/>
                    <a:pt x="1042" y="500"/>
                    <a:pt x="1499" y="500"/>
                  </a:cubicBezTo>
                  <a:cubicBezTo>
                    <a:pt x="1727" y="500"/>
                    <a:pt x="1955" y="477"/>
                    <a:pt x="2184" y="431"/>
                  </a:cubicBezTo>
                  <a:cubicBezTo>
                    <a:pt x="2366" y="386"/>
                    <a:pt x="2663" y="363"/>
                    <a:pt x="2777" y="180"/>
                  </a:cubicBezTo>
                  <a:cubicBezTo>
                    <a:pt x="2823" y="112"/>
                    <a:pt x="2777" y="43"/>
                    <a:pt x="2709" y="20"/>
                  </a:cubicBezTo>
                  <a:cubicBezTo>
                    <a:pt x="2678" y="5"/>
                    <a:pt x="2648" y="0"/>
                    <a:pt x="2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0"/>
            <p:cNvSpPr/>
            <p:nvPr/>
          </p:nvSpPr>
          <p:spPr>
            <a:xfrm>
              <a:off x="7064025" y="4526875"/>
              <a:ext cx="54800" cy="5725"/>
            </a:xfrm>
            <a:custGeom>
              <a:avLst/>
              <a:gdLst/>
              <a:ahLst/>
              <a:cxnLst/>
              <a:rect l="l" t="t" r="r" b="b"/>
              <a:pathLst>
                <a:path w="2192" h="229" extrusionOk="0">
                  <a:moveTo>
                    <a:pt x="1142" y="0"/>
                  </a:moveTo>
                  <a:cubicBezTo>
                    <a:pt x="799" y="23"/>
                    <a:pt x="480" y="23"/>
                    <a:pt x="137" y="23"/>
                  </a:cubicBezTo>
                  <a:cubicBezTo>
                    <a:pt x="0" y="23"/>
                    <a:pt x="0" y="206"/>
                    <a:pt x="137" y="229"/>
                  </a:cubicBezTo>
                  <a:lnTo>
                    <a:pt x="1644" y="229"/>
                  </a:lnTo>
                  <a:cubicBezTo>
                    <a:pt x="1804" y="229"/>
                    <a:pt x="1986" y="229"/>
                    <a:pt x="2123" y="183"/>
                  </a:cubicBezTo>
                  <a:cubicBezTo>
                    <a:pt x="2192" y="160"/>
                    <a:pt x="2192" y="69"/>
                    <a:pt x="2123" y="46"/>
                  </a:cubicBezTo>
                  <a:cubicBezTo>
                    <a:pt x="1986" y="0"/>
                    <a:pt x="180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11" name="Google Shape;2411;p30"/>
          <p:cNvPicPr preferRelativeResize="0"/>
          <p:nvPr/>
        </p:nvPicPr>
        <p:blipFill>
          <a:blip r:embed="rId5">
            <a:alphaModFix/>
          </a:blip>
          <a:stretch>
            <a:fillRect/>
          </a:stretch>
        </p:blipFill>
        <p:spPr>
          <a:xfrm flipH="1">
            <a:off x="8276183" y="924381"/>
            <a:ext cx="746150" cy="717079"/>
          </a:xfrm>
          <a:prstGeom prst="rect">
            <a:avLst/>
          </a:prstGeom>
          <a:noFill/>
          <a:ln>
            <a:noFill/>
          </a:ln>
        </p:spPr>
      </p:pic>
      <p:pic>
        <p:nvPicPr>
          <p:cNvPr id="2412" name="Google Shape;2412;p30"/>
          <p:cNvPicPr preferRelativeResize="0"/>
          <p:nvPr/>
        </p:nvPicPr>
        <p:blipFill>
          <a:blip r:embed="rId6">
            <a:alphaModFix/>
          </a:blip>
          <a:stretch>
            <a:fillRect/>
          </a:stretch>
        </p:blipFill>
        <p:spPr>
          <a:xfrm rot="210540" flipH="1">
            <a:off x="8120620" y="-920254"/>
            <a:ext cx="1811068" cy="1714525"/>
          </a:xfrm>
          <a:prstGeom prst="rect">
            <a:avLst/>
          </a:prstGeom>
          <a:noFill/>
          <a:ln>
            <a:noFill/>
          </a:ln>
        </p:spPr>
      </p:pic>
      <p:sp>
        <p:nvSpPr>
          <p:cNvPr id="2413" name="Google Shape;2413;p30"/>
          <p:cNvSpPr txBox="1"/>
          <p:nvPr/>
        </p:nvSpPr>
        <p:spPr>
          <a:xfrm>
            <a:off x="861775" y="4223000"/>
            <a:ext cx="7420500" cy="3579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chemeClr val="dk1"/>
                </a:solidFill>
                <a:latin typeface="Baloo 2"/>
                <a:ea typeface="Baloo 2"/>
                <a:cs typeface="Baloo 2"/>
                <a:sym typeface="Baloo 2"/>
              </a:rPr>
              <a:t>CREDITS:</a:t>
            </a:r>
            <a:r>
              <a:rPr lang="en" sz="1000">
                <a:solidFill>
                  <a:schemeClr val="dk1"/>
                </a:solidFill>
                <a:latin typeface="Baloo 2"/>
                <a:ea typeface="Baloo 2"/>
                <a:cs typeface="Baloo 2"/>
                <a:sym typeface="Baloo 2"/>
              </a:rPr>
              <a:t> This presentation template was created by </a:t>
            </a:r>
            <a:r>
              <a:rPr lang="en" sz="1000" b="1" u="sng">
                <a:solidFill>
                  <a:schemeClr val="dk1"/>
                </a:solidFill>
                <a:latin typeface="Baloo 2"/>
                <a:ea typeface="Baloo 2"/>
                <a:cs typeface="Baloo 2"/>
                <a:sym typeface="Baloo 2"/>
                <a:hlinkClick r:id="rId7">
                  <a:extLst>
                    <a:ext uri="{A12FA001-AC4F-418D-AE19-62706E023703}">
                      <ahyp:hlinkClr xmlns:ahyp="http://schemas.microsoft.com/office/drawing/2018/hyperlinkcolor" val="tx"/>
                    </a:ext>
                  </a:extLst>
                </a:hlinkClick>
              </a:rPr>
              <a:t>Slidesgo</a:t>
            </a:r>
            <a:r>
              <a:rPr lang="en" sz="1000">
                <a:solidFill>
                  <a:schemeClr val="dk1"/>
                </a:solidFill>
                <a:latin typeface="Baloo 2"/>
                <a:ea typeface="Baloo 2"/>
                <a:cs typeface="Baloo 2"/>
                <a:sym typeface="Baloo 2"/>
              </a:rPr>
              <a:t>, and includes icons by </a:t>
            </a:r>
            <a:r>
              <a:rPr lang="en" sz="1000" b="1" u="sng">
                <a:solidFill>
                  <a:schemeClr val="dk1"/>
                </a:solidFill>
                <a:latin typeface="Baloo 2"/>
                <a:ea typeface="Baloo 2"/>
                <a:cs typeface="Baloo 2"/>
                <a:sym typeface="Baloo 2"/>
                <a:hlinkClick r:id="rId8">
                  <a:extLst>
                    <a:ext uri="{A12FA001-AC4F-418D-AE19-62706E023703}">
                      <ahyp:hlinkClr xmlns:ahyp="http://schemas.microsoft.com/office/drawing/2018/hyperlinkcolor" val="tx"/>
                    </a:ext>
                  </a:extLst>
                </a:hlinkClick>
              </a:rPr>
              <a:t>Flaticon</a:t>
            </a:r>
            <a:r>
              <a:rPr lang="en" sz="1000">
                <a:solidFill>
                  <a:schemeClr val="dk1"/>
                </a:solidFill>
                <a:latin typeface="Baloo 2"/>
                <a:ea typeface="Baloo 2"/>
                <a:cs typeface="Baloo 2"/>
                <a:sym typeface="Baloo 2"/>
              </a:rPr>
              <a:t>, and infographics &amp; images by </a:t>
            </a:r>
            <a:r>
              <a:rPr lang="en" sz="1000" b="1" u="sng">
                <a:solidFill>
                  <a:schemeClr val="dk1"/>
                </a:solidFill>
                <a:latin typeface="Baloo 2"/>
                <a:ea typeface="Baloo 2"/>
                <a:cs typeface="Baloo 2"/>
                <a:sym typeface="Baloo 2"/>
                <a:hlinkClick r:id="rId9">
                  <a:extLst>
                    <a:ext uri="{A12FA001-AC4F-418D-AE19-62706E023703}">
                      <ahyp:hlinkClr xmlns:ahyp="http://schemas.microsoft.com/office/drawing/2018/hyperlinkcolor" val="tx"/>
                    </a:ext>
                  </a:extLst>
                </a:hlinkClick>
              </a:rPr>
              <a:t>Freepik</a:t>
            </a:r>
            <a:r>
              <a:rPr lang="en" sz="1000" u="sng">
                <a:solidFill>
                  <a:schemeClr val="dk1"/>
                </a:solidFill>
                <a:latin typeface="Baloo 2"/>
                <a:ea typeface="Baloo 2"/>
                <a:cs typeface="Baloo 2"/>
                <a:sym typeface="Baloo 2"/>
              </a:rPr>
              <a:t> </a:t>
            </a:r>
            <a:endParaRPr sz="1000" b="1" u="sng">
              <a:solidFill>
                <a:schemeClr val="dk1"/>
              </a:solidFill>
              <a:latin typeface="Baloo 2"/>
              <a:ea typeface="Baloo 2"/>
              <a:cs typeface="Baloo 2"/>
              <a:sym typeface="Baloo 2"/>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09"/>
        <p:cNvGrpSpPr/>
        <p:nvPr/>
      </p:nvGrpSpPr>
      <p:grpSpPr>
        <a:xfrm>
          <a:off x="0" y="0"/>
          <a:ext cx="0" cy="0"/>
          <a:chOff x="0" y="0"/>
          <a:chExt cx="0" cy="0"/>
        </a:xfrm>
      </p:grpSpPr>
      <p:pic>
        <p:nvPicPr>
          <p:cNvPr id="310" name="Google Shape;310;p4"/>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311" name="Google Shape;311;p4"/>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12" name="Google Shape;312;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414"/>
        <p:cNvGrpSpPr/>
        <p:nvPr/>
      </p:nvGrpSpPr>
      <p:grpSpPr>
        <a:xfrm>
          <a:off x="0" y="0"/>
          <a:ext cx="0" cy="0"/>
          <a:chOff x="0" y="0"/>
          <a:chExt cx="0" cy="0"/>
        </a:xfrm>
      </p:grpSpPr>
      <p:pic>
        <p:nvPicPr>
          <p:cNvPr id="2415" name="Google Shape;2415;p31"/>
          <p:cNvPicPr preferRelativeResize="0"/>
          <p:nvPr/>
        </p:nvPicPr>
        <p:blipFill>
          <a:blip r:embed="rId2">
            <a:alphaModFix amt="30000"/>
          </a:blip>
          <a:stretch>
            <a:fillRect/>
          </a:stretch>
        </p:blipFill>
        <p:spPr>
          <a:xfrm>
            <a:off x="3965" y="0"/>
            <a:ext cx="9136072" cy="5143501"/>
          </a:xfrm>
          <a:prstGeom prst="rect">
            <a:avLst/>
          </a:prstGeom>
          <a:noFill/>
          <a:ln>
            <a:noFill/>
          </a:ln>
        </p:spPr>
      </p:pic>
      <p:pic>
        <p:nvPicPr>
          <p:cNvPr id="2416" name="Google Shape;2416;p31"/>
          <p:cNvPicPr preferRelativeResize="0"/>
          <p:nvPr/>
        </p:nvPicPr>
        <p:blipFill>
          <a:blip r:embed="rId3">
            <a:alphaModFix/>
          </a:blip>
          <a:stretch>
            <a:fillRect/>
          </a:stretch>
        </p:blipFill>
        <p:spPr>
          <a:xfrm rot="-6035976">
            <a:off x="-576116" y="3850577"/>
            <a:ext cx="2287981" cy="537520"/>
          </a:xfrm>
          <a:prstGeom prst="rect">
            <a:avLst/>
          </a:prstGeom>
          <a:noFill/>
          <a:ln>
            <a:noFill/>
          </a:ln>
        </p:spPr>
      </p:pic>
      <p:grpSp>
        <p:nvGrpSpPr>
          <p:cNvPr id="2417" name="Google Shape;2417;p31"/>
          <p:cNvGrpSpPr/>
          <p:nvPr/>
        </p:nvGrpSpPr>
        <p:grpSpPr>
          <a:xfrm rot="-1523868">
            <a:off x="-1191720" y="904734"/>
            <a:ext cx="2421662" cy="391748"/>
            <a:chOff x="3104975" y="1193225"/>
            <a:chExt cx="1718200" cy="277950"/>
          </a:xfrm>
        </p:grpSpPr>
        <p:sp>
          <p:nvSpPr>
            <p:cNvPr id="2418" name="Google Shape;2418;p31"/>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1"/>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1"/>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1"/>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1"/>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1"/>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1"/>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1"/>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1"/>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1"/>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1"/>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1"/>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1"/>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1"/>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1"/>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1"/>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1"/>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1"/>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1"/>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1"/>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1"/>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1"/>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1"/>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1"/>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1"/>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31"/>
          <p:cNvGrpSpPr/>
          <p:nvPr/>
        </p:nvGrpSpPr>
        <p:grpSpPr>
          <a:xfrm rot="-1412108">
            <a:off x="-1978886" y="432292"/>
            <a:ext cx="3578987" cy="262991"/>
            <a:chOff x="1570550" y="1538950"/>
            <a:chExt cx="2300225" cy="169025"/>
          </a:xfrm>
        </p:grpSpPr>
        <p:sp>
          <p:nvSpPr>
            <p:cNvPr id="2451" name="Google Shape;2451;p31"/>
            <p:cNvSpPr/>
            <p:nvPr/>
          </p:nvSpPr>
          <p:spPr>
            <a:xfrm>
              <a:off x="1570550" y="1604450"/>
              <a:ext cx="43950" cy="62850"/>
            </a:xfrm>
            <a:custGeom>
              <a:avLst/>
              <a:gdLst/>
              <a:ahLst/>
              <a:cxnLst/>
              <a:rect l="l" t="t" r="r" b="b"/>
              <a:pathLst>
                <a:path w="1758" h="2514" extrusionOk="0">
                  <a:moveTo>
                    <a:pt x="1337" y="0"/>
                  </a:moveTo>
                  <a:cubicBezTo>
                    <a:pt x="1326" y="0"/>
                    <a:pt x="1314" y="3"/>
                    <a:pt x="1301" y="9"/>
                  </a:cubicBezTo>
                  <a:cubicBezTo>
                    <a:pt x="982" y="192"/>
                    <a:pt x="685" y="374"/>
                    <a:pt x="411" y="648"/>
                  </a:cubicBezTo>
                  <a:cubicBezTo>
                    <a:pt x="183" y="877"/>
                    <a:pt x="46" y="1173"/>
                    <a:pt x="23" y="1516"/>
                  </a:cubicBezTo>
                  <a:cubicBezTo>
                    <a:pt x="0" y="1812"/>
                    <a:pt x="91" y="2132"/>
                    <a:pt x="342" y="2337"/>
                  </a:cubicBezTo>
                  <a:cubicBezTo>
                    <a:pt x="487" y="2453"/>
                    <a:pt x="659" y="2514"/>
                    <a:pt x="835" y="2514"/>
                  </a:cubicBezTo>
                  <a:cubicBezTo>
                    <a:pt x="937" y="2514"/>
                    <a:pt x="1041" y="2493"/>
                    <a:pt x="1141" y="2451"/>
                  </a:cubicBezTo>
                  <a:cubicBezTo>
                    <a:pt x="1415" y="2337"/>
                    <a:pt x="1758" y="1995"/>
                    <a:pt x="1552" y="1698"/>
                  </a:cubicBezTo>
                  <a:cubicBezTo>
                    <a:pt x="1511" y="1647"/>
                    <a:pt x="1461" y="1623"/>
                    <a:pt x="1414" y="1623"/>
                  </a:cubicBezTo>
                  <a:cubicBezTo>
                    <a:pt x="1356" y="1623"/>
                    <a:pt x="1303" y="1658"/>
                    <a:pt x="1278" y="1721"/>
                  </a:cubicBezTo>
                  <a:cubicBezTo>
                    <a:pt x="1255" y="1812"/>
                    <a:pt x="1233" y="1881"/>
                    <a:pt x="1187" y="1949"/>
                  </a:cubicBezTo>
                  <a:cubicBezTo>
                    <a:pt x="1164" y="1995"/>
                    <a:pt x="1073" y="2063"/>
                    <a:pt x="1004" y="2086"/>
                  </a:cubicBezTo>
                  <a:cubicBezTo>
                    <a:pt x="941" y="2107"/>
                    <a:pt x="868" y="2124"/>
                    <a:pt x="796" y="2124"/>
                  </a:cubicBezTo>
                  <a:cubicBezTo>
                    <a:pt x="713" y="2124"/>
                    <a:pt x="632" y="2102"/>
                    <a:pt x="571" y="2041"/>
                  </a:cubicBezTo>
                  <a:cubicBezTo>
                    <a:pt x="388" y="1904"/>
                    <a:pt x="342" y="1675"/>
                    <a:pt x="342" y="1470"/>
                  </a:cubicBezTo>
                  <a:cubicBezTo>
                    <a:pt x="365" y="1219"/>
                    <a:pt x="479" y="991"/>
                    <a:pt x="616" y="808"/>
                  </a:cubicBezTo>
                  <a:cubicBezTo>
                    <a:pt x="822" y="557"/>
                    <a:pt x="1119" y="352"/>
                    <a:pt x="1370" y="169"/>
                  </a:cubicBezTo>
                  <a:cubicBezTo>
                    <a:pt x="1448" y="110"/>
                    <a:pt x="1408"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1"/>
            <p:cNvSpPr/>
            <p:nvPr/>
          </p:nvSpPr>
          <p:spPr>
            <a:xfrm>
              <a:off x="1616700" y="1604050"/>
              <a:ext cx="46300" cy="66325"/>
            </a:xfrm>
            <a:custGeom>
              <a:avLst/>
              <a:gdLst/>
              <a:ahLst/>
              <a:cxnLst/>
              <a:rect l="l" t="t" r="r" b="b"/>
              <a:pathLst>
                <a:path w="1852" h="2653" extrusionOk="0">
                  <a:moveTo>
                    <a:pt x="893" y="413"/>
                  </a:moveTo>
                  <a:cubicBezTo>
                    <a:pt x="1076" y="436"/>
                    <a:pt x="1258" y="619"/>
                    <a:pt x="1327" y="801"/>
                  </a:cubicBezTo>
                  <a:cubicBezTo>
                    <a:pt x="1418" y="1029"/>
                    <a:pt x="1418" y="1281"/>
                    <a:pt x="1327" y="1486"/>
                  </a:cubicBezTo>
                  <a:cubicBezTo>
                    <a:pt x="1188" y="1804"/>
                    <a:pt x="911" y="2001"/>
                    <a:pt x="645" y="2197"/>
                  </a:cubicBezTo>
                  <a:lnTo>
                    <a:pt x="645" y="2197"/>
                  </a:lnTo>
                  <a:cubicBezTo>
                    <a:pt x="480" y="1967"/>
                    <a:pt x="393" y="1684"/>
                    <a:pt x="390" y="1402"/>
                  </a:cubicBezTo>
                  <a:lnTo>
                    <a:pt x="390" y="1402"/>
                  </a:lnTo>
                  <a:cubicBezTo>
                    <a:pt x="450" y="1385"/>
                    <a:pt x="487" y="1309"/>
                    <a:pt x="437" y="1258"/>
                  </a:cubicBezTo>
                  <a:cubicBezTo>
                    <a:pt x="424" y="1245"/>
                    <a:pt x="412" y="1231"/>
                    <a:pt x="401" y="1217"/>
                  </a:cubicBezTo>
                  <a:lnTo>
                    <a:pt x="401" y="1217"/>
                  </a:lnTo>
                  <a:cubicBezTo>
                    <a:pt x="432" y="965"/>
                    <a:pt x="534" y="722"/>
                    <a:pt x="711" y="527"/>
                  </a:cubicBezTo>
                  <a:cubicBezTo>
                    <a:pt x="735" y="502"/>
                    <a:pt x="736" y="471"/>
                    <a:pt x="724" y="445"/>
                  </a:cubicBezTo>
                  <a:lnTo>
                    <a:pt x="724" y="445"/>
                  </a:lnTo>
                  <a:cubicBezTo>
                    <a:pt x="779" y="424"/>
                    <a:pt x="836" y="413"/>
                    <a:pt x="893" y="413"/>
                  </a:cubicBezTo>
                  <a:close/>
                  <a:moveTo>
                    <a:pt x="869" y="1"/>
                  </a:moveTo>
                  <a:cubicBezTo>
                    <a:pt x="546" y="1"/>
                    <a:pt x="269" y="221"/>
                    <a:pt x="117" y="504"/>
                  </a:cubicBezTo>
                  <a:cubicBezTo>
                    <a:pt x="12" y="732"/>
                    <a:pt x="1" y="1028"/>
                    <a:pt x="146" y="1235"/>
                  </a:cubicBezTo>
                  <a:lnTo>
                    <a:pt x="146" y="1235"/>
                  </a:lnTo>
                  <a:cubicBezTo>
                    <a:pt x="131" y="1311"/>
                    <a:pt x="122" y="1387"/>
                    <a:pt x="117" y="1463"/>
                  </a:cubicBezTo>
                  <a:cubicBezTo>
                    <a:pt x="71" y="1874"/>
                    <a:pt x="208" y="2285"/>
                    <a:pt x="482" y="2604"/>
                  </a:cubicBezTo>
                  <a:cubicBezTo>
                    <a:pt x="525" y="2633"/>
                    <a:pt x="584" y="2652"/>
                    <a:pt x="640" y="2652"/>
                  </a:cubicBezTo>
                  <a:cubicBezTo>
                    <a:pt x="674" y="2652"/>
                    <a:pt x="707" y="2645"/>
                    <a:pt x="733" y="2627"/>
                  </a:cubicBezTo>
                  <a:cubicBezTo>
                    <a:pt x="1099" y="2399"/>
                    <a:pt x="1487" y="2102"/>
                    <a:pt x="1669" y="1714"/>
                  </a:cubicBezTo>
                  <a:cubicBezTo>
                    <a:pt x="1829" y="1395"/>
                    <a:pt x="1852" y="1007"/>
                    <a:pt x="1715" y="664"/>
                  </a:cubicBezTo>
                  <a:cubicBezTo>
                    <a:pt x="1578" y="322"/>
                    <a:pt x="1304" y="48"/>
                    <a:pt x="916" y="2"/>
                  </a:cubicBezTo>
                  <a:cubicBezTo>
                    <a:pt x="900" y="1"/>
                    <a:pt x="884"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1"/>
            <p:cNvSpPr/>
            <p:nvPr/>
          </p:nvSpPr>
          <p:spPr>
            <a:xfrm>
              <a:off x="1671950" y="1594225"/>
              <a:ext cx="41600" cy="79525"/>
            </a:xfrm>
            <a:custGeom>
              <a:avLst/>
              <a:gdLst/>
              <a:ahLst/>
              <a:cxnLst/>
              <a:rect l="l" t="t" r="r" b="b"/>
              <a:pathLst>
                <a:path w="1664" h="3181" extrusionOk="0">
                  <a:moveTo>
                    <a:pt x="1526" y="0"/>
                  </a:moveTo>
                  <a:cubicBezTo>
                    <a:pt x="1515" y="0"/>
                    <a:pt x="1503" y="2"/>
                    <a:pt x="1491" y="7"/>
                  </a:cubicBezTo>
                  <a:cubicBezTo>
                    <a:pt x="1217" y="121"/>
                    <a:pt x="874" y="236"/>
                    <a:pt x="692" y="487"/>
                  </a:cubicBezTo>
                  <a:cubicBezTo>
                    <a:pt x="441" y="806"/>
                    <a:pt x="441" y="1194"/>
                    <a:pt x="578" y="1559"/>
                  </a:cubicBezTo>
                  <a:cubicBezTo>
                    <a:pt x="623" y="1719"/>
                    <a:pt x="715" y="1902"/>
                    <a:pt x="783" y="2084"/>
                  </a:cubicBezTo>
                  <a:cubicBezTo>
                    <a:pt x="829" y="2244"/>
                    <a:pt x="874" y="2450"/>
                    <a:pt x="783" y="2609"/>
                  </a:cubicBezTo>
                  <a:cubicBezTo>
                    <a:pt x="737" y="2701"/>
                    <a:pt x="669" y="2746"/>
                    <a:pt x="578" y="2746"/>
                  </a:cubicBezTo>
                  <a:cubicBezTo>
                    <a:pt x="555" y="2752"/>
                    <a:pt x="535" y="2755"/>
                    <a:pt x="517" y="2755"/>
                  </a:cubicBezTo>
                  <a:cubicBezTo>
                    <a:pt x="465" y="2755"/>
                    <a:pt x="435" y="2729"/>
                    <a:pt x="418" y="2678"/>
                  </a:cubicBezTo>
                  <a:cubicBezTo>
                    <a:pt x="378" y="2606"/>
                    <a:pt x="313" y="2576"/>
                    <a:pt x="248" y="2576"/>
                  </a:cubicBezTo>
                  <a:cubicBezTo>
                    <a:pt x="125" y="2576"/>
                    <a:pt x="0" y="2681"/>
                    <a:pt x="30" y="2815"/>
                  </a:cubicBezTo>
                  <a:cubicBezTo>
                    <a:pt x="96" y="3065"/>
                    <a:pt x="321" y="3181"/>
                    <a:pt x="553" y="3181"/>
                  </a:cubicBezTo>
                  <a:cubicBezTo>
                    <a:pt x="639" y="3181"/>
                    <a:pt x="726" y="3165"/>
                    <a:pt x="806" y="3134"/>
                  </a:cubicBezTo>
                  <a:cubicBezTo>
                    <a:pt x="1194" y="2975"/>
                    <a:pt x="1308" y="2587"/>
                    <a:pt x="1240" y="2199"/>
                  </a:cubicBezTo>
                  <a:cubicBezTo>
                    <a:pt x="1217" y="1970"/>
                    <a:pt x="1125" y="1765"/>
                    <a:pt x="1034" y="1559"/>
                  </a:cubicBezTo>
                  <a:cubicBezTo>
                    <a:pt x="943" y="1377"/>
                    <a:pt x="852" y="1171"/>
                    <a:pt x="874" y="943"/>
                  </a:cubicBezTo>
                  <a:cubicBezTo>
                    <a:pt x="897" y="578"/>
                    <a:pt x="1285" y="350"/>
                    <a:pt x="1582" y="190"/>
                  </a:cubicBezTo>
                  <a:cubicBezTo>
                    <a:pt x="1663" y="149"/>
                    <a:pt x="1618"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1"/>
            <p:cNvSpPr/>
            <p:nvPr/>
          </p:nvSpPr>
          <p:spPr>
            <a:xfrm>
              <a:off x="1756000" y="1551900"/>
              <a:ext cx="36450" cy="150975"/>
            </a:xfrm>
            <a:custGeom>
              <a:avLst/>
              <a:gdLst/>
              <a:ahLst/>
              <a:cxnLst/>
              <a:rect l="l" t="t" r="r" b="b"/>
              <a:pathLst>
                <a:path w="1458" h="6039" extrusionOk="0">
                  <a:moveTo>
                    <a:pt x="1278" y="0"/>
                  </a:moveTo>
                  <a:cubicBezTo>
                    <a:pt x="1239" y="0"/>
                    <a:pt x="1198" y="17"/>
                    <a:pt x="1164" y="57"/>
                  </a:cubicBezTo>
                  <a:cubicBezTo>
                    <a:pt x="594" y="924"/>
                    <a:pt x="206" y="1906"/>
                    <a:pt x="92" y="2956"/>
                  </a:cubicBezTo>
                  <a:cubicBezTo>
                    <a:pt x="23" y="3481"/>
                    <a:pt x="0" y="4006"/>
                    <a:pt x="69" y="4531"/>
                  </a:cubicBezTo>
                  <a:cubicBezTo>
                    <a:pt x="92" y="4759"/>
                    <a:pt x="137" y="5010"/>
                    <a:pt x="183" y="5261"/>
                  </a:cubicBezTo>
                  <a:cubicBezTo>
                    <a:pt x="251" y="5489"/>
                    <a:pt x="297" y="5809"/>
                    <a:pt x="480" y="5991"/>
                  </a:cubicBezTo>
                  <a:cubicBezTo>
                    <a:pt x="512" y="6024"/>
                    <a:pt x="549" y="6038"/>
                    <a:pt x="585" y="6038"/>
                  </a:cubicBezTo>
                  <a:cubicBezTo>
                    <a:pt x="674" y="6038"/>
                    <a:pt x="760" y="5952"/>
                    <a:pt x="776" y="5854"/>
                  </a:cubicBezTo>
                  <a:cubicBezTo>
                    <a:pt x="776" y="5649"/>
                    <a:pt x="662" y="5398"/>
                    <a:pt x="617" y="5170"/>
                  </a:cubicBezTo>
                  <a:cubicBezTo>
                    <a:pt x="548" y="4941"/>
                    <a:pt x="502" y="4690"/>
                    <a:pt x="480" y="4439"/>
                  </a:cubicBezTo>
                  <a:cubicBezTo>
                    <a:pt x="411" y="3960"/>
                    <a:pt x="411" y="3481"/>
                    <a:pt x="457" y="3001"/>
                  </a:cubicBezTo>
                  <a:cubicBezTo>
                    <a:pt x="548" y="1997"/>
                    <a:pt x="868" y="1038"/>
                    <a:pt x="1393" y="194"/>
                  </a:cubicBezTo>
                  <a:cubicBezTo>
                    <a:pt x="1457" y="97"/>
                    <a:pt x="1373" y="0"/>
                    <a:pt x="1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1"/>
            <p:cNvSpPr/>
            <p:nvPr/>
          </p:nvSpPr>
          <p:spPr>
            <a:xfrm>
              <a:off x="1796500" y="1594725"/>
              <a:ext cx="71375" cy="85625"/>
            </a:xfrm>
            <a:custGeom>
              <a:avLst/>
              <a:gdLst/>
              <a:ahLst/>
              <a:cxnLst/>
              <a:rect l="l" t="t" r="r" b="b"/>
              <a:pathLst>
                <a:path w="2855" h="3425" extrusionOk="0">
                  <a:moveTo>
                    <a:pt x="1659" y="0"/>
                  </a:moveTo>
                  <a:cubicBezTo>
                    <a:pt x="1373" y="0"/>
                    <a:pt x="1113" y="118"/>
                    <a:pt x="937" y="352"/>
                  </a:cubicBezTo>
                  <a:cubicBezTo>
                    <a:pt x="731" y="604"/>
                    <a:pt x="663" y="969"/>
                    <a:pt x="868" y="1243"/>
                  </a:cubicBezTo>
                  <a:cubicBezTo>
                    <a:pt x="892" y="1283"/>
                    <a:pt x="933" y="1300"/>
                    <a:pt x="974" y="1300"/>
                  </a:cubicBezTo>
                  <a:cubicBezTo>
                    <a:pt x="1050" y="1300"/>
                    <a:pt x="1126" y="1240"/>
                    <a:pt x="1097" y="1151"/>
                  </a:cubicBezTo>
                  <a:cubicBezTo>
                    <a:pt x="969" y="811"/>
                    <a:pt x="1277" y="391"/>
                    <a:pt x="1634" y="391"/>
                  </a:cubicBezTo>
                  <a:cubicBezTo>
                    <a:pt x="1660" y="391"/>
                    <a:pt x="1686" y="393"/>
                    <a:pt x="1713" y="398"/>
                  </a:cubicBezTo>
                  <a:cubicBezTo>
                    <a:pt x="2215" y="489"/>
                    <a:pt x="2443" y="1060"/>
                    <a:pt x="2375" y="1517"/>
                  </a:cubicBezTo>
                  <a:cubicBezTo>
                    <a:pt x="2306" y="2019"/>
                    <a:pt x="1987" y="2521"/>
                    <a:pt x="1576" y="2818"/>
                  </a:cubicBezTo>
                  <a:cubicBezTo>
                    <a:pt x="1407" y="2941"/>
                    <a:pt x="1200" y="3026"/>
                    <a:pt x="1009" y="3026"/>
                  </a:cubicBezTo>
                  <a:cubicBezTo>
                    <a:pt x="811" y="3026"/>
                    <a:pt x="630" y="2935"/>
                    <a:pt x="526" y="2703"/>
                  </a:cubicBezTo>
                  <a:cubicBezTo>
                    <a:pt x="320" y="2270"/>
                    <a:pt x="549" y="1699"/>
                    <a:pt x="754" y="1288"/>
                  </a:cubicBezTo>
                  <a:cubicBezTo>
                    <a:pt x="803" y="1191"/>
                    <a:pt x="714" y="1095"/>
                    <a:pt x="626" y="1095"/>
                  </a:cubicBezTo>
                  <a:cubicBezTo>
                    <a:pt x="589" y="1095"/>
                    <a:pt x="553" y="1111"/>
                    <a:pt x="526" y="1151"/>
                  </a:cubicBezTo>
                  <a:cubicBezTo>
                    <a:pt x="275" y="1631"/>
                    <a:pt x="1" y="2270"/>
                    <a:pt x="184" y="2818"/>
                  </a:cubicBezTo>
                  <a:cubicBezTo>
                    <a:pt x="298" y="3092"/>
                    <a:pt x="526" y="3320"/>
                    <a:pt x="800" y="3388"/>
                  </a:cubicBezTo>
                  <a:cubicBezTo>
                    <a:pt x="883" y="3414"/>
                    <a:pt x="967" y="3425"/>
                    <a:pt x="1052" y="3425"/>
                  </a:cubicBezTo>
                  <a:cubicBezTo>
                    <a:pt x="1270" y="3425"/>
                    <a:pt x="1486" y="3350"/>
                    <a:pt x="1667" y="3251"/>
                  </a:cubicBezTo>
                  <a:cubicBezTo>
                    <a:pt x="2283" y="2909"/>
                    <a:pt x="2694" y="2201"/>
                    <a:pt x="2786" y="1517"/>
                  </a:cubicBezTo>
                  <a:cubicBezTo>
                    <a:pt x="2854" y="877"/>
                    <a:pt x="2489" y="124"/>
                    <a:pt x="1804" y="10"/>
                  </a:cubicBezTo>
                  <a:cubicBezTo>
                    <a:pt x="1755" y="4"/>
                    <a:pt x="1707" y="0"/>
                    <a:pt x="1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1"/>
            <p:cNvSpPr/>
            <p:nvPr/>
          </p:nvSpPr>
          <p:spPr>
            <a:xfrm>
              <a:off x="1793650" y="1628950"/>
              <a:ext cx="57100" cy="7950"/>
            </a:xfrm>
            <a:custGeom>
              <a:avLst/>
              <a:gdLst/>
              <a:ahLst/>
              <a:cxnLst/>
              <a:rect l="l" t="t" r="r" b="b"/>
              <a:pathLst>
                <a:path w="2284" h="318" extrusionOk="0">
                  <a:moveTo>
                    <a:pt x="1878" y="0"/>
                  </a:moveTo>
                  <a:cubicBezTo>
                    <a:pt x="1824" y="0"/>
                    <a:pt x="1774" y="11"/>
                    <a:pt x="1713" y="11"/>
                  </a:cubicBezTo>
                  <a:cubicBezTo>
                    <a:pt x="1530" y="11"/>
                    <a:pt x="1370" y="11"/>
                    <a:pt x="1188" y="33"/>
                  </a:cubicBezTo>
                  <a:cubicBezTo>
                    <a:pt x="822" y="33"/>
                    <a:pt x="480" y="56"/>
                    <a:pt x="138" y="79"/>
                  </a:cubicBezTo>
                  <a:cubicBezTo>
                    <a:pt x="1" y="79"/>
                    <a:pt x="1" y="239"/>
                    <a:pt x="138" y="262"/>
                  </a:cubicBezTo>
                  <a:cubicBezTo>
                    <a:pt x="480" y="262"/>
                    <a:pt x="822" y="285"/>
                    <a:pt x="1188" y="307"/>
                  </a:cubicBezTo>
                  <a:lnTo>
                    <a:pt x="1690" y="307"/>
                  </a:lnTo>
                  <a:cubicBezTo>
                    <a:pt x="1751" y="307"/>
                    <a:pt x="1812" y="318"/>
                    <a:pt x="1872" y="318"/>
                  </a:cubicBezTo>
                  <a:cubicBezTo>
                    <a:pt x="1903" y="318"/>
                    <a:pt x="1933" y="315"/>
                    <a:pt x="1964" y="307"/>
                  </a:cubicBezTo>
                  <a:cubicBezTo>
                    <a:pt x="2032" y="307"/>
                    <a:pt x="2146" y="307"/>
                    <a:pt x="2215" y="262"/>
                  </a:cubicBezTo>
                  <a:cubicBezTo>
                    <a:pt x="2283" y="193"/>
                    <a:pt x="2283" y="125"/>
                    <a:pt x="2215" y="79"/>
                  </a:cubicBezTo>
                  <a:cubicBezTo>
                    <a:pt x="2146" y="11"/>
                    <a:pt x="2032" y="11"/>
                    <a:pt x="1964" y="11"/>
                  </a:cubicBezTo>
                  <a:cubicBezTo>
                    <a:pt x="1933" y="3"/>
                    <a:pt x="190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1"/>
            <p:cNvSpPr/>
            <p:nvPr/>
          </p:nvSpPr>
          <p:spPr>
            <a:xfrm>
              <a:off x="1927175" y="1629050"/>
              <a:ext cx="43975" cy="7975"/>
            </a:xfrm>
            <a:custGeom>
              <a:avLst/>
              <a:gdLst/>
              <a:ahLst/>
              <a:cxnLst/>
              <a:rect l="l" t="t" r="r" b="b"/>
              <a:pathLst>
                <a:path w="1759" h="319" extrusionOk="0">
                  <a:moveTo>
                    <a:pt x="1562" y="1"/>
                  </a:moveTo>
                  <a:cubicBezTo>
                    <a:pt x="1524" y="1"/>
                    <a:pt x="1485" y="7"/>
                    <a:pt x="1439" y="7"/>
                  </a:cubicBezTo>
                  <a:lnTo>
                    <a:pt x="1279" y="7"/>
                  </a:lnTo>
                  <a:cubicBezTo>
                    <a:pt x="1142" y="7"/>
                    <a:pt x="1005" y="29"/>
                    <a:pt x="891" y="29"/>
                  </a:cubicBezTo>
                  <a:cubicBezTo>
                    <a:pt x="617" y="52"/>
                    <a:pt x="366" y="52"/>
                    <a:pt x="115" y="75"/>
                  </a:cubicBezTo>
                  <a:cubicBezTo>
                    <a:pt x="1" y="75"/>
                    <a:pt x="1" y="235"/>
                    <a:pt x="115" y="258"/>
                  </a:cubicBezTo>
                  <a:cubicBezTo>
                    <a:pt x="366" y="258"/>
                    <a:pt x="617" y="281"/>
                    <a:pt x="891" y="281"/>
                  </a:cubicBezTo>
                  <a:cubicBezTo>
                    <a:pt x="1005" y="281"/>
                    <a:pt x="1142" y="303"/>
                    <a:pt x="1256" y="303"/>
                  </a:cubicBezTo>
                  <a:lnTo>
                    <a:pt x="1439" y="303"/>
                  </a:lnTo>
                  <a:cubicBezTo>
                    <a:pt x="1477" y="313"/>
                    <a:pt x="1511" y="318"/>
                    <a:pt x="1542" y="318"/>
                  </a:cubicBezTo>
                  <a:cubicBezTo>
                    <a:pt x="1587" y="318"/>
                    <a:pt x="1627" y="307"/>
                    <a:pt x="1667" y="281"/>
                  </a:cubicBezTo>
                  <a:cubicBezTo>
                    <a:pt x="1758" y="212"/>
                    <a:pt x="1758" y="98"/>
                    <a:pt x="1667" y="29"/>
                  </a:cubicBezTo>
                  <a:cubicBezTo>
                    <a:pt x="1633" y="7"/>
                    <a:pt x="1599" y="1"/>
                    <a:pt x="1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1"/>
            <p:cNvSpPr/>
            <p:nvPr/>
          </p:nvSpPr>
          <p:spPr>
            <a:xfrm>
              <a:off x="1936325" y="1603600"/>
              <a:ext cx="12000" cy="50950"/>
            </a:xfrm>
            <a:custGeom>
              <a:avLst/>
              <a:gdLst/>
              <a:ahLst/>
              <a:cxnLst/>
              <a:rect l="l" t="t" r="r" b="b"/>
              <a:pathLst>
                <a:path w="480" h="2038" extrusionOk="0">
                  <a:moveTo>
                    <a:pt x="117" y="0"/>
                  </a:moveTo>
                  <a:cubicBezTo>
                    <a:pt x="66" y="0"/>
                    <a:pt x="15" y="51"/>
                    <a:pt x="46" y="112"/>
                  </a:cubicBezTo>
                  <a:cubicBezTo>
                    <a:pt x="183" y="408"/>
                    <a:pt x="206" y="728"/>
                    <a:pt x="183" y="1047"/>
                  </a:cubicBezTo>
                  <a:cubicBezTo>
                    <a:pt x="183" y="1207"/>
                    <a:pt x="160" y="1344"/>
                    <a:pt x="114" y="1504"/>
                  </a:cubicBezTo>
                  <a:cubicBezTo>
                    <a:pt x="91" y="1572"/>
                    <a:pt x="69" y="1664"/>
                    <a:pt x="69" y="1732"/>
                  </a:cubicBezTo>
                  <a:cubicBezTo>
                    <a:pt x="46" y="1824"/>
                    <a:pt x="0" y="1892"/>
                    <a:pt x="46" y="1983"/>
                  </a:cubicBezTo>
                  <a:cubicBezTo>
                    <a:pt x="62" y="2017"/>
                    <a:pt x="104" y="2038"/>
                    <a:pt x="142" y="2038"/>
                  </a:cubicBezTo>
                  <a:cubicBezTo>
                    <a:pt x="157" y="2038"/>
                    <a:pt x="170" y="2035"/>
                    <a:pt x="183" y="2029"/>
                  </a:cubicBezTo>
                  <a:cubicBezTo>
                    <a:pt x="274" y="2006"/>
                    <a:pt x="320" y="1915"/>
                    <a:pt x="342" y="1846"/>
                  </a:cubicBezTo>
                  <a:cubicBezTo>
                    <a:pt x="388" y="1755"/>
                    <a:pt x="434" y="1687"/>
                    <a:pt x="457" y="1595"/>
                  </a:cubicBezTo>
                  <a:cubicBezTo>
                    <a:pt x="479" y="1413"/>
                    <a:pt x="479" y="1230"/>
                    <a:pt x="479" y="1047"/>
                  </a:cubicBezTo>
                  <a:cubicBezTo>
                    <a:pt x="457" y="682"/>
                    <a:pt x="342" y="340"/>
                    <a:pt x="183" y="43"/>
                  </a:cubicBezTo>
                  <a:cubicBezTo>
                    <a:pt x="167" y="13"/>
                    <a:pt x="142" y="0"/>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1"/>
            <p:cNvSpPr/>
            <p:nvPr/>
          </p:nvSpPr>
          <p:spPr>
            <a:xfrm>
              <a:off x="1991750" y="1584400"/>
              <a:ext cx="80350" cy="80900"/>
            </a:xfrm>
            <a:custGeom>
              <a:avLst/>
              <a:gdLst/>
              <a:ahLst/>
              <a:cxnLst/>
              <a:rect l="l" t="t" r="r" b="b"/>
              <a:pathLst>
                <a:path w="3214" h="3236" extrusionOk="0">
                  <a:moveTo>
                    <a:pt x="2732" y="492"/>
                  </a:moveTo>
                  <a:cubicBezTo>
                    <a:pt x="2620" y="980"/>
                    <a:pt x="2182" y="1409"/>
                    <a:pt x="1676" y="1467"/>
                  </a:cubicBezTo>
                  <a:lnTo>
                    <a:pt x="1676" y="1467"/>
                  </a:lnTo>
                  <a:cubicBezTo>
                    <a:pt x="1687" y="1446"/>
                    <a:pt x="1698" y="1425"/>
                    <a:pt x="1709" y="1405"/>
                  </a:cubicBezTo>
                  <a:cubicBezTo>
                    <a:pt x="1954" y="990"/>
                    <a:pt x="2308" y="669"/>
                    <a:pt x="2732" y="492"/>
                  </a:cubicBezTo>
                  <a:close/>
                  <a:moveTo>
                    <a:pt x="2988" y="1"/>
                  </a:moveTo>
                  <a:cubicBezTo>
                    <a:pt x="2966" y="1"/>
                    <a:pt x="2943" y="4"/>
                    <a:pt x="2919" y="12"/>
                  </a:cubicBezTo>
                  <a:cubicBezTo>
                    <a:pt x="2257" y="149"/>
                    <a:pt x="1709" y="606"/>
                    <a:pt x="1367" y="1176"/>
                  </a:cubicBezTo>
                  <a:cubicBezTo>
                    <a:pt x="1315" y="1254"/>
                    <a:pt x="1268" y="1336"/>
                    <a:pt x="1227" y="1421"/>
                  </a:cubicBezTo>
                  <a:lnTo>
                    <a:pt x="1227" y="1421"/>
                  </a:lnTo>
                  <a:cubicBezTo>
                    <a:pt x="678" y="1246"/>
                    <a:pt x="255" y="666"/>
                    <a:pt x="294" y="104"/>
                  </a:cubicBezTo>
                  <a:cubicBezTo>
                    <a:pt x="294" y="52"/>
                    <a:pt x="244" y="23"/>
                    <a:pt x="199" y="23"/>
                  </a:cubicBezTo>
                  <a:cubicBezTo>
                    <a:pt x="165" y="23"/>
                    <a:pt x="134" y="41"/>
                    <a:pt x="134" y="81"/>
                  </a:cubicBezTo>
                  <a:cubicBezTo>
                    <a:pt x="0" y="808"/>
                    <a:pt x="427" y="1518"/>
                    <a:pt x="1093" y="1770"/>
                  </a:cubicBezTo>
                  <a:lnTo>
                    <a:pt x="1093" y="1770"/>
                  </a:lnTo>
                  <a:cubicBezTo>
                    <a:pt x="1063" y="1875"/>
                    <a:pt x="1040" y="1982"/>
                    <a:pt x="1024" y="2089"/>
                  </a:cubicBezTo>
                  <a:cubicBezTo>
                    <a:pt x="956" y="2409"/>
                    <a:pt x="956" y="2774"/>
                    <a:pt x="1070" y="3094"/>
                  </a:cubicBezTo>
                  <a:cubicBezTo>
                    <a:pt x="1110" y="3173"/>
                    <a:pt x="1166" y="3235"/>
                    <a:pt x="1256" y="3235"/>
                  </a:cubicBezTo>
                  <a:cubicBezTo>
                    <a:pt x="1269" y="3235"/>
                    <a:pt x="1283" y="3234"/>
                    <a:pt x="1298" y="3231"/>
                  </a:cubicBezTo>
                  <a:cubicBezTo>
                    <a:pt x="1390" y="3231"/>
                    <a:pt x="1481" y="3139"/>
                    <a:pt x="1481" y="3025"/>
                  </a:cubicBezTo>
                  <a:cubicBezTo>
                    <a:pt x="1435" y="2751"/>
                    <a:pt x="1390" y="2477"/>
                    <a:pt x="1435" y="2203"/>
                  </a:cubicBezTo>
                  <a:cubicBezTo>
                    <a:pt x="1454" y="2089"/>
                    <a:pt x="1481" y="1975"/>
                    <a:pt x="1516" y="1862"/>
                  </a:cubicBezTo>
                  <a:lnTo>
                    <a:pt x="1516" y="1862"/>
                  </a:lnTo>
                  <a:cubicBezTo>
                    <a:pt x="1546" y="1864"/>
                    <a:pt x="1576" y="1865"/>
                    <a:pt x="1605" y="1865"/>
                  </a:cubicBezTo>
                  <a:cubicBezTo>
                    <a:pt x="2455" y="1865"/>
                    <a:pt x="3214" y="1052"/>
                    <a:pt x="3170" y="218"/>
                  </a:cubicBezTo>
                  <a:cubicBezTo>
                    <a:pt x="3170" y="86"/>
                    <a:pt x="3092" y="1"/>
                    <a:pt x="29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1"/>
            <p:cNvSpPr/>
            <p:nvPr/>
          </p:nvSpPr>
          <p:spPr>
            <a:xfrm>
              <a:off x="2065975" y="1543900"/>
              <a:ext cx="40425" cy="148050"/>
            </a:xfrm>
            <a:custGeom>
              <a:avLst/>
              <a:gdLst/>
              <a:ahLst/>
              <a:cxnLst/>
              <a:rect l="l" t="t" r="r" b="b"/>
              <a:pathLst>
                <a:path w="1617" h="5922" extrusionOk="0">
                  <a:moveTo>
                    <a:pt x="1183" y="1"/>
                  </a:moveTo>
                  <a:cubicBezTo>
                    <a:pt x="1142" y="1"/>
                    <a:pt x="1101" y="36"/>
                    <a:pt x="1114" y="103"/>
                  </a:cubicBezTo>
                  <a:cubicBezTo>
                    <a:pt x="1319" y="1062"/>
                    <a:pt x="1319" y="2112"/>
                    <a:pt x="1114" y="3093"/>
                  </a:cubicBezTo>
                  <a:cubicBezTo>
                    <a:pt x="1023" y="3572"/>
                    <a:pt x="886" y="4029"/>
                    <a:pt x="680" y="4485"/>
                  </a:cubicBezTo>
                  <a:cubicBezTo>
                    <a:pt x="589" y="4691"/>
                    <a:pt x="475" y="4919"/>
                    <a:pt x="361" y="5125"/>
                  </a:cubicBezTo>
                  <a:cubicBezTo>
                    <a:pt x="224" y="5330"/>
                    <a:pt x="87" y="5535"/>
                    <a:pt x="18" y="5764"/>
                  </a:cubicBezTo>
                  <a:cubicBezTo>
                    <a:pt x="0" y="5835"/>
                    <a:pt x="67" y="5921"/>
                    <a:pt x="130" y="5921"/>
                  </a:cubicBezTo>
                  <a:cubicBezTo>
                    <a:pt x="147" y="5921"/>
                    <a:pt x="163" y="5915"/>
                    <a:pt x="178" y="5901"/>
                  </a:cubicBezTo>
                  <a:cubicBezTo>
                    <a:pt x="566" y="5604"/>
                    <a:pt x="794" y="5056"/>
                    <a:pt x="977" y="4622"/>
                  </a:cubicBezTo>
                  <a:cubicBezTo>
                    <a:pt x="1182" y="4143"/>
                    <a:pt x="1342" y="3641"/>
                    <a:pt x="1433" y="3139"/>
                  </a:cubicBezTo>
                  <a:cubicBezTo>
                    <a:pt x="1616" y="2089"/>
                    <a:pt x="1548" y="1062"/>
                    <a:pt x="1251" y="57"/>
                  </a:cubicBezTo>
                  <a:cubicBezTo>
                    <a:pt x="1241" y="19"/>
                    <a:pt x="1212" y="1"/>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1"/>
            <p:cNvSpPr/>
            <p:nvPr/>
          </p:nvSpPr>
          <p:spPr>
            <a:xfrm>
              <a:off x="2142875" y="1647475"/>
              <a:ext cx="38275" cy="7425"/>
            </a:xfrm>
            <a:custGeom>
              <a:avLst/>
              <a:gdLst/>
              <a:ahLst/>
              <a:cxnLst/>
              <a:rect l="l" t="t" r="r" b="b"/>
              <a:pathLst>
                <a:path w="1531" h="297" extrusionOk="0">
                  <a:moveTo>
                    <a:pt x="800" y="0"/>
                  </a:moveTo>
                  <a:cubicBezTo>
                    <a:pt x="572" y="23"/>
                    <a:pt x="343" y="46"/>
                    <a:pt x="115" y="46"/>
                  </a:cubicBezTo>
                  <a:cubicBezTo>
                    <a:pt x="1" y="69"/>
                    <a:pt x="1" y="251"/>
                    <a:pt x="115" y="251"/>
                  </a:cubicBezTo>
                  <a:cubicBezTo>
                    <a:pt x="343" y="274"/>
                    <a:pt x="572" y="297"/>
                    <a:pt x="800" y="297"/>
                  </a:cubicBezTo>
                  <a:lnTo>
                    <a:pt x="1119" y="297"/>
                  </a:lnTo>
                  <a:cubicBezTo>
                    <a:pt x="1188" y="297"/>
                    <a:pt x="1233" y="297"/>
                    <a:pt x="1279" y="274"/>
                  </a:cubicBezTo>
                  <a:cubicBezTo>
                    <a:pt x="1348" y="274"/>
                    <a:pt x="1393" y="274"/>
                    <a:pt x="1462" y="228"/>
                  </a:cubicBezTo>
                  <a:cubicBezTo>
                    <a:pt x="1530" y="205"/>
                    <a:pt x="1530" y="114"/>
                    <a:pt x="1462" y="69"/>
                  </a:cubicBezTo>
                  <a:cubicBezTo>
                    <a:pt x="1393" y="46"/>
                    <a:pt x="1348" y="46"/>
                    <a:pt x="1279" y="23"/>
                  </a:cubicBezTo>
                  <a:cubicBezTo>
                    <a:pt x="1233" y="23"/>
                    <a:pt x="1188" y="0"/>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1"/>
            <p:cNvSpPr/>
            <p:nvPr/>
          </p:nvSpPr>
          <p:spPr>
            <a:xfrm>
              <a:off x="2134900" y="1636050"/>
              <a:ext cx="44525" cy="3450"/>
            </a:xfrm>
            <a:custGeom>
              <a:avLst/>
              <a:gdLst/>
              <a:ahLst/>
              <a:cxnLst/>
              <a:rect l="l" t="t" r="r" b="b"/>
              <a:pathLst>
                <a:path w="1781" h="138" extrusionOk="0">
                  <a:moveTo>
                    <a:pt x="69" y="1"/>
                  </a:moveTo>
                  <a:cubicBezTo>
                    <a:pt x="0" y="1"/>
                    <a:pt x="0" y="137"/>
                    <a:pt x="69" y="137"/>
                  </a:cubicBezTo>
                  <a:lnTo>
                    <a:pt x="1598" y="137"/>
                  </a:lnTo>
                  <a:cubicBezTo>
                    <a:pt x="1667" y="137"/>
                    <a:pt x="1712" y="137"/>
                    <a:pt x="1758" y="92"/>
                  </a:cubicBezTo>
                  <a:cubicBezTo>
                    <a:pt x="1781" y="69"/>
                    <a:pt x="1781" y="46"/>
                    <a:pt x="1758" y="23"/>
                  </a:cubicBezTo>
                  <a:cubicBezTo>
                    <a:pt x="1712" y="1"/>
                    <a:pt x="1667"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1"/>
            <p:cNvSpPr/>
            <p:nvPr/>
          </p:nvSpPr>
          <p:spPr>
            <a:xfrm>
              <a:off x="2256450" y="1625125"/>
              <a:ext cx="46800" cy="53050"/>
            </a:xfrm>
            <a:custGeom>
              <a:avLst/>
              <a:gdLst/>
              <a:ahLst/>
              <a:cxnLst/>
              <a:rect l="l" t="t" r="r" b="b"/>
              <a:pathLst>
                <a:path w="1872" h="2122" extrusionOk="0">
                  <a:moveTo>
                    <a:pt x="1285" y="1"/>
                  </a:moveTo>
                  <a:cubicBezTo>
                    <a:pt x="1177" y="1"/>
                    <a:pt x="1068" y="16"/>
                    <a:pt x="959" y="50"/>
                  </a:cubicBezTo>
                  <a:cubicBezTo>
                    <a:pt x="662" y="141"/>
                    <a:pt x="388" y="323"/>
                    <a:pt x="206" y="574"/>
                  </a:cubicBezTo>
                  <a:cubicBezTo>
                    <a:pt x="46" y="826"/>
                    <a:pt x="0" y="1145"/>
                    <a:pt x="114" y="1442"/>
                  </a:cubicBezTo>
                  <a:cubicBezTo>
                    <a:pt x="228" y="1716"/>
                    <a:pt x="434" y="1944"/>
                    <a:pt x="731" y="2058"/>
                  </a:cubicBezTo>
                  <a:cubicBezTo>
                    <a:pt x="827" y="2099"/>
                    <a:pt x="942" y="2122"/>
                    <a:pt x="1056" y="2122"/>
                  </a:cubicBezTo>
                  <a:cubicBezTo>
                    <a:pt x="1264" y="2122"/>
                    <a:pt x="1472" y="2044"/>
                    <a:pt x="1575" y="1853"/>
                  </a:cubicBezTo>
                  <a:cubicBezTo>
                    <a:pt x="1611" y="1762"/>
                    <a:pt x="1547" y="1672"/>
                    <a:pt x="1463" y="1672"/>
                  </a:cubicBezTo>
                  <a:cubicBezTo>
                    <a:pt x="1440" y="1672"/>
                    <a:pt x="1416" y="1679"/>
                    <a:pt x="1392" y="1693"/>
                  </a:cubicBezTo>
                  <a:cubicBezTo>
                    <a:pt x="1347" y="1716"/>
                    <a:pt x="1301" y="1739"/>
                    <a:pt x="1256" y="1761"/>
                  </a:cubicBezTo>
                  <a:cubicBezTo>
                    <a:pt x="1256" y="1761"/>
                    <a:pt x="1233" y="1784"/>
                    <a:pt x="1210" y="1784"/>
                  </a:cubicBezTo>
                  <a:lnTo>
                    <a:pt x="1141" y="1784"/>
                  </a:lnTo>
                  <a:cubicBezTo>
                    <a:pt x="1050" y="1784"/>
                    <a:pt x="982" y="1784"/>
                    <a:pt x="867" y="1739"/>
                  </a:cubicBezTo>
                  <a:cubicBezTo>
                    <a:pt x="890" y="1739"/>
                    <a:pt x="845" y="1716"/>
                    <a:pt x="822" y="1716"/>
                  </a:cubicBezTo>
                  <a:cubicBezTo>
                    <a:pt x="799" y="1693"/>
                    <a:pt x="776" y="1693"/>
                    <a:pt x="753" y="1670"/>
                  </a:cubicBezTo>
                  <a:cubicBezTo>
                    <a:pt x="708" y="1647"/>
                    <a:pt x="685" y="1624"/>
                    <a:pt x="639" y="1579"/>
                  </a:cubicBezTo>
                  <a:cubicBezTo>
                    <a:pt x="548" y="1510"/>
                    <a:pt x="502" y="1442"/>
                    <a:pt x="434" y="1328"/>
                  </a:cubicBezTo>
                  <a:cubicBezTo>
                    <a:pt x="434" y="1305"/>
                    <a:pt x="434" y="1328"/>
                    <a:pt x="434" y="1282"/>
                  </a:cubicBezTo>
                  <a:cubicBezTo>
                    <a:pt x="411" y="1259"/>
                    <a:pt x="411" y="1236"/>
                    <a:pt x="411" y="1214"/>
                  </a:cubicBezTo>
                  <a:cubicBezTo>
                    <a:pt x="388" y="1145"/>
                    <a:pt x="388" y="1122"/>
                    <a:pt x="388" y="1054"/>
                  </a:cubicBezTo>
                  <a:cubicBezTo>
                    <a:pt x="388" y="1031"/>
                    <a:pt x="388" y="1054"/>
                    <a:pt x="388" y="1008"/>
                  </a:cubicBezTo>
                  <a:cubicBezTo>
                    <a:pt x="411" y="985"/>
                    <a:pt x="411" y="963"/>
                    <a:pt x="411" y="940"/>
                  </a:cubicBezTo>
                  <a:cubicBezTo>
                    <a:pt x="434" y="871"/>
                    <a:pt x="457" y="826"/>
                    <a:pt x="479" y="780"/>
                  </a:cubicBezTo>
                  <a:cubicBezTo>
                    <a:pt x="616" y="574"/>
                    <a:pt x="799" y="438"/>
                    <a:pt x="1027" y="346"/>
                  </a:cubicBezTo>
                  <a:cubicBezTo>
                    <a:pt x="1141" y="301"/>
                    <a:pt x="1278" y="255"/>
                    <a:pt x="1415" y="232"/>
                  </a:cubicBezTo>
                  <a:cubicBezTo>
                    <a:pt x="1484" y="209"/>
                    <a:pt x="1552" y="186"/>
                    <a:pt x="1621" y="186"/>
                  </a:cubicBezTo>
                  <a:lnTo>
                    <a:pt x="1826" y="186"/>
                  </a:lnTo>
                  <a:cubicBezTo>
                    <a:pt x="1872" y="186"/>
                    <a:pt x="1872" y="118"/>
                    <a:pt x="1849" y="118"/>
                  </a:cubicBezTo>
                  <a:cubicBezTo>
                    <a:pt x="1661" y="46"/>
                    <a:pt x="1473"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1"/>
            <p:cNvSpPr/>
            <p:nvPr/>
          </p:nvSpPr>
          <p:spPr>
            <a:xfrm>
              <a:off x="2311800" y="1626325"/>
              <a:ext cx="50225" cy="49050"/>
            </a:xfrm>
            <a:custGeom>
              <a:avLst/>
              <a:gdLst/>
              <a:ahLst/>
              <a:cxnLst/>
              <a:rect l="l" t="t" r="r" b="b"/>
              <a:pathLst>
                <a:path w="2009" h="1962" extrusionOk="0">
                  <a:moveTo>
                    <a:pt x="1037" y="0"/>
                  </a:moveTo>
                  <a:cubicBezTo>
                    <a:pt x="736" y="0"/>
                    <a:pt x="434" y="112"/>
                    <a:pt x="251" y="344"/>
                  </a:cubicBezTo>
                  <a:cubicBezTo>
                    <a:pt x="181" y="432"/>
                    <a:pt x="246" y="533"/>
                    <a:pt x="322" y="533"/>
                  </a:cubicBezTo>
                  <a:cubicBezTo>
                    <a:pt x="344" y="533"/>
                    <a:pt x="367" y="525"/>
                    <a:pt x="388" y="504"/>
                  </a:cubicBezTo>
                  <a:cubicBezTo>
                    <a:pt x="529" y="337"/>
                    <a:pt x="741" y="258"/>
                    <a:pt x="955" y="258"/>
                  </a:cubicBezTo>
                  <a:cubicBezTo>
                    <a:pt x="1296" y="258"/>
                    <a:pt x="1642" y="458"/>
                    <a:pt x="1712" y="823"/>
                  </a:cubicBezTo>
                  <a:cubicBezTo>
                    <a:pt x="1758" y="1097"/>
                    <a:pt x="1644" y="1394"/>
                    <a:pt x="1415" y="1576"/>
                  </a:cubicBezTo>
                  <a:cubicBezTo>
                    <a:pt x="1290" y="1668"/>
                    <a:pt x="1153" y="1713"/>
                    <a:pt x="1016" y="1713"/>
                  </a:cubicBezTo>
                  <a:cubicBezTo>
                    <a:pt x="879" y="1713"/>
                    <a:pt x="742" y="1668"/>
                    <a:pt x="616" y="1576"/>
                  </a:cubicBezTo>
                  <a:cubicBezTo>
                    <a:pt x="479" y="1462"/>
                    <a:pt x="388" y="1325"/>
                    <a:pt x="320" y="1166"/>
                  </a:cubicBezTo>
                  <a:cubicBezTo>
                    <a:pt x="297" y="1074"/>
                    <a:pt x="274" y="1006"/>
                    <a:pt x="251" y="915"/>
                  </a:cubicBezTo>
                  <a:cubicBezTo>
                    <a:pt x="251" y="823"/>
                    <a:pt x="274" y="732"/>
                    <a:pt x="274" y="641"/>
                  </a:cubicBezTo>
                  <a:cubicBezTo>
                    <a:pt x="274" y="591"/>
                    <a:pt x="227" y="554"/>
                    <a:pt x="183" y="554"/>
                  </a:cubicBezTo>
                  <a:cubicBezTo>
                    <a:pt x="166" y="554"/>
                    <a:pt x="150" y="559"/>
                    <a:pt x="137" y="572"/>
                  </a:cubicBezTo>
                  <a:cubicBezTo>
                    <a:pt x="0" y="732"/>
                    <a:pt x="0" y="983"/>
                    <a:pt x="46" y="1166"/>
                  </a:cubicBezTo>
                  <a:cubicBezTo>
                    <a:pt x="69" y="1348"/>
                    <a:pt x="183" y="1531"/>
                    <a:pt x="320" y="1668"/>
                  </a:cubicBezTo>
                  <a:cubicBezTo>
                    <a:pt x="508" y="1856"/>
                    <a:pt x="750" y="1961"/>
                    <a:pt x="996" y="1961"/>
                  </a:cubicBezTo>
                  <a:cubicBezTo>
                    <a:pt x="1138" y="1961"/>
                    <a:pt x="1281" y="1926"/>
                    <a:pt x="1415" y="1850"/>
                  </a:cubicBezTo>
                  <a:cubicBezTo>
                    <a:pt x="1758" y="1691"/>
                    <a:pt x="2009" y="1303"/>
                    <a:pt x="2009" y="915"/>
                  </a:cubicBezTo>
                  <a:cubicBezTo>
                    <a:pt x="2009" y="504"/>
                    <a:pt x="1758" y="184"/>
                    <a:pt x="1370" y="47"/>
                  </a:cubicBezTo>
                  <a:cubicBezTo>
                    <a:pt x="1264" y="16"/>
                    <a:pt x="1151"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1"/>
            <p:cNvSpPr/>
            <p:nvPr/>
          </p:nvSpPr>
          <p:spPr>
            <a:xfrm>
              <a:off x="2366575" y="1628250"/>
              <a:ext cx="44350" cy="50850"/>
            </a:xfrm>
            <a:custGeom>
              <a:avLst/>
              <a:gdLst/>
              <a:ahLst/>
              <a:cxnLst/>
              <a:rect l="l" t="t" r="r" b="b"/>
              <a:pathLst>
                <a:path w="1774" h="2034" extrusionOk="0">
                  <a:moveTo>
                    <a:pt x="1198" y="0"/>
                  </a:moveTo>
                  <a:cubicBezTo>
                    <a:pt x="991" y="0"/>
                    <a:pt x="782" y="52"/>
                    <a:pt x="594" y="153"/>
                  </a:cubicBezTo>
                  <a:cubicBezTo>
                    <a:pt x="411" y="244"/>
                    <a:pt x="251" y="381"/>
                    <a:pt x="160" y="564"/>
                  </a:cubicBezTo>
                  <a:cubicBezTo>
                    <a:pt x="92" y="632"/>
                    <a:pt x="46" y="723"/>
                    <a:pt x="23" y="838"/>
                  </a:cubicBezTo>
                  <a:cubicBezTo>
                    <a:pt x="0" y="906"/>
                    <a:pt x="0" y="974"/>
                    <a:pt x="46" y="1043"/>
                  </a:cubicBezTo>
                  <a:cubicBezTo>
                    <a:pt x="92" y="1111"/>
                    <a:pt x="160" y="1157"/>
                    <a:pt x="206" y="1226"/>
                  </a:cubicBezTo>
                  <a:cubicBezTo>
                    <a:pt x="358" y="1393"/>
                    <a:pt x="520" y="1550"/>
                    <a:pt x="686" y="1704"/>
                  </a:cubicBezTo>
                  <a:lnTo>
                    <a:pt x="686" y="1704"/>
                  </a:lnTo>
                  <a:cubicBezTo>
                    <a:pt x="655" y="1705"/>
                    <a:pt x="625" y="1705"/>
                    <a:pt x="594" y="1705"/>
                  </a:cubicBezTo>
                  <a:cubicBezTo>
                    <a:pt x="525" y="1682"/>
                    <a:pt x="457" y="1659"/>
                    <a:pt x="388" y="1636"/>
                  </a:cubicBezTo>
                  <a:cubicBezTo>
                    <a:pt x="320" y="1614"/>
                    <a:pt x="229" y="1568"/>
                    <a:pt x="160" y="1568"/>
                  </a:cubicBezTo>
                  <a:cubicBezTo>
                    <a:pt x="69" y="1568"/>
                    <a:pt x="0" y="1659"/>
                    <a:pt x="23" y="1728"/>
                  </a:cubicBezTo>
                  <a:cubicBezTo>
                    <a:pt x="92" y="1910"/>
                    <a:pt x="343" y="1979"/>
                    <a:pt x="525" y="2024"/>
                  </a:cubicBezTo>
                  <a:cubicBezTo>
                    <a:pt x="574" y="2031"/>
                    <a:pt x="625" y="2033"/>
                    <a:pt x="676" y="2033"/>
                  </a:cubicBezTo>
                  <a:cubicBezTo>
                    <a:pt x="816" y="2033"/>
                    <a:pt x="962" y="2012"/>
                    <a:pt x="1096" y="1979"/>
                  </a:cubicBezTo>
                  <a:cubicBezTo>
                    <a:pt x="1233" y="1933"/>
                    <a:pt x="1256" y="1796"/>
                    <a:pt x="1164" y="1682"/>
                  </a:cubicBezTo>
                  <a:cubicBezTo>
                    <a:pt x="911" y="1408"/>
                    <a:pt x="639" y="1134"/>
                    <a:pt x="365" y="878"/>
                  </a:cubicBezTo>
                  <a:lnTo>
                    <a:pt x="365" y="878"/>
                  </a:lnTo>
                  <a:cubicBezTo>
                    <a:pt x="433" y="647"/>
                    <a:pt x="601" y="456"/>
                    <a:pt x="822" y="335"/>
                  </a:cubicBezTo>
                  <a:cubicBezTo>
                    <a:pt x="978" y="236"/>
                    <a:pt x="1152" y="181"/>
                    <a:pt x="1328" y="181"/>
                  </a:cubicBezTo>
                  <a:cubicBezTo>
                    <a:pt x="1434" y="181"/>
                    <a:pt x="1540" y="201"/>
                    <a:pt x="1644" y="244"/>
                  </a:cubicBezTo>
                  <a:cubicBezTo>
                    <a:pt x="1649" y="246"/>
                    <a:pt x="1654" y="247"/>
                    <a:pt x="1659" y="247"/>
                  </a:cubicBezTo>
                  <a:cubicBezTo>
                    <a:pt x="1722" y="247"/>
                    <a:pt x="1774" y="128"/>
                    <a:pt x="1689" y="107"/>
                  </a:cubicBezTo>
                  <a:cubicBezTo>
                    <a:pt x="1535" y="35"/>
                    <a:pt x="1367" y="0"/>
                    <a:pt x="1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1"/>
            <p:cNvSpPr/>
            <p:nvPr/>
          </p:nvSpPr>
          <p:spPr>
            <a:xfrm>
              <a:off x="2439050" y="1561700"/>
              <a:ext cx="50625" cy="146275"/>
            </a:xfrm>
            <a:custGeom>
              <a:avLst/>
              <a:gdLst/>
              <a:ahLst/>
              <a:cxnLst/>
              <a:rect l="l" t="t" r="r" b="b"/>
              <a:pathLst>
                <a:path w="2025" h="5851" extrusionOk="0">
                  <a:moveTo>
                    <a:pt x="1886" y="0"/>
                  </a:moveTo>
                  <a:cubicBezTo>
                    <a:pt x="1849" y="0"/>
                    <a:pt x="1810" y="16"/>
                    <a:pt x="1781" y="53"/>
                  </a:cubicBezTo>
                  <a:cubicBezTo>
                    <a:pt x="1050" y="1080"/>
                    <a:pt x="457" y="2267"/>
                    <a:pt x="160" y="3500"/>
                  </a:cubicBezTo>
                  <a:cubicBezTo>
                    <a:pt x="46" y="3956"/>
                    <a:pt x="0" y="4458"/>
                    <a:pt x="114" y="4915"/>
                  </a:cubicBezTo>
                  <a:cubicBezTo>
                    <a:pt x="206" y="5326"/>
                    <a:pt x="457" y="5805"/>
                    <a:pt x="936" y="5851"/>
                  </a:cubicBezTo>
                  <a:cubicBezTo>
                    <a:pt x="1050" y="5851"/>
                    <a:pt x="1096" y="5691"/>
                    <a:pt x="1027" y="5622"/>
                  </a:cubicBezTo>
                  <a:cubicBezTo>
                    <a:pt x="890" y="5462"/>
                    <a:pt x="753" y="5348"/>
                    <a:pt x="662" y="5189"/>
                  </a:cubicBezTo>
                  <a:cubicBezTo>
                    <a:pt x="548" y="5006"/>
                    <a:pt x="502" y="4823"/>
                    <a:pt x="457" y="4618"/>
                  </a:cubicBezTo>
                  <a:cubicBezTo>
                    <a:pt x="388" y="4184"/>
                    <a:pt x="480" y="3705"/>
                    <a:pt x="594" y="3271"/>
                  </a:cubicBezTo>
                  <a:cubicBezTo>
                    <a:pt x="868" y="2153"/>
                    <a:pt x="1324" y="1103"/>
                    <a:pt x="1963" y="144"/>
                  </a:cubicBezTo>
                  <a:cubicBezTo>
                    <a:pt x="2025" y="67"/>
                    <a:pt x="1962" y="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1"/>
            <p:cNvSpPr/>
            <p:nvPr/>
          </p:nvSpPr>
          <p:spPr>
            <a:xfrm>
              <a:off x="2470425" y="1603925"/>
              <a:ext cx="63375" cy="84350"/>
            </a:xfrm>
            <a:custGeom>
              <a:avLst/>
              <a:gdLst/>
              <a:ahLst/>
              <a:cxnLst/>
              <a:rect l="l" t="t" r="r" b="b"/>
              <a:pathLst>
                <a:path w="2535" h="3374" extrusionOk="0">
                  <a:moveTo>
                    <a:pt x="1355" y="389"/>
                  </a:moveTo>
                  <a:cubicBezTo>
                    <a:pt x="1745" y="389"/>
                    <a:pt x="2065" y="799"/>
                    <a:pt x="2101" y="1194"/>
                  </a:cubicBezTo>
                  <a:cubicBezTo>
                    <a:pt x="2146" y="1537"/>
                    <a:pt x="2032" y="1902"/>
                    <a:pt x="1872" y="2199"/>
                  </a:cubicBezTo>
                  <a:cubicBezTo>
                    <a:pt x="1781" y="2358"/>
                    <a:pt x="1690" y="2518"/>
                    <a:pt x="1598" y="2655"/>
                  </a:cubicBezTo>
                  <a:cubicBezTo>
                    <a:pt x="1530" y="2792"/>
                    <a:pt x="1439" y="2906"/>
                    <a:pt x="1279" y="2952"/>
                  </a:cubicBezTo>
                  <a:cubicBezTo>
                    <a:pt x="1237" y="2967"/>
                    <a:pt x="1194" y="2974"/>
                    <a:pt x="1150" y="2974"/>
                  </a:cubicBezTo>
                  <a:cubicBezTo>
                    <a:pt x="933" y="2974"/>
                    <a:pt x="708" y="2800"/>
                    <a:pt x="594" y="2609"/>
                  </a:cubicBezTo>
                  <a:cubicBezTo>
                    <a:pt x="457" y="2427"/>
                    <a:pt x="411" y="2199"/>
                    <a:pt x="411" y="1970"/>
                  </a:cubicBezTo>
                  <a:cubicBezTo>
                    <a:pt x="457" y="1422"/>
                    <a:pt x="799" y="898"/>
                    <a:pt x="1347" y="783"/>
                  </a:cubicBezTo>
                  <a:cubicBezTo>
                    <a:pt x="1416" y="783"/>
                    <a:pt x="1416" y="669"/>
                    <a:pt x="1347" y="669"/>
                  </a:cubicBezTo>
                  <a:cubicBezTo>
                    <a:pt x="1064" y="703"/>
                    <a:pt x="797" y="839"/>
                    <a:pt x="584" y="1037"/>
                  </a:cubicBezTo>
                  <a:lnTo>
                    <a:pt x="584" y="1037"/>
                  </a:lnTo>
                  <a:cubicBezTo>
                    <a:pt x="715" y="817"/>
                    <a:pt x="829" y="619"/>
                    <a:pt x="1028" y="487"/>
                  </a:cubicBezTo>
                  <a:cubicBezTo>
                    <a:pt x="1139" y="419"/>
                    <a:pt x="1250" y="389"/>
                    <a:pt x="1355" y="389"/>
                  </a:cubicBezTo>
                  <a:close/>
                  <a:moveTo>
                    <a:pt x="1368" y="0"/>
                  </a:moveTo>
                  <a:cubicBezTo>
                    <a:pt x="1331" y="0"/>
                    <a:pt x="1294" y="3"/>
                    <a:pt x="1256" y="7"/>
                  </a:cubicBezTo>
                  <a:cubicBezTo>
                    <a:pt x="868" y="53"/>
                    <a:pt x="594" y="281"/>
                    <a:pt x="389" y="601"/>
                  </a:cubicBezTo>
                  <a:cubicBezTo>
                    <a:pt x="275" y="761"/>
                    <a:pt x="206" y="943"/>
                    <a:pt x="138" y="1149"/>
                  </a:cubicBezTo>
                  <a:cubicBezTo>
                    <a:pt x="69" y="1331"/>
                    <a:pt x="1" y="1537"/>
                    <a:pt x="23" y="1719"/>
                  </a:cubicBezTo>
                  <a:cubicBezTo>
                    <a:pt x="23" y="1788"/>
                    <a:pt x="69" y="1839"/>
                    <a:pt x="123" y="1856"/>
                  </a:cubicBezTo>
                  <a:lnTo>
                    <a:pt x="123" y="1856"/>
                  </a:lnTo>
                  <a:cubicBezTo>
                    <a:pt x="70" y="2136"/>
                    <a:pt x="79" y="2448"/>
                    <a:pt x="206" y="2701"/>
                  </a:cubicBezTo>
                  <a:cubicBezTo>
                    <a:pt x="366" y="3020"/>
                    <a:pt x="663" y="3294"/>
                    <a:pt x="1028" y="3363"/>
                  </a:cubicBezTo>
                  <a:cubicBezTo>
                    <a:pt x="1073" y="3370"/>
                    <a:pt x="1117" y="3373"/>
                    <a:pt x="1160" y="3373"/>
                  </a:cubicBezTo>
                  <a:cubicBezTo>
                    <a:pt x="1527" y="3373"/>
                    <a:pt x="1802" y="3121"/>
                    <a:pt x="1986" y="2815"/>
                  </a:cubicBezTo>
                  <a:cubicBezTo>
                    <a:pt x="2215" y="2427"/>
                    <a:pt x="2420" y="1993"/>
                    <a:pt x="2489" y="1559"/>
                  </a:cubicBezTo>
                  <a:cubicBezTo>
                    <a:pt x="2534" y="1149"/>
                    <a:pt x="2443" y="761"/>
                    <a:pt x="2192" y="418"/>
                  </a:cubicBezTo>
                  <a:cubicBezTo>
                    <a:pt x="1987" y="173"/>
                    <a:pt x="1691" y="0"/>
                    <a:pt x="1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1"/>
            <p:cNvSpPr/>
            <p:nvPr/>
          </p:nvSpPr>
          <p:spPr>
            <a:xfrm>
              <a:off x="2468875" y="1644000"/>
              <a:ext cx="43225" cy="11975"/>
            </a:xfrm>
            <a:custGeom>
              <a:avLst/>
              <a:gdLst/>
              <a:ahLst/>
              <a:cxnLst/>
              <a:rect l="l" t="t" r="r" b="b"/>
              <a:pathLst>
                <a:path w="1729" h="479" extrusionOk="0">
                  <a:moveTo>
                    <a:pt x="114" y="0"/>
                  </a:moveTo>
                  <a:cubicBezTo>
                    <a:pt x="15" y="0"/>
                    <a:pt x="0" y="186"/>
                    <a:pt x="108" y="208"/>
                  </a:cubicBezTo>
                  <a:cubicBezTo>
                    <a:pt x="222" y="230"/>
                    <a:pt x="337" y="276"/>
                    <a:pt x="473" y="299"/>
                  </a:cubicBezTo>
                  <a:cubicBezTo>
                    <a:pt x="588" y="322"/>
                    <a:pt x="702" y="344"/>
                    <a:pt x="816" y="367"/>
                  </a:cubicBezTo>
                  <a:cubicBezTo>
                    <a:pt x="930" y="390"/>
                    <a:pt x="1067" y="413"/>
                    <a:pt x="1181" y="436"/>
                  </a:cubicBezTo>
                  <a:cubicBezTo>
                    <a:pt x="1276" y="452"/>
                    <a:pt x="1370" y="478"/>
                    <a:pt x="1464" y="478"/>
                  </a:cubicBezTo>
                  <a:cubicBezTo>
                    <a:pt x="1507" y="478"/>
                    <a:pt x="1549" y="473"/>
                    <a:pt x="1592" y="459"/>
                  </a:cubicBezTo>
                  <a:cubicBezTo>
                    <a:pt x="1660" y="459"/>
                    <a:pt x="1706" y="436"/>
                    <a:pt x="1729" y="367"/>
                  </a:cubicBezTo>
                  <a:cubicBezTo>
                    <a:pt x="1729" y="322"/>
                    <a:pt x="1706" y="230"/>
                    <a:pt x="1660" y="208"/>
                  </a:cubicBezTo>
                  <a:cubicBezTo>
                    <a:pt x="1592" y="185"/>
                    <a:pt x="1546" y="139"/>
                    <a:pt x="1478" y="139"/>
                  </a:cubicBezTo>
                  <a:cubicBezTo>
                    <a:pt x="1409" y="116"/>
                    <a:pt x="1341" y="116"/>
                    <a:pt x="1272" y="116"/>
                  </a:cubicBezTo>
                  <a:cubicBezTo>
                    <a:pt x="1158" y="93"/>
                    <a:pt x="1021" y="71"/>
                    <a:pt x="884" y="71"/>
                  </a:cubicBezTo>
                  <a:cubicBezTo>
                    <a:pt x="770" y="48"/>
                    <a:pt x="633" y="25"/>
                    <a:pt x="519" y="25"/>
                  </a:cubicBezTo>
                  <a:cubicBezTo>
                    <a:pt x="382" y="2"/>
                    <a:pt x="268" y="2"/>
                    <a:pt x="131" y="2"/>
                  </a:cubicBezTo>
                  <a:cubicBezTo>
                    <a:pt x="125" y="1"/>
                    <a:pt x="119"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1"/>
            <p:cNvSpPr/>
            <p:nvPr/>
          </p:nvSpPr>
          <p:spPr>
            <a:xfrm>
              <a:off x="2536875" y="1576200"/>
              <a:ext cx="43150" cy="110925"/>
            </a:xfrm>
            <a:custGeom>
              <a:avLst/>
              <a:gdLst/>
              <a:ahLst/>
              <a:cxnLst/>
              <a:rect l="l" t="t" r="r" b="b"/>
              <a:pathLst>
                <a:path w="1726" h="4437" extrusionOk="0">
                  <a:moveTo>
                    <a:pt x="1220" y="0"/>
                  </a:moveTo>
                  <a:cubicBezTo>
                    <a:pt x="1162" y="0"/>
                    <a:pt x="1101" y="51"/>
                    <a:pt x="1132" y="112"/>
                  </a:cubicBezTo>
                  <a:cubicBezTo>
                    <a:pt x="1337" y="842"/>
                    <a:pt x="1406" y="1596"/>
                    <a:pt x="1200" y="2349"/>
                  </a:cubicBezTo>
                  <a:cubicBezTo>
                    <a:pt x="1109" y="2714"/>
                    <a:pt x="972" y="3056"/>
                    <a:pt x="766" y="3353"/>
                  </a:cubicBezTo>
                  <a:cubicBezTo>
                    <a:pt x="561" y="3673"/>
                    <a:pt x="287" y="3947"/>
                    <a:pt x="59" y="4243"/>
                  </a:cubicBezTo>
                  <a:cubicBezTo>
                    <a:pt x="1" y="4340"/>
                    <a:pt x="106" y="4436"/>
                    <a:pt x="195" y="4436"/>
                  </a:cubicBezTo>
                  <a:cubicBezTo>
                    <a:pt x="211" y="4436"/>
                    <a:pt x="227" y="4433"/>
                    <a:pt x="241" y="4426"/>
                  </a:cubicBezTo>
                  <a:cubicBezTo>
                    <a:pt x="607" y="4243"/>
                    <a:pt x="881" y="3878"/>
                    <a:pt x="1063" y="3536"/>
                  </a:cubicBezTo>
                  <a:cubicBezTo>
                    <a:pt x="1291" y="3193"/>
                    <a:pt x="1428" y="2805"/>
                    <a:pt x="1542" y="2417"/>
                  </a:cubicBezTo>
                  <a:cubicBezTo>
                    <a:pt x="1725" y="1618"/>
                    <a:pt x="1679" y="751"/>
                    <a:pt x="1291" y="44"/>
                  </a:cubicBezTo>
                  <a:cubicBezTo>
                    <a:pt x="1276" y="13"/>
                    <a:pt x="1248"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1"/>
            <p:cNvSpPr/>
            <p:nvPr/>
          </p:nvSpPr>
          <p:spPr>
            <a:xfrm>
              <a:off x="2622775" y="1621150"/>
              <a:ext cx="41500" cy="53525"/>
            </a:xfrm>
            <a:custGeom>
              <a:avLst/>
              <a:gdLst/>
              <a:ahLst/>
              <a:cxnLst/>
              <a:rect l="l" t="t" r="r" b="b"/>
              <a:pathLst>
                <a:path w="1660" h="2141" extrusionOk="0">
                  <a:moveTo>
                    <a:pt x="1507" y="1"/>
                  </a:moveTo>
                  <a:cubicBezTo>
                    <a:pt x="1499" y="1"/>
                    <a:pt x="1492" y="2"/>
                    <a:pt x="1485" y="3"/>
                  </a:cubicBezTo>
                  <a:cubicBezTo>
                    <a:pt x="1028" y="163"/>
                    <a:pt x="526" y="345"/>
                    <a:pt x="252" y="779"/>
                  </a:cubicBezTo>
                  <a:cubicBezTo>
                    <a:pt x="1" y="1144"/>
                    <a:pt x="47" y="1669"/>
                    <a:pt x="366" y="1966"/>
                  </a:cubicBezTo>
                  <a:cubicBezTo>
                    <a:pt x="482" y="2067"/>
                    <a:pt x="643" y="2141"/>
                    <a:pt x="798" y="2141"/>
                  </a:cubicBezTo>
                  <a:cubicBezTo>
                    <a:pt x="888" y="2141"/>
                    <a:pt x="975" y="2116"/>
                    <a:pt x="1051" y="2057"/>
                  </a:cubicBezTo>
                  <a:cubicBezTo>
                    <a:pt x="1119" y="1989"/>
                    <a:pt x="1074" y="1852"/>
                    <a:pt x="982" y="1852"/>
                  </a:cubicBezTo>
                  <a:cubicBezTo>
                    <a:pt x="937" y="1829"/>
                    <a:pt x="891" y="1829"/>
                    <a:pt x="845" y="1829"/>
                  </a:cubicBezTo>
                  <a:cubicBezTo>
                    <a:pt x="800" y="1829"/>
                    <a:pt x="754" y="1806"/>
                    <a:pt x="754" y="1806"/>
                  </a:cubicBezTo>
                  <a:cubicBezTo>
                    <a:pt x="686" y="1761"/>
                    <a:pt x="617" y="1692"/>
                    <a:pt x="572" y="1624"/>
                  </a:cubicBezTo>
                  <a:cubicBezTo>
                    <a:pt x="480" y="1464"/>
                    <a:pt x="412" y="1281"/>
                    <a:pt x="457" y="1099"/>
                  </a:cubicBezTo>
                  <a:cubicBezTo>
                    <a:pt x="503" y="893"/>
                    <a:pt x="686" y="688"/>
                    <a:pt x="868" y="574"/>
                  </a:cubicBezTo>
                  <a:cubicBezTo>
                    <a:pt x="1074" y="414"/>
                    <a:pt x="1302" y="300"/>
                    <a:pt x="1553" y="186"/>
                  </a:cubicBezTo>
                  <a:cubicBezTo>
                    <a:pt x="1660" y="143"/>
                    <a:pt x="1607" y="1"/>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1"/>
            <p:cNvSpPr/>
            <p:nvPr/>
          </p:nvSpPr>
          <p:spPr>
            <a:xfrm>
              <a:off x="2662225" y="1627700"/>
              <a:ext cx="51325" cy="48825"/>
            </a:xfrm>
            <a:custGeom>
              <a:avLst/>
              <a:gdLst/>
              <a:ahLst/>
              <a:cxnLst/>
              <a:rect l="l" t="t" r="r" b="b"/>
              <a:pathLst>
                <a:path w="2053" h="1953" extrusionOk="0">
                  <a:moveTo>
                    <a:pt x="1226" y="309"/>
                  </a:moveTo>
                  <a:cubicBezTo>
                    <a:pt x="1471" y="309"/>
                    <a:pt x="1782" y="426"/>
                    <a:pt x="1824" y="677"/>
                  </a:cubicBezTo>
                  <a:cubicBezTo>
                    <a:pt x="1870" y="882"/>
                    <a:pt x="1755" y="1088"/>
                    <a:pt x="1664" y="1248"/>
                  </a:cubicBezTo>
                  <a:cubicBezTo>
                    <a:pt x="1573" y="1384"/>
                    <a:pt x="1436" y="1499"/>
                    <a:pt x="1299" y="1590"/>
                  </a:cubicBezTo>
                  <a:cubicBezTo>
                    <a:pt x="1186" y="1641"/>
                    <a:pt x="1064" y="1674"/>
                    <a:pt x="948" y="1674"/>
                  </a:cubicBezTo>
                  <a:cubicBezTo>
                    <a:pt x="805" y="1674"/>
                    <a:pt x="669" y="1624"/>
                    <a:pt x="569" y="1499"/>
                  </a:cubicBezTo>
                  <a:cubicBezTo>
                    <a:pt x="432" y="1316"/>
                    <a:pt x="363" y="974"/>
                    <a:pt x="614" y="837"/>
                  </a:cubicBezTo>
                  <a:cubicBezTo>
                    <a:pt x="709" y="780"/>
                    <a:pt x="662" y="660"/>
                    <a:pt x="578" y="660"/>
                  </a:cubicBezTo>
                  <a:cubicBezTo>
                    <a:pt x="566" y="660"/>
                    <a:pt x="553" y="663"/>
                    <a:pt x="540" y="668"/>
                  </a:cubicBezTo>
                  <a:lnTo>
                    <a:pt x="540" y="668"/>
                  </a:lnTo>
                  <a:cubicBezTo>
                    <a:pt x="591" y="625"/>
                    <a:pt x="648" y="583"/>
                    <a:pt x="705" y="540"/>
                  </a:cubicBezTo>
                  <a:cubicBezTo>
                    <a:pt x="842" y="449"/>
                    <a:pt x="1002" y="357"/>
                    <a:pt x="1162" y="312"/>
                  </a:cubicBezTo>
                  <a:cubicBezTo>
                    <a:pt x="1183" y="310"/>
                    <a:pt x="1204" y="309"/>
                    <a:pt x="1226" y="309"/>
                  </a:cubicBezTo>
                  <a:close/>
                  <a:moveTo>
                    <a:pt x="1233" y="1"/>
                  </a:moveTo>
                  <a:cubicBezTo>
                    <a:pt x="1035" y="1"/>
                    <a:pt x="840" y="66"/>
                    <a:pt x="660" y="175"/>
                  </a:cubicBezTo>
                  <a:cubicBezTo>
                    <a:pt x="523" y="243"/>
                    <a:pt x="409" y="335"/>
                    <a:pt x="317" y="426"/>
                  </a:cubicBezTo>
                  <a:cubicBezTo>
                    <a:pt x="203" y="517"/>
                    <a:pt x="66" y="608"/>
                    <a:pt x="21" y="768"/>
                  </a:cubicBezTo>
                  <a:cubicBezTo>
                    <a:pt x="0" y="850"/>
                    <a:pt x="71" y="932"/>
                    <a:pt x="168" y="932"/>
                  </a:cubicBezTo>
                  <a:cubicBezTo>
                    <a:pt x="179" y="932"/>
                    <a:pt x="191" y="930"/>
                    <a:pt x="203" y="928"/>
                  </a:cubicBezTo>
                  <a:cubicBezTo>
                    <a:pt x="239" y="921"/>
                    <a:pt x="268" y="907"/>
                    <a:pt x="294" y="889"/>
                  </a:cubicBezTo>
                  <a:lnTo>
                    <a:pt x="294" y="889"/>
                  </a:lnTo>
                  <a:cubicBezTo>
                    <a:pt x="204" y="1066"/>
                    <a:pt x="219" y="1302"/>
                    <a:pt x="295" y="1499"/>
                  </a:cubicBezTo>
                  <a:cubicBezTo>
                    <a:pt x="420" y="1768"/>
                    <a:pt x="673" y="1952"/>
                    <a:pt x="964" y="1952"/>
                  </a:cubicBezTo>
                  <a:cubicBezTo>
                    <a:pt x="1043" y="1952"/>
                    <a:pt x="1125" y="1939"/>
                    <a:pt x="1208" y="1909"/>
                  </a:cubicBezTo>
                  <a:cubicBezTo>
                    <a:pt x="1618" y="1773"/>
                    <a:pt x="1915" y="1362"/>
                    <a:pt x="2007" y="928"/>
                  </a:cubicBezTo>
                  <a:cubicBezTo>
                    <a:pt x="2052" y="723"/>
                    <a:pt x="2029" y="494"/>
                    <a:pt x="1892" y="312"/>
                  </a:cubicBezTo>
                  <a:cubicBezTo>
                    <a:pt x="1778" y="152"/>
                    <a:pt x="1596" y="61"/>
                    <a:pt x="1390" y="15"/>
                  </a:cubicBezTo>
                  <a:cubicBezTo>
                    <a:pt x="1338" y="5"/>
                    <a:pt x="1285"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1"/>
            <p:cNvSpPr/>
            <p:nvPr/>
          </p:nvSpPr>
          <p:spPr>
            <a:xfrm>
              <a:off x="2721500" y="1611750"/>
              <a:ext cx="31425" cy="61025"/>
            </a:xfrm>
            <a:custGeom>
              <a:avLst/>
              <a:gdLst/>
              <a:ahLst/>
              <a:cxnLst/>
              <a:rect l="l" t="t" r="r" b="b"/>
              <a:pathLst>
                <a:path w="1257" h="2441" extrusionOk="0">
                  <a:moveTo>
                    <a:pt x="1047" y="0"/>
                  </a:moveTo>
                  <a:cubicBezTo>
                    <a:pt x="1026" y="0"/>
                    <a:pt x="1004" y="4"/>
                    <a:pt x="982" y="14"/>
                  </a:cubicBezTo>
                  <a:cubicBezTo>
                    <a:pt x="549" y="219"/>
                    <a:pt x="297" y="721"/>
                    <a:pt x="297" y="1178"/>
                  </a:cubicBezTo>
                  <a:cubicBezTo>
                    <a:pt x="275" y="1429"/>
                    <a:pt x="343" y="1680"/>
                    <a:pt x="457" y="1886"/>
                  </a:cubicBezTo>
                  <a:cubicBezTo>
                    <a:pt x="502" y="1998"/>
                    <a:pt x="569" y="2066"/>
                    <a:pt x="658" y="2155"/>
                  </a:cubicBezTo>
                  <a:lnTo>
                    <a:pt x="658" y="2155"/>
                  </a:lnTo>
                  <a:cubicBezTo>
                    <a:pt x="614" y="2158"/>
                    <a:pt x="570" y="2159"/>
                    <a:pt x="526" y="2159"/>
                  </a:cubicBezTo>
                  <a:cubicBezTo>
                    <a:pt x="389" y="2182"/>
                    <a:pt x="183" y="2159"/>
                    <a:pt x="69" y="2228"/>
                  </a:cubicBezTo>
                  <a:cubicBezTo>
                    <a:pt x="24" y="2274"/>
                    <a:pt x="1" y="2365"/>
                    <a:pt x="69" y="2411"/>
                  </a:cubicBezTo>
                  <a:cubicBezTo>
                    <a:pt x="122" y="2433"/>
                    <a:pt x="178" y="2441"/>
                    <a:pt x="234" y="2441"/>
                  </a:cubicBezTo>
                  <a:cubicBezTo>
                    <a:pt x="346" y="2441"/>
                    <a:pt x="457" y="2411"/>
                    <a:pt x="549" y="2411"/>
                  </a:cubicBezTo>
                  <a:cubicBezTo>
                    <a:pt x="708" y="2388"/>
                    <a:pt x="891" y="2388"/>
                    <a:pt x="1051" y="2365"/>
                  </a:cubicBezTo>
                  <a:cubicBezTo>
                    <a:pt x="1188" y="2365"/>
                    <a:pt x="1233" y="2205"/>
                    <a:pt x="1119" y="2137"/>
                  </a:cubicBezTo>
                  <a:cubicBezTo>
                    <a:pt x="800" y="1931"/>
                    <a:pt x="663" y="1543"/>
                    <a:pt x="640" y="1178"/>
                  </a:cubicBezTo>
                  <a:cubicBezTo>
                    <a:pt x="617" y="813"/>
                    <a:pt x="777" y="425"/>
                    <a:pt x="1119" y="242"/>
                  </a:cubicBezTo>
                  <a:cubicBezTo>
                    <a:pt x="1257" y="163"/>
                    <a:pt x="1174"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1"/>
            <p:cNvSpPr/>
            <p:nvPr/>
          </p:nvSpPr>
          <p:spPr>
            <a:xfrm>
              <a:off x="2786550" y="1538950"/>
              <a:ext cx="71900" cy="147450"/>
            </a:xfrm>
            <a:custGeom>
              <a:avLst/>
              <a:gdLst/>
              <a:ahLst/>
              <a:cxnLst/>
              <a:rect l="l" t="t" r="r" b="b"/>
              <a:pathLst>
                <a:path w="2876" h="5898" extrusionOk="0">
                  <a:moveTo>
                    <a:pt x="2700" y="0"/>
                  </a:moveTo>
                  <a:cubicBezTo>
                    <a:pt x="2675" y="0"/>
                    <a:pt x="2649" y="8"/>
                    <a:pt x="2626" y="27"/>
                  </a:cubicBezTo>
                  <a:cubicBezTo>
                    <a:pt x="1644" y="917"/>
                    <a:pt x="891" y="2059"/>
                    <a:pt x="434" y="3291"/>
                  </a:cubicBezTo>
                  <a:cubicBezTo>
                    <a:pt x="229" y="3816"/>
                    <a:pt x="1" y="4455"/>
                    <a:pt x="46" y="5026"/>
                  </a:cubicBezTo>
                  <a:cubicBezTo>
                    <a:pt x="86" y="5301"/>
                    <a:pt x="294" y="5898"/>
                    <a:pt x="658" y="5898"/>
                  </a:cubicBezTo>
                  <a:cubicBezTo>
                    <a:pt x="716" y="5898"/>
                    <a:pt x="779" y="5882"/>
                    <a:pt x="845" y="5848"/>
                  </a:cubicBezTo>
                  <a:cubicBezTo>
                    <a:pt x="891" y="5802"/>
                    <a:pt x="914" y="5733"/>
                    <a:pt x="845" y="5688"/>
                  </a:cubicBezTo>
                  <a:cubicBezTo>
                    <a:pt x="708" y="5551"/>
                    <a:pt x="571" y="5505"/>
                    <a:pt x="480" y="5300"/>
                  </a:cubicBezTo>
                  <a:cubicBezTo>
                    <a:pt x="412" y="5117"/>
                    <a:pt x="389" y="4889"/>
                    <a:pt x="412" y="4683"/>
                  </a:cubicBezTo>
                  <a:cubicBezTo>
                    <a:pt x="457" y="4136"/>
                    <a:pt x="663" y="3565"/>
                    <a:pt x="845" y="3040"/>
                  </a:cubicBezTo>
                  <a:cubicBezTo>
                    <a:pt x="1279" y="1967"/>
                    <a:pt x="1941" y="986"/>
                    <a:pt x="2786" y="210"/>
                  </a:cubicBezTo>
                  <a:cubicBezTo>
                    <a:pt x="2876" y="119"/>
                    <a:pt x="2794" y="0"/>
                    <a:pt x="2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1"/>
            <p:cNvSpPr/>
            <p:nvPr/>
          </p:nvSpPr>
          <p:spPr>
            <a:xfrm>
              <a:off x="2837000" y="1593225"/>
              <a:ext cx="84825" cy="71500"/>
            </a:xfrm>
            <a:custGeom>
              <a:avLst/>
              <a:gdLst/>
              <a:ahLst/>
              <a:cxnLst/>
              <a:rect l="l" t="t" r="r" b="b"/>
              <a:pathLst>
                <a:path w="3393" h="2860" extrusionOk="0">
                  <a:moveTo>
                    <a:pt x="2850" y="572"/>
                  </a:moveTo>
                  <a:cubicBezTo>
                    <a:pt x="2892" y="572"/>
                    <a:pt x="2935" y="574"/>
                    <a:pt x="2978" y="578"/>
                  </a:cubicBezTo>
                  <a:lnTo>
                    <a:pt x="2978" y="578"/>
                  </a:lnTo>
                  <a:cubicBezTo>
                    <a:pt x="2696" y="1002"/>
                    <a:pt x="2223" y="1265"/>
                    <a:pt x="1720" y="1265"/>
                  </a:cubicBezTo>
                  <a:cubicBezTo>
                    <a:pt x="1669" y="1265"/>
                    <a:pt x="1618" y="1263"/>
                    <a:pt x="1566" y="1257"/>
                  </a:cubicBezTo>
                  <a:cubicBezTo>
                    <a:pt x="1563" y="1257"/>
                    <a:pt x="1559" y="1256"/>
                    <a:pt x="1555" y="1256"/>
                  </a:cubicBezTo>
                  <a:lnTo>
                    <a:pt x="1555" y="1256"/>
                  </a:lnTo>
                  <a:cubicBezTo>
                    <a:pt x="1587" y="1217"/>
                    <a:pt x="1621" y="1179"/>
                    <a:pt x="1658" y="1143"/>
                  </a:cubicBezTo>
                  <a:cubicBezTo>
                    <a:pt x="1969" y="813"/>
                    <a:pt x="2398" y="572"/>
                    <a:pt x="2850" y="572"/>
                  </a:cubicBezTo>
                  <a:close/>
                  <a:moveTo>
                    <a:pt x="133" y="1"/>
                  </a:moveTo>
                  <a:cubicBezTo>
                    <a:pt x="67" y="1"/>
                    <a:pt x="1" y="58"/>
                    <a:pt x="14" y="139"/>
                  </a:cubicBezTo>
                  <a:cubicBezTo>
                    <a:pt x="99" y="696"/>
                    <a:pt x="471" y="1192"/>
                    <a:pt x="965" y="1448"/>
                  </a:cubicBezTo>
                  <a:lnTo>
                    <a:pt x="965" y="1448"/>
                  </a:lnTo>
                  <a:cubicBezTo>
                    <a:pt x="915" y="1547"/>
                    <a:pt x="872" y="1651"/>
                    <a:pt x="836" y="1759"/>
                  </a:cubicBezTo>
                  <a:cubicBezTo>
                    <a:pt x="790" y="1919"/>
                    <a:pt x="768" y="2079"/>
                    <a:pt x="745" y="2261"/>
                  </a:cubicBezTo>
                  <a:cubicBezTo>
                    <a:pt x="745" y="2353"/>
                    <a:pt x="745" y="2421"/>
                    <a:pt x="768" y="2512"/>
                  </a:cubicBezTo>
                  <a:cubicBezTo>
                    <a:pt x="790" y="2604"/>
                    <a:pt x="836" y="2695"/>
                    <a:pt x="882" y="2786"/>
                  </a:cubicBezTo>
                  <a:cubicBezTo>
                    <a:pt x="907" y="2837"/>
                    <a:pt x="958" y="2860"/>
                    <a:pt x="1010" y="2860"/>
                  </a:cubicBezTo>
                  <a:cubicBezTo>
                    <a:pt x="1099" y="2860"/>
                    <a:pt x="1193" y="2795"/>
                    <a:pt x="1178" y="2695"/>
                  </a:cubicBezTo>
                  <a:cubicBezTo>
                    <a:pt x="1178" y="2627"/>
                    <a:pt x="1178" y="2558"/>
                    <a:pt x="1178" y="2490"/>
                  </a:cubicBezTo>
                  <a:cubicBezTo>
                    <a:pt x="1178" y="2398"/>
                    <a:pt x="1178" y="2330"/>
                    <a:pt x="1178" y="2261"/>
                  </a:cubicBezTo>
                  <a:cubicBezTo>
                    <a:pt x="1178" y="2124"/>
                    <a:pt x="1201" y="2010"/>
                    <a:pt x="1224" y="1873"/>
                  </a:cubicBezTo>
                  <a:cubicBezTo>
                    <a:pt x="1257" y="1775"/>
                    <a:pt x="1295" y="1681"/>
                    <a:pt x="1340" y="1590"/>
                  </a:cubicBezTo>
                  <a:lnTo>
                    <a:pt x="1340" y="1590"/>
                  </a:lnTo>
                  <a:cubicBezTo>
                    <a:pt x="1400" y="1604"/>
                    <a:pt x="1460" y="1615"/>
                    <a:pt x="1521" y="1622"/>
                  </a:cubicBezTo>
                  <a:cubicBezTo>
                    <a:pt x="1584" y="1630"/>
                    <a:pt x="1648" y="1633"/>
                    <a:pt x="1711" y="1633"/>
                  </a:cubicBezTo>
                  <a:cubicBezTo>
                    <a:pt x="2417" y="1633"/>
                    <a:pt x="3076" y="1176"/>
                    <a:pt x="3370" y="527"/>
                  </a:cubicBezTo>
                  <a:cubicBezTo>
                    <a:pt x="3392" y="458"/>
                    <a:pt x="3370" y="344"/>
                    <a:pt x="3278" y="298"/>
                  </a:cubicBezTo>
                  <a:cubicBezTo>
                    <a:pt x="3134" y="266"/>
                    <a:pt x="2991" y="250"/>
                    <a:pt x="2850" y="250"/>
                  </a:cubicBezTo>
                  <a:cubicBezTo>
                    <a:pt x="2299" y="250"/>
                    <a:pt x="1784" y="487"/>
                    <a:pt x="1384" y="869"/>
                  </a:cubicBezTo>
                  <a:cubicBezTo>
                    <a:pt x="1296" y="957"/>
                    <a:pt x="1217" y="1050"/>
                    <a:pt x="1146" y="1149"/>
                  </a:cubicBezTo>
                  <a:lnTo>
                    <a:pt x="1146" y="1149"/>
                  </a:lnTo>
                  <a:cubicBezTo>
                    <a:pt x="698" y="962"/>
                    <a:pt x="348" y="568"/>
                    <a:pt x="243" y="93"/>
                  </a:cubicBezTo>
                  <a:cubicBezTo>
                    <a:pt x="224" y="28"/>
                    <a:pt x="179"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1"/>
            <p:cNvSpPr/>
            <p:nvPr/>
          </p:nvSpPr>
          <p:spPr>
            <a:xfrm>
              <a:off x="2920950" y="1548800"/>
              <a:ext cx="43100" cy="153950"/>
            </a:xfrm>
            <a:custGeom>
              <a:avLst/>
              <a:gdLst/>
              <a:ahLst/>
              <a:cxnLst/>
              <a:rect l="l" t="t" r="r" b="b"/>
              <a:pathLst>
                <a:path w="1724" h="6158" extrusionOk="0">
                  <a:moveTo>
                    <a:pt x="1244" y="1"/>
                  </a:moveTo>
                  <a:cubicBezTo>
                    <a:pt x="1191" y="1"/>
                    <a:pt x="1139" y="44"/>
                    <a:pt x="1153" y="112"/>
                  </a:cubicBezTo>
                  <a:cubicBezTo>
                    <a:pt x="1313" y="1140"/>
                    <a:pt x="1381" y="2121"/>
                    <a:pt x="1176" y="3148"/>
                  </a:cubicBezTo>
                  <a:cubicBezTo>
                    <a:pt x="1084" y="3650"/>
                    <a:pt x="925" y="4130"/>
                    <a:pt x="742" y="4586"/>
                  </a:cubicBezTo>
                  <a:cubicBezTo>
                    <a:pt x="537" y="5043"/>
                    <a:pt x="263" y="5476"/>
                    <a:pt x="34" y="5956"/>
                  </a:cubicBezTo>
                  <a:cubicBezTo>
                    <a:pt x="1" y="6057"/>
                    <a:pt x="67" y="6158"/>
                    <a:pt x="159" y="6158"/>
                  </a:cubicBezTo>
                  <a:cubicBezTo>
                    <a:pt x="191" y="6158"/>
                    <a:pt x="227" y="6145"/>
                    <a:pt x="263" y="6115"/>
                  </a:cubicBezTo>
                  <a:cubicBezTo>
                    <a:pt x="651" y="5750"/>
                    <a:pt x="879" y="5271"/>
                    <a:pt x="1084" y="4792"/>
                  </a:cubicBezTo>
                  <a:cubicBezTo>
                    <a:pt x="1290" y="4289"/>
                    <a:pt x="1450" y="3764"/>
                    <a:pt x="1541" y="3217"/>
                  </a:cubicBezTo>
                  <a:cubicBezTo>
                    <a:pt x="1723" y="2212"/>
                    <a:pt x="1701" y="1048"/>
                    <a:pt x="1335" y="67"/>
                  </a:cubicBezTo>
                  <a:cubicBezTo>
                    <a:pt x="1317" y="21"/>
                    <a:pt x="1280" y="1"/>
                    <a:pt x="1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1"/>
            <p:cNvSpPr/>
            <p:nvPr/>
          </p:nvSpPr>
          <p:spPr>
            <a:xfrm>
              <a:off x="3024500" y="1651300"/>
              <a:ext cx="53100" cy="9350"/>
            </a:xfrm>
            <a:custGeom>
              <a:avLst/>
              <a:gdLst/>
              <a:ahLst/>
              <a:cxnLst/>
              <a:rect l="l" t="t" r="r" b="b"/>
              <a:pathLst>
                <a:path w="2124" h="374" extrusionOk="0">
                  <a:moveTo>
                    <a:pt x="1803" y="1"/>
                  </a:moveTo>
                  <a:cubicBezTo>
                    <a:pt x="1736" y="1"/>
                    <a:pt x="1671" y="7"/>
                    <a:pt x="1622" y="7"/>
                  </a:cubicBezTo>
                  <a:lnTo>
                    <a:pt x="1119" y="7"/>
                  </a:lnTo>
                  <a:cubicBezTo>
                    <a:pt x="777" y="30"/>
                    <a:pt x="435" y="30"/>
                    <a:pt x="115" y="75"/>
                  </a:cubicBezTo>
                  <a:cubicBezTo>
                    <a:pt x="1" y="98"/>
                    <a:pt x="1" y="281"/>
                    <a:pt x="115" y="304"/>
                  </a:cubicBezTo>
                  <a:cubicBezTo>
                    <a:pt x="435" y="349"/>
                    <a:pt x="777" y="349"/>
                    <a:pt x="1119" y="349"/>
                  </a:cubicBezTo>
                  <a:lnTo>
                    <a:pt x="1622" y="349"/>
                  </a:lnTo>
                  <a:cubicBezTo>
                    <a:pt x="1681" y="359"/>
                    <a:pt x="1761" y="373"/>
                    <a:pt x="1841" y="373"/>
                  </a:cubicBezTo>
                  <a:cubicBezTo>
                    <a:pt x="1946" y="373"/>
                    <a:pt x="2049" y="349"/>
                    <a:pt x="2101" y="258"/>
                  </a:cubicBezTo>
                  <a:cubicBezTo>
                    <a:pt x="2124" y="212"/>
                    <a:pt x="2124" y="167"/>
                    <a:pt x="2101" y="121"/>
                  </a:cubicBezTo>
                  <a:cubicBezTo>
                    <a:pt x="2043" y="19"/>
                    <a:pt x="1920" y="1"/>
                    <a:pt x="1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1"/>
            <p:cNvSpPr/>
            <p:nvPr/>
          </p:nvSpPr>
          <p:spPr>
            <a:xfrm>
              <a:off x="3119225" y="1629725"/>
              <a:ext cx="80350" cy="57775"/>
            </a:xfrm>
            <a:custGeom>
              <a:avLst/>
              <a:gdLst/>
              <a:ahLst/>
              <a:cxnLst/>
              <a:rect l="l" t="t" r="r" b="b"/>
              <a:pathLst>
                <a:path w="3214" h="2311" extrusionOk="0">
                  <a:moveTo>
                    <a:pt x="2031" y="0"/>
                  </a:moveTo>
                  <a:cubicBezTo>
                    <a:pt x="2024" y="0"/>
                    <a:pt x="2017" y="1"/>
                    <a:pt x="2010" y="2"/>
                  </a:cubicBezTo>
                  <a:cubicBezTo>
                    <a:pt x="1622" y="117"/>
                    <a:pt x="1234" y="231"/>
                    <a:pt x="846" y="322"/>
                  </a:cubicBezTo>
                  <a:cubicBezTo>
                    <a:pt x="549" y="368"/>
                    <a:pt x="161" y="413"/>
                    <a:pt x="69" y="756"/>
                  </a:cubicBezTo>
                  <a:cubicBezTo>
                    <a:pt x="1" y="1052"/>
                    <a:pt x="229" y="1303"/>
                    <a:pt x="480" y="1418"/>
                  </a:cubicBezTo>
                  <a:cubicBezTo>
                    <a:pt x="733" y="1534"/>
                    <a:pt x="1035" y="1469"/>
                    <a:pt x="1302" y="1545"/>
                  </a:cubicBezTo>
                  <a:lnTo>
                    <a:pt x="1302" y="1545"/>
                  </a:lnTo>
                  <a:cubicBezTo>
                    <a:pt x="1151" y="1739"/>
                    <a:pt x="991" y="1921"/>
                    <a:pt x="846" y="2102"/>
                  </a:cubicBezTo>
                  <a:cubicBezTo>
                    <a:pt x="761" y="2187"/>
                    <a:pt x="813" y="2310"/>
                    <a:pt x="912" y="2310"/>
                  </a:cubicBezTo>
                  <a:cubicBezTo>
                    <a:pt x="920" y="2310"/>
                    <a:pt x="928" y="2310"/>
                    <a:pt x="937" y="2308"/>
                  </a:cubicBezTo>
                  <a:cubicBezTo>
                    <a:pt x="1370" y="2194"/>
                    <a:pt x="1781" y="2057"/>
                    <a:pt x="2147" y="1851"/>
                  </a:cubicBezTo>
                  <a:cubicBezTo>
                    <a:pt x="2512" y="1646"/>
                    <a:pt x="2923" y="1418"/>
                    <a:pt x="3174" y="1075"/>
                  </a:cubicBezTo>
                  <a:cubicBezTo>
                    <a:pt x="3213" y="1036"/>
                    <a:pt x="3184" y="979"/>
                    <a:pt x="3132" y="979"/>
                  </a:cubicBezTo>
                  <a:cubicBezTo>
                    <a:pt x="3124" y="979"/>
                    <a:pt x="3115" y="981"/>
                    <a:pt x="3105" y="984"/>
                  </a:cubicBezTo>
                  <a:cubicBezTo>
                    <a:pt x="2945" y="1098"/>
                    <a:pt x="2786" y="1235"/>
                    <a:pt x="2603" y="1349"/>
                  </a:cubicBezTo>
                  <a:cubicBezTo>
                    <a:pt x="2443" y="1463"/>
                    <a:pt x="2261" y="1577"/>
                    <a:pt x="2078" y="1646"/>
                  </a:cubicBezTo>
                  <a:cubicBezTo>
                    <a:pt x="1800" y="1777"/>
                    <a:pt x="1522" y="1896"/>
                    <a:pt x="1235" y="1986"/>
                  </a:cubicBezTo>
                  <a:lnTo>
                    <a:pt x="1235" y="1986"/>
                  </a:lnTo>
                  <a:cubicBezTo>
                    <a:pt x="1353" y="1850"/>
                    <a:pt x="1476" y="1714"/>
                    <a:pt x="1599" y="1577"/>
                  </a:cubicBezTo>
                  <a:cubicBezTo>
                    <a:pt x="1667" y="1532"/>
                    <a:pt x="1644" y="1418"/>
                    <a:pt x="1576" y="1372"/>
                  </a:cubicBezTo>
                  <a:cubicBezTo>
                    <a:pt x="1348" y="1235"/>
                    <a:pt x="1097" y="1212"/>
                    <a:pt x="846" y="1167"/>
                  </a:cubicBezTo>
                  <a:cubicBezTo>
                    <a:pt x="731" y="1167"/>
                    <a:pt x="617" y="1121"/>
                    <a:pt x="526" y="1052"/>
                  </a:cubicBezTo>
                  <a:cubicBezTo>
                    <a:pt x="480" y="1007"/>
                    <a:pt x="389" y="915"/>
                    <a:pt x="412" y="824"/>
                  </a:cubicBezTo>
                  <a:cubicBezTo>
                    <a:pt x="435" y="710"/>
                    <a:pt x="594" y="687"/>
                    <a:pt x="686" y="642"/>
                  </a:cubicBezTo>
                  <a:cubicBezTo>
                    <a:pt x="823" y="596"/>
                    <a:pt x="982" y="527"/>
                    <a:pt x="1119" y="482"/>
                  </a:cubicBezTo>
                  <a:cubicBezTo>
                    <a:pt x="1439" y="368"/>
                    <a:pt x="1759" y="276"/>
                    <a:pt x="2055" y="185"/>
                  </a:cubicBezTo>
                  <a:cubicBezTo>
                    <a:pt x="2162" y="142"/>
                    <a:pt x="2129" y="0"/>
                    <a:pt x="2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1"/>
            <p:cNvSpPr/>
            <p:nvPr/>
          </p:nvSpPr>
          <p:spPr>
            <a:xfrm>
              <a:off x="3192425" y="1634275"/>
              <a:ext cx="15425" cy="46325"/>
            </a:xfrm>
            <a:custGeom>
              <a:avLst/>
              <a:gdLst/>
              <a:ahLst/>
              <a:cxnLst/>
              <a:rect l="l" t="t" r="r" b="b"/>
              <a:pathLst>
                <a:path w="617" h="1853" extrusionOk="0">
                  <a:moveTo>
                    <a:pt x="337" y="1738"/>
                  </a:moveTo>
                  <a:cubicBezTo>
                    <a:pt x="337" y="1744"/>
                    <a:pt x="336" y="1749"/>
                    <a:pt x="333" y="1755"/>
                  </a:cubicBezTo>
                  <a:lnTo>
                    <a:pt x="333" y="1755"/>
                  </a:lnTo>
                  <a:cubicBezTo>
                    <a:pt x="335" y="1750"/>
                    <a:pt x="336" y="1744"/>
                    <a:pt x="337" y="1738"/>
                  </a:cubicBezTo>
                  <a:close/>
                  <a:moveTo>
                    <a:pt x="509" y="0"/>
                  </a:moveTo>
                  <a:cubicBezTo>
                    <a:pt x="477" y="0"/>
                    <a:pt x="445" y="15"/>
                    <a:pt x="428" y="49"/>
                  </a:cubicBezTo>
                  <a:cubicBezTo>
                    <a:pt x="246" y="300"/>
                    <a:pt x="132" y="574"/>
                    <a:pt x="86" y="893"/>
                  </a:cubicBezTo>
                  <a:cubicBezTo>
                    <a:pt x="40" y="1030"/>
                    <a:pt x="40" y="1190"/>
                    <a:pt x="17" y="1350"/>
                  </a:cubicBezTo>
                  <a:cubicBezTo>
                    <a:pt x="17" y="1486"/>
                    <a:pt x="1" y="1673"/>
                    <a:pt x="96" y="1767"/>
                  </a:cubicBezTo>
                  <a:lnTo>
                    <a:pt x="96" y="1767"/>
                  </a:lnTo>
                  <a:lnTo>
                    <a:pt x="86" y="1761"/>
                  </a:lnTo>
                  <a:lnTo>
                    <a:pt x="86" y="1761"/>
                  </a:lnTo>
                  <a:cubicBezTo>
                    <a:pt x="128" y="1823"/>
                    <a:pt x="179" y="1853"/>
                    <a:pt x="225" y="1853"/>
                  </a:cubicBezTo>
                  <a:cubicBezTo>
                    <a:pt x="261" y="1853"/>
                    <a:pt x="293" y="1834"/>
                    <a:pt x="315" y="1800"/>
                  </a:cubicBezTo>
                  <a:lnTo>
                    <a:pt x="315" y="1800"/>
                  </a:lnTo>
                  <a:cubicBezTo>
                    <a:pt x="314" y="1802"/>
                    <a:pt x="314" y="1804"/>
                    <a:pt x="314" y="1806"/>
                  </a:cubicBezTo>
                  <a:cubicBezTo>
                    <a:pt x="428" y="1669"/>
                    <a:pt x="360" y="1487"/>
                    <a:pt x="360" y="1350"/>
                  </a:cubicBezTo>
                  <a:cubicBezTo>
                    <a:pt x="337" y="1213"/>
                    <a:pt x="360" y="1076"/>
                    <a:pt x="360" y="939"/>
                  </a:cubicBezTo>
                  <a:cubicBezTo>
                    <a:pt x="405" y="642"/>
                    <a:pt x="474" y="368"/>
                    <a:pt x="588" y="117"/>
                  </a:cubicBezTo>
                  <a:cubicBezTo>
                    <a:pt x="617" y="45"/>
                    <a:pt x="564" y="0"/>
                    <a:pt x="5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1"/>
            <p:cNvSpPr/>
            <p:nvPr/>
          </p:nvSpPr>
          <p:spPr>
            <a:xfrm>
              <a:off x="3232800" y="1630175"/>
              <a:ext cx="49100" cy="50500"/>
            </a:xfrm>
            <a:custGeom>
              <a:avLst/>
              <a:gdLst/>
              <a:ahLst/>
              <a:cxnLst/>
              <a:rect l="l" t="t" r="r" b="b"/>
              <a:pathLst>
                <a:path w="1964" h="2020" extrusionOk="0">
                  <a:moveTo>
                    <a:pt x="1284" y="1060"/>
                  </a:moveTo>
                  <a:cubicBezTo>
                    <a:pt x="1289" y="1063"/>
                    <a:pt x="1296" y="1067"/>
                    <a:pt x="1301" y="1071"/>
                  </a:cubicBezTo>
                  <a:lnTo>
                    <a:pt x="1301" y="1071"/>
                  </a:lnTo>
                  <a:cubicBezTo>
                    <a:pt x="1300" y="1071"/>
                    <a:pt x="1299" y="1071"/>
                    <a:pt x="1298" y="1072"/>
                  </a:cubicBezTo>
                  <a:lnTo>
                    <a:pt x="1298" y="1072"/>
                  </a:lnTo>
                  <a:cubicBezTo>
                    <a:pt x="1297" y="1069"/>
                    <a:pt x="1293" y="1065"/>
                    <a:pt x="1284" y="1060"/>
                  </a:cubicBezTo>
                  <a:close/>
                  <a:moveTo>
                    <a:pt x="320" y="1618"/>
                  </a:moveTo>
                  <a:cubicBezTo>
                    <a:pt x="325" y="1618"/>
                    <a:pt x="327" y="1620"/>
                    <a:pt x="320" y="1628"/>
                  </a:cubicBezTo>
                  <a:cubicBezTo>
                    <a:pt x="314" y="1628"/>
                    <a:pt x="309" y="1627"/>
                    <a:pt x="304" y="1625"/>
                  </a:cubicBezTo>
                  <a:lnTo>
                    <a:pt x="304" y="1625"/>
                  </a:lnTo>
                  <a:cubicBezTo>
                    <a:pt x="303" y="1622"/>
                    <a:pt x="313" y="1618"/>
                    <a:pt x="320" y="1618"/>
                  </a:cubicBezTo>
                  <a:close/>
                  <a:moveTo>
                    <a:pt x="403" y="1"/>
                  </a:moveTo>
                  <a:cubicBezTo>
                    <a:pt x="355" y="1"/>
                    <a:pt x="307" y="24"/>
                    <a:pt x="297" y="76"/>
                  </a:cubicBezTo>
                  <a:cubicBezTo>
                    <a:pt x="228" y="646"/>
                    <a:pt x="137" y="1194"/>
                    <a:pt x="23" y="1742"/>
                  </a:cubicBezTo>
                  <a:cubicBezTo>
                    <a:pt x="0" y="1833"/>
                    <a:pt x="23" y="1925"/>
                    <a:pt x="114" y="1970"/>
                  </a:cubicBezTo>
                  <a:cubicBezTo>
                    <a:pt x="182" y="2004"/>
                    <a:pt x="252" y="2020"/>
                    <a:pt x="321" y="2020"/>
                  </a:cubicBezTo>
                  <a:cubicBezTo>
                    <a:pt x="484" y="2020"/>
                    <a:pt x="641" y="1932"/>
                    <a:pt x="753" y="1788"/>
                  </a:cubicBezTo>
                  <a:cubicBezTo>
                    <a:pt x="822" y="1696"/>
                    <a:pt x="890" y="1605"/>
                    <a:pt x="959" y="1491"/>
                  </a:cubicBezTo>
                  <a:cubicBezTo>
                    <a:pt x="1005" y="1400"/>
                    <a:pt x="1027" y="1285"/>
                    <a:pt x="1096" y="1217"/>
                  </a:cubicBezTo>
                  <a:cubicBezTo>
                    <a:pt x="1119" y="1194"/>
                    <a:pt x="1164" y="1149"/>
                    <a:pt x="1187" y="1126"/>
                  </a:cubicBezTo>
                  <a:cubicBezTo>
                    <a:pt x="1187" y="1126"/>
                    <a:pt x="1210" y="1103"/>
                    <a:pt x="1233" y="1103"/>
                  </a:cubicBezTo>
                  <a:cubicBezTo>
                    <a:pt x="1233" y="1103"/>
                    <a:pt x="1256" y="1080"/>
                    <a:pt x="1256" y="1080"/>
                  </a:cubicBezTo>
                  <a:lnTo>
                    <a:pt x="1301" y="1080"/>
                  </a:lnTo>
                  <a:cubicBezTo>
                    <a:pt x="1303" y="1078"/>
                    <a:pt x="1305" y="1076"/>
                    <a:pt x="1306" y="1075"/>
                  </a:cubicBezTo>
                  <a:lnTo>
                    <a:pt x="1306" y="1075"/>
                  </a:lnTo>
                  <a:cubicBezTo>
                    <a:pt x="1309" y="1078"/>
                    <a:pt x="1308" y="1080"/>
                    <a:pt x="1301" y="1080"/>
                  </a:cubicBezTo>
                  <a:cubicBezTo>
                    <a:pt x="1308" y="1080"/>
                    <a:pt x="1313" y="1082"/>
                    <a:pt x="1316" y="1084"/>
                  </a:cubicBezTo>
                  <a:lnTo>
                    <a:pt x="1316" y="1084"/>
                  </a:lnTo>
                  <a:cubicBezTo>
                    <a:pt x="1319" y="1093"/>
                    <a:pt x="1324" y="1103"/>
                    <a:pt x="1324" y="1103"/>
                  </a:cubicBezTo>
                  <a:cubicBezTo>
                    <a:pt x="1347" y="1126"/>
                    <a:pt x="1347" y="1149"/>
                    <a:pt x="1347" y="1171"/>
                  </a:cubicBezTo>
                  <a:cubicBezTo>
                    <a:pt x="1347" y="1184"/>
                    <a:pt x="1347" y="1188"/>
                    <a:pt x="1347" y="1188"/>
                  </a:cubicBezTo>
                  <a:cubicBezTo>
                    <a:pt x="1347" y="1190"/>
                    <a:pt x="1347" y="1192"/>
                    <a:pt x="1347" y="1194"/>
                  </a:cubicBezTo>
                  <a:cubicBezTo>
                    <a:pt x="1347" y="1217"/>
                    <a:pt x="1347" y="1240"/>
                    <a:pt x="1347" y="1263"/>
                  </a:cubicBezTo>
                  <a:cubicBezTo>
                    <a:pt x="1347" y="1354"/>
                    <a:pt x="1347" y="1422"/>
                    <a:pt x="1347" y="1514"/>
                  </a:cubicBezTo>
                  <a:cubicBezTo>
                    <a:pt x="1370" y="1742"/>
                    <a:pt x="1461" y="1970"/>
                    <a:pt x="1735" y="1993"/>
                  </a:cubicBezTo>
                  <a:cubicBezTo>
                    <a:pt x="1940" y="1993"/>
                    <a:pt x="1963" y="1674"/>
                    <a:pt x="1781" y="1605"/>
                  </a:cubicBezTo>
                  <a:cubicBezTo>
                    <a:pt x="1772" y="1605"/>
                    <a:pt x="1767" y="1606"/>
                    <a:pt x="1765" y="1607"/>
                  </a:cubicBezTo>
                  <a:lnTo>
                    <a:pt x="1765" y="1607"/>
                  </a:lnTo>
                  <a:cubicBezTo>
                    <a:pt x="1761" y="1600"/>
                    <a:pt x="1758" y="1591"/>
                    <a:pt x="1758" y="1582"/>
                  </a:cubicBezTo>
                  <a:cubicBezTo>
                    <a:pt x="1758" y="1559"/>
                    <a:pt x="1758" y="1537"/>
                    <a:pt x="1758" y="1514"/>
                  </a:cubicBezTo>
                  <a:cubicBezTo>
                    <a:pt x="1758" y="1468"/>
                    <a:pt x="1758" y="1422"/>
                    <a:pt x="1758" y="1377"/>
                  </a:cubicBezTo>
                  <a:cubicBezTo>
                    <a:pt x="1758" y="1217"/>
                    <a:pt x="1758" y="1012"/>
                    <a:pt x="1666" y="852"/>
                  </a:cubicBezTo>
                  <a:cubicBezTo>
                    <a:pt x="1568" y="725"/>
                    <a:pt x="1426" y="659"/>
                    <a:pt x="1279" y="659"/>
                  </a:cubicBezTo>
                  <a:cubicBezTo>
                    <a:pt x="1187" y="659"/>
                    <a:pt x="1092" y="685"/>
                    <a:pt x="1005" y="738"/>
                  </a:cubicBezTo>
                  <a:cubicBezTo>
                    <a:pt x="913" y="806"/>
                    <a:pt x="822" y="897"/>
                    <a:pt x="753" y="1012"/>
                  </a:cubicBezTo>
                  <a:cubicBezTo>
                    <a:pt x="685" y="1080"/>
                    <a:pt x="639" y="1194"/>
                    <a:pt x="594" y="1285"/>
                  </a:cubicBezTo>
                  <a:cubicBezTo>
                    <a:pt x="548" y="1377"/>
                    <a:pt x="502" y="1468"/>
                    <a:pt x="434" y="1559"/>
                  </a:cubicBezTo>
                  <a:cubicBezTo>
                    <a:pt x="430" y="1559"/>
                    <a:pt x="425" y="1561"/>
                    <a:pt x="420" y="1563"/>
                  </a:cubicBezTo>
                  <a:lnTo>
                    <a:pt x="420" y="1563"/>
                  </a:lnTo>
                  <a:cubicBezTo>
                    <a:pt x="441" y="1085"/>
                    <a:pt x="466" y="592"/>
                    <a:pt x="525" y="99"/>
                  </a:cubicBezTo>
                  <a:cubicBezTo>
                    <a:pt x="525" y="36"/>
                    <a:pt x="463"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1"/>
            <p:cNvSpPr/>
            <p:nvPr/>
          </p:nvSpPr>
          <p:spPr>
            <a:xfrm>
              <a:off x="3316100" y="1556900"/>
              <a:ext cx="42275" cy="139575"/>
            </a:xfrm>
            <a:custGeom>
              <a:avLst/>
              <a:gdLst/>
              <a:ahLst/>
              <a:cxnLst/>
              <a:rect l="l" t="t" r="r" b="b"/>
              <a:pathLst>
                <a:path w="1691" h="5583" extrusionOk="0">
                  <a:moveTo>
                    <a:pt x="1536" y="0"/>
                  </a:moveTo>
                  <a:cubicBezTo>
                    <a:pt x="1510" y="0"/>
                    <a:pt x="1484" y="12"/>
                    <a:pt x="1462" y="39"/>
                  </a:cubicBezTo>
                  <a:cubicBezTo>
                    <a:pt x="777" y="770"/>
                    <a:pt x="297" y="1660"/>
                    <a:pt x="115" y="2664"/>
                  </a:cubicBezTo>
                  <a:cubicBezTo>
                    <a:pt x="24" y="3167"/>
                    <a:pt x="1" y="3669"/>
                    <a:pt x="46" y="4148"/>
                  </a:cubicBezTo>
                  <a:cubicBezTo>
                    <a:pt x="69" y="4605"/>
                    <a:pt x="160" y="5198"/>
                    <a:pt x="457" y="5540"/>
                  </a:cubicBezTo>
                  <a:cubicBezTo>
                    <a:pt x="487" y="5570"/>
                    <a:pt x="521" y="5583"/>
                    <a:pt x="554" y="5583"/>
                  </a:cubicBezTo>
                  <a:cubicBezTo>
                    <a:pt x="623" y="5583"/>
                    <a:pt x="685" y="5526"/>
                    <a:pt x="685" y="5449"/>
                  </a:cubicBezTo>
                  <a:cubicBezTo>
                    <a:pt x="685" y="5244"/>
                    <a:pt x="617" y="5015"/>
                    <a:pt x="571" y="4810"/>
                  </a:cubicBezTo>
                  <a:cubicBezTo>
                    <a:pt x="526" y="4582"/>
                    <a:pt x="480" y="4353"/>
                    <a:pt x="457" y="4125"/>
                  </a:cubicBezTo>
                  <a:cubicBezTo>
                    <a:pt x="412" y="3669"/>
                    <a:pt x="434" y="3189"/>
                    <a:pt x="503" y="2733"/>
                  </a:cubicBezTo>
                  <a:cubicBezTo>
                    <a:pt x="663" y="1820"/>
                    <a:pt x="1028" y="907"/>
                    <a:pt x="1621" y="199"/>
                  </a:cubicBezTo>
                  <a:cubicBezTo>
                    <a:pt x="1690" y="113"/>
                    <a:pt x="1616" y="0"/>
                    <a:pt x="1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1"/>
            <p:cNvSpPr/>
            <p:nvPr/>
          </p:nvSpPr>
          <p:spPr>
            <a:xfrm>
              <a:off x="3364600" y="1596725"/>
              <a:ext cx="67375" cy="90350"/>
            </a:xfrm>
            <a:custGeom>
              <a:avLst/>
              <a:gdLst/>
              <a:ahLst/>
              <a:cxnLst/>
              <a:rect l="l" t="t" r="r" b="b"/>
              <a:pathLst>
                <a:path w="2695" h="3614" extrusionOk="0">
                  <a:moveTo>
                    <a:pt x="1347" y="360"/>
                  </a:moveTo>
                  <a:cubicBezTo>
                    <a:pt x="1452" y="360"/>
                    <a:pt x="1560" y="383"/>
                    <a:pt x="1667" y="432"/>
                  </a:cubicBezTo>
                  <a:cubicBezTo>
                    <a:pt x="2009" y="569"/>
                    <a:pt x="2192" y="912"/>
                    <a:pt x="2215" y="1254"/>
                  </a:cubicBezTo>
                  <a:cubicBezTo>
                    <a:pt x="2259" y="2130"/>
                    <a:pt x="1504" y="2712"/>
                    <a:pt x="878" y="3181"/>
                  </a:cubicBezTo>
                  <a:lnTo>
                    <a:pt x="878" y="3181"/>
                  </a:lnTo>
                  <a:cubicBezTo>
                    <a:pt x="500" y="2989"/>
                    <a:pt x="322" y="2504"/>
                    <a:pt x="343" y="2099"/>
                  </a:cubicBezTo>
                  <a:cubicBezTo>
                    <a:pt x="343" y="1505"/>
                    <a:pt x="686" y="957"/>
                    <a:pt x="1005" y="455"/>
                  </a:cubicBezTo>
                  <a:cubicBezTo>
                    <a:pt x="1009" y="448"/>
                    <a:pt x="1013" y="441"/>
                    <a:pt x="1015" y="434"/>
                  </a:cubicBezTo>
                  <a:lnTo>
                    <a:pt x="1015" y="434"/>
                  </a:lnTo>
                  <a:cubicBezTo>
                    <a:pt x="1121" y="386"/>
                    <a:pt x="1233" y="360"/>
                    <a:pt x="1347" y="360"/>
                  </a:cubicBezTo>
                  <a:close/>
                  <a:moveTo>
                    <a:pt x="1342" y="1"/>
                  </a:moveTo>
                  <a:cubicBezTo>
                    <a:pt x="1067" y="1"/>
                    <a:pt x="789" y="107"/>
                    <a:pt x="617" y="341"/>
                  </a:cubicBezTo>
                  <a:cubicBezTo>
                    <a:pt x="576" y="409"/>
                    <a:pt x="616" y="501"/>
                    <a:pt x="680" y="545"/>
                  </a:cubicBezTo>
                  <a:lnTo>
                    <a:pt x="680" y="545"/>
                  </a:lnTo>
                  <a:cubicBezTo>
                    <a:pt x="335" y="1046"/>
                    <a:pt x="1" y="1614"/>
                    <a:pt x="1" y="2235"/>
                  </a:cubicBezTo>
                  <a:cubicBezTo>
                    <a:pt x="1" y="2806"/>
                    <a:pt x="298" y="3377"/>
                    <a:pt x="845" y="3605"/>
                  </a:cubicBezTo>
                  <a:cubicBezTo>
                    <a:pt x="864" y="3611"/>
                    <a:pt x="882" y="3614"/>
                    <a:pt x="900" y="3614"/>
                  </a:cubicBezTo>
                  <a:cubicBezTo>
                    <a:pt x="951" y="3614"/>
                    <a:pt x="1001" y="3593"/>
                    <a:pt x="1051" y="3559"/>
                  </a:cubicBezTo>
                  <a:cubicBezTo>
                    <a:pt x="1827" y="2943"/>
                    <a:pt x="2694" y="2121"/>
                    <a:pt x="2512" y="1003"/>
                  </a:cubicBezTo>
                  <a:cubicBezTo>
                    <a:pt x="2420" y="569"/>
                    <a:pt x="2124" y="227"/>
                    <a:pt x="1713" y="67"/>
                  </a:cubicBezTo>
                  <a:cubicBezTo>
                    <a:pt x="1597" y="24"/>
                    <a:pt x="1470" y="1"/>
                    <a:pt x="1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1"/>
            <p:cNvSpPr/>
            <p:nvPr/>
          </p:nvSpPr>
          <p:spPr>
            <a:xfrm>
              <a:off x="3360050" y="1641125"/>
              <a:ext cx="79325" cy="10925"/>
            </a:xfrm>
            <a:custGeom>
              <a:avLst/>
              <a:gdLst/>
              <a:ahLst/>
              <a:cxnLst/>
              <a:rect l="l" t="t" r="r" b="b"/>
              <a:pathLst>
                <a:path w="3173" h="437" extrusionOk="0">
                  <a:moveTo>
                    <a:pt x="95" y="1"/>
                  </a:moveTo>
                  <a:cubicBezTo>
                    <a:pt x="1" y="1"/>
                    <a:pt x="6" y="164"/>
                    <a:pt x="92" y="186"/>
                  </a:cubicBezTo>
                  <a:cubicBezTo>
                    <a:pt x="571" y="368"/>
                    <a:pt x="1119" y="414"/>
                    <a:pt x="1621" y="437"/>
                  </a:cubicBezTo>
                  <a:cubicBezTo>
                    <a:pt x="2146" y="437"/>
                    <a:pt x="2648" y="391"/>
                    <a:pt x="3127" y="163"/>
                  </a:cubicBezTo>
                  <a:cubicBezTo>
                    <a:pt x="3173" y="140"/>
                    <a:pt x="3150" y="49"/>
                    <a:pt x="3082" y="49"/>
                  </a:cubicBezTo>
                  <a:cubicBezTo>
                    <a:pt x="2580" y="49"/>
                    <a:pt x="2100" y="117"/>
                    <a:pt x="1598" y="117"/>
                  </a:cubicBezTo>
                  <a:cubicBezTo>
                    <a:pt x="1096" y="117"/>
                    <a:pt x="617" y="49"/>
                    <a:pt x="114" y="3"/>
                  </a:cubicBezTo>
                  <a:cubicBezTo>
                    <a:pt x="108" y="2"/>
                    <a:pt x="101" y="1"/>
                    <a:pt x="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1"/>
            <p:cNvSpPr/>
            <p:nvPr/>
          </p:nvSpPr>
          <p:spPr>
            <a:xfrm>
              <a:off x="3432775" y="1561725"/>
              <a:ext cx="37425" cy="124950"/>
            </a:xfrm>
            <a:custGeom>
              <a:avLst/>
              <a:gdLst/>
              <a:ahLst/>
              <a:cxnLst/>
              <a:rect l="l" t="t" r="r" b="b"/>
              <a:pathLst>
                <a:path w="1497" h="4998" extrusionOk="0">
                  <a:moveTo>
                    <a:pt x="825" y="0"/>
                  </a:moveTo>
                  <a:cubicBezTo>
                    <a:pt x="757" y="0"/>
                    <a:pt x="684" y="59"/>
                    <a:pt x="698" y="143"/>
                  </a:cubicBezTo>
                  <a:cubicBezTo>
                    <a:pt x="926" y="1011"/>
                    <a:pt x="1154" y="1901"/>
                    <a:pt x="1063" y="2814"/>
                  </a:cubicBezTo>
                  <a:cubicBezTo>
                    <a:pt x="1017" y="3179"/>
                    <a:pt x="926" y="3567"/>
                    <a:pt x="743" y="3909"/>
                  </a:cubicBezTo>
                  <a:cubicBezTo>
                    <a:pt x="675" y="4069"/>
                    <a:pt x="561" y="4229"/>
                    <a:pt x="447" y="4366"/>
                  </a:cubicBezTo>
                  <a:cubicBezTo>
                    <a:pt x="332" y="4526"/>
                    <a:pt x="173" y="4640"/>
                    <a:pt x="59" y="4777"/>
                  </a:cubicBezTo>
                  <a:cubicBezTo>
                    <a:pt x="0" y="4854"/>
                    <a:pt x="41" y="4997"/>
                    <a:pt x="124" y="4997"/>
                  </a:cubicBezTo>
                  <a:cubicBezTo>
                    <a:pt x="139" y="4997"/>
                    <a:pt x="155" y="4993"/>
                    <a:pt x="173" y="4982"/>
                  </a:cubicBezTo>
                  <a:cubicBezTo>
                    <a:pt x="515" y="4868"/>
                    <a:pt x="789" y="4503"/>
                    <a:pt x="972" y="4206"/>
                  </a:cubicBezTo>
                  <a:cubicBezTo>
                    <a:pt x="1177" y="3841"/>
                    <a:pt x="1314" y="3430"/>
                    <a:pt x="1360" y="3019"/>
                  </a:cubicBezTo>
                  <a:cubicBezTo>
                    <a:pt x="1497" y="2015"/>
                    <a:pt x="1200" y="1033"/>
                    <a:pt x="926" y="75"/>
                  </a:cubicBezTo>
                  <a:cubicBezTo>
                    <a:pt x="908" y="22"/>
                    <a:pt x="868" y="0"/>
                    <a:pt x="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1"/>
            <p:cNvSpPr/>
            <p:nvPr/>
          </p:nvSpPr>
          <p:spPr>
            <a:xfrm>
              <a:off x="3521525" y="1603400"/>
              <a:ext cx="89875" cy="74475"/>
            </a:xfrm>
            <a:custGeom>
              <a:avLst/>
              <a:gdLst/>
              <a:ahLst/>
              <a:cxnLst/>
              <a:rect l="l" t="t" r="r" b="b"/>
              <a:pathLst>
                <a:path w="3595" h="2979" extrusionOk="0">
                  <a:moveTo>
                    <a:pt x="3479" y="1"/>
                  </a:moveTo>
                  <a:cubicBezTo>
                    <a:pt x="3458" y="1"/>
                    <a:pt x="3438" y="9"/>
                    <a:pt x="3425" y="28"/>
                  </a:cubicBezTo>
                  <a:cubicBezTo>
                    <a:pt x="3417" y="36"/>
                    <a:pt x="3410" y="44"/>
                    <a:pt x="3403" y="52"/>
                  </a:cubicBezTo>
                  <a:lnTo>
                    <a:pt x="3403" y="52"/>
                  </a:lnTo>
                  <a:lnTo>
                    <a:pt x="3402" y="51"/>
                  </a:lnTo>
                  <a:cubicBezTo>
                    <a:pt x="3402" y="52"/>
                    <a:pt x="3401" y="52"/>
                    <a:pt x="3401" y="53"/>
                  </a:cubicBezTo>
                  <a:lnTo>
                    <a:pt x="3401" y="53"/>
                  </a:lnTo>
                  <a:cubicBezTo>
                    <a:pt x="3070" y="409"/>
                    <a:pt x="2842" y="856"/>
                    <a:pt x="2754" y="1330"/>
                  </a:cubicBezTo>
                  <a:lnTo>
                    <a:pt x="2754" y="1330"/>
                  </a:lnTo>
                  <a:cubicBezTo>
                    <a:pt x="2518" y="1624"/>
                    <a:pt x="2238" y="1885"/>
                    <a:pt x="1930" y="2106"/>
                  </a:cubicBezTo>
                  <a:lnTo>
                    <a:pt x="1930" y="2106"/>
                  </a:lnTo>
                  <a:cubicBezTo>
                    <a:pt x="1959" y="2041"/>
                    <a:pt x="1934" y="1964"/>
                    <a:pt x="1872" y="1923"/>
                  </a:cubicBezTo>
                  <a:cubicBezTo>
                    <a:pt x="1496" y="1683"/>
                    <a:pt x="1120" y="1470"/>
                    <a:pt x="734" y="1272"/>
                  </a:cubicBezTo>
                  <a:lnTo>
                    <a:pt x="734" y="1272"/>
                  </a:lnTo>
                  <a:cubicBezTo>
                    <a:pt x="1158" y="1107"/>
                    <a:pt x="1579" y="946"/>
                    <a:pt x="1987" y="759"/>
                  </a:cubicBezTo>
                  <a:cubicBezTo>
                    <a:pt x="2071" y="717"/>
                    <a:pt x="2019" y="596"/>
                    <a:pt x="1957" y="596"/>
                  </a:cubicBezTo>
                  <a:cubicBezTo>
                    <a:pt x="1951" y="596"/>
                    <a:pt x="1946" y="597"/>
                    <a:pt x="1941" y="599"/>
                  </a:cubicBezTo>
                  <a:cubicBezTo>
                    <a:pt x="1348" y="713"/>
                    <a:pt x="777" y="919"/>
                    <a:pt x="183" y="1055"/>
                  </a:cubicBezTo>
                  <a:cubicBezTo>
                    <a:pt x="24" y="1101"/>
                    <a:pt x="1" y="1329"/>
                    <a:pt x="138" y="1421"/>
                  </a:cubicBezTo>
                  <a:cubicBezTo>
                    <a:pt x="607" y="1686"/>
                    <a:pt x="1094" y="1914"/>
                    <a:pt x="1583" y="2123"/>
                  </a:cubicBezTo>
                  <a:lnTo>
                    <a:pt x="1583" y="2123"/>
                  </a:lnTo>
                  <a:cubicBezTo>
                    <a:pt x="1471" y="2305"/>
                    <a:pt x="1329" y="2448"/>
                    <a:pt x="1160" y="2553"/>
                  </a:cubicBezTo>
                  <a:lnTo>
                    <a:pt x="1160" y="2553"/>
                  </a:lnTo>
                  <a:cubicBezTo>
                    <a:pt x="996" y="2628"/>
                    <a:pt x="830" y="2692"/>
                    <a:pt x="663" y="2745"/>
                  </a:cubicBezTo>
                  <a:cubicBezTo>
                    <a:pt x="538" y="2786"/>
                    <a:pt x="565" y="2979"/>
                    <a:pt x="691" y="2979"/>
                  </a:cubicBezTo>
                  <a:cubicBezTo>
                    <a:pt x="703" y="2979"/>
                    <a:pt x="717" y="2977"/>
                    <a:pt x="731" y="2973"/>
                  </a:cubicBezTo>
                  <a:cubicBezTo>
                    <a:pt x="848" y="2945"/>
                    <a:pt x="962" y="2905"/>
                    <a:pt x="1071" y="2855"/>
                  </a:cubicBezTo>
                  <a:lnTo>
                    <a:pt x="1071" y="2855"/>
                  </a:lnTo>
                  <a:cubicBezTo>
                    <a:pt x="1614" y="2639"/>
                    <a:pt x="2095" y="2313"/>
                    <a:pt x="2512" y="1877"/>
                  </a:cubicBezTo>
                  <a:cubicBezTo>
                    <a:pt x="2584" y="1802"/>
                    <a:pt x="2652" y="1724"/>
                    <a:pt x="2717" y="1643"/>
                  </a:cubicBezTo>
                  <a:lnTo>
                    <a:pt x="2717" y="1643"/>
                  </a:lnTo>
                  <a:cubicBezTo>
                    <a:pt x="2709" y="1797"/>
                    <a:pt x="2717" y="1952"/>
                    <a:pt x="2740" y="2105"/>
                  </a:cubicBezTo>
                  <a:cubicBezTo>
                    <a:pt x="2751" y="2208"/>
                    <a:pt x="2837" y="2259"/>
                    <a:pt x="2917" y="2259"/>
                  </a:cubicBezTo>
                  <a:cubicBezTo>
                    <a:pt x="2997" y="2259"/>
                    <a:pt x="3071" y="2208"/>
                    <a:pt x="3059" y="2105"/>
                  </a:cubicBezTo>
                  <a:cubicBezTo>
                    <a:pt x="3023" y="1726"/>
                    <a:pt x="3052" y="1354"/>
                    <a:pt x="3149" y="1002"/>
                  </a:cubicBezTo>
                  <a:lnTo>
                    <a:pt x="3149" y="1002"/>
                  </a:lnTo>
                  <a:cubicBezTo>
                    <a:pt x="3299" y="736"/>
                    <a:pt x="3427" y="456"/>
                    <a:pt x="3541" y="171"/>
                  </a:cubicBezTo>
                  <a:lnTo>
                    <a:pt x="3541" y="171"/>
                  </a:lnTo>
                  <a:cubicBezTo>
                    <a:pt x="3548" y="162"/>
                    <a:pt x="3555" y="152"/>
                    <a:pt x="3562" y="142"/>
                  </a:cubicBezTo>
                  <a:lnTo>
                    <a:pt x="3554" y="138"/>
                  </a:lnTo>
                  <a:lnTo>
                    <a:pt x="3554" y="138"/>
                  </a:lnTo>
                  <a:cubicBezTo>
                    <a:pt x="3557" y="132"/>
                    <a:pt x="3559" y="126"/>
                    <a:pt x="3562" y="120"/>
                  </a:cubicBezTo>
                  <a:cubicBezTo>
                    <a:pt x="3594" y="54"/>
                    <a:pt x="3533" y="1"/>
                    <a:pt x="3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1"/>
            <p:cNvSpPr/>
            <p:nvPr/>
          </p:nvSpPr>
          <p:spPr>
            <a:xfrm>
              <a:off x="3608550" y="1633825"/>
              <a:ext cx="63650" cy="31225"/>
            </a:xfrm>
            <a:custGeom>
              <a:avLst/>
              <a:gdLst/>
              <a:ahLst/>
              <a:cxnLst/>
              <a:rect l="l" t="t" r="r" b="b"/>
              <a:pathLst>
                <a:path w="2546" h="1249" extrusionOk="0">
                  <a:moveTo>
                    <a:pt x="2009" y="1"/>
                  </a:moveTo>
                  <a:cubicBezTo>
                    <a:pt x="1973" y="1"/>
                    <a:pt x="1937" y="13"/>
                    <a:pt x="1907" y="44"/>
                  </a:cubicBezTo>
                  <a:cubicBezTo>
                    <a:pt x="1653" y="317"/>
                    <a:pt x="1366" y="573"/>
                    <a:pt x="1061" y="798"/>
                  </a:cubicBezTo>
                  <a:lnTo>
                    <a:pt x="1061" y="798"/>
                  </a:lnTo>
                  <a:cubicBezTo>
                    <a:pt x="985" y="607"/>
                    <a:pt x="976" y="412"/>
                    <a:pt x="994" y="204"/>
                  </a:cubicBezTo>
                  <a:cubicBezTo>
                    <a:pt x="994" y="110"/>
                    <a:pt x="916" y="64"/>
                    <a:pt x="838" y="64"/>
                  </a:cubicBezTo>
                  <a:cubicBezTo>
                    <a:pt x="782" y="64"/>
                    <a:pt x="725" y="88"/>
                    <a:pt x="697" y="135"/>
                  </a:cubicBezTo>
                  <a:cubicBezTo>
                    <a:pt x="469" y="432"/>
                    <a:pt x="240" y="729"/>
                    <a:pt x="35" y="1025"/>
                  </a:cubicBezTo>
                  <a:cubicBezTo>
                    <a:pt x="0" y="1094"/>
                    <a:pt x="57" y="1163"/>
                    <a:pt x="126" y="1163"/>
                  </a:cubicBezTo>
                  <a:cubicBezTo>
                    <a:pt x="149" y="1163"/>
                    <a:pt x="172" y="1156"/>
                    <a:pt x="195" y="1139"/>
                  </a:cubicBezTo>
                  <a:cubicBezTo>
                    <a:pt x="350" y="970"/>
                    <a:pt x="506" y="800"/>
                    <a:pt x="662" y="630"/>
                  </a:cubicBezTo>
                  <a:lnTo>
                    <a:pt x="662" y="630"/>
                  </a:lnTo>
                  <a:cubicBezTo>
                    <a:pt x="688" y="806"/>
                    <a:pt x="748" y="979"/>
                    <a:pt x="834" y="1139"/>
                  </a:cubicBezTo>
                  <a:cubicBezTo>
                    <a:pt x="864" y="1200"/>
                    <a:pt x="925" y="1231"/>
                    <a:pt x="989" y="1231"/>
                  </a:cubicBezTo>
                  <a:cubicBezTo>
                    <a:pt x="1021" y="1231"/>
                    <a:pt x="1054" y="1223"/>
                    <a:pt x="1085" y="1208"/>
                  </a:cubicBezTo>
                  <a:cubicBezTo>
                    <a:pt x="1428" y="986"/>
                    <a:pt x="1753" y="729"/>
                    <a:pt x="2029" y="420"/>
                  </a:cubicBezTo>
                  <a:lnTo>
                    <a:pt x="2029" y="420"/>
                  </a:lnTo>
                  <a:cubicBezTo>
                    <a:pt x="2153" y="585"/>
                    <a:pt x="2206" y="812"/>
                    <a:pt x="2135" y="1025"/>
                  </a:cubicBezTo>
                  <a:cubicBezTo>
                    <a:pt x="2080" y="1161"/>
                    <a:pt x="2205" y="1249"/>
                    <a:pt x="2318" y="1249"/>
                  </a:cubicBezTo>
                  <a:cubicBezTo>
                    <a:pt x="2396" y="1249"/>
                    <a:pt x="2468" y="1209"/>
                    <a:pt x="2477" y="1117"/>
                  </a:cubicBezTo>
                  <a:cubicBezTo>
                    <a:pt x="2546" y="729"/>
                    <a:pt x="2432" y="318"/>
                    <a:pt x="2135" y="44"/>
                  </a:cubicBezTo>
                  <a:cubicBezTo>
                    <a:pt x="2097" y="19"/>
                    <a:pt x="2053" y="1"/>
                    <a:pt x="2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1"/>
            <p:cNvSpPr/>
            <p:nvPr/>
          </p:nvSpPr>
          <p:spPr>
            <a:xfrm>
              <a:off x="3705850" y="1547275"/>
              <a:ext cx="62175" cy="135075"/>
            </a:xfrm>
            <a:custGeom>
              <a:avLst/>
              <a:gdLst/>
              <a:ahLst/>
              <a:cxnLst/>
              <a:rect l="l" t="t" r="r" b="b"/>
              <a:pathLst>
                <a:path w="2487" h="5403" extrusionOk="0">
                  <a:moveTo>
                    <a:pt x="2296" y="1"/>
                  </a:moveTo>
                  <a:cubicBezTo>
                    <a:pt x="2268" y="1"/>
                    <a:pt x="2240" y="11"/>
                    <a:pt x="2214" y="36"/>
                  </a:cubicBezTo>
                  <a:cubicBezTo>
                    <a:pt x="1393" y="972"/>
                    <a:pt x="731" y="2022"/>
                    <a:pt x="320" y="3186"/>
                  </a:cubicBezTo>
                  <a:cubicBezTo>
                    <a:pt x="160" y="3666"/>
                    <a:pt x="0" y="4168"/>
                    <a:pt x="69" y="4693"/>
                  </a:cubicBezTo>
                  <a:cubicBezTo>
                    <a:pt x="129" y="5013"/>
                    <a:pt x="329" y="5402"/>
                    <a:pt x="684" y="5402"/>
                  </a:cubicBezTo>
                  <a:cubicBezTo>
                    <a:pt x="735" y="5402"/>
                    <a:pt x="788" y="5395"/>
                    <a:pt x="845" y="5378"/>
                  </a:cubicBezTo>
                  <a:cubicBezTo>
                    <a:pt x="936" y="5355"/>
                    <a:pt x="959" y="5218"/>
                    <a:pt x="868" y="5172"/>
                  </a:cubicBezTo>
                  <a:cubicBezTo>
                    <a:pt x="92" y="4761"/>
                    <a:pt x="594" y="3552"/>
                    <a:pt x="822" y="2958"/>
                  </a:cubicBezTo>
                  <a:cubicBezTo>
                    <a:pt x="1187" y="1977"/>
                    <a:pt x="1712" y="1041"/>
                    <a:pt x="2397" y="242"/>
                  </a:cubicBezTo>
                  <a:cubicBezTo>
                    <a:pt x="2486" y="135"/>
                    <a:pt x="2395" y="1"/>
                    <a:pt x="2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1"/>
            <p:cNvSpPr/>
            <p:nvPr/>
          </p:nvSpPr>
          <p:spPr>
            <a:xfrm>
              <a:off x="3751500" y="1597350"/>
              <a:ext cx="71350" cy="75125"/>
            </a:xfrm>
            <a:custGeom>
              <a:avLst/>
              <a:gdLst/>
              <a:ahLst/>
              <a:cxnLst/>
              <a:rect l="l" t="t" r="r" b="b"/>
              <a:pathLst>
                <a:path w="2854" h="3005" extrusionOk="0">
                  <a:moveTo>
                    <a:pt x="2274" y="373"/>
                  </a:moveTo>
                  <a:cubicBezTo>
                    <a:pt x="2323" y="373"/>
                    <a:pt x="2374" y="384"/>
                    <a:pt x="2420" y="407"/>
                  </a:cubicBezTo>
                  <a:cubicBezTo>
                    <a:pt x="2511" y="476"/>
                    <a:pt x="2511" y="636"/>
                    <a:pt x="2488" y="750"/>
                  </a:cubicBezTo>
                  <a:cubicBezTo>
                    <a:pt x="2393" y="1178"/>
                    <a:pt x="2007" y="1544"/>
                    <a:pt x="1584" y="1677"/>
                  </a:cubicBezTo>
                  <a:lnTo>
                    <a:pt x="1584" y="1677"/>
                  </a:lnTo>
                  <a:cubicBezTo>
                    <a:pt x="1618" y="1453"/>
                    <a:pt x="1671" y="1233"/>
                    <a:pt x="1735" y="1024"/>
                  </a:cubicBezTo>
                  <a:cubicBezTo>
                    <a:pt x="1804" y="795"/>
                    <a:pt x="1895" y="476"/>
                    <a:pt x="2146" y="407"/>
                  </a:cubicBezTo>
                  <a:cubicBezTo>
                    <a:pt x="2180" y="384"/>
                    <a:pt x="2226" y="373"/>
                    <a:pt x="2274" y="373"/>
                  </a:cubicBezTo>
                  <a:close/>
                  <a:moveTo>
                    <a:pt x="554" y="1"/>
                  </a:moveTo>
                  <a:cubicBezTo>
                    <a:pt x="537" y="1"/>
                    <a:pt x="520" y="6"/>
                    <a:pt x="503" y="19"/>
                  </a:cubicBezTo>
                  <a:cubicBezTo>
                    <a:pt x="92" y="316"/>
                    <a:pt x="0" y="864"/>
                    <a:pt x="160" y="1320"/>
                  </a:cubicBezTo>
                  <a:cubicBezTo>
                    <a:pt x="345" y="1782"/>
                    <a:pt x="708" y="2079"/>
                    <a:pt x="1166" y="2128"/>
                  </a:cubicBezTo>
                  <a:lnTo>
                    <a:pt x="1166" y="2128"/>
                  </a:lnTo>
                  <a:cubicBezTo>
                    <a:pt x="1165" y="2163"/>
                    <a:pt x="1165" y="2198"/>
                    <a:pt x="1165" y="2233"/>
                  </a:cubicBezTo>
                  <a:cubicBezTo>
                    <a:pt x="1165" y="2462"/>
                    <a:pt x="1187" y="2713"/>
                    <a:pt x="1279" y="2918"/>
                  </a:cubicBezTo>
                  <a:cubicBezTo>
                    <a:pt x="1291" y="2968"/>
                    <a:pt x="1352" y="3004"/>
                    <a:pt x="1408" y="3004"/>
                  </a:cubicBezTo>
                  <a:cubicBezTo>
                    <a:pt x="1454" y="3004"/>
                    <a:pt x="1497" y="2980"/>
                    <a:pt x="1507" y="2918"/>
                  </a:cubicBezTo>
                  <a:cubicBezTo>
                    <a:pt x="1545" y="2649"/>
                    <a:pt x="1535" y="2380"/>
                    <a:pt x="1545" y="2112"/>
                  </a:cubicBezTo>
                  <a:lnTo>
                    <a:pt x="1545" y="2112"/>
                  </a:lnTo>
                  <a:cubicBezTo>
                    <a:pt x="2144" y="1983"/>
                    <a:pt x="2628" y="1468"/>
                    <a:pt x="2762" y="887"/>
                  </a:cubicBezTo>
                  <a:cubicBezTo>
                    <a:pt x="2854" y="567"/>
                    <a:pt x="2808" y="225"/>
                    <a:pt x="2466" y="111"/>
                  </a:cubicBezTo>
                  <a:cubicBezTo>
                    <a:pt x="2387" y="80"/>
                    <a:pt x="2309" y="66"/>
                    <a:pt x="2232" y="66"/>
                  </a:cubicBezTo>
                  <a:cubicBezTo>
                    <a:pt x="2019" y="66"/>
                    <a:pt x="1818" y="177"/>
                    <a:pt x="1667" y="362"/>
                  </a:cubicBezTo>
                  <a:cubicBezTo>
                    <a:pt x="1393" y="681"/>
                    <a:pt x="1301" y="1161"/>
                    <a:pt x="1233" y="1549"/>
                  </a:cubicBezTo>
                  <a:cubicBezTo>
                    <a:pt x="1221" y="1609"/>
                    <a:pt x="1210" y="1669"/>
                    <a:pt x="1202" y="1729"/>
                  </a:cubicBezTo>
                  <a:lnTo>
                    <a:pt x="1202" y="1729"/>
                  </a:lnTo>
                  <a:cubicBezTo>
                    <a:pt x="941" y="1716"/>
                    <a:pt x="695" y="1593"/>
                    <a:pt x="525" y="1320"/>
                  </a:cubicBezTo>
                  <a:cubicBezTo>
                    <a:pt x="297" y="955"/>
                    <a:pt x="274" y="453"/>
                    <a:pt x="617" y="156"/>
                  </a:cubicBezTo>
                  <a:cubicBezTo>
                    <a:pt x="672" y="101"/>
                    <a:pt x="623" y="1"/>
                    <a:pt x="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1"/>
            <p:cNvSpPr/>
            <p:nvPr/>
          </p:nvSpPr>
          <p:spPr>
            <a:xfrm>
              <a:off x="3829925" y="1548350"/>
              <a:ext cx="40850" cy="153700"/>
            </a:xfrm>
            <a:custGeom>
              <a:avLst/>
              <a:gdLst/>
              <a:ahLst/>
              <a:cxnLst/>
              <a:rect l="l" t="t" r="r" b="b"/>
              <a:pathLst>
                <a:path w="1634" h="6148" extrusionOk="0">
                  <a:moveTo>
                    <a:pt x="561" y="0"/>
                  </a:moveTo>
                  <a:cubicBezTo>
                    <a:pt x="471" y="0"/>
                    <a:pt x="385" y="83"/>
                    <a:pt x="447" y="176"/>
                  </a:cubicBezTo>
                  <a:cubicBezTo>
                    <a:pt x="1063" y="1066"/>
                    <a:pt x="1292" y="2116"/>
                    <a:pt x="1200" y="3189"/>
                  </a:cubicBezTo>
                  <a:cubicBezTo>
                    <a:pt x="1155" y="3691"/>
                    <a:pt x="1018" y="4216"/>
                    <a:pt x="812" y="4695"/>
                  </a:cubicBezTo>
                  <a:cubicBezTo>
                    <a:pt x="698" y="4924"/>
                    <a:pt x="584" y="5152"/>
                    <a:pt x="447" y="5357"/>
                  </a:cubicBezTo>
                  <a:cubicBezTo>
                    <a:pt x="310" y="5563"/>
                    <a:pt x="127" y="5768"/>
                    <a:pt x="36" y="5996"/>
                  </a:cubicBezTo>
                  <a:cubicBezTo>
                    <a:pt x="0" y="6086"/>
                    <a:pt x="77" y="6148"/>
                    <a:pt x="156" y="6148"/>
                  </a:cubicBezTo>
                  <a:cubicBezTo>
                    <a:pt x="178" y="6148"/>
                    <a:pt x="199" y="6143"/>
                    <a:pt x="219" y="6133"/>
                  </a:cubicBezTo>
                  <a:cubicBezTo>
                    <a:pt x="447" y="6019"/>
                    <a:pt x="630" y="5768"/>
                    <a:pt x="767" y="5563"/>
                  </a:cubicBezTo>
                  <a:cubicBezTo>
                    <a:pt x="926" y="5335"/>
                    <a:pt x="1063" y="5083"/>
                    <a:pt x="1177" y="4832"/>
                  </a:cubicBezTo>
                  <a:cubicBezTo>
                    <a:pt x="1383" y="4307"/>
                    <a:pt x="1520" y="3760"/>
                    <a:pt x="1543" y="3212"/>
                  </a:cubicBezTo>
                  <a:cubicBezTo>
                    <a:pt x="1634" y="2116"/>
                    <a:pt x="1337" y="952"/>
                    <a:pt x="675" y="62"/>
                  </a:cubicBezTo>
                  <a:cubicBezTo>
                    <a:pt x="646" y="18"/>
                    <a:pt x="603"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31"/>
          <p:cNvGrpSpPr/>
          <p:nvPr/>
        </p:nvGrpSpPr>
        <p:grpSpPr>
          <a:xfrm rot="502983">
            <a:off x="6728516" y="203536"/>
            <a:ext cx="2819929" cy="379983"/>
            <a:chOff x="1578475" y="3280575"/>
            <a:chExt cx="1369025" cy="184475"/>
          </a:xfrm>
        </p:grpSpPr>
        <p:grpSp>
          <p:nvGrpSpPr>
            <p:cNvPr id="2490" name="Google Shape;2490;p31"/>
            <p:cNvGrpSpPr/>
            <p:nvPr/>
          </p:nvGrpSpPr>
          <p:grpSpPr>
            <a:xfrm>
              <a:off x="1578475" y="3288925"/>
              <a:ext cx="1314275" cy="176125"/>
              <a:chOff x="1578475" y="3288925"/>
              <a:chExt cx="1314275" cy="176125"/>
            </a:xfrm>
          </p:grpSpPr>
          <p:sp>
            <p:nvSpPr>
              <p:cNvPr id="2491" name="Google Shape;2491;p31"/>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1"/>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1"/>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1"/>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1"/>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1"/>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1"/>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1"/>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1"/>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1"/>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1"/>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1"/>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1"/>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1"/>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1"/>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1"/>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1"/>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1"/>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1"/>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0" name="Google Shape;2510;p31"/>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11" name="Google Shape;2511;p31"/>
          <p:cNvPicPr preferRelativeResize="0"/>
          <p:nvPr/>
        </p:nvPicPr>
        <p:blipFill>
          <a:blip r:embed="rId4">
            <a:alphaModFix/>
          </a:blip>
          <a:stretch>
            <a:fillRect/>
          </a:stretch>
        </p:blipFill>
        <p:spPr>
          <a:xfrm rot="-2848184">
            <a:off x="7813492" y="4141013"/>
            <a:ext cx="2401992" cy="1647199"/>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512"/>
        <p:cNvGrpSpPr/>
        <p:nvPr/>
      </p:nvGrpSpPr>
      <p:grpSpPr>
        <a:xfrm>
          <a:off x="0" y="0"/>
          <a:ext cx="0" cy="0"/>
          <a:chOff x="0" y="0"/>
          <a:chExt cx="0" cy="0"/>
        </a:xfrm>
      </p:grpSpPr>
      <p:pic>
        <p:nvPicPr>
          <p:cNvPr id="2513" name="Google Shape;2513;p32"/>
          <p:cNvPicPr preferRelativeResize="0"/>
          <p:nvPr/>
        </p:nvPicPr>
        <p:blipFill>
          <a:blip r:embed="rId2">
            <a:alphaModFix amt="30000"/>
          </a:blip>
          <a:stretch>
            <a:fillRect/>
          </a:stretch>
        </p:blipFill>
        <p:spPr>
          <a:xfrm>
            <a:off x="3965" y="0"/>
            <a:ext cx="9136072" cy="5143501"/>
          </a:xfrm>
          <a:prstGeom prst="rect">
            <a:avLst/>
          </a:prstGeom>
          <a:noFill/>
          <a:ln>
            <a:noFill/>
          </a:ln>
        </p:spPr>
      </p:pic>
      <p:grpSp>
        <p:nvGrpSpPr>
          <p:cNvPr id="2514" name="Google Shape;2514;p32"/>
          <p:cNvGrpSpPr/>
          <p:nvPr/>
        </p:nvGrpSpPr>
        <p:grpSpPr>
          <a:xfrm rot="1212628">
            <a:off x="44078" y="4421246"/>
            <a:ext cx="1524009" cy="521890"/>
            <a:chOff x="1613175" y="709350"/>
            <a:chExt cx="956575" cy="327575"/>
          </a:xfrm>
        </p:grpSpPr>
        <p:sp>
          <p:nvSpPr>
            <p:cNvPr id="2515" name="Google Shape;2515;p32"/>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2"/>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2"/>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2"/>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2"/>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2"/>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2"/>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2"/>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2"/>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2"/>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2"/>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2"/>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2"/>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2"/>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2"/>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2"/>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2"/>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2"/>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2"/>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2"/>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35" name="Google Shape;2535;p32"/>
          <p:cNvPicPr preferRelativeResize="0"/>
          <p:nvPr/>
        </p:nvPicPr>
        <p:blipFill rotWithShape="1">
          <a:blip r:embed="rId3">
            <a:alphaModFix/>
          </a:blip>
          <a:srcRect l="14818" t="-24493" r="14818" b="-24493"/>
          <a:stretch/>
        </p:blipFill>
        <p:spPr>
          <a:xfrm rot="-900005">
            <a:off x="-125772" y="1964035"/>
            <a:ext cx="1100895" cy="1663030"/>
          </a:xfrm>
          <a:prstGeom prst="rect">
            <a:avLst/>
          </a:prstGeom>
          <a:noFill/>
          <a:ln>
            <a:noFill/>
          </a:ln>
        </p:spPr>
      </p:pic>
      <p:pic>
        <p:nvPicPr>
          <p:cNvPr id="2536" name="Google Shape;2536;p32"/>
          <p:cNvPicPr preferRelativeResize="0"/>
          <p:nvPr/>
        </p:nvPicPr>
        <p:blipFill>
          <a:blip r:embed="rId4">
            <a:alphaModFix/>
          </a:blip>
          <a:stretch>
            <a:fillRect/>
          </a:stretch>
        </p:blipFill>
        <p:spPr>
          <a:xfrm rot="-1396634">
            <a:off x="7912799" y="-697011"/>
            <a:ext cx="1155452" cy="2261377"/>
          </a:xfrm>
          <a:prstGeom prst="rect">
            <a:avLst/>
          </a:prstGeom>
          <a:noFill/>
          <a:ln>
            <a:noFill/>
          </a:ln>
        </p:spPr>
      </p:pic>
      <p:grpSp>
        <p:nvGrpSpPr>
          <p:cNvPr id="2537" name="Google Shape;2537;p32"/>
          <p:cNvGrpSpPr/>
          <p:nvPr/>
        </p:nvGrpSpPr>
        <p:grpSpPr>
          <a:xfrm rot="1270100">
            <a:off x="8289734" y="3654298"/>
            <a:ext cx="891683" cy="1126704"/>
            <a:chOff x="-287146" y="3916281"/>
            <a:chExt cx="891705" cy="1126732"/>
          </a:xfrm>
        </p:grpSpPr>
        <p:sp>
          <p:nvSpPr>
            <p:cNvPr id="2538" name="Google Shape;2538;p32"/>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2"/>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2"/>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2"/>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2"/>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32"/>
          <p:cNvGrpSpPr/>
          <p:nvPr/>
        </p:nvGrpSpPr>
        <p:grpSpPr>
          <a:xfrm rot="1447348">
            <a:off x="7331604" y="4533080"/>
            <a:ext cx="783288" cy="584475"/>
            <a:chOff x="713220" y="4240224"/>
            <a:chExt cx="783265" cy="584459"/>
          </a:xfrm>
        </p:grpSpPr>
        <p:sp>
          <p:nvSpPr>
            <p:cNvPr id="2557" name="Google Shape;2557;p32"/>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32"/>
          <p:cNvGrpSpPr/>
          <p:nvPr/>
        </p:nvGrpSpPr>
        <p:grpSpPr>
          <a:xfrm>
            <a:off x="8286147" y="4845534"/>
            <a:ext cx="289258" cy="236409"/>
            <a:chOff x="1075772" y="4797559"/>
            <a:chExt cx="289258" cy="236409"/>
          </a:xfrm>
        </p:grpSpPr>
        <p:sp>
          <p:nvSpPr>
            <p:cNvPr id="2578" name="Google Shape;2578;p32"/>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586"/>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587"/>
        <p:cNvGrpSpPr/>
        <p:nvPr/>
      </p:nvGrpSpPr>
      <p:grpSpPr>
        <a:xfrm>
          <a:off x="0" y="0"/>
          <a:ext cx="0" cy="0"/>
          <a:chOff x="0" y="0"/>
          <a:chExt cx="0" cy="0"/>
        </a:xfrm>
      </p:grpSpPr>
      <p:sp>
        <p:nvSpPr>
          <p:cNvPr id="2588" name="Google Shape;2588;p3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13"/>
        <p:cNvGrpSpPr/>
        <p:nvPr/>
      </p:nvGrpSpPr>
      <p:grpSpPr>
        <a:xfrm>
          <a:off x="0" y="0"/>
          <a:ext cx="0" cy="0"/>
          <a:chOff x="0" y="0"/>
          <a:chExt cx="0" cy="0"/>
        </a:xfrm>
      </p:grpSpPr>
      <p:pic>
        <p:nvPicPr>
          <p:cNvPr id="314" name="Google Shape;314;p5"/>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315" name="Google Shape;315;p5"/>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endParaRPr/>
          </a:p>
        </p:txBody>
      </p:sp>
      <p:sp>
        <p:nvSpPr>
          <p:cNvPr id="316" name="Google Shape;316;p5"/>
          <p:cNvSpPr txBox="1">
            <a:spLocks noGrp="1"/>
          </p:cNvSpPr>
          <p:nvPr>
            <p:ph type="subTitle" idx="1"/>
          </p:nvPr>
        </p:nvSpPr>
        <p:spPr>
          <a:xfrm>
            <a:off x="4923075" y="2599825"/>
            <a:ext cx="2640000" cy="119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 name="Google Shape;317;p5"/>
          <p:cNvSpPr txBox="1">
            <a:spLocks noGrp="1"/>
          </p:cNvSpPr>
          <p:nvPr>
            <p:ph type="subTitle" idx="2"/>
          </p:nvPr>
        </p:nvSpPr>
        <p:spPr>
          <a:xfrm>
            <a:off x="1580900" y="2599825"/>
            <a:ext cx="2640000" cy="119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 name="Google Shape;318;p5"/>
          <p:cNvSpPr txBox="1">
            <a:spLocks noGrp="1"/>
          </p:cNvSpPr>
          <p:nvPr>
            <p:ph type="subTitle" idx="3"/>
          </p:nvPr>
        </p:nvSpPr>
        <p:spPr>
          <a:xfrm>
            <a:off x="1580900" y="1980350"/>
            <a:ext cx="2640000" cy="77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sp>
        <p:nvSpPr>
          <p:cNvPr id="319" name="Google Shape;319;p5"/>
          <p:cNvSpPr txBox="1">
            <a:spLocks noGrp="1"/>
          </p:cNvSpPr>
          <p:nvPr>
            <p:ph type="subTitle" idx="4"/>
          </p:nvPr>
        </p:nvSpPr>
        <p:spPr>
          <a:xfrm>
            <a:off x="4923090" y="1980350"/>
            <a:ext cx="2640000" cy="77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Font typeface="Patrick Hand"/>
              <a:buNone/>
              <a:defRPr sz="2800">
                <a:solidFill>
                  <a:schemeClr val="accent3"/>
                </a:solidFill>
                <a:latin typeface="Patrick Hand"/>
                <a:ea typeface="Patrick Hand"/>
                <a:cs typeface="Patrick Hand"/>
                <a:sym typeface="Patrick Hand"/>
              </a:defRPr>
            </a:lvl1pPr>
            <a:lvl2pPr lvl="1"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2pPr>
            <a:lvl3pPr lvl="2"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3pPr>
            <a:lvl4pPr lvl="3"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4pPr>
            <a:lvl5pPr lvl="4"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5pPr>
            <a:lvl6pPr lvl="5"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6pPr>
            <a:lvl7pPr lvl="6"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7pPr>
            <a:lvl8pPr lvl="7"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8pPr>
            <a:lvl9pPr lvl="8" algn="ctr" rtl="0">
              <a:lnSpc>
                <a:spcPct val="100000"/>
              </a:lnSpc>
              <a:spcBef>
                <a:spcPts val="0"/>
              </a:spcBef>
              <a:spcAft>
                <a:spcPts val="0"/>
              </a:spcAft>
              <a:buSzPts val="2800"/>
              <a:buFont typeface="Patrick Hand"/>
              <a:buNone/>
              <a:defRPr sz="2800">
                <a:latin typeface="Patrick Hand"/>
                <a:ea typeface="Patrick Hand"/>
                <a:cs typeface="Patrick Hand"/>
                <a:sym typeface="Patrick Hand"/>
              </a:defRPr>
            </a:lvl9pPr>
          </a:lstStyle>
          <a:p>
            <a:endParaRPr/>
          </a:p>
        </p:txBody>
      </p:sp>
      <p:grpSp>
        <p:nvGrpSpPr>
          <p:cNvPr id="320" name="Google Shape;320;p5"/>
          <p:cNvGrpSpPr/>
          <p:nvPr/>
        </p:nvGrpSpPr>
        <p:grpSpPr>
          <a:xfrm rot="-1053159">
            <a:off x="-207253" y="115535"/>
            <a:ext cx="2819923" cy="379982"/>
            <a:chOff x="1578475" y="3280575"/>
            <a:chExt cx="1369025" cy="184475"/>
          </a:xfrm>
        </p:grpSpPr>
        <p:grpSp>
          <p:nvGrpSpPr>
            <p:cNvPr id="321" name="Google Shape;321;p5"/>
            <p:cNvGrpSpPr/>
            <p:nvPr/>
          </p:nvGrpSpPr>
          <p:grpSpPr>
            <a:xfrm>
              <a:off x="1578475" y="3288925"/>
              <a:ext cx="1314275" cy="176125"/>
              <a:chOff x="1578475" y="3288925"/>
              <a:chExt cx="1314275" cy="176125"/>
            </a:xfrm>
          </p:grpSpPr>
          <p:sp>
            <p:nvSpPr>
              <p:cNvPr id="322" name="Google Shape;322;p5"/>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 name="Google Shape;341;p5"/>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5"/>
          <p:cNvGrpSpPr/>
          <p:nvPr/>
        </p:nvGrpSpPr>
        <p:grpSpPr>
          <a:xfrm rot="900033">
            <a:off x="-110094" y="4507625"/>
            <a:ext cx="2421680" cy="391751"/>
            <a:chOff x="3104975" y="1193225"/>
            <a:chExt cx="1718200" cy="277950"/>
          </a:xfrm>
        </p:grpSpPr>
        <p:sp>
          <p:nvSpPr>
            <p:cNvPr id="343" name="Google Shape;343;p5"/>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5" name="Google Shape;375;p5"/>
          <p:cNvPicPr preferRelativeResize="0"/>
          <p:nvPr/>
        </p:nvPicPr>
        <p:blipFill>
          <a:blip r:embed="rId3">
            <a:alphaModFix/>
          </a:blip>
          <a:stretch>
            <a:fillRect/>
          </a:stretch>
        </p:blipFill>
        <p:spPr>
          <a:xfrm rot="-5274979">
            <a:off x="-421061" y="3201667"/>
            <a:ext cx="1946698" cy="769691"/>
          </a:xfrm>
          <a:prstGeom prst="rect">
            <a:avLst/>
          </a:prstGeom>
          <a:noFill/>
          <a:ln>
            <a:noFill/>
          </a:ln>
        </p:spPr>
      </p:pic>
      <p:grpSp>
        <p:nvGrpSpPr>
          <p:cNvPr id="376" name="Google Shape;376;p5"/>
          <p:cNvGrpSpPr/>
          <p:nvPr/>
        </p:nvGrpSpPr>
        <p:grpSpPr>
          <a:xfrm rot="-1800093">
            <a:off x="7836568" y="4472664"/>
            <a:ext cx="1348134" cy="461663"/>
            <a:chOff x="1613175" y="709350"/>
            <a:chExt cx="956575" cy="327575"/>
          </a:xfrm>
        </p:grpSpPr>
        <p:sp>
          <p:nvSpPr>
            <p:cNvPr id="377" name="Google Shape;377;p5"/>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97" name="Google Shape;397;p5"/>
          <p:cNvPicPr preferRelativeResize="0"/>
          <p:nvPr/>
        </p:nvPicPr>
        <p:blipFill>
          <a:blip r:embed="rId4">
            <a:alphaModFix/>
          </a:blip>
          <a:stretch>
            <a:fillRect/>
          </a:stretch>
        </p:blipFill>
        <p:spPr>
          <a:xfrm rot="-2492863">
            <a:off x="8055849" y="-559161"/>
            <a:ext cx="1155452" cy="2261377"/>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8"/>
        <p:cNvGrpSpPr/>
        <p:nvPr/>
      </p:nvGrpSpPr>
      <p:grpSpPr>
        <a:xfrm>
          <a:off x="0" y="0"/>
          <a:ext cx="0" cy="0"/>
          <a:chOff x="0" y="0"/>
          <a:chExt cx="0" cy="0"/>
        </a:xfrm>
      </p:grpSpPr>
      <p:pic>
        <p:nvPicPr>
          <p:cNvPr id="399" name="Google Shape;399;p6"/>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400" name="Google Shape;400;p6"/>
          <p:cNvSpPr txBox="1">
            <a:spLocks noGrp="1"/>
          </p:cNvSpPr>
          <p:nvPr>
            <p:ph type="title"/>
          </p:nvPr>
        </p:nvSpPr>
        <p:spPr>
          <a:xfrm>
            <a:off x="720000" y="445025"/>
            <a:ext cx="7704000" cy="7938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01" name="Google Shape;401;p6"/>
          <p:cNvGrpSpPr/>
          <p:nvPr/>
        </p:nvGrpSpPr>
        <p:grpSpPr>
          <a:xfrm rot="1526374">
            <a:off x="33800" y="4619329"/>
            <a:ext cx="1348151" cy="461669"/>
            <a:chOff x="1613175" y="709350"/>
            <a:chExt cx="956575" cy="327575"/>
          </a:xfrm>
        </p:grpSpPr>
        <p:sp>
          <p:nvSpPr>
            <p:cNvPr id="402" name="Google Shape;402;p6"/>
            <p:cNvSpPr/>
            <p:nvPr/>
          </p:nvSpPr>
          <p:spPr>
            <a:xfrm>
              <a:off x="1620100" y="783950"/>
              <a:ext cx="55450" cy="55375"/>
            </a:xfrm>
            <a:custGeom>
              <a:avLst/>
              <a:gdLst/>
              <a:ahLst/>
              <a:cxnLst/>
              <a:rect l="l" t="t" r="r" b="b"/>
              <a:pathLst>
                <a:path w="2218" h="2215" extrusionOk="0">
                  <a:moveTo>
                    <a:pt x="150" y="0"/>
                  </a:moveTo>
                  <a:cubicBezTo>
                    <a:pt x="74" y="0"/>
                    <a:pt x="0" y="60"/>
                    <a:pt x="27" y="166"/>
                  </a:cubicBezTo>
                  <a:cubicBezTo>
                    <a:pt x="164" y="668"/>
                    <a:pt x="438" y="1148"/>
                    <a:pt x="803" y="1513"/>
                  </a:cubicBezTo>
                  <a:cubicBezTo>
                    <a:pt x="985" y="1695"/>
                    <a:pt x="1191" y="1855"/>
                    <a:pt x="1419" y="1992"/>
                  </a:cubicBezTo>
                  <a:cubicBezTo>
                    <a:pt x="1533" y="2061"/>
                    <a:pt x="1647" y="2129"/>
                    <a:pt x="1761" y="2175"/>
                  </a:cubicBezTo>
                  <a:cubicBezTo>
                    <a:pt x="1830" y="2198"/>
                    <a:pt x="1898" y="2198"/>
                    <a:pt x="1967" y="2198"/>
                  </a:cubicBezTo>
                  <a:cubicBezTo>
                    <a:pt x="2001" y="2209"/>
                    <a:pt x="2035" y="2215"/>
                    <a:pt x="2070" y="2215"/>
                  </a:cubicBezTo>
                  <a:cubicBezTo>
                    <a:pt x="2104" y="2215"/>
                    <a:pt x="2138" y="2209"/>
                    <a:pt x="2172" y="2198"/>
                  </a:cubicBezTo>
                  <a:cubicBezTo>
                    <a:pt x="2218" y="2175"/>
                    <a:pt x="2218" y="2084"/>
                    <a:pt x="2195" y="2038"/>
                  </a:cubicBezTo>
                  <a:cubicBezTo>
                    <a:pt x="2172" y="1992"/>
                    <a:pt x="2127" y="1969"/>
                    <a:pt x="2058" y="1924"/>
                  </a:cubicBezTo>
                  <a:cubicBezTo>
                    <a:pt x="2013" y="1901"/>
                    <a:pt x="1967" y="1855"/>
                    <a:pt x="1921" y="1832"/>
                  </a:cubicBezTo>
                  <a:cubicBezTo>
                    <a:pt x="1807" y="1787"/>
                    <a:pt x="1693" y="1741"/>
                    <a:pt x="1602" y="1673"/>
                  </a:cubicBezTo>
                  <a:cubicBezTo>
                    <a:pt x="1396" y="1559"/>
                    <a:pt x="1214" y="1422"/>
                    <a:pt x="1031" y="1262"/>
                  </a:cubicBezTo>
                  <a:cubicBezTo>
                    <a:pt x="689" y="942"/>
                    <a:pt x="438" y="554"/>
                    <a:pt x="278" y="98"/>
                  </a:cubicBezTo>
                  <a:cubicBezTo>
                    <a:pt x="259" y="31"/>
                    <a:pt x="204"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1613175" y="796175"/>
              <a:ext cx="59800" cy="51175"/>
            </a:xfrm>
            <a:custGeom>
              <a:avLst/>
              <a:gdLst/>
              <a:ahLst/>
              <a:cxnLst/>
              <a:rect l="l" t="t" r="r" b="b"/>
              <a:pathLst>
                <a:path w="2392" h="2047" extrusionOk="0">
                  <a:moveTo>
                    <a:pt x="2158" y="0"/>
                  </a:moveTo>
                  <a:cubicBezTo>
                    <a:pt x="2125" y="0"/>
                    <a:pt x="2091" y="13"/>
                    <a:pt x="2061" y="42"/>
                  </a:cubicBezTo>
                  <a:cubicBezTo>
                    <a:pt x="1719" y="316"/>
                    <a:pt x="1399" y="613"/>
                    <a:pt x="1057" y="887"/>
                  </a:cubicBezTo>
                  <a:cubicBezTo>
                    <a:pt x="897" y="1024"/>
                    <a:pt x="737" y="1161"/>
                    <a:pt x="578" y="1298"/>
                  </a:cubicBezTo>
                  <a:cubicBezTo>
                    <a:pt x="486" y="1366"/>
                    <a:pt x="418" y="1435"/>
                    <a:pt x="327" y="1503"/>
                  </a:cubicBezTo>
                  <a:cubicBezTo>
                    <a:pt x="281" y="1526"/>
                    <a:pt x="235" y="1572"/>
                    <a:pt x="190" y="1617"/>
                  </a:cubicBezTo>
                  <a:cubicBezTo>
                    <a:pt x="161" y="1646"/>
                    <a:pt x="141" y="1683"/>
                    <a:pt x="131" y="1724"/>
                  </a:cubicBezTo>
                  <a:lnTo>
                    <a:pt x="131" y="1724"/>
                  </a:lnTo>
                  <a:cubicBezTo>
                    <a:pt x="112" y="1748"/>
                    <a:pt x="94" y="1782"/>
                    <a:pt x="75" y="1800"/>
                  </a:cubicBezTo>
                  <a:cubicBezTo>
                    <a:pt x="1" y="1931"/>
                    <a:pt x="110" y="2046"/>
                    <a:pt x="227" y="2046"/>
                  </a:cubicBezTo>
                  <a:cubicBezTo>
                    <a:pt x="253" y="2046"/>
                    <a:pt x="279" y="2041"/>
                    <a:pt x="304" y="2028"/>
                  </a:cubicBezTo>
                  <a:cubicBezTo>
                    <a:pt x="349" y="2005"/>
                    <a:pt x="395" y="2005"/>
                    <a:pt x="463" y="1983"/>
                  </a:cubicBezTo>
                  <a:cubicBezTo>
                    <a:pt x="509" y="1937"/>
                    <a:pt x="555" y="1891"/>
                    <a:pt x="600" y="1846"/>
                  </a:cubicBezTo>
                  <a:cubicBezTo>
                    <a:pt x="669" y="1777"/>
                    <a:pt x="760" y="1686"/>
                    <a:pt x="829" y="1617"/>
                  </a:cubicBezTo>
                  <a:cubicBezTo>
                    <a:pt x="988" y="1458"/>
                    <a:pt x="1148" y="1321"/>
                    <a:pt x="1308" y="1161"/>
                  </a:cubicBezTo>
                  <a:cubicBezTo>
                    <a:pt x="1628" y="864"/>
                    <a:pt x="1947" y="567"/>
                    <a:pt x="2267" y="271"/>
                  </a:cubicBezTo>
                  <a:cubicBezTo>
                    <a:pt x="2392" y="163"/>
                    <a:pt x="2279" y="0"/>
                    <a:pt x="2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a:off x="1711475" y="831375"/>
              <a:ext cx="45675" cy="9500"/>
            </a:xfrm>
            <a:custGeom>
              <a:avLst/>
              <a:gdLst/>
              <a:ahLst/>
              <a:cxnLst/>
              <a:rect l="l" t="t" r="r" b="b"/>
              <a:pathLst>
                <a:path w="1827" h="380" extrusionOk="0">
                  <a:moveTo>
                    <a:pt x="1312" y="0"/>
                  </a:moveTo>
                  <a:cubicBezTo>
                    <a:pt x="1173" y="0"/>
                    <a:pt x="1036" y="14"/>
                    <a:pt x="891" y="27"/>
                  </a:cubicBezTo>
                  <a:cubicBezTo>
                    <a:pt x="663" y="27"/>
                    <a:pt x="412" y="50"/>
                    <a:pt x="184" y="50"/>
                  </a:cubicBezTo>
                  <a:cubicBezTo>
                    <a:pt x="1" y="72"/>
                    <a:pt x="1" y="323"/>
                    <a:pt x="184" y="323"/>
                  </a:cubicBezTo>
                  <a:cubicBezTo>
                    <a:pt x="412" y="346"/>
                    <a:pt x="663" y="369"/>
                    <a:pt x="891" y="369"/>
                  </a:cubicBezTo>
                  <a:cubicBezTo>
                    <a:pt x="1059" y="369"/>
                    <a:pt x="1216" y="379"/>
                    <a:pt x="1376" y="379"/>
                  </a:cubicBezTo>
                  <a:cubicBezTo>
                    <a:pt x="1457" y="379"/>
                    <a:pt x="1538" y="377"/>
                    <a:pt x="1622" y="369"/>
                  </a:cubicBezTo>
                  <a:cubicBezTo>
                    <a:pt x="1827" y="323"/>
                    <a:pt x="1827" y="50"/>
                    <a:pt x="1622" y="27"/>
                  </a:cubicBezTo>
                  <a:cubicBezTo>
                    <a:pt x="1515" y="7"/>
                    <a:pt x="1413" y="0"/>
                    <a:pt x="1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1712625" y="813525"/>
              <a:ext cx="43400" cy="8250"/>
            </a:xfrm>
            <a:custGeom>
              <a:avLst/>
              <a:gdLst/>
              <a:ahLst/>
              <a:cxnLst/>
              <a:rect l="l" t="t" r="r" b="b"/>
              <a:pathLst>
                <a:path w="1736" h="330" extrusionOk="0">
                  <a:moveTo>
                    <a:pt x="1158" y="0"/>
                  </a:moveTo>
                  <a:cubicBezTo>
                    <a:pt x="1073" y="0"/>
                    <a:pt x="982" y="10"/>
                    <a:pt x="891" y="10"/>
                  </a:cubicBezTo>
                  <a:cubicBezTo>
                    <a:pt x="777" y="10"/>
                    <a:pt x="640" y="33"/>
                    <a:pt x="526" y="33"/>
                  </a:cubicBezTo>
                  <a:cubicBezTo>
                    <a:pt x="389" y="33"/>
                    <a:pt x="252" y="56"/>
                    <a:pt x="138" y="79"/>
                  </a:cubicBezTo>
                  <a:cubicBezTo>
                    <a:pt x="1" y="79"/>
                    <a:pt x="1" y="261"/>
                    <a:pt x="138" y="261"/>
                  </a:cubicBezTo>
                  <a:cubicBezTo>
                    <a:pt x="252" y="284"/>
                    <a:pt x="366" y="307"/>
                    <a:pt x="503" y="307"/>
                  </a:cubicBezTo>
                  <a:lnTo>
                    <a:pt x="891" y="330"/>
                  </a:lnTo>
                  <a:lnTo>
                    <a:pt x="1461" y="330"/>
                  </a:lnTo>
                  <a:cubicBezTo>
                    <a:pt x="1530" y="307"/>
                    <a:pt x="1598" y="307"/>
                    <a:pt x="1667" y="284"/>
                  </a:cubicBezTo>
                  <a:cubicBezTo>
                    <a:pt x="1735" y="216"/>
                    <a:pt x="1735" y="124"/>
                    <a:pt x="1667" y="56"/>
                  </a:cubicBezTo>
                  <a:cubicBezTo>
                    <a:pt x="1598" y="33"/>
                    <a:pt x="1530" y="33"/>
                    <a:pt x="1461" y="10"/>
                  </a:cubicBezTo>
                  <a:lnTo>
                    <a:pt x="1279" y="10"/>
                  </a:lnTo>
                  <a:cubicBezTo>
                    <a:pt x="1241" y="3"/>
                    <a:pt x="1200"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1854150" y="819475"/>
              <a:ext cx="53650" cy="9150"/>
            </a:xfrm>
            <a:custGeom>
              <a:avLst/>
              <a:gdLst/>
              <a:ahLst/>
              <a:cxnLst/>
              <a:rect l="l" t="t" r="r" b="b"/>
              <a:pathLst>
                <a:path w="2146" h="366" extrusionOk="0">
                  <a:moveTo>
                    <a:pt x="1142" y="1"/>
                  </a:moveTo>
                  <a:cubicBezTo>
                    <a:pt x="822" y="23"/>
                    <a:pt x="480" y="23"/>
                    <a:pt x="160" y="46"/>
                  </a:cubicBezTo>
                  <a:cubicBezTo>
                    <a:pt x="0" y="46"/>
                    <a:pt x="0" y="297"/>
                    <a:pt x="160" y="320"/>
                  </a:cubicBezTo>
                  <a:cubicBezTo>
                    <a:pt x="480" y="320"/>
                    <a:pt x="822" y="343"/>
                    <a:pt x="1142" y="343"/>
                  </a:cubicBezTo>
                  <a:cubicBezTo>
                    <a:pt x="1301" y="366"/>
                    <a:pt x="1438" y="366"/>
                    <a:pt x="1598" y="366"/>
                  </a:cubicBezTo>
                  <a:cubicBezTo>
                    <a:pt x="1689" y="366"/>
                    <a:pt x="1781" y="366"/>
                    <a:pt x="1849" y="343"/>
                  </a:cubicBezTo>
                  <a:cubicBezTo>
                    <a:pt x="1940" y="320"/>
                    <a:pt x="2009" y="343"/>
                    <a:pt x="2100" y="274"/>
                  </a:cubicBezTo>
                  <a:cubicBezTo>
                    <a:pt x="2146" y="229"/>
                    <a:pt x="2146" y="138"/>
                    <a:pt x="2100" y="92"/>
                  </a:cubicBezTo>
                  <a:cubicBezTo>
                    <a:pt x="2009" y="23"/>
                    <a:pt x="1940" y="23"/>
                    <a:pt x="1849" y="23"/>
                  </a:cubicBezTo>
                  <a:cubicBezTo>
                    <a:pt x="1781" y="1"/>
                    <a:pt x="1689" y="1"/>
                    <a:pt x="1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1938300" y="744350"/>
              <a:ext cx="53400" cy="94225"/>
            </a:xfrm>
            <a:custGeom>
              <a:avLst/>
              <a:gdLst/>
              <a:ahLst/>
              <a:cxnLst/>
              <a:rect l="l" t="t" r="r" b="b"/>
              <a:pathLst>
                <a:path w="2136" h="3769" extrusionOk="0">
                  <a:moveTo>
                    <a:pt x="327" y="1"/>
                  </a:moveTo>
                  <a:cubicBezTo>
                    <a:pt x="296" y="1"/>
                    <a:pt x="263" y="24"/>
                    <a:pt x="263" y="61"/>
                  </a:cubicBezTo>
                  <a:cubicBezTo>
                    <a:pt x="150" y="1034"/>
                    <a:pt x="60" y="1985"/>
                    <a:pt x="14" y="2957"/>
                  </a:cubicBezTo>
                  <a:lnTo>
                    <a:pt x="14" y="2957"/>
                  </a:lnTo>
                  <a:cubicBezTo>
                    <a:pt x="13" y="2958"/>
                    <a:pt x="13" y="2959"/>
                    <a:pt x="12" y="2960"/>
                  </a:cubicBezTo>
                  <a:cubicBezTo>
                    <a:pt x="13" y="2960"/>
                    <a:pt x="13" y="2960"/>
                    <a:pt x="13" y="2960"/>
                  </a:cubicBezTo>
                  <a:lnTo>
                    <a:pt x="13" y="2960"/>
                  </a:lnTo>
                  <a:cubicBezTo>
                    <a:pt x="13" y="2968"/>
                    <a:pt x="13" y="2975"/>
                    <a:pt x="12" y="2983"/>
                  </a:cubicBezTo>
                  <a:cubicBezTo>
                    <a:pt x="0" y="3092"/>
                    <a:pt x="65" y="3143"/>
                    <a:pt x="140" y="3143"/>
                  </a:cubicBezTo>
                  <a:cubicBezTo>
                    <a:pt x="205" y="3143"/>
                    <a:pt x="277" y="3103"/>
                    <a:pt x="309" y="3028"/>
                  </a:cubicBezTo>
                  <a:cubicBezTo>
                    <a:pt x="464" y="2664"/>
                    <a:pt x="859" y="2394"/>
                    <a:pt x="1232" y="2394"/>
                  </a:cubicBezTo>
                  <a:cubicBezTo>
                    <a:pt x="1465" y="2394"/>
                    <a:pt x="1689" y="2500"/>
                    <a:pt x="1838" y="2755"/>
                  </a:cubicBezTo>
                  <a:cubicBezTo>
                    <a:pt x="1998" y="3028"/>
                    <a:pt x="1930" y="3371"/>
                    <a:pt x="1633" y="3508"/>
                  </a:cubicBezTo>
                  <a:cubicBezTo>
                    <a:pt x="1540" y="3559"/>
                    <a:pt x="1453" y="3581"/>
                    <a:pt x="1368" y="3581"/>
                  </a:cubicBezTo>
                  <a:cubicBezTo>
                    <a:pt x="1226" y="3581"/>
                    <a:pt x="1092" y="3517"/>
                    <a:pt x="948" y="3416"/>
                  </a:cubicBezTo>
                  <a:cubicBezTo>
                    <a:pt x="933" y="3402"/>
                    <a:pt x="917" y="3395"/>
                    <a:pt x="902" y="3395"/>
                  </a:cubicBezTo>
                  <a:cubicBezTo>
                    <a:pt x="847" y="3395"/>
                    <a:pt x="798" y="3477"/>
                    <a:pt x="834" y="3531"/>
                  </a:cubicBezTo>
                  <a:cubicBezTo>
                    <a:pt x="920" y="3702"/>
                    <a:pt x="1097" y="3768"/>
                    <a:pt x="1283" y="3768"/>
                  </a:cubicBezTo>
                  <a:cubicBezTo>
                    <a:pt x="1442" y="3768"/>
                    <a:pt x="1608" y="3719"/>
                    <a:pt x="1724" y="3645"/>
                  </a:cubicBezTo>
                  <a:cubicBezTo>
                    <a:pt x="2044" y="3439"/>
                    <a:pt x="2135" y="3074"/>
                    <a:pt x="1998" y="2732"/>
                  </a:cubicBezTo>
                  <a:cubicBezTo>
                    <a:pt x="1850" y="2372"/>
                    <a:pt x="1506" y="2110"/>
                    <a:pt x="1129" y="2110"/>
                  </a:cubicBezTo>
                  <a:cubicBezTo>
                    <a:pt x="1100" y="2110"/>
                    <a:pt x="1070" y="2112"/>
                    <a:pt x="1040" y="2115"/>
                  </a:cubicBezTo>
                  <a:cubicBezTo>
                    <a:pt x="760" y="2155"/>
                    <a:pt x="519" y="2288"/>
                    <a:pt x="331" y="2478"/>
                  </a:cubicBezTo>
                  <a:lnTo>
                    <a:pt x="331" y="2478"/>
                  </a:lnTo>
                  <a:cubicBezTo>
                    <a:pt x="362" y="1681"/>
                    <a:pt x="378" y="871"/>
                    <a:pt x="378" y="61"/>
                  </a:cubicBezTo>
                  <a:cubicBezTo>
                    <a:pt x="378" y="19"/>
                    <a:pt x="353" y="1"/>
                    <a:pt x="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2038625" y="775375"/>
              <a:ext cx="56350" cy="11600"/>
            </a:xfrm>
            <a:custGeom>
              <a:avLst/>
              <a:gdLst/>
              <a:ahLst/>
              <a:cxnLst/>
              <a:rect l="l" t="t" r="r" b="b"/>
              <a:pathLst>
                <a:path w="2254" h="464" extrusionOk="0">
                  <a:moveTo>
                    <a:pt x="2133" y="1"/>
                  </a:moveTo>
                  <a:cubicBezTo>
                    <a:pt x="2065" y="1"/>
                    <a:pt x="2007" y="30"/>
                    <a:pt x="1934" y="30"/>
                  </a:cubicBezTo>
                  <a:cubicBezTo>
                    <a:pt x="1843" y="30"/>
                    <a:pt x="1774" y="53"/>
                    <a:pt x="1683" y="76"/>
                  </a:cubicBezTo>
                  <a:cubicBezTo>
                    <a:pt x="1500" y="98"/>
                    <a:pt x="1341" y="121"/>
                    <a:pt x="1181" y="144"/>
                  </a:cubicBezTo>
                  <a:cubicBezTo>
                    <a:pt x="838" y="190"/>
                    <a:pt x="473" y="190"/>
                    <a:pt x="131" y="190"/>
                  </a:cubicBezTo>
                  <a:cubicBezTo>
                    <a:pt x="124" y="188"/>
                    <a:pt x="118" y="188"/>
                    <a:pt x="112" y="188"/>
                  </a:cubicBezTo>
                  <a:cubicBezTo>
                    <a:pt x="14" y="188"/>
                    <a:pt x="1" y="351"/>
                    <a:pt x="108" y="372"/>
                  </a:cubicBezTo>
                  <a:cubicBezTo>
                    <a:pt x="291" y="418"/>
                    <a:pt x="473" y="441"/>
                    <a:pt x="656" y="464"/>
                  </a:cubicBezTo>
                  <a:cubicBezTo>
                    <a:pt x="838" y="464"/>
                    <a:pt x="1021" y="464"/>
                    <a:pt x="1181" y="441"/>
                  </a:cubicBezTo>
                  <a:cubicBezTo>
                    <a:pt x="1363" y="441"/>
                    <a:pt x="1546" y="418"/>
                    <a:pt x="1729" y="372"/>
                  </a:cubicBezTo>
                  <a:cubicBezTo>
                    <a:pt x="1797" y="349"/>
                    <a:pt x="1888" y="327"/>
                    <a:pt x="1980" y="304"/>
                  </a:cubicBezTo>
                  <a:cubicBezTo>
                    <a:pt x="2048" y="258"/>
                    <a:pt x="2162" y="212"/>
                    <a:pt x="2208" y="144"/>
                  </a:cubicBezTo>
                  <a:cubicBezTo>
                    <a:pt x="2254" y="98"/>
                    <a:pt x="2231" y="30"/>
                    <a:pt x="2185" y="7"/>
                  </a:cubicBezTo>
                  <a:cubicBezTo>
                    <a:pt x="2167" y="2"/>
                    <a:pt x="2149"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2060725" y="748725"/>
              <a:ext cx="8000" cy="50225"/>
            </a:xfrm>
            <a:custGeom>
              <a:avLst/>
              <a:gdLst/>
              <a:ahLst/>
              <a:cxnLst/>
              <a:rect l="l" t="t" r="r" b="b"/>
              <a:pathLst>
                <a:path w="320" h="2009" extrusionOk="0">
                  <a:moveTo>
                    <a:pt x="171" y="0"/>
                  </a:moveTo>
                  <a:cubicBezTo>
                    <a:pt x="143" y="0"/>
                    <a:pt x="114" y="23"/>
                    <a:pt x="114" y="69"/>
                  </a:cubicBezTo>
                  <a:cubicBezTo>
                    <a:pt x="91" y="365"/>
                    <a:pt x="69" y="662"/>
                    <a:pt x="46" y="959"/>
                  </a:cubicBezTo>
                  <a:cubicBezTo>
                    <a:pt x="46" y="1278"/>
                    <a:pt x="0" y="1575"/>
                    <a:pt x="23" y="1872"/>
                  </a:cubicBezTo>
                  <a:cubicBezTo>
                    <a:pt x="34" y="1963"/>
                    <a:pt x="103" y="2009"/>
                    <a:pt x="171" y="2009"/>
                  </a:cubicBezTo>
                  <a:cubicBezTo>
                    <a:pt x="240" y="2009"/>
                    <a:pt x="308" y="1963"/>
                    <a:pt x="320" y="1872"/>
                  </a:cubicBezTo>
                  <a:cubicBezTo>
                    <a:pt x="320" y="1575"/>
                    <a:pt x="297" y="1278"/>
                    <a:pt x="297" y="959"/>
                  </a:cubicBezTo>
                  <a:cubicBezTo>
                    <a:pt x="274" y="662"/>
                    <a:pt x="251" y="365"/>
                    <a:pt x="228" y="69"/>
                  </a:cubicBezTo>
                  <a:cubicBezTo>
                    <a:pt x="228" y="23"/>
                    <a:pt x="200"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2053300" y="825050"/>
              <a:ext cx="33675" cy="7100"/>
            </a:xfrm>
            <a:custGeom>
              <a:avLst/>
              <a:gdLst/>
              <a:ahLst/>
              <a:cxnLst/>
              <a:rect l="l" t="t" r="r" b="b"/>
              <a:pathLst>
                <a:path w="1347" h="284" extrusionOk="0">
                  <a:moveTo>
                    <a:pt x="948" y="0"/>
                  </a:moveTo>
                  <a:cubicBezTo>
                    <a:pt x="851" y="0"/>
                    <a:pt x="754" y="6"/>
                    <a:pt x="662" y="6"/>
                  </a:cubicBezTo>
                  <a:cubicBezTo>
                    <a:pt x="480" y="29"/>
                    <a:pt x="297" y="51"/>
                    <a:pt x="92" y="74"/>
                  </a:cubicBezTo>
                  <a:cubicBezTo>
                    <a:pt x="0" y="74"/>
                    <a:pt x="0" y="188"/>
                    <a:pt x="92" y="211"/>
                  </a:cubicBezTo>
                  <a:cubicBezTo>
                    <a:pt x="297" y="234"/>
                    <a:pt x="480" y="257"/>
                    <a:pt x="662" y="257"/>
                  </a:cubicBezTo>
                  <a:cubicBezTo>
                    <a:pt x="768" y="270"/>
                    <a:pt x="881" y="283"/>
                    <a:pt x="993" y="283"/>
                  </a:cubicBezTo>
                  <a:cubicBezTo>
                    <a:pt x="1074" y="283"/>
                    <a:pt x="1156" y="276"/>
                    <a:pt x="1233" y="257"/>
                  </a:cubicBezTo>
                  <a:cubicBezTo>
                    <a:pt x="1347" y="234"/>
                    <a:pt x="1347" y="51"/>
                    <a:pt x="1233" y="29"/>
                  </a:cubicBezTo>
                  <a:cubicBezTo>
                    <a:pt x="1142" y="6"/>
                    <a:pt x="1045"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2155075" y="710275"/>
              <a:ext cx="43325" cy="134550"/>
            </a:xfrm>
            <a:custGeom>
              <a:avLst/>
              <a:gdLst/>
              <a:ahLst/>
              <a:cxnLst/>
              <a:rect l="l" t="t" r="r" b="b"/>
              <a:pathLst>
                <a:path w="1733" h="5382" extrusionOk="0">
                  <a:moveTo>
                    <a:pt x="1552" y="1"/>
                  </a:moveTo>
                  <a:cubicBezTo>
                    <a:pt x="1498" y="1"/>
                    <a:pt x="1448" y="31"/>
                    <a:pt x="1430" y="100"/>
                  </a:cubicBezTo>
                  <a:cubicBezTo>
                    <a:pt x="1180" y="1543"/>
                    <a:pt x="930" y="2969"/>
                    <a:pt x="680" y="4406"/>
                  </a:cubicBezTo>
                  <a:lnTo>
                    <a:pt x="680" y="4406"/>
                  </a:lnTo>
                  <a:cubicBezTo>
                    <a:pt x="546" y="3703"/>
                    <a:pt x="367" y="3009"/>
                    <a:pt x="152" y="2314"/>
                  </a:cubicBezTo>
                  <a:cubicBezTo>
                    <a:pt x="143" y="2279"/>
                    <a:pt x="118" y="2265"/>
                    <a:pt x="91" y="2265"/>
                  </a:cubicBezTo>
                  <a:cubicBezTo>
                    <a:pt x="48" y="2265"/>
                    <a:pt x="1" y="2304"/>
                    <a:pt x="15" y="2360"/>
                  </a:cubicBezTo>
                  <a:cubicBezTo>
                    <a:pt x="243" y="3296"/>
                    <a:pt x="426" y="4277"/>
                    <a:pt x="540" y="5236"/>
                  </a:cubicBezTo>
                  <a:cubicBezTo>
                    <a:pt x="553" y="5327"/>
                    <a:pt x="633" y="5381"/>
                    <a:pt x="703" y="5381"/>
                  </a:cubicBezTo>
                  <a:cubicBezTo>
                    <a:pt x="756" y="5381"/>
                    <a:pt x="804" y="5350"/>
                    <a:pt x="814" y="5282"/>
                  </a:cubicBezTo>
                  <a:cubicBezTo>
                    <a:pt x="1111" y="3570"/>
                    <a:pt x="1407" y="1881"/>
                    <a:pt x="1704" y="192"/>
                  </a:cubicBezTo>
                  <a:cubicBezTo>
                    <a:pt x="1732" y="79"/>
                    <a:pt x="1638"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2195950" y="709350"/>
              <a:ext cx="369800" cy="8725"/>
            </a:xfrm>
            <a:custGeom>
              <a:avLst/>
              <a:gdLst/>
              <a:ahLst/>
              <a:cxnLst/>
              <a:rect l="l" t="t" r="r" b="b"/>
              <a:pathLst>
                <a:path w="14792" h="349" extrusionOk="0">
                  <a:moveTo>
                    <a:pt x="9176" y="0"/>
                  </a:moveTo>
                  <a:cubicBezTo>
                    <a:pt x="7054" y="0"/>
                    <a:pt x="4954" y="23"/>
                    <a:pt x="2854" y="23"/>
                  </a:cubicBezTo>
                  <a:cubicBezTo>
                    <a:pt x="1941" y="46"/>
                    <a:pt x="1005" y="69"/>
                    <a:pt x="92" y="92"/>
                  </a:cubicBezTo>
                  <a:cubicBezTo>
                    <a:pt x="1" y="92"/>
                    <a:pt x="1" y="251"/>
                    <a:pt x="92" y="251"/>
                  </a:cubicBezTo>
                  <a:cubicBezTo>
                    <a:pt x="4018" y="343"/>
                    <a:pt x="7921" y="343"/>
                    <a:pt x="11847" y="343"/>
                  </a:cubicBezTo>
                  <a:cubicBezTo>
                    <a:pt x="12303" y="343"/>
                    <a:pt x="12766" y="348"/>
                    <a:pt x="13228" y="348"/>
                  </a:cubicBezTo>
                  <a:cubicBezTo>
                    <a:pt x="13690" y="348"/>
                    <a:pt x="14152" y="343"/>
                    <a:pt x="14609" y="320"/>
                  </a:cubicBezTo>
                  <a:cubicBezTo>
                    <a:pt x="14791" y="320"/>
                    <a:pt x="14791" y="46"/>
                    <a:pt x="14609" y="23"/>
                  </a:cubicBezTo>
                  <a:cubicBezTo>
                    <a:pt x="13810" y="0"/>
                    <a:pt x="12988" y="0"/>
                    <a:pt x="121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2229025" y="757700"/>
              <a:ext cx="45700" cy="88050"/>
            </a:xfrm>
            <a:custGeom>
              <a:avLst/>
              <a:gdLst/>
              <a:ahLst/>
              <a:cxnLst/>
              <a:rect l="l" t="t" r="r" b="b"/>
              <a:pathLst>
                <a:path w="1828" h="3522" extrusionOk="0">
                  <a:moveTo>
                    <a:pt x="943" y="2183"/>
                  </a:moveTo>
                  <a:cubicBezTo>
                    <a:pt x="1169" y="2183"/>
                    <a:pt x="1396" y="2332"/>
                    <a:pt x="1485" y="2563"/>
                  </a:cubicBezTo>
                  <a:cubicBezTo>
                    <a:pt x="1645" y="2860"/>
                    <a:pt x="1485" y="3202"/>
                    <a:pt x="1166" y="3293"/>
                  </a:cubicBezTo>
                  <a:cubicBezTo>
                    <a:pt x="1107" y="3302"/>
                    <a:pt x="1052" y="3307"/>
                    <a:pt x="998" y="3307"/>
                  </a:cubicBezTo>
                  <a:cubicBezTo>
                    <a:pt x="906" y="3307"/>
                    <a:pt x="819" y="3291"/>
                    <a:pt x="732" y="3248"/>
                  </a:cubicBezTo>
                  <a:cubicBezTo>
                    <a:pt x="643" y="3212"/>
                    <a:pt x="526" y="3134"/>
                    <a:pt x="435" y="3059"/>
                  </a:cubicBezTo>
                  <a:lnTo>
                    <a:pt x="435" y="3059"/>
                  </a:lnTo>
                  <a:cubicBezTo>
                    <a:pt x="435" y="2891"/>
                    <a:pt x="432" y="2726"/>
                    <a:pt x="429" y="2562"/>
                  </a:cubicBezTo>
                  <a:lnTo>
                    <a:pt x="429" y="2562"/>
                  </a:lnTo>
                  <a:cubicBezTo>
                    <a:pt x="497" y="2416"/>
                    <a:pt x="617" y="2289"/>
                    <a:pt x="755" y="2221"/>
                  </a:cubicBezTo>
                  <a:cubicBezTo>
                    <a:pt x="815" y="2195"/>
                    <a:pt x="879" y="2183"/>
                    <a:pt x="943" y="2183"/>
                  </a:cubicBezTo>
                  <a:close/>
                  <a:moveTo>
                    <a:pt x="241" y="1"/>
                  </a:moveTo>
                  <a:cubicBezTo>
                    <a:pt x="207" y="1"/>
                    <a:pt x="173" y="18"/>
                    <a:pt x="161" y="52"/>
                  </a:cubicBezTo>
                  <a:cubicBezTo>
                    <a:pt x="47" y="531"/>
                    <a:pt x="93" y="1056"/>
                    <a:pt x="70" y="1559"/>
                  </a:cubicBezTo>
                  <a:cubicBezTo>
                    <a:pt x="70" y="1884"/>
                    <a:pt x="70" y="2201"/>
                    <a:pt x="70" y="2520"/>
                  </a:cubicBezTo>
                  <a:lnTo>
                    <a:pt x="70" y="2520"/>
                  </a:lnTo>
                  <a:cubicBezTo>
                    <a:pt x="0" y="2738"/>
                    <a:pt x="7" y="2980"/>
                    <a:pt x="93" y="3202"/>
                  </a:cubicBezTo>
                  <a:cubicBezTo>
                    <a:pt x="118" y="3261"/>
                    <a:pt x="171" y="3285"/>
                    <a:pt x="228" y="3285"/>
                  </a:cubicBezTo>
                  <a:cubicBezTo>
                    <a:pt x="266" y="3285"/>
                    <a:pt x="307" y="3274"/>
                    <a:pt x="342" y="3254"/>
                  </a:cubicBezTo>
                  <a:lnTo>
                    <a:pt x="342" y="3254"/>
                  </a:lnTo>
                  <a:cubicBezTo>
                    <a:pt x="376" y="3314"/>
                    <a:pt x="426" y="3363"/>
                    <a:pt x="504" y="3407"/>
                  </a:cubicBezTo>
                  <a:cubicBezTo>
                    <a:pt x="641" y="3476"/>
                    <a:pt x="800" y="3522"/>
                    <a:pt x="960" y="3522"/>
                  </a:cubicBezTo>
                  <a:cubicBezTo>
                    <a:pt x="1280" y="3522"/>
                    <a:pt x="1599" y="3339"/>
                    <a:pt x="1713" y="3019"/>
                  </a:cubicBezTo>
                  <a:cubicBezTo>
                    <a:pt x="1828" y="2700"/>
                    <a:pt x="1691" y="2289"/>
                    <a:pt x="1462" y="2061"/>
                  </a:cubicBezTo>
                  <a:cubicBezTo>
                    <a:pt x="1311" y="1921"/>
                    <a:pt x="1123" y="1852"/>
                    <a:pt x="934" y="1852"/>
                  </a:cubicBezTo>
                  <a:cubicBezTo>
                    <a:pt x="754" y="1852"/>
                    <a:pt x="573" y="1914"/>
                    <a:pt x="417" y="2034"/>
                  </a:cubicBezTo>
                  <a:lnTo>
                    <a:pt x="417" y="2034"/>
                  </a:lnTo>
                  <a:cubicBezTo>
                    <a:pt x="414" y="1877"/>
                    <a:pt x="412" y="1719"/>
                    <a:pt x="412" y="1559"/>
                  </a:cubicBezTo>
                  <a:cubicBezTo>
                    <a:pt x="412" y="1056"/>
                    <a:pt x="435" y="531"/>
                    <a:pt x="321" y="52"/>
                  </a:cubicBezTo>
                  <a:cubicBezTo>
                    <a:pt x="310" y="18"/>
                    <a:pt x="275"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2287825" y="761400"/>
              <a:ext cx="33375" cy="34125"/>
            </a:xfrm>
            <a:custGeom>
              <a:avLst/>
              <a:gdLst/>
              <a:ahLst/>
              <a:cxnLst/>
              <a:rect l="l" t="t" r="r" b="b"/>
              <a:pathLst>
                <a:path w="1335" h="1365" extrusionOk="0">
                  <a:moveTo>
                    <a:pt x="683" y="1"/>
                  </a:moveTo>
                  <a:cubicBezTo>
                    <a:pt x="451" y="1"/>
                    <a:pt x="221" y="87"/>
                    <a:pt x="46" y="246"/>
                  </a:cubicBezTo>
                  <a:cubicBezTo>
                    <a:pt x="1" y="269"/>
                    <a:pt x="1" y="338"/>
                    <a:pt x="46" y="361"/>
                  </a:cubicBezTo>
                  <a:cubicBezTo>
                    <a:pt x="58" y="383"/>
                    <a:pt x="80" y="395"/>
                    <a:pt x="103" y="395"/>
                  </a:cubicBezTo>
                  <a:cubicBezTo>
                    <a:pt x="126" y="395"/>
                    <a:pt x="149" y="383"/>
                    <a:pt x="160" y="361"/>
                  </a:cubicBezTo>
                  <a:cubicBezTo>
                    <a:pt x="296" y="266"/>
                    <a:pt x="464" y="211"/>
                    <a:pt x="630" y="211"/>
                  </a:cubicBezTo>
                  <a:cubicBezTo>
                    <a:pt x="716" y="211"/>
                    <a:pt x="801" y="226"/>
                    <a:pt x="882" y="256"/>
                  </a:cubicBezTo>
                  <a:lnTo>
                    <a:pt x="882" y="256"/>
                  </a:lnTo>
                  <a:cubicBezTo>
                    <a:pt x="787" y="533"/>
                    <a:pt x="636" y="771"/>
                    <a:pt x="411" y="954"/>
                  </a:cubicBezTo>
                  <a:cubicBezTo>
                    <a:pt x="366" y="1000"/>
                    <a:pt x="366" y="1091"/>
                    <a:pt x="411" y="1137"/>
                  </a:cubicBezTo>
                  <a:cubicBezTo>
                    <a:pt x="503" y="1228"/>
                    <a:pt x="640" y="1319"/>
                    <a:pt x="799" y="1342"/>
                  </a:cubicBezTo>
                  <a:cubicBezTo>
                    <a:pt x="868" y="1365"/>
                    <a:pt x="936" y="1365"/>
                    <a:pt x="1005" y="1365"/>
                  </a:cubicBezTo>
                  <a:cubicBezTo>
                    <a:pt x="1096" y="1365"/>
                    <a:pt x="1165" y="1319"/>
                    <a:pt x="1233" y="1296"/>
                  </a:cubicBezTo>
                  <a:cubicBezTo>
                    <a:pt x="1335" y="1235"/>
                    <a:pt x="1291" y="1084"/>
                    <a:pt x="1184" y="1084"/>
                  </a:cubicBezTo>
                  <a:cubicBezTo>
                    <a:pt x="1171" y="1084"/>
                    <a:pt x="1157" y="1086"/>
                    <a:pt x="1142" y="1091"/>
                  </a:cubicBezTo>
                  <a:cubicBezTo>
                    <a:pt x="1096" y="1102"/>
                    <a:pt x="1045" y="1108"/>
                    <a:pt x="993" y="1108"/>
                  </a:cubicBezTo>
                  <a:cubicBezTo>
                    <a:pt x="942" y="1108"/>
                    <a:pt x="891" y="1102"/>
                    <a:pt x="845" y="1091"/>
                  </a:cubicBezTo>
                  <a:cubicBezTo>
                    <a:pt x="795" y="1078"/>
                    <a:pt x="745" y="1059"/>
                    <a:pt x="699" y="1033"/>
                  </a:cubicBezTo>
                  <a:lnTo>
                    <a:pt x="699" y="1033"/>
                  </a:lnTo>
                  <a:cubicBezTo>
                    <a:pt x="915" y="800"/>
                    <a:pt x="1063" y="520"/>
                    <a:pt x="1142" y="224"/>
                  </a:cubicBezTo>
                  <a:cubicBezTo>
                    <a:pt x="1142" y="178"/>
                    <a:pt x="1119" y="110"/>
                    <a:pt x="1073" y="87"/>
                  </a:cubicBezTo>
                  <a:cubicBezTo>
                    <a:pt x="949" y="29"/>
                    <a:pt x="816"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2342600" y="792975"/>
              <a:ext cx="51400" cy="8825"/>
            </a:xfrm>
            <a:custGeom>
              <a:avLst/>
              <a:gdLst/>
              <a:ahLst/>
              <a:cxnLst/>
              <a:rect l="l" t="t" r="r" b="b"/>
              <a:pathLst>
                <a:path w="2056" h="353" extrusionOk="0">
                  <a:moveTo>
                    <a:pt x="1888" y="0"/>
                  </a:moveTo>
                  <a:cubicBezTo>
                    <a:pt x="1834" y="0"/>
                    <a:pt x="1773" y="11"/>
                    <a:pt x="1713" y="11"/>
                  </a:cubicBezTo>
                  <a:cubicBezTo>
                    <a:pt x="1644" y="11"/>
                    <a:pt x="1576" y="11"/>
                    <a:pt x="1507" y="33"/>
                  </a:cubicBezTo>
                  <a:cubicBezTo>
                    <a:pt x="1347" y="56"/>
                    <a:pt x="1188" y="56"/>
                    <a:pt x="1028" y="79"/>
                  </a:cubicBezTo>
                  <a:cubicBezTo>
                    <a:pt x="731" y="125"/>
                    <a:pt x="412" y="148"/>
                    <a:pt x="92" y="193"/>
                  </a:cubicBezTo>
                  <a:cubicBezTo>
                    <a:pt x="1" y="216"/>
                    <a:pt x="1" y="353"/>
                    <a:pt x="92" y="353"/>
                  </a:cubicBezTo>
                  <a:lnTo>
                    <a:pt x="1051" y="285"/>
                  </a:lnTo>
                  <a:cubicBezTo>
                    <a:pt x="1210" y="285"/>
                    <a:pt x="1370" y="262"/>
                    <a:pt x="1530" y="262"/>
                  </a:cubicBezTo>
                  <a:cubicBezTo>
                    <a:pt x="1599" y="239"/>
                    <a:pt x="1667" y="239"/>
                    <a:pt x="1758" y="239"/>
                  </a:cubicBezTo>
                  <a:cubicBezTo>
                    <a:pt x="1827" y="216"/>
                    <a:pt x="1918" y="216"/>
                    <a:pt x="1987" y="170"/>
                  </a:cubicBezTo>
                  <a:cubicBezTo>
                    <a:pt x="2055" y="125"/>
                    <a:pt x="2032" y="33"/>
                    <a:pt x="1964" y="11"/>
                  </a:cubicBezTo>
                  <a:cubicBezTo>
                    <a:pt x="1941" y="3"/>
                    <a:pt x="1916" y="0"/>
                    <a:pt x="18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2399100" y="751800"/>
              <a:ext cx="51450" cy="80550"/>
            </a:xfrm>
            <a:custGeom>
              <a:avLst/>
              <a:gdLst/>
              <a:ahLst/>
              <a:cxnLst/>
              <a:rect l="l" t="t" r="r" b="b"/>
              <a:pathLst>
                <a:path w="2058" h="3222" extrusionOk="0">
                  <a:moveTo>
                    <a:pt x="1324" y="1068"/>
                  </a:moveTo>
                  <a:lnTo>
                    <a:pt x="1324" y="1772"/>
                  </a:lnTo>
                  <a:cubicBezTo>
                    <a:pt x="1324" y="1829"/>
                    <a:pt x="1324" y="1884"/>
                    <a:pt x="1324" y="1939"/>
                  </a:cubicBezTo>
                  <a:lnTo>
                    <a:pt x="1324" y="1939"/>
                  </a:lnTo>
                  <a:cubicBezTo>
                    <a:pt x="1182" y="2073"/>
                    <a:pt x="985" y="2131"/>
                    <a:pt x="787" y="2131"/>
                  </a:cubicBezTo>
                  <a:cubicBezTo>
                    <a:pt x="696" y="2131"/>
                    <a:pt x="605" y="2119"/>
                    <a:pt x="519" y="2097"/>
                  </a:cubicBezTo>
                  <a:lnTo>
                    <a:pt x="519" y="2097"/>
                  </a:lnTo>
                  <a:cubicBezTo>
                    <a:pt x="743" y="1829"/>
                    <a:pt x="946" y="1542"/>
                    <a:pt x="1165" y="1270"/>
                  </a:cubicBezTo>
                  <a:cubicBezTo>
                    <a:pt x="1218" y="1203"/>
                    <a:pt x="1271" y="1136"/>
                    <a:pt x="1324" y="1068"/>
                  </a:cubicBezTo>
                  <a:close/>
                  <a:moveTo>
                    <a:pt x="1883" y="1"/>
                  </a:moveTo>
                  <a:cubicBezTo>
                    <a:pt x="1857" y="1"/>
                    <a:pt x="1829" y="12"/>
                    <a:pt x="1804" y="37"/>
                  </a:cubicBezTo>
                  <a:cubicBezTo>
                    <a:pt x="1732" y="119"/>
                    <a:pt x="1663" y="201"/>
                    <a:pt x="1593" y="283"/>
                  </a:cubicBezTo>
                  <a:lnTo>
                    <a:pt x="1593" y="283"/>
                  </a:lnTo>
                  <a:cubicBezTo>
                    <a:pt x="1563" y="264"/>
                    <a:pt x="1529" y="254"/>
                    <a:pt x="1494" y="254"/>
                  </a:cubicBezTo>
                  <a:cubicBezTo>
                    <a:pt x="1408" y="254"/>
                    <a:pt x="1324" y="314"/>
                    <a:pt x="1324" y="425"/>
                  </a:cubicBezTo>
                  <a:lnTo>
                    <a:pt x="1324" y="605"/>
                  </a:lnTo>
                  <a:lnTo>
                    <a:pt x="1324" y="605"/>
                  </a:lnTo>
                  <a:cubicBezTo>
                    <a:pt x="1197" y="758"/>
                    <a:pt x="1069" y="911"/>
                    <a:pt x="936" y="1064"/>
                  </a:cubicBezTo>
                  <a:cubicBezTo>
                    <a:pt x="640" y="1407"/>
                    <a:pt x="343" y="1726"/>
                    <a:pt x="69" y="2091"/>
                  </a:cubicBezTo>
                  <a:cubicBezTo>
                    <a:pt x="0" y="2183"/>
                    <a:pt x="92" y="2320"/>
                    <a:pt x="183" y="2342"/>
                  </a:cubicBezTo>
                  <a:cubicBezTo>
                    <a:pt x="264" y="2364"/>
                    <a:pt x="342" y="2375"/>
                    <a:pt x="419" y="2375"/>
                  </a:cubicBezTo>
                  <a:cubicBezTo>
                    <a:pt x="583" y="2375"/>
                    <a:pt x="743" y="2329"/>
                    <a:pt x="913" y="2251"/>
                  </a:cubicBezTo>
                  <a:cubicBezTo>
                    <a:pt x="1066" y="2190"/>
                    <a:pt x="1199" y="2098"/>
                    <a:pt x="1324" y="1996"/>
                  </a:cubicBezTo>
                  <a:lnTo>
                    <a:pt x="1324" y="1996"/>
                  </a:lnTo>
                  <a:cubicBezTo>
                    <a:pt x="1324" y="2141"/>
                    <a:pt x="1324" y="2282"/>
                    <a:pt x="1324" y="2434"/>
                  </a:cubicBezTo>
                  <a:cubicBezTo>
                    <a:pt x="1324" y="2662"/>
                    <a:pt x="1324" y="2890"/>
                    <a:pt x="1370" y="3118"/>
                  </a:cubicBezTo>
                  <a:cubicBezTo>
                    <a:pt x="1393" y="3187"/>
                    <a:pt x="1456" y="3221"/>
                    <a:pt x="1518" y="3221"/>
                  </a:cubicBezTo>
                  <a:cubicBezTo>
                    <a:pt x="1581" y="3221"/>
                    <a:pt x="1644" y="3187"/>
                    <a:pt x="1667" y="3118"/>
                  </a:cubicBezTo>
                  <a:cubicBezTo>
                    <a:pt x="1712" y="2890"/>
                    <a:pt x="1690" y="2662"/>
                    <a:pt x="1690" y="2434"/>
                  </a:cubicBezTo>
                  <a:cubicBezTo>
                    <a:pt x="1690" y="2205"/>
                    <a:pt x="1690" y="2000"/>
                    <a:pt x="1690" y="1772"/>
                  </a:cubicBezTo>
                  <a:lnTo>
                    <a:pt x="1687" y="1618"/>
                  </a:lnTo>
                  <a:lnTo>
                    <a:pt x="1687" y="1618"/>
                  </a:lnTo>
                  <a:cubicBezTo>
                    <a:pt x="1872" y="1299"/>
                    <a:pt x="1875" y="870"/>
                    <a:pt x="1742" y="530"/>
                  </a:cubicBezTo>
                  <a:lnTo>
                    <a:pt x="1742" y="530"/>
                  </a:lnTo>
                  <a:cubicBezTo>
                    <a:pt x="1824" y="425"/>
                    <a:pt x="1905" y="321"/>
                    <a:pt x="1986" y="220"/>
                  </a:cubicBezTo>
                  <a:cubicBezTo>
                    <a:pt x="2057" y="131"/>
                    <a:pt x="1977" y="1"/>
                    <a:pt x="1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2460725" y="780225"/>
              <a:ext cx="53675" cy="70525"/>
            </a:xfrm>
            <a:custGeom>
              <a:avLst/>
              <a:gdLst/>
              <a:ahLst/>
              <a:cxnLst/>
              <a:rect l="l" t="t" r="r" b="b"/>
              <a:pathLst>
                <a:path w="2147" h="2821" extrusionOk="0">
                  <a:moveTo>
                    <a:pt x="1314" y="1"/>
                  </a:moveTo>
                  <a:cubicBezTo>
                    <a:pt x="1167" y="1"/>
                    <a:pt x="1011" y="56"/>
                    <a:pt x="891" y="133"/>
                  </a:cubicBezTo>
                  <a:cubicBezTo>
                    <a:pt x="526" y="315"/>
                    <a:pt x="206" y="703"/>
                    <a:pt x="92" y="1091"/>
                  </a:cubicBezTo>
                  <a:cubicBezTo>
                    <a:pt x="1" y="1502"/>
                    <a:pt x="206" y="1913"/>
                    <a:pt x="640" y="2027"/>
                  </a:cubicBezTo>
                  <a:cubicBezTo>
                    <a:pt x="719" y="2048"/>
                    <a:pt x="799" y="2058"/>
                    <a:pt x="879" y="2058"/>
                  </a:cubicBezTo>
                  <a:cubicBezTo>
                    <a:pt x="1145" y="2058"/>
                    <a:pt x="1405" y="1946"/>
                    <a:pt x="1598" y="1753"/>
                  </a:cubicBezTo>
                  <a:cubicBezTo>
                    <a:pt x="1626" y="1725"/>
                    <a:pt x="1653" y="1696"/>
                    <a:pt x="1678" y="1666"/>
                  </a:cubicBezTo>
                  <a:lnTo>
                    <a:pt x="1678" y="1666"/>
                  </a:lnTo>
                  <a:cubicBezTo>
                    <a:pt x="1660" y="1984"/>
                    <a:pt x="1648" y="2302"/>
                    <a:pt x="1667" y="2621"/>
                  </a:cubicBezTo>
                  <a:cubicBezTo>
                    <a:pt x="1667" y="2750"/>
                    <a:pt x="1769" y="2820"/>
                    <a:pt x="1870" y="2820"/>
                  </a:cubicBezTo>
                  <a:cubicBezTo>
                    <a:pt x="1948" y="2820"/>
                    <a:pt x="2025" y="2778"/>
                    <a:pt x="2055" y="2689"/>
                  </a:cubicBezTo>
                  <a:cubicBezTo>
                    <a:pt x="2123" y="2506"/>
                    <a:pt x="2123" y="2324"/>
                    <a:pt x="2146" y="2141"/>
                  </a:cubicBezTo>
                  <a:cubicBezTo>
                    <a:pt x="2146" y="2077"/>
                    <a:pt x="2103" y="2049"/>
                    <a:pt x="2057" y="2049"/>
                  </a:cubicBezTo>
                  <a:cubicBezTo>
                    <a:pt x="2053" y="2049"/>
                    <a:pt x="2050" y="2049"/>
                    <a:pt x="2046" y="2049"/>
                  </a:cubicBezTo>
                  <a:lnTo>
                    <a:pt x="2046" y="2049"/>
                  </a:lnTo>
                  <a:cubicBezTo>
                    <a:pt x="2043" y="1861"/>
                    <a:pt x="2044" y="1670"/>
                    <a:pt x="2055" y="1479"/>
                  </a:cubicBezTo>
                  <a:cubicBezTo>
                    <a:pt x="2055" y="1152"/>
                    <a:pt x="2073" y="806"/>
                    <a:pt x="2110" y="475"/>
                  </a:cubicBezTo>
                  <a:lnTo>
                    <a:pt x="2110" y="475"/>
                  </a:lnTo>
                  <a:cubicBezTo>
                    <a:pt x="2114" y="452"/>
                    <a:pt x="2119" y="429"/>
                    <a:pt x="2123" y="406"/>
                  </a:cubicBezTo>
                  <a:cubicBezTo>
                    <a:pt x="2122" y="406"/>
                    <a:pt x="2120" y="405"/>
                    <a:pt x="2118" y="404"/>
                  </a:cubicBezTo>
                  <a:lnTo>
                    <a:pt x="2118" y="404"/>
                  </a:lnTo>
                  <a:cubicBezTo>
                    <a:pt x="2120" y="390"/>
                    <a:pt x="2122" y="375"/>
                    <a:pt x="2123" y="361"/>
                  </a:cubicBezTo>
                  <a:cubicBezTo>
                    <a:pt x="2136" y="260"/>
                    <a:pt x="2052" y="208"/>
                    <a:pt x="1970" y="208"/>
                  </a:cubicBezTo>
                  <a:cubicBezTo>
                    <a:pt x="1903" y="208"/>
                    <a:pt x="1837" y="243"/>
                    <a:pt x="1827" y="315"/>
                  </a:cubicBezTo>
                  <a:cubicBezTo>
                    <a:pt x="1827" y="315"/>
                    <a:pt x="1827" y="315"/>
                    <a:pt x="1827" y="315"/>
                  </a:cubicBezTo>
                  <a:lnTo>
                    <a:pt x="1827" y="315"/>
                  </a:lnTo>
                  <a:cubicBezTo>
                    <a:pt x="1805" y="438"/>
                    <a:pt x="1785" y="559"/>
                    <a:pt x="1768" y="679"/>
                  </a:cubicBezTo>
                  <a:lnTo>
                    <a:pt x="1768" y="679"/>
                  </a:lnTo>
                  <a:cubicBezTo>
                    <a:pt x="1675" y="1139"/>
                    <a:pt x="1479" y="1621"/>
                    <a:pt x="959" y="1639"/>
                  </a:cubicBezTo>
                  <a:cubicBezTo>
                    <a:pt x="754" y="1639"/>
                    <a:pt x="548" y="1571"/>
                    <a:pt x="503" y="1365"/>
                  </a:cubicBezTo>
                  <a:cubicBezTo>
                    <a:pt x="457" y="1228"/>
                    <a:pt x="526" y="1068"/>
                    <a:pt x="594" y="931"/>
                  </a:cubicBezTo>
                  <a:cubicBezTo>
                    <a:pt x="685" y="795"/>
                    <a:pt x="777" y="658"/>
                    <a:pt x="891" y="543"/>
                  </a:cubicBezTo>
                  <a:cubicBezTo>
                    <a:pt x="993" y="424"/>
                    <a:pt x="1235" y="203"/>
                    <a:pt x="1427" y="203"/>
                  </a:cubicBezTo>
                  <a:cubicBezTo>
                    <a:pt x="1493" y="203"/>
                    <a:pt x="1552" y="229"/>
                    <a:pt x="1598" y="292"/>
                  </a:cubicBezTo>
                  <a:cubicBezTo>
                    <a:pt x="1614" y="324"/>
                    <a:pt x="1638" y="336"/>
                    <a:pt x="1661" y="336"/>
                  </a:cubicBezTo>
                  <a:cubicBezTo>
                    <a:pt x="1704" y="336"/>
                    <a:pt x="1742" y="292"/>
                    <a:pt x="1712" y="247"/>
                  </a:cubicBezTo>
                  <a:cubicBezTo>
                    <a:pt x="1629" y="68"/>
                    <a:pt x="1477"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2525200" y="780000"/>
              <a:ext cx="39400" cy="48400"/>
            </a:xfrm>
            <a:custGeom>
              <a:avLst/>
              <a:gdLst/>
              <a:ahLst/>
              <a:cxnLst/>
              <a:rect l="l" t="t" r="r" b="b"/>
              <a:pathLst>
                <a:path w="1576" h="1936" extrusionOk="0">
                  <a:moveTo>
                    <a:pt x="1327" y="0"/>
                  </a:moveTo>
                  <a:cubicBezTo>
                    <a:pt x="807" y="0"/>
                    <a:pt x="240" y="293"/>
                    <a:pt x="69" y="804"/>
                  </a:cubicBezTo>
                  <a:cubicBezTo>
                    <a:pt x="1" y="1055"/>
                    <a:pt x="24" y="1329"/>
                    <a:pt x="183" y="1534"/>
                  </a:cubicBezTo>
                  <a:cubicBezTo>
                    <a:pt x="320" y="1739"/>
                    <a:pt x="571" y="1899"/>
                    <a:pt x="823" y="1922"/>
                  </a:cubicBezTo>
                  <a:cubicBezTo>
                    <a:pt x="873" y="1930"/>
                    <a:pt x="926" y="1936"/>
                    <a:pt x="979" y="1936"/>
                  </a:cubicBezTo>
                  <a:cubicBezTo>
                    <a:pt x="1070" y="1936"/>
                    <a:pt x="1161" y="1920"/>
                    <a:pt x="1233" y="1876"/>
                  </a:cubicBezTo>
                  <a:cubicBezTo>
                    <a:pt x="1348" y="1808"/>
                    <a:pt x="1439" y="1717"/>
                    <a:pt x="1484" y="1580"/>
                  </a:cubicBezTo>
                  <a:cubicBezTo>
                    <a:pt x="1502" y="1511"/>
                    <a:pt x="1454" y="1442"/>
                    <a:pt x="1390" y="1442"/>
                  </a:cubicBezTo>
                  <a:cubicBezTo>
                    <a:pt x="1369" y="1442"/>
                    <a:pt x="1347" y="1449"/>
                    <a:pt x="1325" y="1465"/>
                  </a:cubicBezTo>
                  <a:cubicBezTo>
                    <a:pt x="1302" y="1488"/>
                    <a:pt x="1256" y="1511"/>
                    <a:pt x="1233" y="1534"/>
                  </a:cubicBezTo>
                  <a:cubicBezTo>
                    <a:pt x="1211" y="1534"/>
                    <a:pt x="1188" y="1557"/>
                    <a:pt x="1211" y="1557"/>
                  </a:cubicBezTo>
                  <a:lnTo>
                    <a:pt x="1096" y="1557"/>
                  </a:lnTo>
                  <a:cubicBezTo>
                    <a:pt x="1074" y="1557"/>
                    <a:pt x="1051" y="1580"/>
                    <a:pt x="1028" y="1580"/>
                  </a:cubicBezTo>
                  <a:lnTo>
                    <a:pt x="914" y="1580"/>
                  </a:lnTo>
                  <a:cubicBezTo>
                    <a:pt x="959" y="1580"/>
                    <a:pt x="891" y="1557"/>
                    <a:pt x="891" y="1557"/>
                  </a:cubicBezTo>
                  <a:cubicBezTo>
                    <a:pt x="868" y="1557"/>
                    <a:pt x="845" y="1557"/>
                    <a:pt x="823" y="1534"/>
                  </a:cubicBezTo>
                  <a:cubicBezTo>
                    <a:pt x="807" y="1534"/>
                    <a:pt x="782" y="1524"/>
                    <a:pt x="780" y="1524"/>
                  </a:cubicBezTo>
                  <a:lnTo>
                    <a:pt x="780" y="1524"/>
                  </a:lnTo>
                  <a:cubicBezTo>
                    <a:pt x="779" y="1524"/>
                    <a:pt x="784" y="1526"/>
                    <a:pt x="800" y="1534"/>
                  </a:cubicBezTo>
                  <a:cubicBezTo>
                    <a:pt x="777" y="1534"/>
                    <a:pt x="754" y="1511"/>
                    <a:pt x="731" y="1511"/>
                  </a:cubicBezTo>
                  <a:cubicBezTo>
                    <a:pt x="686" y="1488"/>
                    <a:pt x="640" y="1443"/>
                    <a:pt x="594" y="1420"/>
                  </a:cubicBezTo>
                  <a:lnTo>
                    <a:pt x="594" y="1420"/>
                  </a:lnTo>
                  <a:cubicBezTo>
                    <a:pt x="608" y="1426"/>
                    <a:pt x="613" y="1429"/>
                    <a:pt x="614" y="1429"/>
                  </a:cubicBezTo>
                  <a:cubicBezTo>
                    <a:pt x="617" y="1429"/>
                    <a:pt x="594" y="1413"/>
                    <a:pt x="594" y="1397"/>
                  </a:cubicBezTo>
                  <a:cubicBezTo>
                    <a:pt x="571" y="1397"/>
                    <a:pt x="549" y="1374"/>
                    <a:pt x="526" y="1351"/>
                  </a:cubicBezTo>
                  <a:cubicBezTo>
                    <a:pt x="503" y="1329"/>
                    <a:pt x="503" y="1329"/>
                    <a:pt x="480" y="1306"/>
                  </a:cubicBezTo>
                  <a:cubicBezTo>
                    <a:pt x="480" y="1283"/>
                    <a:pt x="457" y="1283"/>
                    <a:pt x="457" y="1283"/>
                  </a:cubicBezTo>
                  <a:cubicBezTo>
                    <a:pt x="457" y="1260"/>
                    <a:pt x="435" y="1237"/>
                    <a:pt x="435" y="1214"/>
                  </a:cubicBezTo>
                  <a:cubicBezTo>
                    <a:pt x="435" y="1214"/>
                    <a:pt x="435" y="1192"/>
                    <a:pt x="412" y="1192"/>
                  </a:cubicBezTo>
                  <a:cubicBezTo>
                    <a:pt x="412" y="1169"/>
                    <a:pt x="412" y="1146"/>
                    <a:pt x="389" y="1123"/>
                  </a:cubicBezTo>
                  <a:cubicBezTo>
                    <a:pt x="389" y="1100"/>
                    <a:pt x="389" y="1100"/>
                    <a:pt x="389" y="1077"/>
                  </a:cubicBezTo>
                  <a:cubicBezTo>
                    <a:pt x="389" y="1055"/>
                    <a:pt x="389" y="1032"/>
                    <a:pt x="389" y="1009"/>
                  </a:cubicBezTo>
                  <a:cubicBezTo>
                    <a:pt x="389" y="1009"/>
                    <a:pt x="389" y="986"/>
                    <a:pt x="389" y="963"/>
                  </a:cubicBezTo>
                  <a:cubicBezTo>
                    <a:pt x="389" y="963"/>
                    <a:pt x="389" y="962"/>
                    <a:pt x="389" y="962"/>
                  </a:cubicBezTo>
                  <a:cubicBezTo>
                    <a:pt x="389" y="962"/>
                    <a:pt x="389" y="957"/>
                    <a:pt x="389" y="940"/>
                  </a:cubicBezTo>
                  <a:cubicBezTo>
                    <a:pt x="412" y="826"/>
                    <a:pt x="457" y="758"/>
                    <a:pt x="503" y="667"/>
                  </a:cubicBezTo>
                  <a:cubicBezTo>
                    <a:pt x="571" y="598"/>
                    <a:pt x="640" y="507"/>
                    <a:pt x="708" y="461"/>
                  </a:cubicBezTo>
                  <a:cubicBezTo>
                    <a:pt x="893" y="318"/>
                    <a:pt x="1114" y="229"/>
                    <a:pt x="1356" y="229"/>
                  </a:cubicBezTo>
                  <a:cubicBezTo>
                    <a:pt x="1383" y="229"/>
                    <a:pt x="1411" y="231"/>
                    <a:pt x="1439" y="233"/>
                  </a:cubicBezTo>
                  <a:cubicBezTo>
                    <a:pt x="1576" y="233"/>
                    <a:pt x="1553" y="27"/>
                    <a:pt x="1439" y="5"/>
                  </a:cubicBezTo>
                  <a:cubicBezTo>
                    <a:pt x="1402" y="2"/>
                    <a:pt x="1365" y="0"/>
                    <a:pt x="1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1851300" y="889675"/>
              <a:ext cx="718450" cy="16000"/>
            </a:xfrm>
            <a:custGeom>
              <a:avLst/>
              <a:gdLst/>
              <a:ahLst/>
              <a:cxnLst/>
              <a:rect l="l" t="t" r="r" b="b"/>
              <a:pathLst>
                <a:path w="28738" h="640" extrusionOk="0">
                  <a:moveTo>
                    <a:pt x="28577" y="0"/>
                  </a:moveTo>
                  <a:cubicBezTo>
                    <a:pt x="26751" y="0"/>
                    <a:pt x="24948" y="46"/>
                    <a:pt x="23122" y="91"/>
                  </a:cubicBezTo>
                  <a:cubicBezTo>
                    <a:pt x="21251" y="114"/>
                    <a:pt x="19379" y="137"/>
                    <a:pt x="17507" y="160"/>
                  </a:cubicBezTo>
                  <a:cubicBezTo>
                    <a:pt x="13764" y="206"/>
                    <a:pt x="9998" y="228"/>
                    <a:pt x="6254" y="297"/>
                  </a:cubicBezTo>
                  <a:cubicBezTo>
                    <a:pt x="4200" y="320"/>
                    <a:pt x="2146" y="388"/>
                    <a:pt x="91" y="479"/>
                  </a:cubicBezTo>
                  <a:cubicBezTo>
                    <a:pt x="0" y="502"/>
                    <a:pt x="0" y="639"/>
                    <a:pt x="91" y="639"/>
                  </a:cubicBezTo>
                  <a:cubicBezTo>
                    <a:pt x="3789" y="616"/>
                    <a:pt x="7464" y="548"/>
                    <a:pt x="11162" y="525"/>
                  </a:cubicBezTo>
                  <a:cubicBezTo>
                    <a:pt x="14905" y="479"/>
                    <a:pt x="18671" y="479"/>
                    <a:pt x="22415" y="411"/>
                  </a:cubicBezTo>
                  <a:cubicBezTo>
                    <a:pt x="24469" y="388"/>
                    <a:pt x="26523" y="388"/>
                    <a:pt x="28577" y="251"/>
                  </a:cubicBezTo>
                  <a:cubicBezTo>
                    <a:pt x="28714" y="228"/>
                    <a:pt x="28737" y="0"/>
                    <a:pt x="28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2148025" y="962425"/>
              <a:ext cx="63925" cy="74500"/>
            </a:xfrm>
            <a:custGeom>
              <a:avLst/>
              <a:gdLst/>
              <a:ahLst/>
              <a:cxnLst/>
              <a:rect l="l" t="t" r="r" b="b"/>
              <a:pathLst>
                <a:path w="2557" h="2980" extrusionOk="0">
                  <a:moveTo>
                    <a:pt x="1105" y="0"/>
                  </a:moveTo>
                  <a:cubicBezTo>
                    <a:pt x="956" y="0"/>
                    <a:pt x="807" y="40"/>
                    <a:pt x="685" y="126"/>
                  </a:cubicBezTo>
                  <a:cubicBezTo>
                    <a:pt x="548" y="240"/>
                    <a:pt x="434" y="377"/>
                    <a:pt x="343" y="537"/>
                  </a:cubicBezTo>
                  <a:cubicBezTo>
                    <a:pt x="274" y="719"/>
                    <a:pt x="251" y="902"/>
                    <a:pt x="229" y="1085"/>
                  </a:cubicBezTo>
                  <a:cubicBezTo>
                    <a:pt x="215" y="1140"/>
                    <a:pt x="251" y="1170"/>
                    <a:pt x="287" y="1170"/>
                  </a:cubicBezTo>
                  <a:cubicBezTo>
                    <a:pt x="310" y="1170"/>
                    <a:pt x="334" y="1157"/>
                    <a:pt x="343" y="1130"/>
                  </a:cubicBezTo>
                  <a:cubicBezTo>
                    <a:pt x="388" y="970"/>
                    <a:pt x="502" y="811"/>
                    <a:pt x="594" y="674"/>
                  </a:cubicBezTo>
                  <a:cubicBezTo>
                    <a:pt x="662" y="537"/>
                    <a:pt x="776" y="423"/>
                    <a:pt x="913" y="354"/>
                  </a:cubicBezTo>
                  <a:cubicBezTo>
                    <a:pt x="971" y="333"/>
                    <a:pt x="1041" y="320"/>
                    <a:pt x="1114" y="320"/>
                  </a:cubicBezTo>
                  <a:cubicBezTo>
                    <a:pt x="1272" y="320"/>
                    <a:pt x="1437" y="380"/>
                    <a:pt x="1484" y="537"/>
                  </a:cubicBezTo>
                  <a:cubicBezTo>
                    <a:pt x="1530" y="674"/>
                    <a:pt x="1415" y="856"/>
                    <a:pt x="1324" y="970"/>
                  </a:cubicBezTo>
                  <a:cubicBezTo>
                    <a:pt x="1187" y="1130"/>
                    <a:pt x="1050" y="1313"/>
                    <a:pt x="913" y="1473"/>
                  </a:cubicBezTo>
                  <a:cubicBezTo>
                    <a:pt x="639" y="1815"/>
                    <a:pt x="366" y="2180"/>
                    <a:pt x="92" y="2523"/>
                  </a:cubicBezTo>
                  <a:cubicBezTo>
                    <a:pt x="0" y="2614"/>
                    <a:pt x="23" y="2774"/>
                    <a:pt x="160" y="2819"/>
                  </a:cubicBezTo>
                  <a:cubicBezTo>
                    <a:pt x="548" y="2911"/>
                    <a:pt x="936" y="2979"/>
                    <a:pt x="1324" y="2979"/>
                  </a:cubicBezTo>
                  <a:cubicBezTo>
                    <a:pt x="1530" y="2979"/>
                    <a:pt x="1712" y="2956"/>
                    <a:pt x="1918" y="2933"/>
                  </a:cubicBezTo>
                  <a:cubicBezTo>
                    <a:pt x="1986" y="2933"/>
                    <a:pt x="2100" y="2911"/>
                    <a:pt x="2169" y="2888"/>
                  </a:cubicBezTo>
                  <a:cubicBezTo>
                    <a:pt x="2283" y="2865"/>
                    <a:pt x="2374" y="2819"/>
                    <a:pt x="2443" y="2774"/>
                  </a:cubicBezTo>
                  <a:cubicBezTo>
                    <a:pt x="2557" y="2705"/>
                    <a:pt x="2511" y="2568"/>
                    <a:pt x="2397" y="2545"/>
                  </a:cubicBezTo>
                  <a:lnTo>
                    <a:pt x="2123" y="2545"/>
                  </a:lnTo>
                  <a:cubicBezTo>
                    <a:pt x="2032" y="2568"/>
                    <a:pt x="1963" y="2568"/>
                    <a:pt x="1872" y="2591"/>
                  </a:cubicBezTo>
                  <a:cubicBezTo>
                    <a:pt x="1689" y="2614"/>
                    <a:pt x="1507" y="2614"/>
                    <a:pt x="1324" y="2614"/>
                  </a:cubicBezTo>
                  <a:cubicBezTo>
                    <a:pt x="1050" y="2614"/>
                    <a:pt x="788" y="2588"/>
                    <a:pt x="520" y="2536"/>
                  </a:cubicBezTo>
                  <a:lnTo>
                    <a:pt x="520" y="2536"/>
                  </a:lnTo>
                  <a:cubicBezTo>
                    <a:pt x="720" y="2273"/>
                    <a:pt x="931" y="2010"/>
                    <a:pt x="1142" y="1746"/>
                  </a:cubicBezTo>
                  <a:cubicBezTo>
                    <a:pt x="1279" y="1587"/>
                    <a:pt x="1415" y="1404"/>
                    <a:pt x="1530" y="1244"/>
                  </a:cubicBezTo>
                  <a:cubicBezTo>
                    <a:pt x="1644" y="1085"/>
                    <a:pt x="1781" y="948"/>
                    <a:pt x="1804" y="765"/>
                  </a:cubicBezTo>
                  <a:cubicBezTo>
                    <a:pt x="1920" y="297"/>
                    <a:pt x="1511" y="0"/>
                    <a:pt x="1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2251875" y="982900"/>
              <a:ext cx="47375" cy="45975"/>
            </a:xfrm>
            <a:custGeom>
              <a:avLst/>
              <a:gdLst/>
              <a:ahLst/>
              <a:cxnLst/>
              <a:rect l="l" t="t" r="r" b="b"/>
              <a:pathLst>
                <a:path w="1895" h="1839" extrusionOk="0">
                  <a:moveTo>
                    <a:pt x="1543" y="0"/>
                  </a:moveTo>
                  <a:cubicBezTo>
                    <a:pt x="1158" y="0"/>
                    <a:pt x="800" y="171"/>
                    <a:pt x="525" y="425"/>
                  </a:cubicBezTo>
                  <a:cubicBezTo>
                    <a:pt x="183" y="768"/>
                    <a:pt x="1" y="1247"/>
                    <a:pt x="92" y="1704"/>
                  </a:cubicBezTo>
                  <a:cubicBezTo>
                    <a:pt x="108" y="1799"/>
                    <a:pt x="190" y="1839"/>
                    <a:pt x="270" y="1839"/>
                  </a:cubicBezTo>
                  <a:cubicBezTo>
                    <a:pt x="304" y="1839"/>
                    <a:pt x="338" y="1831"/>
                    <a:pt x="366" y="1818"/>
                  </a:cubicBezTo>
                  <a:cubicBezTo>
                    <a:pt x="525" y="1749"/>
                    <a:pt x="685" y="1658"/>
                    <a:pt x="799" y="1544"/>
                  </a:cubicBezTo>
                  <a:cubicBezTo>
                    <a:pt x="868" y="1498"/>
                    <a:pt x="936" y="1430"/>
                    <a:pt x="1005" y="1384"/>
                  </a:cubicBezTo>
                  <a:cubicBezTo>
                    <a:pt x="1073" y="1315"/>
                    <a:pt x="1119" y="1247"/>
                    <a:pt x="1187" y="1201"/>
                  </a:cubicBezTo>
                  <a:cubicBezTo>
                    <a:pt x="1302" y="1064"/>
                    <a:pt x="1393" y="927"/>
                    <a:pt x="1484" y="790"/>
                  </a:cubicBezTo>
                  <a:cubicBezTo>
                    <a:pt x="1511" y="751"/>
                    <a:pt x="1537" y="711"/>
                    <a:pt x="1564" y="671"/>
                  </a:cubicBezTo>
                  <a:lnTo>
                    <a:pt x="1564" y="671"/>
                  </a:lnTo>
                  <a:cubicBezTo>
                    <a:pt x="1557" y="766"/>
                    <a:pt x="1553" y="860"/>
                    <a:pt x="1553" y="950"/>
                  </a:cubicBezTo>
                  <a:cubicBezTo>
                    <a:pt x="1553" y="1064"/>
                    <a:pt x="1553" y="1179"/>
                    <a:pt x="1553" y="1270"/>
                  </a:cubicBezTo>
                  <a:cubicBezTo>
                    <a:pt x="1553" y="1384"/>
                    <a:pt x="1530" y="1498"/>
                    <a:pt x="1575" y="1612"/>
                  </a:cubicBezTo>
                  <a:cubicBezTo>
                    <a:pt x="1587" y="1695"/>
                    <a:pt x="1660" y="1741"/>
                    <a:pt x="1731" y="1741"/>
                  </a:cubicBezTo>
                  <a:cubicBezTo>
                    <a:pt x="1797" y="1741"/>
                    <a:pt x="1861" y="1700"/>
                    <a:pt x="1872" y="1612"/>
                  </a:cubicBezTo>
                  <a:cubicBezTo>
                    <a:pt x="1895" y="1498"/>
                    <a:pt x="1872" y="1384"/>
                    <a:pt x="1872" y="1270"/>
                  </a:cubicBezTo>
                  <a:cubicBezTo>
                    <a:pt x="1849" y="1156"/>
                    <a:pt x="1849" y="1042"/>
                    <a:pt x="1827" y="950"/>
                  </a:cubicBezTo>
                  <a:cubicBezTo>
                    <a:pt x="1804" y="722"/>
                    <a:pt x="1781" y="494"/>
                    <a:pt x="1735" y="288"/>
                  </a:cubicBezTo>
                  <a:cubicBezTo>
                    <a:pt x="1735" y="246"/>
                    <a:pt x="1711" y="228"/>
                    <a:pt x="1682" y="228"/>
                  </a:cubicBezTo>
                  <a:cubicBezTo>
                    <a:pt x="1649" y="228"/>
                    <a:pt x="1610" y="252"/>
                    <a:pt x="1598" y="288"/>
                  </a:cubicBezTo>
                  <a:cubicBezTo>
                    <a:pt x="1575" y="357"/>
                    <a:pt x="1507" y="425"/>
                    <a:pt x="1461" y="494"/>
                  </a:cubicBezTo>
                  <a:cubicBezTo>
                    <a:pt x="1416" y="562"/>
                    <a:pt x="1370" y="608"/>
                    <a:pt x="1324" y="676"/>
                  </a:cubicBezTo>
                  <a:cubicBezTo>
                    <a:pt x="1210" y="790"/>
                    <a:pt x="1096" y="905"/>
                    <a:pt x="982" y="996"/>
                  </a:cubicBezTo>
                  <a:cubicBezTo>
                    <a:pt x="868" y="1087"/>
                    <a:pt x="754" y="1179"/>
                    <a:pt x="640" y="1247"/>
                  </a:cubicBezTo>
                  <a:cubicBezTo>
                    <a:pt x="594" y="1270"/>
                    <a:pt x="548" y="1293"/>
                    <a:pt x="503" y="1315"/>
                  </a:cubicBezTo>
                  <a:cubicBezTo>
                    <a:pt x="485" y="1324"/>
                    <a:pt x="471" y="1333"/>
                    <a:pt x="458" y="1342"/>
                  </a:cubicBezTo>
                  <a:lnTo>
                    <a:pt x="458" y="1342"/>
                  </a:lnTo>
                  <a:cubicBezTo>
                    <a:pt x="461" y="1276"/>
                    <a:pt x="482" y="1193"/>
                    <a:pt x="503" y="1110"/>
                  </a:cubicBezTo>
                  <a:cubicBezTo>
                    <a:pt x="548" y="950"/>
                    <a:pt x="640" y="790"/>
                    <a:pt x="754" y="654"/>
                  </a:cubicBezTo>
                  <a:cubicBezTo>
                    <a:pt x="1005" y="380"/>
                    <a:pt x="1324" y="197"/>
                    <a:pt x="1712" y="197"/>
                  </a:cubicBezTo>
                  <a:cubicBezTo>
                    <a:pt x="1804" y="197"/>
                    <a:pt x="1849" y="37"/>
                    <a:pt x="1735" y="14"/>
                  </a:cubicBezTo>
                  <a:cubicBezTo>
                    <a:pt x="1670" y="5"/>
                    <a:pt x="1606" y="0"/>
                    <a:pt x="1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22" name="Google Shape;422;p6"/>
          <p:cNvPicPr preferRelativeResize="0"/>
          <p:nvPr/>
        </p:nvPicPr>
        <p:blipFill>
          <a:blip r:embed="rId3">
            <a:alphaModFix/>
          </a:blip>
          <a:stretch>
            <a:fillRect/>
          </a:stretch>
        </p:blipFill>
        <p:spPr>
          <a:xfrm rot="5031483">
            <a:off x="-27151" y="-906586"/>
            <a:ext cx="1155451" cy="2261378"/>
          </a:xfrm>
          <a:prstGeom prst="rect">
            <a:avLst/>
          </a:prstGeom>
          <a:noFill/>
          <a:ln>
            <a:noFill/>
          </a:ln>
        </p:spPr>
      </p:pic>
      <p:grpSp>
        <p:nvGrpSpPr>
          <p:cNvPr id="423" name="Google Shape;423;p6"/>
          <p:cNvGrpSpPr/>
          <p:nvPr/>
        </p:nvGrpSpPr>
        <p:grpSpPr>
          <a:xfrm rot="917108">
            <a:off x="7078992" y="183847"/>
            <a:ext cx="2819866" cy="379975"/>
            <a:chOff x="1578475" y="3280575"/>
            <a:chExt cx="1369025" cy="184475"/>
          </a:xfrm>
        </p:grpSpPr>
        <p:grpSp>
          <p:nvGrpSpPr>
            <p:cNvPr id="424" name="Google Shape;424;p6"/>
            <p:cNvGrpSpPr/>
            <p:nvPr/>
          </p:nvGrpSpPr>
          <p:grpSpPr>
            <a:xfrm>
              <a:off x="1578475" y="3288925"/>
              <a:ext cx="1314275" cy="176125"/>
              <a:chOff x="1578475" y="3288925"/>
              <a:chExt cx="1314275" cy="176125"/>
            </a:xfrm>
          </p:grpSpPr>
          <p:sp>
            <p:nvSpPr>
              <p:cNvPr id="425" name="Google Shape;425;p6"/>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6"/>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6"/>
          <p:cNvGrpSpPr/>
          <p:nvPr/>
        </p:nvGrpSpPr>
        <p:grpSpPr>
          <a:xfrm rot="-854184">
            <a:off x="7152568" y="4808154"/>
            <a:ext cx="2421602" cy="391738"/>
            <a:chOff x="3104975" y="1193225"/>
            <a:chExt cx="1718200" cy="277950"/>
          </a:xfrm>
        </p:grpSpPr>
        <p:sp>
          <p:nvSpPr>
            <p:cNvPr id="446" name="Google Shape;446;p6"/>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8" name="Google Shape;478;p6"/>
          <p:cNvPicPr preferRelativeResize="0"/>
          <p:nvPr/>
        </p:nvPicPr>
        <p:blipFill>
          <a:blip r:embed="rId4">
            <a:alphaModFix/>
          </a:blip>
          <a:stretch>
            <a:fillRect/>
          </a:stretch>
        </p:blipFill>
        <p:spPr>
          <a:xfrm rot="-3722190">
            <a:off x="7550060" y="4581402"/>
            <a:ext cx="2287981" cy="53752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79"/>
        <p:cNvGrpSpPr/>
        <p:nvPr/>
      </p:nvGrpSpPr>
      <p:grpSpPr>
        <a:xfrm>
          <a:off x="0" y="0"/>
          <a:ext cx="0" cy="0"/>
          <a:chOff x="0" y="0"/>
          <a:chExt cx="0" cy="0"/>
        </a:xfrm>
      </p:grpSpPr>
      <p:pic>
        <p:nvPicPr>
          <p:cNvPr id="480" name="Google Shape;480;p7"/>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481" name="Google Shape;481;p7"/>
          <p:cNvSpPr txBox="1">
            <a:spLocks noGrp="1"/>
          </p:cNvSpPr>
          <p:nvPr>
            <p:ph type="title"/>
          </p:nvPr>
        </p:nvSpPr>
        <p:spPr>
          <a:xfrm>
            <a:off x="720000" y="445025"/>
            <a:ext cx="7710900" cy="793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2" name="Google Shape;482;p7"/>
          <p:cNvSpPr txBox="1">
            <a:spLocks noGrp="1"/>
          </p:cNvSpPr>
          <p:nvPr>
            <p:ph type="subTitle" idx="1"/>
          </p:nvPr>
        </p:nvSpPr>
        <p:spPr>
          <a:xfrm>
            <a:off x="2424600" y="1700300"/>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5"/>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pic>
        <p:nvPicPr>
          <p:cNvPr id="483" name="Google Shape;483;p7"/>
          <p:cNvPicPr preferRelativeResize="0"/>
          <p:nvPr/>
        </p:nvPicPr>
        <p:blipFill>
          <a:blip r:embed="rId3">
            <a:alphaModFix/>
          </a:blip>
          <a:stretch>
            <a:fillRect/>
          </a:stretch>
        </p:blipFill>
        <p:spPr>
          <a:xfrm rot="-1396634">
            <a:off x="7912799" y="-697011"/>
            <a:ext cx="1155452" cy="2261377"/>
          </a:xfrm>
          <a:prstGeom prst="rect">
            <a:avLst/>
          </a:prstGeom>
          <a:noFill/>
          <a:ln>
            <a:noFill/>
          </a:ln>
        </p:spPr>
      </p:pic>
      <p:grpSp>
        <p:nvGrpSpPr>
          <p:cNvPr id="484" name="Google Shape;484;p7"/>
          <p:cNvGrpSpPr/>
          <p:nvPr/>
        </p:nvGrpSpPr>
        <p:grpSpPr>
          <a:xfrm rot="1270100">
            <a:off x="8289734" y="3654298"/>
            <a:ext cx="891683" cy="1126704"/>
            <a:chOff x="-287146" y="3916281"/>
            <a:chExt cx="891705" cy="1126732"/>
          </a:xfrm>
        </p:grpSpPr>
        <p:sp>
          <p:nvSpPr>
            <p:cNvPr id="485" name="Google Shape;485;p7"/>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7"/>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7"/>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7"/>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7"/>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7"/>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7"/>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7"/>
          <p:cNvGrpSpPr/>
          <p:nvPr/>
        </p:nvGrpSpPr>
        <p:grpSpPr>
          <a:xfrm rot="1447348">
            <a:off x="7331604" y="4533080"/>
            <a:ext cx="783288" cy="584475"/>
            <a:chOff x="713220" y="4240224"/>
            <a:chExt cx="783265" cy="584459"/>
          </a:xfrm>
        </p:grpSpPr>
        <p:sp>
          <p:nvSpPr>
            <p:cNvPr id="504" name="Google Shape;504;p7"/>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7"/>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7"/>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7"/>
          <p:cNvGrpSpPr/>
          <p:nvPr/>
        </p:nvGrpSpPr>
        <p:grpSpPr>
          <a:xfrm>
            <a:off x="8286147" y="4845534"/>
            <a:ext cx="289258" cy="236409"/>
            <a:chOff x="1075772" y="4797559"/>
            <a:chExt cx="289258" cy="236409"/>
          </a:xfrm>
        </p:grpSpPr>
        <p:sp>
          <p:nvSpPr>
            <p:cNvPr id="525" name="Google Shape;525;p7"/>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0" name="Google Shape;530;p7"/>
          <p:cNvPicPr preferRelativeResize="0"/>
          <p:nvPr/>
        </p:nvPicPr>
        <p:blipFill>
          <a:blip r:embed="rId4">
            <a:alphaModFix/>
          </a:blip>
          <a:stretch>
            <a:fillRect/>
          </a:stretch>
        </p:blipFill>
        <p:spPr>
          <a:xfrm rot="6624758">
            <a:off x="-766966" y="1661353"/>
            <a:ext cx="2287982" cy="53752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31"/>
        <p:cNvGrpSpPr/>
        <p:nvPr/>
      </p:nvGrpSpPr>
      <p:grpSpPr>
        <a:xfrm>
          <a:off x="0" y="0"/>
          <a:ext cx="0" cy="0"/>
          <a:chOff x="0" y="0"/>
          <a:chExt cx="0" cy="0"/>
        </a:xfrm>
      </p:grpSpPr>
      <p:pic>
        <p:nvPicPr>
          <p:cNvPr id="532" name="Google Shape;532;p8"/>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533" name="Google Shape;533;p8"/>
          <p:cNvSpPr txBox="1">
            <a:spLocks noGrp="1"/>
          </p:cNvSpPr>
          <p:nvPr>
            <p:ph type="title"/>
          </p:nvPr>
        </p:nvSpPr>
        <p:spPr>
          <a:xfrm>
            <a:off x="1691300" y="2162500"/>
            <a:ext cx="5761500" cy="11130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9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534" name="Google Shape;534;p8"/>
          <p:cNvGrpSpPr/>
          <p:nvPr/>
        </p:nvGrpSpPr>
        <p:grpSpPr>
          <a:xfrm rot="932492">
            <a:off x="91968" y="4414009"/>
            <a:ext cx="2819937" cy="379984"/>
            <a:chOff x="1578475" y="3280575"/>
            <a:chExt cx="1369025" cy="184475"/>
          </a:xfrm>
        </p:grpSpPr>
        <p:grpSp>
          <p:nvGrpSpPr>
            <p:cNvPr id="535" name="Google Shape;535;p8"/>
            <p:cNvGrpSpPr/>
            <p:nvPr/>
          </p:nvGrpSpPr>
          <p:grpSpPr>
            <a:xfrm>
              <a:off x="1578475" y="3288925"/>
              <a:ext cx="1314275" cy="176125"/>
              <a:chOff x="1578475" y="3288925"/>
              <a:chExt cx="1314275" cy="176125"/>
            </a:xfrm>
          </p:grpSpPr>
          <p:sp>
            <p:nvSpPr>
              <p:cNvPr id="536" name="Google Shape;536;p8"/>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8"/>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8"/>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8"/>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8"/>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8"/>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8"/>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8"/>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8"/>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8"/>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8"/>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8"/>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8"/>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8"/>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8"/>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8"/>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8"/>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8"/>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8"/>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8"/>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56" name="Google Shape;556;p8"/>
          <p:cNvPicPr preferRelativeResize="0"/>
          <p:nvPr/>
        </p:nvPicPr>
        <p:blipFill>
          <a:blip r:embed="rId3">
            <a:alphaModFix/>
          </a:blip>
          <a:stretch>
            <a:fillRect/>
          </a:stretch>
        </p:blipFill>
        <p:spPr>
          <a:xfrm rot="-5399993">
            <a:off x="7641490" y="3543618"/>
            <a:ext cx="1946697" cy="769691"/>
          </a:xfrm>
          <a:prstGeom prst="rect">
            <a:avLst/>
          </a:prstGeom>
          <a:noFill/>
          <a:ln>
            <a:noFill/>
          </a:ln>
        </p:spPr>
      </p:pic>
      <p:grpSp>
        <p:nvGrpSpPr>
          <p:cNvPr id="557" name="Google Shape;557;p8"/>
          <p:cNvGrpSpPr/>
          <p:nvPr/>
        </p:nvGrpSpPr>
        <p:grpSpPr>
          <a:xfrm>
            <a:off x="6830216" y="173514"/>
            <a:ext cx="2169471" cy="255216"/>
            <a:chOff x="4882175" y="259634"/>
            <a:chExt cx="1827385" cy="214991"/>
          </a:xfrm>
        </p:grpSpPr>
        <p:sp>
          <p:nvSpPr>
            <p:cNvPr id="558" name="Google Shape;558;p8"/>
            <p:cNvSpPr/>
            <p:nvPr/>
          </p:nvSpPr>
          <p:spPr>
            <a:xfrm>
              <a:off x="5888268" y="299139"/>
              <a:ext cx="169480" cy="175210"/>
            </a:xfrm>
            <a:custGeom>
              <a:avLst/>
              <a:gdLst/>
              <a:ahLst/>
              <a:cxnLst/>
              <a:rect l="l" t="t" r="r" b="b"/>
              <a:pathLst>
                <a:path w="3076" h="3180" extrusionOk="0">
                  <a:moveTo>
                    <a:pt x="1539" y="0"/>
                  </a:moveTo>
                  <a:cubicBezTo>
                    <a:pt x="1451" y="0"/>
                    <a:pt x="1360" y="22"/>
                    <a:pt x="1278" y="53"/>
                  </a:cubicBezTo>
                  <a:cubicBezTo>
                    <a:pt x="1073" y="144"/>
                    <a:pt x="868" y="281"/>
                    <a:pt x="685" y="418"/>
                  </a:cubicBezTo>
                  <a:cubicBezTo>
                    <a:pt x="480" y="555"/>
                    <a:pt x="297" y="692"/>
                    <a:pt x="137" y="874"/>
                  </a:cubicBezTo>
                  <a:cubicBezTo>
                    <a:pt x="61" y="950"/>
                    <a:pt x="127" y="1074"/>
                    <a:pt x="217" y="1074"/>
                  </a:cubicBezTo>
                  <a:cubicBezTo>
                    <a:pt x="236" y="1074"/>
                    <a:pt x="255" y="1069"/>
                    <a:pt x="274" y="1057"/>
                  </a:cubicBezTo>
                  <a:cubicBezTo>
                    <a:pt x="594" y="852"/>
                    <a:pt x="913" y="601"/>
                    <a:pt x="1256" y="418"/>
                  </a:cubicBezTo>
                  <a:cubicBezTo>
                    <a:pt x="1315" y="388"/>
                    <a:pt x="1442" y="320"/>
                    <a:pt x="1524" y="320"/>
                  </a:cubicBezTo>
                  <a:cubicBezTo>
                    <a:pt x="1567" y="320"/>
                    <a:pt x="1598" y="339"/>
                    <a:pt x="1598" y="395"/>
                  </a:cubicBezTo>
                  <a:cubicBezTo>
                    <a:pt x="1621" y="555"/>
                    <a:pt x="1484" y="737"/>
                    <a:pt x="1415" y="874"/>
                  </a:cubicBezTo>
                  <a:cubicBezTo>
                    <a:pt x="1050" y="1559"/>
                    <a:pt x="594" y="2221"/>
                    <a:pt x="92" y="2815"/>
                  </a:cubicBezTo>
                  <a:cubicBezTo>
                    <a:pt x="0" y="2929"/>
                    <a:pt x="69" y="3088"/>
                    <a:pt x="206" y="3111"/>
                  </a:cubicBezTo>
                  <a:cubicBezTo>
                    <a:pt x="662" y="3157"/>
                    <a:pt x="1119" y="3180"/>
                    <a:pt x="1575" y="3180"/>
                  </a:cubicBezTo>
                  <a:cubicBezTo>
                    <a:pt x="2009" y="3180"/>
                    <a:pt x="2465" y="3157"/>
                    <a:pt x="2899" y="3043"/>
                  </a:cubicBezTo>
                  <a:cubicBezTo>
                    <a:pt x="3075" y="3021"/>
                    <a:pt x="3060" y="2722"/>
                    <a:pt x="2874" y="2722"/>
                  </a:cubicBezTo>
                  <a:cubicBezTo>
                    <a:pt x="2867" y="2722"/>
                    <a:pt x="2861" y="2722"/>
                    <a:pt x="2853" y="2723"/>
                  </a:cubicBezTo>
                  <a:cubicBezTo>
                    <a:pt x="2420" y="2746"/>
                    <a:pt x="1986" y="2815"/>
                    <a:pt x="1530" y="2815"/>
                  </a:cubicBezTo>
                  <a:cubicBezTo>
                    <a:pt x="1413" y="2821"/>
                    <a:pt x="1297" y="2824"/>
                    <a:pt x="1181" y="2824"/>
                  </a:cubicBezTo>
                  <a:cubicBezTo>
                    <a:pt x="972" y="2824"/>
                    <a:pt x="761" y="2814"/>
                    <a:pt x="547" y="2799"/>
                  </a:cubicBezTo>
                  <a:lnTo>
                    <a:pt x="547" y="2799"/>
                  </a:lnTo>
                  <a:cubicBezTo>
                    <a:pt x="783" y="2506"/>
                    <a:pt x="996" y="2199"/>
                    <a:pt x="1210" y="1879"/>
                  </a:cubicBezTo>
                  <a:cubicBezTo>
                    <a:pt x="1347" y="1673"/>
                    <a:pt x="1461" y="1468"/>
                    <a:pt x="1598" y="1262"/>
                  </a:cubicBezTo>
                  <a:cubicBezTo>
                    <a:pt x="1689" y="1057"/>
                    <a:pt x="1826" y="874"/>
                    <a:pt x="1895" y="646"/>
                  </a:cubicBezTo>
                  <a:cubicBezTo>
                    <a:pt x="1963" y="486"/>
                    <a:pt x="1963" y="281"/>
                    <a:pt x="1826" y="121"/>
                  </a:cubicBezTo>
                  <a:cubicBezTo>
                    <a:pt x="1751" y="33"/>
                    <a:pt x="1647" y="0"/>
                    <a:pt x="1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8"/>
            <p:cNvSpPr/>
            <p:nvPr/>
          </p:nvSpPr>
          <p:spPr>
            <a:xfrm>
              <a:off x="6104473" y="329278"/>
              <a:ext cx="124631" cy="125182"/>
            </a:xfrm>
            <a:custGeom>
              <a:avLst/>
              <a:gdLst/>
              <a:ahLst/>
              <a:cxnLst/>
              <a:rect l="l" t="t" r="r" b="b"/>
              <a:pathLst>
                <a:path w="2262" h="2272" extrusionOk="0">
                  <a:moveTo>
                    <a:pt x="169" y="1"/>
                  </a:moveTo>
                  <a:cubicBezTo>
                    <a:pt x="92" y="1"/>
                    <a:pt x="1" y="98"/>
                    <a:pt x="71" y="168"/>
                  </a:cubicBezTo>
                  <a:cubicBezTo>
                    <a:pt x="345" y="556"/>
                    <a:pt x="619" y="921"/>
                    <a:pt x="938" y="1263"/>
                  </a:cubicBezTo>
                  <a:cubicBezTo>
                    <a:pt x="1098" y="1446"/>
                    <a:pt x="1258" y="1606"/>
                    <a:pt x="1417" y="1765"/>
                  </a:cubicBezTo>
                  <a:cubicBezTo>
                    <a:pt x="1600" y="1948"/>
                    <a:pt x="1760" y="2153"/>
                    <a:pt x="1965" y="2245"/>
                  </a:cubicBezTo>
                  <a:cubicBezTo>
                    <a:pt x="1989" y="2263"/>
                    <a:pt x="2016" y="2272"/>
                    <a:pt x="2043" y="2272"/>
                  </a:cubicBezTo>
                  <a:cubicBezTo>
                    <a:pt x="2150" y="2272"/>
                    <a:pt x="2261" y="2148"/>
                    <a:pt x="2171" y="2039"/>
                  </a:cubicBezTo>
                  <a:cubicBezTo>
                    <a:pt x="2034" y="1857"/>
                    <a:pt x="1851" y="1720"/>
                    <a:pt x="1668" y="1560"/>
                  </a:cubicBezTo>
                  <a:cubicBezTo>
                    <a:pt x="1509" y="1400"/>
                    <a:pt x="1326" y="1240"/>
                    <a:pt x="1166" y="1058"/>
                  </a:cubicBezTo>
                  <a:cubicBezTo>
                    <a:pt x="847" y="738"/>
                    <a:pt x="527" y="396"/>
                    <a:pt x="230" y="31"/>
                  </a:cubicBezTo>
                  <a:cubicBezTo>
                    <a:pt x="215" y="9"/>
                    <a:pt x="19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8"/>
            <p:cNvSpPr/>
            <p:nvPr/>
          </p:nvSpPr>
          <p:spPr>
            <a:xfrm>
              <a:off x="6114942" y="328066"/>
              <a:ext cx="102977" cy="122427"/>
            </a:xfrm>
            <a:custGeom>
              <a:avLst/>
              <a:gdLst/>
              <a:ahLst/>
              <a:cxnLst/>
              <a:rect l="l" t="t" r="r" b="b"/>
              <a:pathLst>
                <a:path w="1869" h="2222" extrusionOk="0">
                  <a:moveTo>
                    <a:pt x="212" y="2173"/>
                  </a:moveTo>
                  <a:lnTo>
                    <a:pt x="212" y="2173"/>
                  </a:lnTo>
                  <a:cubicBezTo>
                    <a:pt x="200" y="2175"/>
                    <a:pt x="189" y="2175"/>
                    <a:pt x="177" y="2175"/>
                  </a:cubicBezTo>
                  <a:cubicBezTo>
                    <a:pt x="189" y="2175"/>
                    <a:pt x="201" y="2174"/>
                    <a:pt x="212" y="2173"/>
                  </a:cubicBezTo>
                  <a:close/>
                  <a:moveTo>
                    <a:pt x="1688" y="0"/>
                  </a:moveTo>
                  <a:cubicBezTo>
                    <a:pt x="1662" y="0"/>
                    <a:pt x="1636" y="9"/>
                    <a:pt x="1615" y="30"/>
                  </a:cubicBezTo>
                  <a:cubicBezTo>
                    <a:pt x="1342" y="372"/>
                    <a:pt x="1068" y="715"/>
                    <a:pt x="771" y="1034"/>
                  </a:cubicBezTo>
                  <a:cubicBezTo>
                    <a:pt x="634" y="1194"/>
                    <a:pt x="497" y="1354"/>
                    <a:pt x="360" y="1513"/>
                  </a:cubicBezTo>
                  <a:cubicBezTo>
                    <a:pt x="292" y="1582"/>
                    <a:pt x="223" y="1673"/>
                    <a:pt x="155" y="1765"/>
                  </a:cubicBezTo>
                  <a:cubicBezTo>
                    <a:pt x="93" y="1847"/>
                    <a:pt x="12" y="1930"/>
                    <a:pt x="14" y="2030"/>
                  </a:cubicBezTo>
                  <a:lnTo>
                    <a:pt x="14" y="2030"/>
                  </a:lnTo>
                  <a:cubicBezTo>
                    <a:pt x="9" y="2064"/>
                    <a:pt x="1" y="2102"/>
                    <a:pt x="18" y="2153"/>
                  </a:cubicBezTo>
                  <a:cubicBezTo>
                    <a:pt x="18" y="2175"/>
                    <a:pt x="63" y="2221"/>
                    <a:pt x="109" y="2221"/>
                  </a:cubicBezTo>
                  <a:cubicBezTo>
                    <a:pt x="148" y="2201"/>
                    <a:pt x="187" y="2199"/>
                    <a:pt x="227" y="2169"/>
                  </a:cubicBezTo>
                  <a:lnTo>
                    <a:pt x="227" y="2169"/>
                  </a:lnTo>
                  <a:cubicBezTo>
                    <a:pt x="312" y="2148"/>
                    <a:pt x="370" y="2070"/>
                    <a:pt x="429" y="1993"/>
                  </a:cubicBezTo>
                  <a:cubicBezTo>
                    <a:pt x="497" y="1902"/>
                    <a:pt x="565" y="1810"/>
                    <a:pt x="634" y="1742"/>
                  </a:cubicBezTo>
                  <a:lnTo>
                    <a:pt x="1022" y="1217"/>
                  </a:lnTo>
                  <a:cubicBezTo>
                    <a:pt x="1273" y="874"/>
                    <a:pt x="1547" y="532"/>
                    <a:pt x="1798" y="190"/>
                  </a:cubicBezTo>
                  <a:cubicBezTo>
                    <a:pt x="1868" y="102"/>
                    <a:pt x="1776" y="0"/>
                    <a:pt x="1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8"/>
            <p:cNvSpPr/>
            <p:nvPr/>
          </p:nvSpPr>
          <p:spPr>
            <a:xfrm>
              <a:off x="6302000" y="259634"/>
              <a:ext cx="210087" cy="77798"/>
            </a:xfrm>
            <a:custGeom>
              <a:avLst/>
              <a:gdLst/>
              <a:ahLst/>
              <a:cxnLst/>
              <a:rect l="l" t="t" r="r" b="b"/>
              <a:pathLst>
                <a:path w="3813" h="1412" extrusionOk="0">
                  <a:moveTo>
                    <a:pt x="3595" y="0"/>
                  </a:moveTo>
                  <a:cubicBezTo>
                    <a:pt x="3516" y="0"/>
                    <a:pt x="3434" y="68"/>
                    <a:pt x="3447" y="176"/>
                  </a:cubicBezTo>
                  <a:cubicBezTo>
                    <a:pt x="3562" y="564"/>
                    <a:pt x="3242" y="884"/>
                    <a:pt x="2900" y="998"/>
                  </a:cubicBezTo>
                  <a:cubicBezTo>
                    <a:pt x="2799" y="1031"/>
                    <a:pt x="2696" y="1046"/>
                    <a:pt x="2593" y="1046"/>
                  </a:cubicBezTo>
                  <a:cubicBezTo>
                    <a:pt x="2271" y="1046"/>
                    <a:pt x="1943" y="908"/>
                    <a:pt x="1667" y="770"/>
                  </a:cubicBezTo>
                  <a:cubicBezTo>
                    <a:pt x="1370" y="579"/>
                    <a:pt x="1073" y="308"/>
                    <a:pt x="702" y="308"/>
                  </a:cubicBezTo>
                  <a:cubicBezTo>
                    <a:pt x="674" y="308"/>
                    <a:pt x="646" y="310"/>
                    <a:pt x="617" y="313"/>
                  </a:cubicBezTo>
                  <a:cubicBezTo>
                    <a:pt x="298" y="336"/>
                    <a:pt x="1" y="587"/>
                    <a:pt x="24" y="907"/>
                  </a:cubicBezTo>
                  <a:cubicBezTo>
                    <a:pt x="35" y="1009"/>
                    <a:pt x="109" y="1061"/>
                    <a:pt x="183" y="1061"/>
                  </a:cubicBezTo>
                  <a:cubicBezTo>
                    <a:pt x="258" y="1061"/>
                    <a:pt x="332" y="1009"/>
                    <a:pt x="343" y="907"/>
                  </a:cubicBezTo>
                  <a:cubicBezTo>
                    <a:pt x="343" y="747"/>
                    <a:pt x="526" y="656"/>
                    <a:pt x="663" y="656"/>
                  </a:cubicBezTo>
                  <a:cubicBezTo>
                    <a:pt x="868" y="678"/>
                    <a:pt x="1051" y="815"/>
                    <a:pt x="1211" y="907"/>
                  </a:cubicBezTo>
                  <a:cubicBezTo>
                    <a:pt x="1576" y="1158"/>
                    <a:pt x="1964" y="1363"/>
                    <a:pt x="2420" y="1409"/>
                  </a:cubicBezTo>
                  <a:cubicBezTo>
                    <a:pt x="2452" y="1411"/>
                    <a:pt x="2484" y="1412"/>
                    <a:pt x="2515" y="1412"/>
                  </a:cubicBezTo>
                  <a:cubicBezTo>
                    <a:pt x="2868" y="1412"/>
                    <a:pt x="3196" y="1293"/>
                    <a:pt x="3447" y="1021"/>
                  </a:cubicBezTo>
                  <a:cubicBezTo>
                    <a:pt x="3676" y="770"/>
                    <a:pt x="3813" y="450"/>
                    <a:pt x="3721" y="108"/>
                  </a:cubicBezTo>
                  <a:cubicBezTo>
                    <a:pt x="3703" y="33"/>
                    <a:pt x="3650" y="0"/>
                    <a:pt x="3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8"/>
            <p:cNvSpPr/>
            <p:nvPr/>
          </p:nvSpPr>
          <p:spPr>
            <a:xfrm>
              <a:off x="6359853" y="339031"/>
              <a:ext cx="23967" cy="113170"/>
            </a:xfrm>
            <a:custGeom>
              <a:avLst/>
              <a:gdLst/>
              <a:ahLst/>
              <a:cxnLst/>
              <a:rect l="l" t="t" r="r" b="b"/>
              <a:pathLst>
                <a:path w="435" h="2054" extrusionOk="0">
                  <a:moveTo>
                    <a:pt x="222" y="1"/>
                  </a:moveTo>
                  <a:cubicBezTo>
                    <a:pt x="191" y="1"/>
                    <a:pt x="158" y="19"/>
                    <a:pt x="138" y="59"/>
                  </a:cubicBezTo>
                  <a:cubicBezTo>
                    <a:pt x="24" y="379"/>
                    <a:pt x="1" y="744"/>
                    <a:pt x="24" y="1086"/>
                  </a:cubicBezTo>
                  <a:cubicBezTo>
                    <a:pt x="24" y="1246"/>
                    <a:pt x="24" y="1429"/>
                    <a:pt x="46" y="1588"/>
                  </a:cubicBezTo>
                  <a:cubicBezTo>
                    <a:pt x="69" y="1748"/>
                    <a:pt x="115" y="1954"/>
                    <a:pt x="252" y="2045"/>
                  </a:cubicBezTo>
                  <a:cubicBezTo>
                    <a:pt x="264" y="2051"/>
                    <a:pt x="276" y="2054"/>
                    <a:pt x="288" y="2054"/>
                  </a:cubicBezTo>
                  <a:cubicBezTo>
                    <a:pt x="320" y="2054"/>
                    <a:pt x="349" y="2033"/>
                    <a:pt x="366" y="1999"/>
                  </a:cubicBezTo>
                  <a:cubicBezTo>
                    <a:pt x="412" y="1976"/>
                    <a:pt x="389" y="1931"/>
                    <a:pt x="412" y="1908"/>
                  </a:cubicBezTo>
                  <a:cubicBezTo>
                    <a:pt x="412" y="1862"/>
                    <a:pt x="434" y="1839"/>
                    <a:pt x="434" y="1794"/>
                  </a:cubicBezTo>
                  <a:cubicBezTo>
                    <a:pt x="434" y="1703"/>
                    <a:pt x="412" y="1611"/>
                    <a:pt x="412" y="1520"/>
                  </a:cubicBezTo>
                  <a:cubicBezTo>
                    <a:pt x="389" y="1383"/>
                    <a:pt x="366" y="1223"/>
                    <a:pt x="343" y="1063"/>
                  </a:cubicBezTo>
                  <a:cubicBezTo>
                    <a:pt x="320" y="744"/>
                    <a:pt x="320" y="401"/>
                    <a:pt x="297" y="82"/>
                  </a:cubicBezTo>
                  <a:cubicBezTo>
                    <a:pt x="297" y="31"/>
                    <a:pt x="261" y="1"/>
                    <a:pt x="2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8"/>
            <p:cNvSpPr/>
            <p:nvPr/>
          </p:nvSpPr>
          <p:spPr>
            <a:xfrm>
              <a:off x="6439084" y="348673"/>
              <a:ext cx="20166" cy="113115"/>
            </a:xfrm>
            <a:custGeom>
              <a:avLst/>
              <a:gdLst/>
              <a:ahLst/>
              <a:cxnLst/>
              <a:rect l="l" t="t" r="r" b="b"/>
              <a:pathLst>
                <a:path w="366" h="2053" extrusionOk="0">
                  <a:moveTo>
                    <a:pt x="102" y="1"/>
                  </a:moveTo>
                  <a:cubicBezTo>
                    <a:pt x="74" y="1"/>
                    <a:pt x="46" y="19"/>
                    <a:pt x="46" y="44"/>
                  </a:cubicBezTo>
                  <a:cubicBezTo>
                    <a:pt x="69" y="363"/>
                    <a:pt x="24" y="660"/>
                    <a:pt x="24" y="980"/>
                  </a:cubicBezTo>
                  <a:cubicBezTo>
                    <a:pt x="24" y="1276"/>
                    <a:pt x="1" y="1596"/>
                    <a:pt x="1" y="1893"/>
                  </a:cubicBezTo>
                  <a:cubicBezTo>
                    <a:pt x="1" y="1984"/>
                    <a:pt x="69" y="2053"/>
                    <a:pt x="161" y="2053"/>
                  </a:cubicBezTo>
                  <a:cubicBezTo>
                    <a:pt x="275" y="2053"/>
                    <a:pt x="320" y="1984"/>
                    <a:pt x="320" y="1893"/>
                  </a:cubicBezTo>
                  <a:cubicBezTo>
                    <a:pt x="366" y="1573"/>
                    <a:pt x="366" y="1254"/>
                    <a:pt x="343" y="957"/>
                  </a:cubicBezTo>
                  <a:cubicBezTo>
                    <a:pt x="320" y="637"/>
                    <a:pt x="229" y="341"/>
                    <a:pt x="161" y="44"/>
                  </a:cubicBezTo>
                  <a:cubicBezTo>
                    <a:pt x="150" y="13"/>
                    <a:pt x="126"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8"/>
            <p:cNvSpPr/>
            <p:nvPr/>
          </p:nvSpPr>
          <p:spPr>
            <a:xfrm>
              <a:off x="6565204" y="328176"/>
              <a:ext cx="144355" cy="109809"/>
            </a:xfrm>
            <a:custGeom>
              <a:avLst/>
              <a:gdLst/>
              <a:ahLst/>
              <a:cxnLst/>
              <a:rect l="l" t="t" r="r" b="b"/>
              <a:pathLst>
                <a:path w="2620" h="1993" extrusionOk="0">
                  <a:moveTo>
                    <a:pt x="111" y="1"/>
                  </a:moveTo>
                  <a:cubicBezTo>
                    <a:pt x="64" y="1"/>
                    <a:pt x="0" y="60"/>
                    <a:pt x="40" y="119"/>
                  </a:cubicBezTo>
                  <a:cubicBezTo>
                    <a:pt x="337" y="530"/>
                    <a:pt x="770" y="872"/>
                    <a:pt x="1181" y="1192"/>
                  </a:cubicBezTo>
                  <a:cubicBezTo>
                    <a:pt x="1387" y="1352"/>
                    <a:pt x="1592" y="1511"/>
                    <a:pt x="1797" y="1648"/>
                  </a:cubicBezTo>
                  <a:cubicBezTo>
                    <a:pt x="2014" y="1800"/>
                    <a:pt x="2210" y="1993"/>
                    <a:pt x="2463" y="1993"/>
                  </a:cubicBezTo>
                  <a:cubicBezTo>
                    <a:pt x="2477" y="1993"/>
                    <a:pt x="2491" y="1992"/>
                    <a:pt x="2505" y="1991"/>
                  </a:cubicBezTo>
                  <a:cubicBezTo>
                    <a:pt x="2551" y="1991"/>
                    <a:pt x="2619" y="1945"/>
                    <a:pt x="2596" y="1877"/>
                  </a:cubicBezTo>
                  <a:cubicBezTo>
                    <a:pt x="2551" y="1763"/>
                    <a:pt x="2482" y="1671"/>
                    <a:pt x="2368" y="1603"/>
                  </a:cubicBezTo>
                  <a:cubicBezTo>
                    <a:pt x="2277" y="1534"/>
                    <a:pt x="2163" y="1466"/>
                    <a:pt x="2071" y="1397"/>
                  </a:cubicBezTo>
                  <a:cubicBezTo>
                    <a:pt x="1843" y="1238"/>
                    <a:pt x="1615" y="1078"/>
                    <a:pt x="1409" y="941"/>
                  </a:cubicBezTo>
                  <a:cubicBezTo>
                    <a:pt x="976" y="621"/>
                    <a:pt x="588" y="279"/>
                    <a:pt x="131" y="5"/>
                  </a:cubicBezTo>
                  <a:cubicBezTo>
                    <a:pt x="125" y="2"/>
                    <a:pt x="118" y="1"/>
                    <a:pt x="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8"/>
            <p:cNvSpPr/>
            <p:nvPr/>
          </p:nvSpPr>
          <p:spPr>
            <a:xfrm>
              <a:off x="6564874" y="329994"/>
              <a:ext cx="114658" cy="114162"/>
            </a:xfrm>
            <a:custGeom>
              <a:avLst/>
              <a:gdLst/>
              <a:ahLst/>
              <a:cxnLst/>
              <a:rect l="l" t="t" r="r" b="b"/>
              <a:pathLst>
                <a:path w="2081" h="2072" extrusionOk="0">
                  <a:moveTo>
                    <a:pt x="1950" y="1"/>
                  </a:moveTo>
                  <a:cubicBezTo>
                    <a:pt x="1933" y="1"/>
                    <a:pt x="1914" y="6"/>
                    <a:pt x="1895" y="18"/>
                  </a:cubicBezTo>
                  <a:cubicBezTo>
                    <a:pt x="1484" y="200"/>
                    <a:pt x="1142" y="451"/>
                    <a:pt x="822" y="771"/>
                  </a:cubicBezTo>
                  <a:cubicBezTo>
                    <a:pt x="502" y="1068"/>
                    <a:pt x="229" y="1433"/>
                    <a:pt x="23" y="1821"/>
                  </a:cubicBezTo>
                  <a:cubicBezTo>
                    <a:pt x="0" y="1867"/>
                    <a:pt x="0" y="1935"/>
                    <a:pt x="23" y="1981"/>
                  </a:cubicBezTo>
                  <a:cubicBezTo>
                    <a:pt x="69" y="2049"/>
                    <a:pt x="114" y="2072"/>
                    <a:pt x="183" y="2072"/>
                  </a:cubicBezTo>
                  <a:cubicBezTo>
                    <a:pt x="229" y="2072"/>
                    <a:pt x="297" y="2049"/>
                    <a:pt x="320" y="1981"/>
                  </a:cubicBezTo>
                  <a:cubicBezTo>
                    <a:pt x="548" y="1638"/>
                    <a:pt x="754" y="1296"/>
                    <a:pt x="1050" y="976"/>
                  </a:cubicBezTo>
                  <a:cubicBezTo>
                    <a:pt x="1324" y="680"/>
                    <a:pt x="1644" y="406"/>
                    <a:pt x="1986" y="177"/>
                  </a:cubicBezTo>
                  <a:cubicBezTo>
                    <a:pt x="2081" y="121"/>
                    <a:pt x="2034" y="1"/>
                    <a:pt x="1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8"/>
            <p:cNvSpPr/>
            <p:nvPr/>
          </p:nvSpPr>
          <p:spPr>
            <a:xfrm>
              <a:off x="5648040" y="425039"/>
              <a:ext cx="85566" cy="32067"/>
            </a:xfrm>
            <a:custGeom>
              <a:avLst/>
              <a:gdLst/>
              <a:ahLst/>
              <a:cxnLst/>
              <a:rect l="l" t="t" r="r" b="b"/>
              <a:pathLst>
                <a:path w="1553" h="582" extrusionOk="0">
                  <a:moveTo>
                    <a:pt x="133" y="0"/>
                  </a:moveTo>
                  <a:cubicBezTo>
                    <a:pt x="74" y="0"/>
                    <a:pt x="20" y="59"/>
                    <a:pt x="1" y="119"/>
                  </a:cubicBezTo>
                  <a:cubicBezTo>
                    <a:pt x="1" y="210"/>
                    <a:pt x="46" y="278"/>
                    <a:pt x="115" y="301"/>
                  </a:cubicBezTo>
                  <a:cubicBezTo>
                    <a:pt x="320" y="347"/>
                    <a:pt x="526" y="415"/>
                    <a:pt x="731" y="461"/>
                  </a:cubicBezTo>
                  <a:cubicBezTo>
                    <a:pt x="822" y="507"/>
                    <a:pt x="936" y="507"/>
                    <a:pt x="1028" y="530"/>
                  </a:cubicBezTo>
                  <a:cubicBezTo>
                    <a:pt x="1120" y="548"/>
                    <a:pt x="1227" y="581"/>
                    <a:pt x="1325" y="581"/>
                  </a:cubicBezTo>
                  <a:cubicBezTo>
                    <a:pt x="1349" y="581"/>
                    <a:pt x="1371" y="580"/>
                    <a:pt x="1393" y="575"/>
                  </a:cubicBezTo>
                  <a:cubicBezTo>
                    <a:pt x="1484" y="575"/>
                    <a:pt x="1530" y="484"/>
                    <a:pt x="1530" y="415"/>
                  </a:cubicBezTo>
                  <a:cubicBezTo>
                    <a:pt x="1553" y="347"/>
                    <a:pt x="1507" y="278"/>
                    <a:pt x="1439" y="233"/>
                  </a:cubicBezTo>
                  <a:cubicBezTo>
                    <a:pt x="1347" y="187"/>
                    <a:pt x="1233" y="164"/>
                    <a:pt x="1119" y="142"/>
                  </a:cubicBezTo>
                  <a:cubicBezTo>
                    <a:pt x="1028" y="119"/>
                    <a:pt x="914" y="96"/>
                    <a:pt x="800" y="73"/>
                  </a:cubicBezTo>
                  <a:cubicBezTo>
                    <a:pt x="594" y="50"/>
                    <a:pt x="366" y="27"/>
                    <a:pt x="160" y="5"/>
                  </a:cubicBezTo>
                  <a:cubicBezTo>
                    <a:pt x="151" y="2"/>
                    <a:pt x="142"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8"/>
            <p:cNvSpPr/>
            <p:nvPr/>
          </p:nvSpPr>
          <p:spPr>
            <a:xfrm>
              <a:off x="5635477" y="385038"/>
              <a:ext cx="109479" cy="20166"/>
            </a:xfrm>
            <a:custGeom>
              <a:avLst/>
              <a:gdLst/>
              <a:ahLst/>
              <a:cxnLst/>
              <a:rect l="l" t="t" r="r" b="b"/>
              <a:pathLst>
                <a:path w="1987" h="366" extrusionOk="0">
                  <a:moveTo>
                    <a:pt x="1644" y="0"/>
                  </a:moveTo>
                  <a:cubicBezTo>
                    <a:pt x="1575" y="0"/>
                    <a:pt x="1507" y="23"/>
                    <a:pt x="1438" y="23"/>
                  </a:cubicBezTo>
                  <a:cubicBezTo>
                    <a:pt x="1301" y="23"/>
                    <a:pt x="1142" y="23"/>
                    <a:pt x="1005" y="46"/>
                  </a:cubicBezTo>
                  <a:cubicBezTo>
                    <a:pt x="708" y="46"/>
                    <a:pt x="411" y="69"/>
                    <a:pt x="137" y="69"/>
                  </a:cubicBezTo>
                  <a:cubicBezTo>
                    <a:pt x="0" y="91"/>
                    <a:pt x="0" y="274"/>
                    <a:pt x="137" y="297"/>
                  </a:cubicBezTo>
                  <a:cubicBezTo>
                    <a:pt x="411" y="297"/>
                    <a:pt x="708" y="320"/>
                    <a:pt x="1005" y="320"/>
                  </a:cubicBezTo>
                  <a:cubicBezTo>
                    <a:pt x="1142" y="343"/>
                    <a:pt x="1301" y="343"/>
                    <a:pt x="1438" y="343"/>
                  </a:cubicBezTo>
                  <a:cubicBezTo>
                    <a:pt x="1507" y="343"/>
                    <a:pt x="1575" y="365"/>
                    <a:pt x="1644" y="365"/>
                  </a:cubicBezTo>
                  <a:cubicBezTo>
                    <a:pt x="1712" y="343"/>
                    <a:pt x="1804" y="320"/>
                    <a:pt x="1872" y="297"/>
                  </a:cubicBezTo>
                  <a:cubicBezTo>
                    <a:pt x="1986" y="274"/>
                    <a:pt x="1986" y="91"/>
                    <a:pt x="1872" y="69"/>
                  </a:cubicBezTo>
                  <a:cubicBezTo>
                    <a:pt x="1804" y="46"/>
                    <a:pt x="1712" y="23"/>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8"/>
            <p:cNvSpPr/>
            <p:nvPr/>
          </p:nvSpPr>
          <p:spPr>
            <a:xfrm>
              <a:off x="4882175" y="323383"/>
              <a:ext cx="158460" cy="150306"/>
            </a:xfrm>
            <a:custGeom>
              <a:avLst/>
              <a:gdLst/>
              <a:ahLst/>
              <a:cxnLst/>
              <a:rect l="l" t="t" r="r" b="b"/>
              <a:pathLst>
                <a:path w="2876" h="2728" extrusionOk="0">
                  <a:moveTo>
                    <a:pt x="2762" y="1"/>
                  </a:moveTo>
                  <a:cubicBezTo>
                    <a:pt x="2328" y="46"/>
                    <a:pt x="1872" y="206"/>
                    <a:pt x="1438" y="366"/>
                  </a:cubicBezTo>
                  <a:cubicBezTo>
                    <a:pt x="1004" y="526"/>
                    <a:pt x="593" y="731"/>
                    <a:pt x="160" y="959"/>
                  </a:cubicBezTo>
                  <a:cubicBezTo>
                    <a:pt x="0" y="1028"/>
                    <a:pt x="68" y="1279"/>
                    <a:pt x="228" y="1325"/>
                  </a:cubicBezTo>
                  <a:cubicBezTo>
                    <a:pt x="725" y="1479"/>
                    <a:pt x="1247" y="1556"/>
                    <a:pt x="1775" y="1556"/>
                  </a:cubicBezTo>
                  <a:cubicBezTo>
                    <a:pt x="1846" y="1556"/>
                    <a:pt x="1916" y="1554"/>
                    <a:pt x="1987" y="1552"/>
                  </a:cubicBezTo>
                  <a:lnTo>
                    <a:pt x="1987" y="1552"/>
                  </a:lnTo>
                  <a:cubicBezTo>
                    <a:pt x="1902" y="1694"/>
                    <a:pt x="1805" y="1834"/>
                    <a:pt x="1689" y="1964"/>
                  </a:cubicBezTo>
                  <a:cubicBezTo>
                    <a:pt x="1484" y="2146"/>
                    <a:pt x="1278" y="2283"/>
                    <a:pt x="1027" y="2420"/>
                  </a:cubicBezTo>
                  <a:cubicBezTo>
                    <a:pt x="885" y="2502"/>
                    <a:pt x="960" y="2728"/>
                    <a:pt x="1107" y="2728"/>
                  </a:cubicBezTo>
                  <a:cubicBezTo>
                    <a:pt x="1125" y="2728"/>
                    <a:pt x="1144" y="2724"/>
                    <a:pt x="1164" y="2717"/>
                  </a:cubicBezTo>
                  <a:cubicBezTo>
                    <a:pt x="1186" y="2709"/>
                    <a:pt x="1209" y="2700"/>
                    <a:pt x="1231" y="2691"/>
                  </a:cubicBezTo>
                  <a:lnTo>
                    <a:pt x="1231" y="2691"/>
                  </a:lnTo>
                  <a:cubicBezTo>
                    <a:pt x="1231" y="2692"/>
                    <a:pt x="1232" y="2693"/>
                    <a:pt x="1233" y="2694"/>
                  </a:cubicBezTo>
                  <a:cubicBezTo>
                    <a:pt x="1235" y="2692"/>
                    <a:pt x="1238" y="2690"/>
                    <a:pt x="1240" y="2687"/>
                  </a:cubicBezTo>
                  <a:lnTo>
                    <a:pt x="1240" y="2687"/>
                  </a:lnTo>
                  <a:cubicBezTo>
                    <a:pt x="1606" y="2535"/>
                    <a:pt x="1931" y="2254"/>
                    <a:pt x="2177" y="1924"/>
                  </a:cubicBezTo>
                  <a:lnTo>
                    <a:pt x="2177" y="1924"/>
                  </a:lnTo>
                  <a:cubicBezTo>
                    <a:pt x="2219" y="1891"/>
                    <a:pt x="2262" y="1859"/>
                    <a:pt x="2305" y="1827"/>
                  </a:cubicBezTo>
                  <a:cubicBezTo>
                    <a:pt x="2357" y="1810"/>
                    <a:pt x="2344" y="1753"/>
                    <a:pt x="2305" y="1736"/>
                  </a:cubicBezTo>
                  <a:lnTo>
                    <a:pt x="2305" y="1736"/>
                  </a:lnTo>
                  <a:cubicBezTo>
                    <a:pt x="2365" y="1639"/>
                    <a:pt x="2419" y="1539"/>
                    <a:pt x="2465" y="1439"/>
                  </a:cubicBezTo>
                  <a:cubicBezTo>
                    <a:pt x="2508" y="1331"/>
                    <a:pt x="2470" y="1163"/>
                    <a:pt x="2332" y="1163"/>
                  </a:cubicBezTo>
                  <a:cubicBezTo>
                    <a:pt x="2323" y="1163"/>
                    <a:pt x="2315" y="1164"/>
                    <a:pt x="2305" y="1165"/>
                  </a:cubicBezTo>
                  <a:cubicBezTo>
                    <a:pt x="2235" y="1167"/>
                    <a:pt x="2166" y="1168"/>
                    <a:pt x="2097" y="1168"/>
                  </a:cubicBezTo>
                  <a:cubicBezTo>
                    <a:pt x="1662" y="1168"/>
                    <a:pt x="1243" y="1123"/>
                    <a:pt x="821" y="1044"/>
                  </a:cubicBezTo>
                  <a:lnTo>
                    <a:pt x="821" y="1044"/>
                  </a:lnTo>
                  <a:cubicBezTo>
                    <a:pt x="1065" y="907"/>
                    <a:pt x="1320" y="776"/>
                    <a:pt x="1575" y="663"/>
                  </a:cubicBezTo>
                  <a:cubicBezTo>
                    <a:pt x="1986" y="457"/>
                    <a:pt x="2397" y="320"/>
                    <a:pt x="2808" y="138"/>
                  </a:cubicBezTo>
                  <a:cubicBezTo>
                    <a:pt x="2876" y="115"/>
                    <a:pt x="2830"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8"/>
            <p:cNvSpPr/>
            <p:nvPr/>
          </p:nvSpPr>
          <p:spPr>
            <a:xfrm>
              <a:off x="5048516" y="345753"/>
              <a:ext cx="243696" cy="122867"/>
            </a:xfrm>
            <a:custGeom>
              <a:avLst/>
              <a:gdLst/>
              <a:ahLst/>
              <a:cxnLst/>
              <a:rect l="l" t="t" r="r" b="b"/>
              <a:pathLst>
                <a:path w="4423" h="2230" extrusionOk="0">
                  <a:moveTo>
                    <a:pt x="760" y="0"/>
                  </a:moveTo>
                  <a:cubicBezTo>
                    <a:pt x="734" y="0"/>
                    <a:pt x="711" y="15"/>
                    <a:pt x="702" y="51"/>
                  </a:cubicBezTo>
                  <a:cubicBezTo>
                    <a:pt x="519" y="713"/>
                    <a:pt x="245" y="1352"/>
                    <a:pt x="40" y="2014"/>
                  </a:cubicBezTo>
                  <a:cubicBezTo>
                    <a:pt x="1" y="2130"/>
                    <a:pt x="77" y="2230"/>
                    <a:pt x="184" y="2230"/>
                  </a:cubicBezTo>
                  <a:cubicBezTo>
                    <a:pt x="204" y="2230"/>
                    <a:pt x="224" y="2227"/>
                    <a:pt x="245" y="2220"/>
                  </a:cubicBezTo>
                  <a:cubicBezTo>
                    <a:pt x="947" y="2044"/>
                    <a:pt x="1550" y="1618"/>
                    <a:pt x="2009" y="1057"/>
                  </a:cubicBezTo>
                  <a:lnTo>
                    <a:pt x="2009" y="1057"/>
                  </a:lnTo>
                  <a:cubicBezTo>
                    <a:pt x="2069" y="1332"/>
                    <a:pt x="2087" y="1610"/>
                    <a:pt x="2071" y="1900"/>
                  </a:cubicBezTo>
                  <a:cubicBezTo>
                    <a:pt x="2071" y="2005"/>
                    <a:pt x="2178" y="2083"/>
                    <a:pt x="2280" y="2083"/>
                  </a:cubicBezTo>
                  <a:cubicBezTo>
                    <a:pt x="2311" y="2083"/>
                    <a:pt x="2341" y="2076"/>
                    <a:pt x="2368" y="2060"/>
                  </a:cubicBezTo>
                  <a:cubicBezTo>
                    <a:pt x="2741" y="1793"/>
                    <a:pt x="3101" y="1498"/>
                    <a:pt x="3458" y="1209"/>
                  </a:cubicBezTo>
                  <a:lnTo>
                    <a:pt x="3458" y="1209"/>
                  </a:lnTo>
                  <a:cubicBezTo>
                    <a:pt x="3483" y="1629"/>
                    <a:pt x="3625" y="2106"/>
                    <a:pt x="4046" y="2106"/>
                  </a:cubicBezTo>
                  <a:cubicBezTo>
                    <a:pt x="4098" y="2106"/>
                    <a:pt x="4155" y="2099"/>
                    <a:pt x="4217" y="2083"/>
                  </a:cubicBezTo>
                  <a:cubicBezTo>
                    <a:pt x="4422" y="2037"/>
                    <a:pt x="4354" y="1740"/>
                    <a:pt x="4171" y="1740"/>
                  </a:cubicBezTo>
                  <a:cubicBezTo>
                    <a:pt x="3829" y="1717"/>
                    <a:pt x="3783" y="1147"/>
                    <a:pt x="3806" y="896"/>
                  </a:cubicBezTo>
                  <a:cubicBezTo>
                    <a:pt x="3824" y="787"/>
                    <a:pt x="3741" y="663"/>
                    <a:pt x="3637" y="663"/>
                  </a:cubicBezTo>
                  <a:cubicBezTo>
                    <a:pt x="3611" y="663"/>
                    <a:pt x="3583" y="672"/>
                    <a:pt x="3555" y="690"/>
                  </a:cubicBezTo>
                  <a:cubicBezTo>
                    <a:pt x="3175" y="961"/>
                    <a:pt x="2796" y="1233"/>
                    <a:pt x="2428" y="1526"/>
                  </a:cubicBezTo>
                  <a:lnTo>
                    <a:pt x="2428" y="1526"/>
                  </a:lnTo>
                  <a:cubicBezTo>
                    <a:pt x="2391" y="1219"/>
                    <a:pt x="2328" y="914"/>
                    <a:pt x="2231" y="622"/>
                  </a:cubicBezTo>
                  <a:cubicBezTo>
                    <a:pt x="2205" y="544"/>
                    <a:pt x="2135" y="503"/>
                    <a:pt x="2067" y="503"/>
                  </a:cubicBezTo>
                  <a:cubicBezTo>
                    <a:pt x="2015" y="503"/>
                    <a:pt x="1964" y="527"/>
                    <a:pt x="1934" y="576"/>
                  </a:cubicBezTo>
                  <a:cubicBezTo>
                    <a:pt x="1558" y="1130"/>
                    <a:pt x="1027" y="1530"/>
                    <a:pt x="432" y="1790"/>
                  </a:cubicBezTo>
                  <a:lnTo>
                    <a:pt x="432" y="1790"/>
                  </a:lnTo>
                  <a:cubicBezTo>
                    <a:pt x="557" y="1222"/>
                    <a:pt x="665" y="632"/>
                    <a:pt x="838" y="74"/>
                  </a:cubicBezTo>
                  <a:cubicBezTo>
                    <a:pt x="838" y="33"/>
                    <a:pt x="797" y="0"/>
                    <a:pt x="7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8"/>
            <p:cNvSpPr/>
            <p:nvPr/>
          </p:nvSpPr>
          <p:spPr>
            <a:xfrm>
              <a:off x="5416517" y="336827"/>
              <a:ext cx="117137" cy="134107"/>
            </a:xfrm>
            <a:custGeom>
              <a:avLst/>
              <a:gdLst/>
              <a:ahLst/>
              <a:cxnLst/>
              <a:rect l="l" t="t" r="r" b="b"/>
              <a:pathLst>
                <a:path w="2126" h="2434" extrusionOk="0">
                  <a:moveTo>
                    <a:pt x="152" y="1"/>
                  </a:moveTo>
                  <a:cubicBezTo>
                    <a:pt x="66" y="1"/>
                    <a:pt x="1" y="102"/>
                    <a:pt x="71" y="190"/>
                  </a:cubicBezTo>
                  <a:cubicBezTo>
                    <a:pt x="665" y="738"/>
                    <a:pt x="1053" y="1491"/>
                    <a:pt x="1213" y="2268"/>
                  </a:cubicBezTo>
                  <a:cubicBezTo>
                    <a:pt x="1227" y="2382"/>
                    <a:pt x="1322" y="2434"/>
                    <a:pt x="1419" y="2434"/>
                  </a:cubicBezTo>
                  <a:cubicBezTo>
                    <a:pt x="1477" y="2434"/>
                    <a:pt x="1535" y="2416"/>
                    <a:pt x="1578" y="2382"/>
                  </a:cubicBezTo>
                  <a:cubicBezTo>
                    <a:pt x="1760" y="2199"/>
                    <a:pt x="1897" y="1971"/>
                    <a:pt x="1989" y="1743"/>
                  </a:cubicBezTo>
                  <a:cubicBezTo>
                    <a:pt x="2080" y="1514"/>
                    <a:pt x="2126" y="1263"/>
                    <a:pt x="2034" y="1035"/>
                  </a:cubicBezTo>
                  <a:cubicBezTo>
                    <a:pt x="2013" y="981"/>
                    <a:pt x="1966" y="958"/>
                    <a:pt x="1917" y="958"/>
                  </a:cubicBezTo>
                  <a:cubicBezTo>
                    <a:pt x="1863" y="958"/>
                    <a:pt x="1807" y="987"/>
                    <a:pt x="1783" y="1035"/>
                  </a:cubicBezTo>
                  <a:cubicBezTo>
                    <a:pt x="1692" y="1195"/>
                    <a:pt x="1692" y="1400"/>
                    <a:pt x="1601" y="1583"/>
                  </a:cubicBezTo>
                  <a:cubicBezTo>
                    <a:pt x="1578" y="1643"/>
                    <a:pt x="1548" y="1698"/>
                    <a:pt x="1513" y="1751"/>
                  </a:cubicBezTo>
                  <a:lnTo>
                    <a:pt x="1513" y="1751"/>
                  </a:lnTo>
                  <a:cubicBezTo>
                    <a:pt x="1408" y="1478"/>
                    <a:pt x="1275" y="1212"/>
                    <a:pt x="1121" y="966"/>
                  </a:cubicBezTo>
                  <a:cubicBezTo>
                    <a:pt x="870" y="601"/>
                    <a:pt x="573" y="305"/>
                    <a:pt x="231" y="31"/>
                  </a:cubicBezTo>
                  <a:cubicBezTo>
                    <a:pt x="205" y="10"/>
                    <a:pt x="178"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8"/>
            <p:cNvSpPr/>
            <p:nvPr/>
          </p:nvSpPr>
          <p:spPr>
            <a:xfrm>
              <a:off x="5343347" y="335945"/>
              <a:ext cx="214384" cy="138680"/>
            </a:xfrm>
            <a:custGeom>
              <a:avLst/>
              <a:gdLst/>
              <a:ahLst/>
              <a:cxnLst/>
              <a:rect l="l" t="t" r="r" b="b"/>
              <a:pathLst>
                <a:path w="3891" h="2517" extrusionOk="0">
                  <a:moveTo>
                    <a:pt x="3728" y="1"/>
                  </a:moveTo>
                  <a:cubicBezTo>
                    <a:pt x="3706" y="1"/>
                    <a:pt x="3683" y="8"/>
                    <a:pt x="3659" y="24"/>
                  </a:cubicBezTo>
                  <a:cubicBezTo>
                    <a:pt x="2776" y="571"/>
                    <a:pt x="1907" y="1118"/>
                    <a:pt x="1020" y="1644"/>
                  </a:cubicBezTo>
                  <a:lnTo>
                    <a:pt x="1020" y="1644"/>
                  </a:lnTo>
                  <a:cubicBezTo>
                    <a:pt x="1016" y="1644"/>
                    <a:pt x="1012" y="1644"/>
                    <a:pt x="1008" y="1644"/>
                  </a:cubicBezTo>
                  <a:cubicBezTo>
                    <a:pt x="969" y="1644"/>
                    <a:pt x="929" y="1658"/>
                    <a:pt x="897" y="1690"/>
                  </a:cubicBezTo>
                  <a:cubicBezTo>
                    <a:pt x="879" y="1711"/>
                    <a:pt x="860" y="1731"/>
                    <a:pt x="842" y="1750"/>
                  </a:cubicBezTo>
                  <a:lnTo>
                    <a:pt x="842" y="1750"/>
                  </a:lnTo>
                  <a:cubicBezTo>
                    <a:pt x="641" y="1868"/>
                    <a:pt x="439" y="1985"/>
                    <a:pt x="235" y="2101"/>
                  </a:cubicBezTo>
                  <a:cubicBezTo>
                    <a:pt x="1" y="2229"/>
                    <a:pt x="145" y="2516"/>
                    <a:pt x="351" y="2516"/>
                  </a:cubicBezTo>
                  <a:cubicBezTo>
                    <a:pt x="365" y="2516"/>
                    <a:pt x="380" y="2515"/>
                    <a:pt x="395" y="2512"/>
                  </a:cubicBezTo>
                  <a:cubicBezTo>
                    <a:pt x="685" y="2476"/>
                    <a:pt x="946" y="2295"/>
                    <a:pt x="1087" y="2051"/>
                  </a:cubicBezTo>
                  <a:lnTo>
                    <a:pt x="1087" y="2051"/>
                  </a:lnTo>
                  <a:cubicBezTo>
                    <a:pt x="1982" y="1429"/>
                    <a:pt x="2889" y="822"/>
                    <a:pt x="3796" y="229"/>
                  </a:cubicBezTo>
                  <a:cubicBezTo>
                    <a:pt x="3890" y="154"/>
                    <a:pt x="3829" y="1"/>
                    <a:pt x="3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8"/>
          <p:cNvGrpSpPr/>
          <p:nvPr/>
        </p:nvGrpSpPr>
        <p:grpSpPr>
          <a:xfrm rot="580202">
            <a:off x="8106379" y="809879"/>
            <a:ext cx="1992339" cy="288823"/>
            <a:chOff x="3773650" y="2280300"/>
            <a:chExt cx="904000" cy="131050"/>
          </a:xfrm>
        </p:grpSpPr>
        <p:sp>
          <p:nvSpPr>
            <p:cNvPr id="573" name="Google Shape;573;p8"/>
            <p:cNvSpPr/>
            <p:nvPr/>
          </p:nvSpPr>
          <p:spPr>
            <a:xfrm>
              <a:off x="3773650" y="2313850"/>
              <a:ext cx="96425" cy="92125"/>
            </a:xfrm>
            <a:custGeom>
              <a:avLst/>
              <a:gdLst/>
              <a:ahLst/>
              <a:cxnLst/>
              <a:rect l="l" t="t" r="r" b="b"/>
              <a:pathLst>
                <a:path w="3857" h="3685" extrusionOk="0">
                  <a:moveTo>
                    <a:pt x="149" y="1"/>
                  </a:moveTo>
                  <a:cubicBezTo>
                    <a:pt x="71" y="1"/>
                    <a:pt x="1" y="115"/>
                    <a:pt x="73" y="188"/>
                  </a:cubicBezTo>
                  <a:cubicBezTo>
                    <a:pt x="667" y="804"/>
                    <a:pt x="1237" y="1397"/>
                    <a:pt x="1853" y="2014"/>
                  </a:cubicBezTo>
                  <a:cubicBezTo>
                    <a:pt x="2150" y="2287"/>
                    <a:pt x="2424" y="2584"/>
                    <a:pt x="2721" y="2881"/>
                  </a:cubicBezTo>
                  <a:cubicBezTo>
                    <a:pt x="2881" y="3018"/>
                    <a:pt x="3040" y="3178"/>
                    <a:pt x="3177" y="3315"/>
                  </a:cubicBezTo>
                  <a:cubicBezTo>
                    <a:pt x="3314" y="3452"/>
                    <a:pt x="3474" y="3657"/>
                    <a:pt x="3657" y="3680"/>
                  </a:cubicBezTo>
                  <a:cubicBezTo>
                    <a:pt x="3671" y="3683"/>
                    <a:pt x="3686" y="3684"/>
                    <a:pt x="3699" y="3684"/>
                  </a:cubicBezTo>
                  <a:cubicBezTo>
                    <a:pt x="3792" y="3684"/>
                    <a:pt x="3856" y="3619"/>
                    <a:pt x="3816" y="3520"/>
                  </a:cubicBezTo>
                  <a:cubicBezTo>
                    <a:pt x="3771" y="3337"/>
                    <a:pt x="3588" y="3200"/>
                    <a:pt x="3474" y="3086"/>
                  </a:cubicBezTo>
                  <a:cubicBezTo>
                    <a:pt x="3314" y="2927"/>
                    <a:pt x="3177" y="2790"/>
                    <a:pt x="3018" y="2630"/>
                  </a:cubicBezTo>
                  <a:cubicBezTo>
                    <a:pt x="2721" y="2333"/>
                    <a:pt x="2401" y="2059"/>
                    <a:pt x="2082" y="1762"/>
                  </a:cubicBezTo>
                  <a:cubicBezTo>
                    <a:pt x="1465" y="1169"/>
                    <a:pt x="849" y="621"/>
                    <a:pt x="210" y="28"/>
                  </a:cubicBezTo>
                  <a:cubicBezTo>
                    <a:pt x="191" y="9"/>
                    <a:pt x="170" y="1"/>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8"/>
            <p:cNvSpPr/>
            <p:nvPr/>
          </p:nvSpPr>
          <p:spPr>
            <a:xfrm>
              <a:off x="3778550" y="2314825"/>
              <a:ext cx="72400" cy="86400"/>
            </a:xfrm>
            <a:custGeom>
              <a:avLst/>
              <a:gdLst/>
              <a:ahLst/>
              <a:cxnLst/>
              <a:rect l="l" t="t" r="r" b="b"/>
              <a:pathLst>
                <a:path w="2896" h="3456" extrusionOk="0">
                  <a:moveTo>
                    <a:pt x="2761" y="1"/>
                  </a:moveTo>
                  <a:cubicBezTo>
                    <a:pt x="2735" y="1"/>
                    <a:pt x="2708" y="11"/>
                    <a:pt x="2685" y="34"/>
                  </a:cubicBezTo>
                  <a:cubicBezTo>
                    <a:pt x="2228" y="559"/>
                    <a:pt x="1794" y="1084"/>
                    <a:pt x="1338" y="1632"/>
                  </a:cubicBezTo>
                  <a:cubicBezTo>
                    <a:pt x="1110" y="1883"/>
                    <a:pt x="881" y="2134"/>
                    <a:pt x="653" y="2408"/>
                  </a:cubicBezTo>
                  <a:cubicBezTo>
                    <a:pt x="562" y="2522"/>
                    <a:pt x="448" y="2659"/>
                    <a:pt x="334" y="2773"/>
                  </a:cubicBezTo>
                  <a:cubicBezTo>
                    <a:pt x="219" y="2910"/>
                    <a:pt x="83" y="3047"/>
                    <a:pt x="37" y="3230"/>
                  </a:cubicBezTo>
                  <a:cubicBezTo>
                    <a:pt x="0" y="3357"/>
                    <a:pt x="109" y="3456"/>
                    <a:pt x="224" y="3456"/>
                  </a:cubicBezTo>
                  <a:cubicBezTo>
                    <a:pt x="253" y="3456"/>
                    <a:pt x="283" y="3449"/>
                    <a:pt x="311" y="3435"/>
                  </a:cubicBezTo>
                  <a:cubicBezTo>
                    <a:pt x="471" y="3344"/>
                    <a:pt x="562" y="3184"/>
                    <a:pt x="653" y="3070"/>
                  </a:cubicBezTo>
                  <a:cubicBezTo>
                    <a:pt x="744" y="2933"/>
                    <a:pt x="859" y="2796"/>
                    <a:pt x="950" y="2659"/>
                  </a:cubicBezTo>
                  <a:cubicBezTo>
                    <a:pt x="1178" y="2385"/>
                    <a:pt x="1384" y="2089"/>
                    <a:pt x="1589" y="1792"/>
                  </a:cubicBezTo>
                  <a:cubicBezTo>
                    <a:pt x="2023" y="1244"/>
                    <a:pt x="2434" y="696"/>
                    <a:pt x="2844" y="149"/>
                  </a:cubicBezTo>
                  <a:cubicBezTo>
                    <a:pt x="2895" y="81"/>
                    <a:pt x="2833" y="1"/>
                    <a:pt x="2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8"/>
            <p:cNvSpPr/>
            <p:nvPr/>
          </p:nvSpPr>
          <p:spPr>
            <a:xfrm>
              <a:off x="3874325" y="2280300"/>
              <a:ext cx="34700" cy="45675"/>
            </a:xfrm>
            <a:custGeom>
              <a:avLst/>
              <a:gdLst/>
              <a:ahLst/>
              <a:cxnLst/>
              <a:rect l="l" t="t" r="r" b="b"/>
              <a:pathLst>
                <a:path w="1388" h="1827" extrusionOk="0">
                  <a:moveTo>
                    <a:pt x="429" y="0"/>
                  </a:moveTo>
                  <a:cubicBezTo>
                    <a:pt x="383" y="0"/>
                    <a:pt x="360" y="23"/>
                    <a:pt x="314" y="23"/>
                  </a:cubicBezTo>
                  <a:lnTo>
                    <a:pt x="109" y="23"/>
                  </a:lnTo>
                  <a:cubicBezTo>
                    <a:pt x="103" y="22"/>
                    <a:pt x="97" y="21"/>
                    <a:pt x="92" y="21"/>
                  </a:cubicBezTo>
                  <a:cubicBezTo>
                    <a:pt x="15" y="21"/>
                    <a:pt x="1" y="162"/>
                    <a:pt x="86" y="183"/>
                  </a:cubicBezTo>
                  <a:cubicBezTo>
                    <a:pt x="155" y="206"/>
                    <a:pt x="246" y="206"/>
                    <a:pt x="292" y="229"/>
                  </a:cubicBezTo>
                  <a:cubicBezTo>
                    <a:pt x="337" y="229"/>
                    <a:pt x="337" y="251"/>
                    <a:pt x="383" y="274"/>
                  </a:cubicBezTo>
                  <a:lnTo>
                    <a:pt x="497" y="274"/>
                  </a:lnTo>
                  <a:cubicBezTo>
                    <a:pt x="599" y="303"/>
                    <a:pt x="691" y="323"/>
                    <a:pt x="786" y="340"/>
                  </a:cubicBezTo>
                  <a:lnTo>
                    <a:pt x="786" y="340"/>
                  </a:lnTo>
                  <a:cubicBezTo>
                    <a:pt x="726" y="530"/>
                    <a:pt x="652" y="717"/>
                    <a:pt x="565" y="890"/>
                  </a:cubicBezTo>
                  <a:cubicBezTo>
                    <a:pt x="451" y="1119"/>
                    <a:pt x="314" y="1347"/>
                    <a:pt x="155" y="1552"/>
                  </a:cubicBezTo>
                  <a:cubicBezTo>
                    <a:pt x="63" y="1666"/>
                    <a:pt x="177" y="1803"/>
                    <a:pt x="292" y="1803"/>
                  </a:cubicBezTo>
                  <a:lnTo>
                    <a:pt x="794" y="1803"/>
                  </a:lnTo>
                  <a:cubicBezTo>
                    <a:pt x="885" y="1826"/>
                    <a:pt x="976" y="1826"/>
                    <a:pt x="1045" y="1826"/>
                  </a:cubicBezTo>
                  <a:cubicBezTo>
                    <a:pt x="1159" y="1826"/>
                    <a:pt x="1205" y="1781"/>
                    <a:pt x="1296" y="1735"/>
                  </a:cubicBezTo>
                  <a:cubicBezTo>
                    <a:pt x="1364" y="1712"/>
                    <a:pt x="1387" y="1621"/>
                    <a:pt x="1319" y="1598"/>
                  </a:cubicBezTo>
                  <a:cubicBezTo>
                    <a:pt x="1250" y="1552"/>
                    <a:pt x="1182" y="1507"/>
                    <a:pt x="1090" y="1507"/>
                  </a:cubicBezTo>
                  <a:cubicBezTo>
                    <a:pt x="999" y="1484"/>
                    <a:pt x="908" y="1484"/>
                    <a:pt x="817" y="1484"/>
                  </a:cubicBezTo>
                  <a:lnTo>
                    <a:pt x="597" y="1484"/>
                  </a:lnTo>
                  <a:cubicBezTo>
                    <a:pt x="696" y="1341"/>
                    <a:pt x="789" y="1189"/>
                    <a:pt x="862" y="1027"/>
                  </a:cubicBezTo>
                  <a:cubicBezTo>
                    <a:pt x="976" y="776"/>
                    <a:pt x="1090" y="525"/>
                    <a:pt x="1136" y="251"/>
                  </a:cubicBezTo>
                  <a:cubicBezTo>
                    <a:pt x="1159" y="137"/>
                    <a:pt x="1090" y="69"/>
                    <a:pt x="999" y="46"/>
                  </a:cubicBezTo>
                  <a:cubicBezTo>
                    <a:pt x="839" y="46"/>
                    <a:pt x="680" y="23"/>
                    <a:pt x="543" y="23"/>
                  </a:cubicBezTo>
                  <a:cubicBezTo>
                    <a:pt x="497" y="23"/>
                    <a:pt x="451"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8"/>
            <p:cNvSpPr/>
            <p:nvPr/>
          </p:nvSpPr>
          <p:spPr>
            <a:xfrm>
              <a:off x="3951225" y="2350475"/>
              <a:ext cx="66775" cy="10500"/>
            </a:xfrm>
            <a:custGeom>
              <a:avLst/>
              <a:gdLst/>
              <a:ahLst/>
              <a:cxnLst/>
              <a:rect l="l" t="t" r="r" b="b"/>
              <a:pathLst>
                <a:path w="2671" h="420" extrusionOk="0">
                  <a:moveTo>
                    <a:pt x="2557" y="1"/>
                  </a:moveTo>
                  <a:cubicBezTo>
                    <a:pt x="2351" y="1"/>
                    <a:pt x="2146" y="46"/>
                    <a:pt x="1940" y="69"/>
                  </a:cubicBezTo>
                  <a:cubicBezTo>
                    <a:pt x="1735" y="115"/>
                    <a:pt x="1552" y="138"/>
                    <a:pt x="1347" y="138"/>
                  </a:cubicBezTo>
                  <a:cubicBezTo>
                    <a:pt x="1173" y="157"/>
                    <a:pt x="1000" y="164"/>
                    <a:pt x="826" y="164"/>
                  </a:cubicBezTo>
                  <a:cubicBezTo>
                    <a:pt x="589" y="164"/>
                    <a:pt x="352" y="151"/>
                    <a:pt x="114" y="138"/>
                  </a:cubicBezTo>
                  <a:cubicBezTo>
                    <a:pt x="23" y="138"/>
                    <a:pt x="0" y="275"/>
                    <a:pt x="92" y="297"/>
                  </a:cubicBezTo>
                  <a:cubicBezTo>
                    <a:pt x="410" y="386"/>
                    <a:pt x="742" y="420"/>
                    <a:pt x="1078" y="420"/>
                  </a:cubicBezTo>
                  <a:cubicBezTo>
                    <a:pt x="1175" y="420"/>
                    <a:pt x="1272" y="417"/>
                    <a:pt x="1370" y="412"/>
                  </a:cubicBezTo>
                  <a:cubicBezTo>
                    <a:pt x="1575" y="412"/>
                    <a:pt x="1781" y="389"/>
                    <a:pt x="1986" y="366"/>
                  </a:cubicBezTo>
                  <a:cubicBezTo>
                    <a:pt x="2214" y="320"/>
                    <a:pt x="2420" y="297"/>
                    <a:pt x="2602" y="161"/>
                  </a:cubicBezTo>
                  <a:cubicBezTo>
                    <a:pt x="2671" y="115"/>
                    <a:pt x="2648" y="24"/>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8"/>
            <p:cNvSpPr/>
            <p:nvPr/>
          </p:nvSpPr>
          <p:spPr>
            <a:xfrm>
              <a:off x="4281325" y="2317800"/>
              <a:ext cx="81925" cy="41625"/>
            </a:xfrm>
            <a:custGeom>
              <a:avLst/>
              <a:gdLst/>
              <a:ahLst/>
              <a:cxnLst/>
              <a:rect l="l" t="t" r="r" b="b"/>
              <a:pathLst>
                <a:path w="3277" h="1665" extrusionOk="0">
                  <a:moveTo>
                    <a:pt x="162" y="0"/>
                  </a:moveTo>
                  <a:cubicBezTo>
                    <a:pt x="65" y="0"/>
                    <a:pt x="1" y="171"/>
                    <a:pt x="103" y="212"/>
                  </a:cubicBezTo>
                  <a:cubicBezTo>
                    <a:pt x="606" y="509"/>
                    <a:pt x="1108" y="760"/>
                    <a:pt x="1633" y="1011"/>
                  </a:cubicBezTo>
                  <a:cubicBezTo>
                    <a:pt x="1884" y="1148"/>
                    <a:pt x="2135" y="1262"/>
                    <a:pt x="2386" y="1399"/>
                  </a:cubicBezTo>
                  <a:cubicBezTo>
                    <a:pt x="2523" y="1445"/>
                    <a:pt x="2637" y="1513"/>
                    <a:pt x="2774" y="1559"/>
                  </a:cubicBezTo>
                  <a:cubicBezTo>
                    <a:pt x="2880" y="1612"/>
                    <a:pt x="2959" y="1665"/>
                    <a:pt x="3063" y="1665"/>
                  </a:cubicBezTo>
                  <a:cubicBezTo>
                    <a:pt x="3093" y="1665"/>
                    <a:pt x="3126" y="1660"/>
                    <a:pt x="3162" y="1650"/>
                  </a:cubicBezTo>
                  <a:cubicBezTo>
                    <a:pt x="3253" y="1650"/>
                    <a:pt x="3276" y="1536"/>
                    <a:pt x="3230" y="1468"/>
                  </a:cubicBezTo>
                  <a:cubicBezTo>
                    <a:pt x="3162" y="1331"/>
                    <a:pt x="3025" y="1285"/>
                    <a:pt x="2888" y="1216"/>
                  </a:cubicBezTo>
                  <a:cubicBezTo>
                    <a:pt x="2774" y="1171"/>
                    <a:pt x="2660" y="1102"/>
                    <a:pt x="2523" y="1034"/>
                  </a:cubicBezTo>
                  <a:cubicBezTo>
                    <a:pt x="2272" y="920"/>
                    <a:pt x="2021" y="806"/>
                    <a:pt x="1770" y="691"/>
                  </a:cubicBezTo>
                  <a:cubicBezTo>
                    <a:pt x="1245" y="440"/>
                    <a:pt x="720" y="212"/>
                    <a:pt x="195" y="7"/>
                  </a:cubicBezTo>
                  <a:cubicBezTo>
                    <a:pt x="183" y="2"/>
                    <a:pt x="172" y="0"/>
                    <a:pt x="1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8"/>
            <p:cNvSpPr/>
            <p:nvPr/>
          </p:nvSpPr>
          <p:spPr>
            <a:xfrm>
              <a:off x="4292775" y="2301075"/>
              <a:ext cx="71425" cy="59350"/>
            </a:xfrm>
            <a:custGeom>
              <a:avLst/>
              <a:gdLst/>
              <a:ahLst/>
              <a:cxnLst/>
              <a:rect l="l" t="t" r="r" b="b"/>
              <a:pathLst>
                <a:path w="2857" h="2374" extrusionOk="0">
                  <a:moveTo>
                    <a:pt x="2640" y="1"/>
                  </a:moveTo>
                  <a:cubicBezTo>
                    <a:pt x="2608" y="1"/>
                    <a:pt x="2574" y="11"/>
                    <a:pt x="2544" y="37"/>
                  </a:cubicBezTo>
                  <a:cubicBezTo>
                    <a:pt x="2133" y="379"/>
                    <a:pt x="1723" y="744"/>
                    <a:pt x="1289" y="1087"/>
                  </a:cubicBezTo>
                  <a:cubicBezTo>
                    <a:pt x="1083" y="1246"/>
                    <a:pt x="878" y="1406"/>
                    <a:pt x="673" y="1589"/>
                  </a:cubicBezTo>
                  <a:cubicBezTo>
                    <a:pt x="467" y="1749"/>
                    <a:pt x="239" y="1908"/>
                    <a:pt x="79" y="2137"/>
                  </a:cubicBezTo>
                  <a:cubicBezTo>
                    <a:pt x="0" y="2255"/>
                    <a:pt x="126" y="2374"/>
                    <a:pt x="251" y="2374"/>
                  </a:cubicBezTo>
                  <a:cubicBezTo>
                    <a:pt x="270" y="2374"/>
                    <a:pt x="289" y="2371"/>
                    <a:pt x="307" y="2365"/>
                  </a:cubicBezTo>
                  <a:cubicBezTo>
                    <a:pt x="536" y="2251"/>
                    <a:pt x="718" y="2045"/>
                    <a:pt x="924" y="1863"/>
                  </a:cubicBezTo>
                  <a:cubicBezTo>
                    <a:pt x="1129" y="1680"/>
                    <a:pt x="1334" y="1497"/>
                    <a:pt x="1540" y="1315"/>
                  </a:cubicBezTo>
                  <a:cubicBezTo>
                    <a:pt x="1928" y="950"/>
                    <a:pt x="2339" y="584"/>
                    <a:pt x="2750" y="242"/>
                  </a:cubicBezTo>
                  <a:cubicBezTo>
                    <a:pt x="2856" y="135"/>
                    <a:pt x="2755" y="1"/>
                    <a:pt x="2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8"/>
            <p:cNvSpPr/>
            <p:nvPr/>
          </p:nvSpPr>
          <p:spPr>
            <a:xfrm>
              <a:off x="4423850" y="2348775"/>
              <a:ext cx="39825" cy="11425"/>
            </a:xfrm>
            <a:custGeom>
              <a:avLst/>
              <a:gdLst/>
              <a:ahLst/>
              <a:cxnLst/>
              <a:rect l="l" t="t" r="r" b="b"/>
              <a:pathLst>
                <a:path w="1593" h="457" extrusionOk="0">
                  <a:moveTo>
                    <a:pt x="1478" y="0"/>
                  </a:moveTo>
                  <a:cubicBezTo>
                    <a:pt x="1364" y="0"/>
                    <a:pt x="1250" y="92"/>
                    <a:pt x="1136" y="114"/>
                  </a:cubicBezTo>
                  <a:cubicBezTo>
                    <a:pt x="1045" y="160"/>
                    <a:pt x="930" y="183"/>
                    <a:pt x="816" y="206"/>
                  </a:cubicBezTo>
                  <a:cubicBezTo>
                    <a:pt x="702" y="229"/>
                    <a:pt x="588" y="240"/>
                    <a:pt x="474" y="240"/>
                  </a:cubicBezTo>
                  <a:cubicBezTo>
                    <a:pt x="360" y="240"/>
                    <a:pt x="246" y="229"/>
                    <a:pt x="132" y="206"/>
                  </a:cubicBezTo>
                  <a:cubicBezTo>
                    <a:pt x="126" y="204"/>
                    <a:pt x="120" y="203"/>
                    <a:pt x="114" y="203"/>
                  </a:cubicBezTo>
                  <a:cubicBezTo>
                    <a:pt x="35" y="203"/>
                    <a:pt x="1" y="344"/>
                    <a:pt x="86" y="365"/>
                  </a:cubicBezTo>
                  <a:cubicBezTo>
                    <a:pt x="253" y="426"/>
                    <a:pt x="431" y="457"/>
                    <a:pt x="605" y="457"/>
                  </a:cubicBezTo>
                  <a:cubicBezTo>
                    <a:pt x="692" y="457"/>
                    <a:pt x="778" y="449"/>
                    <a:pt x="862" y="434"/>
                  </a:cubicBezTo>
                  <a:cubicBezTo>
                    <a:pt x="976" y="434"/>
                    <a:pt x="1113" y="388"/>
                    <a:pt x="1227" y="343"/>
                  </a:cubicBezTo>
                  <a:cubicBezTo>
                    <a:pt x="1341" y="297"/>
                    <a:pt x="1501" y="251"/>
                    <a:pt x="1570" y="137"/>
                  </a:cubicBezTo>
                  <a:cubicBezTo>
                    <a:pt x="1592" y="92"/>
                    <a:pt x="1547" y="0"/>
                    <a:pt x="1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8"/>
            <p:cNvSpPr/>
            <p:nvPr/>
          </p:nvSpPr>
          <p:spPr>
            <a:xfrm>
              <a:off x="4420275" y="2351625"/>
              <a:ext cx="12575" cy="9725"/>
            </a:xfrm>
            <a:custGeom>
              <a:avLst/>
              <a:gdLst/>
              <a:ahLst/>
              <a:cxnLst/>
              <a:rect l="l" t="t" r="r" b="b"/>
              <a:pathLst>
                <a:path w="503" h="389" extrusionOk="0">
                  <a:moveTo>
                    <a:pt x="252" y="0"/>
                  </a:moveTo>
                  <a:cubicBezTo>
                    <a:pt x="1" y="0"/>
                    <a:pt x="1" y="388"/>
                    <a:pt x="252" y="388"/>
                  </a:cubicBezTo>
                  <a:cubicBezTo>
                    <a:pt x="503" y="388"/>
                    <a:pt x="503"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4422500" y="2331500"/>
              <a:ext cx="40025" cy="21350"/>
            </a:xfrm>
            <a:custGeom>
              <a:avLst/>
              <a:gdLst/>
              <a:ahLst/>
              <a:cxnLst/>
              <a:rect l="l" t="t" r="r" b="b"/>
              <a:pathLst>
                <a:path w="1601" h="854" extrusionOk="0">
                  <a:moveTo>
                    <a:pt x="1452" y="1"/>
                  </a:moveTo>
                  <a:cubicBezTo>
                    <a:pt x="1418" y="1"/>
                    <a:pt x="1384" y="7"/>
                    <a:pt x="1350" y="7"/>
                  </a:cubicBezTo>
                  <a:cubicBezTo>
                    <a:pt x="1258" y="7"/>
                    <a:pt x="1190" y="7"/>
                    <a:pt x="1121" y="29"/>
                  </a:cubicBezTo>
                  <a:cubicBezTo>
                    <a:pt x="962" y="52"/>
                    <a:pt x="825" y="121"/>
                    <a:pt x="688" y="166"/>
                  </a:cubicBezTo>
                  <a:cubicBezTo>
                    <a:pt x="437" y="303"/>
                    <a:pt x="208" y="486"/>
                    <a:pt x="49" y="714"/>
                  </a:cubicBezTo>
                  <a:cubicBezTo>
                    <a:pt x="1" y="778"/>
                    <a:pt x="76" y="853"/>
                    <a:pt x="149" y="853"/>
                  </a:cubicBezTo>
                  <a:cubicBezTo>
                    <a:pt x="180" y="853"/>
                    <a:pt x="211" y="840"/>
                    <a:pt x="231" y="805"/>
                  </a:cubicBezTo>
                  <a:cubicBezTo>
                    <a:pt x="368" y="600"/>
                    <a:pt x="574" y="463"/>
                    <a:pt x="802" y="349"/>
                  </a:cubicBezTo>
                  <a:cubicBezTo>
                    <a:pt x="916" y="303"/>
                    <a:pt x="1030" y="258"/>
                    <a:pt x="1167" y="235"/>
                  </a:cubicBezTo>
                  <a:cubicBezTo>
                    <a:pt x="1236" y="212"/>
                    <a:pt x="1281" y="189"/>
                    <a:pt x="1350" y="189"/>
                  </a:cubicBezTo>
                  <a:cubicBezTo>
                    <a:pt x="1418" y="166"/>
                    <a:pt x="1487" y="189"/>
                    <a:pt x="1555" y="143"/>
                  </a:cubicBezTo>
                  <a:cubicBezTo>
                    <a:pt x="1601" y="121"/>
                    <a:pt x="1601" y="52"/>
                    <a:pt x="1555" y="29"/>
                  </a:cubicBezTo>
                  <a:cubicBezTo>
                    <a:pt x="1521" y="7"/>
                    <a:pt x="1487" y="1"/>
                    <a:pt x="1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4508025" y="2297250"/>
              <a:ext cx="76625" cy="63475"/>
            </a:xfrm>
            <a:custGeom>
              <a:avLst/>
              <a:gdLst/>
              <a:ahLst/>
              <a:cxnLst/>
              <a:rect l="l" t="t" r="r" b="b"/>
              <a:pathLst>
                <a:path w="3065" h="2539" extrusionOk="0">
                  <a:moveTo>
                    <a:pt x="1089" y="0"/>
                  </a:moveTo>
                  <a:cubicBezTo>
                    <a:pt x="1038" y="0"/>
                    <a:pt x="989" y="3"/>
                    <a:pt x="942" y="7"/>
                  </a:cubicBezTo>
                  <a:cubicBezTo>
                    <a:pt x="645" y="30"/>
                    <a:pt x="348" y="144"/>
                    <a:pt x="97" y="304"/>
                  </a:cubicBezTo>
                  <a:cubicBezTo>
                    <a:pt x="0" y="362"/>
                    <a:pt x="51" y="501"/>
                    <a:pt x="138" y="501"/>
                  </a:cubicBezTo>
                  <a:cubicBezTo>
                    <a:pt x="154" y="501"/>
                    <a:pt x="171" y="497"/>
                    <a:pt x="188" y="486"/>
                  </a:cubicBezTo>
                  <a:cubicBezTo>
                    <a:pt x="417" y="372"/>
                    <a:pt x="645" y="327"/>
                    <a:pt x="896" y="304"/>
                  </a:cubicBezTo>
                  <a:cubicBezTo>
                    <a:pt x="930" y="304"/>
                    <a:pt x="973" y="302"/>
                    <a:pt x="1019" y="302"/>
                  </a:cubicBezTo>
                  <a:cubicBezTo>
                    <a:pt x="1158" y="302"/>
                    <a:pt x="1330" y="315"/>
                    <a:pt x="1398" y="418"/>
                  </a:cubicBezTo>
                  <a:cubicBezTo>
                    <a:pt x="1467" y="532"/>
                    <a:pt x="1375" y="646"/>
                    <a:pt x="1330" y="737"/>
                  </a:cubicBezTo>
                  <a:cubicBezTo>
                    <a:pt x="1216" y="897"/>
                    <a:pt x="1079" y="1057"/>
                    <a:pt x="942" y="1217"/>
                  </a:cubicBezTo>
                  <a:cubicBezTo>
                    <a:pt x="691" y="1536"/>
                    <a:pt x="417" y="1879"/>
                    <a:pt x="143" y="2221"/>
                  </a:cubicBezTo>
                  <a:cubicBezTo>
                    <a:pt x="74" y="2312"/>
                    <a:pt x="120" y="2472"/>
                    <a:pt x="257" y="2495"/>
                  </a:cubicBezTo>
                  <a:cubicBezTo>
                    <a:pt x="713" y="2495"/>
                    <a:pt x="1170" y="2495"/>
                    <a:pt x="1649" y="2518"/>
                  </a:cubicBezTo>
                  <a:cubicBezTo>
                    <a:pt x="1886" y="2518"/>
                    <a:pt x="2136" y="2538"/>
                    <a:pt x="2381" y="2538"/>
                  </a:cubicBezTo>
                  <a:cubicBezTo>
                    <a:pt x="2585" y="2538"/>
                    <a:pt x="2786" y="2524"/>
                    <a:pt x="2973" y="2472"/>
                  </a:cubicBezTo>
                  <a:cubicBezTo>
                    <a:pt x="3064" y="2449"/>
                    <a:pt x="3064" y="2335"/>
                    <a:pt x="2973" y="2312"/>
                  </a:cubicBezTo>
                  <a:cubicBezTo>
                    <a:pt x="2562" y="2175"/>
                    <a:pt x="2083" y="2221"/>
                    <a:pt x="1649" y="2198"/>
                  </a:cubicBezTo>
                  <a:cubicBezTo>
                    <a:pt x="1283" y="2198"/>
                    <a:pt x="931" y="2185"/>
                    <a:pt x="582" y="2179"/>
                  </a:cubicBezTo>
                  <a:lnTo>
                    <a:pt x="582" y="2179"/>
                  </a:lnTo>
                  <a:cubicBezTo>
                    <a:pt x="832" y="1858"/>
                    <a:pt x="1085" y="1537"/>
                    <a:pt x="1352" y="1217"/>
                  </a:cubicBezTo>
                  <a:cubicBezTo>
                    <a:pt x="1558" y="943"/>
                    <a:pt x="1900" y="600"/>
                    <a:pt x="1672" y="235"/>
                  </a:cubicBezTo>
                  <a:cubicBezTo>
                    <a:pt x="1542" y="50"/>
                    <a:pt x="1307"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4618525" y="2309325"/>
              <a:ext cx="59125" cy="102025"/>
            </a:xfrm>
            <a:custGeom>
              <a:avLst/>
              <a:gdLst/>
              <a:ahLst/>
              <a:cxnLst/>
              <a:rect l="l" t="t" r="r" b="b"/>
              <a:pathLst>
                <a:path w="2365" h="4081" extrusionOk="0">
                  <a:moveTo>
                    <a:pt x="1595" y="1"/>
                  </a:moveTo>
                  <a:cubicBezTo>
                    <a:pt x="1252" y="1"/>
                    <a:pt x="946" y="287"/>
                    <a:pt x="767" y="574"/>
                  </a:cubicBezTo>
                  <a:cubicBezTo>
                    <a:pt x="604" y="825"/>
                    <a:pt x="482" y="1104"/>
                    <a:pt x="394" y="1392"/>
                  </a:cubicBezTo>
                  <a:lnTo>
                    <a:pt x="394" y="1392"/>
                  </a:lnTo>
                  <a:cubicBezTo>
                    <a:pt x="342" y="1087"/>
                    <a:pt x="291" y="784"/>
                    <a:pt x="242" y="483"/>
                  </a:cubicBezTo>
                  <a:cubicBezTo>
                    <a:pt x="233" y="417"/>
                    <a:pt x="189" y="390"/>
                    <a:pt x="142" y="390"/>
                  </a:cubicBezTo>
                  <a:cubicBezTo>
                    <a:pt x="75" y="390"/>
                    <a:pt x="0" y="447"/>
                    <a:pt x="14" y="528"/>
                  </a:cubicBezTo>
                  <a:cubicBezTo>
                    <a:pt x="88" y="1070"/>
                    <a:pt x="163" y="1607"/>
                    <a:pt x="237" y="2141"/>
                  </a:cubicBezTo>
                  <a:lnTo>
                    <a:pt x="237" y="2141"/>
                  </a:lnTo>
                  <a:cubicBezTo>
                    <a:pt x="154" y="2768"/>
                    <a:pt x="247" y="3393"/>
                    <a:pt x="493" y="3975"/>
                  </a:cubicBezTo>
                  <a:cubicBezTo>
                    <a:pt x="530" y="4048"/>
                    <a:pt x="595" y="4081"/>
                    <a:pt x="658" y="4081"/>
                  </a:cubicBezTo>
                  <a:cubicBezTo>
                    <a:pt x="753" y="4081"/>
                    <a:pt x="840" y="4007"/>
                    <a:pt x="813" y="3884"/>
                  </a:cubicBezTo>
                  <a:cubicBezTo>
                    <a:pt x="733" y="3385"/>
                    <a:pt x="649" y="2887"/>
                    <a:pt x="564" y="2390"/>
                  </a:cubicBezTo>
                  <a:lnTo>
                    <a:pt x="564" y="2390"/>
                  </a:lnTo>
                  <a:cubicBezTo>
                    <a:pt x="585" y="1808"/>
                    <a:pt x="746" y="1235"/>
                    <a:pt x="1064" y="734"/>
                  </a:cubicBezTo>
                  <a:cubicBezTo>
                    <a:pt x="1172" y="561"/>
                    <a:pt x="1342" y="367"/>
                    <a:pt x="1573" y="367"/>
                  </a:cubicBezTo>
                  <a:cubicBezTo>
                    <a:pt x="1586" y="367"/>
                    <a:pt x="1599" y="367"/>
                    <a:pt x="1612" y="369"/>
                  </a:cubicBezTo>
                  <a:cubicBezTo>
                    <a:pt x="1794" y="369"/>
                    <a:pt x="1908" y="551"/>
                    <a:pt x="1931" y="711"/>
                  </a:cubicBezTo>
                  <a:cubicBezTo>
                    <a:pt x="1954" y="1213"/>
                    <a:pt x="1224" y="1327"/>
                    <a:pt x="881" y="1510"/>
                  </a:cubicBezTo>
                  <a:cubicBezTo>
                    <a:pt x="735" y="1594"/>
                    <a:pt x="819" y="1812"/>
                    <a:pt x="975" y="1812"/>
                  </a:cubicBezTo>
                  <a:cubicBezTo>
                    <a:pt x="989" y="1812"/>
                    <a:pt x="1003" y="1810"/>
                    <a:pt x="1018" y="1807"/>
                  </a:cubicBezTo>
                  <a:cubicBezTo>
                    <a:pt x="1452" y="1738"/>
                    <a:pt x="2000" y="1464"/>
                    <a:pt x="2205" y="1053"/>
                  </a:cubicBezTo>
                  <a:cubicBezTo>
                    <a:pt x="2365" y="711"/>
                    <a:pt x="2228" y="232"/>
                    <a:pt x="1886" y="72"/>
                  </a:cubicBezTo>
                  <a:cubicBezTo>
                    <a:pt x="1787" y="23"/>
                    <a:pt x="1690" y="1"/>
                    <a:pt x="1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4061925" y="2290925"/>
              <a:ext cx="174625" cy="97750"/>
            </a:xfrm>
            <a:custGeom>
              <a:avLst/>
              <a:gdLst/>
              <a:ahLst/>
              <a:cxnLst/>
              <a:rect l="l" t="t" r="r" b="b"/>
              <a:pathLst>
                <a:path w="6985" h="3910" extrusionOk="0">
                  <a:moveTo>
                    <a:pt x="4389" y="0"/>
                  </a:moveTo>
                  <a:cubicBezTo>
                    <a:pt x="4344" y="0"/>
                    <a:pt x="4302" y="23"/>
                    <a:pt x="4292" y="77"/>
                  </a:cubicBezTo>
                  <a:cubicBezTo>
                    <a:pt x="4246" y="374"/>
                    <a:pt x="4223" y="648"/>
                    <a:pt x="4132" y="922"/>
                  </a:cubicBezTo>
                  <a:cubicBezTo>
                    <a:pt x="4040" y="1196"/>
                    <a:pt x="3926" y="1493"/>
                    <a:pt x="3789" y="1766"/>
                  </a:cubicBezTo>
                  <a:cubicBezTo>
                    <a:pt x="3605" y="2134"/>
                    <a:pt x="3360" y="2478"/>
                    <a:pt x="3099" y="2806"/>
                  </a:cubicBezTo>
                  <a:lnTo>
                    <a:pt x="3099" y="2806"/>
                  </a:lnTo>
                  <a:cubicBezTo>
                    <a:pt x="3031" y="2406"/>
                    <a:pt x="2960" y="2006"/>
                    <a:pt x="2876" y="1607"/>
                  </a:cubicBezTo>
                  <a:cubicBezTo>
                    <a:pt x="2856" y="1502"/>
                    <a:pt x="2782" y="1460"/>
                    <a:pt x="2702" y="1460"/>
                  </a:cubicBezTo>
                  <a:cubicBezTo>
                    <a:pt x="2607" y="1460"/>
                    <a:pt x="2503" y="1520"/>
                    <a:pt x="2466" y="1607"/>
                  </a:cubicBezTo>
                  <a:cubicBezTo>
                    <a:pt x="2163" y="2312"/>
                    <a:pt x="1398" y="2804"/>
                    <a:pt x="642" y="2831"/>
                  </a:cubicBezTo>
                  <a:lnTo>
                    <a:pt x="642" y="2831"/>
                  </a:lnTo>
                  <a:cubicBezTo>
                    <a:pt x="811" y="2449"/>
                    <a:pt x="1031" y="2083"/>
                    <a:pt x="1324" y="1789"/>
                  </a:cubicBezTo>
                  <a:cubicBezTo>
                    <a:pt x="1689" y="1401"/>
                    <a:pt x="2123" y="1127"/>
                    <a:pt x="2557" y="831"/>
                  </a:cubicBezTo>
                  <a:cubicBezTo>
                    <a:pt x="2619" y="768"/>
                    <a:pt x="2587" y="668"/>
                    <a:pt x="2511" y="668"/>
                  </a:cubicBezTo>
                  <a:cubicBezTo>
                    <a:pt x="2504" y="668"/>
                    <a:pt x="2496" y="669"/>
                    <a:pt x="2488" y="671"/>
                  </a:cubicBezTo>
                  <a:cubicBezTo>
                    <a:pt x="1393" y="899"/>
                    <a:pt x="434" y="1972"/>
                    <a:pt x="46" y="2999"/>
                  </a:cubicBezTo>
                  <a:cubicBezTo>
                    <a:pt x="0" y="3113"/>
                    <a:pt x="92" y="3273"/>
                    <a:pt x="206" y="3296"/>
                  </a:cubicBezTo>
                  <a:cubicBezTo>
                    <a:pt x="325" y="3312"/>
                    <a:pt x="443" y="3320"/>
                    <a:pt x="559" y="3320"/>
                  </a:cubicBezTo>
                  <a:cubicBezTo>
                    <a:pt x="1364" y="3320"/>
                    <a:pt x="2095" y="2939"/>
                    <a:pt x="2560" y="2299"/>
                  </a:cubicBezTo>
                  <a:lnTo>
                    <a:pt x="2560" y="2299"/>
                  </a:lnTo>
                  <a:cubicBezTo>
                    <a:pt x="2622" y="2666"/>
                    <a:pt x="2687" y="3026"/>
                    <a:pt x="2762" y="3387"/>
                  </a:cubicBezTo>
                  <a:cubicBezTo>
                    <a:pt x="2774" y="3493"/>
                    <a:pt x="2853" y="3538"/>
                    <a:pt x="2939" y="3538"/>
                  </a:cubicBezTo>
                  <a:cubicBezTo>
                    <a:pt x="3019" y="3538"/>
                    <a:pt x="3106" y="3499"/>
                    <a:pt x="3150" y="3433"/>
                  </a:cubicBezTo>
                  <a:cubicBezTo>
                    <a:pt x="3493" y="2931"/>
                    <a:pt x="3721" y="2406"/>
                    <a:pt x="3949" y="1858"/>
                  </a:cubicBezTo>
                  <a:cubicBezTo>
                    <a:pt x="4063" y="1584"/>
                    <a:pt x="4155" y="1310"/>
                    <a:pt x="4246" y="1036"/>
                  </a:cubicBezTo>
                  <a:cubicBezTo>
                    <a:pt x="4282" y="920"/>
                    <a:pt x="4321" y="804"/>
                    <a:pt x="4359" y="688"/>
                  </a:cubicBezTo>
                  <a:lnTo>
                    <a:pt x="4359" y="688"/>
                  </a:lnTo>
                  <a:cubicBezTo>
                    <a:pt x="4424" y="1563"/>
                    <a:pt x="4277" y="2480"/>
                    <a:pt x="3881" y="3273"/>
                  </a:cubicBezTo>
                  <a:cubicBezTo>
                    <a:pt x="3802" y="3431"/>
                    <a:pt x="3941" y="3578"/>
                    <a:pt x="4080" y="3578"/>
                  </a:cubicBezTo>
                  <a:cubicBezTo>
                    <a:pt x="4142" y="3578"/>
                    <a:pt x="4204" y="3549"/>
                    <a:pt x="4246" y="3478"/>
                  </a:cubicBezTo>
                  <a:cubicBezTo>
                    <a:pt x="4537" y="3005"/>
                    <a:pt x="5032" y="2212"/>
                    <a:pt x="5637" y="2212"/>
                  </a:cubicBezTo>
                  <a:cubicBezTo>
                    <a:pt x="5791" y="2212"/>
                    <a:pt x="5951" y="2263"/>
                    <a:pt x="6118" y="2383"/>
                  </a:cubicBezTo>
                  <a:cubicBezTo>
                    <a:pt x="6437" y="2611"/>
                    <a:pt x="6483" y="2999"/>
                    <a:pt x="6095" y="3204"/>
                  </a:cubicBezTo>
                  <a:cubicBezTo>
                    <a:pt x="5912" y="3319"/>
                    <a:pt x="5684" y="3387"/>
                    <a:pt x="5456" y="3456"/>
                  </a:cubicBezTo>
                  <a:cubicBezTo>
                    <a:pt x="5423" y="3462"/>
                    <a:pt x="5387" y="3470"/>
                    <a:pt x="5349" y="3477"/>
                  </a:cubicBezTo>
                  <a:lnTo>
                    <a:pt x="5349" y="3477"/>
                  </a:lnTo>
                  <a:cubicBezTo>
                    <a:pt x="5506" y="3214"/>
                    <a:pt x="5222" y="2922"/>
                    <a:pt x="4956" y="2922"/>
                  </a:cubicBezTo>
                  <a:cubicBezTo>
                    <a:pt x="4840" y="2922"/>
                    <a:pt x="4728" y="2977"/>
                    <a:pt x="4657" y="3113"/>
                  </a:cubicBezTo>
                  <a:cubicBezTo>
                    <a:pt x="4520" y="3364"/>
                    <a:pt x="4657" y="3684"/>
                    <a:pt x="4885" y="3821"/>
                  </a:cubicBezTo>
                  <a:cubicBezTo>
                    <a:pt x="4998" y="3885"/>
                    <a:pt x="5116" y="3910"/>
                    <a:pt x="5235" y="3910"/>
                  </a:cubicBezTo>
                  <a:cubicBezTo>
                    <a:pt x="5453" y="3910"/>
                    <a:pt x="5674" y="3826"/>
                    <a:pt x="5866" y="3752"/>
                  </a:cubicBezTo>
                  <a:cubicBezTo>
                    <a:pt x="6391" y="3570"/>
                    <a:pt x="6985" y="3182"/>
                    <a:pt x="6757" y="2543"/>
                  </a:cubicBezTo>
                  <a:cubicBezTo>
                    <a:pt x="6598" y="2106"/>
                    <a:pt x="6111" y="1790"/>
                    <a:pt x="5642" y="1790"/>
                  </a:cubicBezTo>
                  <a:cubicBezTo>
                    <a:pt x="5571" y="1790"/>
                    <a:pt x="5501" y="1797"/>
                    <a:pt x="5433" y="1812"/>
                  </a:cubicBezTo>
                  <a:cubicBezTo>
                    <a:pt x="5093" y="1874"/>
                    <a:pt x="4818" y="2052"/>
                    <a:pt x="4585" y="2285"/>
                  </a:cubicBezTo>
                  <a:lnTo>
                    <a:pt x="4585" y="2285"/>
                  </a:lnTo>
                  <a:cubicBezTo>
                    <a:pt x="4712" y="1559"/>
                    <a:pt x="4699" y="823"/>
                    <a:pt x="4520" y="77"/>
                  </a:cubicBezTo>
                  <a:cubicBezTo>
                    <a:pt x="4496" y="29"/>
                    <a:pt x="4440" y="0"/>
                    <a:pt x="4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85"/>
        <p:cNvGrpSpPr/>
        <p:nvPr/>
      </p:nvGrpSpPr>
      <p:grpSpPr>
        <a:xfrm>
          <a:off x="0" y="0"/>
          <a:ext cx="0" cy="0"/>
          <a:chOff x="0" y="0"/>
          <a:chExt cx="0" cy="0"/>
        </a:xfrm>
      </p:grpSpPr>
      <p:pic>
        <p:nvPicPr>
          <p:cNvPr id="586" name="Google Shape;586;p9"/>
          <p:cNvPicPr preferRelativeResize="0"/>
          <p:nvPr/>
        </p:nvPicPr>
        <p:blipFill>
          <a:blip r:embed="rId2">
            <a:alphaModFix amt="30000"/>
          </a:blip>
          <a:stretch>
            <a:fillRect/>
          </a:stretch>
        </p:blipFill>
        <p:spPr>
          <a:xfrm>
            <a:off x="3965" y="0"/>
            <a:ext cx="9136072" cy="5143501"/>
          </a:xfrm>
          <a:prstGeom prst="rect">
            <a:avLst/>
          </a:prstGeom>
          <a:noFill/>
          <a:ln>
            <a:noFill/>
          </a:ln>
        </p:spPr>
      </p:pic>
      <p:sp>
        <p:nvSpPr>
          <p:cNvPr id="587" name="Google Shape;587;p9"/>
          <p:cNvSpPr txBox="1">
            <a:spLocks noGrp="1"/>
          </p:cNvSpPr>
          <p:nvPr>
            <p:ph type="title"/>
          </p:nvPr>
        </p:nvSpPr>
        <p:spPr>
          <a:xfrm>
            <a:off x="2369400" y="1238825"/>
            <a:ext cx="4405200" cy="157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100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8" name="Google Shape;588;p9"/>
          <p:cNvSpPr txBox="1">
            <a:spLocks noGrp="1"/>
          </p:cNvSpPr>
          <p:nvPr>
            <p:ph type="subTitle" idx="1"/>
          </p:nvPr>
        </p:nvSpPr>
        <p:spPr>
          <a:xfrm>
            <a:off x="2369400" y="2677754"/>
            <a:ext cx="4405200" cy="67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89" name="Google Shape;589;p9"/>
          <p:cNvGrpSpPr/>
          <p:nvPr/>
        </p:nvGrpSpPr>
        <p:grpSpPr>
          <a:xfrm>
            <a:off x="6830216" y="173514"/>
            <a:ext cx="2169471" cy="255216"/>
            <a:chOff x="4882175" y="259634"/>
            <a:chExt cx="1827385" cy="214991"/>
          </a:xfrm>
        </p:grpSpPr>
        <p:sp>
          <p:nvSpPr>
            <p:cNvPr id="590" name="Google Shape;590;p9"/>
            <p:cNvSpPr/>
            <p:nvPr/>
          </p:nvSpPr>
          <p:spPr>
            <a:xfrm>
              <a:off x="5888268" y="299139"/>
              <a:ext cx="169480" cy="175210"/>
            </a:xfrm>
            <a:custGeom>
              <a:avLst/>
              <a:gdLst/>
              <a:ahLst/>
              <a:cxnLst/>
              <a:rect l="l" t="t" r="r" b="b"/>
              <a:pathLst>
                <a:path w="3076" h="3180" extrusionOk="0">
                  <a:moveTo>
                    <a:pt x="1539" y="0"/>
                  </a:moveTo>
                  <a:cubicBezTo>
                    <a:pt x="1451" y="0"/>
                    <a:pt x="1360" y="22"/>
                    <a:pt x="1278" y="53"/>
                  </a:cubicBezTo>
                  <a:cubicBezTo>
                    <a:pt x="1073" y="144"/>
                    <a:pt x="868" y="281"/>
                    <a:pt x="685" y="418"/>
                  </a:cubicBezTo>
                  <a:cubicBezTo>
                    <a:pt x="480" y="555"/>
                    <a:pt x="297" y="692"/>
                    <a:pt x="137" y="874"/>
                  </a:cubicBezTo>
                  <a:cubicBezTo>
                    <a:pt x="61" y="950"/>
                    <a:pt x="127" y="1074"/>
                    <a:pt x="217" y="1074"/>
                  </a:cubicBezTo>
                  <a:cubicBezTo>
                    <a:pt x="236" y="1074"/>
                    <a:pt x="255" y="1069"/>
                    <a:pt x="274" y="1057"/>
                  </a:cubicBezTo>
                  <a:cubicBezTo>
                    <a:pt x="594" y="852"/>
                    <a:pt x="913" y="601"/>
                    <a:pt x="1256" y="418"/>
                  </a:cubicBezTo>
                  <a:cubicBezTo>
                    <a:pt x="1315" y="388"/>
                    <a:pt x="1442" y="320"/>
                    <a:pt x="1524" y="320"/>
                  </a:cubicBezTo>
                  <a:cubicBezTo>
                    <a:pt x="1567" y="320"/>
                    <a:pt x="1598" y="339"/>
                    <a:pt x="1598" y="395"/>
                  </a:cubicBezTo>
                  <a:cubicBezTo>
                    <a:pt x="1621" y="555"/>
                    <a:pt x="1484" y="737"/>
                    <a:pt x="1415" y="874"/>
                  </a:cubicBezTo>
                  <a:cubicBezTo>
                    <a:pt x="1050" y="1559"/>
                    <a:pt x="594" y="2221"/>
                    <a:pt x="92" y="2815"/>
                  </a:cubicBezTo>
                  <a:cubicBezTo>
                    <a:pt x="0" y="2929"/>
                    <a:pt x="69" y="3088"/>
                    <a:pt x="206" y="3111"/>
                  </a:cubicBezTo>
                  <a:cubicBezTo>
                    <a:pt x="662" y="3157"/>
                    <a:pt x="1119" y="3180"/>
                    <a:pt x="1575" y="3180"/>
                  </a:cubicBezTo>
                  <a:cubicBezTo>
                    <a:pt x="2009" y="3180"/>
                    <a:pt x="2465" y="3157"/>
                    <a:pt x="2899" y="3043"/>
                  </a:cubicBezTo>
                  <a:cubicBezTo>
                    <a:pt x="3075" y="3021"/>
                    <a:pt x="3060" y="2722"/>
                    <a:pt x="2874" y="2722"/>
                  </a:cubicBezTo>
                  <a:cubicBezTo>
                    <a:pt x="2867" y="2722"/>
                    <a:pt x="2861" y="2722"/>
                    <a:pt x="2853" y="2723"/>
                  </a:cubicBezTo>
                  <a:cubicBezTo>
                    <a:pt x="2420" y="2746"/>
                    <a:pt x="1986" y="2815"/>
                    <a:pt x="1530" y="2815"/>
                  </a:cubicBezTo>
                  <a:cubicBezTo>
                    <a:pt x="1413" y="2821"/>
                    <a:pt x="1297" y="2824"/>
                    <a:pt x="1181" y="2824"/>
                  </a:cubicBezTo>
                  <a:cubicBezTo>
                    <a:pt x="972" y="2824"/>
                    <a:pt x="761" y="2814"/>
                    <a:pt x="547" y="2799"/>
                  </a:cubicBezTo>
                  <a:lnTo>
                    <a:pt x="547" y="2799"/>
                  </a:lnTo>
                  <a:cubicBezTo>
                    <a:pt x="783" y="2506"/>
                    <a:pt x="996" y="2199"/>
                    <a:pt x="1210" y="1879"/>
                  </a:cubicBezTo>
                  <a:cubicBezTo>
                    <a:pt x="1347" y="1673"/>
                    <a:pt x="1461" y="1468"/>
                    <a:pt x="1598" y="1262"/>
                  </a:cubicBezTo>
                  <a:cubicBezTo>
                    <a:pt x="1689" y="1057"/>
                    <a:pt x="1826" y="874"/>
                    <a:pt x="1895" y="646"/>
                  </a:cubicBezTo>
                  <a:cubicBezTo>
                    <a:pt x="1963" y="486"/>
                    <a:pt x="1963" y="281"/>
                    <a:pt x="1826" y="121"/>
                  </a:cubicBezTo>
                  <a:cubicBezTo>
                    <a:pt x="1751" y="33"/>
                    <a:pt x="1647" y="0"/>
                    <a:pt x="1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9"/>
            <p:cNvSpPr/>
            <p:nvPr/>
          </p:nvSpPr>
          <p:spPr>
            <a:xfrm>
              <a:off x="6104473" y="329278"/>
              <a:ext cx="124631" cy="125182"/>
            </a:xfrm>
            <a:custGeom>
              <a:avLst/>
              <a:gdLst/>
              <a:ahLst/>
              <a:cxnLst/>
              <a:rect l="l" t="t" r="r" b="b"/>
              <a:pathLst>
                <a:path w="2262" h="2272" extrusionOk="0">
                  <a:moveTo>
                    <a:pt x="169" y="1"/>
                  </a:moveTo>
                  <a:cubicBezTo>
                    <a:pt x="92" y="1"/>
                    <a:pt x="1" y="98"/>
                    <a:pt x="71" y="168"/>
                  </a:cubicBezTo>
                  <a:cubicBezTo>
                    <a:pt x="345" y="556"/>
                    <a:pt x="619" y="921"/>
                    <a:pt x="938" y="1263"/>
                  </a:cubicBezTo>
                  <a:cubicBezTo>
                    <a:pt x="1098" y="1446"/>
                    <a:pt x="1258" y="1606"/>
                    <a:pt x="1417" y="1765"/>
                  </a:cubicBezTo>
                  <a:cubicBezTo>
                    <a:pt x="1600" y="1948"/>
                    <a:pt x="1760" y="2153"/>
                    <a:pt x="1965" y="2245"/>
                  </a:cubicBezTo>
                  <a:cubicBezTo>
                    <a:pt x="1989" y="2263"/>
                    <a:pt x="2016" y="2272"/>
                    <a:pt x="2043" y="2272"/>
                  </a:cubicBezTo>
                  <a:cubicBezTo>
                    <a:pt x="2150" y="2272"/>
                    <a:pt x="2261" y="2148"/>
                    <a:pt x="2171" y="2039"/>
                  </a:cubicBezTo>
                  <a:cubicBezTo>
                    <a:pt x="2034" y="1857"/>
                    <a:pt x="1851" y="1720"/>
                    <a:pt x="1668" y="1560"/>
                  </a:cubicBezTo>
                  <a:cubicBezTo>
                    <a:pt x="1509" y="1400"/>
                    <a:pt x="1326" y="1240"/>
                    <a:pt x="1166" y="1058"/>
                  </a:cubicBezTo>
                  <a:cubicBezTo>
                    <a:pt x="847" y="738"/>
                    <a:pt x="527" y="396"/>
                    <a:pt x="230" y="31"/>
                  </a:cubicBezTo>
                  <a:cubicBezTo>
                    <a:pt x="215" y="9"/>
                    <a:pt x="19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9"/>
            <p:cNvSpPr/>
            <p:nvPr/>
          </p:nvSpPr>
          <p:spPr>
            <a:xfrm>
              <a:off x="6114942" y="328066"/>
              <a:ext cx="102977" cy="122427"/>
            </a:xfrm>
            <a:custGeom>
              <a:avLst/>
              <a:gdLst/>
              <a:ahLst/>
              <a:cxnLst/>
              <a:rect l="l" t="t" r="r" b="b"/>
              <a:pathLst>
                <a:path w="1869" h="2222" extrusionOk="0">
                  <a:moveTo>
                    <a:pt x="212" y="2173"/>
                  </a:moveTo>
                  <a:lnTo>
                    <a:pt x="212" y="2173"/>
                  </a:lnTo>
                  <a:cubicBezTo>
                    <a:pt x="200" y="2175"/>
                    <a:pt x="189" y="2175"/>
                    <a:pt x="177" y="2175"/>
                  </a:cubicBezTo>
                  <a:cubicBezTo>
                    <a:pt x="189" y="2175"/>
                    <a:pt x="201" y="2174"/>
                    <a:pt x="212" y="2173"/>
                  </a:cubicBezTo>
                  <a:close/>
                  <a:moveTo>
                    <a:pt x="1688" y="0"/>
                  </a:moveTo>
                  <a:cubicBezTo>
                    <a:pt x="1662" y="0"/>
                    <a:pt x="1636" y="9"/>
                    <a:pt x="1615" y="30"/>
                  </a:cubicBezTo>
                  <a:cubicBezTo>
                    <a:pt x="1342" y="372"/>
                    <a:pt x="1068" y="715"/>
                    <a:pt x="771" y="1034"/>
                  </a:cubicBezTo>
                  <a:cubicBezTo>
                    <a:pt x="634" y="1194"/>
                    <a:pt x="497" y="1354"/>
                    <a:pt x="360" y="1513"/>
                  </a:cubicBezTo>
                  <a:cubicBezTo>
                    <a:pt x="292" y="1582"/>
                    <a:pt x="223" y="1673"/>
                    <a:pt x="155" y="1765"/>
                  </a:cubicBezTo>
                  <a:cubicBezTo>
                    <a:pt x="93" y="1847"/>
                    <a:pt x="12" y="1930"/>
                    <a:pt x="14" y="2030"/>
                  </a:cubicBezTo>
                  <a:lnTo>
                    <a:pt x="14" y="2030"/>
                  </a:lnTo>
                  <a:cubicBezTo>
                    <a:pt x="9" y="2064"/>
                    <a:pt x="1" y="2102"/>
                    <a:pt x="18" y="2153"/>
                  </a:cubicBezTo>
                  <a:cubicBezTo>
                    <a:pt x="18" y="2175"/>
                    <a:pt x="63" y="2221"/>
                    <a:pt x="109" y="2221"/>
                  </a:cubicBezTo>
                  <a:cubicBezTo>
                    <a:pt x="148" y="2201"/>
                    <a:pt x="187" y="2199"/>
                    <a:pt x="227" y="2169"/>
                  </a:cubicBezTo>
                  <a:lnTo>
                    <a:pt x="227" y="2169"/>
                  </a:lnTo>
                  <a:cubicBezTo>
                    <a:pt x="312" y="2148"/>
                    <a:pt x="370" y="2070"/>
                    <a:pt x="429" y="1993"/>
                  </a:cubicBezTo>
                  <a:cubicBezTo>
                    <a:pt x="497" y="1902"/>
                    <a:pt x="565" y="1810"/>
                    <a:pt x="634" y="1742"/>
                  </a:cubicBezTo>
                  <a:lnTo>
                    <a:pt x="1022" y="1217"/>
                  </a:lnTo>
                  <a:cubicBezTo>
                    <a:pt x="1273" y="874"/>
                    <a:pt x="1547" y="532"/>
                    <a:pt x="1798" y="190"/>
                  </a:cubicBezTo>
                  <a:cubicBezTo>
                    <a:pt x="1868" y="102"/>
                    <a:pt x="1776" y="0"/>
                    <a:pt x="1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9"/>
            <p:cNvSpPr/>
            <p:nvPr/>
          </p:nvSpPr>
          <p:spPr>
            <a:xfrm>
              <a:off x="6302000" y="259634"/>
              <a:ext cx="210087" cy="77798"/>
            </a:xfrm>
            <a:custGeom>
              <a:avLst/>
              <a:gdLst/>
              <a:ahLst/>
              <a:cxnLst/>
              <a:rect l="l" t="t" r="r" b="b"/>
              <a:pathLst>
                <a:path w="3813" h="1412" extrusionOk="0">
                  <a:moveTo>
                    <a:pt x="3595" y="0"/>
                  </a:moveTo>
                  <a:cubicBezTo>
                    <a:pt x="3516" y="0"/>
                    <a:pt x="3434" y="68"/>
                    <a:pt x="3447" y="176"/>
                  </a:cubicBezTo>
                  <a:cubicBezTo>
                    <a:pt x="3562" y="564"/>
                    <a:pt x="3242" y="884"/>
                    <a:pt x="2900" y="998"/>
                  </a:cubicBezTo>
                  <a:cubicBezTo>
                    <a:pt x="2799" y="1031"/>
                    <a:pt x="2696" y="1046"/>
                    <a:pt x="2593" y="1046"/>
                  </a:cubicBezTo>
                  <a:cubicBezTo>
                    <a:pt x="2271" y="1046"/>
                    <a:pt x="1943" y="908"/>
                    <a:pt x="1667" y="770"/>
                  </a:cubicBezTo>
                  <a:cubicBezTo>
                    <a:pt x="1370" y="579"/>
                    <a:pt x="1073" y="308"/>
                    <a:pt x="702" y="308"/>
                  </a:cubicBezTo>
                  <a:cubicBezTo>
                    <a:pt x="674" y="308"/>
                    <a:pt x="646" y="310"/>
                    <a:pt x="617" y="313"/>
                  </a:cubicBezTo>
                  <a:cubicBezTo>
                    <a:pt x="298" y="336"/>
                    <a:pt x="1" y="587"/>
                    <a:pt x="24" y="907"/>
                  </a:cubicBezTo>
                  <a:cubicBezTo>
                    <a:pt x="35" y="1009"/>
                    <a:pt x="109" y="1061"/>
                    <a:pt x="183" y="1061"/>
                  </a:cubicBezTo>
                  <a:cubicBezTo>
                    <a:pt x="258" y="1061"/>
                    <a:pt x="332" y="1009"/>
                    <a:pt x="343" y="907"/>
                  </a:cubicBezTo>
                  <a:cubicBezTo>
                    <a:pt x="343" y="747"/>
                    <a:pt x="526" y="656"/>
                    <a:pt x="663" y="656"/>
                  </a:cubicBezTo>
                  <a:cubicBezTo>
                    <a:pt x="868" y="678"/>
                    <a:pt x="1051" y="815"/>
                    <a:pt x="1211" y="907"/>
                  </a:cubicBezTo>
                  <a:cubicBezTo>
                    <a:pt x="1576" y="1158"/>
                    <a:pt x="1964" y="1363"/>
                    <a:pt x="2420" y="1409"/>
                  </a:cubicBezTo>
                  <a:cubicBezTo>
                    <a:pt x="2452" y="1411"/>
                    <a:pt x="2484" y="1412"/>
                    <a:pt x="2515" y="1412"/>
                  </a:cubicBezTo>
                  <a:cubicBezTo>
                    <a:pt x="2868" y="1412"/>
                    <a:pt x="3196" y="1293"/>
                    <a:pt x="3447" y="1021"/>
                  </a:cubicBezTo>
                  <a:cubicBezTo>
                    <a:pt x="3676" y="770"/>
                    <a:pt x="3813" y="450"/>
                    <a:pt x="3721" y="108"/>
                  </a:cubicBezTo>
                  <a:cubicBezTo>
                    <a:pt x="3703" y="33"/>
                    <a:pt x="3650" y="0"/>
                    <a:pt x="3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9"/>
            <p:cNvSpPr/>
            <p:nvPr/>
          </p:nvSpPr>
          <p:spPr>
            <a:xfrm>
              <a:off x="6359853" y="339031"/>
              <a:ext cx="23967" cy="113170"/>
            </a:xfrm>
            <a:custGeom>
              <a:avLst/>
              <a:gdLst/>
              <a:ahLst/>
              <a:cxnLst/>
              <a:rect l="l" t="t" r="r" b="b"/>
              <a:pathLst>
                <a:path w="435" h="2054" extrusionOk="0">
                  <a:moveTo>
                    <a:pt x="222" y="1"/>
                  </a:moveTo>
                  <a:cubicBezTo>
                    <a:pt x="191" y="1"/>
                    <a:pt x="158" y="19"/>
                    <a:pt x="138" y="59"/>
                  </a:cubicBezTo>
                  <a:cubicBezTo>
                    <a:pt x="24" y="379"/>
                    <a:pt x="1" y="744"/>
                    <a:pt x="24" y="1086"/>
                  </a:cubicBezTo>
                  <a:cubicBezTo>
                    <a:pt x="24" y="1246"/>
                    <a:pt x="24" y="1429"/>
                    <a:pt x="46" y="1588"/>
                  </a:cubicBezTo>
                  <a:cubicBezTo>
                    <a:pt x="69" y="1748"/>
                    <a:pt x="115" y="1954"/>
                    <a:pt x="252" y="2045"/>
                  </a:cubicBezTo>
                  <a:cubicBezTo>
                    <a:pt x="264" y="2051"/>
                    <a:pt x="276" y="2054"/>
                    <a:pt x="288" y="2054"/>
                  </a:cubicBezTo>
                  <a:cubicBezTo>
                    <a:pt x="320" y="2054"/>
                    <a:pt x="349" y="2033"/>
                    <a:pt x="366" y="1999"/>
                  </a:cubicBezTo>
                  <a:cubicBezTo>
                    <a:pt x="412" y="1976"/>
                    <a:pt x="389" y="1931"/>
                    <a:pt x="412" y="1908"/>
                  </a:cubicBezTo>
                  <a:cubicBezTo>
                    <a:pt x="412" y="1862"/>
                    <a:pt x="434" y="1839"/>
                    <a:pt x="434" y="1794"/>
                  </a:cubicBezTo>
                  <a:cubicBezTo>
                    <a:pt x="434" y="1703"/>
                    <a:pt x="412" y="1611"/>
                    <a:pt x="412" y="1520"/>
                  </a:cubicBezTo>
                  <a:cubicBezTo>
                    <a:pt x="389" y="1383"/>
                    <a:pt x="366" y="1223"/>
                    <a:pt x="343" y="1063"/>
                  </a:cubicBezTo>
                  <a:cubicBezTo>
                    <a:pt x="320" y="744"/>
                    <a:pt x="320" y="401"/>
                    <a:pt x="297" y="82"/>
                  </a:cubicBezTo>
                  <a:cubicBezTo>
                    <a:pt x="297" y="31"/>
                    <a:pt x="261" y="1"/>
                    <a:pt x="2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9"/>
            <p:cNvSpPr/>
            <p:nvPr/>
          </p:nvSpPr>
          <p:spPr>
            <a:xfrm>
              <a:off x="6439084" y="348673"/>
              <a:ext cx="20166" cy="113115"/>
            </a:xfrm>
            <a:custGeom>
              <a:avLst/>
              <a:gdLst/>
              <a:ahLst/>
              <a:cxnLst/>
              <a:rect l="l" t="t" r="r" b="b"/>
              <a:pathLst>
                <a:path w="366" h="2053" extrusionOk="0">
                  <a:moveTo>
                    <a:pt x="102" y="1"/>
                  </a:moveTo>
                  <a:cubicBezTo>
                    <a:pt x="74" y="1"/>
                    <a:pt x="46" y="19"/>
                    <a:pt x="46" y="44"/>
                  </a:cubicBezTo>
                  <a:cubicBezTo>
                    <a:pt x="69" y="363"/>
                    <a:pt x="24" y="660"/>
                    <a:pt x="24" y="980"/>
                  </a:cubicBezTo>
                  <a:cubicBezTo>
                    <a:pt x="24" y="1276"/>
                    <a:pt x="1" y="1596"/>
                    <a:pt x="1" y="1893"/>
                  </a:cubicBezTo>
                  <a:cubicBezTo>
                    <a:pt x="1" y="1984"/>
                    <a:pt x="69" y="2053"/>
                    <a:pt x="161" y="2053"/>
                  </a:cubicBezTo>
                  <a:cubicBezTo>
                    <a:pt x="275" y="2053"/>
                    <a:pt x="320" y="1984"/>
                    <a:pt x="320" y="1893"/>
                  </a:cubicBezTo>
                  <a:cubicBezTo>
                    <a:pt x="366" y="1573"/>
                    <a:pt x="366" y="1254"/>
                    <a:pt x="343" y="957"/>
                  </a:cubicBezTo>
                  <a:cubicBezTo>
                    <a:pt x="320" y="637"/>
                    <a:pt x="229" y="341"/>
                    <a:pt x="161" y="44"/>
                  </a:cubicBezTo>
                  <a:cubicBezTo>
                    <a:pt x="150" y="13"/>
                    <a:pt x="126"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9"/>
            <p:cNvSpPr/>
            <p:nvPr/>
          </p:nvSpPr>
          <p:spPr>
            <a:xfrm>
              <a:off x="6565204" y="328176"/>
              <a:ext cx="144355" cy="109809"/>
            </a:xfrm>
            <a:custGeom>
              <a:avLst/>
              <a:gdLst/>
              <a:ahLst/>
              <a:cxnLst/>
              <a:rect l="l" t="t" r="r" b="b"/>
              <a:pathLst>
                <a:path w="2620" h="1993" extrusionOk="0">
                  <a:moveTo>
                    <a:pt x="111" y="1"/>
                  </a:moveTo>
                  <a:cubicBezTo>
                    <a:pt x="64" y="1"/>
                    <a:pt x="0" y="60"/>
                    <a:pt x="40" y="119"/>
                  </a:cubicBezTo>
                  <a:cubicBezTo>
                    <a:pt x="337" y="530"/>
                    <a:pt x="770" y="872"/>
                    <a:pt x="1181" y="1192"/>
                  </a:cubicBezTo>
                  <a:cubicBezTo>
                    <a:pt x="1387" y="1352"/>
                    <a:pt x="1592" y="1511"/>
                    <a:pt x="1797" y="1648"/>
                  </a:cubicBezTo>
                  <a:cubicBezTo>
                    <a:pt x="2014" y="1800"/>
                    <a:pt x="2210" y="1993"/>
                    <a:pt x="2463" y="1993"/>
                  </a:cubicBezTo>
                  <a:cubicBezTo>
                    <a:pt x="2477" y="1993"/>
                    <a:pt x="2491" y="1992"/>
                    <a:pt x="2505" y="1991"/>
                  </a:cubicBezTo>
                  <a:cubicBezTo>
                    <a:pt x="2551" y="1991"/>
                    <a:pt x="2619" y="1945"/>
                    <a:pt x="2596" y="1877"/>
                  </a:cubicBezTo>
                  <a:cubicBezTo>
                    <a:pt x="2551" y="1763"/>
                    <a:pt x="2482" y="1671"/>
                    <a:pt x="2368" y="1603"/>
                  </a:cubicBezTo>
                  <a:cubicBezTo>
                    <a:pt x="2277" y="1534"/>
                    <a:pt x="2163" y="1466"/>
                    <a:pt x="2071" y="1397"/>
                  </a:cubicBezTo>
                  <a:cubicBezTo>
                    <a:pt x="1843" y="1238"/>
                    <a:pt x="1615" y="1078"/>
                    <a:pt x="1409" y="941"/>
                  </a:cubicBezTo>
                  <a:cubicBezTo>
                    <a:pt x="976" y="621"/>
                    <a:pt x="588" y="279"/>
                    <a:pt x="131" y="5"/>
                  </a:cubicBezTo>
                  <a:cubicBezTo>
                    <a:pt x="125" y="2"/>
                    <a:pt x="118" y="1"/>
                    <a:pt x="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9"/>
            <p:cNvSpPr/>
            <p:nvPr/>
          </p:nvSpPr>
          <p:spPr>
            <a:xfrm>
              <a:off x="6564874" y="329994"/>
              <a:ext cx="114658" cy="114162"/>
            </a:xfrm>
            <a:custGeom>
              <a:avLst/>
              <a:gdLst/>
              <a:ahLst/>
              <a:cxnLst/>
              <a:rect l="l" t="t" r="r" b="b"/>
              <a:pathLst>
                <a:path w="2081" h="2072" extrusionOk="0">
                  <a:moveTo>
                    <a:pt x="1950" y="1"/>
                  </a:moveTo>
                  <a:cubicBezTo>
                    <a:pt x="1933" y="1"/>
                    <a:pt x="1914" y="6"/>
                    <a:pt x="1895" y="18"/>
                  </a:cubicBezTo>
                  <a:cubicBezTo>
                    <a:pt x="1484" y="200"/>
                    <a:pt x="1142" y="451"/>
                    <a:pt x="822" y="771"/>
                  </a:cubicBezTo>
                  <a:cubicBezTo>
                    <a:pt x="502" y="1068"/>
                    <a:pt x="229" y="1433"/>
                    <a:pt x="23" y="1821"/>
                  </a:cubicBezTo>
                  <a:cubicBezTo>
                    <a:pt x="0" y="1867"/>
                    <a:pt x="0" y="1935"/>
                    <a:pt x="23" y="1981"/>
                  </a:cubicBezTo>
                  <a:cubicBezTo>
                    <a:pt x="69" y="2049"/>
                    <a:pt x="114" y="2072"/>
                    <a:pt x="183" y="2072"/>
                  </a:cubicBezTo>
                  <a:cubicBezTo>
                    <a:pt x="229" y="2072"/>
                    <a:pt x="297" y="2049"/>
                    <a:pt x="320" y="1981"/>
                  </a:cubicBezTo>
                  <a:cubicBezTo>
                    <a:pt x="548" y="1638"/>
                    <a:pt x="754" y="1296"/>
                    <a:pt x="1050" y="976"/>
                  </a:cubicBezTo>
                  <a:cubicBezTo>
                    <a:pt x="1324" y="680"/>
                    <a:pt x="1644" y="406"/>
                    <a:pt x="1986" y="177"/>
                  </a:cubicBezTo>
                  <a:cubicBezTo>
                    <a:pt x="2081" y="121"/>
                    <a:pt x="2034" y="1"/>
                    <a:pt x="1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9"/>
            <p:cNvSpPr/>
            <p:nvPr/>
          </p:nvSpPr>
          <p:spPr>
            <a:xfrm>
              <a:off x="5648040" y="425039"/>
              <a:ext cx="85566" cy="32067"/>
            </a:xfrm>
            <a:custGeom>
              <a:avLst/>
              <a:gdLst/>
              <a:ahLst/>
              <a:cxnLst/>
              <a:rect l="l" t="t" r="r" b="b"/>
              <a:pathLst>
                <a:path w="1553" h="582" extrusionOk="0">
                  <a:moveTo>
                    <a:pt x="133" y="0"/>
                  </a:moveTo>
                  <a:cubicBezTo>
                    <a:pt x="74" y="0"/>
                    <a:pt x="20" y="59"/>
                    <a:pt x="1" y="119"/>
                  </a:cubicBezTo>
                  <a:cubicBezTo>
                    <a:pt x="1" y="210"/>
                    <a:pt x="46" y="278"/>
                    <a:pt x="115" y="301"/>
                  </a:cubicBezTo>
                  <a:cubicBezTo>
                    <a:pt x="320" y="347"/>
                    <a:pt x="526" y="415"/>
                    <a:pt x="731" y="461"/>
                  </a:cubicBezTo>
                  <a:cubicBezTo>
                    <a:pt x="822" y="507"/>
                    <a:pt x="936" y="507"/>
                    <a:pt x="1028" y="530"/>
                  </a:cubicBezTo>
                  <a:cubicBezTo>
                    <a:pt x="1120" y="548"/>
                    <a:pt x="1227" y="581"/>
                    <a:pt x="1325" y="581"/>
                  </a:cubicBezTo>
                  <a:cubicBezTo>
                    <a:pt x="1349" y="581"/>
                    <a:pt x="1371" y="580"/>
                    <a:pt x="1393" y="575"/>
                  </a:cubicBezTo>
                  <a:cubicBezTo>
                    <a:pt x="1484" y="575"/>
                    <a:pt x="1530" y="484"/>
                    <a:pt x="1530" y="415"/>
                  </a:cubicBezTo>
                  <a:cubicBezTo>
                    <a:pt x="1553" y="347"/>
                    <a:pt x="1507" y="278"/>
                    <a:pt x="1439" y="233"/>
                  </a:cubicBezTo>
                  <a:cubicBezTo>
                    <a:pt x="1347" y="187"/>
                    <a:pt x="1233" y="164"/>
                    <a:pt x="1119" y="142"/>
                  </a:cubicBezTo>
                  <a:cubicBezTo>
                    <a:pt x="1028" y="119"/>
                    <a:pt x="914" y="96"/>
                    <a:pt x="800" y="73"/>
                  </a:cubicBezTo>
                  <a:cubicBezTo>
                    <a:pt x="594" y="50"/>
                    <a:pt x="366" y="27"/>
                    <a:pt x="160" y="5"/>
                  </a:cubicBezTo>
                  <a:cubicBezTo>
                    <a:pt x="151" y="2"/>
                    <a:pt x="142"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9"/>
            <p:cNvSpPr/>
            <p:nvPr/>
          </p:nvSpPr>
          <p:spPr>
            <a:xfrm>
              <a:off x="5635477" y="385038"/>
              <a:ext cx="109479" cy="20166"/>
            </a:xfrm>
            <a:custGeom>
              <a:avLst/>
              <a:gdLst/>
              <a:ahLst/>
              <a:cxnLst/>
              <a:rect l="l" t="t" r="r" b="b"/>
              <a:pathLst>
                <a:path w="1987" h="366" extrusionOk="0">
                  <a:moveTo>
                    <a:pt x="1644" y="0"/>
                  </a:moveTo>
                  <a:cubicBezTo>
                    <a:pt x="1575" y="0"/>
                    <a:pt x="1507" y="23"/>
                    <a:pt x="1438" y="23"/>
                  </a:cubicBezTo>
                  <a:cubicBezTo>
                    <a:pt x="1301" y="23"/>
                    <a:pt x="1142" y="23"/>
                    <a:pt x="1005" y="46"/>
                  </a:cubicBezTo>
                  <a:cubicBezTo>
                    <a:pt x="708" y="46"/>
                    <a:pt x="411" y="69"/>
                    <a:pt x="137" y="69"/>
                  </a:cubicBezTo>
                  <a:cubicBezTo>
                    <a:pt x="0" y="91"/>
                    <a:pt x="0" y="274"/>
                    <a:pt x="137" y="297"/>
                  </a:cubicBezTo>
                  <a:cubicBezTo>
                    <a:pt x="411" y="297"/>
                    <a:pt x="708" y="320"/>
                    <a:pt x="1005" y="320"/>
                  </a:cubicBezTo>
                  <a:cubicBezTo>
                    <a:pt x="1142" y="343"/>
                    <a:pt x="1301" y="343"/>
                    <a:pt x="1438" y="343"/>
                  </a:cubicBezTo>
                  <a:cubicBezTo>
                    <a:pt x="1507" y="343"/>
                    <a:pt x="1575" y="365"/>
                    <a:pt x="1644" y="365"/>
                  </a:cubicBezTo>
                  <a:cubicBezTo>
                    <a:pt x="1712" y="343"/>
                    <a:pt x="1804" y="320"/>
                    <a:pt x="1872" y="297"/>
                  </a:cubicBezTo>
                  <a:cubicBezTo>
                    <a:pt x="1986" y="274"/>
                    <a:pt x="1986" y="91"/>
                    <a:pt x="1872" y="69"/>
                  </a:cubicBezTo>
                  <a:cubicBezTo>
                    <a:pt x="1804" y="46"/>
                    <a:pt x="1712" y="23"/>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9"/>
            <p:cNvSpPr/>
            <p:nvPr/>
          </p:nvSpPr>
          <p:spPr>
            <a:xfrm>
              <a:off x="4882175" y="323383"/>
              <a:ext cx="158460" cy="150306"/>
            </a:xfrm>
            <a:custGeom>
              <a:avLst/>
              <a:gdLst/>
              <a:ahLst/>
              <a:cxnLst/>
              <a:rect l="l" t="t" r="r" b="b"/>
              <a:pathLst>
                <a:path w="2876" h="2728" extrusionOk="0">
                  <a:moveTo>
                    <a:pt x="2762" y="1"/>
                  </a:moveTo>
                  <a:cubicBezTo>
                    <a:pt x="2328" y="46"/>
                    <a:pt x="1872" y="206"/>
                    <a:pt x="1438" y="366"/>
                  </a:cubicBezTo>
                  <a:cubicBezTo>
                    <a:pt x="1004" y="526"/>
                    <a:pt x="593" y="731"/>
                    <a:pt x="160" y="959"/>
                  </a:cubicBezTo>
                  <a:cubicBezTo>
                    <a:pt x="0" y="1028"/>
                    <a:pt x="68" y="1279"/>
                    <a:pt x="228" y="1325"/>
                  </a:cubicBezTo>
                  <a:cubicBezTo>
                    <a:pt x="725" y="1479"/>
                    <a:pt x="1247" y="1556"/>
                    <a:pt x="1775" y="1556"/>
                  </a:cubicBezTo>
                  <a:cubicBezTo>
                    <a:pt x="1846" y="1556"/>
                    <a:pt x="1916" y="1554"/>
                    <a:pt x="1987" y="1552"/>
                  </a:cubicBezTo>
                  <a:lnTo>
                    <a:pt x="1987" y="1552"/>
                  </a:lnTo>
                  <a:cubicBezTo>
                    <a:pt x="1902" y="1694"/>
                    <a:pt x="1805" y="1834"/>
                    <a:pt x="1689" y="1964"/>
                  </a:cubicBezTo>
                  <a:cubicBezTo>
                    <a:pt x="1484" y="2146"/>
                    <a:pt x="1278" y="2283"/>
                    <a:pt x="1027" y="2420"/>
                  </a:cubicBezTo>
                  <a:cubicBezTo>
                    <a:pt x="885" y="2502"/>
                    <a:pt x="960" y="2728"/>
                    <a:pt x="1107" y="2728"/>
                  </a:cubicBezTo>
                  <a:cubicBezTo>
                    <a:pt x="1125" y="2728"/>
                    <a:pt x="1144" y="2724"/>
                    <a:pt x="1164" y="2717"/>
                  </a:cubicBezTo>
                  <a:cubicBezTo>
                    <a:pt x="1186" y="2709"/>
                    <a:pt x="1209" y="2700"/>
                    <a:pt x="1231" y="2691"/>
                  </a:cubicBezTo>
                  <a:lnTo>
                    <a:pt x="1231" y="2691"/>
                  </a:lnTo>
                  <a:cubicBezTo>
                    <a:pt x="1231" y="2692"/>
                    <a:pt x="1232" y="2693"/>
                    <a:pt x="1233" y="2694"/>
                  </a:cubicBezTo>
                  <a:cubicBezTo>
                    <a:pt x="1235" y="2692"/>
                    <a:pt x="1238" y="2690"/>
                    <a:pt x="1240" y="2687"/>
                  </a:cubicBezTo>
                  <a:lnTo>
                    <a:pt x="1240" y="2687"/>
                  </a:lnTo>
                  <a:cubicBezTo>
                    <a:pt x="1606" y="2535"/>
                    <a:pt x="1931" y="2254"/>
                    <a:pt x="2177" y="1924"/>
                  </a:cubicBezTo>
                  <a:lnTo>
                    <a:pt x="2177" y="1924"/>
                  </a:lnTo>
                  <a:cubicBezTo>
                    <a:pt x="2219" y="1891"/>
                    <a:pt x="2262" y="1859"/>
                    <a:pt x="2305" y="1827"/>
                  </a:cubicBezTo>
                  <a:cubicBezTo>
                    <a:pt x="2357" y="1810"/>
                    <a:pt x="2344" y="1753"/>
                    <a:pt x="2305" y="1736"/>
                  </a:cubicBezTo>
                  <a:lnTo>
                    <a:pt x="2305" y="1736"/>
                  </a:lnTo>
                  <a:cubicBezTo>
                    <a:pt x="2365" y="1639"/>
                    <a:pt x="2419" y="1539"/>
                    <a:pt x="2465" y="1439"/>
                  </a:cubicBezTo>
                  <a:cubicBezTo>
                    <a:pt x="2508" y="1331"/>
                    <a:pt x="2470" y="1163"/>
                    <a:pt x="2332" y="1163"/>
                  </a:cubicBezTo>
                  <a:cubicBezTo>
                    <a:pt x="2323" y="1163"/>
                    <a:pt x="2315" y="1164"/>
                    <a:pt x="2305" y="1165"/>
                  </a:cubicBezTo>
                  <a:cubicBezTo>
                    <a:pt x="2235" y="1167"/>
                    <a:pt x="2166" y="1168"/>
                    <a:pt x="2097" y="1168"/>
                  </a:cubicBezTo>
                  <a:cubicBezTo>
                    <a:pt x="1662" y="1168"/>
                    <a:pt x="1243" y="1123"/>
                    <a:pt x="821" y="1044"/>
                  </a:cubicBezTo>
                  <a:lnTo>
                    <a:pt x="821" y="1044"/>
                  </a:lnTo>
                  <a:cubicBezTo>
                    <a:pt x="1065" y="907"/>
                    <a:pt x="1320" y="776"/>
                    <a:pt x="1575" y="663"/>
                  </a:cubicBezTo>
                  <a:cubicBezTo>
                    <a:pt x="1986" y="457"/>
                    <a:pt x="2397" y="320"/>
                    <a:pt x="2808" y="138"/>
                  </a:cubicBezTo>
                  <a:cubicBezTo>
                    <a:pt x="2876" y="115"/>
                    <a:pt x="2830"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9"/>
            <p:cNvSpPr/>
            <p:nvPr/>
          </p:nvSpPr>
          <p:spPr>
            <a:xfrm>
              <a:off x="5048516" y="345753"/>
              <a:ext cx="243696" cy="122867"/>
            </a:xfrm>
            <a:custGeom>
              <a:avLst/>
              <a:gdLst/>
              <a:ahLst/>
              <a:cxnLst/>
              <a:rect l="l" t="t" r="r" b="b"/>
              <a:pathLst>
                <a:path w="4423" h="2230" extrusionOk="0">
                  <a:moveTo>
                    <a:pt x="760" y="0"/>
                  </a:moveTo>
                  <a:cubicBezTo>
                    <a:pt x="734" y="0"/>
                    <a:pt x="711" y="15"/>
                    <a:pt x="702" y="51"/>
                  </a:cubicBezTo>
                  <a:cubicBezTo>
                    <a:pt x="519" y="713"/>
                    <a:pt x="245" y="1352"/>
                    <a:pt x="40" y="2014"/>
                  </a:cubicBezTo>
                  <a:cubicBezTo>
                    <a:pt x="1" y="2130"/>
                    <a:pt x="77" y="2230"/>
                    <a:pt x="184" y="2230"/>
                  </a:cubicBezTo>
                  <a:cubicBezTo>
                    <a:pt x="204" y="2230"/>
                    <a:pt x="224" y="2227"/>
                    <a:pt x="245" y="2220"/>
                  </a:cubicBezTo>
                  <a:cubicBezTo>
                    <a:pt x="947" y="2044"/>
                    <a:pt x="1550" y="1618"/>
                    <a:pt x="2009" y="1057"/>
                  </a:cubicBezTo>
                  <a:lnTo>
                    <a:pt x="2009" y="1057"/>
                  </a:lnTo>
                  <a:cubicBezTo>
                    <a:pt x="2069" y="1332"/>
                    <a:pt x="2087" y="1610"/>
                    <a:pt x="2071" y="1900"/>
                  </a:cubicBezTo>
                  <a:cubicBezTo>
                    <a:pt x="2071" y="2005"/>
                    <a:pt x="2178" y="2083"/>
                    <a:pt x="2280" y="2083"/>
                  </a:cubicBezTo>
                  <a:cubicBezTo>
                    <a:pt x="2311" y="2083"/>
                    <a:pt x="2341" y="2076"/>
                    <a:pt x="2368" y="2060"/>
                  </a:cubicBezTo>
                  <a:cubicBezTo>
                    <a:pt x="2741" y="1793"/>
                    <a:pt x="3101" y="1498"/>
                    <a:pt x="3458" y="1209"/>
                  </a:cubicBezTo>
                  <a:lnTo>
                    <a:pt x="3458" y="1209"/>
                  </a:lnTo>
                  <a:cubicBezTo>
                    <a:pt x="3483" y="1629"/>
                    <a:pt x="3625" y="2106"/>
                    <a:pt x="4046" y="2106"/>
                  </a:cubicBezTo>
                  <a:cubicBezTo>
                    <a:pt x="4098" y="2106"/>
                    <a:pt x="4155" y="2099"/>
                    <a:pt x="4217" y="2083"/>
                  </a:cubicBezTo>
                  <a:cubicBezTo>
                    <a:pt x="4422" y="2037"/>
                    <a:pt x="4354" y="1740"/>
                    <a:pt x="4171" y="1740"/>
                  </a:cubicBezTo>
                  <a:cubicBezTo>
                    <a:pt x="3829" y="1717"/>
                    <a:pt x="3783" y="1147"/>
                    <a:pt x="3806" y="896"/>
                  </a:cubicBezTo>
                  <a:cubicBezTo>
                    <a:pt x="3824" y="787"/>
                    <a:pt x="3741" y="663"/>
                    <a:pt x="3637" y="663"/>
                  </a:cubicBezTo>
                  <a:cubicBezTo>
                    <a:pt x="3611" y="663"/>
                    <a:pt x="3583" y="672"/>
                    <a:pt x="3555" y="690"/>
                  </a:cubicBezTo>
                  <a:cubicBezTo>
                    <a:pt x="3175" y="961"/>
                    <a:pt x="2796" y="1233"/>
                    <a:pt x="2428" y="1526"/>
                  </a:cubicBezTo>
                  <a:lnTo>
                    <a:pt x="2428" y="1526"/>
                  </a:lnTo>
                  <a:cubicBezTo>
                    <a:pt x="2391" y="1219"/>
                    <a:pt x="2328" y="914"/>
                    <a:pt x="2231" y="622"/>
                  </a:cubicBezTo>
                  <a:cubicBezTo>
                    <a:pt x="2205" y="544"/>
                    <a:pt x="2135" y="503"/>
                    <a:pt x="2067" y="503"/>
                  </a:cubicBezTo>
                  <a:cubicBezTo>
                    <a:pt x="2015" y="503"/>
                    <a:pt x="1964" y="527"/>
                    <a:pt x="1934" y="576"/>
                  </a:cubicBezTo>
                  <a:cubicBezTo>
                    <a:pt x="1558" y="1130"/>
                    <a:pt x="1027" y="1530"/>
                    <a:pt x="432" y="1790"/>
                  </a:cubicBezTo>
                  <a:lnTo>
                    <a:pt x="432" y="1790"/>
                  </a:lnTo>
                  <a:cubicBezTo>
                    <a:pt x="557" y="1222"/>
                    <a:pt x="665" y="632"/>
                    <a:pt x="838" y="74"/>
                  </a:cubicBezTo>
                  <a:cubicBezTo>
                    <a:pt x="838" y="33"/>
                    <a:pt x="797" y="0"/>
                    <a:pt x="7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9"/>
            <p:cNvSpPr/>
            <p:nvPr/>
          </p:nvSpPr>
          <p:spPr>
            <a:xfrm>
              <a:off x="5416517" y="336827"/>
              <a:ext cx="117137" cy="134107"/>
            </a:xfrm>
            <a:custGeom>
              <a:avLst/>
              <a:gdLst/>
              <a:ahLst/>
              <a:cxnLst/>
              <a:rect l="l" t="t" r="r" b="b"/>
              <a:pathLst>
                <a:path w="2126" h="2434" extrusionOk="0">
                  <a:moveTo>
                    <a:pt x="152" y="1"/>
                  </a:moveTo>
                  <a:cubicBezTo>
                    <a:pt x="66" y="1"/>
                    <a:pt x="1" y="102"/>
                    <a:pt x="71" y="190"/>
                  </a:cubicBezTo>
                  <a:cubicBezTo>
                    <a:pt x="665" y="738"/>
                    <a:pt x="1053" y="1491"/>
                    <a:pt x="1213" y="2268"/>
                  </a:cubicBezTo>
                  <a:cubicBezTo>
                    <a:pt x="1227" y="2382"/>
                    <a:pt x="1322" y="2434"/>
                    <a:pt x="1419" y="2434"/>
                  </a:cubicBezTo>
                  <a:cubicBezTo>
                    <a:pt x="1477" y="2434"/>
                    <a:pt x="1535" y="2416"/>
                    <a:pt x="1578" y="2382"/>
                  </a:cubicBezTo>
                  <a:cubicBezTo>
                    <a:pt x="1760" y="2199"/>
                    <a:pt x="1897" y="1971"/>
                    <a:pt x="1989" y="1743"/>
                  </a:cubicBezTo>
                  <a:cubicBezTo>
                    <a:pt x="2080" y="1514"/>
                    <a:pt x="2126" y="1263"/>
                    <a:pt x="2034" y="1035"/>
                  </a:cubicBezTo>
                  <a:cubicBezTo>
                    <a:pt x="2013" y="981"/>
                    <a:pt x="1966" y="958"/>
                    <a:pt x="1917" y="958"/>
                  </a:cubicBezTo>
                  <a:cubicBezTo>
                    <a:pt x="1863" y="958"/>
                    <a:pt x="1807" y="987"/>
                    <a:pt x="1783" y="1035"/>
                  </a:cubicBezTo>
                  <a:cubicBezTo>
                    <a:pt x="1692" y="1195"/>
                    <a:pt x="1692" y="1400"/>
                    <a:pt x="1601" y="1583"/>
                  </a:cubicBezTo>
                  <a:cubicBezTo>
                    <a:pt x="1578" y="1643"/>
                    <a:pt x="1548" y="1698"/>
                    <a:pt x="1513" y="1751"/>
                  </a:cubicBezTo>
                  <a:lnTo>
                    <a:pt x="1513" y="1751"/>
                  </a:lnTo>
                  <a:cubicBezTo>
                    <a:pt x="1408" y="1478"/>
                    <a:pt x="1275" y="1212"/>
                    <a:pt x="1121" y="966"/>
                  </a:cubicBezTo>
                  <a:cubicBezTo>
                    <a:pt x="870" y="601"/>
                    <a:pt x="573" y="305"/>
                    <a:pt x="231" y="31"/>
                  </a:cubicBezTo>
                  <a:cubicBezTo>
                    <a:pt x="205" y="10"/>
                    <a:pt x="178"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9"/>
            <p:cNvSpPr/>
            <p:nvPr/>
          </p:nvSpPr>
          <p:spPr>
            <a:xfrm>
              <a:off x="5343347" y="335945"/>
              <a:ext cx="214384" cy="138680"/>
            </a:xfrm>
            <a:custGeom>
              <a:avLst/>
              <a:gdLst/>
              <a:ahLst/>
              <a:cxnLst/>
              <a:rect l="l" t="t" r="r" b="b"/>
              <a:pathLst>
                <a:path w="3891" h="2517" extrusionOk="0">
                  <a:moveTo>
                    <a:pt x="3728" y="1"/>
                  </a:moveTo>
                  <a:cubicBezTo>
                    <a:pt x="3706" y="1"/>
                    <a:pt x="3683" y="8"/>
                    <a:pt x="3659" y="24"/>
                  </a:cubicBezTo>
                  <a:cubicBezTo>
                    <a:pt x="2776" y="571"/>
                    <a:pt x="1907" y="1118"/>
                    <a:pt x="1020" y="1644"/>
                  </a:cubicBezTo>
                  <a:lnTo>
                    <a:pt x="1020" y="1644"/>
                  </a:lnTo>
                  <a:cubicBezTo>
                    <a:pt x="1016" y="1644"/>
                    <a:pt x="1012" y="1644"/>
                    <a:pt x="1008" y="1644"/>
                  </a:cubicBezTo>
                  <a:cubicBezTo>
                    <a:pt x="969" y="1644"/>
                    <a:pt x="929" y="1658"/>
                    <a:pt x="897" y="1690"/>
                  </a:cubicBezTo>
                  <a:cubicBezTo>
                    <a:pt x="879" y="1711"/>
                    <a:pt x="860" y="1731"/>
                    <a:pt x="842" y="1750"/>
                  </a:cubicBezTo>
                  <a:lnTo>
                    <a:pt x="842" y="1750"/>
                  </a:lnTo>
                  <a:cubicBezTo>
                    <a:pt x="641" y="1868"/>
                    <a:pt x="439" y="1985"/>
                    <a:pt x="235" y="2101"/>
                  </a:cubicBezTo>
                  <a:cubicBezTo>
                    <a:pt x="1" y="2229"/>
                    <a:pt x="145" y="2516"/>
                    <a:pt x="351" y="2516"/>
                  </a:cubicBezTo>
                  <a:cubicBezTo>
                    <a:pt x="365" y="2516"/>
                    <a:pt x="380" y="2515"/>
                    <a:pt x="395" y="2512"/>
                  </a:cubicBezTo>
                  <a:cubicBezTo>
                    <a:pt x="685" y="2476"/>
                    <a:pt x="946" y="2295"/>
                    <a:pt x="1087" y="2051"/>
                  </a:cubicBezTo>
                  <a:lnTo>
                    <a:pt x="1087" y="2051"/>
                  </a:lnTo>
                  <a:cubicBezTo>
                    <a:pt x="1982" y="1429"/>
                    <a:pt x="2889" y="822"/>
                    <a:pt x="3796" y="229"/>
                  </a:cubicBezTo>
                  <a:cubicBezTo>
                    <a:pt x="3890" y="154"/>
                    <a:pt x="3829" y="1"/>
                    <a:pt x="3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 name="Google Shape;604;p9"/>
          <p:cNvGrpSpPr/>
          <p:nvPr/>
        </p:nvGrpSpPr>
        <p:grpSpPr>
          <a:xfrm rot="580202">
            <a:off x="8106379" y="809879"/>
            <a:ext cx="1992339" cy="288823"/>
            <a:chOff x="3773650" y="2280300"/>
            <a:chExt cx="904000" cy="131050"/>
          </a:xfrm>
        </p:grpSpPr>
        <p:sp>
          <p:nvSpPr>
            <p:cNvPr id="605" name="Google Shape;605;p9"/>
            <p:cNvSpPr/>
            <p:nvPr/>
          </p:nvSpPr>
          <p:spPr>
            <a:xfrm>
              <a:off x="3773650" y="2313850"/>
              <a:ext cx="96425" cy="92125"/>
            </a:xfrm>
            <a:custGeom>
              <a:avLst/>
              <a:gdLst/>
              <a:ahLst/>
              <a:cxnLst/>
              <a:rect l="l" t="t" r="r" b="b"/>
              <a:pathLst>
                <a:path w="3857" h="3685" extrusionOk="0">
                  <a:moveTo>
                    <a:pt x="149" y="1"/>
                  </a:moveTo>
                  <a:cubicBezTo>
                    <a:pt x="71" y="1"/>
                    <a:pt x="1" y="115"/>
                    <a:pt x="73" y="188"/>
                  </a:cubicBezTo>
                  <a:cubicBezTo>
                    <a:pt x="667" y="804"/>
                    <a:pt x="1237" y="1397"/>
                    <a:pt x="1853" y="2014"/>
                  </a:cubicBezTo>
                  <a:cubicBezTo>
                    <a:pt x="2150" y="2287"/>
                    <a:pt x="2424" y="2584"/>
                    <a:pt x="2721" y="2881"/>
                  </a:cubicBezTo>
                  <a:cubicBezTo>
                    <a:pt x="2881" y="3018"/>
                    <a:pt x="3040" y="3178"/>
                    <a:pt x="3177" y="3315"/>
                  </a:cubicBezTo>
                  <a:cubicBezTo>
                    <a:pt x="3314" y="3452"/>
                    <a:pt x="3474" y="3657"/>
                    <a:pt x="3657" y="3680"/>
                  </a:cubicBezTo>
                  <a:cubicBezTo>
                    <a:pt x="3671" y="3683"/>
                    <a:pt x="3686" y="3684"/>
                    <a:pt x="3699" y="3684"/>
                  </a:cubicBezTo>
                  <a:cubicBezTo>
                    <a:pt x="3792" y="3684"/>
                    <a:pt x="3856" y="3619"/>
                    <a:pt x="3816" y="3520"/>
                  </a:cubicBezTo>
                  <a:cubicBezTo>
                    <a:pt x="3771" y="3337"/>
                    <a:pt x="3588" y="3200"/>
                    <a:pt x="3474" y="3086"/>
                  </a:cubicBezTo>
                  <a:cubicBezTo>
                    <a:pt x="3314" y="2927"/>
                    <a:pt x="3177" y="2790"/>
                    <a:pt x="3018" y="2630"/>
                  </a:cubicBezTo>
                  <a:cubicBezTo>
                    <a:pt x="2721" y="2333"/>
                    <a:pt x="2401" y="2059"/>
                    <a:pt x="2082" y="1762"/>
                  </a:cubicBezTo>
                  <a:cubicBezTo>
                    <a:pt x="1465" y="1169"/>
                    <a:pt x="849" y="621"/>
                    <a:pt x="210" y="28"/>
                  </a:cubicBezTo>
                  <a:cubicBezTo>
                    <a:pt x="191" y="9"/>
                    <a:pt x="170" y="1"/>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9"/>
            <p:cNvSpPr/>
            <p:nvPr/>
          </p:nvSpPr>
          <p:spPr>
            <a:xfrm>
              <a:off x="3778550" y="2314825"/>
              <a:ext cx="72400" cy="86400"/>
            </a:xfrm>
            <a:custGeom>
              <a:avLst/>
              <a:gdLst/>
              <a:ahLst/>
              <a:cxnLst/>
              <a:rect l="l" t="t" r="r" b="b"/>
              <a:pathLst>
                <a:path w="2896" h="3456" extrusionOk="0">
                  <a:moveTo>
                    <a:pt x="2761" y="1"/>
                  </a:moveTo>
                  <a:cubicBezTo>
                    <a:pt x="2735" y="1"/>
                    <a:pt x="2708" y="11"/>
                    <a:pt x="2685" y="34"/>
                  </a:cubicBezTo>
                  <a:cubicBezTo>
                    <a:pt x="2228" y="559"/>
                    <a:pt x="1794" y="1084"/>
                    <a:pt x="1338" y="1632"/>
                  </a:cubicBezTo>
                  <a:cubicBezTo>
                    <a:pt x="1110" y="1883"/>
                    <a:pt x="881" y="2134"/>
                    <a:pt x="653" y="2408"/>
                  </a:cubicBezTo>
                  <a:cubicBezTo>
                    <a:pt x="562" y="2522"/>
                    <a:pt x="448" y="2659"/>
                    <a:pt x="334" y="2773"/>
                  </a:cubicBezTo>
                  <a:cubicBezTo>
                    <a:pt x="219" y="2910"/>
                    <a:pt x="83" y="3047"/>
                    <a:pt x="37" y="3230"/>
                  </a:cubicBezTo>
                  <a:cubicBezTo>
                    <a:pt x="0" y="3357"/>
                    <a:pt x="109" y="3456"/>
                    <a:pt x="224" y="3456"/>
                  </a:cubicBezTo>
                  <a:cubicBezTo>
                    <a:pt x="253" y="3456"/>
                    <a:pt x="283" y="3449"/>
                    <a:pt x="311" y="3435"/>
                  </a:cubicBezTo>
                  <a:cubicBezTo>
                    <a:pt x="471" y="3344"/>
                    <a:pt x="562" y="3184"/>
                    <a:pt x="653" y="3070"/>
                  </a:cubicBezTo>
                  <a:cubicBezTo>
                    <a:pt x="744" y="2933"/>
                    <a:pt x="859" y="2796"/>
                    <a:pt x="950" y="2659"/>
                  </a:cubicBezTo>
                  <a:cubicBezTo>
                    <a:pt x="1178" y="2385"/>
                    <a:pt x="1384" y="2089"/>
                    <a:pt x="1589" y="1792"/>
                  </a:cubicBezTo>
                  <a:cubicBezTo>
                    <a:pt x="2023" y="1244"/>
                    <a:pt x="2434" y="696"/>
                    <a:pt x="2844" y="149"/>
                  </a:cubicBezTo>
                  <a:cubicBezTo>
                    <a:pt x="2895" y="81"/>
                    <a:pt x="2833" y="1"/>
                    <a:pt x="2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9"/>
            <p:cNvSpPr/>
            <p:nvPr/>
          </p:nvSpPr>
          <p:spPr>
            <a:xfrm>
              <a:off x="3874325" y="2280300"/>
              <a:ext cx="34700" cy="45675"/>
            </a:xfrm>
            <a:custGeom>
              <a:avLst/>
              <a:gdLst/>
              <a:ahLst/>
              <a:cxnLst/>
              <a:rect l="l" t="t" r="r" b="b"/>
              <a:pathLst>
                <a:path w="1388" h="1827" extrusionOk="0">
                  <a:moveTo>
                    <a:pt x="429" y="0"/>
                  </a:moveTo>
                  <a:cubicBezTo>
                    <a:pt x="383" y="0"/>
                    <a:pt x="360" y="23"/>
                    <a:pt x="314" y="23"/>
                  </a:cubicBezTo>
                  <a:lnTo>
                    <a:pt x="109" y="23"/>
                  </a:lnTo>
                  <a:cubicBezTo>
                    <a:pt x="103" y="22"/>
                    <a:pt x="97" y="21"/>
                    <a:pt x="92" y="21"/>
                  </a:cubicBezTo>
                  <a:cubicBezTo>
                    <a:pt x="15" y="21"/>
                    <a:pt x="1" y="162"/>
                    <a:pt x="86" y="183"/>
                  </a:cubicBezTo>
                  <a:cubicBezTo>
                    <a:pt x="155" y="206"/>
                    <a:pt x="246" y="206"/>
                    <a:pt x="292" y="229"/>
                  </a:cubicBezTo>
                  <a:cubicBezTo>
                    <a:pt x="337" y="229"/>
                    <a:pt x="337" y="251"/>
                    <a:pt x="383" y="274"/>
                  </a:cubicBezTo>
                  <a:lnTo>
                    <a:pt x="497" y="274"/>
                  </a:lnTo>
                  <a:cubicBezTo>
                    <a:pt x="599" y="303"/>
                    <a:pt x="691" y="323"/>
                    <a:pt x="786" y="340"/>
                  </a:cubicBezTo>
                  <a:lnTo>
                    <a:pt x="786" y="340"/>
                  </a:lnTo>
                  <a:cubicBezTo>
                    <a:pt x="726" y="530"/>
                    <a:pt x="652" y="717"/>
                    <a:pt x="565" y="890"/>
                  </a:cubicBezTo>
                  <a:cubicBezTo>
                    <a:pt x="451" y="1119"/>
                    <a:pt x="314" y="1347"/>
                    <a:pt x="155" y="1552"/>
                  </a:cubicBezTo>
                  <a:cubicBezTo>
                    <a:pt x="63" y="1666"/>
                    <a:pt x="177" y="1803"/>
                    <a:pt x="292" y="1803"/>
                  </a:cubicBezTo>
                  <a:lnTo>
                    <a:pt x="794" y="1803"/>
                  </a:lnTo>
                  <a:cubicBezTo>
                    <a:pt x="885" y="1826"/>
                    <a:pt x="976" y="1826"/>
                    <a:pt x="1045" y="1826"/>
                  </a:cubicBezTo>
                  <a:cubicBezTo>
                    <a:pt x="1159" y="1826"/>
                    <a:pt x="1205" y="1781"/>
                    <a:pt x="1296" y="1735"/>
                  </a:cubicBezTo>
                  <a:cubicBezTo>
                    <a:pt x="1364" y="1712"/>
                    <a:pt x="1387" y="1621"/>
                    <a:pt x="1319" y="1598"/>
                  </a:cubicBezTo>
                  <a:cubicBezTo>
                    <a:pt x="1250" y="1552"/>
                    <a:pt x="1182" y="1507"/>
                    <a:pt x="1090" y="1507"/>
                  </a:cubicBezTo>
                  <a:cubicBezTo>
                    <a:pt x="999" y="1484"/>
                    <a:pt x="908" y="1484"/>
                    <a:pt x="817" y="1484"/>
                  </a:cubicBezTo>
                  <a:lnTo>
                    <a:pt x="597" y="1484"/>
                  </a:lnTo>
                  <a:cubicBezTo>
                    <a:pt x="696" y="1341"/>
                    <a:pt x="789" y="1189"/>
                    <a:pt x="862" y="1027"/>
                  </a:cubicBezTo>
                  <a:cubicBezTo>
                    <a:pt x="976" y="776"/>
                    <a:pt x="1090" y="525"/>
                    <a:pt x="1136" y="251"/>
                  </a:cubicBezTo>
                  <a:cubicBezTo>
                    <a:pt x="1159" y="137"/>
                    <a:pt x="1090" y="69"/>
                    <a:pt x="999" y="46"/>
                  </a:cubicBezTo>
                  <a:cubicBezTo>
                    <a:pt x="839" y="46"/>
                    <a:pt x="680" y="23"/>
                    <a:pt x="543" y="23"/>
                  </a:cubicBezTo>
                  <a:cubicBezTo>
                    <a:pt x="497" y="23"/>
                    <a:pt x="451"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9"/>
            <p:cNvSpPr/>
            <p:nvPr/>
          </p:nvSpPr>
          <p:spPr>
            <a:xfrm>
              <a:off x="3951225" y="2350475"/>
              <a:ext cx="66775" cy="10500"/>
            </a:xfrm>
            <a:custGeom>
              <a:avLst/>
              <a:gdLst/>
              <a:ahLst/>
              <a:cxnLst/>
              <a:rect l="l" t="t" r="r" b="b"/>
              <a:pathLst>
                <a:path w="2671" h="420" extrusionOk="0">
                  <a:moveTo>
                    <a:pt x="2557" y="1"/>
                  </a:moveTo>
                  <a:cubicBezTo>
                    <a:pt x="2351" y="1"/>
                    <a:pt x="2146" y="46"/>
                    <a:pt x="1940" y="69"/>
                  </a:cubicBezTo>
                  <a:cubicBezTo>
                    <a:pt x="1735" y="115"/>
                    <a:pt x="1552" y="138"/>
                    <a:pt x="1347" y="138"/>
                  </a:cubicBezTo>
                  <a:cubicBezTo>
                    <a:pt x="1173" y="157"/>
                    <a:pt x="1000" y="164"/>
                    <a:pt x="826" y="164"/>
                  </a:cubicBezTo>
                  <a:cubicBezTo>
                    <a:pt x="589" y="164"/>
                    <a:pt x="352" y="151"/>
                    <a:pt x="114" y="138"/>
                  </a:cubicBezTo>
                  <a:cubicBezTo>
                    <a:pt x="23" y="138"/>
                    <a:pt x="0" y="275"/>
                    <a:pt x="92" y="297"/>
                  </a:cubicBezTo>
                  <a:cubicBezTo>
                    <a:pt x="410" y="386"/>
                    <a:pt x="742" y="420"/>
                    <a:pt x="1078" y="420"/>
                  </a:cubicBezTo>
                  <a:cubicBezTo>
                    <a:pt x="1175" y="420"/>
                    <a:pt x="1272" y="417"/>
                    <a:pt x="1370" y="412"/>
                  </a:cubicBezTo>
                  <a:cubicBezTo>
                    <a:pt x="1575" y="412"/>
                    <a:pt x="1781" y="389"/>
                    <a:pt x="1986" y="366"/>
                  </a:cubicBezTo>
                  <a:cubicBezTo>
                    <a:pt x="2214" y="320"/>
                    <a:pt x="2420" y="297"/>
                    <a:pt x="2602" y="161"/>
                  </a:cubicBezTo>
                  <a:cubicBezTo>
                    <a:pt x="2671" y="115"/>
                    <a:pt x="2648" y="24"/>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9"/>
            <p:cNvSpPr/>
            <p:nvPr/>
          </p:nvSpPr>
          <p:spPr>
            <a:xfrm>
              <a:off x="4281325" y="2317800"/>
              <a:ext cx="81925" cy="41625"/>
            </a:xfrm>
            <a:custGeom>
              <a:avLst/>
              <a:gdLst/>
              <a:ahLst/>
              <a:cxnLst/>
              <a:rect l="l" t="t" r="r" b="b"/>
              <a:pathLst>
                <a:path w="3277" h="1665" extrusionOk="0">
                  <a:moveTo>
                    <a:pt x="162" y="0"/>
                  </a:moveTo>
                  <a:cubicBezTo>
                    <a:pt x="65" y="0"/>
                    <a:pt x="1" y="171"/>
                    <a:pt x="103" y="212"/>
                  </a:cubicBezTo>
                  <a:cubicBezTo>
                    <a:pt x="606" y="509"/>
                    <a:pt x="1108" y="760"/>
                    <a:pt x="1633" y="1011"/>
                  </a:cubicBezTo>
                  <a:cubicBezTo>
                    <a:pt x="1884" y="1148"/>
                    <a:pt x="2135" y="1262"/>
                    <a:pt x="2386" y="1399"/>
                  </a:cubicBezTo>
                  <a:cubicBezTo>
                    <a:pt x="2523" y="1445"/>
                    <a:pt x="2637" y="1513"/>
                    <a:pt x="2774" y="1559"/>
                  </a:cubicBezTo>
                  <a:cubicBezTo>
                    <a:pt x="2880" y="1612"/>
                    <a:pt x="2959" y="1665"/>
                    <a:pt x="3063" y="1665"/>
                  </a:cubicBezTo>
                  <a:cubicBezTo>
                    <a:pt x="3093" y="1665"/>
                    <a:pt x="3126" y="1660"/>
                    <a:pt x="3162" y="1650"/>
                  </a:cubicBezTo>
                  <a:cubicBezTo>
                    <a:pt x="3253" y="1650"/>
                    <a:pt x="3276" y="1536"/>
                    <a:pt x="3230" y="1468"/>
                  </a:cubicBezTo>
                  <a:cubicBezTo>
                    <a:pt x="3162" y="1331"/>
                    <a:pt x="3025" y="1285"/>
                    <a:pt x="2888" y="1216"/>
                  </a:cubicBezTo>
                  <a:cubicBezTo>
                    <a:pt x="2774" y="1171"/>
                    <a:pt x="2660" y="1102"/>
                    <a:pt x="2523" y="1034"/>
                  </a:cubicBezTo>
                  <a:cubicBezTo>
                    <a:pt x="2272" y="920"/>
                    <a:pt x="2021" y="806"/>
                    <a:pt x="1770" y="691"/>
                  </a:cubicBezTo>
                  <a:cubicBezTo>
                    <a:pt x="1245" y="440"/>
                    <a:pt x="720" y="212"/>
                    <a:pt x="195" y="7"/>
                  </a:cubicBezTo>
                  <a:cubicBezTo>
                    <a:pt x="183" y="2"/>
                    <a:pt x="172" y="0"/>
                    <a:pt x="1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9"/>
            <p:cNvSpPr/>
            <p:nvPr/>
          </p:nvSpPr>
          <p:spPr>
            <a:xfrm>
              <a:off x="4292775" y="2301075"/>
              <a:ext cx="71425" cy="59350"/>
            </a:xfrm>
            <a:custGeom>
              <a:avLst/>
              <a:gdLst/>
              <a:ahLst/>
              <a:cxnLst/>
              <a:rect l="l" t="t" r="r" b="b"/>
              <a:pathLst>
                <a:path w="2857" h="2374" extrusionOk="0">
                  <a:moveTo>
                    <a:pt x="2640" y="1"/>
                  </a:moveTo>
                  <a:cubicBezTo>
                    <a:pt x="2608" y="1"/>
                    <a:pt x="2574" y="11"/>
                    <a:pt x="2544" y="37"/>
                  </a:cubicBezTo>
                  <a:cubicBezTo>
                    <a:pt x="2133" y="379"/>
                    <a:pt x="1723" y="744"/>
                    <a:pt x="1289" y="1087"/>
                  </a:cubicBezTo>
                  <a:cubicBezTo>
                    <a:pt x="1083" y="1246"/>
                    <a:pt x="878" y="1406"/>
                    <a:pt x="673" y="1589"/>
                  </a:cubicBezTo>
                  <a:cubicBezTo>
                    <a:pt x="467" y="1749"/>
                    <a:pt x="239" y="1908"/>
                    <a:pt x="79" y="2137"/>
                  </a:cubicBezTo>
                  <a:cubicBezTo>
                    <a:pt x="0" y="2255"/>
                    <a:pt x="126" y="2374"/>
                    <a:pt x="251" y="2374"/>
                  </a:cubicBezTo>
                  <a:cubicBezTo>
                    <a:pt x="270" y="2374"/>
                    <a:pt x="289" y="2371"/>
                    <a:pt x="307" y="2365"/>
                  </a:cubicBezTo>
                  <a:cubicBezTo>
                    <a:pt x="536" y="2251"/>
                    <a:pt x="718" y="2045"/>
                    <a:pt x="924" y="1863"/>
                  </a:cubicBezTo>
                  <a:cubicBezTo>
                    <a:pt x="1129" y="1680"/>
                    <a:pt x="1334" y="1497"/>
                    <a:pt x="1540" y="1315"/>
                  </a:cubicBezTo>
                  <a:cubicBezTo>
                    <a:pt x="1928" y="950"/>
                    <a:pt x="2339" y="584"/>
                    <a:pt x="2750" y="242"/>
                  </a:cubicBezTo>
                  <a:cubicBezTo>
                    <a:pt x="2856" y="135"/>
                    <a:pt x="2755" y="1"/>
                    <a:pt x="2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9"/>
            <p:cNvSpPr/>
            <p:nvPr/>
          </p:nvSpPr>
          <p:spPr>
            <a:xfrm>
              <a:off x="4423850" y="2348775"/>
              <a:ext cx="39825" cy="11425"/>
            </a:xfrm>
            <a:custGeom>
              <a:avLst/>
              <a:gdLst/>
              <a:ahLst/>
              <a:cxnLst/>
              <a:rect l="l" t="t" r="r" b="b"/>
              <a:pathLst>
                <a:path w="1593" h="457" extrusionOk="0">
                  <a:moveTo>
                    <a:pt x="1478" y="0"/>
                  </a:moveTo>
                  <a:cubicBezTo>
                    <a:pt x="1364" y="0"/>
                    <a:pt x="1250" y="92"/>
                    <a:pt x="1136" y="114"/>
                  </a:cubicBezTo>
                  <a:cubicBezTo>
                    <a:pt x="1045" y="160"/>
                    <a:pt x="930" y="183"/>
                    <a:pt x="816" y="206"/>
                  </a:cubicBezTo>
                  <a:cubicBezTo>
                    <a:pt x="702" y="229"/>
                    <a:pt x="588" y="240"/>
                    <a:pt x="474" y="240"/>
                  </a:cubicBezTo>
                  <a:cubicBezTo>
                    <a:pt x="360" y="240"/>
                    <a:pt x="246" y="229"/>
                    <a:pt x="132" y="206"/>
                  </a:cubicBezTo>
                  <a:cubicBezTo>
                    <a:pt x="126" y="204"/>
                    <a:pt x="120" y="203"/>
                    <a:pt x="114" y="203"/>
                  </a:cubicBezTo>
                  <a:cubicBezTo>
                    <a:pt x="35" y="203"/>
                    <a:pt x="1" y="344"/>
                    <a:pt x="86" y="365"/>
                  </a:cubicBezTo>
                  <a:cubicBezTo>
                    <a:pt x="253" y="426"/>
                    <a:pt x="431" y="457"/>
                    <a:pt x="605" y="457"/>
                  </a:cubicBezTo>
                  <a:cubicBezTo>
                    <a:pt x="692" y="457"/>
                    <a:pt x="778" y="449"/>
                    <a:pt x="862" y="434"/>
                  </a:cubicBezTo>
                  <a:cubicBezTo>
                    <a:pt x="976" y="434"/>
                    <a:pt x="1113" y="388"/>
                    <a:pt x="1227" y="343"/>
                  </a:cubicBezTo>
                  <a:cubicBezTo>
                    <a:pt x="1341" y="297"/>
                    <a:pt x="1501" y="251"/>
                    <a:pt x="1570" y="137"/>
                  </a:cubicBezTo>
                  <a:cubicBezTo>
                    <a:pt x="1592" y="92"/>
                    <a:pt x="1547" y="0"/>
                    <a:pt x="1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9"/>
            <p:cNvSpPr/>
            <p:nvPr/>
          </p:nvSpPr>
          <p:spPr>
            <a:xfrm>
              <a:off x="4420275" y="2351625"/>
              <a:ext cx="12575" cy="9725"/>
            </a:xfrm>
            <a:custGeom>
              <a:avLst/>
              <a:gdLst/>
              <a:ahLst/>
              <a:cxnLst/>
              <a:rect l="l" t="t" r="r" b="b"/>
              <a:pathLst>
                <a:path w="503" h="389" extrusionOk="0">
                  <a:moveTo>
                    <a:pt x="252" y="0"/>
                  </a:moveTo>
                  <a:cubicBezTo>
                    <a:pt x="1" y="0"/>
                    <a:pt x="1" y="388"/>
                    <a:pt x="252" y="388"/>
                  </a:cubicBezTo>
                  <a:cubicBezTo>
                    <a:pt x="503" y="388"/>
                    <a:pt x="503"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9"/>
            <p:cNvSpPr/>
            <p:nvPr/>
          </p:nvSpPr>
          <p:spPr>
            <a:xfrm>
              <a:off x="4422500" y="2331500"/>
              <a:ext cx="40025" cy="21350"/>
            </a:xfrm>
            <a:custGeom>
              <a:avLst/>
              <a:gdLst/>
              <a:ahLst/>
              <a:cxnLst/>
              <a:rect l="l" t="t" r="r" b="b"/>
              <a:pathLst>
                <a:path w="1601" h="854" extrusionOk="0">
                  <a:moveTo>
                    <a:pt x="1452" y="1"/>
                  </a:moveTo>
                  <a:cubicBezTo>
                    <a:pt x="1418" y="1"/>
                    <a:pt x="1384" y="7"/>
                    <a:pt x="1350" y="7"/>
                  </a:cubicBezTo>
                  <a:cubicBezTo>
                    <a:pt x="1258" y="7"/>
                    <a:pt x="1190" y="7"/>
                    <a:pt x="1121" y="29"/>
                  </a:cubicBezTo>
                  <a:cubicBezTo>
                    <a:pt x="962" y="52"/>
                    <a:pt x="825" y="121"/>
                    <a:pt x="688" y="166"/>
                  </a:cubicBezTo>
                  <a:cubicBezTo>
                    <a:pt x="437" y="303"/>
                    <a:pt x="208" y="486"/>
                    <a:pt x="49" y="714"/>
                  </a:cubicBezTo>
                  <a:cubicBezTo>
                    <a:pt x="1" y="778"/>
                    <a:pt x="76" y="853"/>
                    <a:pt x="149" y="853"/>
                  </a:cubicBezTo>
                  <a:cubicBezTo>
                    <a:pt x="180" y="853"/>
                    <a:pt x="211" y="840"/>
                    <a:pt x="231" y="805"/>
                  </a:cubicBezTo>
                  <a:cubicBezTo>
                    <a:pt x="368" y="600"/>
                    <a:pt x="574" y="463"/>
                    <a:pt x="802" y="349"/>
                  </a:cubicBezTo>
                  <a:cubicBezTo>
                    <a:pt x="916" y="303"/>
                    <a:pt x="1030" y="258"/>
                    <a:pt x="1167" y="235"/>
                  </a:cubicBezTo>
                  <a:cubicBezTo>
                    <a:pt x="1236" y="212"/>
                    <a:pt x="1281" y="189"/>
                    <a:pt x="1350" y="189"/>
                  </a:cubicBezTo>
                  <a:cubicBezTo>
                    <a:pt x="1418" y="166"/>
                    <a:pt x="1487" y="189"/>
                    <a:pt x="1555" y="143"/>
                  </a:cubicBezTo>
                  <a:cubicBezTo>
                    <a:pt x="1601" y="121"/>
                    <a:pt x="1601" y="52"/>
                    <a:pt x="1555" y="29"/>
                  </a:cubicBezTo>
                  <a:cubicBezTo>
                    <a:pt x="1521" y="7"/>
                    <a:pt x="1487" y="1"/>
                    <a:pt x="1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9"/>
            <p:cNvSpPr/>
            <p:nvPr/>
          </p:nvSpPr>
          <p:spPr>
            <a:xfrm>
              <a:off x="4508025" y="2297250"/>
              <a:ext cx="76625" cy="63475"/>
            </a:xfrm>
            <a:custGeom>
              <a:avLst/>
              <a:gdLst/>
              <a:ahLst/>
              <a:cxnLst/>
              <a:rect l="l" t="t" r="r" b="b"/>
              <a:pathLst>
                <a:path w="3065" h="2539" extrusionOk="0">
                  <a:moveTo>
                    <a:pt x="1089" y="0"/>
                  </a:moveTo>
                  <a:cubicBezTo>
                    <a:pt x="1038" y="0"/>
                    <a:pt x="989" y="3"/>
                    <a:pt x="942" y="7"/>
                  </a:cubicBezTo>
                  <a:cubicBezTo>
                    <a:pt x="645" y="30"/>
                    <a:pt x="348" y="144"/>
                    <a:pt x="97" y="304"/>
                  </a:cubicBezTo>
                  <a:cubicBezTo>
                    <a:pt x="0" y="362"/>
                    <a:pt x="51" y="501"/>
                    <a:pt x="138" y="501"/>
                  </a:cubicBezTo>
                  <a:cubicBezTo>
                    <a:pt x="154" y="501"/>
                    <a:pt x="171" y="497"/>
                    <a:pt x="188" y="486"/>
                  </a:cubicBezTo>
                  <a:cubicBezTo>
                    <a:pt x="417" y="372"/>
                    <a:pt x="645" y="327"/>
                    <a:pt x="896" y="304"/>
                  </a:cubicBezTo>
                  <a:cubicBezTo>
                    <a:pt x="930" y="304"/>
                    <a:pt x="973" y="302"/>
                    <a:pt x="1019" y="302"/>
                  </a:cubicBezTo>
                  <a:cubicBezTo>
                    <a:pt x="1158" y="302"/>
                    <a:pt x="1330" y="315"/>
                    <a:pt x="1398" y="418"/>
                  </a:cubicBezTo>
                  <a:cubicBezTo>
                    <a:pt x="1467" y="532"/>
                    <a:pt x="1375" y="646"/>
                    <a:pt x="1330" y="737"/>
                  </a:cubicBezTo>
                  <a:cubicBezTo>
                    <a:pt x="1216" y="897"/>
                    <a:pt x="1079" y="1057"/>
                    <a:pt x="942" y="1217"/>
                  </a:cubicBezTo>
                  <a:cubicBezTo>
                    <a:pt x="691" y="1536"/>
                    <a:pt x="417" y="1879"/>
                    <a:pt x="143" y="2221"/>
                  </a:cubicBezTo>
                  <a:cubicBezTo>
                    <a:pt x="74" y="2312"/>
                    <a:pt x="120" y="2472"/>
                    <a:pt x="257" y="2495"/>
                  </a:cubicBezTo>
                  <a:cubicBezTo>
                    <a:pt x="713" y="2495"/>
                    <a:pt x="1170" y="2495"/>
                    <a:pt x="1649" y="2518"/>
                  </a:cubicBezTo>
                  <a:cubicBezTo>
                    <a:pt x="1886" y="2518"/>
                    <a:pt x="2136" y="2538"/>
                    <a:pt x="2381" y="2538"/>
                  </a:cubicBezTo>
                  <a:cubicBezTo>
                    <a:pt x="2585" y="2538"/>
                    <a:pt x="2786" y="2524"/>
                    <a:pt x="2973" y="2472"/>
                  </a:cubicBezTo>
                  <a:cubicBezTo>
                    <a:pt x="3064" y="2449"/>
                    <a:pt x="3064" y="2335"/>
                    <a:pt x="2973" y="2312"/>
                  </a:cubicBezTo>
                  <a:cubicBezTo>
                    <a:pt x="2562" y="2175"/>
                    <a:pt x="2083" y="2221"/>
                    <a:pt x="1649" y="2198"/>
                  </a:cubicBezTo>
                  <a:cubicBezTo>
                    <a:pt x="1283" y="2198"/>
                    <a:pt x="931" y="2185"/>
                    <a:pt x="582" y="2179"/>
                  </a:cubicBezTo>
                  <a:lnTo>
                    <a:pt x="582" y="2179"/>
                  </a:lnTo>
                  <a:cubicBezTo>
                    <a:pt x="832" y="1858"/>
                    <a:pt x="1085" y="1537"/>
                    <a:pt x="1352" y="1217"/>
                  </a:cubicBezTo>
                  <a:cubicBezTo>
                    <a:pt x="1558" y="943"/>
                    <a:pt x="1900" y="600"/>
                    <a:pt x="1672" y="235"/>
                  </a:cubicBezTo>
                  <a:cubicBezTo>
                    <a:pt x="1542" y="50"/>
                    <a:pt x="1307"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9"/>
            <p:cNvSpPr/>
            <p:nvPr/>
          </p:nvSpPr>
          <p:spPr>
            <a:xfrm>
              <a:off x="4618525" y="2309325"/>
              <a:ext cx="59125" cy="102025"/>
            </a:xfrm>
            <a:custGeom>
              <a:avLst/>
              <a:gdLst/>
              <a:ahLst/>
              <a:cxnLst/>
              <a:rect l="l" t="t" r="r" b="b"/>
              <a:pathLst>
                <a:path w="2365" h="4081" extrusionOk="0">
                  <a:moveTo>
                    <a:pt x="1595" y="1"/>
                  </a:moveTo>
                  <a:cubicBezTo>
                    <a:pt x="1252" y="1"/>
                    <a:pt x="946" y="287"/>
                    <a:pt x="767" y="574"/>
                  </a:cubicBezTo>
                  <a:cubicBezTo>
                    <a:pt x="604" y="825"/>
                    <a:pt x="482" y="1104"/>
                    <a:pt x="394" y="1392"/>
                  </a:cubicBezTo>
                  <a:lnTo>
                    <a:pt x="394" y="1392"/>
                  </a:lnTo>
                  <a:cubicBezTo>
                    <a:pt x="342" y="1087"/>
                    <a:pt x="291" y="784"/>
                    <a:pt x="242" y="483"/>
                  </a:cubicBezTo>
                  <a:cubicBezTo>
                    <a:pt x="233" y="417"/>
                    <a:pt x="189" y="390"/>
                    <a:pt x="142" y="390"/>
                  </a:cubicBezTo>
                  <a:cubicBezTo>
                    <a:pt x="75" y="390"/>
                    <a:pt x="0" y="447"/>
                    <a:pt x="14" y="528"/>
                  </a:cubicBezTo>
                  <a:cubicBezTo>
                    <a:pt x="88" y="1070"/>
                    <a:pt x="163" y="1607"/>
                    <a:pt x="237" y="2141"/>
                  </a:cubicBezTo>
                  <a:lnTo>
                    <a:pt x="237" y="2141"/>
                  </a:lnTo>
                  <a:cubicBezTo>
                    <a:pt x="154" y="2768"/>
                    <a:pt x="247" y="3393"/>
                    <a:pt x="493" y="3975"/>
                  </a:cubicBezTo>
                  <a:cubicBezTo>
                    <a:pt x="530" y="4048"/>
                    <a:pt x="595" y="4081"/>
                    <a:pt x="658" y="4081"/>
                  </a:cubicBezTo>
                  <a:cubicBezTo>
                    <a:pt x="753" y="4081"/>
                    <a:pt x="840" y="4007"/>
                    <a:pt x="813" y="3884"/>
                  </a:cubicBezTo>
                  <a:cubicBezTo>
                    <a:pt x="733" y="3385"/>
                    <a:pt x="649" y="2887"/>
                    <a:pt x="564" y="2390"/>
                  </a:cubicBezTo>
                  <a:lnTo>
                    <a:pt x="564" y="2390"/>
                  </a:lnTo>
                  <a:cubicBezTo>
                    <a:pt x="585" y="1808"/>
                    <a:pt x="746" y="1235"/>
                    <a:pt x="1064" y="734"/>
                  </a:cubicBezTo>
                  <a:cubicBezTo>
                    <a:pt x="1172" y="561"/>
                    <a:pt x="1342" y="367"/>
                    <a:pt x="1573" y="367"/>
                  </a:cubicBezTo>
                  <a:cubicBezTo>
                    <a:pt x="1586" y="367"/>
                    <a:pt x="1599" y="367"/>
                    <a:pt x="1612" y="369"/>
                  </a:cubicBezTo>
                  <a:cubicBezTo>
                    <a:pt x="1794" y="369"/>
                    <a:pt x="1908" y="551"/>
                    <a:pt x="1931" y="711"/>
                  </a:cubicBezTo>
                  <a:cubicBezTo>
                    <a:pt x="1954" y="1213"/>
                    <a:pt x="1224" y="1327"/>
                    <a:pt x="881" y="1510"/>
                  </a:cubicBezTo>
                  <a:cubicBezTo>
                    <a:pt x="735" y="1594"/>
                    <a:pt x="819" y="1812"/>
                    <a:pt x="975" y="1812"/>
                  </a:cubicBezTo>
                  <a:cubicBezTo>
                    <a:pt x="989" y="1812"/>
                    <a:pt x="1003" y="1810"/>
                    <a:pt x="1018" y="1807"/>
                  </a:cubicBezTo>
                  <a:cubicBezTo>
                    <a:pt x="1452" y="1738"/>
                    <a:pt x="2000" y="1464"/>
                    <a:pt x="2205" y="1053"/>
                  </a:cubicBezTo>
                  <a:cubicBezTo>
                    <a:pt x="2365" y="711"/>
                    <a:pt x="2228" y="232"/>
                    <a:pt x="1886" y="72"/>
                  </a:cubicBezTo>
                  <a:cubicBezTo>
                    <a:pt x="1787" y="23"/>
                    <a:pt x="1690" y="1"/>
                    <a:pt x="1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9"/>
            <p:cNvSpPr/>
            <p:nvPr/>
          </p:nvSpPr>
          <p:spPr>
            <a:xfrm>
              <a:off x="4061925" y="2290925"/>
              <a:ext cx="174625" cy="97750"/>
            </a:xfrm>
            <a:custGeom>
              <a:avLst/>
              <a:gdLst/>
              <a:ahLst/>
              <a:cxnLst/>
              <a:rect l="l" t="t" r="r" b="b"/>
              <a:pathLst>
                <a:path w="6985" h="3910" extrusionOk="0">
                  <a:moveTo>
                    <a:pt x="4389" y="0"/>
                  </a:moveTo>
                  <a:cubicBezTo>
                    <a:pt x="4344" y="0"/>
                    <a:pt x="4302" y="23"/>
                    <a:pt x="4292" y="77"/>
                  </a:cubicBezTo>
                  <a:cubicBezTo>
                    <a:pt x="4246" y="374"/>
                    <a:pt x="4223" y="648"/>
                    <a:pt x="4132" y="922"/>
                  </a:cubicBezTo>
                  <a:cubicBezTo>
                    <a:pt x="4040" y="1196"/>
                    <a:pt x="3926" y="1493"/>
                    <a:pt x="3789" y="1766"/>
                  </a:cubicBezTo>
                  <a:cubicBezTo>
                    <a:pt x="3605" y="2134"/>
                    <a:pt x="3360" y="2478"/>
                    <a:pt x="3099" y="2806"/>
                  </a:cubicBezTo>
                  <a:lnTo>
                    <a:pt x="3099" y="2806"/>
                  </a:lnTo>
                  <a:cubicBezTo>
                    <a:pt x="3031" y="2406"/>
                    <a:pt x="2960" y="2006"/>
                    <a:pt x="2876" y="1607"/>
                  </a:cubicBezTo>
                  <a:cubicBezTo>
                    <a:pt x="2856" y="1502"/>
                    <a:pt x="2782" y="1460"/>
                    <a:pt x="2702" y="1460"/>
                  </a:cubicBezTo>
                  <a:cubicBezTo>
                    <a:pt x="2607" y="1460"/>
                    <a:pt x="2503" y="1520"/>
                    <a:pt x="2466" y="1607"/>
                  </a:cubicBezTo>
                  <a:cubicBezTo>
                    <a:pt x="2163" y="2312"/>
                    <a:pt x="1398" y="2804"/>
                    <a:pt x="642" y="2831"/>
                  </a:cubicBezTo>
                  <a:lnTo>
                    <a:pt x="642" y="2831"/>
                  </a:lnTo>
                  <a:cubicBezTo>
                    <a:pt x="811" y="2449"/>
                    <a:pt x="1031" y="2083"/>
                    <a:pt x="1324" y="1789"/>
                  </a:cubicBezTo>
                  <a:cubicBezTo>
                    <a:pt x="1689" y="1401"/>
                    <a:pt x="2123" y="1127"/>
                    <a:pt x="2557" y="831"/>
                  </a:cubicBezTo>
                  <a:cubicBezTo>
                    <a:pt x="2619" y="768"/>
                    <a:pt x="2587" y="668"/>
                    <a:pt x="2511" y="668"/>
                  </a:cubicBezTo>
                  <a:cubicBezTo>
                    <a:pt x="2504" y="668"/>
                    <a:pt x="2496" y="669"/>
                    <a:pt x="2488" y="671"/>
                  </a:cubicBezTo>
                  <a:cubicBezTo>
                    <a:pt x="1393" y="899"/>
                    <a:pt x="434" y="1972"/>
                    <a:pt x="46" y="2999"/>
                  </a:cubicBezTo>
                  <a:cubicBezTo>
                    <a:pt x="0" y="3113"/>
                    <a:pt x="92" y="3273"/>
                    <a:pt x="206" y="3296"/>
                  </a:cubicBezTo>
                  <a:cubicBezTo>
                    <a:pt x="325" y="3312"/>
                    <a:pt x="443" y="3320"/>
                    <a:pt x="559" y="3320"/>
                  </a:cubicBezTo>
                  <a:cubicBezTo>
                    <a:pt x="1364" y="3320"/>
                    <a:pt x="2095" y="2939"/>
                    <a:pt x="2560" y="2299"/>
                  </a:cubicBezTo>
                  <a:lnTo>
                    <a:pt x="2560" y="2299"/>
                  </a:lnTo>
                  <a:cubicBezTo>
                    <a:pt x="2622" y="2666"/>
                    <a:pt x="2687" y="3026"/>
                    <a:pt x="2762" y="3387"/>
                  </a:cubicBezTo>
                  <a:cubicBezTo>
                    <a:pt x="2774" y="3493"/>
                    <a:pt x="2853" y="3538"/>
                    <a:pt x="2939" y="3538"/>
                  </a:cubicBezTo>
                  <a:cubicBezTo>
                    <a:pt x="3019" y="3538"/>
                    <a:pt x="3106" y="3499"/>
                    <a:pt x="3150" y="3433"/>
                  </a:cubicBezTo>
                  <a:cubicBezTo>
                    <a:pt x="3493" y="2931"/>
                    <a:pt x="3721" y="2406"/>
                    <a:pt x="3949" y="1858"/>
                  </a:cubicBezTo>
                  <a:cubicBezTo>
                    <a:pt x="4063" y="1584"/>
                    <a:pt x="4155" y="1310"/>
                    <a:pt x="4246" y="1036"/>
                  </a:cubicBezTo>
                  <a:cubicBezTo>
                    <a:pt x="4282" y="920"/>
                    <a:pt x="4321" y="804"/>
                    <a:pt x="4359" y="688"/>
                  </a:cubicBezTo>
                  <a:lnTo>
                    <a:pt x="4359" y="688"/>
                  </a:lnTo>
                  <a:cubicBezTo>
                    <a:pt x="4424" y="1563"/>
                    <a:pt x="4277" y="2480"/>
                    <a:pt x="3881" y="3273"/>
                  </a:cubicBezTo>
                  <a:cubicBezTo>
                    <a:pt x="3802" y="3431"/>
                    <a:pt x="3941" y="3578"/>
                    <a:pt x="4080" y="3578"/>
                  </a:cubicBezTo>
                  <a:cubicBezTo>
                    <a:pt x="4142" y="3578"/>
                    <a:pt x="4204" y="3549"/>
                    <a:pt x="4246" y="3478"/>
                  </a:cubicBezTo>
                  <a:cubicBezTo>
                    <a:pt x="4537" y="3005"/>
                    <a:pt x="5032" y="2212"/>
                    <a:pt x="5637" y="2212"/>
                  </a:cubicBezTo>
                  <a:cubicBezTo>
                    <a:pt x="5791" y="2212"/>
                    <a:pt x="5951" y="2263"/>
                    <a:pt x="6118" y="2383"/>
                  </a:cubicBezTo>
                  <a:cubicBezTo>
                    <a:pt x="6437" y="2611"/>
                    <a:pt x="6483" y="2999"/>
                    <a:pt x="6095" y="3204"/>
                  </a:cubicBezTo>
                  <a:cubicBezTo>
                    <a:pt x="5912" y="3319"/>
                    <a:pt x="5684" y="3387"/>
                    <a:pt x="5456" y="3456"/>
                  </a:cubicBezTo>
                  <a:cubicBezTo>
                    <a:pt x="5423" y="3462"/>
                    <a:pt x="5387" y="3470"/>
                    <a:pt x="5349" y="3477"/>
                  </a:cubicBezTo>
                  <a:lnTo>
                    <a:pt x="5349" y="3477"/>
                  </a:lnTo>
                  <a:cubicBezTo>
                    <a:pt x="5506" y="3214"/>
                    <a:pt x="5222" y="2922"/>
                    <a:pt x="4956" y="2922"/>
                  </a:cubicBezTo>
                  <a:cubicBezTo>
                    <a:pt x="4840" y="2922"/>
                    <a:pt x="4728" y="2977"/>
                    <a:pt x="4657" y="3113"/>
                  </a:cubicBezTo>
                  <a:cubicBezTo>
                    <a:pt x="4520" y="3364"/>
                    <a:pt x="4657" y="3684"/>
                    <a:pt x="4885" y="3821"/>
                  </a:cubicBezTo>
                  <a:cubicBezTo>
                    <a:pt x="4998" y="3885"/>
                    <a:pt x="5116" y="3910"/>
                    <a:pt x="5235" y="3910"/>
                  </a:cubicBezTo>
                  <a:cubicBezTo>
                    <a:pt x="5453" y="3910"/>
                    <a:pt x="5674" y="3826"/>
                    <a:pt x="5866" y="3752"/>
                  </a:cubicBezTo>
                  <a:cubicBezTo>
                    <a:pt x="6391" y="3570"/>
                    <a:pt x="6985" y="3182"/>
                    <a:pt x="6757" y="2543"/>
                  </a:cubicBezTo>
                  <a:cubicBezTo>
                    <a:pt x="6598" y="2106"/>
                    <a:pt x="6111" y="1790"/>
                    <a:pt x="5642" y="1790"/>
                  </a:cubicBezTo>
                  <a:cubicBezTo>
                    <a:pt x="5571" y="1790"/>
                    <a:pt x="5501" y="1797"/>
                    <a:pt x="5433" y="1812"/>
                  </a:cubicBezTo>
                  <a:cubicBezTo>
                    <a:pt x="5093" y="1874"/>
                    <a:pt x="4818" y="2052"/>
                    <a:pt x="4585" y="2285"/>
                  </a:cubicBezTo>
                  <a:lnTo>
                    <a:pt x="4585" y="2285"/>
                  </a:lnTo>
                  <a:cubicBezTo>
                    <a:pt x="4712" y="1559"/>
                    <a:pt x="4699" y="823"/>
                    <a:pt x="4520" y="77"/>
                  </a:cubicBezTo>
                  <a:cubicBezTo>
                    <a:pt x="4496" y="29"/>
                    <a:pt x="4440" y="0"/>
                    <a:pt x="4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9"/>
          <p:cNvGrpSpPr/>
          <p:nvPr/>
        </p:nvGrpSpPr>
        <p:grpSpPr>
          <a:xfrm rot="-597311">
            <a:off x="2243148" y="-279499"/>
            <a:ext cx="1420524" cy="1161246"/>
            <a:chOff x="4048800" y="3400025"/>
            <a:chExt cx="974125" cy="796325"/>
          </a:xfrm>
        </p:grpSpPr>
        <p:sp>
          <p:nvSpPr>
            <p:cNvPr id="618" name="Google Shape;618;p9"/>
            <p:cNvSpPr/>
            <p:nvPr/>
          </p:nvSpPr>
          <p:spPr>
            <a:xfrm>
              <a:off x="4979200" y="3970425"/>
              <a:ext cx="26575" cy="36275"/>
            </a:xfrm>
            <a:custGeom>
              <a:avLst/>
              <a:gdLst/>
              <a:ahLst/>
              <a:cxnLst/>
              <a:rect l="l" t="t" r="r" b="b"/>
              <a:pathLst>
                <a:path w="1063" h="1451" extrusionOk="0">
                  <a:moveTo>
                    <a:pt x="924" y="1067"/>
                  </a:moveTo>
                  <a:cubicBezTo>
                    <a:pt x="925" y="1070"/>
                    <a:pt x="925" y="1073"/>
                    <a:pt x="925" y="1076"/>
                  </a:cubicBezTo>
                  <a:cubicBezTo>
                    <a:pt x="938" y="1076"/>
                    <a:pt x="930" y="1070"/>
                    <a:pt x="924" y="1067"/>
                  </a:cubicBezTo>
                  <a:close/>
                  <a:moveTo>
                    <a:pt x="71" y="1"/>
                  </a:moveTo>
                  <a:cubicBezTo>
                    <a:pt x="34" y="1"/>
                    <a:pt x="0" y="23"/>
                    <a:pt x="12" y="72"/>
                  </a:cubicBezTo>
                  <a:cubicBezTo>
                    <a:pt x="12" y="132"/>
                    <a:pt x="30" y="193"/>
                    <a:pt x="34" y="253"/>
                  </a:cubicBezTo>
                  <a:lnTo>
                    <a:pt x="34" y="253"/>
                  </a:lnTo>
                  <a:cubicBezTo>
                    <a:pt x="22" y="277"/>
                    <a:pt x="12" y="302"/>
                    <a:pt x="12" y="346"/>
                  </a:cubicBezTo>
                  <a:cubicBezTo>
                    <a:pt x="12" y="369"/>
                    <a:pt x="35" y="392"/>
                    <a:pt x="35" y="437"/>
                  </a:cubicBezTo>
                  <a:cubicBezTo>
                    <a:pt x="35" y="483"/>
                    <a:pt x="58" y="551"/>
                    <a:pt x="81" y="597"/>
                  </a:cubicBezTo>
                  <a:cubicBezTo>
                    <a:pt x="127" y="711"/>
                    <a:pt x="195" y="825"/>
                    <a:pt x="264" y="917"/>
                  </a:cubicBezTo>
                  <a:cubicBezTo>
                    <a:pt x="332" y="1031"/>
                    <a:pt x="401" y="1122"/>
                    <a:pt x="492" y="1213"/>
                  </a:cubicBezTo>
                  <a:cubicBezTo>
                    <a:pt x="537" y="1259"/>
                    <a:pt x="583" y="1305"/>
                    <a:pt x="652" y="1350"/>
                  </a:cubicBezTo>
                  <a:cubicBezTo>
                    <a:pt x="697" y="1373"/>
                    <a:pt x="743" y="1442"/>
                    <a:pt x="811" y="1442"/>
                  </a:cubicBezTo>
                  <a:cubicBezTo>
                    <a:pt x="834" y="1447"/>
                    <a:pt x="856" y="1450"/>
                    <a:pt x="876" y="1450"/>
                  </a:cubicBezTo>
                  <a:cubicBezTo>
                    <a:pt x="935" y="1450"/>
                    <a:pt x="983" y="1425"/>
                    <a:pt x="1017" y="1373"/>
                  </a:cubicBezTo>
                  <a:cubicBezTo>
                    <a:pt x="1062" y="1328"/>
                    <a:pt x="1062" y="1236"/>
                    <a:pt x="1040" y="1168"/>
                  </a:cubicBezTo>
                  <a:cubicBezTo>
                    <a:pt x="994" y="1122"/>
                    <a:pt x="971" y="1099"/>
                    <a:pt x="925" y="1076"/>
                  </a:cubicBezTo>
                  <a:cubicBezTo>
                    <a:pt x="918" y="1069"/>
                    <a:pt x="918" y="1066"/>
                    <a:pt x="920" y="1066"/>
                  </a:cubicBezTo>
                  <a:cubicBezTo>
                    <a:pt x="921" y="1066"/>
                    <a:pt x="923" y="1067"/>
                    <a:pt x="924" y="1067"/>
                  </a:cubicBezTo>
                  <a:lnTo>
                    <a:pt x="924" y="1067"/>
                  </a:lnTo>
                  <a:cubicBezTo>
                    <a:pt x="919" y="1053"/>
                    <a:pt x="903" y="1050"/>
                    <a:pt x="903" y="1031"/>
                  </a:cubicBezTo>
                  <a:cubicBezTo>
                    <a:pt x="857" y="1008"/>
                    <a:pt x="811" y="985"/>
                    <a:pt x="766" y="940"/>
                  </a:cubicBezTo>
                  <a:cubicBezTo>
                    <a:pt x="697" y="871"/>
                    <a:pt x="629" y="780"/>
                    <a:pt x="560" y="711"/>
                  </a:cubicBezTo>
                  <a:cubicBezTo>
                    <a:pt x="537" y="688"/>
                    <a:pt x="537" y="688"/>
                    <a:pt x="537" y="688"/>
                  </a:cubicBezTo>
                  <a:cubicBezTo>
                    <a:pt x="526" y="677"/>
                    <a:pt x="526" y="677"/>
                    <a:pt x="526" y="677"/>
                  </a:cubicBezTo>
                  <a:cubicBezTo>
                    <a:pt x="526" y="677"/>
                    <a:pt x="526" y="677"/>
                    <a:pt x="515" y="666"/>
                  </a:cubicBezTo>
                  <a:cubicBezTo>
                    <a:pt x="515" y="643"/>
                    <a:pt x="492" y="620"/>
                    <a:pt x="469" y="597"/>
                  </a:cubicBezTo>
                  <a:cubicBezTo>
                    <a:pt x="446" y="551"/>
                    <a:pt x="401" y="529"/>
                    <a:pt x="378" y="483"/>
                  </a:cubicBezTo>
                  <a:cubicBezTo>
                    <a:pt x="335" y="376"/>
                    <a:pt x="292" y="248"/>
                    <a:pt x="192" y="195"/>
                  </a:cubicBezTo>
                  <a:lnTo>
                    <a:pt x="192" y="195"/>
                  </a:lnTo>
                  <a:cubicBezTo>
                    <a:pt x="171" y="153"/>
                    <a:pt x="167" y="101"/>
                    <a:pt x="149" y="49"/>
                  </a:cubicBezTo>
                  <a:cubicBezTo>
                    <a:pt x="139" y="18"/>
                    <a:pt x="104"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9"/>
            <p:cNvGrpSpPr/>
            <p:nvPr/>
          </p:nvGrpSpPr>
          <p:grpSpPr>
            <a:xfrm>
              <a:off x="4048800" y="3400025"/>
              <a:ext cx="974125" cy="796325"/>
              <a:chOff x="4048800" y="3400025"/>
              <a:chExt cx="974125" cy="796325"/>
            </a:xfrm>
          </p:grpSpPr>
          <p:sp>
            <p:nvSpPr>
              <p:cNvPr id="620" name="Google Shape;620;p9"/>
              <p:cNvSpPr/>
              <p:nvPr/>
            </p:nvSpPr>
            <p:spPr>
              <a:xfrm>
                <a:off x="4132100" y="3400025"/>
                <a:ext cx="12600" cy="796325"/>
              </a:xfrm>
              <a:custGeom>
                <a:avLst/>
                <a:gdLst/>
                <a:ahLst/>
                <a:cxnLst/>
                <a:rect l="l" t="t" r="r" b="b"/>
                <a:pathLst>
                  <a:path w="504" h="31853" extrusionOk="0">
                    <a:moveTo>
                      <a:pt x="115" y="0"/>
                    </a:moveTo>
                    <a:cubicBezTo>
                      <a:pt x="69" y="0"/>
                      <a:pt x="24" y="29"/>
                      <a:pt x="24" y="86"/>
                    </a:cubicBezTo>
                    <a:cubicBezTo>
                      <a:pt x="24" y="4194"/>
                      <a:pt x="1" y="8303"/>
                      <a:pt x="24" y="12434"/>
                    </a:cubicBezTo>
                    <a:cubicBezTo>
                      <a:pt x="24" y="16543"/>
                      <a:pt x="47" y="20651"/>
                      <a:pt x="69" y="24760"/>
                    </a:cubicBezTo>
                    <a:cubicBezTo>
                      <a:pt x="92" y="27065"/>
                      <a:pt x="47" y="29393"/>
                      <a:pt x="138" y="31699"/>
                    </a:cubicBezTo>
                    <a:cubicBezTo>
                      <a:pt x="138" y="31801"/>
                      <a:pt x="218" y="31853"/>
                      <a:pt x="298" y="31853"/>
                    </a:cubicBezTo>
                    <a:cubicBezTo>
                      <a:pt x="378" y="31853"/>
                      <a:pt x="457" y="31801"/>
                      <a:pt x="457" y="31699"/>
                    </a:cubicBezTo>
                    <a:cubicBezTo>
                      <a:pt x="503" y="29644"/>
                      <a:pt x="457" y="27567"/>
                      <a:pt x="435" y="25513"/>
                    </a:cubicBezTo>
                    <a:cubicBezTo>
                      <a:pt x="435" y="23459"/>
                      <a:pt x="412" y="21405"/>
                      <a:pt x="389" y="19350"/>
                    </a:cubicBezTo>
                    <a:cubicBezTo>
                      <a:pt x="366" y="15242"/>
                      <a:pt x="343" y="11133"/>
                      <a:pt x="298" y="7025"/>
                    </a:cubicBezTo>
                    <a:cubicBezTo>
                      <a:pt x="252" y="4696"/>
                      <a:pt x="229" y="2391"/>
                      <a:pt x="206" y="86"/>
                    </a:cubicBezTo>
                    <a:cubicBezTo>
                      <a:pt x="206" y="29"/>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9"/>
              <p:cNvSpPr/>
              <p:nvPr/>
            </p:nvSpPr>
            <p:spPr>
              <a:xfrm>
                <a:off x="4048800" y="3793800"/>
                <a:ext cx="808050" cy="15900"/>
              </a:xfrm>
              <a:custGeom>
                <a:avLst/>
                <a:gdLst/>
                <a:ahLst/>
                <a:cxnLst/>
                <a:rect l="l" t="t" r="r" b="b"/>
                <a:pathLst>
                  <a:path w="32322" h="636" extrusionOk="0">
                    <a:moveTo>
                      <a:pt x="4269" y="1"/>
                    </a:moveTo>
                    <a:cubicBezTo>
                      <a:pt x="2892" y="1"/>
                      <a:pt x="1515" y="12"/>
                      <a:pt x="137" y="38"/>
                    </a:cubicBezTo>
                    <a:cubicBezTo>
                      <a:pt x="0" y="38"/>
                      <a:pt x="0" y="267"/>
                      <a:pt x="137" y="267"/>
                    </a:cubicBezTo>
                    <a:cubicBezTo>
                      <a:pt x="4314" y="267"/>
                      <a:pt x="8491" y="358"/>
                      <a:pt x="12668" y="472"/>
                    </a:cubicBezTo>
                    <a:cubicBezTo>
                      <a:pt x="16445" y="554"/>
                      <a:pt x="20204" y="636"/>
                      <a:pt x="23977" y="636"/>
                    </a:cubicBezTo>
                    <a:cubicBezTo>
                      <a:pt x="24422" y="636"/>
                      <a:pt x="24868" y="634"/>
                      <a:pt x="25314" y="632"/>
                    </a:cubicBezTo>
                    <a:cubicBezTo>
                      <a:pt x="26455" y="632"/>
                      <a:pt x="27619" y="609"/>
                      <a:pt x="28783" y="586"/>
                    </a:cubicBezTo>
                    <a:cubicBezTo>
                      <a:pt x="29377" y="563"/>
                      <a:pt x="29970" y="541"/>
                      <a:pt x="30563" y="518"/>
                    </a:cubicBezTo>
                    <a:cubicBezTo>
                      <a:pt x="31134" y="495"/>
                      <a:pt x="31705" y="472"/>
                      <a:pt x="32253" y="335"/>
                    </a:cubicBezTo>
                    <a:cubicBezTo>
                      <a:pt x="32321" y="312"/>
                      <a:pt x="32321" y="198"/>
                      <a:pt x="32253" y="198"/>
                    </a:cubicBezTo>
                    <a:cubicBezTo>
                      <a:pt x="31901" y="141"/>
                      <a:pt x="31544" y="122"/>
                      <a:pt x="31184" y="122"/>
                    </a:cubicBezTo>
                    <a:cubicBezTo>
                      <a:pt x="30539" y="122"/>
                      <a:pt x="29884" y="184"/>
                      <a:pt x="29240" y="198"/>
                    </a:cubicBezTo>
                    <a:cubicBezTo>
                      <a:pt x="28190" y="244"/>
                      <a:pt x="27140" y="267"/>
                      <a:pt x="26090" y="267"/>
                    </a:cubicBezTo>
                    <a:cubicBezTo>
                      <a:pt x="25040" y="278"/>
                      <a:pt x="23996" y="284"/>
                      <a:pt x="22951" y="284"/>
                    </a:cubicBezTo>
                    <a:cubicBezTo>
                      <a:pt x="21907" y="284"/>
                      <a:pt x="20863" y="278"/>
                      <a:pt x="19813" y="267"/>
                    </a:cubicBezTo>
                    <a:cubicBezTo>
                      <a:pt x="15590" y="198"/>
                      <a:pt x="11390" y="61"/>
                      <a:pt x="7190" y="16"/>
                    </a:cubicBezTo>
                    <a:cubicBezTo>
                      <a:pt x="6217" y="6"/>
                      <a:pt x="5243" y="1"/>
                      <a:pt x="42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9"/>
              <p:cNvSpPr/>
              <p:nvPr/>
            </p:nvSpPr>
            <p:spPr>
              <a:xfrm>
                <a:off x="4049950" y="3981350"/>
                <a:ext cx="864525" cy="36550"/>
              </a:xfrm>
              <a:custGeom>
                <a:avLst/>
                <a:gdLst/>
                <a:ahLst/>
                <a:cxnLst/>
                <a:rect l="l" t="t" r="r" b="b"/>
                <a:pathLst>
                  <a:path w="34581" h="1462" extrusionOk="0">
                    <a:moveTo>
                      <a:pt x="33165" y="0"/>
                    </a:moveTo>
                    <a:cubicBezTo>
                      <a:pt x="33051" y="23"/>
                      <a:pt x="33051" y="206"/>
                      <a:pt x="33165" y="206"/>
                    </a:cubicBezTo>
                    <a:cubicBezTo>
                      <a:pt x="33393" y="206"/>
                      <a:pt x="33667" y="548"/>
                      <a:pt x="33827" y="685"/>
                    </a:cubicBezTo>
                    <a:cubicBezTo>
                      <a:pt x="33846" y="701"/>
                      <a:pt x="33865" y="717"/>
                      <a:pt x="33884" y="734"/>
                    </a:cubicBezTo>
                    <a:lnTo>
                      <a:pt x="33884" y="734"/>
                    </a:lnTo>
                    <a:cubicBezTo>
                      <a:pt x="29603" y="943"/>
                      <a:pt x="25301" y="1028"/>
                      <a:pt x="20999" y="1050"/>
                    </a:cubicBezTo>
                    <a:cubicBezTo>
                      <a:pt x="16548" y="1073"/>
                      <a:pt x="12075" y="1073"/>
                      <a:pt x="7624" y="1119"/>
                    </a:cubicBezTo>
                    <a:cubicBezTo>
                      <a:pt x="5113" y="1142"/>
                      <a:pt x="2602" y="1164"/>
                      <a:pt x="114" y="1301"/>
                    </a:cubicBezTo>
                    <a:cubicBezTo>
                      <a:pt x="0" y="1301"/>
                      <a:pt x="0" y="1461"/>
                      <a:pt x="114" y="1461"/>
                    </a:cubicBezTo>
                    <a:cubicBezTo>
                      <a:pt x="2328" y="1461"/>
                      <a:pt x="4565" y="1438"/>
                      <a:pt x="6779" y="1438"/>
                    </a:cubicBezTo>
                    <a:lnTo>
                      <a:pt x="13513" y="1438"/>
                    </a:lnTo>
                    <a:cubicBezTo>
                      <a:pt x="17964" y="1416"/>
                      <a:pt x="22437" y="1393"/>
                      <a:pt x="26888" y="1279"/>
                    </a:cubicBezTo>
                    <a:cubicBezTo>
                      <a:pt x="29399" y="1233"/>
                      <a:pt x="31887" y="1142"/>
                      <a:pt x="34398" y="982"/>
                    </a:cubicBezTo>
                    <a:cubicBezTo>
                      <a:pt x="34580" y="982"/>
                      <a:pt x="34580" y="708"/>
                      <a:pt x="34398" y="708"/>
                    </a:cubicBezTo>
                    <a:cubicBezTo>
                      <a:pt x="34170" y="708"/>
                      <a:pt x="33941" y="411"/>
                      <a:pt x="33759" y="297"/>
                    </a:cubicBezTo>
                    <a:cubicBezTo>
                      <a:pt x="33599" y="160"/>
                      <a:pt x="33393" y="0"/>
                      <a:pt x="33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9"/>
              <p:cNvSpPr/>
              <p:nvPr/>
            </p:nvSpPr>
            <p:spPr>
              <a:xfrm>
                <a:off x="4182900" y="3425100"/>
                <a:ext cx="39975" cy="83325"/>
              </a:xfrm>
              <a:custGeom>
                <a:avLst/>
                <a:gdLst/>
                <a:ahLst/>
                <a:cxnLst/>
                <a:rect l="l" t="t" r="r" b="b"/>
                <a:pathLst>
                  <a:path w="1599" h="3333" extrusionOk="0">
                    <a:moveTo>
                      <a:pt x="188" y="0"/>
                    </a:moveTo>
                    <a:cubicBezTo>
                      <a:pt x="161" y="0"/>
                      <a:pt x="137" y="13"/>
                      <a:pt x="137" y="41"/>
                    </a:cubicBezTo>
                    <a:cubicBezTo>
                      <a:pt x="0" y="863"/>
                      <a:pt x="46" y="1708"/>
                      <a:pt x="251" y="2507"/>
                    </a:cubicBezTo>
                    <a:cubicBezTo>
                      <a:pt x="265" y="2562"/>
                      <a:pt x="313" y="2592"/>
                      <a:pt x="358" y="2592"/>
                    </a:cubicBezTo>
                    <a:cubicBezTo>
                      <a:pt x="387" y="2592"/>
                      <a:pt x="416" y="2579"/>
                      <a:pt x="434" y="2552"/>
                    </a:cubicBezTo>
                    <a:cubicBezTo>
                      <a:pt x="804" y="2216"/>
                      <a:pt x="1050" y="1755"/>
                      <a:pt x="1154" y="1262"/>
                    </a:cubicBezTo>
                    <a:lnTo>
                      <a:pt x="1154" y="1262"/>
                    </a:lnTo>
                    <a:cubicBezTo>
                      <a:pt x="1234" y="1508"/>
                      <a:pt x="1288" y="1760"/>
                      <a:pt x="1301" y="2004"/>
                    </a:cubicBezTo>
                    <a:cubicBezTo>
                      <a:pt x="1324" y="2210"/>
                      <a:pt x="1324" y="2415"/>
                      <a:pt x="1324" y="2621"/>
                    </a:cubicBezTo>
                    <a:cubicBezTo>
                      <a:pt x="1301" y="2826"/>
                      <a:pt x="1256" y="3031"/>
                      <a:pt x="1256" y="3237"/>
                    </a:cubicBezTo>
                    <a:cubicBezTo>
                      <a:pt x="1256" y="3293"/>
                      <a:pt x="1308" y="3332"/>
                      <a:pt x="1359" y="3332"/>
                    </a:cubicBezTo>
                    <a:cubicBezTo>
                      <a:pt x="1390" y="3332"/>
                      <a:pt x="1421" y="3317"/>
                      <a:pt x="1438" y="3283"/>
                    </a:cubicBezTo>
                    <a:cubicBezTo>
                      <a:pt x="1530" y="3100"/>
                      <a:pt x="1552" y="2849"/>
                      <a:pt x="1575" y="2643"/>
                    </a:cubicBezTo>
                    <a:cubicBezTo>
                      <a:pt x="1598" y="2415"/>
                      <a:pt x="1598" y="2187"/>
                      <a:pt x="1575" y="1959"/>
                    </a:cubicBezTo>
                    <a:cubicBezTo>
                      <a:pt x="1507" y="1502"/>
                      <a:pt x="1393" y="1069"/>
                      <a:pt x="1187" y="658"/>
                    </a:cubicBezTo>
                    <a:cubicBezTo>
                      <a:pt x="1161" y="613"/>
                      <a:pt x="1117" y="593"/>
                      <a:pt x="1073" y="593"/>
                    </a:cubicBezTo>
                    <a:cubicBezTo>
                      <a:pt x="1004" y="593"/>
                      <a:pt x="936" y="643"/>
                      <a:pt x="936" y="726"/>
                    </a:cubicBezTo>
                    <a:cubicBezTo>
                      <a:pt x="956" y="1274"/>
                      <a:pt x="778" y="1803"/>
                      <a:pt x="418" y="2235"/>
                    </a:cubicBezTo>
                    <a:lnTo>
                      <a:pt x="418" y="2235"/>
                    </a:lnTo>
                    <a:cubicBezTo>
                      <a:pt x="218" y="1523"/>
                      <a:pt x="168" y="794"/>
                      <a:pt x="251" y="64"/>
                    </a:cubicBezTo>
                    <a:cubicBezTo>
                      <a:pt x="265" y="24"/>
                      <a:pt x="224" y="0"/>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9"/>
              <p:cNvSpPr/>
              <p:nvPr/>
            </p:nvSpPr>
            <p:spPr>
              <a:xfrm>
                <a:off x="4081900" y="4048550"/>
                <a:ext cx="25700" cy="43950"/>
              </a:xfrm>
              <a:custGeom>
                <a:avLst/>
                <a:gdLst/>
                <a:ahLst/>
                <a:cxnLst/>
                <a:rect l="l" t="t" r="r" b="b"/>
                <a:pathLst>
                  <a:path w="1028" h="1758" extrusionOk="0">
                    <a:moveTo>
                      <a:pt x="665" y="0"/>
                    </a:moveTo>
                    <a:cubicBezTo>
                      <a:pt x="513" y="0"/>
                      <a:pt x="366" y="51"/>
                      <a:pt x="251" y="166"/>
                    </a:cubicBezTo>
                    <a:cubicBezTo>
                      <a:pt x="114" y="280"/>
                      <a:pt x="23" y="439"/>
                      <a:pt x="0" y="622"/>
                    </a:cubicBezTo>
                    <a:cubicBezTo>
                      <a:pt x="0" y="659"/>
                      <a:pt x="46" y="682"/>
                      <a:pt x="89" y="682"/>
                    </a:cubicBezTo>
                    <a:cubicBezTo>
                      <a:pt x="126" y="682"/>
                      <a:pt x="160" y="664"/>
                      <a:pt x="160" y="622"/>
                    </a:cubicBezTo>
                    <a:cubicBezTo>
                      <a:pt x="199" y="427"/>
                      <a:pt x="388" y="265"/>
                      <a:pt x="585" y="265"/>
                    </a:cubicBezTo>
                    <a:cubicBezTo>
                      <a:pt x="597" y="265"/>
                      <a:pt x="609" y="266"/>
                      <a:pt x="621" y="267"/>
                    </a:cubicBezTo>
                    <a:lnTo>
                      <a:pt x="621" y="267"/>
                    </a:lnTo>
                    <a:cubicBezTo>
                      <a:pt x="668" y="462"/>
                      <a:pt x="682" y="659"/>
                      <a:pt x="662" y="873"/>
                    </a:cubicBezTo>
                    <a:cubicBezTo>
                      <a:pt x="646" y="1040"/>
                      <a:pt x="593" y="1206"/>
                      <a:pt x="521" y="1364"/>
                    </a:cubicBezTo>
                    <a:lnTo>
                      <a:pt x="521" y="1364"/>
                    </a:lnTo>
                    <a:cubicBezTo>
                      <a:pt x="362" y="1180"/>
                      <a:pt x="317" y="897"/>
                      <a:pt x="411" y="690"/>
                    </a:cubicBezTo>
                    <a:cubicBezTo>
                      <a:pt x="460" y="609"/>
                      <a:pt x="392" y="539"/>
                      <a:pt x="325" y="539"/>
                    </a:cubicBezTo>
                    <a:cubicBezTo>
                      <a:pt x="298" y="539"/>
                      <a:pt x="271" y="550"/>
                      <a:pt x="251" y="576"/>
                    </a:cubicBezTo>
                    <a:cubicBezTo>
                      <a:pt x="69" y="942"/>
                      <a:pt x="137" y="1444"/>
                      <a:pt x="457" y="1718"/>
                    </a:cubicBezTo>
                    <a:cubicBezTo>
                      <a:pt x="484" y="1745"/>
                      <a:pt x="514" y="1757"/>
                      <a:pt x="546" y="1757"/>
                    </a:cubicBezTo>
                    <a:cubicBezTo>
                      <a:pt x="594" y="1757"/>
                      <a:pt x="644" y="1727"/>
                      <a:pt x="685" y="1672"/>
                    </a:cubicBezTo>
                    <a:cubicBezTo>
                      <a:pt x="982" y="1238"/>
                      <a:pt x="1027" y="599"/>
                      <a:pt x="845" y="97"/>
                    </a:cubicBezTo>
                    <a:cubicBezTo>
                      <a:pt x="845" y="74"/>
                      <a:pt x="799" y="29"/>
                      <a:pt x="754" y="6"/>
                    </a:cubicBezTo>
                    <a:cubicBezTo>
                      <a:pt x="724" y="2"/>
                      <a:pt x="694" y="0"/>
                      <a:pt x="6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9"/>
              <p:cNvSpPr/>
              <p:nvPr/>
            </p:nvSpPr>
            <p:spPr>
              <a:xfrm>
                <a:off x="4244525" y="3983150"/>
                <a:ext cx="16475" cy="46300"/>
              </a:xfrm>
              <a:custGeom>
                <a:avLst/>
                <a:gdLst/>
                <a:ahLst/>
                <a:cxnLst/>
                <a:rect l="l" t="t" r="r" b="b"/>
                <a:pathLst>
                  <a:path w="659" h="1852" extrusionOk="0">
                    <a:moveTo>
                      <a:pt x="211" y="1"/>
                    </a:moveTo>
                    <a:cubicBezTo>
                      <a:pt x="200" y="1"/>
                      <a:pt x="190" y="6"/>
                      <a:pt x="183" y="20"/>
                    </a:cubicBezTo>
                    <a:cubicBezTo>
                      <a:pt x="46" y="316"/>
                      <a:pt x="0" y="659"/>
                      <a:pt x="46" y="1001"/>
                    </a:cubicBezTo>
                    <a:cubicBezTo>
                      <a:pt x="69" y="1161"/>
                      <a:pt x="115" y="1321"/>
                      <a:pt x="206" y="1480"/>
                    </a:cubicBezTo>
                    <a:cubicBezTo>
                      <a:pt x="229" y="1549"/>
                      <a:pt x="274" y="1640"/>
                      <a:pt x="343" y="1709"/>
                    </a:cubicBezTo>
                    <a:cubicBezTo>
                      <a:pt x="389" y="1754"/>
                      <a:pt x="480" y="1800"/>
                      <a:pt x="548" y="1846"/>
                    </a:cubicBezTo>
                    <a:cubicBezTo>
                      <a:pt x="556" y="1850"/>
                      <a:pt x="565" y="1852"/>
                      <a:pt x="574" y="1852"/>
                    </a:cubicBezTo>
                    <a:cubicBezTo>
                      <a:pt x="615" y="1852"/>
                      <a:pt x="658" y="1811"/>
                      <a:pt x="640" y="1754"/>
                    </a:cubicBezTo>
                    <a:cubicBezTo>
                      <a:pt x="594" y="1686"/>
                      <a:pt x="571" y="1640"/>
                      <a:pt x="548" y="1572"/>
                    </a:cubicBezTo>
                    <a:cubicBezTo>
                      <a:pt x="525" y="1503"/>
                      <a:pt x="457" y="1435"/>
                      <a:pt x="411" y="1366"/>
                    </a:cubicBezTo>
                    <a:cubicBezTo>
                      <a:pt x="343" y="1229"/>
                      <a:pt x="297" y="1092"/>
                      <a:pt x="252" y="955"/>
                    </a:cubicBezTo>
                    <a:cubicBezTo>
                      <a:pt x="206" y="819"/>
                      <a:pt x="183" y="682"/>
                      <a:pt x="183" y="522"/>
                    </a:cubicBezTo>
                    <a:cubicBezTo>
                      <a:pt x="183" y="362"/>
                      <a:pt x="206" y="202"/>
                      <a:pt x="252" y="65"/>
                    </a:cubicBezTo>
                    <a:cubicBezTo>
                      <a:pt x="268" y="33"/>
                      <a:pt x="238"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9"/>
              <p:cNvSpPr/>
              <p:nvPr/>
            </p:nvSpPr>
            <p:spPr>
              <a:xfrm>
                <a:off x="4311300" y="3981200"/>
                <a:ext cx="14125" cy="43000"/>
              </a:xfrm>
              <a:custGeom>
                <a:avLst/>
                <a:gdLst/>
                <a:ahLst/>
                <a:cxnLst/>
                <a:rect l="l" t="t" r="r" b="b"/>
                <a:pathLst>
                  <a:path w="565" h="1720" extrusionOk="0">
                    <a:moveTo>
                      <a:pt x="177" y="0"/>
                    </a:moveTo>
                    <a:cubicBezTo>
                      <a:pt x="130" y="0"/>
                      <a:pt x="86" y="23"/>
                      <a:pt x="69" y="75"/>
                    </a:cubicBezTo>
                    <a:cubicBezTo>
                      <a:pt x="23" y="349"/>
                      <a:pt x="0" y="623"/>
                      <a:pt x="46" y="897"/>
                    </a:cubicBezTo>
                    <a:cubicBezTo>
                      <a:pt x="46" y="1011"/>
                      <a:pt x="91" y="1148"/>
                      <a:pt x="114" y="1285"/>
                    </a:cubicBezTo>
                    <a:cubicBezTo>
                      <a:pt x="160" y="1399"/>
                      <a:pt x="205" y="1581"/>
                      <a:pt x="297" y="1673"/>
                    </a:cubicBezTo>
                    <a:cubicBezTo>
                      <a:pt x="330" y="1705"/>
                      <a:pt x="366" y="1719"/>
                      <a:pt x="401" y="1719"/>
                    </a:cubicBezTo>
                    <a:cubicBezTo>
                      <a:pt x="488" y="1719"/>
                      <a:pt x="564" y="1633"/>
                      <a:pt x="548" y="1536"/>
                    </a:cubicBezTo>
                    <a:cubicBezTo>
                      <a:pt x="525" y="1422"/>
                      <a:pt x="434" y="1307"/>
                      <a:pt x="411" y="1193"/>
                    </a:cubicBezTo>
                    <a:cubicBezTo>
                      <a:pt x="365" y="1079"/>
                      <a:pt x="320" y="965"/>
                      <a:pt x="320" y="851"/>
                    </a:cubicBezTo>
                    <a:cubicBezTo>
                      <a:pt x="274" y="623"/>
                      <a:pt x="274" y="372"/>
                      <a:pt x="320" y="143"/>
                    </a:cubicBezTo>
                    <a:cubicBezTo>
                      <a:pt x="334" y="59"/>
                      <a:pt x="252" y="0"/>
                      <a:pt x="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9"/>
              <p:cNvSpPr/>
              <p:nvPr/>
            </p:nvSpPr>
            <p:spPr>
              <a:xfrm>
                <a:off x="4408875" y="3975475"/>
                <a:ext cx="13150" cy="55775"/>
              </a:xfrm>
              <a:custGeom>
                <a:avLst/>
                <a:gdLst/>
                <a:ahLst/>
                <a:cxnLst/>
                <a:rect l="l" t="t" r="r" b="b"/>
                <a:pathLst>
                  <a:path w="526" h="2231" extrusionOk="0">
                    <a:moveTo>
                      <a:pt x="245" y="1"/>
                    </a:moveTo>
                    <a:cubicBezTo>
                      <a:pt x="199" y="1"/>
                      <a:pt x="155" y="23"/>
                      <a:pt x="137" y="76"/>
                    </a:cubicBezTo>
                    <a:cubicBezTo>
                      <a:pt x="46" y="441"/>
                      <a:pt x="0" y="806"/>
                      <a:pt x="23" y="1171"/>
                    </a:cubicBezTo>
                    <a:cubicBezTo>
                      <a:pt x="23" y="1354"/>
                      <a:pt x="46" y="1536"/>
                      <a:pt x="69" y="1719"/>
                    </a:cubicBezTo>
                    <a:cubicBezTo>
                      <a:pt x="91" y="1810"/>
                      <a:pt x="114" y="1879"/>
                      <a:pt x="137" y="1970"/>
                    </a:cubicBezTo>
                    <a:cubicBezTo>
                      <a:pt x="160" y="2061"/>
                      <a:pt x="183" y="2176"/>
                      <a:pt x="274" y="2221"/>
                    </a:cubicBezTo>
                    <a:cubicBezTo>
                      <a:pt x="292" y="2227"/>
                      <a:pt x="312" y="2230"/>
                      <a:pt x="332" y="2230"/>
                    </a:cubicBezTo>
                    <a:cubicBezTo>
                      <a:pt x="387" y="2230"/>
                      <a:pt x="440" y="2209"/>
                      <a:pt x="457" y="2176"/>
                    </a:cubicBezTo>
                    <a:cubicBezTo>
                      <a:pt x="525" y="2016"/>
                      <a:pt x="434" y="1833"/>
                      <a:pt x="388" y="1673"/>
                    </a:cubicBezTo>
                    <a:cubicBezTo>
                      <a:pt x="343" y="1514"/>
                      <a:pt x="320" y="1354"/>
                      <a:pt x="320" y="1171"/>
                    </a:cubicBezTo>
                    <a:cubicBezTo>
                      <a:pt x="274" y="829"/>
                      <a:pt x="320" y="486"/>
                      <a:pt x="388" y="144"/>
                    </a:cubicBezTo>
                    <a:cubicBezTo>
                      <a:pt x="402" y="59"/>
                      <a:pt x="321"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9"/>
              <p:cNvSpPr/>
              <p:nvPr/>
            </p:nvSpPr>
            <p:spPr>
              <a:xfrm>
                <a:off x="4520700" y="3981750"/>
                <a:ext cx="9725" cy="35475"/>
              </a:xfrm>
              <a:custGeom>
                <a:avLst/>
                <a:gdLst/>
                <a:ahLst/>
                <a:cxnLst/>
                <a:rect l="l" t="t" r="r" b="b"/>
                <a:pathLst>
                  <a:path w="389" h="1419" extrusionOk="0">
                    <a:moveTo>
                      <a:pt x="110" y="1"/>
                    </a:moveTo>
                    <a:cubicBezTo>
                      <a:pt x="56" y="1"/>
                      <a:pt x="1" y="36"/>
                      <a:pt x="1" y="98"/>
                    </a:cubicBezTo>
                    <a:cubicBezTo>
                      <a:pt x="1" y="304"/>
                      <a:pt x="24" y="532"/>
                      <a:pt x="24" y="738"/>
                    </a:cubicBezTo>
                    <a:cubicBezTo>
                      <a:pt x="24" y="852"/>
                      <a:pt x="47" y="943"/>
                      <a:pt x="47" y="1057"/>
                    </a:cubicBezTo>
                    <a:cubicBezTo>
                      <a:pt x="47" y="1080"/>
                      <a:pt x="47" y="1126"/>
                      <a:pt x="69" y="1148"/>
                    </a:cubicBezTo>
                    <a:cubicBezTo>
                      <a:pt x="69" y="1194"/>
                      <a:pt x="92" y="1217"/>
                      <a:pt x="92" y="1240"/>
                    </a:cubicBezTo>
                    <a:cubicBezTo>
                      <a:pt x="138" y="1285"/>
                      <a:pt x="138" y="1331"/>
                      <a:pt x="184" y="1377"/>
                    </a:cubicBezTo>
                    <a:cubicBezTo>
                      <a:pt x="193" y="1405"/>
                      <a:pt x="215" y="1418"/>
                      <a:pt x="238" y="1418"/>
                    </a:cubicBezTo>
                    <a:cubicBezTo>
                      <a:pt x="271" y="1418"/>
                      <a:pt x="307" y="1394"/>
                      <a:pt x="320" y="1354"/>
                    </a:cubicBezTo>
                    <a:cubicBezTo>
                      <a:pt x="343" y="1308"/>
                      <a:pt x="343" y="1263"/>
                      <a:pt x="366" y="1194"/>
                    </a:cubicBezTo>
                    <a:cubicBezTo>
                      <a:pt x="389" y="1148"/>
                      <a:pt x="389" y="1080"/>
                      <a:pt x="366" y="1011"/>
                    </a:cubicBezTo>
                    <a:cubicBezTo>
                      <a:pt x="366" y="920"/>
                      <a:pt x="343" y="806"/>
                      <a:pt x="320" y="692"/>
                    </a:cubicBezTo>
                    <a:cubicBezTo>
                      <a:pt x="275" y="487"/>
                      <a:pt x="229" y="281"/>
                      <a:pt x="206" y="76"/>
                    </a:cubicBezTo>
                    <a:cubicBezTo>
                      <a:pt x="196" y="24"/>
                      <a:pt x="153"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9"/>
              <p:cNvSpPr/>
              <p:nvPr/>
            </p:nvSpPr>
            <p:spPr>
              <a:xfrm>
                <a:off x="4593750" y="3989425"/>
                <a:ext cx="13150" cy="36600"/>
              </a:xfrm>
              <a:custGeom>
                <a:avLst/>
                <a:gdLst/>
                <a:ahLst/>
                <a:cxnLst/>
                <a:rect l="l" t="t" r="r" b="b"/>
                <a:pathLst>
                  <a:path w="526" h="1464" extrusionOk="0">
                    <a:moveTo>
                      <a:pt x="187" y="1"/>
                    </a:moveTo>
                    <a:cubicBezTo>
                      <a:pt x="148" y="1"/>
                      <a:pt x="110" y="21"/>
                      <a:pt x="92" y="65"/>
                    </a:cubicBezTo>
                    <a:cubicBezTo>
                      <a:pt x="46" y="180"/>
                      <a:pt x="23" y="294"/>
                      <a:pt x="23" y="431"/>
                    </a:cubicBezTo>
                    <a:cubicBezTo>
                      <a:pt x="1" y="545"/>
                      <a:pt x="1" y="659"/>
                      <a:pt x="23" y="773"/>
                    </a:cubicBezTo>
                    <a:cubicBezTo>
                      <a:pt x="23" y="887"/>
                      <a:pt x="46" y="1001"/>
                      <a:pt x="92" y="1115"/>
                    </a:cubicBezTo>
                    <a:cubicBezTo>
                      <a:pt x="138" y="1229"/>
                      <a:pt x="183" y="1412"/>
                      <a:pt x="320" y="1458"/>
                    </a:cubicBezTo>
                    <a:cubicBezTo>
                      <a:pt x="332" y="1462"/>
                      <a:pt x="344" y="1464"/>
                      <a:pt x="357" y="1464"/>
                    </a:cubicBezTo>
                    <a:cubicBezTo>
                      <a:pt x="418" y="1464"/>
                      <a:pt x="484" y="1419"/>
                      <a:pt x="503" y="1344"/>
                    </a:cubicBezTo>
                    <a:cubicBezTo>
                      <a:pt x="526" y="1229"/>
                      <a:pt x="434" y="1115"/>
                      <a:pt x="389" y="1001"/>
                    </a:cubicBezTo>
                    <a:cubicBezTo>
                      <a:pt x="343" y="910"/>
                      <a:pt x="320" y="819"/>
                      <a:pt x="297" y="727"/>
                    </a:cubicBezTo>
                    <a:cubicBezTo>
                      <a:pt x="274" y="636"/>
                      <a:pt x="274" y="545"/>
                      <a:pt x="274" y="431"/>
                    </a:cubicBezTo>
                    <a:cubicBezTo>
                      <a:pt x="274" y="339"/>
                      <a:pt x="274" y="225"/>
                      <a:pt x="297" y="134"/>
                    </a:cubicBezTo>
                    <a:cubicBezTo>
                      <a:pt x="311" y="50"/>
                      <a:pt x="249" y="1"/>
                      <a:pt x="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9"/>
              <p:cNvSpPr/>
              <p:nvPr/>
            </p:nvSpPr>
            <p:spPr>
              <a:xfrm>
                <a:off x="4715300" y="3988025"/>
                <a:ext cx="10875" cy="37500"/>
              </a:xfrm>
              <a:custGeom>
                <a:avLst/>
                <a:gdLst/>
                <a:ahLst/>
                <a:cxnLst/>
                <a:rect l="l" t="t" r="r" b="b"/>
                <a:pathLst>
                  <a:path w="435" h="1500" extrusionOk="0">
                    <a:moveTo>
                      <a:pt x="241" y="0"/>
                    </a:moveTo>
                    <a:cubicBezTo>
                      <a:pt x="207" y="0"/>
                      <a:pt x="175" y="16"/>
                      <a:pt x="160" y="53"/>
                    </a:cubicBezTo>
                    <a:cubicBezTo>
                      <a:pt x="69" y="258"/>
                      <a:pt x="0" y="487"/>
                      <a:pt x="0" y="715"/>
                    </a:cubicBezTo>
                    <a:cubicBezTo>
                      <a:pt x="0" y="829"/>
                      <a:pt x="0" y="943"/>
                      <a:pt x="23" y="1057"/>
                    </a:cubicBezTo>
                    <a:cubicBezTo>
                      <a:pt x="39" y="1138"/>
                      <a:pt x="67" y="1243"/>
                      <a:pt x="123" y="1313"/>
                    </a:cubicBezTo>
                    <a:lnTo>
                      <a:pt x="123" y="1313"/>
                    </a:lnTo>
                    <a:cubicBezTo>
                      <a:pt x="120" y="1311"/>
                      <a:pt x="117" y="1310"/>
                      <a:pt x="114" y="1308"/>
                    </a:cubicBezTo>
                    <a:lnTo>
                      <a:pt x="114" y="1308"/>
                    </a:lnTo>
                    <a:cubicBezTo>
                      <a:pt x="160" y="1354"/>
                      <a:pt x="183" y="1400"/>
                      <a:pt x="229" y="1445"/>
                    </a:cubicBezTo>
                    <a:cubicBezTo>
                      <a:pt x="245" y="1479"/>
                      <a:pt x="274" y="1500"/>
                      <a:pt x="315" y="1500"/>
                    </a:cubicBezTo>
                    <a:cubicBezTo>
                      <a:pt x="331" y="1500"/>
                      <a:pt x="347" y="1497"/>
                      <a:pt x="366" y="1491"/>
                    </a:cubicBezTo>
                    <a:cubicBezTo>
                      <a:pt x="411" y="1468"/>
                      <a:pt x="434" y="1422"/>
                      <a:pt x="411" y="1354"/>
                    </a:cubicBezTo>
                    <a:cubicBezTo>
                      <a:pt x="411" y="1333"/>
                      <a:pt x="392" y="1294"/>
                      <a:pt x="389" y="1253"/>
                    </a:cubicBezTo>
                    <a:lnTo>
                      <a:pt x="389" y="1253"/>
                    </a:lnTo>
                    <a:cubicBezTo>
                      <a:pt x="399" y="1203"/>
                      <a:pt x="382" y="1153"/>
                      <a:pt x="366" y="1103"/>
                    </a:cubicBezTo>
                    <a:cubicBezTo>
                      <a:pt x="366" y="1057"/>
                      <a:pt x="343" y="1012"/>
                      <a:pt x="343" y="966"/>
                    </a:cubicBezTo>
                    <a:cubicBezTo>
                      <a:pt x="320" y="875"/>
                      <a:pt x="297" y="783"/>
                      <a:pt x="297" y="715"/>
                    </a:cubicBezTo>
                    <a:cubicBezTo>
                      <a:pt x="297" y="509"/>
                      <a:pt x="320" y="327"/>
                      <a:pt x="366" y="144"/>
                    </a:cubicBezTo>
                    <a:cubicBezTo>
                      <a:pt x="396" y="67"/>
                      <a:pt x="313" y="0"/>
                      <a:pt x="2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9"/>
              <p:cNvSpPr/>
              <p:nvPr/>
            </p:nvSpPr>
            <p:spPr>
              <a:xfrm>
                <a:off x="4776925" y="3984575"/>
                <a:ext cx="11425" cy="41875"/>
              </a:xfrm>
              <a:custGeom>
                <a:avLst/>
                <a:gdLst/>
                <a:ahLst/>
                <a:cxnLst/>
                <a:rect l="l" t="t" r="r" b="b"/>
                <a:pathLst>
                  <a:path w="457" h="1675" extrusionOk="0">
                    <a:moveTo>
                      <a:pt x="241" y="1"/>
                    </a:moveTo>
                    <a:cubicBezTo>
                      <a:pt x="198" y="1"/>
                      <a:pt x="155" y="23"/>
                      <a:pt x="137" y="77"/>
                    </a:cubicBezTo>
                    <a:cubicBezTo>
                      <a:pt x="46" y="351"/>
                      <a:pt x="0" y="625"/>
                      <a:pt x="23" y="921"/>
                    </a:cubicBezTo>
                    <a:cubicBezTo>
                      <a:pt x="46" y="1058"/>
                      <a:pt x="69" y="1195"/>
                      <a:pt x="115" y="1332"/>
                    </a:cubicBezTo>
                    <a:cubicBezTo>
                      <a:pt x="137" y="1401"/>
                      <a:pt x="160" y="1446"/>
                      <a:pt x="206" y="1515"/>
                    </a:cubicBezTo>
                    <a:cubicBezTo>
                      <a:pt x="229" y="1583"/>
                      <a:pt x="274" y="1652"/>
                      <a:pt x="343" y="1675"/>
                    </a:cubicBezTo>
                    <a:cubicBezTo>
                      <a:pt x="366" y="1675"/>
                      <a:pt x="411" y="1675"/>
                      <a:pt x="434" y="1629"/>
                    </a:cubicBezTo>
                    <a:cubicBezTo>
                      <a:pt x="457" y="1560"/>
                      <a:pt x="434" y="1515"/>
                      <a:pt x="411" y="1446"/>
                    </a:cubicBezTo>
                    <a:cubicBezTo>
                      <a:pt x="389" y="1401"/>
                      <a:pt x="366" y="1332"/>
                      <a:pt x="343" y="1264"/>
                    </a:cubicBezTo>
                    <a:cubicBezTo>
                      <a:pt x="320" y="1150"/>
                      <a:pt x="297" y="1013"/>
                      <a:pt x="274" y="898"/>
                    </a:cubicBezTo>
                    <a:cubicBezTo>
                      <a:pt x="229" y="647"/>
                      <a:pt x="274" y="374"/>
                      <a:pt x="343" y="122"/>
                    </a:cubicBezTo>
                    <a:cubicBezTo>
                      <a:pt x="371" y="53"/>
                      <a:pt x="306"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9"/>
              <p:cNvSpPr/>
              <p:nvPr/>
            </p:nvSpPr>
            <p:spPr>
              <a:xfrm>
                <a:off x="4863650" y="3988625"/>
                <a:ext cx="6875" cy="34675"/>
              </a:xfrm>
              <a:custGeom>
                <a:avLst/>
                <a:gdLst/>
                <a:ahLst/>
                <a:cxnLst/>
                <a:rect l="l" t="t" r="r" b="b"/>
                <a:pathLst>
                  <a:path w="275" h="1387" extrusionOk="0">
                    <a:moveTo>
                      <a:pt x="163" y="1"/>
                    </a:moveTo>
                    <a:cubicBezTo>
                      <a:pt x="137" y="1"/>
                      <a:pt x="115" y="15"/>
                      <a:pt x="115" y="52"/>
                    </a:cubicBezTo>
                    <a:cubicBezTo>
                      <a:pt x="69" y="257"/>
                      <a:pt x="47" y="463"/>
                      <a:pt x="24" y="668"/>
                    </a:cubicBezTo>
                    <a:cubicBezTo>
                      <a:pt x="24" y="759"/>
                      <a:pt x="24" y="851"/>
                      <a:pt x="1" y="965"/>
                    </a:cubicBezTo>
                    <a:cubicBezTo>
                      <a:pt x="1" y="1056"/>
                      <a:pt x="1" y="1170"/>
                      <a:pt x="1" y="1284"/>
                    </a:cubicBezTo>
                    <a:cubicBezTo>
                      <a:pt x="12" y="1353"/>
                      <a:pt x="69" y="1387"/>
                      <a:pt x="126" y="1387"/>
                    </a:cubicBezTo>
                    <a:cubicBezTo>
                      <a:pt x="184" y="1387"/>
                      <a:pt x="241" y="1353"/>
                      <a:pt x="252" y="1284"/>
                    </a:cubicBezTo>
                    <a:cubicBezTo>
                      <a:pt x="252" y="1170"/>
                      <a:pt x="275" y="1079"/>
                      <a:pt x="275" y="965"/>
                    </a:cubicBezTo>
                    <a:cubicBezTo>
                      <a:pt x="275" y="873"/>
                      <a:pt x="275" y="782"/>
                      <a:pt x="275" y="668"/>
                    </a:cubicBezTo>
                    <a:cubicBezTo>
                      <a:pt x="275" y="463"/>
                      <a:pt x="275" y="280"/>
                      <a:pt x="252" y="75"/>
                    </a:cubicBezTo>
                    <a:cubicBezTo>
                      <a:pt x="252" y="33"/>
                      <a:pt x="203"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9"/>
              <p:cNvSpPr/>
              <p:nvPr/>
            </p:nvSpPr>
            <p:spPr>
              <a:xfrm>
                <a:off x="4122050" y="3932700"/>
                <a:ext cx="36900" cy="19000"/>
              </a:xfrm>
              <a:custGeom>
                <a:avLst/>
                <a:gdLst/>
                <a:ahLst/>
                <a:cxnLst/>
                <a:rect l="l" t="t" r="r" b="b"/>
                <a:pathLst>
                  <a:path w="1476" h="760" extrusionOk="0">
                    <a:moveTo>
                      <a:pt x="1367" y="0"/>
                    </a:moveTo>
                    <a:cubicBezTo>
                      <a:pt x="1356" y="0"/>
                      <a:pt x="1347" y="2"/>
                      <a:pt x="1339" y="6"/>
                    </a:cubicBezTo>
                    <a:cubicBezTo>
                      <a:pt x="1225" y="75"/>
                      <a:pt x="1156" y="143"/>
                      <a:pt x="1065" y="234"/>
                    </a:cubicBezTo>
                    <a:cubicBezTo>
                      <a:pt x="1042" y="234"/>
                      <a:pt x="1042" y="257"/>
                      <a:pt x="1019" y="257"/>
                    </a:cubicBezTo>
                    <a:cubicBezTo>
                      <a:pt x="996" y="280"/>
                      <a:pt x="974" y="280"/>
                      <a:pt x="951" y="303"/>
                    </a:cubicBezTo>
                    <a:cubicBezTo>
                      <a:pt x="928" y="326"/>
                      <a:pt x="905" y="326"/>
                      <a:pt x="859" y="349"/>
                    </a:cubicBezTo>
                    <a:cubicBezTo>
                      <a:pt x="859" y="349"/>
                      <a:pt x="837" y="371"/>
                      <a:pt x="837" y="371"/>
                    </a:cubicBezTo>
                    <a:lnTo>
                      <a:pt x="814" y="371"/>
                    </a:lnTo>
                    <a:cubicBezTo>
                      <a:pt x="722" y="417"/>
                      <a:pt x="608" y="440"/>
                      <a:pt x="517" y="463"/>
                    </a:cubicBezTo>
                    <a:cubicBezTo>
                      <a:pt x="460" y="474"/>
                      <a:pt x="403" y="480"/>
                      <a:pt x="349" y="480"/>
                    </a:cubicBezTo>
                    <a:cubicBezTo>
                      <a:pt x="294" y="480"/>
                      <a:pt x="243" y="474"/>
                      <a:pt x="197" y="463"/>
                    </a:cubicBezTo>
                    <a:cubicBezTo>
                      <a:pt x="189" y="461"/>
                      <a:pt x="182" y="461"/>
                      <a:pt x="174" y="461"/>
                    </a:cubicBezTo>
                    <a:cubicBezTo>
                      <a:pt x="53" y="461"/>
                      <a:pt x="0" y="625"/>
                      <a:pt x="129" y="668"/>
                    </a:cubicBezTo>
                    <a:cubicBezTo>
                      <a:pt x="266" y="737"/>
                      <a:pt x="380" y="759"/>
                      <a:pt x="517" y="759"/>
                    </a:cubicBezTo>
                    <a:cubicBezTo>
                      <a:pt x="654" y="737"/>
                      <a:pt x="791" y="714"/>
                      <a:pt x="905" y="668"/>
                    </a:cubicBezTo>
                    <a:cubicBezTo>
                      <a:pt x="1042" y="622"/>
                      <a:pt x="1156" y="531"/>
                      <a:pt x="1270" y="440"/>
                    </a:cubicBezTo>
                    <a:cubicBezTo>
                      <a:pt x="1384" y="349"/>
                      <a:pt x="1453" y="234"/>
                      <a:pt x="1476" y="98"/>
                    </a:cubicBezTo>
                    <a:cubicBezTo>
                      <a:pt x="1476" y="41"/>
                      <a:pt x="1414"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9"/>
              <p:cNvSpPr/>
              <p:nvPr/>
            </p:nvSpPr>
            <p:spPr>
              <a:xfrm>
                <a:off x="4123750" y="3865850"/>
                <a:ext cx="36600" cy="10850"/>
              </a:xfrm>
              <a:custGeom>
                <a:avLst/>
                <a:gdLst/>
                <a:ahLst/>
                <a:cxnLst/>
                <a:rect l="l" t="t" r="r" b="b"/>
                <a:pathLst>
                  <a:path w="1464" h="434" extrusionOk="0">
                    <a:moveTo>
                      <a:pt x="1295" y="1"/>
                    </a:moveTo>
                    <a:cubicBezTo>
                      <a:pt x="1279" y="1"/>
                      <a:pt x="1264" y="3"/>
                      <a:pt x="1248" y="10"/>
                    </a:cubicBezTo>
                    <a:cubicBezTo>
                      <a:pt x="1179" y="55"/>
                      <a:pt x="1088" y="124"/>
                      <a:pt x="997" y="147"/>
                    </a:cubicBezTo>
                    <a:cubicBezTo>
                      <a:pt x="906" y="192"/>
                      <a:pt x="814" y="215"/>
                      <a:pt x="700" y="238"/>
                    </a:cubicBezTo>
                    <a:cubicBezTo>
                      <a:pt x="609" y="261"/>
                      <a:pt x="512" y="272"/>
                      <a:pt x="412" y="272"/>
                    </a:cubicBezTo>
                    <a:cubicBezTo>
                      <a:pt x="312" y="272"/>
                      <a:pt x="209" y="261"/>
                      <a:pt x="107" y="238"/>
                    </a:cubicBezTo>
                    <a:cubicBezTo>
                      <a:pt x="100" y="236"/>
                      <a:pt x="94" y="235"/>
                      <a:pt x="89" y="235"/>
                    </a:cubicBezTo>
                    <a:cubicBezTo>
                      <a:pt x="31" y="235"/>
                      <a:pt x="1" y="331"/>
                      <a:pt x="84" y="352"/>
                    </a:cubicBezTo>
                    <a:cubicBezTo>
                      <a:pt x="221" y="413"/>
                      <a:pt x="368" y="433"/>
                      <a:pt x="518" y="433"/>
                    </a:cubicBezTo>
                    <a:cubicBezTo>
                      <a:pt x="594" y="433"/>
                      <a:pt x="670" y="428"/>
                      <a:pt x="746" y="421"/>
                    </a:cubicBezTo>
                    <a:cubicBezTo>
                      <a:pt x="974" y="398"/>
                      <a:pt x="1202" y="329"/>
                      <a:pt x="1385" y="169"/>
                    </a:cubicBezTo>
                    <a:cubicBezTo>
                      <a:pt x="1464" y="110"/>
                      <a:pt x="1390"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9"/>
              <p:cNvSpPr/>
              <p:nvPr/>
            </p:nvSpPr>
            <p:spPr>
              <a:xfrm>
                <a:off x="4116325" y="3731975"/>
                <a:ext cx="36350" cy="11600"/>
              </a:xfrm>
              <a:custGeom>
                <a:avLst/>
                <a:gdLst/>
                <a:ahLst/>
                <a:cxnLst/>
                <a:rect l="l" t="t" r="r" b="b"/>
                <a:pathLst>
                  <a:path w="1454" h="464" extrusionOk="0">
                    <a:moveTo>
                      <a:pt x="1385" y="1"/>
                    </a:moveTo>
                    <a:cubicBezTo>
                      <a:pt x="1334" y="1"/>
                      <a:pt x="1284" y="26"/>
                      <a:pt x="1233" y="48"/>
                    </a:cubicBezTo>
                    <a:lnTo>
                      <a:pt x="1233" y="48"/>
                    </a:lnTo>
                    <a:cubicBezTo>
                      <a:pt x="1220" y="44"/>
                      <a:pt x="1207" y="42"/>
                      <a:pt x="1194" y="42"/>
                    </a:cubicBezTo>
                    <a:cubicBezTo>
                      <a:pt x="1119" y="42"/>
                      <a:pt x="1036" y="99"/>
                      <a:pt x="974" y="115"/>
                    </a:cubicBezTo>
                    <a:cubicBezTo>
                      <a:pt x="883" y="138"/>
                      <a:pt x="814" y="160"/>
                      <a:pt x="723" y="183"/>
                    </a:cubicBezTo>
                    <a:cubicBezTo>
                      <a:pt x="648" y="193"/>
                      <a:pt x="572" y="198"/>
                      <a:pt x="496" y="198"/>
                    </a:cubicBezTo>
                    <a:cubicBezTo>
                      <a:pt x="389" y="198"/>
                      <a:pt x="282" y="187"/>
                      <a:pt x="175" y="160"/>
                    </a:cubicBezTo>
                    <a:cubicBezTo>
                      <a:pt x="167" y="159"/>
                      <a:pt x="160" y="159"/>
                      <a:pt x="152" y="159"/>
                    </a:cubicBezTo>
                    <a:cubicBezTo>
                      <a:pt x="34" y="159"/>
                      <a:pt x="1" y="323"/>
                      <a:pt x="130" y="366"/>
                    </a:cubicBezTo>
                    <a:cubicBezTo>
                      <a:pt x="280" y="422"/>
                      <a:pt x="461" y="463"/>
                      <a:pt x="635" y="463"/>
                    </a:cubicBezTo>
                    <a:cubicBezTo>
                      <a:pt x="673" y="463"/>
                      <a:pt x="710" y="461"/>
                      <a:pt x="746" y="457"/>
                    </a:cubicBezTo>
                    <a:cubicBezTo>
                      <a:pt x="860" y="457"/>
                      <a:pt x="974" y="434"/>
                      <a:pt x="1066" y="389"/>
                    </a:cubicBezTo>
                    <a:cubicBezTo>
                      <a:pt x="1153" y="354"/>
                      <a:pt x="1282" y="318"/>
                      <a:pt x="1315" y="231"/>
                    </a:cubicBezTo>
                    <a:lnTo>
                      <a:pt x="1315" y="231"/>
                    </a:lnTo>
                    <a:cubicBezTo>
                      <a:pt x="1359" y="192"/>
                      <a:pt x="1411" y="150"/>
                      <a:pt x="1431" y="92"/>
                    </a:cubicBezTo>
                    <a:cubicBezTo>
                      <a:pt x="1454" y="46"/>
                      <a:pt x="1431" y="1"/>
                      <a:pt x="1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9"/>
              <p:cNvSpPr/>
              <p:nvPr/>
            </p:nvSpPr>
            <p:spPr>
              <a:xfrm>
                <a:off x="4110425" y="3661900"/>
                <a:ext cx="47950" cy="11325"/>
              </a:xfrm>
              <a:custGeom>
                <a:avLst/>
                <a:gdLst/>
                <a:ahLst/>
                <a:cxnLst/>
                <a:rect l="l" t="t" r="r" b="b"/>
                <a:pathLst>
                  <a:path w="1918" h="453" extrusionOk="0">
                    <a:moveTo>
                      <a:pt x="1732" y="1"/>
                    </a:moveTo>
                    <a:cubicBezTo>
                      <a:pt x="1645" y="1"/>
                      <a:pt x="1550" y="29"/>
                      <a:pt x="1484" y="42"/>
                    </a:cubicBezTo>
                    <a:cubicBezTo>
                      <a:pt x="1324" y="65"/>
                      <a:pt x="1165" y="88"/>
                      <a:pt x="1028" y="133"/>
                    </a:cubicBezTo>
                    <a:cubicBezTo>
                      <a:pt x="708" y="179"/>
                      <a:pt x="411" y="224"/>
                      <a:pt x="115" y="270"/>
                    </a:cubicBezTo>
                    <a:cubicBezTo>
                      <a:pt x="1" y="293"/>
                      <a:pt x="23" y="453"/>
                      <a:pt x="137" y="453"/>
                    </a:cubicBezTo>
                    <a:cubicBezTo>
                      <a:pt x="434" y="407"/>
                      <a:pt x="754" y="361"/>
                      <a:pt x="1050" y="339"/>
                    </a:cubicBezTo>
                    <a:cubicBezTo>
                      <a:pt x="1210" y="316"/>
                      <a:pt x="1347" y="293"/>
                      <a:pt x="1507" y="270"/>
                    </a:cubicBezTo>
                    <a:cubicBezTo>
                      <a:pt x="1621" y="270"/>
                      <a:pt x="1849" y="270"/>
                      <a:pt x="1895" y="156"/>
                    </a:cubicBezTo>
                    <a:cubicBezTo>
                      <a:pt x="1918" y="110"/>
                      <a:pt x="1918" y="88"/>
                      <a:pt x="1895" y="65"/>
                    </a:cubicBezTo>
                    <a:cubicBezTo>
                      <a:pt x="1856" y="16"/>
                      <a:pt x="1797"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9"/>
              <p:cNvSpPr/>
              <p:nvPr/>
            </p:nvSpPr>
            <p:spPr>
              <a:xfrm>
                <a:off x="4117450" y="3590475"/>
                <a:ext cx="28375" cy="10350"/>
              </a:xfrm>
              <a:custGeom>
                <a:avLst/>
                <a:gdLst/>
                <a:ahLst/>
                <a:cxnLst/>
                <a:rect l="l" t="t" r="r" b="b"/>
                <a:pathLst>
                  <a:path w="1135" h="414" extrusionOk="0">
                    <a:moveTo>
                      <a:pt x="995" y="0"/>
                    </a:moveTo>
                    <a:cubicBezTo>
                      <a:pt x="952" y="0"/>
                      <a:pt x="906" y="11"/>
                      <a:pt x="861" y="23"/>
                    </a:cubicBezTo>
                    <a:cubicBezTo>
                      <a:pt x="769" y="46"/>
                      <a:pt x="678" y="69"/>
                      <a:pt x="610" y="91"/>
                    </a:cubicBezTo>
                    <a:cubicBezTo>
                      <a:pt x="427" y="160"/>
                      <a:pt x="245" y="205"/>
                      <a:pt x="85" y="274"/>
                    </a:cubicBezTo>
                    <a:cubicBezTo>
                      <a:pt x="0" y="295"/>
                      <a:pt x="33" y="413"/>
                      <a:pt x="110" y="413"/>
                    </a:cubicBezTo>
                    <a:cubicBezTo>
                      <a:pt x="117" y="413"/>
                      <a:pt x="123" y="413"/>
                      <a:pt x="130" y="411"/>
                    </a:cubicBezTo>
                    <a:cubicBezTo>
                      <a:pt x="313" y="388"/>
                      <a:pt x="473" y="342"/>
                      <a:pt x="655" y="297"/>
                    </a:cubicBezTo>
                    <a:cubicBezTo>
                      <a:pt x="747" y="274"/>
                      <a:pt x="838" y="251"/>
                      <a:pt x="929" y="228"/>
                    </a:cubicBezTo>
                    <a:cubicBezTo>
                      <a:pt x="998" y="205"/>
                      <a:pt x="1089" y="183"/>
                      <a:pt x="1135" y="91"/>
                    </a:cubicBezTo>
                    <a:cubicBezTo>
                      <a:pt x="1135" y="91"/>
                      <a:pt x="1135" y="46"/>
                      <a:pt x="1112" y="46"/>
                    </a:cubicBezTo>
                    <a:cubicBezTo>
                      <a:pt x="1078" y="11"/>
                      <a:pt x="1038" y="0"/>
                      <a:pt x="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9"/>
              <p:cNvSpPr/>
              <p:nvPr/>
            </p:nvSpPr>
            <p:spPr>
              <a:xfrm>
                <a:off x="4110825" y="3502350"/>
                <a:ext cx="36725" cy="12650"/>
              </a:xfrm>
              <a:custGeom>
                <a:avLst/>
                <a:gdLst/>
                <a:ahLst/>
                <a:cxnLst/>
                <a:rect l="l" t="t" r="r" b="b"/>
                <a:pathLst>
                  <a:path w="1469" h="506" extrusionOk="0">
                    <a:moveTo>
                      <a:pt x="952" y="1"/>
                    </a:moveTo>
                    <a:cubicBezTo>
                      <a:pt x="865" y="1"/>
                      <a:pt x="773" y="17"/>
                      <a:pt x="692" y="33"/>
                    </a:cubicBezTo>
                    <a:cubicBezTo>
                      <a:pt x="464" y="78"/>
                      <a:pt x="258" y="193"/>
                      <a:pt x="76" y="330"/>
                    </a:cubicBezTo>
                    <a:cubicBezTo>
                      <a:pt x="0" y="386"/>
                      <a:pt x="34" y="506"/>
                      <a:pt x="113" y="506"/>
                    </a:cubicBezTo>
                    <a:cubicBezTo>
                      <a:pt x="130" y="506"/>
                      <a:pt x="148" y="501"/>
                      <a:pt x="167" y="489"/>
                    </a:cubicBezTo>
                    <a:cubicBezTo>
                      <a:pt x="327" y="375"/>
                      <a:pt x="532" y="307"/>
                      <a:pt x="738" y="284"/>
                    </a:cubicBezTo>
                    <a:cubicBezTo>
                      <a:pt x="783" y="272"/>
                      <a:pt x="835" y="267"/>
                      <a:pt x="886" y="267"/>
                    </a:cubicBezTo>
                    <a:cubicBezTo>
                      <a:pt x="937" y="267"/>
                      <a:pt x="989" y="272"/>
                      <a:pt x="1034" y="284"/>
                    </a:cubicBezTo>
                    <a:cubicBezTo>
                      <a:pt x="1092" y="284"/>
                      <a:pt x="1149" y="290"/>
                      <a:pt x="1203" y="290"/>
                    </a:cubicBezTo>
                    <a:cubicBezTo>
                      <a:pt x="1257" y="290"/>
                      <a:pt x="1308" y="284"/>
                      <a:pt x="1354" y="261"/>
                    </a:cubicBezTo>
                    <a:cubicBezTo>
                      <a:pt x="1423" y="238"/>
                      <a:pt x="1468" y="147"/>
                      <a:pt x="1400" y="101"/>
                    </a:cubicBezTo>
                    <a:cubicBezTo>
                      <a:pt x="1308" y="10"/>
                      <a:pt x="1171" y="10"/>
                      <a:pt x="1057" y="10"/>
                    </a:cubicBezTo>
                    <a:cubicBezTo>
                      <a:pt x="1024" y="3"/>
                      <a:pt x="989"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9"/>
              <p:cNvSpPr/>
              <p:nvPr/>
            </p:nvSpPr>
            <p:spPr>
              <a:xfrm>
                <a:off x="4954950" y="3956625"/>
                <a:ext cx="67975" cy="61275"/>
              </a:xfrm>
              <a:custGeom>
                <a:avLst/>
                <a:gdLst/>
                <a:ahLst/>
                <a:cxnLst/>
                <a:rect l="l" t="t" r="r" b="b"/>
                <a:pathLst>
                  <a:path w="2719" h="2451" extrusionOk="0">
                    <a:moveTo>
                      <a:pt x="2579" y="1"/>
                    </a:moveTo>
                    <a:cubicBezTo>
                      <a:pt x="2557" y="1"/>
                      <a:pt x="2533" y="9"/>
                      <a:pt x="2512" y="31"/>
                    </a:cubicBezTo>
                    <a:cubicBezTo>
                      <a:pt x="2078" y="396"/>
                      <a:pt x="1644" y="784"/>
                      <a:pt x="1211" y="1149"/>
                    </a:cubicBezTo>
                    <a:cubicBezTo>
                      <a:pt x="1005" y="1332"/>
                      <a:pt x="777" y="1514"/>
                      <a:pt x="572" y="1697"/>
                    </a:cubicBezTo>
                    <a:cubicBezTo>
                      <a:pt x="457" y="1788"/>
                      <a:pt x="343" y="1880"/>
                      <a:pt x="252" y="1971"/>
                    </a:cubicBezTo>
                    <a:cubicBezTo>
                      <a:pt x="138" y="2062"/>
                      <a:pt x="1" y="2153"/>
                      <a:pt x="1" y="2290"/>
                    </a:cubicBezTo>
                    <a:cubicBezTo>
                      <a:pt x="1" y="2382"/>
                      <a:pt x="69" y="2427"/>
                      <a:pt x="138" y="2450"/>
                    </a:cubicBezTo>
                    <a:cubicBezTo>
                      <a:pt x="275" y="2450"/>
                      <a:pt x="389" y="2313"/>
                      <a:pt x="480" y="2222"/>
                    </a:cubicBezTo>
                    <a:cubicBezTo>
                      <a:pt x="572" y="2131"/>
                      <a:pt x="686" y="2039"/>
                      <a:pt x="777" y="1948"/>
                    </a:cubicBezTo>
                    <a:cubicBezTo>
                      <a:pt x="982" y="1743"/>
                      <a:pt x="1188" y="1537"/>
                      <a:pt x="1416" y="1332"/>
                    </a:cubicBezTo>
                    <a:cubicBezTo>
                      <a:pt x="1827" y="944"/>
                      <a:pt x="2238" y="556"/>
                      <a:pt x="2649" y="168"/>
                    </a:cubicBezTo>
                    <a:cubicBezTo>
                      <a:pt x="2719" y="98"/>
                      <a:pt x="2654" y="1"/>
                      <a:pt x="2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9"/>
              <p:cNvSpPr/>
              <p:nvPr/>
            </p:nvSpPr>
            <p:spPr>
              <a:xfrm>
                <a:off x="4350475" y="3478650"/>
                <a:ext cx="55000" cy="59350"/>
              </a:xfrm>
              <a:custGeom>
                <a:avLst/>
                <a:gdLst/>
                <a:ahLst/>
                <a:cxnLst/>
                <a:rect l="l" t="t" r="r" b="b"/>
                <a:pathLst>
                  <a:path w="2200" h="2374" extrusionOk="0">
                    <a:moveTo>
                      <a:pt x="180" y="1"/>
                    </a:moveTo>
                    <a:cubicBezTo>
                      <a:pt x="90" y="1"/>
                      <a:pt x="1" y="77"/>
                      <a:pt x="31" y="182"/>
                    </a:cubicBezTo>
                    <a:cubicBezTo>
                      <a:pt x="259" y="775"/>
                      <a:pt x="601" y="1300"/>
                      <a:pt x="1012" y="1757"/>
                    </a:cubicBezTo>
                    <a:cubicBezTo>
                      <a:pt x="1104" y="1871"/>
                      <a:pt x="1218" y="1985"/>
                      <a:pt x="1332" y="2099"/>
                    </a:cubicBezTo>
                    <a:cubicBezTo>
                      <a:pt x="1423" y="2191"/>
                      <a:pt x="1583" y="2373"/>
                      <a:pt x="1743" y="2373"/>
                    </a:cubicBezTo>
                    <a:cubicBezTo>
                      <a:pt x="1902" y="2350"/>
                      <a:pt x="1971" y="2236"/>
                      <a:pt x="2062" y="2122"/>
                    </a:cubicBezTo>
                    <a:cubicBezTo>
                      <a:pt x="2154" y="2031"/>
                      <a:pt x="2199" y="1894"/>
                      <a:pt x="2176" y="1780"/>
                    </a:cubicBezTo>
                    <a:cubicBezTo>
                      <a:pt x="2164" y="1742"/>
                      <a:pt x="2137" y="1725"/>
                      <a:pt x="2112" y="1725"/>
                    </a:cubicBezTo>
                    <a:cubicBezTo>
                      <a:pt x="2092" y="1725"/>
                      <a:pt x="2073" y="1736"/>
                      <a:pt x="2062" y="1757"/>
                    </a:cubicBezTo>
                    <a:cubicBezTo>
                      <a:pt x="2017" y="1825"/>
                      <a:pt x="1971" y="1894"/>
                      <a:pt x="1925" y="1939"/>
                    </a:cubicBezTo>
                    <a:cubicBezTo>
                      <a:pt x="1881" y="1969"/>
                      <a:pt x="1837" y="1979"/>
                      <a:pt x="1792" y="1983"/>
                    </a:cubicBezTo>
                    <a:lnTo>
                      <a:pt x="1792" y="1983"/>
                    </a:lnTo>
                    <a:cubicBezTo>
                      <a:pt x="1666" y="1852"/>
                      <a:pt x="1517" y="1733"/>
                      <a:pt x="1400" y="1597"/>
                    </a:cubicBezTo>
                    <a:cubicBezTo>
                      <a:pt x="1263" y="1460"/>
                      <a:pt x="1104" y="1300"/>
                      <a:pt x="967" y="1118"/>
                    </a:cubicBezTo>
                    <a:cubicBezTo>
                      <a:pt x="716" y="798"/>
                      <a:pt x="510" y="433"/>
                      <a:pt x="305" y="68"/>
                    </a:cubicBezTo>
                    <a:cubicBezTo>
                      <a:pt x="274" y="21"/>
                      <a:pt x="227" y="1"/>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9"/>
              <p:cNvSpPr/>
              <p:nvPr/>
            </p:nvSpPr>
            <p:spPr>
              <a:xfrm>
                <a:off x="4365500" y="3485775"/>
                <a:ext cx="39700" cy="53925"/>
              </a:xfrm>
              <a:custGeom>
                <a:avLst/>
                <a:gdLst/>
                <a:ahLst/>
                <a:cxnLst/>
                <a:rect l="l" t="t" r="r" b="b"/>
                <a:pathLst>
                  <a:path w="1588" h="2157" extrusionOk="0">
                    <a:moveTo>
                      <a:pt x="1501" y="1"/>
                    </a:moveTo>
                    <a:cubicBezTo>
                      <a:pt x="1489" y="1"/>
                      <a:pt x="1476" y="4"/>
                      <a:pt x="1461" y="11"/>
                    </a:cubicBezTo>
                    <a:cubicBezTo>
                      <a:pt x="1096" y="262"/>
                      <a:pt x="777" y="582"/>
                      <a:pt x="503" y="947"/>
                    </a:cubicBezTo>
                    <a:cubicBezTo>
                      <a:pt x="366" y="1129"/>
                      <a:pt x="252" y="1312"/>
                      <a:pt x="160" y="1517"/>
                    </a:cubicBezTo>
                    <a:cubicBezTo>
                      <a:pt x="115" y="1609"/>
                      <a:pt x="69" y="1723"/>
                      <a:pt x="23" y="1814"/>
                    </a:cubicBezTo>
                    <a:cubicBezTo>
                      <a:pt x="0" y="1906"/>
                      <a:pt x="0" y="2065"/>
                      <a:pt x="46" y="2134"/>
                    </a:cubicBezTo>
                    <a:cubicBezTo>
                      <a:pt x="69" y="2157"/>
                      <a:pt x="92" y="2157"/>
                      <a:pt x="115" y="2157"/>
                    </a:cubicBezTo>
                    <a:cubicBezTo>
                      <a:pt x="183" y="2111"/>
                      <a:pt x="252" y="1997"/>
                      <a:pt x="297" y="1928"/>
                    </a:cubicBezTo>
                    <a:cubicBezTo>
                      <a:pt x="343" y="1837"/>
                      <a:pt x="366" y="1723"/>
                      <a:pt x="388" y="1632"/>
                    </a:cubicBezTo>
                    <a:cubicBezTo>
                      <a:pt x="480" y="1449"/>
                      <a:pt x="571" y="1244"/>
                      <a:pt x="685" y="1084"/>
                    </a:cubicBezTo>
                    <a:cubicBezTo>
                      <a:pt x="913" y="719"/>
                      <a:pt x="1210" y="399"/>
                      <a:pt x="1530" y="148"/>
                    </a:cubicBezTo>
                    <a:cubicBezTo>
                      <a:pt x="1587" y="90"/>
                      <a:pt x="1564"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9"/>
              <p:cNvSpPr/>
              <p:nvPr/>
            </p:nvSpPr>
            <p:spPr>
              <a:xfrm>
                <a:off x="4445950" y="3525400"/>
                <a:ext cx="10875" cy="6325"/>
              </a:xfrm>
              <a:custGeom>
                <a:avLst/>
                <a:gdLst/>
                <a:ahLst/>
                <a:cxnLst/>
                <a:rect l="l" t="t" r="r" b="b"/>
                <a:pathLst>
                  <a:path w="435" h="253" extrusionOk="0">
                    <a:moveTo>
                      <a:pt x="275" y="1"/>
                    </a:moveTo>
                    <a:cubicBezTo>
                      <a:pt x="206" y="1"/>
                      <a:pt x="161" y="24"/>
                      <a:pt x="115" y="24"/>
                    </a:cubicBezTo>
                    <a:lnTo>
                      <a:pt x="69" y="24"/>
                    </a:lnTo>
                    <a:cubicBezTo>
                      <a:pt x="69" y="47"/>
                      <a:pt x="46" y="47"/>
                      <a:pt x="46" y="47"/>
                    </a:cubicBezTo>
                    <a:cubicBezTo>
                      <a:pt x="24" y="69"/>
                      <a:pt x="1" y="92"/>
                      <a:pt x="1" y="115"/>
                    </a:cubicBezTo>
                    <a:cubicBezTo>
                      <a:pt x="24" y="138"/>
                      <a:pt x="24" y="184"/>
                      <a:pt x="46" y="184"/>
                    </a:cubicBezTo>
                    <a:cubicBezTo>
                      <a:pt x="46" y="206"/>
                      <a:pt x="46" y="206"/>
                      <a:pt x="69" y="206"/>
                    </a:cubicBezTo>
                    <a:cubicBezTo>
                      <a:pt x="69" y="206"/>
                      <a:pt x="92" y="229"/>
                      <a:pt x="115" y="229"/>
                    </a:cubicBezTo>
                    <a:lnTo>
                      <a:pt x="229" y="229"/>
                    </a:lnTo>
                    <a:cubicBezTo>
                      <a:pt x="252" y="229"/>
                      <a:pt x="275" y="252"/>
                      <a:pt x="298" y="252"/>
                    </a:cubicBezTo>
                    <a:lnTo>
                      <a:pt x="343" y="252"/>
                    </a:lnTo>
                    <a:lnTo>
                      <a:pt x="366" y="229"/>
                    </a:lnTo>
                    <a:cubicBezTo>
                      <a:pt x="389" y="229"/>
                      <a:pt x="389" y="206"/>
                      <a:pt x="412" y="206"/>
                    </a:cubicBezTo>
                    <a:cubicBezTo>
                      <a:pt x="412" y="184"/>
                      <a:pt x="434" y="161"/>
                      <a:pt x="434" y="115"/>
                    </a:cubicBezTo>
                    <a:cubicBezTo>
                      <a:pt x="434" y="92"/>
                      <a:pt x="412" y="69"/>
                      <a:pt x="412" y="69"/>
                    </a:cubicBezTo>
                    <a:cubicBezTo>
                      <a:pt x="389" y="24"/>
                      <a:pt x="366" y="24"/>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9"/>
              <p:cNvSpPr/>
              <p:nvPr/>
            </p:nvSpPr>
            <p:spPr>
              <a:xfrm>
                <a:off x="4440250" y="3514575"/>
                <a:ext cx="20000" cy="15475"/>
              </a:xfrm>
              <a:custGeom>
                <a:avLst/>
                <a:gdLst/>
                <a:ahLst/>
                <a:cxnLst/>
                <a:rect l="l" t="t" r="r" b="b"/>
                <a:pathLst>
                  <a:path w="800" h="619" extrusionOk="0">
                    <a:moveTo>
                      <a:pt x="206" y="297"/>
                    </a:moveTo>
                    <a:cubicBezTo>
                      <a:pt x="206" y="302"/>
                      <a:pt x="207" y="304"/>
                      <a:pt x="208" y="304"/>
                    </a:cubicBezTo>
                    <a:cubicBezTo>
                      <a:pt x="210" y="304"/>
                      <a:pt x="213" y="300"/>
                      <a:pt x="215" y="297"/>
                    </a:cubicBezTo>
                    <a:close/>
                    <a:moveTo>
                      <a:pt x="320" y="0"/>
                    </a:moveTo>
                    <a:cubicBezTo>
                      <a:pt x="229" y="23"/>
                      <a:pt x="115" y="69"/>
                      <a:pt x="69" y="160"/>
                    </a:cubicBezTo>
                    <a:cubicBezTo>
                      <a:pt x="46" y="206"/>
                      <a:pt x="23" y="229"/>
                      <a:pt x="23" y="274"/>
                    </a:cubicBezTo>
                    <a:cubicBezTo>
                      <a:pt x="1" y="297"/>
                      <a:pt x="23" y="320"/>
                      <a:pt x="23" y="343"/>
                    </a:cubicBezTo>
                    <a:cubicBezTo>
                      <a:pt x="23" y="343"/>
                      <a:pt x="23" y="365"/>
                      <a:pt x="23" y="365"/>
                    </a:cubicBezTo>
                    <a:cubicBezTo>
                      <a:pt x="23" y="365"/>
                      <a:pt x="46" y="388"/>
                      <a:pt x="46" y="388"/>
                    </a:cubicBezTo>
                    <a:cubicBezTo>
                      <a:pt x="46" y="457"/>
                      <a:pt x="92" y="525"/>
                      <a:pt x="138" y="571"/>
                    </a:cubicBezTo>
                    <a:cubicBezTo>
                      <a:pt x="180" y="599"/>
                      <a:pt x="222" y="619"/>
                      <a:pt x="270" y="619"/>
                    </a:cubicBezTo>
                    <a:cubicBezTo>
                      <a:pt x="299" y="619"/>
                      <a:pt x="331" y="611"/>
                      <a:pt x="366" y="594"/>
                    </a:cubicBezTo>
                    <a:cubicBezTo>
                      <a:pt x="405" y="554"/>
                      <a:pt x="377" y="498"/>
                      <a:pt x="324" y="498"/>
                    </a:cubicBezTo>
                    <a:cubicBezTo>
                      <a:pt x="316" y="498"/>
                      <a:pt x="307" y="499"/>
                      <a:pt x="297" y="502"/>
                    </a:cubicBezTo>
                    <a:lnTo>
                      <a:pt x="252" y="502"/>
                    </a:lnTo>
                    <a:cubicBezTo>
                      <a:pt x="236" y="502"/>
                      <a:pt x="231" y="492"/>
                      <a:pt x="230" y="492"/>
                    </a:cubicBezTo>
                    <a:cubicBezTo>
                      <a:pt x="229" y="492"/>
                      <a:pt x="229" y="495"/>
                      <a:pt x="229" y="502"/>
                    </a:cubicBezTo>
                    <a:cubicBezTo>
                      <a:pt x="229" y="502"/>
                      <a:pt x="229" y="480"/>
                      <a:pt x="229" y="480"/>
                    </a:cubicBezTo>
                    <a:lnTo>
                      <a:pt x="206" y="480"/>
                    </a:lnTo>
                    <a:cubicBezTo>
                      <a:pt x="229" y="480"/>
                      <a:pt x="206" y="457"/>
                      <a:pt x="206" y="457"/>
                    </a:cubicBezTo>
                    <a:cubicBezTo>
                      <a:pt x="206" y="457"/>
                      <a:pt x="183" y="434"/>
                      <a:pt x="183" y="434"/>
                    </a:cubicBezTo>
                    <a:cubicBezTo>
                      <a:pt x="183" y="423"/>
                      <a:pt x="183" y="423"/>
                      <a:pt x="183" y="423"/>
                    </a:cubicBezTo>
                    <a:cubicBezTo>
                      <a:pt x="183" y="423"/>
                      <a:pt x="183" y="423"/>
                      <a:pt x="183" y="411"/>
                    </a:cubicBezTo>
                    <a:cubicBezTo>
                      <a:pt x="183" y="411"/>
                      <a:pt x="183" y="388"/>
                      <a:pt x="183" y="365"/>
                    </a:cubicBezTo>
                    <a:cubicBezTo>
                      <a:pt x="183" y="365"/>
                      <a:pt x="206" y="343"/>
                      <a:pt x="206" y="320"/>
                    </a:cubicBezTo>
                    <a:cubicBezTo>
                      <a:pt x="206" y="320"/>
                      <a:pt x="206" y="297"/>
                      <a:pt x="206" y="297"/>
                    </a:cubicBezTo>
                    <a:cubicBezTo>
                      <a:pt x="211" y="292"/>
                      <a:pt x="214" y="290"/>
                      <a:pt x="215" y="290"/>
                    </a:cubicBezTo>
                    <a:cubicBezTo>
                      <a:pt x="217" y="290"/>
                      <a:pt x="216" y="294"/>
                      <a:pt x="215" y="297"/>
                    </a:cubicBezTo>
                    <a:lnTo>
                      <a:pt x="229" y="297"/>
                    </a:lnTo>
                    <a:cubicBezTo>
                      <a:pt x="229" y="297"/>
                      <a:pt x="229" y="274"/>
                      <a:pt x="229" y="274"/>
                    </a:cubicBezTo>
                    <a:cubicBezTo>
                      <a:pt x="247" y="274"/>
                      <a:pt x="265" y="245"/>
                      <a:pt x="284" y="245"/>
                    </a:cubicBezTo>
                    <a:cubicBezTo>
                      <a:pt x="288" y="245"/>
                      <a:pt x="293" y="247"/>
                      <a:pt x="297" y="251"/>
                    </a:cubicBezTo>
                    <a:cubicBezTo>
                      <a:pt x="297" y="229"/>
                      <a:pt x="320" y="229"/>
                      <a:pt x="320" y="229"/>
                    </a:cubicBezTo>
                    <a:lnTo>
                      <a:pt x="480" y="229"/>
                    </a:lnTo>
                    <a:cubicBezTo>
                      <a:pt x="530" y="229"/>
                      <a:pt x="580" y="229"/>
                      <a:pt x="621" y="211"/>
                    </a:cubicBezTo>
                    <a:lnTo>
                      <a:pt x="621" y="211"/>
                    </a:lnTo>
                    <a:cubicBezTo>
                      <a:pt x="625" y="214"/>
                      <a:pt x="631" y="220"/>
                      <a:pt x="640" y="229"/>
                    </a:cubicBezTo>
                    <a:lnTo>
                      <a:pt x="731" y="229"/>
                    </a:lnTo>
                    <a:cubicBezTo>
                      <a:pt x="777" y="229"/>
                      <a:pt x="799" y="160"/>
                      <a:pt x="754" y="114"/>
                    </a:cubicBezTo>
                    <a:cubicBezTo>
                      <a:pt x="731" y="114"/>
                      <a:pt x="708" y="92"/>
                      <a:pt x="685" y="92"/>
                    </a:cubicBezTo>
                    <a:cubicBezTo>
                      <a:pt x="685" y="92"/>
                      <a:pt x="662" y="92"/>
                      <a:pt x="662" y="69"/>
                    </a:cubicBezTo>
                    <a:lnTo>
                      <a:pt x="641" y="69"/>
                    </a:lnTo>
                    <a:cubicBezTo>
                      <a:pt x="606" y="35"/>
                      <a:pt x="536" y="23"/>
                      <a:pt x="503" y="23"/>
                    </a:cubicBezTo>
                    <a:cubicBezTo>
                      <a:pt x="434" y="0"/>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9"/>
              <p:cNvSpPr/>
              <p:nvPr/>
            </p:nvSpPr>
            <p:spPr>
              <a:xfrm>
                <a:off x="4493325" y="3443500"/>
                <a:ext cx="31175" cy="188725"/>
              </a:xfrm>
              <a:custGeom>
                <a:avLst/>
                <a:gdLst/>
                <a:ahLst/>
                <a:cxnLst/>
                <a:rect l="l" t="t" r="r" b="b"/>
                <a:pathLst>
                  <a:path w="1247" h="7549" extrusionOk="0">
                    <a:moveTo>
                      <a:pt x="1190" y="1"/>
                    </a:moveTo>
                    <a:cubicBezTo>
                      <a:pt x="1182" y="1"/>
                      <a:pt x="1173" y="4"/>
                      <a:pt x="1164" y="13"/>
                    </a:cubicBezTo>
                    <a:cubicBezTo>
                      <a:pt x="206" y="652"/>
                      <a:pt x="229" y="1907"/>
                      <a:pt x="297" y="2912"/>
                    </a:cubicBezTo>
                    <a:cubicBezTo>
                      <a:pt x="343" y="3642"/>
                      <a:pt x="366" y="4373"/>
                      <a:pt x="320" y="5103"/>
                    </a:cubicBezTo>
                    <a:cubicBezTo>
                      <a:pt x="274" y="5902"/>
                      <a:pt x="114" y="6701"/>
                      <a:pt x="0" y="7477"/>
                    </a:cubicBezTo>
                    <a:cubicBezTo>
                      <a:pt x="0" y="7526"/>
                      <a:pt x="33" y="7548"/>
                      <a:pt x="71" y="7548"/>
                    </a:cubicBezTo>
                    <a:cubicBezTo>
                      <a:pt x="103" y="7548"/>
                      <a:pt x="139" y="7531"/>
                      <a:pt x="160" y="7500"/>
                    </a:cubicBezTo>
                    <a:cubicBezTo>
                      <a:pt x="685" y="6176"/>
                      <a:pt x="708" y="4624"/>
                      <a:pt x="594" y="3208"/>
                    </a:cubicBezTo>
                    <a:cubicBezTo>
                      <a:pt x="502" y="2204"/>
                      <a:pt x="297" y="812"/>
                      <a:pt x="1210" y="104"/>
                    </a:cubicBezTo>
                    <a:cubicBezTo>
                      <a:pt x="1247" y="67"/>
                      <a:pt x="1224" y="1"/>
                      <a:pt x="1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9"/>
              <p:cNvSpPr/>
              <p:nvPr/>
            </p:nvSpPr>
            <p:spPr>
              <a:xfrm>
                <a:off x="4495600" y="3505975"/>
                <a:ext cx="27275" cy="19675"/>
              </a:xfrm>
              <a:custGeom>
                <a:avLst/>
                <a:gdLst/>
                <a:ahLst/>
                <a:cxnLst/>
                <a:rect l="l" t="t" r="r" b="b"/>
                <a:pathLst>
                  <a:path w="1091" h="787" extrusionOk="0">
                    <a:moveTo>
                      <a:pt x="954" y="0"/>
                    </a:moveTo>
                    <a:cubicBezTo>
                      <a:pt x="948" y="0"/>
                      <a:pt x="942" y="1"/>
                      <a:pt x="936" y="2"/>
                    </a:cubicBezTo>
                    <a:cubicBezTo>
                      <a:pt x="754" y="25"/>
                      <a:pt x="548" y="93"/>
                      <a:pt x="389" y="207"/>
                    </a:cubicBezTo>
                    <a:cubicBezTo>
                      <a:pt x="297" y="276"/>
                      <a:pt x="229" y="321"/>
                      <a:pt x="160" y="413"/>
                    </a:cubicBezTo>
                    <a:cubicBezTo>
                      <a:pt x="115" y="458"/>
                      <a:pt x="92" y="504"/>
                      <a:pt x="69" y="550"/>
                    </a:cubicBezTo>
                    <a:cubicBezTo>
                      <a:pt x="23" y="595"/>
                      <a:pt x="1" y="664"/>
                      <a:pt x="46" y="732"/>
                    </a:cubicBezTo>
                    <a:cubicBezTo>
                      <a:pt x="63" y="766"/>
                      <a:pt x="80" y="787"/>
                      <a:pt x="105" y="787"/>
                    </a:cubicBezTo>
                    <a:cubicBezTo>
                      <a:pt x="115" y="787"/>
                      <a:pt x="125" y="784"/>
                      <a:pt x="138" y="778"/>
                    </a:cubicBezTo>
                    <a:cubicBezTo>
                      <a:pt x="206" y="778"/>
                      <a:pt x="252" y="755"/>
                      <a:pt x="275" y="687"/>
                    </a:cubicBezTo>
                    <a:cubicBezTo>
                      <a:pt x="297" y="641"/>
                      <a:pt x="343" y="618"/>
                      <a:pt x="366" y="573"/>
                    </a:cubicBezTo>
                    <a:cubicBezTo>
                      <a:pt x="366" y="550"/>
                      <a:pt x="389" y="550"/>
                      <a:pt x="389" y="550"/>
                    </a:cubicBezTo>
                    <a:cubicBezTo>
                      <a:pt x="389" y="527"/>
                      <a:pt x="411" y="504"/>
                      <a:pt x="434" y="504"/>
                    </a:cubicBezTo>
                    <a:cubicBezTo>
                      <a:pt x="457" y="458"/>
                      <a:pt x="503" y="436"/>
                      <a:pt x="526" y="413"/>
                    </a:cubicBezTo>
                    <a:cubicBezTo>
                      <a:pt x="526" y="390"/>
                      <a:pt x="548" y="390"/>
                      <a:pt x="548" y="390"/>
                    </a:cubicBezTo>
                    <a:cubicBezTo>
                      <a:pt x="548" y="390"/>
                      <a:pt x="548" y="390"/>
                      <a:pt x="571" y="367"/>
                    </a:cubicBezTo>
                    <a:cubicBezTo>
                      <a:pt x="594" y="367"/>
                      <a:pt x="594" y="344"/>
                      <a:pt x="617" y="344"/>
                    </a:cubicBezTo>
                    <a:cubicBezTo>
                      <a:pt x="663" y="321"/>
                      <a:pt x="685" y="299"/>
                      <a:pt x="731" y="276"/>
                    </a:cubicBezTo>
                    <a:cubicBezTo>
                      <a:pt x="799" y="253"/>
                      <a:pt x="891" y="207"/>
                      <a:pt x="982" y="207"/>
                    </a:cubicBezTo>
                    <a:cubicBezTo>
                      <a:pt x="1090" y="186"/>
                      <a:pt x="1055" y="0"/>
                      <a:pt x="9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9"/>
              <p:cNvSpPr/>
              <p:nvPr/>
            </p:nvSpPr>
            <p:spPr>
              <a:xfrm>
                <a:off x="4600025" y="3476475"/>
                <a:ext cx="49675" cy="114175"/>
              </a:xfrm>
              <a:custGeom>
                <a:avLst/>
                <a:gdLst/>
                <a:ahLst/>
                <a:cxnLst/>
                <a:rect l="l" t="t" r="r" b="b"/>
                <a:pathLst>
                  <a:path w="1987" h="4567" extrusionOk="0">
                    <a:moveTo>
                      <a:pt x="206" y="1"/>
                    </a:moveTo>
                    <a:cubicBezTo>
                      <a:pt x="182" y="1"/>
                      <a:pt x="160" y="14"/>
                      <a:pt x="160" y="41"/>
                    </a:cubicBezTo>
                    <a:cubicBezTo>
                      <a:pt x="1" y="748"/>
                      <a:pt x="115" y="1616"/>
                      <a:pt x="503" y="2232"/>
                    </a:cubicBezTo>
                    <a:cubicBezTo>
                      <a:pt x="529" y="2272"/>
                      <a:pt x="579" y="2296"/>
                      <a:pt x="629" y="2296"/>
                    </a:cubicBezTo>
                    <a:cubicBezTo>
                      <a:pt x="666" y="2296"/>
                      <a:pt x="702" y="2283"/>
                      <a:pt x="731" y="2255"/>
                    </a:cubicBezTo>
                    <a:cubicBezTo>
                      <a:pt x="1039" y="1859"/>
                      <a:pt x="1224" y="1417"/>
                      <a:pt x="1335" y="946"/>
                    </a:cubicBezTo>
                    <a:lnTo>
                      <a:pt x="1335" y="946"/>
                    </a:lnTo>
                    <a:cubicBezTo>
                      <a:pt x="1371" y="1419"/>
                      <a:pt x="1410" y="1889"/>
                      <a:pt x="1439" y="2369"/>
                    </a:cubicBezTo>
                    <a:cubicBezTo>
                      <a:pt x="1461" y="2757"/>
                      <a:pt x="1484" y="3122"/>
                      <a:pt x="1530" y="3510"/>
                    </a:cubicBezTo>
                    <a:cubicBezTo>
                      <a:pt x="1553" y="3807"/>
                      <a:pt x="1507" y="4218"/>
                      <a:pt x="1667" y="4514"/>
                    </a:cubicBezTo>
                    <a:cubicBezTo>
                      <a:pt x="1689" y="4551"/>
                      <a:pt x="1721" y="4567"/>
                      <a:pt x="1753" y="4567"/>
                    </a:cubicBezTo>
                    <a:cubicBezTo>
                      <a:pt x="1800" y="4567"/>
                      <a:pt x="1847" y="4534"/>
                      <a:pt x="1866" y="4488"/>
                    </a:cubicBezTo>
                    <a:lnTo>
                      <a:pt x="1866" y="4488"/>
                    </a:lnTo>
                    <a:cubicBezTo>
                      <a:pt x="1868" y="4489"/>
                      <a:pt x="1870" y="4490"/>
                      <a:pt x="1872" y="4492"/>
                    </a:cubicBezTo>
                    <a:cubicBezTo>
                      <a:pt x="1986" y="4172"/>
                      <a:pt x="1872" y="3738"/>
                      <a:pt x="1827" y="3419"/>
                    </a:cubicBezTo>
                    <a:cubicBezTo>
                      <a:pt x="1781" y="3054"/>
                      <a:pt x="1758" y="2688"/>
                      <a:pt x="1713" y="2323"/>
                    </a:cubicBezTo>
                    <a:cubicBezTo>
                      <a:pt x="1621" y="1593"/>
                      <a:pt x="1530" y="862"/>
                      <a:pt x="1461" y="132"/>
                    </a:cubicBezTo>
                    <a:cubicBezTo>
                      <a:pt x="1450" y="75"/>
                      <a:pt x="1404" y="46"/>
                      <a:pt x="1362" y="46"/>
                    </a:cubicBezTo>
                    <a:cubicBezTo>
                      <a:pt x="1319" y="46"/>
                      <a:pt x="1279" y="75"/>
                      <a:pt x="1279" y="132"/>
                    </a:cubicBezTo>
                    <a:cubicBezTo>
                      <a:pt x="1279" y="787"/>
                      <a:pt x="1004" y="1386"/>
                      <a:pt x="635" y="1914"/>
                    </a:cubicBezTo>
                    <a:lnTo>
                      <a:pt x="635" y="1914"/>
                    </a:lnTo>
                    <a:cubicBezTo>
                      <a:pt x="288" y="1353"/>
                      <a:pt x="151" y="766"/>
                      <a:pt x="275" y="86"/>
                    </a:cubicBezTo>
                    <a:cubicBezTo>
                      <a:pt x="288" y="31"/>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9"/>
              <p:cNvSpPr/>
              <p:nvPr/>
            </p:nvSpPr>
            <p:spPr>
              <a:xfrm>
                <a:off x="4673650" y="3517000"/>
                <a:ext cx="12975" cy="7875"/>
              </a:xfrm>
              <a:custGeom>
                <a:avLst/>
                <a:gdLst/>
                <a:ahLst/>
                <a:cxnLst/>
                <a:rect l="l" t="t" r="r" b="b"/>
                <a:pathLst>
                  <a:path w="519" h="315" extrusionOk="0">
                    <a:moveTo>
                      <a:pt x="388" y="0"/>
                    </a:moveTo>
                    <a:cubicBezTo>
                      <a:pt x="371" y="0"/>
                      <a:pt x="354" y="6"/>
                      <a:pt x="342" y="17"/>
                    </a:cubicBezTo>
                    <a:cubicBezTo>
                      <a:pt x="327" y="17"/>
                      <a:pt x="312" y="28"/>
                      <a:pt x="297" y="48"/>
                    </a:cubicBezTo>
                    <a:lnTo>
                      <a:pt x="297" y="48"/>
                    </a:lnTo>
                    <a:cubicBezTo>
                      <a:pt x="297" y="46"/>
                      <a:pt x="297" y="43"/>
                      <a:pt x="297" y="40"/>
                    </a:cubicBezTo>
                    <a:lnTo>
                      <a:pt x="297" y="40"/>
                    </a:lnTo>
                    <a:lnTo>
                      <a:pt x="274" y="63"/>
                    </a:lnTo>
                    <a:cubicBezTo>
                      <a:pt x="274" y="63"/>
                      <a:pt x="251" y="86"/>
                      <a:pt x="251" y="86"/>
                    </a:cubicBezTo>
                    <a:cubicBezTo>
                      <a:pt x="228" y="109"/>
                      <a:pt x="206" y="109"/>
                      <a:pt x="183" y="132"/>
                    </a:cubicBezTo>
                    <a:cubicBezTo>
                      <a:pt x="137" y="154"/>
                      <a:pt x="91" y="177"/>
                      <a:pt x="46" y="200"/>
                    </a:cubicBezTo>
                    <a:cubicBezTo>
                      <a:pt x="0" y="223"/>
                      <a:pt x="0" y="268"/>
                      <a:pt x="23" y="291"/>
                    </a:cubicBezTo>
                    <a:cubicBezTo>
                      <a:pt x="23" y="314"/>
                      <a:pt x="69" y="314"/>
                      <a:pt x="91" y="314"/>
                    </a:cubicBezTo>
                    <a:lnTo>
                      <a:pt x="251" y="246"/>
                    </a:lnTo>
                    <a:cubicBezTo>
                      <a:pt x="274" y="223"/>
                      <a:pt x="297" y="223"/>
                      <a:pt x="320" y="223"/>
                    </a:cubicBezTo>
                    <a:cubicBezTo>
                      <a:pt x="320" y="200"/>
                      <a:pt x="342" y="200"/>
                      <a:pt x="320" y="200"/>
                    </a:cubicBezTo>
                    <a:lnTo>
                      <a:pt x="342" y="200"/>
                    </a:lnTo>
                    <a:cubicBezTo>
                      <a:pt x="388" y="200"/>
                      <a:pt x="457" y="177"/>
                      <a:pt x="479" y="132"/>
                    </a:cubicBezTo>
                    <a:cubicBezTo>
                      <a:pt x="479" y="132"/>
                      <a:pt x="479" y="131"/>
                      <a:pt x="479" y="130"/>
                    </a:cubicBezTo>
                    <a:lnTo>
                      <a:pt x="479" y="130"/>
                    </a:lnTo>
                    <a:cubicBezTo>
                      <a:pt x="500" y="106"/>
                      <a:pt x="519" y="73"/>
                      <a:pt x="502" y="40"/>
                    </a:cubicBezTo>
                    <a:cubicBezTo>
                      <a:pt x="502" y="14"/>
                      <a:pt x="479" y="2"/>
                      <a:pt x="450" y="2"/>
                    </a:cubicBezTo>
                    <a:cubicBezTo>
                      <a:pt x="440" y="2"/>
                      <a:pt x="429" y="4"/>
                      <a:pt x="418" y="7"/>
                    </a:cubicBezTo>
                    <a:lnTo>
                      <a:pt x="418" y="7"/>
                    </a:lnTo>
                    <a:cubicBezTo>
                      <a:pt x="409" y="2"/>
                      <a:pt x="398"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9"/>
              <p:cNvSpPr/>
              <p:nvPr/>
            </p:nvSpPr>
            <p:spPr>
              <a:xfrm>
                <a:off x="4670775" y="3505950"/>
                <a:ext cx="16025" cy="19700"/>
              </a:xfrm>
              <a:custGeom>
                <a:avLst/>
                <a:gdLst/>
                <a:ahLst/>
                <a:cxnLst/>
                <a:rect l="l" t="t" r="r" b="b"/>
                <a:pathLst>
                  <a:path w="641" h="788" extrusionOk="0">
                    <a:moveTo>
                      <a:pt x="418" y="0"/>
                    </a:moveTo>
                    <a:cubicBezTo>
                      <a:pt x="320" y="0"/>
                      <a:pt x="217" y="51"/>
                      <a:pt x="138" y="117"/>
                    </a:cubicBezTo>
                    <a:cubicBezTo>
                      <a:pt x="115" y="140"/>
                      <a:pt x="92" y="186"/>
                      <a:pt x="69" y="208"/>
                    </a:cubicBezTo>
                    <a:cubicBezTo>
                      <a:pt x="47" y="231"/>
                      <a:pt x="47" y="231"/>
                      <a:pt x="47" y="254"/>
                    </a:cubicBezTo>
                    <a:cubicBezTo>
                      <a:pt x="24" y="277"/>
                      <a:pt x="24" y="277"/>
                      <a:pt x="24" y="300"/>
                    </a:cubicBezTo>
                    <a:cubicBezTo>
                      <a:pt x="24" y="300"/>
                      <a:pt x="24" y="322"/>
                      <a:pt x="24" y="322"/>
                    </a:cubicBezTo>
                    <a:cubicBezTo>
                      <a:pt x="1" y="322"/>
                      <a:pt x="1" y="368"/>
                      <a:pt x="1" y="368"/>
                    </a:cubicBezTo>
                    <a:cubicBezTo>
                      <a:pt x="1" y="391"/>
                      <a:pt x="1" y="414"/>
                      <a:pt x="1" y="437"/>
                    </a:cubicBezTo>
                    <a:cubicBezTo>
                      <a:pt x="1" y="482"/>
                      <a:pt x="1" y="505"/>
                      <a:pt x="1" y="551"/>
                    </a:cubicBezTo>
                    <a:cubicBezTo>
                      <a:pt x="24" y="642"/>
                      <a:pt x="69" y="710"/>
                      <a:pt x="138" y="779"/>
                    </a:cubicBezTo>
                    <a:cubicBezTo>
                      <a:pt x="150" y="785"/>
                      <a:pt x="162" y="788"/>
                      <a:pt x="174" y="788"/>
                    </a:cubicBezTo>
                    <a:cubicBezTo>
                      <a:pt x="206" y="788"/>
                      <a:pt x="235" y="767"/>
                      <a:pt x="252" y="733"/>
                    </a:cubicBezTo>
                    <a:cubicBezTo>
                      <a:pt x="275" y="688"/>
                      <a:pt x="252" y="665"/>
                      <a:pt x="229" y="619"/>
                    </a:cubicBezTo>
                    <a:cubicBezTo>
                      <a:pt x="229" y="627"/>
                      <a:pt x="229" y="629"/>
                      <a:pt x="228" y="629"/>
                    </a:cubicBezTo>
                    <a:cubicBezTo>
                      <a:pt x="227" y="629"/>
                      <a:pt x="222" y="619"/>
                      <a:pt x="206" y="619"/>
                    </a:cubicBezTo>
                    <a:cubicBezTo>
                      <a:pt x="206" y="619"/>
                      <a:pt x="206" y="619"/>
                      <a:pt x="206" y="596"/>
                    </a:cubicBezTo>
                    <a:cubicBezTo>
                      <a:pt x="184" y="596"/>
                      <a:pt x="184" y="596"/>
                      <a:pt x="184" y="574"/>
                    </a:cubicBezTo>
                    <a:cubicBezTo>
                      <a:pt x="184" y="574"/>
                      <a:pt x="184" y="574"/>
                      <a:pt x="184" y="551"/>
                    </a:cubicBezTo>
                    <a:cubicBezTo>
                      <a:pt x="184" y="551"/>
                      <a:pt x="184" y="551"/>
                      <a:pt x="161" y="528"/>
                    </a:cubicBezTo>
                    <a:cubicBezTo>
                      <a:pt x="161" y="528"/>
                      <a:pt x="161" y="505"/>
                      <a:pt x="161" y="482"/>
                    </a:cubicBezTo>
                    <a:cubicBezTo>
                      <a:pt x="161" y="482"/>
                      <a:pt x="161" y="482"/>
                      <a:pt x="161" y="459"/>
                    </a:cubicBezTo>
                    <a:cubicBezTo>
                      <a:pt x="161" y="471"/>
                      <a:pt x="161" y="477"/>
                      <a:pt x="164" y="477"/>
                    </a:cubicBezTo>
                    <a:cubicBezTo>
                      <a:pt x="166" y="477"/>
                      <a:pt x="172" y="471"/>
                      <a:pt x="184" y="459"/>
                    </a:cubicBezTo>
                    <a:cubicBezTo>
                      <a:pt x="184" y="459"/>
                      <a:pt x="184" y="459"/>
                      <a:pt x="184" y="437"/>
                    </a:cubicBezTo>
                    <a:cubicBezTo>
                      <a:pt x="184" y="437"/>
                      <a:pt x="195" y="425"/>
                      <a:pt x="202" y="410"/>
                    </a:cubicBezTo>
                    <a:lnTo>
                      <a:pt x="202" y="410"/>
                    </a:lnTo>
                    <a:cubicBezTo>
                      <a:pt x="211" y="406"/>
                      <a:pt x="220" y="400"/>
                      <a:pt x="229" y="391"/>
                    </a:cubicBezTo>
                    <a:cubicBezTo>
                      <a:pt x="229" y="368"/>
                      <a:pt x="229" y="368"/>
                      <a:pt x="252" y="345"/>
                    </a:cubicBezTo>
                    <a:cubicBezTo>
                      <a:pt x="252" y="345"/>
                      <a:pt x="252" y="345"/>
                      <a:pt x="252" y="322"/>
                    </a:cubicBezTo>
                    <a:lnTo>
                      <a:pt x="275" y="322"/>
                    </a:lnTo>
                    <a:cubicBezTo>
                      <a:pt x="275" y="300"/>
                      <a:pt x="298" y="277"/>
                      <a:pt x="321" y="277"/>
                    </a:cubicBezTo>
                    <a:cubicBezTo>
                      <a:pt x="343" y="254"/>
                      <a:pt x="343" y="254"/>
                      <a:pt x="343" y="254"/>
                    </a:cubicBezTo>
                    <a:cubicBezTo>
                      <a:pt x="366" y="254"/>
                      <a:pt x="389" y="231"/>
                      <a:pt x="366" y="231"/>
                    </a:cubicBezTo>
                    <a:lnTo>
                      <a:pt x="526" y="231"/>
                    </a:lnTo>
                    <a:cubicBezTo>
                      <a:pt x="539" y="238"/>
                      <a:pt x="553" y="241"/>
                      <a:pt x="566" y="241"/>
                    </a:cubicBezTo>
                    <a:cubicBezTo>
                      <a:pt x="596" y="241"/>
                      <a:pt x="624" y="224"/>
                      <a:pt x="640" y="208"/>
                    </a:cubicBezTo>
                    <a:cubicBezTo>
                      <a:pt x="640" y="163"/>
                      <a:pt x="640" y="117"/>
                      <a:pt x="617" y="94"/>
                    </a:cubicBezTo>
                    <a:cubicBezTo>
                      <a:pt x="560" y="27"/>
                      <a:pt x="490" y="0"/>
                      <a:pt x="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9"/>
              <p:cNvSpPr/>
              <p:nvPr/>
            </p:nvSpPr>
            <p:spPr>
              <a:xfrm>
                <a:off x="4715775" y="3475775"/>
                <a:ext cx="54900" cy="54250"/>
              </a:xfrm>
              <a:custGeom>
                <a:avLst/>
                <a:gdLst/>
                <a:ahLst/>
                <a:cxnLst/>
                <a:rect l="l" t="t" r="r" b="b"/>
                <a:pathLst>
                  <a:path w="2196" h="2170" extrusionOk="0">
                    <a:moveTo>
                      <a:pt x="1065" y="0"/>
                    </a:moveTo>
                    <a:cubicBezTo>
                      <a:pt x="915" y="0"/>
                      <a:pt x="757" y="31"/>
                      <a:pt x="620" y="91"/>
                    </a:cubicBezTo>
                    <a:cubicBezTo>
                      <a:pt x="461" y="183"/>
                      <a:pt x="255" y="343"/>
                      <a:pt x="210" y="525"/>
                    </a:cubicBezTo>
                    <a:cubicBezTo>
                      <a:pt x="192" y="596"/>
                      <a:pt x="244" y="654"/>
                      <a:pt x="300" y="654"/>
                    </a:cubicBezTo>
                    <a:cubicBezTo>
                      <a:pt x="315" y="654"/>
                      <a:pt x="332" y="649"/>
                      <a:pt x="347" y="639"/>
                    </a:cubicBezTo>
                    <a:cubicBezTo>
                      <a:pt x="461" y="548"/>
                      <a:pt x="552" y="457"/>
                      <a:pt x="689" y="434"/>
                    </a:cubicBezTo>
                    <a:cubicBezTo>
                      <a:pt x="849" y="388"/>
                      <a:pt x="940" y="365"/>
                      <a:pt x="1100" y="365"/>
                    </a:cubicBezTo>
                    <a:cubicBezTo>
                      <a:pt x="1237" y="388"/>
                      <a:pt x="1351" y="411"/>
                      <a:pt x="1465" y="480"/>
                    </a:cubicBezTo>
                    <a:cubicBezTo>
                      <a:pt x="1533" y="525"/>
                      <a:pt x="1556" y="548"/>
                      <a:pt x="1602" y="594"/>
                    </a:cubicBezTo>
                    <a:cubicBezTo>
                      <a:pt x="1648" y="639"/>
                      <a:pt x="1625" y="616"/>
                      <a:pt x="1670" y="662"/>
                    </a:cubicBezTo>
                    <a:cubicBezTo>
                      <a:pt x="1670" y="708"/>
                      <a:pt x="1693" y="730"/>
                      <a:pt x="1716" y="776"/>
                    </a:cubicBezTo>
                    <a:lnTo>
                      <a:pt x="1716" y="776"/>
                    </a:lnTo>
                    <a:cubicBezTo>
                      <a:pt x="1710" y="765"/>
                      <a:pt x="1708" y="761"/>
                      <a:pt x="1706" y="761"/>
                    </a:cubicBezTo>
                    <a:lnTo>
                      <a:pt x="1706" y="761"/>
                    </a:lnTo>
                    <a:cubicBezTo>
                      <a:pt x="1703" y="761"/>
                      <a:pt x="1716" y="799"/>
                      <a:pt x="1716" y="799"/>
                    </a:cubicBezTo>
                    <a:cubicBezTo>
                      <a:pt x="1739" y="822"/>
                      <a:pt x="1739" y="822"/>
                      <a:pt x="1739" y="845"/>
                    </a:cubicBezTo>
                    <a:cubicBezTo>
                      <a:pt x="1739" y="890"/>
                      <a:pt x="1762" y="913"/>
                      <a:pt x="1762" y="936"/>
                    </a:cubicBezTo>
                    <a:cubicBezTo>
                      <a:pt x="1762" y="956"/>
                      <a:pt x="1762" y="963"/>
                      <a:pt x="1762" y="963"/>
                    </a:cubicBezTo>
                    <a:cubicBezTo>
                      <a:pt x="1762" y="984"/>
                      <a:pt x="1762" y="1006"/>
                      <a:pt x="1762" y="1027"/>
                    </a:cubicBezTo>
                    <a:cubicBezTo>
                      <a:pt x="1762" y="1073"/>
                      <a:pt x="1762" y="1096"/>
                      <a:pt x="1762" y="1141"/>
                    </a:cubicBezTo>
                    <a:cubicBezTo>
                      <a:pt x="1762" y="1141"/>
                      <a:pt x="1762" y="1180"/>
                      <a:pt x="1762" y="1180"/>
                    </a:cubicBezTo>
                    <a:cubicBezTo>
                      <a:pt x="1762" y="1198"/>
                      <a:pt x="1762" y="1215"/>
                      <a:pt x="1762" y="1233"/>
                    </a:cubicBezTo>
                    <a:cubicBezTo>
                      <a:pt x="1739" y="1256"/>
                      <a:pt x="1739" y="1278"/>
                      <a:pt x="1716" y="1324"/>
                    </a:cubicBezTo>
                    <a:cubicBezTo>
                      <a:pt x="1716" y="1393"/>
                      <a:pt x="1693" y="1438"/>
                      <a:pt x="1648" y="1507"/>
                    </a:cubicBezTo>
                    <a:cubicBezTo>
                      <a:pt x="1579" y="1621"/>
                      <a:pt x="1488" y="1689"/>
                      <a:pt x="1374" y="1758"/>
                    </a:cubicBezTo>
                    <a:cubicBezTo>
                      <a:pt x="1328" y="1781"/>
                      <a:pt x="1237" y="1803"/>
                      <a:pt x="1191" y="1803"/>
                    </a:cubicBezTo>
                    <a:cubicBezTo>
                      <a:pt x="1214" y="1803"/>
                      <a:pt x="1145" y="1826"/>
                      <a:pt x="1145" y="1826"/>
                    </a:cubicBezTo>
                    <a:lnTo>
                      <a:pt x="1100" y="1826"/>
                    </a:lnTo>
                    <a:cubicBezTo>
                      <a:pt x="1054" y="1826"/>
                      <a:pt x="1008" y="1826"/>
                      <a:pt x="986" y="1803"/>
                    </a:cubicBezTo>
                    <a:cubicBezTo>
                      <a:pt x="917" y="1803"/>
                      <a:pt x="826" y="1781"/>
                      <a:pt x="757" y="1758"/>
                    </a:cubicBezTo>
                    <a:cubicBezTo>
                      <a:pt x="689" y="1735"/>
                      <a:pt x="620" y="1689"/>
                      <a:pt x="552" y="1644"/>
                    </a:cubicBezTo>
                    <a:cubicBezTo>
                      <a:pt x="415" y="1552"/>
                      <a:pt x="324" y="1415"/>
                      <a:pt x="301" y="1278"/>
                    </a:cubicBezTo>
                    <a:cubicBezTo>
                      <a:pt x="282" y="1204"/>
                      <a:pt x="225" y="1171"/>
                      <a:pt x="168" y="1171"/>
                    </a:cubicBezTo>
                    <a:cubicBezTo>
                      <a:pt x="85" y="1171"/>
                      <a:pt x="0" y="1239"/>
                      <a:pt x="27" y="1347"/>
                    </a:cubicBezTo>
                    <a:cubicBezTo>
                      <a:pt x="118" y="1712"/>
                      <a:pt x="438" y="2009"/>
                      <a:pt x="803" y="2123"/>
                    </a:cubicBezTo>
                    <a:cubicBezTo>
                      <a:pt x="903" y="2154"/>
                      <a:pt x="1008" y="2170"/>
                      <a:pt x="1113" y="2170"/>
                    </a:cubicBezTo>
                    <a:cubicBezTo>
                      <a:pt x="1392" y="2170"/>
                      <a:pt x="1671" y="2058"/>
                      <a:pt x="1853" y="1826"/>
                    </a:cubicBezTo>
                    <a:cubicBezTo>
                      <a:pt x="2104" y="1552"/>
                      <a:pt x="2195" y="1119"/>
                      <a:pt x="2104" y="753"/>
                    </a:cubicBezTo>
                    <a:cubicBezTo>
                      <a:pt x="1990" y="365"/>
                      <a:pt x="1670" y="91"/>
                      <a:pt x="1282" y="23"/>
                    </a:cubicBezTo>
                    <a:cubicBezTo>
                      <a:pt x="1214" y="8"/>
                      <a:pt x="1140" y="0"/>
                      <a:pt x="1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9"/>
              <p:cNvSpPr/>
              <p:nvPr/>
            </p:nvSpPr>
            <p:spPr>
              <a:xfrm>
                <a:off x="4053275" y="3675500"/>
                <a:ext cx="876275" cy="274100"/>
              </a:xfrm>
              <a:custGeom>
                <a:avLst/>
                <a:gdLst/>
                <a:ahLst/>
                <a:cxnLst/>
                <a:rect l="l" t="t" r="r" b="b"/>
                <a:pathLst>
                  <a:path w="35051" h="10964" extrusionOk="0">
                    <a:moveTo>
                      <a:pt x="22270" y="0"/>
                    </a:moveTo>
                    <a:cubicBezTo>
                      <a:pt x="22053" y="0"/>
                      <a:pt x="21828" y="36"/>
                      <a:pt x="21597" y="114"/>
                    </a:cubicBezTo>
                    <a:cubicBezTo>
                      <a:pt x="20798" y="411"/>
                      <a:pt x="20227" y="1118"/>
                      <a:pt x="19908" y="1895"/>
                    </a:cubicBezTo>
                    <a:cubicBezTo>
                      <a:pt x="19474" y="2899"/>
                      <a:pt x="19542" y="4017"/>
                      <a:pt x="19474" y="5090"/>
                    </a:cubicBezTo>
                    <a:cubicBezTo>
                      <a:pt x="19428" y="6049"/>
                      <a:pt x="19223" y="6962"/>
                      <a:pt x="18721" y="7783"/>
                    </a:cubicBezTo>
                    <a:cubicBezTo>
                      <a:pt x="18287" y="8537"/>
                      <a:pt x="17671" y="9176"/>
                      <a:pt x="16940" y="9632"/>
                    </a:cubicBezTo>
                    <a:cubicBezTo>
                      <a:pt x="16082" y="10192"/>
                      <a:pt x="15104" y="10469"/>
                      <a:pt x="14114" y="10469"/>
                    </a:cubicBezTo>
                    <a:cubicBezTo>
                      <a:pt x="13367" y="10469"/>
                      <a:pt x="12612" y="10312"/>
                      <a:pt x="11896" y="9997"/>
                    </a:cubicBezTo>
                    <a:cubicBezTo>
                      <a:pt x="11074" y="9655"/>
                      <a:pt x="10344" y="9107"/>
                      <a:pt x="9796" y="8423"/>
                    </a:cubicBezTo>
                    <a:cubicBezTo>
                      <a:pt x="9203" y="7692"/>
                      <a:pt x="8860" y="6825"/>
                      <a:pt x="8586" y="5957"/>
                    </a:cubicBezTo>
                    <a:cubicBezTo>
                      <a:pt x="8039" y="4314"/>
                      <a:pt x="7696" y="2488"/>
                      <a:pt x="6212" y="1415"/>
                    </a:cubicBezTo>
                    <a:cubicBezTo>
                      <a:pt x="5349" y="793"/>
                      <a:pt x="4302" y="538"/>
                      <a:pt x="3250" y="538"/>
                    </a:cubicBezTo>
                    <a:cubicBezTo>
                      <a:pt x="2605" y="538"/>
                      <a:pt x="1958" y="634"/>
                      <a:pt x="1351" y="799"/>
                    </a:cubicBezTo>
                    <a:cubicBezTo>
                      <a:pt x="940" y="913"/>
                      <a:pt x="529" y="1050"/>
                      <a:pt x="141" y="1210"/>
                    </a:cubicBezTo>
                    <a:cubicBezTo>
                      <a:pt x="0" y="1270"/>
                      <a:pt x="90" y="1473"/>
                      <a:pt x="223" y="1473"/>
                    </a:cubicBezTo>
                    <a:cubicBezTo>
                      <a:pt x="240" y="1473"/>
                      <a:pt x="259" y="1469"/>
                      <a:pt x="278" y="1461"/>
                    </a:cubicBezTo>
                    <a:cubicBezTo>
                      <a:pt x="1183" y="1060"/>
                      <a:pt x="2212" y="806"/>
                      <a:pt x="3230" y="806"/>
                    </a:cubicBezTo>
                    <a:cubicBezTo>
                      <a:pt x="4008" y="806"/>
                      <a:pt x="4779" y="955"/>
                      <a:pt x="5482" y="1301"/>
                    </a:cubicBezTo>
                    <a:cubicBezTo>
                      <a:pt x="7240" y="2168"/>
                      <a:pt x="7719" y="4063"/>
                      <a:pt x="8221" y="5798"/>
                    </a:cubicBezTo>
                    <a:cubicBezTo>
                      <a:pt x="8495" y="6665"/>
                      <a:pt x="8723" y="7510"/>
                      <a:pt x="9225" y="8286"/>
                    </a:cubicBezTo>
                    <a:cubicBezTo>
                      <a:pt x="9705" y="9016"/>
                      <a:pt x="10344" y="9632"/>
                      <a:pt x="11097" y="10089"/>
                    </a:cubicBezTo>
                    <a:cubicBezTo>
                      <a:pt x="12027" y="10652"/>
                      <a:pt x="13105" y="10964"/>
                      <a:pt x="14181" y="10964"/>
                    </a:cubicBezTo>
                    <a:cubicBezTo>
                      <a:pt x="14847" y="10964"/>
                      <a:pt x="15513" y="10844"/>
                      <a:pt x="16141" y="10591"/>
                    </a:cubicBezTo>
                    <a:cubicBezTo>
                      <a:pt x="17785" y="9952"/>
                      <a:pt x="19086" y="8605"/>
                      <a:pt x="19657" y="6939"/>
                    </a:cubicBezTo>
                    <a:cubicBezTo>
                      <a:pt x="19999" y="5935"/>
                      <a:pt x="19976" y="4885"/>
                      <a:pt x="20022" y="3835"/>
                    </a:cubicBezTo>
                    <a:cubicBezTo>
                      <a:pt x="20090" y="2853"/>
                      <a:pt x="20273" y="1849"/>
                      <a:pt x="20980" y="1096"/>
                    </a:cubicBezTo>
                    <a:cubicBezTo>
                      <a:pt x="21277" y="799"/>
                      <a:pt x="21642" y="571"/>
                      <a:pt x="22053" y="525"/>
                    </a:cubicBezTo>
                    <a:cubicBezTo>
                      <a:pt x="22118" y="515"/>
                      <a:pt x="22184" y="511"/>
                      <a:pt x="22249" y="511"/>
                    </a:cubicBezTo>
                    <a:cubicBezTo>
                      <a:pt x="22639" y="511"/>
                      <a:pt x="23022" y="678"/>
                      <a:pt x="23354" y="913"/>
                    </a:cubicBezTo>
                    <a:cubicBezTo>
                      <a:pt x="24016" y="1370"/>
                      <a:pt x="24450" y="2077"/>
                      <a:pt x="24769" y="2808"/>
                    </a:cubicBezTo>
                    <a:cubicBezTo>
                      <a:pt x="25386" y="4177"/>
                      <a:pt x="25637" y="5684"/>
                      <a:pt x="26230" y="7076"/>
                    </a:cubicBezTo>
                    <a:cubicBezTo>
                      <a:pt x="26481" y="7715"/>
                      <a:pt x="26847" y="8308"/>
                      <a:pt x="27349" y="8788"/>
                    </a:cubicBezTo>
                    <a:cubicBezTo>
                      <a:pt x="27942" y="9358"/>
                      <a:pt x="28718" y="9701"/>
                      <a:pt x="29540" y="9769"/>
                    </a:cubicBezTo>
                    <a:cubicBezTo>
                      <a:pt x="29647" y="9778"/>
                      <a:pt x="29753" y="9782"/>
                      <a:pt x="29858" y="9782"/>
                    </a:cubicBezTo>
                    <a:cubicBezTo>
                      <a:pt x="31747" y="9782"/>
                      <a:pt x="33313" y="8451"/>
                      <a:pt x="34265" y="6916"/>
                    </a:cubicBezTo>
                    <a:cubicBezTo>
                      <a:pt x="34539" y="6505"/>
                      <a:pt x="34767" y="6049"/>
                      <a:pt x="34972" y="5615"/>
                    </a:cubicBezTo>
                    <a:cubicBezTo>
                      <a:pt x="35050" y="5428"/>
                      <a:pt x="34895" y="5263"/>
                      <a:pt x="34752" y="5263"/>
                    </a:cubicBezTo>
                    <a:cubicBezTo>
                      <a:pt x="34685" y="5263"/>
                      <a:pt x="34621" y="5299"/>
                      <a:pt x="34584" y="5387"/>
                    </a:cubicBezTo>
                    <a:cubicBezTo>
                      <a:pt x="33740" y="7144"/>
                      <a:pt x="32416" y="8925"/>
                      <a:pt x="30362" y="9244"/>
                    </a:cubicBezTo>
                    <a:cubicBezTo>
                      <a:pt x="30198" y="9266"/>
                      <a:pt x="30034" y="9277"/>
                      <a:pt x="29871" y="9277"/>
                    </a:cubicBezTo>
                    <a:cubicBezTo>
                      <a:pt x="29166" y="9277"/>
                      <a:pt x="28475" y="9073"/>
                      <a:pt x="27919" y="8628"/>
                    </a:cubicBezTo>
                    <a:cubicBezTo>
                      <a:pt x="27372" y="8194"/>
                      <a:pt x="27006" y="7601"/>
                      <a:pt x="26710" y="6985"/>
                    </a:cubicBezTo>
                    <a:cubicBezTo>
                      <a:pt x="26093" y="5615"/>
                      <a:pt x="25865" y="4131"/>
                      <a:pt x="25294" y="2762"/>
                    </a:cubicBezTo>
                    <a:cubicBezTo>
                      <a:pt x="24779" y="1553"/>
                      <a:pt x="23696" y="0"/>
                      <a:pt x="22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51" name="Google Shape;651;p9"/>
          <p:cNvPicPr preferRelativeResize="0"/>
          <p:nvPr/>
        </p:nvPicPr>
        <p:blipFill>
          <a:blip r:embed="rId3">
            <a:alphaModFix/>
          </a:blip>
          <a:stretch>
            <a:fillRect/>
          </a:stretch>
        </p:blipFill>
        <p:spPr>
          <a:xfrm rot="-8813574">
            <a:off x="8042662" y="2714933"/>
            <a:ext cx="1287526" cy="2519862"/>
          </a:xfrm>
          <a:prstGeom prst="rect">
            <a:avLst/>
          </a:prstGeom>
          <a:noFill/>
          <a:ln>
            <a:noFill/>
          </a:ln>
        </p:spPr>
      </p:pic>
      <p:pic>
        <p:nvPicPr>
          <p:cNvPr id="652" name="Google Shape;652;p9"/>
          <p:cNvPicPr preferRelativeResize="0"/>
          <p:nvPr/>
        </p:nvPicPr>
        <p:blipFill>
          <a:blip r:embed="rId4">
            <a:alphaModFix/>
          </a:blip>
          <a:stretch>
            <a:fillRect/>
          </a:stretch>
        </p:blipFill>
        <p:spPr>
          <a:xfrm rot="1825944" flipH="1">
            <a:off x="433580" y="-123009"/>
            <a:ext cx="1170165" cy="1767646"/>
          </a:xfrm>
          <a:prstGeom prst="rect">
            <a:avLst/>
          </a:prstGeom>
          <a:noFill/>
          <a:ln>
            <a:noFill/>
          </a:ln>
        </p:spPr>
      </p:pic>
      <p:grpSp>
        <p:nvGrpSpPr>
          <p:cNvPr id="653" name="Google Shape;653;p9"/>
          <p:cNvGrpSpPr/>
          <p:nvPr/>
        </p:nvGrpSpPr>
        <p:grpSpPr>
          <a:xfrm rot="932492">
            <a:off x="91968" y="4414009"/>
            <a:ext cx="2819937" cy="379984"/>
            <a:chOff x="1578475" y="3280575"/>
            <a:chExt cx="1369025" cy="184475"/>
          </a:xfrm>
        </p:grpSpPr>
        <p:grpSp>
          <p:nvGrpSpPr>
            <p:cNvPr id="654" name="Google Shape;654;p9"/>
            <p:cNvGrpSpPr/>
            <p:nvPr/>
          </p:nvGrpSpPr>
          <p:grpSpPr>
            <a:xfrm>
              <a:off x="1578475" y="3288925"/>
              <a:ext cx="1314275" cy="176125"/>
              <a:chOff x="1578475" y="3288925"/>
              <a:chExt cx="1314275" cy="176125"/>
            </a:xfrm>
          </p:grpSpPr>
          <p:sp>
            <p:nvSpPr>
              <p:cNvPr id="655" name="Google Shape;655;p9"/>
              <p:cNvSpPr/>
              <p:nvPr/>
            </p:nvSpPr>
            <p:spPr>
              <a:xfrm>
                <a:off x="1578475" y="3326650"/>
                <a:ext cx="87900" cy="97300"/>
              </a:xfrm>
              <a:custGeom>
                <a:avLst/>
                <a:gdLst/>
                <a:ahLst/>
                <a:cxnLst/>
                <a:rect l="l" t="t" r="r" b="b"/>
                <a:pathLst>
                  <a:path w="3516" h="3892" extrusionOk="0">
                    <a:moveTo>
                      <a:pt x="161" y="1"/>
                    </a:moveTo>
                    <a:cubicBezTo>
                      <a:pt x="80" y="1"/>
                      <a:pt x="1" y="102"/>
                      <a:pt x="71" y="190"/>
                    </a:cubicBezTo>
                    <a:cubicBezTo>
                      <a:pt x="619" y="829"/>
                      <a:pt x="1144" y="1469"/>
                      <a:pt x="1692" y="2108"/>
                    </a:cubicBezTo>
                    <a:cubicBezTo>
                      <a:pt x="1943" y="2427"/>
                      <a:pt x="2217" y="2724"/>
                      <a:pt x="2491" y="3044"/>
                    </a:cubicBezTo>
                    <a:cubicBezTo>
                      <a:pt x="2628" y="3203"/>
                      <a:pt x="2765" y="3340"/>
                      <a:pt x="2901" y="3500"/>
                    </a:cubicBezTo>
                    <a:cubicBezTo>
                      <a:pt x="3038" y="3637"/>
                      <a:pt x="3153" y="3820"/>
                      <a:pt x="3335" y="3888"/>
                    </a:cubicBezTo>
                    <a:cubicBezTo>
                      <a:pt x="3347" y="3890"/>
                      <a:pt x="3358" y="3892"/>
                      <a:pt x="3369" y="3892"/>
                    </a:cubicBezTo>
                    <a:cubicBezTo>
                      <a:pt x="3463" y="3892"/>
                      <a:pt x="3515" y="3808"/>
                      <a:pt x="3495" y="3705"/>
                    </a:cubicBezTo>
                    <a:cubicBezTo>
                      <a:pt x="3472" y="3546"/>
                      <a:pt x="3289" y="3409"/>
                      <a:pt x="3175" y="3272"/>
                    </a:cubicBezTo>
                    <a:cubicBezTo>
                      <a:pt x="3061" y="3112"/>
                      <a:pt x="2924" y="2952"/>
                      <a:pt x="2787" y="2815"/>
                    </a:cubicBezTo>
                    <a:cubicBezTo>
                      <a:pt x="2491" y="2496"/>
                      <a:pt x="2217" y="2176"/>
                      <a:pt x="1920" y="1857"/>
                    </a:cubicBezTo>
                    <a:cubicBezTo>
                      <a:pt x="1372" y="1240"/>
                      <a:pt x="802" y="647"/>
                      <a:pt x="231" y="31"/>
                    </a:cubicBezTo>
                    <a:cubicBezTo>
                      <a:pt x="210" y="10"/>
                      <a:pt x="186"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9"/>
              <p:cNvSpPr/>
              <p:nvPr/>
            </p:nvSpPr>
            <p:spPr>
              <a:xfrm>
                <a:off x="1583200" y="3327600"/>
                <a:ext cx="66200" cy="91225"/>
              </a:xfrm>
              <a:custGeom>
                <a:avLst/>
                <a:gdLst/>
                <a:ahLst/>
                <a:cxnLst/>
                <a:rect l="l" t="t" r="r" b="b"/>
                <a:pathLst>
                  <a:path w="2648" h="3649" extrusionOk="0">
                    <a:moveTo>
                      <a:pt x="2504" y="1"/>
                    </a:moveTo>
                    <a:cubicBezTo>
                      <a:pt x="2473" y="1"/>
                      <a:pt x="2442" y="12"/>
                      <a:pt x="2416" y="38"/>
                    </a:cubicBezTo>
                    <a:cubicBezTo>
                      <a:pt x="2005" y="609"/>
                      <a:pt x="1617" y="1157"/>
                      <a:pt x="1206" y="1727"/>
                    </a:cubicBezTo>
                    <a:cubicBezTo>
                      <a:pt x="1001" y="2001"/>
                      <a:pt x="795" y="2252"/>
                      <a:pt x="613" y="2526"/>
                    </a:cubicBezTo>
                    <a:cubicBezTo>
                      <a:pt x="498" y="2663"/>
                      <a:pt x="384" y="2823"/>
                      <a:pt x="293" y="2960"/>
                    </a:cubicBezTo>
                    <a:cubicBezTo>
                      <a:pt x="202" y="3097"/>
                      <a:pt x="65" y="3234"/>
                      <a:pt x="19" y="3416"/>
                    </a:cubicBezTo>
                    <a:cubicBezTo>
                      <a:pt x="1" y="3525"/>
                      <a:pt x="98" y="3649"/>
                      <a:pt x="208" y="3649"/>
                    </a:cubicBezTo>
                    <a:cubicBezTo>
                      <a:pt x="236" y="3649"/>
                      <a:pt x="265" y="3641"/>
                      <a:pt x="293" y="3622"/>
                    </a:cubicBezTo>
                    <a:cubicBezTo>
                      <a:pt x="430" y="3508"/>
                      <a:pt x="521" y="3371"/>
                      <a:pt x="613" y="3234"/>
                    </a:cubicBezTo>
                    <a:cubicBezTo>
                      <a:pt x="704" y="3074"/>
                      <a:pt x="818" y="2937"/>
                      <a:pt x="909" y="2777"/>
                    </a:cubicBezTo>
                    <a:cubicBezTo>
                      <a:pt x="1092" y="2503"/>
                      <a:pt x="1274" y="2207"/>
                      <a:pt x="1457" y="1910"/>
                    </a:cubicBezTo>
                    <a:cubicBezTo>
                      <a:pt x="1845" y="1316"/>
                      <a:pt x="2233" y="746"/>
                      <a:pt x="2598" y="152"/>
                    </a:cubicBezTo>
                    <a:cubicBezTo>
                      <a:pt x="2647" y="71"/>
                      <a:pt x="2580" y="1"/>
                      <a:pt x="2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9"/>
              <p:cNvSpPr/>
              <p:nvPr/>
            </p:nvSpPr>
            <p:spPr>
              <a:xfrm>
                <a:off x="1669975" y="3291400"/>
                <a:ext cx="32400" cy="47450"/>
              </a:xfrm>
              <a:custGeom>
                <a:avLst/>
                <a:gdLst/>
                <a:ahLst/>
                <a:cxnLst/>
                <a:rect l="l" t="t" r="r" b="b"/>
                <a:pathLst>
                  <a:path w="1296" h="1898" extrusionOk="0">
                    <a:moveTo>
                      <a:pt x="92" y="0"/>
                    </a:moveTo>
                    <a:cubicBezTo>
                      <a:pt x="15" y="0"/>
                      <a:pt x="1" y="141"/>
                      <a:pt x="86" y="162"/>
                    </a:cubicBezTo>
                    <a:cubicBezTo>
                      <a:pt x="154" y="185"/>
                      <a:pt x="223" y="185"/>
                      <a:pt x="291" y="208"/>
                    </a:cubicBezTo>
                    <a:cubicBezTo>
                      <a:pt x="314" y="231"/>
                      <a:pt x="337" y="254"/>
                      <a:pt x="360" y="254"/>
                    </a:cubicBezTo>
                    <a:cubicBezTo>
                      <a:pt x="406" y="254"/>
                      <a:pt x="428" y="277"/>
                      <a:pt x="451" y="277"/>
                    </a:cubicBezTo>
                    <a:cubicBezTo>
                      <a:pt x="540" y="291"/>
                      <a:pt x="628" y="306"/>
                      <a:pt x="717" y="321"/>
                    </a:cubicBezTo>
                    <a:lnTo>
                      <a:pt x="717" y="321"/>
                    </a:lnTo>
                    <a:cubicBezTo>
                      <a:pt x="650" y="525"/>
                      <a:pt x="592" y="735"/>
                      <a:pt x="520" y="916"/>
                    </a:cubicBezTo>
                    <a:cubicBezTo>
                      <a:pt x="406" y="1167"/>
                      <a:pt x="291" y="1418"/>
                      <a:pt x="132" y="1623"/>
                    </a:cubicBezTo>
                    <a:cubicBezTo>
                      <a:pt x="63" y="1737"/>
                      <a:pt x="154" y="1874"/>
                      <a:pt x="269" y="1874"/>
                    </a:cubicBezTo>
                    <a:cubicBezTo>
                      <a:pt x="428" y="1874"/>
                      <a:pt x="588" y="1874"/>
                      <a:pt x="748" y="1897"/>
                    </a:cubicBezTo>
                    <a:lnTo>
                      <a:pt x="976" y="1897"/>
                    </a:lnTo>
                    <a:cubicBezTo>
                      <a:pt x="1067" y="1897"/>
                      <a:pt x="1113" y="1851"/>
                      <a:pt x="1204" y="1806"/>
                    </a:cubicBezTo>
                    <a:cubicBezTo>
                      <a:pt x="1250" y="1783"/>
                      <a:pt x="1296" y="1692"/>
                      <a:pt x="1204" y="1669"/>
                    </a:cubicBezTo>
                    <a:cubicBezTo>
                      <a:pt x="1136" y="1623"/>
                      <a:pt x="1067" y="1578"/>
                      <a:pt x="976" y="1578"/>
                    </a:cubicBezTo>
                    <a:cubicBezTo>
                      <a:pt x="942" y="1566"/>
                      <a:pt x="908" y="1566"/>
                      <a:pt x="871" y="1566"/>
                    </a:cubicBezTo>
                    <a:cubicBezTo>
                      <a:pt x="834" y="1566"/>
                      <a:pt x="794" y="1566"/>
                      <a:pt x="748" y="1555"/>
                    </a:cubicBezTo>
                    <a:lnTo>
                      <a:pt x="562" y="1555"/>
                    </a:lnTo>
                    <a:cubicBezTo>
                      <a:pt x="800" y="1145"/>
                      <a:pt x="973" y="707"/>
                      <a:pt x="1067" y="254"/>
                    </a:cubicBezTo>
                    <a:cubicBezTo>
                      <a:pt x="1090" y="140"/>
                      <a:pt x="1022" y="48"/>
                      <a:pt x="908" y="48"/>
                    </a:cubicBezTo>
                    <a:cubicBezTo>
                      <a:pt x="771" y="25"/>
                      <a:pt x="634" y="25"/>
                      <a:pt x="497" y="3"/>
                    </a:cubicBezTo>
                    <a:lnTo>
                      <a:pt x="406" y="3"/>
                    </a:lnTo>
                    <a:cubicBezTo>
                      <a:pt x="360" y="3"/>
                      <a:pt x="337" y="25"/>
                      <a:pt x="314" y="25"/>
                    </a:cubicBezTo>
                    <a:cubicBezTo>
                      <a:pt x="246" y="25"/>
                      <a:pt x="177" y="3"/>
                      <a:pt x="109" y="3"/>
                    </a:cubicBezTo>
                    <a:cubicBezTo>
                      <a:pt x="103"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9"/>
              <p:cNvSpPr/>
              <p:nvPr/>
            </p:nvSpPr>
            <p:spPr>
              <a:xfrm>
                <a:off x="1740025" y="3365475"/>
                <a:ext cx="61075" cy="10600"/>
              </a:xfrm>
              <a:custGeom>
                <a:avLst/>
                <a:gdLst/>
                <a:ahLst/>
                <a:cxnLst/>
                <a:rect l="l" t="t" r="r" b="b"/>
                <a:pathLst>
                  <a:path w="2443" h="424" extrusionOk="0">
                    <a:moveTo>
                      <a:pt x="2219" y="1"/>
                    </a:moveTo>
                    <a:cubicBezTo>
                      <a:pt x="2063" y="1"/>
                      <a:pt x="1925" y="38"/>
                      <a:pt x="1758" y="75"/>
                    </a:cubicBezTo>
                    <a:cubicBezTo>
                      <a:pt x="1575" y="121"/>
                      <a:pt x="1393" y="144"/>
                      <a:pt x="1210" y="144"/>
                    </a:cubicBezTo>
                    <a:cubicBezTo>
                      <a:pt x="1056" y="163"/>
                      <a:pt x="897" y="170"/>
                      <a:pt x="738" y="170"/>
                    </a:cubicBezTo>
                    <a:cubicBezTo>
                      <a:pt x="521" y="170"/>
                      <a:pt x="302" y="157"/>
                      <a:pt x="92" y="144"/>
                    </a:cubicBezTo>
                    <a:cubicBezTo>
                      <a:pt x="0" y="144"/>
                      <a:pt x="0" y="281"/>
                      <a:pt x="69" y="304"/>
                    </a:cubicBezTo>
                    <a:cubicBezTo>
                      <a:pt x="390" y="379"/>
                      <a:pt x="727" y="424"/>
                      <a:pt x="1054" y="424"/>
                    </a:cubicBezTo>
                    <a:cubicBezTo>
                      <a:pt x="1122" y="424"/>
                      <a:pt x="1189" y="422"/>
                      <a:pt x="1256" y="418"/>
                    </a:cubicBezTo>
                    <a:cubicBezTo>
                      <a:pt x="1461" y="418"/>
                      <a:pt x="1644" y="395"/>
                      <a:pt x="1849" y="349"/>
                    </a:cubicBezTo>
                    <a:cubicBezTo>
                      <a:pt x="2032" y="326"/>
                      <a:pt x="2214" y="281"/>
                      <a:pt x="2374" y="144"/>
                    </a:cubicBezTo>
                    <a:cubicBezTo>
                      <a:pt x="2443" y="98"/>
                      <a:pt x="2374" y="7"/>
                      <a:pt x="2328" y="7"/>
                    </a:cubicBezTo>
                    <a:cubicBezTo>
                      <a:pt x="2291" y="3"/>
                      <a:pt x="2255" y="1"/>
                      <a:pt x="2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9"/>
              <p:cNvSpPr/>
              <p:nvPr/>
            </p:nvSpPr>
            <p:spPr>
              <a:xfrm>
                <a:off x="1871825" y="3290000"/>
                <a:ext cx="12025" cy="72350"/>
              </a:xfrm>
              <a:custGeom>
                <a:avLst/>
                <a:gdLst/>
                <a:ahLst/>
                <a:cxnLst/>
                <a:rect l="l" t="t" r="r" b="b"/>
                <a:pathLst>
                  <a:path w="481" h="2894" extrusionOk="0">
                    <a:moveTo>
                      <a:pt x="226" y="0"/>
                    </a:moveTo>
                    <a:cubicBezTo>
                      <a:pt x="191" y="0"/>
                      <a:pt x="161" y="19"/>
                      <a:pt x="161" y="59"/>
                    </a:cubicBezTo>
                    <a:cubicBezTo>
                      <a:pt x="47" y="515"/>
                      <a:pt x="1" y="994"/>
                      <a:pt x="1" y="1474"/>
                    </a:cubicBezTo>
                    <a:cubicBezTo>
                      <a:pt x="24" y="1702"/>
                      <a:pt x="24" y="1953"/>
                      <a:pt x="47" y="2181"/>
                    </a:cubicBezTo>
                    <a:cubicBezTo>
                      <a:pt x="69" y="2318"/>
                      <a:pt x="92" y="2432"/>
                      <a:pt x="115" y="2547"/>
                    </a:cubicBezTo>
                    <a:cubicBezTo>
                      <a:pt x="161" y="2661"/>
                      <a:pt x="206" y="2752"/>
                      <a:pt x="275" y="2843"/>
                    </a:cubicBezTo>
                    <a:cubicBezTo>
                      <a:pt x="301" y="2878"/>
                      <a:pt x="334" y="2893"/>
                      <a:pt x="364" y="2893"/>
                    </a:cubicBezTo>
                    <a:cubicBezTo>
                      <a:pt x="414" y="2893"/>
                      <a:pt x="457" y="2854"/>
                      <a:pt x="457" y="2798"/>
                    </a:cubicBezTo>
                    <a:cubicBezTo>
                      <a:pt x="457" y="2729"/>
                      <a:pt x="480" y="2684"/>
                      <a:pt x="480" y="2615"/>
                    </a:cubicBezTo>
                    <a:cubicBezTo>
                      <a:pt x="480" y="2569"/>
                      <a:pt x="480" y="2501"/>
                      <a:pt x="457" y="2455"/>
                    </a:cubicBezTo>
                    <a:cubicBezTo>
                      <a:pt x="457" y="2341"/>
                      <a:pt x="435" y="2250"/>
                      <a:pt x="412" y="2136"/>
                    </a:cubicBezTo>
                    <a:cubicBezTo>
                      <a:pt x="366" y="1907"/>
                      <a:pt x="343" y="1679"/>
                      <a:pt x="320" y="1451"/>
                    </a:cubicBezTo>
                    <a:cubicBezTo>
                      <a:pt x="275" y="994"/>
                      <a:pt x="275" y="538"/>
                      <a:pt x="320" y="81"/>
                    </a:cubicBezTo>
                    <a:cubicBezTo>
                      <a:pt x="320" y="30"/>
                      <a:pt x="270" y="0"/>
                      <a:pt x="2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1892375" y="3312850"/>
                <a:ext cx="39850" cy="43725"/>
              </a:xfrm>
              <a:custGeom>
                <a:avLst/>
                <a:gdLst/>
                <a:ahLst/>
                <a:cxnLst/>
                <a:rect l="l" t="t" r="r" b="b"/>
                <a:pathLst>
                  <a:path w="1594" h="1749" extrusionOk="0">
                    <a:moveTo>
                      <a:pt x="138" y="1"/>
                    </a:moveTo>
                    <a:cubicBezTo>
                      <a:pt x="103" y="1"/>
                      <a:pt x="69" y="12"/>
                      <a:pt x="46" y="35"/>
                    </a:cubicBezTo>
                    <a:cubicBezTo>
                      <a:pt x="1" y="80"/>
                      <a:pt x="1" y="172"/>
                      <a:pt x="46" y="217"/>
                    </a:cubicBezTo>
                    <a:cubicBezTo>
                      <a:pt x="252" y="468"/>
                      <a:pt x="434" y="720"/>
                      <a:pt x="640" y="971"/>
                    </a:cubicBezTo>
                    <a:cubicBezTo>
                      <a:pt x="731" y="1085"/>
                      <a:pt x="822" y="1199"/>
                      <a:pt x="914" y="1336"/>
                    </a:cubicBezTo>
                    <a:cubicBezTo>
                      <a:pt x="1028" y="1450"/>
                      <a:pt x="1119" y="1587"/>
                      <a:pt x="1233" y="1701"/>
                    </a:cubicBezTo>
                    <a:cubicBezTo>
                      <a:pt x="1267" y="1734"/>
                      <a:pt x="1307" y="1749"/>
                      <a:pt x="1347" y="1749"/>
                    </a:cubicBezTo>
                    <a:cubicBezTo>
                      <a:pt x="1471" y="1749"/>
                      <a:pt x="1593" y="1611"/>
                      <a:pt x="1507" y="1473"/>
                    </a:cubicBezTo>
                    <a:cubicBezTo>
                      <a:pt x="1416" y="1336"/>
                      <a:pt x="1302" y="1222"/>
                      <a:pt x="1187" y="1108"/>
                    </a:cubicBezTo>
                    <a:cubicBezTo>
                      <a:pt x="1073" y="993"/>
                      <a:pt x="982" y="857"/>
                      <a:pt x="868" y="742"/>
                    </a:cubicBezTo>
                    <a:cubicBezTo>
                      <a:pt x="662" y="514"/>
                      <a:pt x="434" y="263"/>
                      <a:pt x="229" y="35"/>
                    </a:cubicBezTo>
                    <a:cubicBezTo>
                      <a:pt x="206" y="12"/>
                      <a:pt x="172"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1849000" y="3386175"/>
                <a:ext cx="139850" cy="7450"/>
              </a:xfrm>
              <a:custGeom>
                <a:avLst/>
                <a:gdLst/>
                <a:ahLst/>
                <a:cxnLst/>
                <a:rect l="l" t="t" r="r" b="b"/>
                <a:pathLst>
                  <a:path w="5594" h="298" extrusionOk="0">
                    <a:moveTo>
                      <a:pt x="2922" y="1"/>
                    </a:moveTo>
                    <a:cubicBezTo>
                      <a:pt x="1987" y="1"/>
                      <a:pt x="1074" y="23"/>
                      <a:pt x="138" y="46"/>
                    </a:cubicBezTo>
                    <a:cubicBezTo>
                      <a:pt x="1" y="46"/>
                      <a:pt x="1" y="252"/>
                      <a:pt x="138" y="252"/>
                    </a:cubicBezTo>
                    <a:cubicBezTo>
                      <a:pt x="1074" y="275"/>
                      <a:pt x="1987" y="297"/>
                      <a:pt x="2922" y="297"/>
                    </a:cubicBezTo>
                    <a:lnTo>
                      <a:pt x="4954" y="297"/>
                    </a:lnTo>
                    <a:cubicBezTo>
                      <a:pt x="5159" y="297"/>
                      <a:pt x="5388" y="297"/>
                      <a:pt x="5570" y="206"/>
                    </a:cubicBezTo>
                    <a:cubicBezTo>
                      <a:pt x="5593" y="183"/>
                      <a:pt x="5593" y="115"/>
                      <a:pt x="5570" y="92"/>
                    </a:cubicBezTo>
                    <a:cubicBezTo>
                      <a:pt x="5388" y="1"/>
                      <a:pt x="5159" y="1"/>
                      <a:pt x="4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9"/>
              <p:cNvSpPr/>
              <p:nvPr/>
            </p:nvSpPr>
            <p:spPr>
              <a:xfrm>
                <a:off x="1892250" y="3411050"/>
                <a:ext cx="59125" cy="54000"/>
              </a:xfrm>
              <a:custGeom>
                <a:avLst/>
                <a:gdLst/>
                <a:ahLst/>
                <a:cxnLst/>
                <a:rect l="l" t="t" r="r" b="b"/>
                <a:pathLst>
                  <a:path w="2365" h="2160" extrusionOk="0">
                    <a:moveTo>
                      <a:pt x="1129" y="1"/>
                    </a:moveTo>
                    <a:cubicBezTo>
                      <a:pt x="760" y="1"/>
                      <a:pt x="396" y="107"/>
                      <a:pt x="74" y="307"/>
                    </a:cubicBezTo>
                    <a:cubicBezTo>
                      <a:pt x="0" y="362"/>
                      <a:pt x="46" y="462"/>
                      <a:pt x="114" y="462"/>
                    </a:cubicBezTo>
                    <a:cubicBezTo>
                      <a:pt x="130" y="462"/>
                      <a:pt x="148" y="457"/>
                      <a:pt x="165" y="444"/>
                    </a:cubicBezTo>
                    <a:cubicBezTo>
                      <a:pt x="438" y="300"/>
                      <a:pt x="747" y="220"/>
                      <a:pt x="1059" y="220"/>
                    </a:cubicBezTo>
                    <a:cubicBezTo>
                      <a:pt x="1205" y="220"/>
                      <a:pt x="1352" y="237"/>
                      <a:pt x="1496" y="275"/>
                    </a:cubicBezTo>
                    <a:lnTo>
                      <a:pt x="1496" y="275"/>
                    </a:lnTo>
                    <a:cubicBezTo>
                      <a:pt x="1390" y="555"/>
                      <a:pt x="1261" y="816"/>
                      <a:pt x="1078" y="1060"/>
                    </a:cubicBezTo>
                    <a:cubicBezTo>
                      <a:pt x="964" y="1174"/>
                      <a:pt x="873" y="1311"/>
                      <a:pt x="736" y="1425"/>
                    </a:cubicBezTo>
                    <a:cubicBezTo>
                      <a:pt x="622" y="1539"/>
                      <a:pt x="485" y="1608"/>
                      <a:pt x="348" y="1699"/>
                    </a:cubicBezTo>
                    <a:cubicBezTo>
                      <a:pt x="217" y="1786"/>
                      <a:pt x="253" y="2020"/>
                      <a:pt x="416" y="2020"/>
                    </a:cubicBezTo>
                    <a:cubicBezTo>
                      <a:pt x="424" y="2020"/>
                      <a:pt x="431" y="2020"/>
                      <a:pt x="439" y="2019"/>
                    </a:cubicBezTo>
                    <a:cubicBezTo>
                      <a:pt x="576" y="2007"/>
                      <a:pt x="713" y="2001"/>
                      <a:pt x="850" y="2001"/>
                    </a:cubicBezTo>
                    <a:cubicBezTo>
                      <a:pt x="987" y="2001"/>
                      <a:pt x="1124" y="2007"/>
                      <a:pt x="1261" y="2019"/>
                    </a:cubicBezTo>
                    <a:cubicBezTo>
                      <a:pt x="1535" y="2041"/>
                      <a:pt x="1809" y="2087"/>
                      <a:pt x="2060" y="2155"/>
                    </a:cubicBezTo>
                    <a:cubicBezTo>
                      <a:pt x="2075" y="2159"/>
                      <a:pt x="2089" y="2160"/>
                      <a:pt x="2103" y="2160"/>
                    </a:cubicBezTo>
                    <a:cubicBezTo>
                      <a:pt x="2299" y="2160"/>
                      <a:pt x="2364" y="1877"/>
                      <a:pt x="2151" y="1813"/>
                    </a:cubicBezTo>
                    <a:cubicBezTo>
                      <a:pt x="1786" y="1691"/>
                      <a:pt x="1380" y="1631"/>
                      <a:pt x="981" y="1631"/>
                    </a:cubicBezTo>
                    <a:cubicBezTo>
                      <a:pt x="960" y="1631"/>
                      <a:pt x="939" y="1631"/>
                      <a:pt x="918" y="1631"/>
                    </a:cubicBezTo>
                    <a:lnTo>
                      <a:pt x="918" y="1631"/>
                    </a:lnTo>
                    <a:cubicBezTo>
                      <a:pt x="918" y="1631"/>
                      <a:pt x="918" y="1631"/>
                      <a:pt x="919" y="1631"/>
                    </a:cubicBezTo>
                    <a:cubicBezTo>
                      <a:pt x="1056" y="1494"/>
                      <a:pt x="1170" y="1357"/>
                      <a:pt x="1284" y="1197"/>
                    </a:cubicBezTo>
                    <a:cubicBezTo>
                      <a:pt x="1489" y="900"/>
                      <a:pt x="1649" y="581"/>
                      <a:pt x="1740" y="238"/>
                    </a:cubicBezTo>
                    <a:cubicBezTo>
                      <a:pt x="1763" y="170"/>
                      <a:pt x="1717" y="101"/>
                      <a:pt x="1672" y="78"/>
                    </a:cubicBezTo>
                    <a:cubicBezTo>
                      <a:pt x="1492" y="26"/>
                      <a:pt x="1310"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9"/>
              <p:cNvSpPr/>
              <p:nvPr/>
            </p:nvSpPr>
            <p:spPr>
              <a:xfrm>
                <a:off x="2038900" y="3331025"/>
                <a:ext cx="74900" cy="43350"/>
              </a:xfrm>
              <a:custGeom>
                <a:avLst/>
                <a:gdLst/>
                <a:ahLst/>
                <a:cxnLst/>
                <a:rect l="l" t="t" r="r" b="b"/>
                <a:pathLst>
                  <a:path w="2996" h="1734" extrusionOk="0">
                    <a:moveTo>
                      <a:pt x="152" y="0"/>
                    </a:moveTo>
                    <a:cubicBezTo>
                      <a:pt x="51" y="0"/>
                      <a:pt x="0" y="143"/>
                      <a:pt x="97" y="221"/>
                    </a:cubicBezTo>
                    <a:cubicBezTo>
                      <a:pt x="553" y="495"/>
                      <a:pt x="1010" y="769"/>
                      <a:pt x="1489" y="1043"/>
                    </a:cubicBezTo>
                    <a:cubicBezTo>
                      <a:pt x="1718" y="1179"/>
                      <a:pt x="1946" y="1316"/>
                      <a:pt x="2174" y="1453"/>
                    </a:cubicBezTo>
                    <a:cubicBezTo>
                      <a:pt x="2288" y="1499"/>
                      <a:pt x="2402" y="1568"/>
                      <a:pt x="2516" y="1636"/>
                    </a:cubicBezTo>
                    <a:cubicBezTo>
                      <a:pt x="2610" y="1692"/>
                      <a:pt x="2704" y="1733"/>
                      <a:pt x="2811" y="1733"/>
                    </a:cubicBezTo>
                    <a:cubicBezTo>
                      <a:pt x="2834" y="1733"/>
                      <a:pt x="2857" y="1731"/>
                      <a:pt x="2882" y="1727"/>
                    </a:cubicBezTo>
                    <a:cubicBezTo>
                      <a:pt x="2950" y="1704"/>
                      <a:pt x="2996" y="1636"/>
                      <a:pt x="2973" y="1568"/>
                    </a:cubicBezTo>
                    <a:cubicBezTo>
                      <a:pt x="2882" y="1339"/>
                      <a:pt x="2585" y="1248"/>
                      <a:pt x="2379" y="1134"/>
                    </a:cubicBezTo>
                    <a:cubicBezTo>
                      <a:pt x="2151" y="997"/>
                      <a:pt x="1900" y="860"/>
                      <a:pt x="1672" y="746"/>
                    </a:cubicBezTo>
                    <a:cubicBezTo>
                      <a:pt x="1193" y="495"/>
                      <a:pt x="713" y="244"/>
                      <a:pt x="211" y="15"/>
                    </a:cubicBezTo>
                    <a:cubicBezTo>
                      <a:pt x="190" y="5"/>
                      <a:pt x="170"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9"/>
              <p:cNvSpPr/>
              <p:nvPr/>
            </p:nvSpPr>
            <p:spPr>
              <a:xfrm>
                <a:off x="2049650" y="3313150"/>
                <a:ext cx="64625" cy="62300"/>
              </a:xfrm>
              <a:custGeom>
                <a:avLst/>
                <a:gdLst/>
                <a:ahLst/>
                <a:cxnLst/>
                <a:rect l="l" t="t" r="r" b="b"/>
                <a:pathLst>
                  <a:path w="2585" h="2492" extrusionOk="0">
                    <a:moveTo>
                      <a:pt x="2402" y="0"/>
                    </a:moveTo>
                    <a:cubicBezTo>
                      <a:pt x="2372" y="0"/>
                      <a:pt x="2342" y="13"/>
                      <a:pt x="2315" y="46"/>
                    </a:cubicBezTo>
                    <a:cubicBezTo>
                      <a:pt x="1927" y="411"/>
                      <a:pt x="1539" y="776"/>
                      <a:pt x="1173" y="1141"/>
                    </a:cubicBezTo>
                    <a:cubicBezTo>
                      <a:pt x="968" y="1301"/>
                      <a:pt x="785" y="1484"/>
                      <a:pt x="603" y="1666"/>
                    </a:cubicBezTo>
                    <a:cubicBezTo>
                      <a:pt x="420" y="1849"/>
                      <a:pt x="192" y="2009"/>
                      <a:pt x="55" y="2260"/>
                    </a:cubicBezTo>
                    <a:cubicBezTo>
                      <a:pt x="1" y="2369"/>
                      <a:pt x="90" y="2492"/>
                      <a:pt x="198" y="2492"/>
                    </a:cubicBezTo>
                    <a:cubicBezTo>
                      <a:pt x="226" y="2492"/>
                      <a:pt x="255" y="2484"/>
                      <a:pt x="283" y="2465"/>
                    </a:cubicBezTo>
                    <a:cubicBezTo>
                      <a:pt x="512" y="2351"/>
                      <a:pt x="671" y="2146"/>
                      <a:pt x="854" y="1940"/>
                    </a:cubicBezTo>
                    <a:cubicBezTo>
                      <a:pt x="1036" y="1758"/>
                      <a:pt x="1219" y="1552"/>
                      <a:pt x="1402" y="1369"/>
                    </a:cubicBezTo>
                    <a:cubicBezTo>
                      <a:pt x="1767" y="981"/>
                      <a:pt x="2132" y="616"/>
                      <a:pt x="2497" y="228"/>
                    </a:cubicBezTo>
                    <a:cubicBezTo>
                      <a:pt x="2585" y="141"/>
                      <a:pt x="2498" y="0"/>
                      <a:pt x="2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9"/>
              <p:cNvSpPr/>
              <p:nvPr/>
            </p:nvSpPr>
            <p:spPr>
              <a:xfrm>
                <a:off x="2168150" y="3363350"/>
                <a:ext cx="36375" cy="12000"/>
              </a:xfrm>
              <a:custGeom>
                <a:avLst/>
                <a:gdLst/>
                <a:ahLst/>
                <a:cxnLst/>
                <a:rect l="l" t="t" r="r" b="b"/>
                <a:pathLst>
                  <a:path w="1455" h="480" extrusionOk="0">
                    <a:moveTo>
                      <a:pt x="1341" y="1"/>
                    </a:moveTo>
                    <a:cubicBezTo>
                      <a:pt x="1272" y="1"/>
                      <a:pt x="1250" y="23"/>
                      <a:pt x="1181" y="69"/>
                    </a:cubicBezTo>
                    <a:cubicBezTo>
                      <a:pt x="1135" y="92"/>
                      <a:pt x="1090" y="115"/>
                      <a:pt x="1044" y="138"/>
                    </a:cubicBezTo>
                    <a:cubicBezTo>
                      <a:pt x="953" y="160"/>
                      <a:pt x="862" y="206"/>
                      <a:pt x="747" y="229"/>
                    </a:cubicBezTo>
                    <a:cubicBezTo>
                      <a:pt x="645" y="252"/>
                      <a:pt x="542" y="263"/>
                      <a:pt x="439" y="263"/>
                    </a:cubicBezTo>
                    <a:cubicBezTo>
                      <a:pt x="337" y="263"/>
                      <a:pt x="234" y="252"/>
                      <a:pt x="131" y="229"/>
                    </a:cubicBezTo>
                    <a:cubicBezTo>
                      <a:pt x="125" y="227"/>
                      <a:pt x="119" y="227"/>
                      <a:pt x="114" y="227"/>
                    </a:cubicBezTo>
                    <a:cubicBezTo>
                      <a:pt x="34" y="227"/>
                      <a:pt x="0" y="367"/>
                      <a:pt x="85" y="389"/>
                    </a:cubicBezTo>
                    <a:cubicBezTo>
                      <a:pt x="238" y="449"/>
                      <a:pt x="400" y="480"/>
                      <a:pt x="559" y="480"/>
                    </a:cubicBezTo>
                    <a:cubicBezTo>
                      <a:pt x="638" y="480"/>
                      <a:pt x="717" y="472"/>
                      <a:pt x="793" y="457"/>
                    </a:cubicBezTo>
                    <a:cubicBezTo>
                      <a:pt x="907" y="434"/>
                      <a:pt x="1021" y="411"/>
                      <a:pt x="1135" y="366"/>
                    </a:cubicBezTo>
                    <a:cubicBezTo>
                      <a:pt x="1227" y="320"/>
                      <a:pt x="1387" y="252"/>
                      <a:pt x="1432" y="160"/>
                    </a:cubicBezTo>
                    <a:cubicBezTo>
                      <a:pt x="1455" y="92"/>
                      <a:pt x="1432"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2164575" y="3366775"/>
                <a:ext cx="12575" cy="9725"/>
              </a:xfrm>
              <a:custGeom>
                <a:avLst/>
                <a:gdLst/>
                <a:ahLst/>
                <a:cxnLst/>
                <a:rect l="l" t="t" r="r" b="b"/>
                <a:pathLst>
                  <a:path w="503" h="389" extrusionOk="0">
                    <a:moveTo>
                      <a:pt x="251" y="1"/>
                    </a:moveTo>
                    <a:cubicBezTo>
                      <a:pt x="0" y="1"/>
                      <a:pt x="0" y="389"/>
                      <a:pt x="251" y="389"/>
                    </a:cubicBezTo>
                    <a:cubicBezTo>
                      <a:pt x="502" y="389"/>
                      <a:pt x="50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2166825" y="3345100"/>
                <a:ext cx="37150" cy="22450"/>
              </a:xfrm>
              <a:custGeom>
                <a:avLst/>
                <a:gdLst/>
                <a:ahLst/>
                <a:cxnLst/>
                <a:rect l="l" t="t" r="r" b="b"/>
                <a:pathLst>
                  <a:path w="1486" h="898" extrusionOk="0">
                    <a:moveTo>
                      <a:pt x="1211" y="0"/>
                    </a:moveTo>
                    <a:cubicBezTo>
                      <a:pt x="1143" y="0"/>
                      <a:pt x="1074" y="23"/>
                      <a:pt x="1029" y="46"/>
                    </a:cubicBezTo>
                    <a:cubicBezTo>
                      <a:pt x="892" y="69"/>
                      <a:pt x="755" y="114"/>
                      <a:pt x="641" y="183"/>
                    </a:cubicBezTo>
                    <a:cubicBezTo>
                      <a:pt x="390" y="320"/>
                      <a:pt x="207" y="525"/>
                      <a:pt x="47" y="753"/>
                    </a:cubicBezTo>
                    <a:cubicBezTo>
                      <a:pt x="1" y="831"/>
                      <a:pt x="69" y="897"/>
                      <a:pt x="140" y="897"/>
                    </a:cubicBezTo>
                    <a:cubicBezTo>
                      <a:pt x="173" y="897"/>
                      <a:pt x="208" y="882"/>
                      <a:pt x="230" y="845"/>
                    </a:cubicBezTo>
                    <a:cubicBezTo>
                      <a:pt x="367" y="639"/>
                      <a:pt x="527" y="480"/>
                      <a:pt x="732" y="365"/>
                    </a:cubicBezTo>
                    <a:cubicBezTo>
                      <a:pt x="846" y="320"/>
                      <a:pt x="960" y="274"/>
                      <a:pt x="1074" y="228"/>
                    </a:cubicBezTo>
                    <a:cubicBezTo>
                      <a:pt x="1120" y="228"/>
                      <a:pt x="1188" y="206"/>
                      <a:pt x="1234" y="183"/>
                    </a:cubicBezTo>
                    <a:cubicBezTo>
                      <a:pt x="1303" y="183"/>
                      <a:pt x="1371" y="183"/>
                      <a:pt x="1417" y="160"/>
                    </a:cubicBezTo>
                    <a:cubicBezTo>
                      <a:pt x="1462" y="137"/>
                      <a:pt x="1485" y="46"/>
                      <a:pt x="1417" y="23"/>
                    </a:cubicBezTo>
                    <a:cubicBezTo>
                      <a:pt x="1371" y="0"/>
                      <a:pt x="1280" y="0"/>
                      <a:pt x="12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2244325" y="3309050"/>
                <a:ext cx="70350" cy="66825"/>
              </a:xfrm>
              <a:custGeom>
                <a:avLst/>
                <a:gdLst/>
                <a:ahLst/>
                <a:cxnLst/>
                <a:rect l="l" t="t" r="r" b="b"/>
                <a:pathLst>
                  <a:path w="2814" h="2673" extrusionOk="0">
                    <a:moveTo>
                      <a:pt x="987" y="0"/>
                    </a:moveTo>
                    <a:cubicBezTo>
                      <a:pt x="956" y="0"/>
                      <a:pt x="926" y="1"/>
                      <a:pt x="896" y="4"/>
                    </a:cubicBezTo>
                    <a:cubicBezTo>
                      <a:pt x="622" y="27"/>
                      <a:pt x="325" y="141"/>
                      <a:pt x="97" y="324"/>
                    </a:cubicBezTo>
                    <a:cubicBezTo>
                      <a:pt x="0" y="382"/>
                      <a:pt x="51" y="521"/>
                      <a:pt x="138" y="521"/>
                    </a:cubicBezTo>
                    <a:cubicBezTo>
                      <a:pt x="154" y="521"/>
                      <a:pt x="171" y="517"/>
                      <a:pt x="188" y="506"/>
                    </a:cubicBezTo>
                    <a:cubicBezTo>
                      <a:pt x="394" y="392"/>
                      <a:pt x="622" y="324"/>
                      <a:pt x="850" y="301"/>
                    </a:cubicBezTo>
                    <a:cubicBezTo>
                      <a:pt x="987" y="301"/>
                      <a:pt x="1238" y="301"/>
                      <a:pt x="1284" y="461"/>
                    </a:cubicBezTo>
                    <a:cubicBezTo>
                      <a:pt x="1330" y="598"/>
                      <a:pt x="1216" y="735"/>
                      <a:pt x="1147" y="849"/>
                    </a:cubicBezTo>
                    <a:cubicBezTo>
                      <a:pt x="1033" y="1009"/>
                      <a:pt x="919" y="1168"/>
                      <a:pt x="827" y="1351"/>
                    </a:cubicBezTo>
                    <a:cubicBezTo>
                      <a:pt x="576" y="1693"/>
                      <a:pt x="348" y="2036"/>
                      <a:pt x="120" y="2378"/>
                    </a:cubicBezTo>
                    <a:cubicBezTo>
                      <a:pt x="51" y="2469"/>
                      <a:pt x="143" y="2606"/>
                      <a:pt x="257" y="2606"/>
                    </a:cubicBezTo>
                    <a:cubicBezTo>
                      <a:pt x="668" y="2629"/>
                      <a:pt x="1079" y="2629"/>
                      <a:pt x="1512" y="2652"/>
                    </a:cubicBezTo>
                    <a:cubicBezTo>
                      <a:pt x="1724" y="2652"/>
                      <a:pt x="1949" y="2672"/>
                      <a:pt x="2173" y="2672"/>
                    </a:cubicBezTo>
                    <a:cubicBezTo>
                      <a:pt x="2360" y="2672"/>
                      <a:pt x="2546" y="2658"/>
                      <a:pt x="2722" y="2606"/>
                    </a:cubicBezTo>
                    <a:cubicBezTo>
                      <a:pt x="2813" y="2583"/>
                      <a:pt x="2813" y="2469"/>
                      <a:pt x="2722" y="2424"/>
                    </a:cubicBezTo>
                    <a:cubicBezTo>
                      <a:pt x="2445" y="2342"/>
                      <a:pt x="2144" y="2331"/>
                      <a:pt x="1854" y="2331"/>
                    </a:cubicBezTo>
                    <a:cubicBezTo>
                      <a:pt x="1738" y="2331"/>
                      <a:pt x="1623" y="2332"/>
                      <a:pt x="1512" y="2332"/>
                    </a:cubicBezTo>
                    <a:cubicBezTo>
                      <a:pt x="1182" y="2315"/>
                      <a:pt x="866" y="2311"/>
                      <a:pt x="553" y="2300"/>
                    </a:cubicBezTo>
                    <a:lnTo>
                      <a:pt x="553" y="2300"/>
                    </a:lnTo>
                    <a:cubicBezTo>
                      <a:pt x="774" y="1968"/>
                      <a:pt x="999" y="1632"/>
                      <a:pt x="1238" y="1282"/>
                    </a:cubicBezTo>
                    <a:cubicBezTo>
                      <a:pt x="1421" y="1009"/>
                      <a:pt x="1741" y="643"/>
                      <a:pt x="1558" y="278"/>
                    </a:cubicBezTo>
                    <a:cubicBezTo>
                      <a:pt x="1437" y="77"/>
                      <a:pt x="1211" y="0"/>
                      <a:pt x="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9"/>
              <p:cNvSpPr/>
              <p:nvPr/>
            </p:nvSpPr>
            <p:spPr>
              <a:xfrm>
                <a:off x="2344575" y="3321825"/>
                <a:ext cx="53975" cy="107775"/>
              </a:xfrm>
              <a:custGeom>
                <a:avLst/>
                <a:gdLst/>
                <a:ahLst/>
                <a:cxnLst/>
                <a:rect l="l" t="t" r="r" b="b"/>
                <a:pathLst>
                  <a:path w="2159" h="4311" extrusionOk="0">
                    <a:moveTo>
                      <a:pt x="1446" y="0"/>
                    </a:moveTo>
                    <a:cubicBezTo>
                      <a:pt x="1104" y="0"/>
                      <a:pt x="822" y="340"/>
                      <a:pt x="675" y="634"/>
                    </a:cubicBezTo>
                    <a:cubicBezTo>
                      <a:pt x="541" y="881"/>
                      <a:pt x="439" y="1138"/>
                      <a:pt x="365" y="1404"/>
                    </a:cubicBezTo>
                    <a:lnTo>
                      <a:pt x="365" y="1404"/>
                    </a:lnTo>
                    <a:cubicBezTo>
                      <a:pt x="323" y="1103"/>
                      <a:pt x="281" y="801"/>
                      <a:pt x="241" y="498"/>
                    </a:cubicBezTo>
                    <a:cubicBezTo>
                      <a:pt x="231" y="446"/>
                      <a:pt x="179" y="422"/>
                      <a:pt x="127" y="422"/>
                    </a:cubicBezTo>
                    <a:cubicBezTo>
                      <a:pt x="64" y="422"/>
                      <a:pt x="0" y="458"/>
                      <a:pt x="13" y="520"/>
                    </a:cubicBezTo>
                    <a:cubicBezTo>
                      <a:pt x="80" y="1108"/>
                      <a:pt x="146" y="1697"/>
                      <a:pt x="215" y="2285"/>
                    </a:cubicBezTo>
                    <a:lnTo>
                      <a:pt x="215" y="2285"/>
                    </a:lnTo>
                    <a:cubicBezTo>
                      <a:pt x="152" y="2915"/>
                      <a:pt x="222" y="3588"/>
                      <a:pt x="447" y="4195"/>
                    </a:cubicBezTo>
                    <a:cubicBezTo>
                      <a:pt x="474" y="4276"/>
                      <a:pt x="533" y="4311"/>
                      <a:pt x="593" y="4311"/>
                    </a:cubicBezTo>
                    <a:cubicBezTo>
                      <a:pt x="685" y="4311"/>
                      <a:pt x="780" y="4228"/>
                      <a:pt x="766" y="4104"/>
                    </a:cubicBezTo>
                    <a:cubicBezTo>
                      <a:pt x="689" y="3593"/>
                      <a:pt x="612" y="3087"/>
                      <a:pt x="537" y="2581"/>
                    </a:cubicBezTo>
                    <a:lnTo>
                      <a:pt x="537" y="2581"/>
                    </a:lnTo>
                    <a:cubicBezTo>
                      <a:pt x="547" y="1985"/>
                      <a:pt x="679" y="1393"/>
                      <a:pt x="949" y="840"/>
                    </a:cubicBezTo>
                    <a:cubicBezTo>
                      <a:pt x="1040" y="657"/>
                      <a:pt x="1200" y="361"/>
                      <a:pt x="1451" y="361"/>
                    </a:cubicBezTo>
                    <a:cubicBezTo>
                      <a:pt x="1634" y="361"/>
                      <a:pt x="1725" y="566"/>
                      <a:pt x="1748" y="726"/>
                    </a:cubicBezTo>
                    <a:cubicBezTo>
                      <a:pt x="1793" y="1228"/>
                      <a:pt x="1154" y="1388"/>
                      <a:pt x="812" y="1593"/>
                    </a:cubicBezTo>
                    <a:cubicBezTo>
                      <a:pt x="665" y="1677"/>
                      <a:pt x="749" y="1895"/>
                      <a:pt x="905" y="1895"/>
                    </a:cubicBezTo>
                    <a:cubicBezTo>
                      <a:pt x="919" y="1895"/>
                      <a:pt x="934" y="1894"/>
                      <a:pt x="949" y="1890"/>
                    </a:cubicBezTo>
                    <a:cubicBezTo>
                      <a:pt x="1360" y="1799"/>
                      <a:pt x="1862" y="1502"/>
                      <a:pt x="2044" y="1068"/>
                    </a:cubicBezTo>
                    <a:cubicBezTo>
                      <a:pt x="2159" y="726"/>
                      <a:pt x="2067" y="246"/>
                      <a:pt x="1702" y="64"/>
                    </a:cubicBezTo>
                    <a:cubicBezTo>
                      <a:pt x="1614" y="20"/>
                      <a:pt x="1528"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9"/>
              <p:cNvSpPr/>
              <p:nvPr/>
            </p:nvSpPr>
            <p:spPr>
              <a:xfrm>
                <a:off x="2536050" y="3288925"/>
                <a:ext cx="63375" cy="102750"/>
              </a:xfrm>
              <a:custGeom>
                <a:avLst/>
                <a:gdLst/>
                <a:ahLst/>
                <a:cxnLst/>
                <a:rect l="l" t="t" r="r" b="b"/>
                <a:pathLst>
                  <a:path w="2535" h="4110" extrusionOk="0">
                    <a:moveTo>
                      <a:pt x="462" y="0"/>
                    </a:moveTo>
                    <a:cubicBezTo>
                      <a:pt x="439" y="0"/>
                      <a:pt x="419" y="10"/>
                      <a:pt x="411" y="33"/>
                    </a:cubicBezTo>
                    <a:cubicBezTo>
                      <a:pt x="206" y="490"/>
                      <a:pt x="1" y="969"/>
                      <a:pt x="46" y="1448"/>
                    </a:cubicBezTo>
                    <a:cubicBezTo>
                      <a:pt x="92" y="1859"/>
                      <a:pt x="320" y="2247"/>
                      <a:pt x="662" y="2453"/>
                    </a:cubicBezTo>
                    <a:cubicBezTo>
                      <a:pt x="808" y="2540"/>
                      <a:pt x="966" y="2582"/>
                      <a:pt x="1123" y="2582"/>
                    </a:cubicBezTo>
                    <a:cubicBezTo>
                      <a:pt x="1334" y="2582"/>
                      <a:pt x="1542" y="2506"/>
                      <a:pt x="1712" y="2361"/>
                    </a:cubicBezTo>
                    <a:cubicBezTo>
                      <a:pt x="1874" y="2223"/>
                      <a:pt x="1989" y="2055"/>
                      <a:pt x="2081" y="1876"/>
                    </a:cubicBezTo>
                    <a:lnTo>
                      <a:pt x="2081" y="1876"/>
                    </a:lnTo>
                    <a:cubicBezTo>
                      <a:pt x="2123" y="2129"/>
                      <a:pt x="2146" y="2382"/>
                      <a:pt x="2146" y="2635"/>
                    </a:cubicBezTo>
                    <a:cubicBezTo>
                      <a:pt x="2146" y="2841"/>
                      <a:pt x="2146" y="3046"/>
                      <a:pt x="2123" y="3252"/>
                    </a:cubicBezTo>
                    <a:cubicBezTo>
                      <a:pt x="2123" y="3480"/>
                      <a:pt x="2078" y="3708"/>
                      <a:pt x="2078" y="3913"/>
                    </a:cubicBezTo>
                    <a:cubicBezTo>
                      <a:pt x="2090" y="4039"/>
                      <a:pt x="2185" y="4109"/>
                      <a:pt x="2280" y="4109"/>
                    </a:cubicBezTo>
                    <a:cubicBezTo>
                      <a:pt x="2358" y="4109"/>
                      <a:pt x="2435" y="4062"/>
                      <a:pt x="2466" y="3959"/>
                    </a:cubicBezTo>
                    <a:cubicBezTo>
                      <a:pt x="2534" y="3754"/>
                      <a:pt x="2511" y="3503"/>
                      <a:pt x="2534" y="3297"/>
                    </a:cubicBezTo>
                    <a:cubicBezTo>
                      <a:pt x="2534" y="3069"/>
                      <a:pt x="2511" y="2841"/>
                      <a:pt x="2488" y="2590"/>
                    </a:cubicBezTo>
                    <a:cubicBezTo>
                      <a:pt x="2466" y="2133"/>
                      <a:pt x="2397" y="1699"/>
                      <a:pt x="2306" y="1243"/>
                    </a:cubicBezTo>
                    <a:cubicBezTo>
                      <a:pt x="2285" y="1158"/>
                      <a:pt x="2219" y="1122"/>
                      <a:pt x="2150" y="1122"/>
                    </a:cubicBezTo>
                    <a:cubicBezTo>
                      <a:pt x="2071" y="1122"/>
                      <a:pt x="1988" y="1170"/>
                      <a:pt x="1963" y="1243"/>
                    </a:cubicBezTo>
                    <a:cubicBezTo>
                      <a:pt x="1816" y="1630"/>
                      <a:pt x="1535" y="2195"/>
                      <a:pt x="1120" y="2195"/>
                    </a:cubicBezTo>
                    <a:cubicBezTo>
                      <a:pt x="1021" y="2195"/>
                      <a:pt x="914" y="2162"/>
                      <a:pt x="799" y="2087"/>
                    </a:cubicBezTo>
                    <a:cubicBezTo>
                      <a:pt x="115" y="1654"/>
                      <a:pt x="389" y="741"/>
                      <a:pt x="548" y="102"/>
                    </a:cubicBezTo>
                    <a:cubicBezTo>
                      <a:pt x="564" y="41"/>
                      <a:pt x="508"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9"/>
              <p:cNvSpPr/>
              <p:nvPr/>
            </p:nvSpPr>
            <p:spPr>
              <a:xfrm>
                <a:off x="2650750" y="3352950"/>
                <a:ext cx="49675" cy="6850"/>
              </a:xfrm>
              <a:custGeom>
                <a:avLst/>
                <a:gdLst/>
                <a:ahLst/>
                <a:cxnLst/>
                <a:rect l="l" t="t" r="r" b="b"/>
                <a:pathLst>
                  <a:path w="1987" h="274" extrusionOk="0">
                    <a:moveTo>
                      <a:pt x="1655" y="0"/>
                    </a:moveTo>
                    <a:cubicBezTo>
                      <a:pt x="1581" y="0"/>
                      <a:pt x="1507" y="6"/>
                      <a:pt x="1438" y="6"/>
                    </a:cubicBezTo>
                    <a:lnTo>
                      <a:pt x="1028" y="6"/>
                    </a:lnTo>
                    <a:cubicBezTo>
                      <a:pt x="731" y="6"/>
                      <a:pt x="457" y="6"/>
                      <a:pt x="160" y="29"/>
                    </a:cubicBezTo>
                    <a:cubicBezTo>
                      <a:pt x="0" y="29"/>
                      <a:pt x="0" y="257"/>
                      <a:pt x="160" y="257"/>
                    </a:cubicBezTo>
                    <a:lnTo>
                      <a:pt x="1438" y="257"/>
                    </a:lnTo>
                    <a:cubicBezTo>
                      <a:pt x="1507" y="268"/>
                      <a:pt x="1581" y="274"/>
                      <a:pt x="1655" y="274"/>
                    </a:cubicBezTo>
                    <a:cubicBezTo>
                      <a:pt x="1729" y="274"/>
                      <a:pt x="1804" y="268"/>
                      <a:pt x="1872" y="257"/>
                    </a:cubicBezTo>
                    <a:cubicBezTo>
                      <a:pt x="1986" y="211"/>
                      <a:pt x="1986" y="51"/>
                      <a:pt x="1872" y="29"/>
                    </a:cubicBezTo>
                    <a:cubicBezTo>
                      <a:pt x="1804" y="6"/>
                      <a:pt x="1729"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9"/>
              <p:cNvSpPr/>
              <p:nvPr/>
            </p:nvSpPr>
            <p:spPr>
              <a:xfrm>
                <a:off x="2824050" y="3304025"/>
                <a:ext cx="39925" cy="50375"/>
              </a:xfrm>
              <a:custGeom>
                <a:avLst/>
                <a:gdLst/>
                <a:ahLst/>
                <a:cxnLst/>
                <a:rect l="l" t="t" r="r" b="b"/>
                <a:pathLst>
                  <a:path w="1597" h="2015" extrusionOk="0">
                    <a:moveTo>
                      <a:pt x="163" y="1"/>
                    </a:moveTo>
                    <a:cubicBezTo>
                      <a:pt x="87" y="1"/>
                      <a:pt x="0" y="70"/>
                      <a:pt x="30" y="160"/>
                    </a:cubicBezTo>
                    <a:cubicBezTo>
                      <a:pt x="190" y="525"/>
                      <a:pt x="372" y="890"/>
                      <a:pt x="601" y="1210"/>
                    </a:cubicBezTo>
                    <a:cubicBezTo>
                      <a:pt x="715" y="1369"/>
                      <a:pt x="852" y="1529"/>
                      <a:pt x="966" y="1666"/>
                    </a:cubicBezTo>
                    <a:cubicBezTo>
                      <a:pt x="1034" y="1757"/>
                      <a:pt x="1103" y="1849"/>
                      <a:pt x="1194" y="1894"/>
                    </a:cubicBezTo>
                    <a:cubicBezTo>
                      <a:pt x="1286" y="1940"/>
                      <a:pt x="1377" y="1963"/>
                      <a:pt x="1468" y="2008"/>
                    </a:cubicBezTo>
                    <a:cubicBezTo>
                      <a:pt x="1481" y="2013"/>
                      <a:pt x="1493" y="2014"/>
                      <a:pt x="1505" y="2014"/>
                    </a:cubicBezTo>
                    <a:cubicBezTo>
                      <a:pt x="1558" y="2014"/>
                      <a:pt x="1597" y="1977"/>
                      <a:pt x="1559" y="1940"/>
                    </a:cubicBezTo>
                    <a:cubicBezTo>
                      <a:pt x="1514" y="1849"/>
                      <a:pt x="1468" y="1780"/>
                      <a:pt x="1422" y="1689"/>
                    </a:cubicBezTo>
                    <a:cubicBezTo>
                      <a:pt x="1377" y="1598"/>
                      <a:pt x="1308" y="1552"/>
                      <a:pt x="1240" y="1461"/>
                    </a:cubicBezTo>
                    <a:cubicBezTo>
                      <a:pt x="1103" y="1324"/>
                      <a:pt x="989" y="1187"/>
                      <a:pt x="852" y="1027"/>
                    </a:cubicBezTo>
                    <a:cubicBezTo>
                      <a:pt x="624" y="730"/>
                      <a:pt x="418" y="411"/>
                      <a:pt x="258" y="68"/>
                    </a:cubicBezTo>
                    <a:cubicBezTo>
                      <a:pt x="242" y="21"/>
                      <a:pt x="204"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2814750" y="3298700"/>
                <a:ext cx="78000" cy="62900"/>
              </a:xfrm>
              <a:custGeom>
                <a:avLst/>
                <a:gdLst/>
                <a:ahLst/>
                <a:cxnLst/>
                <a:rect l="l" t="t" r="r" b="b"/>
                <a:pathLst>
                  <a:path w="3120" h="2516" extrusionOk="0">
                    <a:moveTo>
                      <a:pt x="259" y="2457"/>
                    </a:moveTo>
                    <a:cubicBezTo>
                      <a:pt x="254" y="2473"/>
                      <a:pt x="248" y="2480"/>
                      <a:pt x="246" y="2480"/>
                    </a:cubicBezTo>
                    <a:cubicBezTo>
                      <a:pt x="243" y="2480"/>
                      <a:pt x="246" y="2471"/>
                      <a:pt x="259" y="2457"/>
                    </a:cubicBezTo>
                    <a:close/>
                    <a:moveTo>
                      <a:pt x="2961" y="0"/>
                    </a:moveTo>
                    <a:cubicBezTo>
                      <a:pt x="2936" y="0"/>
                      <a:pt x="2911" y="9"/>
                      <a:pt x="2890" y="30"/>
                    </a:cubicBezTo>
                    <a:cubicBezTo>
                      <a:pt x="2068" y="692"/>
                      <a:pt x="1247" y="1331"/>
                      <a:pt x="425" y="1970"/>
                    </a:cubicBezTo>
                    <a:cubicBezTo>
                      <a:pt x="311" y="2039"/>
                      <a:pt x="220" y="2062"/>
                      <a:pt x="151" y="2176"/>
                    </a:cubicBezTo>
                    <a:cubicBezTo>
                      <a:pt x="125" y="2215"/>
                      <a:pt x="92" y="2261"/>
                      <a:pt x="72" y="2306"/>
                    </a:cubicBezTo>
                    <a:lnTo>
                      <a:pt x="72" y="2306"/>
                    </a:lnTo>
                    <a:cubicBezTo>
                      <a:pt x="69" y="2308"/>
                      <a:pt x="66" y="2310"/>
                      <a:pt x="64" y="2312"/>
                    </a:cubicBezTo>
                    <a:lnTo>
                      <a:pt x="64" y="2312"/>
                    </a:lnTo>
                    <a:cubicBezTo>
                      <a:pt x="62" y="2313"/>
                      <a:pt x="61" y="2313"/>
                      <a:pt x="60" y="2313"/>
                    </a:cubicBezTo>
                    <a:cubicBezTo>
                      <a:pt x="61" y="2313"/>
                      <a:pt x="61" y="2313"/>
                      <a:pt x="62" y="2314"/>
                    </a:cubicBezTo>
                    <a:lnTo>
                      <a:pt x="62" y="2314"/>
                    </a:lnTo>
                    <a:cubicBezTo>
                      <a:pt x="53" y="2321"/>
                      <a:pt x="44" y="2328"/>
                      <a:pt x="37" y="2336"/>
                    </a:cubicBezTo>
                    <a:cubicBezTo>
                      <a:pt x="1" y="2426"/>
                      <a:pt x="65" y="2516"/>
                      <a:pt x="138" y="2516"/>
                    </a:cubicBezTo>
                    <a:cubicBezTo>
                      <a:pt x="150" y="2516"/>
                      <a:pt x="161" y="2514"/>
                      <a:pt x="173" y="2509"/>
                    </a:cubicBezTo>
                    <a:lnTo>
                      <a:pt x="173" y="2509"/>
                    </a:lnTo>
                    <a:cubicBezTo>
                      <a:pt x="176" y="2509"/>
                      <a:pt x="178" y="2509"/>
                      <a:pt x="181" y="2509"/>
                    </a:cubicBezTo>
                    <a:cubicBezTo>
                      <a:pt x="337" y="2509"/>
                      <a:pt x="486" y="2346"/>
                      <a:pt x="585" y="2267"/>
                    </a:cubicBezTo>
                    <a:cubicBezTo>
                      <a:pt x="790" y="2107"/>
                      <a:pt x="973" y="1925"/>
                      <a:pt x="1178" y="1765"/>
                    </a:cubicBezTo>
                    <a:cubicBezTo>
                      <a:pt x="1635" y="1377"/>
                      <a:pt x="2091" y="989"/>
                      <a:pt x="2548" y="601"/>
                    </a:cubicBezTo>
                    <a:cubicBezTo>
                      <a:pt x="2707" y="464"/>
                      <a:pt x="2890" y="327"/>
                      <a:pt x="3050" y="167"/>
                    </a:cubicBezTo>
                    <a:cubicBezTo>
                      <a:pt x="3120" y="97"/>
                      <a:pt x="3042" y="0"/>
                      <a:pt x="2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 name="Google Shape;674;p9"/>
            <p:cNvSpPr/>
            <p:nvPr/>
          </p:nvSpPr>
          <p:spPr>
            <a:xfrm>
              <a:off x="2897850" y="3280575"/>
              <a:ext cx="49650" cy="37350"/>
            </a:xfrm>
            <a:custGeom>
              <a:avLst/>
              <a:gdLst/>
              <a:ahLst/>
              <a:cxnLst/>
              <a:rect l="l" t="t" r="r" b="b"/>
              <a:pathLst>
                <a:path w="1986" h="1494" extrusionOk="0">
                  <a:moveTo>
                    <a:pt x="116" y="0"/>
                  </a:moveTo>
                  <a:cubicBezTo>
                    <a:pt x="0" y="0"/>
                    <a:pt x="7" y="185"/>
                    <a:pt x="137" y="185"/>
                  </a:cubicBezTo>
                  <a:cubicBezTo>
                    <a:pt x="555" y="204"/>
                    <a:pt x="974" y="224"/>
                    <a:pt x="1408" y="244"/>
                  </a:cubicBezTo>
                  <a:lnTo>
                    <a:pt x="1408" y="244"/>
                  </a:lnTo>
                  <a:cubicBezTo>
                    <a:pt x="1301" y="427"/>
                    <a:pt x="1184" y="593"/>
                    <a:pt x="1027" y="732"/>
                  </a:cubicBezTo>
                  <a:cubicBezTo>
                    <a:pt x="936" y="846"/>
                    <a:pt x="844" y="938"/>
                    <a:pt x="730" y="1006"/>
                  </a:cubicBezTo>
                  <a:cubicBezTo>
                    <a:pt x="616" y="1075"/>
                    <a:pt x="502" y="1143"/>
                    <a:pt x="388" y="1189"/>
                  </a:cubicBezTo>
                  <a:cubicBezTo>
                    <a:pt x="296" y="1235"/>
                    <a:pt x="274" y="1326"/>
                    <a:pt x="319" y="1394"/>
                  </a:cubicBezTo>
                  <a:cubicBezTo>
                    <a:pt x="337" y="1464"/>
                    <a:pt x="381" y="1494"/>
                    <a:pt x="441" y="1494"/>
                  </a:cubicBezTo>
                  <a:cubicBezTo>
                    <a:pt x="460" y="1494"/>
                    <a:pt x="480" y="1491"/>
                    <a:pt x="502" y="1486"/>
                  </a:cubicBezTo>
                  <a:cubicBezTo>
                    <a:pt x="517" y="1484"/>
                    <a:pt x="531" y="1483"/>
                    <a:pt x="546" y="1481"/>
                  </a:cubicBezTo>
                  <a:lnTo>
                    <a:pt x="546" y="1481"/>
                  </a:lnTo>
                  <a:cubicBezTo>
                    <a:pt x="546" y="1483"/>
                    <a:pt x="547" y="1484"/>
                    <a:pt x="548" y="1486"/>
                  </a:cubicBezTo>
                  <a:cubicBezTo>
                    <a:pt x="550" y="1484"/>
                    <a:pt x="552" y="1482"/>
                    <a:pt x="554" y="1481"/>
                  </a:cubicBezTo>
                  <a:lnTo>
                    <a:pt x="554" y="1481"/>
                  </a:lnTo>
                  <a:cubicBezTo>
                    <a:pt x="788" y="1456"/>
                    <a:pt x="1021" y="1414"/>
                    <a:pt x="1255" y="1371"/>
                  </a:cubicBezTo>
                  <a:cubicBezTo>
                    <a:pt x="1369" y="1349"/>
                    <a:pt x="1483" y="1326"/>
                    <a:pt x="1598" y="1303"/>
                  </a:cubicBezTo>
                  <a:cubicBezTo>
                    <a:pt x="1734" y="1280"/>
                    <a:pt x="1871" y="1257"/>
                    <a:pt x="1963" y="1143"/>
                  </a:cubicBezTo>
                  <a:cubicBezTo>
                    <a:pt x="1986" y="1075"/>
                    <a:pt x="1963" y="1006"/>
                    <a:pt x="1917" y="961"/>
                  </a:cubicBezTo>
                  <a:cubicBezTo>
                    <a:pt x="1872" y="934"/>
                    <a:pt x="1820" y="924"/>
                    <a:pt x="1767" y="924"/>
                  </a:cubicBezTo>
                  <a:cubicBezTo>
                    <a:pt x="1685" y="924"/>
                    <a:pt x="1598" y="947"/>
                    <a:pt x="1529" y="961"/>
                  </a:cubicBezTo>
                  <a:cubicBezTo>
                    <a:pt x="1415" y="983"/>
                    <a:pt x="1278" y="1006"/>
                    <a:pt x="1164" y="1029"/>
                  </a:cubicBezTo>
                  <a:cubicBezTo>
                    <a:pt x="1131" y="1035"/>
                    <a:pt x="1099" y="1041"/>
                    <a:pt x="1066" y="1047"/>
                  </a:cubicBezTo>
                  <a:lnTo>
                    <a:pt x="1066" y="1047"/>
                  </a:lnTo>
                  <a:cubicBezTo>
                    <a:pt x="1112" y="1001"/>
                    <a:pt x="1159" y="956"/>
                    <a:pt x="1209" y="915"/>
                  </a:cubicBezTo>
                  <a:cubicBezTo>
                    <a:pt x="1392" y="687"/>
                    <a:pt x="1575" y="458"/>
                    <a:pt x="1689" y="185"/>
                  </a:cubicBezTo>
                  <a:cubicBezTo>
                    <a:pt x="1734" y="116"/>
                    <a:pt x="1689" y="25"/>
                    <a:pt x="1598" y="25"/>
                  </a:cubicBezTo>
                  <a:cubicBezTo>
                    <a:pt x="1095" y="2"/>
                    <a:pt x="616" y="2"/>
                    <a:pt x="137" y="2"/>
                  </a:cubicBezTo>
                  <a:cubicBezTo>
                    <a:pt x="129" y="1"/>
                    <a:pt x="123"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75"/>
        <p:cNvGrpSpPr/>
        <p:nvPr/>
      </p:nvGrpSpPr>
      <p:grpSpPr>
        <a:xfrm>
          <a:off x="0" y="0"/>
          <a:ext cx="0" cy="0"/>
          <a:chOff x="0" y="0"/>
          <a:chExt cx="0" cy="0"/>
        </a:xfrm>
      </p:grpSpPr>
      <p:sp>
        <p:nvSpPr>
          <p:cNvPr id="676" name="Google Shape;676;p10"/>
          <p:cNvSpPr>
            <a:spLocks noGrp="1"/>
          </p:cNvSpPr>
          <p:nvPr>
            <p:ph type="pic" idx="2"/>
          </p:nvPr>
        </p:nvSpPr>
        <p:spPr>
          <a:xfrm>
            <a:off x="-25" y="-13725"/>
            <a:ext cx="9144000" cy="5157300"/>
          </a:xfrm>
          <a:prstGeom prst="rect">
            <a:avLst/>
          </a:prstGeom>
          <a:noFill/>
          <a:ln>
            <a:noFill/>
          </a:ln>
        </p:spPr>
      </p:sp>
      <p:sp>
        <p:nvSpPr>
          <p:cNvPr id="677" name="Google Shape;677;p10"/>
          <p:cNvSpPr txBox="1">
            <a:spLocks noGrp="1"/>
          </p:cNvSpPr>
          <p:nvPr>
            <p:ph type="title"/>
          </p:nvPr>
        </p:nvSpPr>
        <p:spPr>
          <a:xfrm>
            <a:off x="603275" y="1648163"/>
            <a:ext cx="2897400" cy="18945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4800"/>
              <a:buNone/>
              <a:defRPr sz="3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7929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2"/>
              </a:buClr>
              <a:buSzPts val="4800"/>
              <a:buFont typeface="Patrick Hand"/>
              <a:buNone/>
              <a:defRPr sz="4800">
                <a:solidFill>
                  <a:schemeClr val="accent2"/>
                </a:solidFill>
                <a:latin typeface="Patrick Hand"/>
                <a:ea typeface="Patrick Hand"/>
                <a:cs typeface="Patrick Hand"/>
                <a:sym typeface="Patrick Hand"/>
              </a:defRPr>
            </a:lvl1pPr>
            <a:lvl2pPr lvl="1"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2pPr>
            <a:lvl3pPr lvl="2"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3pPr>
            <a:lvl4pPr lvl="3"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4pPr>
            <a:lvl5pPr lvl="4"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5pPr>
            <a:lvl6pPr lvl="5"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6pPr>
            <a:lvl7pPr lvl="6"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7pPr>
            <a:lvl8pPr lvl="7"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8pPr>
            <a:lvl9pPr lvl="8" algn="ctr" rtl="0">
              <a:spcBef>
                <a:spcPts val="0"/>
              </a:spcBef>
              <a:spcAft>
                <a:spcPts val="0"/>
              </a:spcAft>
              <a:buClr>
                <a:schemeClr val="accent2"/>
              </a:buClr>
              <a:buSzPts val="3500"/>
              <a:buFont typeface="Patrick Hand"/>
              <a:buNone/>
              <a:defRPr sz="3500" b="1">
                <a:solidFill>
                  <a:schemeClr val="accent2"/>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1pPr>
            <a:lvl2pPr marL="914400" lvl="1"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marL="1371600" lvl="2"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marL="1828800" lvl="3"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marL="2286000" lvl="4"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marL="2743200" lvl="5"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marL="3200400" lvl="6"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marL="3657600" lvl="7"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marL="4114800" lvl="8" indent="-3175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583"/>
        <p:cNvGrpSpPr/>
        <p:nvPr/>
      </p:nvGrpSpPr>
      <p:grpSpPr>
        <a:xfrm>
          <a:off x="0" y="0"/>
          <a:ext cx="0" cy="0"/>
          <a:chOff x="0" y="0"/>
          <a:chExt cx="0" cy="0"/>
        </a:xfrm>
      </p:grpSpPr>
      <p:sp>
        <p:nvSpPr>
          <p:cNvPr id="2584" name="Google Shape;2584;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585" name="Google Shape;2585;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xml"/><Relationship Id="rId1" Type="http://schemas.openxmlformats.org/officeDocument/2006/relationships/slideLayout" Target="../slideLayouts/slideLayout16.xml"/><Relationship Id="rId4" Type="http://schemas.openxmlformats.org/officeDocument/2006/relationships/image" Target="../media/image36.png"/></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6.xml"/><Relationship Id="rId5" Type="http://schemas.openxmlformats.org/officeDocument/2006/relationships/image" Target="../media/image39.png"/><Relationship Id="rId4" Type="http://schemas.openxmlformats.org/officeDocument/2006/relationships/image" Target="../media/image38.png"/></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41.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43.png"/></Relationships>
</file>

<file path=ppt/slides/_rels/slide2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43.png"/></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8.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10.png"/><Relationship Id="rId4" Type="http://schemas.openxmlformats.org/officeDocument/2006/relationships/image" Target="../media/image15.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8" Type="http://schemas.openxmlformats.org/officeDocument/2006/relationships/slide" Target="slide54.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52.xml"/><Relationship Id="rId7" Type="http://schemas.openxmlformats.org/officeDocument/2006/relationships/slide" Target="slide59.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30.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6" Type="http://schemas.openxmlformats.org/officeDocument/2006/relationships/slide" Target="slide49.xml"/><Relationship Id="rId11" Type="http://schemas.openxmlformats.org/officeDocument/2006/relationships/hyperlink" Target="http://bit.ly/30B07Gq" TargetMode="External"/><Relationship Id="rId5" Type="http://schemas.openxmlformats.org/officeDocument/2006/relationships/slide" Target="slide50.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51.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2.xml"/><Relationship Id="rId1" Type="http://schemas.openxmlformats.org/officeDocument/2006/relationships/slideLayout" Target="../slideLayouts/slideLayout10.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15.png"/></Relationships>
</file>

<file path=ppt/slides/_rels/slide3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3.xml"/><Relationship Id="rId1" Type="http://schemas.openxmlformats.org/officeDocument/2006/relationships/slideLayout" Target="../slideLayouts/slideLayout27.xml"/><Relationship Id="rId4" Type="http://schemas.openxmlformats.org/officeDocument/2006/relationships/image" Target="../media/image10.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36.xml"/><Relationship Id="rId1" Type="http://schemas.openxmlformats.org/officeDocument/2006/relationships/slideLayout" Target="../slideLayouts/slideLayout18.xml"/><Relationship Id="rId5" Type="http://schemas.openxmlformats.org/officeDocument/2006/relationships/image" Target="../media/image9.png"/><Relationship Id="rId4" Type="http://schemas.openxmlformats.org/officeDocument/2006/relationships/image" Target="../media/image3.png"/></Relationships>
</file>

<file path=ppt/slides/_rels/slide3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37.xml"/><Relationship Id="rId1" Type="http://schemas.openxmlformats.org/officeDocument/2006/relationships/slideLayout" Target="../slideLayouts/slideLayout17.xml"/><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1.xml"/><Relationship Id="rId1" Type="http://schemas.openxmlformats.org/officeDocument/2006/relationships/slideLayout" Target="../slideLayouts/slideLayout21.xml"/></Relationships>
</file>

<file path=ppt/slides/_rels/slide42.xml.rels><?xml version="1.0" encoding="UTF-8" standalone="yes"?>
<Relationships xmlns="http://schemas.openxmlformats.org/package/2006/relationships"><Relationship Id="rId3" Type="http://schemas.openxmlformats.org/officeDocument/2006/relationships/hyperlink" Target="https://docs.google.com/spreadsheets/d/1hPGghDvV-q8W9QoqKDbER5Gf1TA3nLuYasED_v7fgSA/copy#gid=0" TargetMode="External"/><Relationship Id="rId2" Type="http://schemas.openxmlformats.org/officeDocument/2006/relationships/notesSlide" Target="../notesSlides/notesSlide42.xml"/><Relationship Id="rId1" Type="http://schemas.openxmlformats.org/officeDocument/2006/relationships/slideLayout" Target="../slideLayouts/slideLayout2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8.png"/></Relationships>
</file>

<file path=ppt/slides/_rels/slide43.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43.xml"/><Relationship Id="rId1" Type="http://schemas.openxmlformats.org/officeDocument/2006/relationships/slideLayout" Target="../slideLayouts/slideLayout24.xml"/><Relationship Id="rId5" Type="http://schemas.openxmlformats.org/officeDocument/2006/relationships/image" Target="../media/image51.jpg"/><Relationship Id="rId4" Type="http://schemas.openxmlformats.org/officeDocument/2006/relationships/image" Target="../media/image50.jpg"/></Relationships>
</file>

<file path=ppt/slides/_rels/slide4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4.xml"/><Relationship Id="rId1" Type="http://schemas.openxmlformats.org/officeDocument/2006/relationships/slideLayout" Target="../slideLayouts/slideLayout21.xml"/></Relationships>
</file>

<file path=ppt/slides/_rels/slide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5.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hyperlink" Target="https://www.freepik.com/free-vector/construction-architect-tools-illustration_3796618.htm/?utm_source=slidesgo_template&amp;utm_medium=referral-link&amp;utm_campaign=sg_resources&amp;utm_content=freepik" TargetMode="External"/><Relationship Id="rId7" Type="http://schemas.openxmlformats.org/officeDocument/2006/relationships/image" Target="../media/image55.png"/><Relationship Id="rId2" Type="http://schemas.openxmlformats.org/officeDocument/2006/relationships/notesSlide" Target="../notesSlides/notesSlide50.xml"/><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 Id="rId9" Type="http://schemas.openxmlformats.org/officeDocument/2006/relationships/image" Target="../media/image57.png"/></Relationships>
</file>

<file path=ppt/slides/_rels/slide51.xml.rels><?xml version="1.0" encoding="UTF-8" standalone="yes"?>
<Relationships xmlns="http://schemas.openxmlformats.org/package/2006/relationships"><Relationship Id="rId8" Type="http://schemas.openxmlformats.org/officeDocument/2006/relationships/hyperlink" Target="https://www.freepik.com/free-photo/student-posing-during-group-study-session-with-colleagues_21076673.htm/?utm_source=slidesgo_template&amp;utm_medium=referral-link&amp;utm_campaign=sg_resources&amp;utm_content=freepik" TargetMode="External"/><Relationship Id="rId3" Type="http://schemas.openxmlformats.org/officeDocument/2006/relationships/hyperlink" Target="https://www.freepik.com/free-vector/watercolor-style-back-school-background_8989196.htm/?utm_source=slidesgo_template&amp;utm_medium=referral-link&amp;utm_campaign=sg_resources&amp;utm_content=freepik" TargetMode="External"/><Relationship Id="rId7" Type="http://schemas.openxmlformats.org/officeDocument/2006/relationships/hyperlink" Target="https://www.freepik.com/free-photo/student-posing-during-group-study-session-with-colleagues_21076671.htm/?utm_source=slidesgo_template&amp;utm_medium=referral-link&amp;utm_campaign=sg_resources&amp;utm_content=freepik" TargetMode="External"/><Relationship Id="rId2" Type="http://schemas.openxmlformats.org/officeDocument/2006/relationships/notesSlide" Target="../notesSlides/notesSlide51.xml"/><Relationship Id="rId1" Type="http://schemas.openxmlformats.org/officeDocument/2006/relationships/slideLayout" Target="../slideLayouts/slideLayout3.xml"/><Relationship Id="rId6" Type="http://schemas.openxmlformats.org/officeDocument/2006/relationships/hyperlink" Target="https://www.freepik.com/free-photo/colleagues-studying-together-during-group-study_21076655.htm/?utm_source=slidesgo_template&amp;utm_medium=referral-link&amp;utm_campaign=sg_resources&amp;utm_content=freepik" TargetMode="External"/><Relationship Id="rId5" Type="http://schemas.openxmlformats.org/officeDocument/2006/relationships/hyperlink" Target="https://www.freepik.com/free-vector/construction-architect-tools-illustration_3796618.htm/?utm_source=slidesgo_template&amp;utm_medium=referral-link&amp;utm_campaign=sg_resources&amp;utm_content=freepik" TargetMode="External"/><Relationship Id="rId10" Type="http://schemas.openxmlformats.org/officeDocument/2006/relationships/hyperlink" Target="https://www.freepik.com/free-photo/student-posing-during-group-study-session-with-colleagues_21076667.htm/?utm_source=slidesgo_template&amp;utm_medium=referral-link&amp;utm_campaign=sg_resources&amp;utm_content=freepik" TargetMode="External"/><Relationship Id="rId4" Type="http://schemas.openxmlformats.org/officeDocument/2006/relationships/hyperlink" Target="https://www.freepik.com/free-vector/realistic-math-chalkboard-background_4412910.htm/?utm_source=slidesgo_template&amp;utm_medium=referral-link&amp;utm_campaign=sg_resources&amp;utm_content=freepik" TargetMode="External"/><Relationship Id="rId9" Type="http://schemas.openxmlformats.org/officeDocument/2006/relationships/hyperlink" Target="https://www.freepik.com/free-photo/colleagues-taking-selfie-together-during-group-study_21076653.htm/?utm_source=slidesgo_template&amp;utm_medium=referral-link&amp;utm_campaign=sg_resources&amp;utm_content=freepik"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s://fonts.google.com/specimen/Just+Another+Hand" TargetMode="External"/><Relationship Id="rId2" Type="http://schemas.openxmlformats.org/officeDocument/2006/relationships/notesSlide" Target="../notesSlides/notesSlide52.xml"/><Relationship Id="rId1" Type="http://schemas.openxmlformats.org/officeDocument/2006/relationships/slideLayout" Target="../slideLayouts/slideLayout33.xml"/><Relationship Id="rId4" Type="http://schemas.openxmlformats.org/officeDocument/2006/relationships/hyperlink" Target="https://fonts.google.com/specimen/Baloo+2"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62.png"/><Relationship Id="rId2" Type="http://schemas.openxmlformats.org/officeDocument/2006/relationships/notesSlide" Target="../notesSlides/notesSlide53.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6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60.png"/><Relationship Id="rId4" Type="http://schemas.openxmlformats.org/officeDocument/2006/relationships/image" Target="../media/image58.png"/><Relationship Id="rId9" Type="http://schemas.openxmlformats.org/officeDocument/2006/relationships/image" Target="../media/image59.png"/></Relationships>
</file>

<file path=ppt/slides/_rels/slide5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4.xml"/><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2.xml"/></Relationships>
</file>

<file path=ppt/slides/_rels/slide5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3.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26.xml"/><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26.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26.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92"/>
        <p:cNvGrpSpPr/>
        <p:nvPr/>
      </p:nvGrpSpPr>
      <p:grpSpPr>
        <a:xfrm>
          <a:off x="0" y="0"/>
          <a:ext cx="0" cy="0"/>
          <a:chOff x="0" y="0"/>
          <a:chExt cx="0" cy="0"/>
        </a:xfrm>
      </p:grpSpPr>
      <p:sp>
        <p:nvSpPr>
          <p:cNvPr id="2593" name="Google Shape;2593;p36"/>
          <p:cNvSpPr txBox="1">
            <a:spLocks noGrp="1"/>
          </p:cNvSpPr>
          <p:nvPr>
            <p:ph type="ctrTitle"/>
          </p:nvPr>
        </p:nvSpPr>
        <p:spPr>
          <a:xfrm>
            <a:off x="1087255" y="838459"/>
            <a:ext cx="6947821" cy="927806"/>
          </a:xfrm>
          <a:prstGeom prst="rect">
            <a:avLst/>
          </a:prstGeom>
          <a:effectLst>
            <a:outerShdw blurRad="50800" dist="38100" dir="2700000" algn="tl" rotWithShape="0">
              <a:prstClr val="black">
                <a:alpha val="40000"/>
              </a:prstClr>
            </a:outerShdw>
          </a:effectLst>
        </p:spPr>
        <p:txBody>
          <a:bodyPr spcFirstLastPara="1" wrap="square" lIns="91425" tIns="91425" rIns="91425" bIns="91425" anchor="b" anchorCtr="0">
            <a:noAutofit/>
          </a:bodyPr>
          <a:lstStyle/>
          <a:p>
            <a:pPr marL="0" lvl="0" indent="0" algn="ctr" rtl="0">
              <a:spcBef>
                <a:spcPts val="0"/>
              </a:spcBef>
              <a:spcAft>
                <a:spcPts val="0"/>
              </a:spcAft>
              <a:buNone/>
            </a:pPr>
            <a:r>
              <a:rPr lang="id-ID" dirty="0">
                <a:latin typeface="Calibri" panose="020F0502020204030204" pitchFamily="34" charset="0"/>
                <a:cs typeface="Calibri" panose="020F0502020204030204" pitchFamily="34" charset="0"/>
              </a:rPr>
              <a:t>BAB 5</a:t>
            </a:r>
            <a:endParaRPr dirty="0">
              <a:solidFill>
                <a:schemeClr val="accent3"/>
              </a:solidFill>
              <a:latin typeface="Calibri" panose="020F0502020204030204" pitchFamily="34" charset="0"/>
              <a:cs typeface="Calibri" panose="020F0502020204030204" pitchFamily="34" charset="0"/>
            </a:endParaRPr>
          </a:p>
        </p:txBody>
      </p:sp>
      <p:sp>
        <p:nvSpPr>
          <p:cNvPr id="2594" name="Google Shape;2594;p36"/>
          <p:cNvSpPr txBox="1">
            <a:spLocks noGrp="1"/>
          </p:cNvSpPr>
          <p:nvPr>
            <p:ph type="subTitle" idx="1"/>
          </p:nvPr>
        </p:nvSpPr>
        <p:spPr>
          <a:xfrm>
            <a:off x="1814400" y="3135315"/>
            <a:ext cx="55152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d-ID" dirty="0"/>
              <a:t>Media Pembelajaran Matematika</a:t>
            </a:r>
            <a:endParaRPr dirty="0"/>
          </a:p>
        </p:txBody>
      </p:sp>
      <p:pic>
        <p:nvPicPr>
          <p:cNvPr id="2595" name="Google Shape;2595;p36"/>
          <p:cNvPicPr preferRelativeResize="0"/>
          <p:nvPr/>
        </p:nvPicPr>
        <p:blipFill>
          <a:blip r:embed="rId3">
            <a:alphaModFix/>
          </a:blip>
          <a:stretch>
            <a:fillRect/>
          </a:stretch>
        </p:blipFill>
        <p:spPr>
          <a:xfrm>
            <a:off x="149275" y="1566960"/>
            <a:ext cx="746150" cy="717079"/>
          </a:xfrm>
          <a:prstGeom prst="rect">
            <a:avLst/>
          </a:prstGeom>
          <a:noFill/>
          <a:ln>
            <a:noFill/>
          </a:ln>
        </p:spPr>
      </p:pic>
      <p:pic>
        <p:nvPicPr>
          <p:cNvPr id="2596" name="Google Shape;2596;p36"/>
          <p:cNvPicPr preferRelativeResize="0"/>
          <p:nvPr/>
        </p:nvPicPr>
        <p:blipFill>
          <a:blip r:embed="rId4">
            <a:alphaModFix/>
          </a:blip>
          <a:stretch>
            <a:fillRect/>
          </a:stretch>
        </p:blipFill>
        <p:spPr>
          <a:xfrm rot="956166">
            <a:off x="8143622" y="1680028"/>
            <a:ext cx="1044610" cy="1577975"/>
          </a:xfrm>
          <a:prstGeom prst="rect">
            <a:avLst/>
          </a:prstGeom>
          <a:noFill/>
          <a:ln>
            <a:noFill/>
          </a:ln>
        </p:spPr>
      </p:pic>
      <p:pic>
        <p:nvPicPr>
          <p:cNvPr id="2597" name="Google Shape;2597;p36"/>
          <p:cNvPicPr preferRelativeResize="0"/>
          <p:nvPr/>
        </p:nvPicPr>
        <p:blipFill>
          <a:blip r:embed="rId5">
            <a:alphaModFix/>
          </a:blip>
          <a:stretch>
            <a:fillRect/>
          </a:stretch>
        </p:blipFill>
        <p:spPr>
          <a:xfrm rot="-210540">
            <a:off x="7525245" y="-567388"/>
            <a:ext cx="1811068" cy="1714525"/>
          </a:xfrm>
          <a:prstGeom prst="rect">
            <a:avLst/>
          </a:prstGeom>
          <a:noFill/>
          <a:ln>
            <a:noFill/>
          </a:ln>
        </p:spPr>
      </p:pic>
      <p:sp>
        <p:nvSpPr>
          <p:cNvPr id="2598" name="Google Shape;2598;p36"/>
          <p:cNvSpPr/>
          <p:nvPr/>
        </p:nvSpPr>
        <p:spPr>
          <a:xfrm rot="10800000" flipH="1">
            <a:off x="2353240" y="2935993"/>
            <a:ext cx="4591871" cy="34550"/>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2" name="Google Shape;2593;p36">
            <a:extLst>
              <a:ext uri="{FF2B5EF4-FFF2-40B4-BE49-F238E27FC236}">
                <a16:creationId xmlns:a16="http://schemas.microsoft.com/office/drawing/2014/main" id="{FFDE6A15-58F2-1971-17BC-6A40EE21ED1C}"/>
              </a:ext>
            </a:extLst>
          </p:cNvPr>
          <p:cNvSpPr txBox="1">
            <a:spLocks/>
          </p:cNvSpPr>
          <p:nvPr/>
        </p:nvSpPr>
        <p:spPr>
          <a:xfrm>
            <a:off x="1175264" y="1887226"/>
            <a:ext cx="6947821" cy="927806"/>
          </a:xfrm>
          <a:prstGeom prst="rect">
            <a:avLst/>
          </a:prstGeom>
          <a:noFill/>
          <a:ln>
            <a:noFill/>
          </a:ln>
          <a:effectLst>
            <a:outerShdw blurRad="50800" dist="38100" dir="2700000" algn="tl" rotWithShape="0">
              <a:prstClr val="black">
                <a:alpha val="40000"/>
              </a:prstClr>
            </a:out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85000"/>
              </a:lnSpc>
              <a:spcBef>
                <a:spcPts val="0"/>
              </a:spcBef>
              <a:spcAft>
                <a:spcPts val="0"/>
              </a:spcAft>
              <a:buClr>
                <a:srgbClr val="191919"/>
              </a:buClr>
              <a:buSzPts val="5200"/>
              <a:buFont typeface="Patrick Hand"/>
              <a:buNone/>
              <a:defRPr sz="58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2pPr>
            <a:lvl3pPr marR="0" lvl="2"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3pPr>
            <a:lvl4pPr marR="0" lvl="3"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4pPr>
            <a:lvl5pPr marR="0" lvl="4"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5pPr>
            <a:lvl6pPr marR="0" lvl="5"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6pPr>
            <a:lvl7pPr marR="0" lvl="6"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7pPr>
            <a:lvl8pPr marR="0" lvl="7"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8pPr>
            <a:lvl9pPr marR="0" lvl="8" algn="ctr" rtl="0">
              <a:lnSpc>
                <a:spcPct val="100000"/>
              </a:lnSpc>
              <a:spcBef>
                <a:spcPts val="0"/>
              </a:spcBef>
              <a:spcAft>
                <a:spcPts val="0"/>
              </a:spcAft>
              <a:buClr>
                <a:srgbClr val="191919"/>
              </a:buClr>
              <a:buSzPts val="5200"/>
              <a:buFont typeface="Patrick Hand"/>
              <a:buNone/>
              <a:defRPr sz="5200" b="1" i="0" u="none" strike="noStrike" cap="none">
                <a:solidFill>
                  <a:srgbClr val="191919"/>
                </a:solidFill>
                <a:latin typeface="Patrick Hand"/>
                <a:ea typeface="Patrick Hand"/>
                <a:cs typeface="Patrick Hand"/>
                <a:sym typeface="Patrick Hand"/>
              </a:defRPr>
            </a:lvl9pPr>
          </a:lstStyle>
          <a:p>
            <a:r>
              <a:rPr lang="id-ID" dirty="0">
                <a:solidFill>
                  <a:schemeClr val="accent3"/>
                </a:solidFill>
                <a:latin typeface="Calibri" panose="020F0502020204030204" pitchFamily="34" charset="0"/>
                <a:cs typeface="Calibri" panose="020F0502020204030204" pitchFamily="34" charset="0"/>
              </a:rPr>
              <a:t>Limit Fungsi Aljabar</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62"/>
        <p:cNvGrpSpPr/>
        <p:nvPr/>
      </p:nvGrpSpPr>
      <p:grpSpPr>
        <a:xfrm>
          <a:off x="0" y="0"/>
          <a:ext cx="0" cy="0"/>
          <a:chOff x="0" y="0"/>
          <a:chExt cx="0" cy="0"/>
        </a:xfrm>
      </p:grpSpPr>
      <p:sp>
        <p:nvSpPr>
          <p:cNvPr id="3263" name="Google Shape;3263;p64"/>
          <p:cNvSpPr txBox="1">
            <a:spLocks noGrp="1"/>
          </p:cNvSpPr>
          <p:nvPr>
            <p:ph type="title"/>
          </p:nvPr>
        </p:nvSpPr>
        <p:spPr>
          <a:xfrm>
            <a:off x="2502375" y="1213150"/>
            <a:ext cx="2661600" cy="1639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id-ID" dirty="0">
                <a:latin typeface="Candara" panose="020E0502030303020204" pitchFamily="34" charset="0"/>
              </a:rPr>
              <a:t>Teorema</a:t>
            </a:r>
            <a:r>
              <a:rPr lang="en" dirty="0">
                <a:latin typeface="Candara" panose="020E0502030303020204" pitchFamily="34" charset="0"/>
              </a:rPr>
              <a:t> </a:t>
            </a:r>
            <a:br>
              <a:rPr lang="id-ID" dirty="0">
                <a:latin typeface="Candara" panose="020E0502030303020204" pitchFamily="34" charset="0"/>
              </a:rPr>
            </a:br>
            <a:r>
              <a:rPr lang="id-ID" dirty="0">
                <a:latin typeface="Candara" panose="020E0502030303020204" pitchFamily="34" charset="0"/>
              </a:rPr>
              <a:t>Limit</a:t>
            </a:r>
            <a:endParaRPr dirty="0">
              <a:latin typeface="Candara" panose="020E0502030303020204" pitchFamily="34" charset="0"/>
            </a:endParaRPr>
          </a:p>
        </p:txBody>
      </p:sp>
      <p:sp>
        <p:nvSpPr>
          <p:cNvPr id="3264" name="Google Shape;3264;p64"/>
          <p:cNvSpPr txBox="1">
            <a:spLocks noGrp="1"/>
          </p:cNvSpPr>
          <p:nvPr>
            <p:ph type="title" idx="2"/>
          </p:nvPr>
        </p:nvSpPr>
        <p:spPr>
          <a:xfrm>
            <a:off x="5387025" y="1846661"/>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265" name="Google Shape;3265;p64"/>
          <p:cNvSpPr txBox="1">
            <a:spLocks noGrp="1"/>
          </p:cNvSpPr>
          <p:nvPr>
            <p:ph type="subTitle" idx="1"/>
          </p:nvPr>
        </p:nvSpPr>
        <p:spPr>
          <a:xfrm>
            <a:off x="2502438" y="2842725"/>
            <a:ext cx="2661600" cy="72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
        <p:nvSpPr>
          <p:cNvPr id="3266" name="Google Shape;3266;p64"/>
          <p:cNvSpPr/>
          <p:nvPr/>
        </p:nvSpPr>
        <p:spPr>
          <a:xfrm>
            <a:off x="5387084" y="1648830"/>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67" name="Google Shape;3267;p64"/>
          <p:cNvPicPr preferRelativeResize="0"/>
          <p:nvPr/>
        </p:nvPicPr>
        <p:blipFill>
          <a:blip r:embed="rId3">
            <a:alphaModFix/>
          </a:blip>
          <a:stretch>
            <a:fillRect/>
          </a:stretch>
        </p:blipFill>
        <p:spPr>
          <a:xfrm rot="7737785" flipH="1">
            <a:off x="7633645" y="4003713"/>
            <a:ext cx="1811067" cy="17145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36" name="Google Shape;2736;p44"/>
          <p:cNvGrpSpPr/>
          <p:nvPr/>
        </p:nvGrpSpPr>
        <p:grpSpPr>
          <a:xfrm>
            <a:off x="5535099" y="1937480"/>
            <a:ext cx="371785" cy="370879"/>
            <a:chOff x="-41111350" y="3239100"/>
            <a:chExt cx="318200" cy="317425"/>
          </a:xfrm>
        </p:grpSpPr>
        <p:sp>
          <p:nvSpPr>
            <p:cNvPr id="2737" name="Google Shape;2737;p4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1" name="Google Shape;2741;p44"/>
          <p:cNvGrpSpPr/>
          <p:nvPr/>
        </p:nvGrpSpPr>
        <p:grpSpPr>
          <a:xfrm>
            <a:off x="6929513" y="3291463"/>
            <a:ext cx="376926" cy="370324"/>
            <a:chOff x="-40748275" y="3238700"/>
            <a:chExt cx="322600" cy="316950"/>
          </a:xfrm>
        </p:grpSpPr>
        <p:sp>
          <p:nvSpPr>
            <p:cNvPr id="2742" name="Google Shape;2742;p4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44"/>
          <p:cNvGrpSpPr/>
          <p:nvPr/>
        </p:nvGrpSpPr>
        <p:grpSpPr>
          <a:xfrm>
            <a:off x="7471101" y="2204460"/>
            <a:ext cx="366364" cy="367290"/>
            <a:chOff x="-61783350" y="3743950"/>
            <a:chExt cx="316650" cy="317450"/>
          </a:xfrm>
        </p:grpSpPr>
        <p:sp>
          <p:nvSpPr>
            <p:cNvPr id="2749" name="Google Shape;2749;p44"/>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4"/>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2680;p41">
            <a:extLst>
              <a:ext uri="{FF2B5EF4-FFF2-40B4-BE49-F238E27FC236}">
                <a16:creationId xmlns:a16="http://schemas.microsoft.com/office/drawing/2014/main" id="{2C84EF04-E914-1CB4-6E4E-A704798B6F77}"/>
              </a:ext>
            </a:extLst>
          </p:cNvPr>
          <p:cNvSpPr txBox="1">
            <a:spLocks/>
          </p:cNvSpPr>
          <p:nvPr/>
        </p:nvSpPr>
        <p:spPr>
          <a:xfrm>
            <a:off x="3237113" y="158651"/>
            <a:ext cx="2669771"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200"/>
              <a:buFont typeface="Patrick Hand"/>
              <a:buNone/>
              <a:defRPr sz="3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r>
              <a:rPr lang="id-ID" dirty="0">
                <a:latin typeface="Dubai" panose="020B0503030403030204" pitchFamily="34" charset="-78"/>
                <a:cs typeface="Dubai" panose="020B0503030403030204" pitchFamily="34" charset="-78"/>
              </a:rPr>
              <a:t>Teorema Limit</a:t>
            </a:r>
          </a:p>
        </p:txBody>
      </p:sp>
      <mc:AlternateContent xmlns:mc="http://schemas.openxmlformats.org/markup-compatibility/2006">
        <mc:Choice xmlns:a14="http://schemas.microsoft.com/office/drawing/2010/main" Requires="a14">
          <p:graphicFrame>
            <p:nvGraphicFramePr>
              <p:cNvPr id="2" name="Table 1">
                <a:extLst>
                  <a:ext uri="{FF2B5EF4-FFF2-40B4-BE49-F238E27FC236}">
                    <a16:creationId xmlns:a16="http://schemas.microsoft.com/office/drawing/2014/main" id="{388ACCFA-2C75-DE02-4213-8469683128E8}"/>
                  </a:ext>
                </a:extLst>
              </p:cNvPr>
              <p:cNvGraphicFramePr>
                <a:graphicFrameLocks noGrp="1"/>
              </p:cNvGraphicFramePr>
              <p:nvPr>
                <p:extLst>
                  <p:ext uri="{D42A27DB-BD31-4B8C-83A1-F6EECF244321}">
                    <p14:modId xmlns:p14="http://schemas.microsoft.com/office/powerpoint/2010/main" val="1391464632"/>
                  </p:ext>
                </p:extLst>
              </p:nvPr>
            </p:nvGraphicFramePr>
            <p:xfrm>
              <a:off x="770206" y="896378"/>
              <a:ext cx="7603587" cy="3867150"/>
            </p:xfrm>
            <a:graphic>
              <a:graphicData uri="http://schemas.openxmlformats.org/drawingml/2006/table">
                <a:tbl>
                  <a:tblPr firstRow="1" firstCol="1" bandRow="1">
                    <a:tableStyleId>{CC6C6975-0688-4E69-9C2B-116D2BA7B975}</a:tableStyleId>
                  </a:tblPr>
                  <a:tblGrid>
                    <a:gridCol w="7603587">
                      <a:extLst>
                        <a:ext uri="{9D8B030D-6E8A-4147-A177-3AD203B41FA5}">
                          <a16:colId xmlns:a16="http://schemas.microsoft.com/office/drawing/2014/main" val="3244859952"/>
                        </a:ext>
                      </a:extLst>
                    </a:gridCol>
                  </a:tblGrid>
                  <a:tr h="592577">
                    <a:tc>
                      <a:txBody>
                        <a:bodyPr/>
                        <a:lstStyle/>
                        <a:p>
                          <a:pPr marL="0" indent="0">
                            <a:lnSpc>
                              <a:spcPct val="107000"/>
                            </a:lnSpc>
                          </a:pPr>
                          <a:r>
                            <a:rPr lang="id-ID" sz="1600" b="1" dirty="0">
                              <a:effectLst/>
                              <a:latin typeface="Calibri" panose="020F0502020204030204" pitchFamily="34" charset="0"/>
                              <a:cs typeface="Calibri" panose="020F0502020204030204" pitchFamily="34" charset="0"/>
                            </a:rPr>
                            <a:t>Teorema A  </a:t>
                          </a:r>
                          <a:r>
                            <a:rPr lang="id-ID" sz="1600" dirty="0">
                              <a:effectLst/>
                              <a:latin typeface="Calibri" panose="020F0502020204030204" pitchFamily="34" charset="0"/>
                              <a:cs typeface="Calibri" panose="020F0502020204030204" pitchFamily="34" charset="0"/>
                            </a:rPr>
                            <a:t>Teorema Limit Utama</a:t>
                          </a:r>
                        </a:p>
                        <a:p>
                          <a:pPr marL="0" indent="0" algn="just">
                            <a:lnSpc>
                              <a:spcPct val="107000"/>
                            </a:lnSpc>
                            <a:spcAft>
                              <a:spcPts val="800"/>
                            </a:spcAft>
                          </a:pPr>
                          <a:r>
                            <a:rPr lang="id-ID" sz="1600" dirty="0">
                              <a:effectLst/>
                              <a:latin typeface="Calibri" panose="020F0502020204030204" pitchFamily="34" charset="0"/>
                              <a:cs typeface="Calibri" panose="020F0502020204030204" pitchFamily="34" charset="0"/>
                            </a:rPr>
                            <a:t>Misalkan </a:t>
                          </a:r>
                          <a14:m>
                            <m:oMath xmlns:m="http://schemas.openxmlformats.org/officeDocument/2006/math">
                              <m:r>
                                <a:rPr lang="id-ID" sz="1600">
                                  <a:effectLst/>
                                </a:rPr>
                                <m:t>𝑛</m:t>
                              </m:r>
                            </m:oMath>
                          </a14:m>
                          <a:r>
                            <a:rPr lang="id-ID" sz="1600" dirty="0">
                              <a:effectLst/>
                              <a:latin typeface="Calibri" panose="020F0502020204030204" pitchFamily="34" charset="0"/>
                              <a:cs typeface="Calibri" panose="020F0502020204030204" pitchFamily="34" charset="0"/>
                            </a:rPr>
                            <a:t> bilangan bulat positif, </a:t>
                          </a:r>
                          <a14:m>
                            <m:oMath xmlns:m="http://schemas.openxmlformats.org/officeDocument/2006/math">
                              <m:r>
                                <a:rPr lang="id-ID" sz="1600">
                                  <a:effectLst/>
                                </a:rPr>
                                <m:t>𝑘</m:t>
                              </m:r>
                            </m:oMath>
                          </a14:m>
                          <a:r>
                            <a:rPr lang="id-ID" sz="1600" dirty="0">
                              <a:effectLst/>
                              <a:latin typeface="Calibri" panose="020F0502020204030204" pitchFamily="34" charset="0"/>
                              <a:cs typeface="Calibri" panose="020F0502020204030204" pitchFamily="34" charset="0"/>
                            </a:rPr>
                            <a:t> konstanta, serta </a:t>
                          </a:r>
                          <a14:m>
                            <m:oMath xmlns:m="http://schemas.openxmlformats.org/officeDocument/2006/math">
                              <m:r>
                                <a:rPr lang="id-ID" sz="1600">
                                  <a:effectLst/>
                                </a:rPr>
                                <m:t>𝑓</m:t>
                              </m:r>
                            </m:oMath>
                          </a14:m>
                          <a:r>
                            <a:rPr lang="id-ID" sz="1600" dirty="0">
                              <a:effectLst/>
                              <a:latin typeface="Calibri" panose="020F0502020204030204" pitchFamily="34" charset="0"/>
                              <a:cs typeface="Calibri" panose="020F0502020204030204" pitchFamily="34" charset="0"/>
                            </a:rPr>
                            <a:t> dan </a:t>
                          </a:r>
                          <a14:m>
                            <m:oMath xmlns:m="http://schemas.openxmlformats.org/officeDocument/2006/math">
                              <m:r>
                                <a:rPr lang="id-ID" sz="1600">
                                  <a:effectLst/>
                                </a:rPr>
                                <m:t>𝑔</m:t>
                              </m:r>
                            </m:oMath>
                          </a14:m>
                          <a:r>
                            <a:rPr lang="id-ID" sz="1600" dirty="0">
                              <a:effectLst/>
                              <a:latin typeface="Calibri" panose="020F0502020204030204" pitchFamily="34" charset="0"/>
                              <a:cs typeface="Calibri" panose="020F0502020204030204" pitchFamily="34" charset="0"/>
                            </a:rPr>
                            <a:t> adalah fungsi-fungsi yang mempunyai limit di </a:t>
                          </a:r>
                          <a14:m>
                            <m:oMath xmlns:m="http://schemas.openxmlformats.org/officeDocument/2006/math">
                              <m:r>
                                <a:rPr lang="id-ID" sz="1600">
                                  <a:effectLst/>
                                </a:rPr>
                                <m:t>𝑐</m:t>
                              </m:r>
                            </m:oMath>
                          </a14:m>
                          <a:r>
                            <a:rPr lang="id-ID" sz="1600" dirty="0">
                              <a:effectLst/>
                              <a:latin typeface="Calibri" panose="020F0502020204030204" pitchFamily="34" charset="0"/>
                              <a:cs typeface="Calibri" panose="020F0502020204030204" pitchFamily="34" charset="0"/>
                            </a:rPr>
                            <a:t>. Maka</a:t>
                          </a:r>
                          <a:endParaRPr lang="id-ID" sz="1600"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tc>
                    <a:extLst>
                      <a:ext uri="{0D108BD9-81ED-4DB2-BD59-A6C34878D82A}">
                        <a16:rowId xmlns:a16="http://schemas.microsoft.com/office/drawing/2014/main" val="1540879641"/>
                      </a:ext>
                    </a:extLst>
                  </a:tr>
                  <a:tr h="2737816">
                    <a:tc>
                      <a:txBody>
                        <a:bodyPr/>
                        <a:lstStyle/>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𝑘</m:t>
                                  </m:r>
                                  <m:r>
                                    <a:rPr lang="id-ID" sz="1400">
                                      <a:effectLst/>
                                    </a:rPr>
                                    <m:t>=</m:t>
                                  </m:r>
                                </m:e>
                              </m:func>
                              <m:r>
                                <a:rPr lang="id-ID" sz="1400">
                                  <a:effectLst/>
                                </a:rPr>
                                <m:t>𝑘</m:t>
                              </m:r>
                              <m:r>
                                <a:rPr lang="id-ID" sz="1400">
                                  <a:effectLst/>
                                </a:rPr>
                                <m:t> ;</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𝑥</m:t>
                                  </m:r>
                                  <m:r>
                                    <a:rPr lang="id-ID" sz="1400">
                                      <a:effectLst/>
                                    </a:rPr>
                                    <m:t>=</m:t>
                                  </m:r>
                                </m:e>
                              </m:func>
                              <m:r>
                                <a:rPr lang="id-ID" sz="1400">
                                  <a:effectLst/>
                                </a:rPr>
                                <m:t>𝑐</m:t>
                              </m:r>
                              <m:r>
                                <a:rPr lang="id-ID" sz="1400">
                                  <a:effectLst/>
                                </a:rPr>
                                <m:t>;</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𝑘𝑓</m:t>
                                  </m:r>
                                  <m:d>
                                    <m:dPr>
                                      <m:ctrlPr>
                                        <a:rPr lang="id-ID" sz="1400">
                                          <a:effectLst/>
                                        </a:rPr>
                                      </m:ctrlPr>
                                    </m:dPr>
                                    <m:e>
                                      <m:r>
                                        <a:rPr lang="id-ID" sz="1400">
                                          <a:effectLst/>
                                        </a:rPr>
                                        <m:t>𝑥</m:t>
                                      </m:r>
                                    </m:e>
                                  </m:d>
                                  <m:r>
                                    <a:rPr lang="id-ID" sz="1400">
                                      <a:effectLst/>
                                    </a:rPr>
                                    <m:t>=</m:t>
                                  </m:r>
                                </m:e>
                              </m:func>
                              <m:r>
                                <a:rPr lang="id-ID" sz="1400">
                                  <a:effectLst/>
                                </a:rPr>
                                <m:t>𝑘</m:t>
                              </m:r>
                              <m:r>
                                <a:rPr lang="id-ID" sz="1400">
                                  <a:effectLst/>
                                </a:rPr>
                                <m:t> </m:t>
                              </m:r>
                              <m:limLow>
                                <m:limLowPr>
                                  <m:ctrlPr>
                                    <a:rPr lang="id-ID" sz="1400">
                                      <a:effectLst/>
                                    </a:rPr>
                                  </m:ctrlPr>
                                </m:limLowPr>
                                <m:e>
                                  <m:r>
                                    <a:rPr lang="en-US" sz="1400">
                                      <a:effectLst/>
                                    </a:rPr>
                                    <m:t>𝑙𝑖𝑚</m:t>
                                  </m:r>
                                </m:e>
                                <m:lim>
                                  <m:r>
                                    <a:rPr lang="en-US" sz="1400">
                                      <a:effectLst/>
                                    </a:rPr>
                                    <m:t>𝑥</m:t>
                                  </m:r>
                                  <m:r>
                                    <a:rPr lang="en-US" sz="1400">
                                      <a:effectLst/>
                                    </a:rPr>
                                    <m:t>→</m:t>
                                  </m:r>
                                  <m:r>
                                    <a:rPr lang="en-US" sz="1400">
                                      <a:effectLst/>
                                    </a:rPr>
                                    <m:t>𝑐</m:t>
                                  </m:r>
                                </m:lim>
                              </m:limLow>
                              <m:r>
                                <a:rPr lang="id-ID" sz="1400">
                                  <a:effectLst/>
                                </a:rPr>
                                <m:t>𝑓</m:t>
                              </m:r>
                              <m:d>
                                <m:dPr>
                                  <m:ctrlPr>
                                    <a:rPr lang="id-ID" sz="1400">
                                      <a:effectLst/>
                                    </a:rPr>
                                  </m:ctrlPr>
                                </m:dPr>
                                <m:e>
                                  <m:r>
                                    <a:rPr lang="id-ID" sz="1400">
                                      <a:effectLst/>
                                    </a:rPr>
                                    <m:t>𝑥</m:t>
                                  </m:r>
                                </m:e>
                              </m:d>
                              <m:r>
                                <a:rPr lang="id-ID" sz="1400">
                                  <a:effectLst/>
                                </a:rPr>
                                <m:t> ;</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d>
                                    <m:dPr>
                                      <m:begChr m:val="["/>
                                      <m:endChr m:val="]"/>
                                      <m:ctrlPr>
                                        <a:rPr lang="id-ID" sz="1400">
                                          <a:effectLst/>
                                        </a:rPr>
                                      </m:ctrlPr>
                                    </m:dPr>
                                    <m:e>
                                      <m:r>
                                        <a:rPr lang="id-ID" sz="1400">
                                          <a:effectLst/>
                                        </a:rPr>
                                        <m:t>𝑓</m:t>
                                      </m:r>
                                      <m:d>
                                        <m:dPr>
                                          <m:ctrlPr>
                                            <a:rPr lang="id-ID" sz="1400">
                                              <a:effectLst/>
                                            </a:rPr>
                                          </m:ctrlPr>
                                        </m:dPr>
                                        <m:e>
                                          <m:r>
                                            <a:rPr lang="id-ID" sz="1400">
                                              <a:effectLst/>
                                            </a:rPr>
                                            <m:t>𝑥</m:t>
                                          </m:r>
                                        </m:e>
                                      </m:d>
                                      <m:r>
                                        <a:rPr lang="id-ID" sz="1400">
                                          <a:effectLst/>
                                        </a:rPr>
                                        <m:t>+</m:t>
                                      </m:r>
                                      <m:r>
                                        <a:rPr lang="id-ID" sz="1400">
                                          <a:effectLst/>
                                        </a:rPr>
                                        <m:t>𝑔</m:t>
                                      </m:r>
                                      <m:d>
                                        <m:dPr>
                                          <m:ctrlPr>
                                            <a:rPr lang="id-ID" sz="1400">
                                              <a:effectLst/>
                                            </a:rPr>
                                          </m:ctrlPr>
                                        </m:dPr>
                                        <m:e>
                                          <m:r>
                                            <a:rPr lang="id-ID" sz="1400">
                                              <a:effectLst/>
                                            </a:rPr>
                                            <m:t>𝑥</m:t>
                                          </m:r>
                                        </m:e>
                                      </m:d>
                                    </m:e>
                                  </m:d>
                                  <m:r>
                                    <a:rPr lang="id-ID" sz="1400">
                                      <a:effectLst/>
                                    </a:rPr>
                                    <m:t>=</m:t>
                                  </m:r>
                                </m:e>
                              </m:func>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d>
                                    <m:dPr>
                                      <m:ctrlPr>
                                        <a:rPr lang="id-ID" sz="1400">
                                          <a:effectLst/>
                                        </a:rPr>
                                      </m:ctrlPr>
                                    </m:dPr>
                                    <m:e>
                                      <m:r>
                                        <a:rPr lang="id-ID" sz="1400">
                                          <a:effectLst/>
                                        </a:rPr>
                                        <m:t>𝑥</m:t>
                                      </m:r>
                                    </m:e>
                                  </m:d>
                                  <m:r>
                                    <a:rPr lang="id-ID" sz="1400">
                                      <a:effectLst/>
                                    </a:rPr>
                                    <m:t>+</m:t>
                                  </m:r>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𝑔</m:t>
                                      </m:r>
                                      <m:d>
                                        <m:dPr>
                                          <m:ctrlPr>
                                            <a:rPr lang="id-ID" sz="1400">
                                              <a:effectLst/>
                                            </a:rPr>
                                          </m:ctrlPr>
                                        </m:dPr>
                                        <m:e>
                                          <m:r>
                                            <a:rPr lang="id-ID" sz="1400">
                                              <a:effectLst/>
                                            </a:rPr>
                                            <m:t>𝑥</m:t>
                                          </m:r>
                                        </m:e>
                                      </m:d>
                                    </m:e>
                                  </m:func>
                                </m:e>
                              </m:func>
                              <m:r>
                                <a:rPr lang="id-ID" sz="1400">
                                  <a:effectLst/>
                                </a:rPr>
                                <m:t>;</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d>
                                    <m:dPr>
                                      <m:begChr m:val="["/>
                                      <m:endChr m:val="]"/>
                                      <m:ctrlPr>
                                        <a:rPr lang="id-ID" sz="1400">
                                          <a:effectLst/>
                                        </a:rPr>
                                      </m:ctrlPr>
                                    </m:dPr>
                                    <m:e>
                                      <m:r>
                                        <a:rPr lang="id-ID" sz="1400">
                                          <a:effectLst/>
                                        </a:rPr>
                                        <m:t>𝑓</m:t>
                                      </m:r>
                                      <m:d>
                                        <m:dPr>
                                          <m:ctrlPr>
                                            <a:rPr lang="id-ID" sz="1400">
                                              <a:effectLst/>
                                            </a:rPr>
                                          </m:ctrlPr>
                                        </m:dPr>
                                        <m:e>
                                          <m:r>
                                            <a:rPr lang="id-ID" sz="1400">
                                              <a:effectLst/>
                                            </a:rPr>
                                            <m:t>𝑥</m:t>
                                          </m:r>
                                        </m:e>
                                      </m:d>
                                      <m:r>
                                        <a:rPr lang="id-ID" sz="1400">
                                          <a:effectLst/>
                                        </a:rPr>
                                        <m:t>−</m:t>
                                      </m:r>
                                      <m:r>
                                        <a:rPr lang="id-ID" sz="1400">
                                          <a:effectLst/>
                                        </a:rPr>
                                        <m:t>𝑔</m:t>
                                      </m:r>
                                      <m:d>
                                        <m:dPr>
                                          <m:ctrlPr>
                                            <a:rPr lang="id-ID" sz="1400">
                                              <a:effectLst/>
                                            </a:rPr>
                                          </m:ctrlPr>
                                        </m:dPr>
                                        <m:e>
                                          <m:r>
                                            <a:rPr lang="id-ID" sz="1400">
                                              <a:effectLst/>
                                            </a:rPr>
                                            <m:t>𝑥</m:t>
                                          </m:r>
                                        </m:e>
                                      </m:d>
                                    </m:e>
                                  </m:d>
                                  <m:r>
                                    <a:rPr lang="id-ID" sz="1400">
                                      <a:effectLst/>
                                    </a:rPr>
                                    <m:t>=</m:t>
                                  </m:r>
                                </m:e>
                              </m:func>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d>
                                    <m:dPr>
                                      <m:ctrlPr>
                                        <a:rPr lang="id-ID" sz="1400">
                                          <a:effectLst/>
                                        </a:rPr>
                                      </m:ctrlPr>
                                    </m:dPr>
                                    <m:e>
                                      <m:r>
                                        <a:rPr lang="id-ID" sz="1400">
                                          <a:effectLst/>
                                        </a:rPr>
                                        <m:t>𝑥</m:t>
                                      </m:r>
                                    </m:e>
                                  </m:d>
                                  <m:r>
                                    <a:rPr lang="id-ID" sz="1400">
                                      <a:effectLst/>
                                    </a:rPr>
                                    <m:t>−</m:t>
                                  </m:r>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𝑔</m:t>
                                      </m:r>
                                      <m:d>
                                        <m:dPr>
                                          <m:ctrlPr>
                                            <a:rPr lang="id-ID" sz="1400">
                                              <a:effectLst/>
                                            </a:rPr>
                                          </m:ctrlPr>
                                        </m:dPr>
                                        <m:e>
                                          <m:r>
                                            <a:rPr lang="id-ID" sz="1400">
                                              <a:effectLst/>
                                            </a:rPr>
                                            <m:t>𝑥</m:t>
                                          </m:r>
                                        </m:e>
                                      </m:d>
                                    </m:e>
                                  </m:func>
                                </m:e>
                              </m:func>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d>
                                    <m:dPr>
                                      <m:begChr m:val="["/>
                                      <m:endChr m:val="]"/>
                                      <m:ctrlPr>
                                        <a:rPr lang="id-ID" sz="1400">
                                          <a:effectLst/>
                                        </a:rPr>
                                      </m:ctrlPr>
                                    </m:dPr>
                                    <m:e>
                                      <m:r>
                                        <a:rPr lang="id-ID" sz="1400">
                                          <a:effectLst/>
                                        </a:rPr>
                                        <m:t>𝑓</m:t>
                                      </m:r>
                                      <m:d>
                                        <m:dPr>
                                          <m:ctrlPr>
                                            <a:rPr lang="id-ID" sz="1400">
                                              <a:effectLst/>
                                            </a:rPr>
                                          </m:ctrlPr>
                                        </m:dPr>
                                        <m:e>
                                          <m:r>
                                            <a:rPr lang="id-ID" sz="1400">
                                              <a:effectLst/>
                                            </a:rPr>
                                            <m:t>𝑥</m:t>
                                          </m:r>
                                        </m:e>
                                      </m:d>
                                      <m:r>
                                        <a:rPr lang="id-ID" sz="1400">
                                          <a:effectLst/>
                                        </a:rPr>
                                        <m:t>.</m:t>
                                      </m:r>
                                      <m:r>
                                        <a:rPr lang="id-ID" sz="1400">
                                          <a:effectLst/>
                                        </a:rPr>
                                        <m:t>𝑔</m:t>
                                      </m:r>
                                      <m:d>
                                        <m:dPr>
                                          <m:ctrlPr>
                                            <a:rPr lang="id-ID" sz="1400">
                                              <a:effectLst/>
                                            </a:rPr>
                                          </m:ctrlPr>
                                        </m:dPr>
                                        <m:e>
                                          <m:r>
                                            <a:rPr lang="id-ID" sz="1400">
                                              <a:effectLst/>
                                            </a:rPr>
                                            <m:t>𝑥</m:t>
                                          </m:r>
                                        </m:e>
                                      </m:d>
                                    </m:e>
                                  </m:d>
                                  <m:r>
                                    <a:rPr lang="id-ID" sz="1400">
                                      <a:effectLst/>
                                    </a:rPr>
                                    <m:t>=</m:t>
                                  </m:r>
                                </m:e>
                              </m:func>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d>
                                    <m:dPr>
                                      <m:ctrlPr>
                                        <a:rPr lang="id-ID" sz="1400">
                                          <a:effectLst/>
                                        </a:rPr>
                                      </m:ctrlPr>
                                    </m:dPr>
                                    <m:e>
                                      <m:r>
                                        <a:rPr lang="id-ID" sz="1400">
                                          <a:effectLst/>
                                        </a:rPr>
                                        <m:t>𝑥</m:t>
                                      </m:r>
                                    </m:e>
                                  </m:d>
                                  <m:r>
                                    <a:rPr lang="id-ID" sz="1400">
                                      <a:effectLst/>
                                    </a:rPr>
                                    <m:t>.</m:t>
                                  </m:r>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𝑔</m:t>
                                      </m:r>
                                      <m:d>
                                        <m:dPr>
                                          <m:ctrlPr>
                                            <a:rPr lang="id-ID" sz="1400">
                                              <a:effectLst/>
                                            </a:rPr>
                                          </m:ctrlPr>
                                        </m:dPr>
                                        <m:e>
                                          <m:r>
                                            <a:rPr lang="id-ID" sz="1400">
                                              <a:effectLst/>
                                            </a:rPr>
                                            <m:t>𝑥</m:t>
                                          </m:r>
                                        </m:e>
                                      </m:d>
                                    </m:e>
                                  </m:func>
                                </m:e>
                              </m:func>
                              <m:r>
                                <a:rPr lang="id-ID" sz="1400">
                                  <a:effectLst/>
                                </a:rPr>
                                <m:t>;</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f>
                                    <m:fPr>
                                      <m:ctrlPr>
                                        <a:rPr lang="id-ID" sz="1400">
                                          <a:effectLst/>
                                        </a:rPr>
                                      </m:ctrlPr>
                                    </m:fPr>
                                    <m:num>
                                      <m:r>
                                        <a:rPr lang="id-ID" sz="1400">
                                          <a:effectLst/>
                                        </a:rPr>
                                        <m:t>𝑓</m:t>
                                      </m:r>
                                      <m:d>
                                        <m:dPr>
                                          <m:ctrlPr>
                                            <a:rPr lang="id-ID" sz="1400">
                                              <a:effectLst/>
                                            </a:rPr>
                                          </m:ctrlPr>
                                        </m:dPr>
                                        <m:e>
                                          <m:r>
                                            <a:rPr lang="id-ID" sz="1400">
                                              <a:effectLst/>
                                            </a:rPr>
                                            <m:t>𝑥</m:t>
                                          </m:r>
                                        </m:e>
                                      </m:d>
                                    </m:num>
                                    <m:den>
                                      <m:r>
                                        <a:rPr lang="id-ID" sz="1400">
                                          <a:effectLst/>
                                        </a:rPr>
                                        <m:t>𝑔</m:t>
                                      </m:r>
                                      <m:d>
                                        <m:dPr>
                                          <m:ctrlPr>
                                            <a:rPr lang="id-ID" sz="1400">
                                              <a:effectLst/>
                                            </a:rPr>
                                          </m:ctrlPr>
                                        </m:dPr>
                                        <m:e>
                                          <m:r>
                                            <a:rPr lang="id-ID" sz="1400">
                                              <a:effectLst/>
                                            </a:rPr>
                                            <m:t>𝑥</m:t>
                                          </m:r>
                                        </m:e>
                                      </m:d>
                                    </m:den>
                                  </m:f>
                                  <m:r>
                                    <a:rPr lang="id-ID" sz="1400">
                                      <a:effectLst/>
                                    </a:rPr>
                                    <m:t>=</m:t>
                                  </m:r>
                                </m:e>
                              </m:func>
                              <m:f>
                                <m:fPr>
                                  <m:ctrlPr>
                                    <a:rPr lang="id-ID" sz="1400">
                                      <a:effectLst/>
                                    </a:rPr>
                                  </m:ctrlPr>
                                </m:fPr>
                                <m:num>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d>
                                        <m:dPr>
                                          <m:ctrlPr>
                                            <a:rPr lang="id-ID" sz="1400">
                                              <a:effectLst/>
                                            </a:rPr>
                                          </m:ctrlPr>
                                        </m:dPr>
                                        <m:e>
                                          <m:r>
                                            <a:rPr lang="id-ID" sz="1400">
                                              <a:effectLst/>
                                            </a:rPr>
                                            <m:t>𝑥</m:t>
                                          </m:r>
                                        </m:e>
                                      </m:d>
                                    </m:e>
                                  </m:func>
                                </m:num>
                                <m:den>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𝑔</m:t>
                                      </m:r>
                                      <m:d>
                                        <m:dPr>
                                          <m:ctrlPr>
                                            <a:rPr lang="id-ID" sz="1400">
                                              <a:effectLst/>
                                            </a:rPr>
                                          </m:ctrlPr>
                                        </m:dPr>
                                        <m:e>
                                          <m:r>
                                            <a:rPr lang="id-ID" sz="1400">
                                              <a:effectLst/>
                                            </a:rPr>
                                            <m:t>𝑥</m:t>
                                          </m:r>
                                        </m:e>
                                      </m:d>
                                    </m:e>
                                  </m:func>
                                </m:den>
                              </m:f>
                              <m:r>
                                <a:rPr lang="id-ID" sz="1400">
                                  <a:effectLst/>
                                </a:rPr>
                                <m:t> , </m:t>
                              </m:r>
                            </m:oMath>
                          </a14:m>
                          <a:r>
                            <a:rPr lang="id-ID" sz="1400" dirty="0">
                              <a:effectLst/>
                            </a:rPr>
                            <a:t>asalkan </a:t>
                          </a: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𝑔</m:t>
                                  </m:r>
                                  <m:d>
                                    <m:dPr>
                                      <m:ctrlPr>
                                        <a:rPr lang="id-ID" sz="1400">
                                          <a:effectLst/>
                                        </a:rPr>
                                      </m:ctrlPr>
                                    </m:dPr>
                                    <m:e>
                                      <m:r>
                                        <a:rPr lang="id-ID" sz="1400">
                                          <a:effectLst/>
                                        </a:rPr>
                                        <m:t>𝑥</m:t>
                                      </m:r>
                                    </m:e>
                                  </m:d>
                                </m:e>
                              </m:func>
                              <m:r>
                                <a:rPr lang="id-ID" sz="1400">
                                  <a:effectLst/>
                                </a:rPr>
                                <m:t>≠0</m:t>
                              </m:r>
                            </m:oMath>
                          </a14:m>
                          <a:endParaRPr lang="id-ID" sz="1400" dirty="0">
                            <a:effectLst/>
                          </a:endParaRPr>
                        </a:p>
                        <a:p>
                          <a:pPr marL="342900" lvl="0" indent="-342900">
                            <a:lnSpc>
                              <a:spcPct val="107000"/>
                            </a:lnSpc>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sSup>
                                    <m:sSupPr>
                                      <m:ctrlPr>
                                        <a:rPr lang="id-ID" sz="1400">
                                          <a:effectLst/>
                                        </a:rPr>
                                      </m:ctrlPr>
                                    </m:sSupPr>
                                    <m:e>
                                      <m:r>
                                        <a:rPr lang="id-ID" sz="1400">
                                          <a:effectLst/>
                                        </a:rPr>
                                        <m:t>[</m:t>
                                      </m:r>
                                      <m:r>
                                        <a:rPr lang="id-ID" sz="1400">
                                          <a:effectLst/>
                                        </a:rPr>
                                        <m:t>𝑓</m:t>
                                      </m:r>
                                      <m:d>
                                        <m:dPr>
                                          <m:ctrlPr>
                                            <a:rPr lang="id-ID" sz="1400">
                                              <a:effectLst/>
                                            </a:rPr>
                                          </m:ctrlPr>
                                        </m:dPr>
                                        <m:e>
                                          <m:r>
                                            <a:rPr lang="id-ID" sz="1400">
                                              <a:effectLst/>
                                            </a:rPr>
                                            <m:t>𝑥</m:t>
                                          </m:r>
                                        </m:e>
                                      </m:d>
                                      <m:r>
                                        <a:rPr lang="id-ID" sz="1400">
                                          <a:effectLst/>
                                        </a:rPr>
                                        <m:t>]</m:t>
                                      </m:r>
                                    </m:e>
                                    <m:sup>
                                      <m:r>
                                        <a:rPr lang="id-ID" sz="1400">
                                          <a:effectLst/>
                                        </a:rPr>
                                        <m:t>𝑛</m:t>
                                      </m:r>
                                    </m:sup>
                                  </m:sSup>
                                  <m:r>
                                    <a:rPr lang="id-ID" sz="1400">
                                      <a:effectLst/>
                                    </a:rPr>
                                    <m:t>=</m:t>
                                  </m:r>
                                  <m:sSup>
                                    <m:sSupPr>
                                      <m:ctrlPr>
                                        <a:rPr lang="id-ID" sz="1400">
                                          <a:effectLst/>
                                        </a:rPr>
                                      </m:ctrlPr>
                                    </m:sSupPr>
                                    <m:e>
                                      <m:d>
                                        <m:dPr>
                                          <m:begChr m:val="["/>
                                          <m:endChr m:val="]"/>
                                          <m:ctrlPr>
                                            <a:rPr lang="id-ID" sz="1400">
                                              <a:effectLst/>
                                            </a:rPr>
                                          </m:ctrlPr>
                                        </m:dPr>
                                        <m:e>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r>
                                                <a:rPr lang="id-ID" sz="1400">
                                                  <a:effectLst/>
                                                </a:rPr>
                                                <m:t>(</m:t>
                                              </m:r>
                                              <m:r>
                                                <a:rPr lang="id-ID" sz="1400">
                                                  <a:effectLst/>
                                                </a:rPr>
                                                <m:t>𝑥</m:t>
                                              </m:r>
                                              <m:r>
                                                <a:rPr lang="id-ID" sz="1400">
                                                  <a:effectLst/>
                                                </a:rPr>
                                                <m:t>)</m:t>
                                              </m:r>
                                            </m:e>
                                          </m:func>
                                        </m:e>
                                      </m:d>
                                    </m:e>
                                    <m:sup>
                                      <m:r>
                                        <a:rPr lang="id-ID" sz="1400">
                                          <a:effectLst/>
                                        </a:rPr>
                                        <m:t>𝑛</m:t>
                                      </m:r>
                                    </m:sup>
                                  </m:sSup>
                                </m:e>
                              </m:func>
                            </m:oMath>
                          </a14:m>
                          <a:r>
                            <a:rPr lang="id-ID" sz="1400" dirty="0">
                              <a:effectLst/>
                            </a:rPr>
                            <a:t>;</a:t>
                          </a:r>
                        </a:p>
                        <a:p>
                          <a:pPr marL="342900" lvl="0" indent="-342900">
                            <a:lnSpc>
                              <a:spcPct val="107000"/>
                            </a:lnSpc>
                            <a:spcAft>
                              <a:spcPts val="800"/>
                            </a:spcAft>
                            <a:buFont typeface="+mj-lt"/>
                            <a:buAutoNum type="arabicPeriod"/>
                          </a:pP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ad>
                                    <m:radPr>
                                      <m:ctrlPr>
                                        <a:rPr lang="id-ID" sz="1400">
                                          <a:effectLst/>
                                        </a:rPr>
                                      </m:ctrlPr>
                                    </m:radPr>
                                    <m:deg>
                                      <m:r>
                                        <a:rPr lang="id-ID" sz="1400">
                                          <a:effectLst/>
                                        </a:rPr>
                                        <m:t>𝑛</m:t>
                                      </m:r>
                                    </m:deg>
                                    <m:e>
                                      <m:r>
                                        <a:rPr lang="id-ID" sz="1400">
                                          <a:effectLst/>
                                        </a:rPr>
                                        <m:t>𝑓</m:t>
                                      </m:r>
                                      <m:r>
                                        <a:rPr lang="id-ID" sz="1400">
                                          <a:effectLst/>
                                        </a:rPr>
                                        <m:t>(</m:t>
                                      </m:r>
                                      <m:r>
                                        <a:rPr lang="id-ID" sz="1400">
                                          <a:effectLst/>
                                        </a:rPr>
                                        <m:t>𝑥</m:t>
                                      </m:r>
                                      <m:r>
                                        <a:rPr lang="id-ID" sz="1400">
                                          <a:effectLst/>
                                        </a:rPr>
                                        <m:t>)</m:t>
                                      </m:r>
                                    </m:e>
                                  </m:rad>
                                </m:e>
                              </m:func>
                              <m:r>
                                <a:rPr lang="id-ID" sz="1400">
                                  <a:effectLst/>
                                </a:rPr>
                                <m:t>=</m:t>
                              </m:r>
                              <m:rad>
                                <m:radPr>
                                  <m:ctrlPr>
                                    <a:rPr lang="id-ID" sz="1400">
                                      <a:effectLst/>
                                    </a:rPr>
                                  </m:ctrlPr>
                                </m:radPr>
                                <m:deg>
                                  <m:r>
                                    <a:rPr lang="id-ID" sz="1400">
                                      <a:effectLst/>
                                    </a:rPr>
                                    <m:t>𝑛</m:t>
                                  </m:r>
                                </m:deg>
                                <m:e>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r>
                                        <a:rPr lang="id-ID" sz="1400">
                                          <a:effectLst/>
                                        </a:rPr>
                                        <m:t>(</m:t>
                                      </m:r>
                                      <m:r>
                                        <a:rPr lang="id-ID" sz="1400">
                                          <a:effectLst/>
                                        </a:rPr>
                                        <m:t>𝑥</m:t>
                                      </m:r>
                                      <m:r>
                                        <a:rPr lang="id-ID" sz="1400">
                                          <a:effectLst/>
                                        </a:rPr>
                                        <m:t>)</m:t>
                                      </m:r>
                                    </m:e>
                                  </m:func>
                                </m:e>
                              </m:rad>
                            </m:oMath>
                          </a14:m>
                          <a:r>
                            <a:rPr lang="id-ID" sz="1400" dirty="0">
                              <a:effectLst/>
                            </a:rPr>
                            <a:t> , asalkan </a:t>
                          </a:r>
                          <a14:m>
                            <m:oMath xmlns:m="http://schemas.openxmlformats.org/officeDocument/2006/math">
                              <m:func>
                                <m:funcPr>
                                  <m:ctrlPr>
                                    <a:rPr lang="id-ID" sz="1400">
                                      <a:effectLst/>
                                    </a:rPr>
                                  </m:ctrlPr>
                                </m:funcPr>
                                <m:fName>
                                  <m:limLow>
                                    <m:limLowPr>
                                      <m:ctrlPr>
                                        <a:rPr lang="id-ID" sz="1400">
                                          <a:effectLst/>
                                        </a:rPr>
                                      </m:ctrlPr>
                                    </m:limLowPr>
                                    <m:e>
                                      <m:r>
                                        <m:rPr>
                                          <m:sty m:val="p"/>
                                        </m:rPr>
                                        <a:rPr lang="en-US" sz="1400">
                                          <a:effectLst/>
                                        </a:rPr>
                                        <m:t>lim</m:t>
                                      </m:r>
                                    </m:e>
                                    <m:lim>
                                      <m:r>
                                        <a:rPr lang="en-US" sz="1400">
                                          <a:effectLst/>
                                        </a:rPr>
                                        <m:t>𝑥</m:t>
                                      </m:r>
                                      <m:r>
                                        <a:rPr lang="en-US" sz="1400">
                                          <a:effectLst/>
                                        </a:rPr>
                                        <m:t>→</m:t>
                                      </m:r>
                                      <m:r>
                                        <a:rPr lang="en-US" sz="1400">
                                          <a:effectLst/>
                                        </a:rPr>
                                        <m:t>𝑐</m:t>
                                      </m:r>
                                    </m:lim>
                                  </m:limLow>
                                </m:fName>
                                <m:e>
                                  <m:r>
                                    <a:rPr lang="id-ID" sz="1400">
                                      <a:effectLst/>
                                    </a:rPr>
                                    <m:t>𝑓</m:t>
                                  </m:r>
                                  <m:r>
                                    <a:rPr lang="id-ID" sz="1400">
                                      <a:effectLst/>
                                    </a:rPr>
                                    <m:t>(</m:t>
                                  </m:r>
                                  <m:r>
                                    <a:rPr lang="id-ID" sz="1400">
                                      <a:effectLst/>
                                    </a:rPr>
                                    <m:t>𝑥</m:t>
                                  </m:r>
                                  <m:r>
                                    <a:rPr lang="id-ID" sz="1400">
                                      <a:effectLst/>
                                    </a:rPr>
                                    <m:t>)</m:t>
                                  </m:r>
                                </m:e>
                              </m:func>
                              <m:r>
                                <a:rPr lang="id-ID" sz="1400">
                                  <a:effectLst/>
                                </a:rPr>
                                <m:t>&gt;0</m:t>
                              </m:r>
                            </m:oMath>
                          </a14:m>
                          <a:r>
                            <a:rPr lang="id-ID" sz="1400" dirty="0">
                              <a:effectLst/>
                            </a:rPr>
                            <a:t> ketika </a:t>
                          </a:r>
                          <a14:m>
                            <m:oMath xmlns:m="http://schemas.openxmlformats.org/officeDocument/2006/math">
                              <m:r>
                                <a:rPr lang="id-ID" sz="1400">
                                  <a:effectLst/>
                                </a:rPr>
                                <m:t>𝑛</m:t>
                              </m:r>
                            </m:oMath>
                          </a14:m>
                          <a:r>
                            <a:rPr lang="id-ID" sz="1400" dirty="0">
                              <a:effectLst/>
                            </a:rPr>
                            <a:t> genap.</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829997185"/>
                      </a:ext>
                    </a:extLst>
                  </a:tr>
                </a:tbl>
              </a:graphicData>
            </a:graphic>
          </p:graphicFrame>
        </mc:Choice>
        <mc:Fallback>
          <p:graphicFrame>
            <p:nvGraphicFramePr>
              <p:cNvPr id="2" name="Table 1">
                <a:extLst>
                  <a:ext uri="{FF2B5EF4-FFF2-40B4-BE49-F238E27FC236}">
                    <a16:creationId xmlns:a16="http://schemas.microsoft.com/office/drawing/2014/main" id="{388ACCFA-2C75-DE02-4213-8469683128E8}"/>
                  </a:ext>
                </a:extLst>
              </p:cNvPr>
              <p:cNvGraphicFramePr>
                <a:graphicFrameLocks noGrp="1"/>
              </p:cNvGraphicFramePr>
              <p:nvPr>
                <p:extLst>
                  <p:ext uri="{D42A27DB-BD31-4B8C-83A1-F6EECF244321}">
                    <p14:modId xmlns:p14="http://schemas.microsoft.com/office/powerpoint/2010/main" val="1391464632"/>
                  </p:ext>
                </p:extLst>
              </p:nvPr>
            </p:nvGraphicFramePr>
            <p:xfrm>
              <a:off x="770206" y="896378"/>
              <a:ext cx="7603587" cy="3867150"/>
            </p:xfrm>
            <a:graphic>
              <a:graphicData uri="http://schemas.openxmlformats.org/drawingml/2006/table">
                <a:tbl>
                  <a:tblPr firstRow="1" firstCol="1" bandRow="1">
                    <a:tableStyleId>{CC6C6975-0688-4E69-9C2B-116D2BA7B975}</a:tableStyleId>
                  </a:tblPr>
                  <a:tblGrid>
                    <a:gridCol w="7603587">
                      <a:extLst>
                        <a:ext uri="{9D8B030D-6E8A-4147-A177-3AD203B41FA5}">
                          <a16:colId xmlns:a16="http://schemas.microsoft.com/office/drawing/2014/main" val="3244859952"/>
                        </a:ext>
                      </a:extLst>
                    </a:gridCol>
                  </a:tblGrid>
                  <a:tr h="770509">
                    <a:tc>
                      <a:txBody>
                        <a:bodyPr/>
                        <a:lstStyle/>
                        <a:p>
                          <a:endParaRPr lang="id-ID"/>
                        </a:p>
                      </a:txBody>
                      <a:tcPr marL="68580" marR="68580" marT="0" marB="0">
                        <a:blipFill>
                          <a:blip r:embed="rId3"/>
                          <a:stretch>
                            <a:fillRect l="-80" t="-7087" r="-160" b="-400787"/>
                          </a:stretch>
                        </a:blipFill>
                      </a:tcPr>
                    </a:tc>
                    <a:extLst>
                      <a:ext uri="{0D108BD9-81ED-4DB2-BD59-A6C34878D82A}">
                        <a16:rowId xmlns:a16="http://schemas.microsoft.com/office/drawing/2014/main" val="1540879641"/>
                      </a:ext>
                    </a:extLst>
                  </a:tr>
                  <a:tr h="3096641">
                    <a:tc>
                      <a:txBody>
                        <a:bodyPr/>
                        <a:lstStyle/>
                        <a:p>
                          <a:endParaRPr lang="id-ID"/>
                        </a:p>
                      </a:txBody>
                      <a:tcPr marL="68580" marR="68580" marT="0" marB="0">
                        <a:blipFill>
                          <a:blip r:embed="rId3"/>
                          <a:stretch>
                            <a:fillRect l="-80" t="-26772" r="-160" b="-197"/>
                          </a:stretch>
                        </a:blipFill>
                      </a:tcPr>
                    </a:tc>
                    <a:extLst>
                      <a:ext uri="{0D108BD9-81ED-4DB2-BD59-A6C34878D82A}">
                        <a16:rowId xmlns:a16="http://schemas.microsoft.com/office/drawing/2014/main" val="1829997185"/>
                      </a:ext>
                    </a:extLst>
                  </a:tr>
                </a:tbl>
              </a:graphicData>
            </a:graphic>
          </p:graphicFrame>
        </mc:Fallback>
      </mc:AlternateContent>
    </p:spTree>
    <p:extLst>
      <p:ext uri="{BB962C8B-B14F-4D97-AF65-F5344CB8AC3E}">
        <p14:creationId xmlns:p14="http://schemas.microsoft.com/office/powerpoint/2010/main" val="15248134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16"/>
        <p:cNvGrpSpPr/>
        <p:nvPr/>
      </p:nvGrpSpPr>
      <p:grpSpPr>
        <a:xfrm>
          <a:off x="0" y="0"/>
          <a:ext cx="0" cy="0"/>
          <a:chOff x="0" y="0"/>
          <a:chExt cx="0" cy="0"/>
        </a:xfrm>
      </p:grpSpPr>
      <p:sp>
        <p:nvSpPr>
          <p:cNvPr id="2718" name="Google Shape;2718;p43"/>
          <p:cNvSpPr txBox="1">
            <a:spLocks noGrp="1"/>
          </p:cNvSpPr>
          <p:nvPr>
            <p:ph type="title"/>
          </p:nvPr>
        </p:nvSpPr>
        <p:spPr>
          <a:xfrm>
            <a:off x="621345" y="830710"/>
            <a:ext cx="3129512" cy="39066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d-ID" sz="1600" b="1" dirty="0">
                <a:solidFill>
                  <a:schemeClr val="accent3"/>
                </a:solidFill>
                <a:latin typeface="Candara" panose="020E0502030303020204" pitchFamily="34" charset="0"/>
                <a:cs typeface="Baloo 2" panose="020B0604020202020204" charset="0"/>
              </a:rPr>
              <a:t>Penerapan Teorema Limit Utama</a:t>
            </a:r>
            <a:endParaRPr sz="1600" b="1" dirty="0">
              <a:solidFill>
                <a:schemeClr val="accent3"/>
              </a:solidFill>
              <a:latin typeface="Candara" panose="020E0502030303020204" pitchFamily="34" charset="0"/>
              <a:cs typeface="Baloo 2" panose="020B0604020202020204" charset="0"/>
            </a:endParaRPr>
          </a:p>
        </p:txBody>
      </p:sp>
      <mc:AlternateContent xmlns:mc="http://schemas.openxmlformats.org/markup-compatibility/2006">
        <mc:Choice xmlns:a14="http://schemas.microsoft.com/office/drawing/2010/main" Requires="a14">
          <p:sp>
            <p:nvSpPr>
              <p:cNvPr id="2720" name="Google Shape;2720;p43"/>
              <p:cNvSpPr txBox="1">
                <a:spLocks noGrp="1"/>
              </p:cNvSpPr>
              <p:nvPr>
                <p:ph type="subTitle" idx="2"/>
              </p:nvPr>
            </p:nvSpPr>
            <p:spPr>
              <a:xfrm>
                <a:off x="711656" y="1221376"/>
                <a:ext cx="1692878" cy="599850"/>
              </a:xfrm>
              <a:prstGeom prst="rect">
                <a:avLst/>
              </a:prstGeom>
            </p:spPr>
            <p:txBody>
              <a:bodyPr spcFirstLastPara="1" wrap="square" lIns="91425" tIns="91425" rIns="91425" bIns="91425" anchor="t" anchorCtr="0">
                <a:noAutofit/>
              </a:bodyPr>
              <a:lstStyle/>
              <a:p>
                <a:pPr marL="0" indent="0" algn="l"/>
                <a:r>
                  <a:rPr sz="1600" dirty="0"/>
                  <a:t>1. </a:t>
                </a:r>
                <a:r>
                  <a:rPr lang="id-ID" sz="1600" dirty="0">
                    <a:effectLst/>
                    <a:latin typeface="Calibri" panose="020F0502020204030204" pitchFamily="34" charset="0"/>
                    <a:ea typeface="Calibri" panose="020F0502020204030204" pitchFamily="34" charset="0"/>
                    <a:cs typeface="Times New Roman" panose="02020603050405020304" pitchFamily="18" charset="0"/>
                  </a:rPr>
                  <a:t>Carilah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→3</m:t>
                            </m:r>
                          </m:lim>
                        </m:limLow>
                      </m:fName>
                      <m:e>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2</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600" i="1">
                                <a:effectLst/>
                                <a:latin typeface="Cambria Math" panose="02040503050406030204" pitchFamily="18" charset="0"/>
                                <a:ea typeface="Calibri" panose="020F0502020204030204" pitchFamily="34" charset="0"/>
                                <a:cs typeface="Times New Roman" panose="02020603050405020304" pitchFamily="18" charset="0"/>
                              </a:rPr>
                              <m:t>4</m:t>
                            </m:r>
                          </m:sup>
                        </m:sSup>
                      </m:e>
                    </m:func>
                  </m:oMath>
                </a14:m>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2720" name="Google Shape;2720;p43"/>
              <p:cNvSpPr txBox="1">
                <a:spLocks noGrp="1" noRot="1" noChangeAspect="1" noMove="1" noResize="1" noEditPoints="1" noAdjustHandles="1" noChangeArrowheads="1" noChangeShapeType="1" noTextEdit="1"/>
              </p:cNvSpPr>
              <p:nvPr>
                <p:ph type="subTitle" idx="2"/>
              </p:nvPr>
            </p:nvSpPr>
            <p:spPr>
              <a:xfrm>
                <a:off x="711656" y="1221376"/>
                <a:ext cx="1692878" cy="599850"/>
              </a:xfrm>
              <a:prstGeom prst="rect">
                <a:avLst/>
              </a:prstGeom>
              <a:blipFill>
                <a:blip r:embed="rId3"/>
                <a:stretch>
                  <a:fillRect l="-2166"/>
                </a:stretch>
              </a:blipFill>
            </p:spPr>
            <p:txBody>
              <a:bodyPr/>
              <a:lstStyle/>
              <a:p>
                <a:r>
                  <a:rPr lang="id-ID">
                    <a:noFill/>
                  </a:rPr>
                  <a:t> </a:t>
                </a:r>
              </a:p>
            </p:txBody>
          </p:sp>
        </mc:Fallback>
      </mc:AlternateContent>
      <p:sp>
        <p:nvSpPr>
          <p:cNvPr id="2721" name="Google Shape;2721;p43"/>
          <p:cNvSpPr txBox="1">
            <a:spLocks noGrp="1"/>
          </p:cNvSpPr>
          <p:nvPr>
            <p:ph type="subTitle" idx="3"/>
          </p:nvPr>
        </p:nvSpPr>
        <p:spPr>
          <a:xfrm>
            <a:off x="711656" y="1820496"/>
            <a:ext cx="1263900" cy="39066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d-ID" sz="1600" dirty="0">
                <a:solidFill>
                  <a:schemeClr val="accent2"/>
                </a:solidFill>
              </a:rPr>
              <a:t>Penyelesaian</a:t>
            </a:r>
            <a:endParaRPr sz="1600" dirty="0">
              <a:solidFill>
                <a:schemeClr val="accent2"/>
              </a:solidFill>
            </a:endParaRPr>
          </a:p>
        </p:txBody>
      </p:sp>
      <p:sp>
        <p:nvSpPr>
          <p:cNvPr id="2" name="Google Shape;2680;p41">
            <a:extLst>
              <a:ext uri="{FF2B5EF4-FFF2-40B4-BE49-F238E27FC236}">
                <a16:creationId xmlns:a16="http://schemas.microsoft.com/office/drawing/2014/main" id="{9A8EE91C-032F-5CC2-938B-73F79EFCAD34}"/>
              </a:ext>
            </a:extLst>
          </p:cNvPr>
          <p:cNvSpPr txBox="1">
            <a:spLocks/>
          </p:cNvSpPr>
          <p:nvPr/>
        </p:nvSpPr>
        <p:spPr>
          <a:xfrm>
            <a:off x="3237113" y="158651"/>
            <a:ext cx="2669771"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200"/>
              <a:buFont typeface="Patrick Hand"/>
              <a:buNone/>
              <a:defRPr sz="3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r>
              <a:rPr lang="id-ID" dirty="0">
                <a:latin typeface="Dubai" panose="020B0503030403030204" pitchFamily="34" charset="-78"/>
                <a:cs typeface="Dubai" panose="020B0503030403030204" pitchFamily="34" charset="-78"/>
              </a:rPr>
              <a:t>Teorema Limit</a:t>
            </a:r>
          </a:p>
        </p:txBody>
      </p:sp>
      <mc:AlternateContent xmlns:mc="http://schemas.openxmlformats.org/markup-compatibility/2006">
        <mc:Choice xmlns:a14="http://schemas.microsoft.com/office/drawing/2010/main" Requires="a14">
          <p:sp>
            <p:nvSpPr>
              <p:cNvPr id="9" name="TextBox 8">
                <a:extLst>
                  <a:ext uri="{FF2B5EF4-FFF2-40B4-BE49-F238E27FC236}">
                    <a16:creationId xmlns:a16="http://schemas.microsoft.com/office/drawing/2014/main" id="{2331051C-4531-5049-70F1-454FB9C5824C}"/>
                  </a:ext>
                </a:extLst>
              </p:cNvPr>
              <p:cNvSpPr txBox="1"/>
              <p:nvPr/>
            </p:nvSpPr>
            <p:spPr>
              <a:xfrm>
                <a:off x="739447" y="2016559"/>
                <a:ext cx="4995332" cy="522451"/>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func>
                        <m:funcPr>
                          <m:ctrlPr>
                            <a:rPr lang="id-ID" sz="1600" i="1" smtClean="0">
                              <a:solidFill>
                                <a:srgbClr val="836967"/>
                              </a:solidFill>
                              <a:latin typeface="Cambria Math" panose="02040503050406030204" pitchFamily="18" charset="0"/>
                            </a:rPr>
                          </m:ctrlPr>
                        </m:funcPr>
                        <m:fName>
                          <m:limLow>
                            <m:limLowPr>
                              <m:ctrlPr>
                                <a:rPr lang="id-ID" sz="1600" i="1">
                                  <a:solidFill>
                                    <a:srgbClr val="836967"/>
                                  </a:solidFill>
                                  <a:latin typeface="Cambria Math" panose="02040503050406030204" pitchFamily="18" charset="0"/>
                                </a:rPr>
                              </m:ctrlPr>
                            </m:limLowPr>
                            <m:e>
                              <m:r>
                                <m:rPr>
                                  <m:sty m:val="p"/>
                                </m:rPr>
                                <a:rPr lang="id-ID" sz="1600">
                                  <a:latin typeface="Cambria Math" panose="02040503050406030204" pitchFamily="18" charset="0"/>
                                </a:rPr>
                                <m:t>lim</m:t>
                              </m:r>
                            </m:e>
                            <m:lim>
                              <m:r>
                                <a:rPr lang="id-ID" sz="1600" i="1">
                                  <a:latin typeface="Cambria Math" panose="02040503050406030204" pitchFamily="18" charset="0"/>
                                </a:rPr>
                                <m:t>𝑥</m:t>
                              </m:r>
                              <m:r>
                                <a:rPr lang="id-ID" sz="1600" i="0">
                                  <a:latin typeface="Cambria Math" panose="02040503050406030204" pitchFamily="18" charset="0"/>
                                </a:rPr>
                                <m:t>→3</m:t>
                              </m:r>
                            </m:lim>
                          </m:limLow>
                        </m:fName>
                        <m:e>
                          <m:sSup>
                            <m:sSupPr>
                              <m:ctrlPr>
                                <a:rPr lang="id-ID" sz="1600" i="1">
                                  <a:solidFill>
                                    <a:srgbClr val="836967"/>
                                  </a:solidFill>
                                  <a:latin typeface="Cambria Math" panose="02040503050406030204" pitchFamily="18" charset="0"/>
                                </a:rPr>
                              </m:ctrlPr>
                            </m:sSupPr>
                            <m:e>
                              <m:r>
                                <a:rPr lang="id-ID" sz="1600" i="0">
                                  <a:latin typeface="Cambria Math" panose="02040503050406030204" pitchFamily="18" charset="0"/>
                                </a:rPr>
                                <m:t>2</m:t>
                              </m:r>
                              <m:r>
                                <a:rPr lang="id-ID" sz="1600" i="1">
                                  <a:latin typeface="Cambria Math" panose="02040503050406030204" pitchFamily="18" charset="0"/>
                                </a:rPr>
                                <m:t>𝑥</m:t>
                              </m:r>
                            </m:e>
                            <m:sup>
                              <m:r>
                                <a:rPr lang="id-ID" sz="1600" i="0">
                                  <a:latin typeface="Cambria Math" panose="02040503050406030204" pitchFamily="18" charset="0"/>
                                </a:rPr>
                                <m:t>4</m:t>
                              </m:r>
                            </m:sup>
                          </m:sSup>
                        </m:e>
                      </m:func>
                      <m:r>
                        <a:rPr lang="id-ID" sz="1600" i="0">
                          <a:latin typeface="Cambria Math" panose="02040503050406030204" pitchFamily="18" charset="0"/>
                        </a:rPr>
                        <m:t>=2 </m:t>
                      </m:r>
                      <m:func>
                        <m:funcPr>
                          <m:ctrlPr>
                            <a:rPr lang="id-ID" sz="1600" i="1">
                              <a:latin typeface="Cambria Math" panose="02040503050406030204" pitchFamily="18" charset="0"/>
                            </a:rPr>
                          </m:ctrlPr>
                        </m:funcPr>
                        <m:fName>
                          <m:limLow>
                            <m:limLowPr>
                              <m:ctrlPr>
                                <a:rPr lang="id-ID" sz="1600" i="1">
                                  <a:solidFill>
                                    <a:srgbClr val="836967"/>
                                  </a:solidFill>
                                  <a:latin typeface="Cambria Math" panose="02040503050406030204" pitchFamily="18" charset="0"/>
                                </a:rPr>
                              </m:ctrlPr>
                            </m:limLowPr>
                            <m:e>
                              <m:r>
                                <m:rPr>
                                  <m:sty m:val="p"/>
                                </m:rPr>
                                <a:rPr lang="id-ID" sz="1600" i="0">
                                  <a:latin typeface="Cambria Math" panose="02040503050406030204" pitchFamily="18" charset="0"/>
                                </a:rPr>
                                <m:t>lim</m:t>
                              </m:r>
                            </m:e>
                            <m:lim>
                              <m:r>
                                <a:rPr lang="id-ID" sz="1600" i="1">
                                  <a:latin typeface="Cambria Math" panose="02040503050406030204" pitchFamily="18" charset="0"/>
                                </a:rPr>
                                <m:t>𝑥</m:t>
                              </m:r>
                              <m:r>
                                <a:rPr lang="id-ID" sz="1600" i="0">
                                  <a:latin typeface="Cambria Math" panose="02040503050406030204" pitchFamily="18" charset="0"/>
                                </a:rPr>
                                <m:t>→3</m:t>
                              </m:r>
                            </m:lim>
                          </m:limLow>
                        </m:fName>
                        <m:e>
                          <m:sSup>
                            <m:sSupPr>
                              <m:ctrlPr>
                                <a:rPr lang="id-ID" sz="1600" i="1">
                                  <a:solidFill>
                                    <a:srgbClr val="836967"/>
                                  </a:solidFill>
                                  <a:latin typeface="Cambria Math" panose="02040503050406030204" pitchFamily="18" charset="0"/>
                                </a:rPr>
                              </m:ctrlPr>
                            </m:sSupPr>
                            <m:e>
                              <m:r>
                                <a:rPr lang="id-ID" sz="1600" i="1">
                                  <a:latin typeface="Cambria Math" panose="02040503050406030204" pitchFamily="18" charset="0"/>
                                </a:rPr>
                                <m:t>𝑥</m:t>
                              </m:r>
                            </m:e>
                            <m:sup>
                              <m:r>
                                <a:rPr lang="id-ID" sz="1600" i="0">
                                  <a:latin typeface="Cambria Math" panose="02040503050406030204" pitchFamily="18" charset="0"/>
                                </a:rPr>
                                <m:t>4</m:t>
                              </m:r>
                            </m:sup>
                          </m:sSup>
                          <m:r>
                            <a:rPr lang="id-ID" sz="1600" i="0">
                              <a:latin typeface="Cambria Math" panose="02040503050406030204" pitchFamily="18" charset="0"/>
                            </a:rPr>
                            <m:t>=2</m:t>
                          </m:r>
                          <m:sSup>
                            <m:sSupPr>
                              <m:ctrlPr>
                                <a:rPr lang="id-ID" sz="1600" i="1">
                                  <a:solidFill>
                                    <a:srgbClr val="836967"/>
                                  </a:solidFill>
                                  <a:latin typeface="Cambria Math" panose="02040503050406030204" pitchFamily="18" charset="0"/>
                                </a:rPr>
                              </m:ctrlPr>
                            </m:sSupPr>
                            <m:e>
                              <m:d>
                                <m:dPr>
                                  <m:begChr m:val="["/>
                                  <m:endChr m:val="]"/>
                                  <m:ctrlPr>
                                    <a:rPr lang="id-ID" sz="1600" i="1">
                                      <a:solidFill>
                                        <a:srgbClr val="836967"/>
                                      </a:solidFill>
                                      <a:latin typeface="Cambria Math" panose="02040503050406030204" pitchFamily="18" charset="0"/>
                                    </a:rPr>
                                  </m:ctrlPr>
                                </m:dPr>
                                <m:e>
                                  <m:func>
                                    <m:funcPr>
                                      <m:ctrlPr>
                                        <a:rPr lang="id-ID" sz="1600" i="1">
                                          <a:latin typeface="Cambria Math" panose="02040503050406030204" pitchFamily="18" charset="0"/>
                                        </a:rPr>
                                      </m:ctrlPr>
                                    </m:funcPr>
                                    <m:fName>
                                      <m:limLow>
                                        <m:limLowPr>
                                          <m:ctrlPr>
                                            <a:rPr lang="id-ID" sz="1600" i="1">
                                              <a:solidFill>
                                                <a:srgbClr val="836967"/>
                                              </a:solidFill>
                                              <a:latin typeface="Cambria Math" panose="02040503050406030204" pitchFamily="18" charset="0"/>
                                            </a:rPr>
                                          </m:ctrlPr>
                                        </m:limLowPr>
                                        <m:e>
                                          <m:r>
                                            <m:rPr>
                                              <m:sty m:val="p"/>
                                            </m:rPr>
                                            <a:rPr lang="id-ID" sz="1600" i="0">
                                              <a:latin typeface="Cambria Math" panose="02040503050406030204" pitchFamily="18" charset="0"/>
                                            </a:rPr>
                                            <m:t>lim</m:t>
                                          </m:r>
                                        </m:e>
                                        <m:lim>
                                          <m:r>
                                            <a:rPr lang="id-ID" sz="1600" i="1">
                                              <a:latin typeface="Cambria Math" panose="02040503050406030204" pitchFamily="18" charset="0"/>
                                            </a:rPr>
                                            <m:t>𝑥</m:t>
                                          </m:r>
                                          <m:r>
                                            <a:rPr lang="id-ID" sz="1600" i="0">
                                              <a:latin typeface="Cambria Math" panose="02040503050406030204" pitchFamily="18" charset="0"/>
                                            </a:rPr>
                                            <m:t>→3</m:t>
                                          </m:r>
                                        </m:lim>
                                      </m:limLow>
                                    </m:fName>
                                    <m:e>
                                      <m:r>
                                        <a:rPr lang="id-ID" sz="1600" i="1">
                                          <a:latin typeface="Cambria Math" panose="02040503050406030204" pitchFamily="18" charset="0"/>
                                        </a:rPr>
                                        <m:t>𝑥</m:t>
                                      </m:r>
                                    </m:e>
                                  </m:func>
                                </m:e>
                              </m:d>
                            </m:e>
                            <m:sup>
                              <m:r>
                                <a:rPr lang="id-ID" sz="1600" i="0">
                                  <a:latin typeface="Cambria Math" panose="02040503050406030204" pitchFamily="18" charset="0"/>
                                </a:rPr>
                                <m:t>4</m:t>
                              </m:r>
                            </m:sup>
                          </m:sSup>
                          <m:r>
                            <a:rPr lang="id-ID" sz="1600" i="0">
                              <a:latin typeface="Cambria Math" panose="02040503050406030204" pitchFamily="18" charset="0"/>
                            </a:rPr>
                            <m:t>=</m:t>
                          </m:r>
                          <m:sSup>
                            <m:sSupPr>
                              <m:ctrlPr>
                                <a:rPr lang="id-ID" sz="1600" i="1">
                                  <a:solidFill>
                                    <a:srgbClr val="836967"/>
                                  </a:solidFill>
                                  <a:latin typeface="Cambria Math" panose="02040503050406030204" pitchFamily="18" charset="0"/>
                                </a:rPr>
                              </m:ctrlPr>
                            </m:sSupPr>
                            <m:e>
                              <m:r>
                                <a:rPr lang="id-ID" sz="1600" i="0">
                                  <a:latin typeface="Cambria Math" panose="02040503050406030204" pitchFamily="18" charset="0"/>
                                </a:rPr>
                                <m:t>2</m:t>
                              </m:r>
                              <m:d>
                                <m:dPr>
                                  <m:begChr m:val="["/>
                                  <m:endChr m:val="]"/>
                                  <m:ctrlPr>
                                    <a:rPr lang="id-ID" sz="1600" i="1">
                                      <a:latin typeface="Cambria Math" panose="02040503050406030204" pitchFamily="18" charset="0"/>
                                    </a:rPr>
                                  </m:ctrlPr>
                                </m:dPr>
                                <m:e>
                                  <m:r>
                                    <a:rPr lang="id-ID" sz="1600" i="0">
                                      <a:latin typeface="Cambria Math" panose="02040503050406030204" pitchFamily="18" charset="0"/>
                                    </a:rPr>
                                    <m:t>3</m:t>
                                  </m:r>
                                </m:e>
                              </m:d>
                            </m:e>
                            <m:sup>
                              <m:r>
                                <a:rPr lang="id-ID" sz="1600" i="0">
                                  <a:latin typeface="Cambria Math" panose="02040503050406030204" pitchFamily="18" charset="0"/>
                                </a:rPr>
                                <m:t>4</m:t>
                              </m:r>
                            </m:sup>
                          </m:sSup>
                          <m:r>
                            <a:rPr lang="id-ID" sz="1600" i="0">
                              <a:latin typeface="Cambria Math" panose="02040503050406030204" pitchFamily="18" charset="0"/>
                            </a:rPr>
                            <m:t>=162</m:t>
                          </m:r>
                        </m:e>
                      </m:func>
                    </m:oMath>
                  </m:oMathPara>
                </a14:m>
                <a:endParaRPr lang="id-ID" sz="1600" dirty="0"/>
              </a:p>
            </p:txBody>
          </p:sp>
        </mc:Choice>
        <mc:Fallback>
          <p:sp>
            <p:nvSpPr>
              <p:cNvPr id="9" name="TextBox 8">
                <a:extLst>
                  <a:ext uri="{FF2B5EF4-FFF2-40B4-BE49-F238E27FC236}">
                    <a16:creationId xmlns:a16="http://schemas.microsoft.com/office/drawing/2014/main" id="{2331051C-4531-5049-70F1-454FB9C5824C}"/>
                  </a:ext>
                </a:extLst>
              </p:cNvPr>
              <p:cNvSpPr txBox="1">
                <a:spLocks noRot="1" noChangeAspect="1" noMove="1" noResize="1" noEditPoints="1" noAdjustHandles="1" noChangeArrowheads="1" noChangeShapeType="1" noTextEdit="1"/>
              </p:cNvSpPr>
              <p:nvPr/>
            </p:nvSpPr>
            <p:spPr>
              <a:xfrm>
                <a:off x="739447" y="2016559"/>
                <a:ext cx="4995332" cy="522451"/>
              </a:xfrm>
              <a:prstGeom prst="rect">
                <a:avLst/>
              </a:prstGeom>
              <a:blipFill>
                <a:blip r:embed="rId4"/>
                <a:stretch>
                  <a:fillRect/>
                </a:stretch>
              </a:blipFill>
            </p:spPr>
            <p:txBody>
              <a:bodyPr/>
              <a:lstStyle/>
              <a:p>
                <a:r>
                  <a:rPr lang="id-ID">
                    <a:noFill/>
                  </a:rPr>
                  <a:t> </a:t>
                </a:r>
              </a:p>
            </p:txBody>
          </p:sp>
        </mc:Fallback>
      </mc:AlternateContent>
      <mc:AlternateContent xmlns:mc="http://schemas.openxmlformats.org/markup-compatibility/2006">
        <mc:Choice xmlns:a14="http://schemas.microsoft.com/office/drawing/2010/main" Requires="a14">
          <p:sp>
            <p:nvSpPr>
              <p:cNvPr id="10" name="Google Shape;2720;p43">
                <a:extLst>
                  <a:ext uri="{FF2B5EF4-FFF2-40B4-BE49-F238E27FC236}">
                    <a16:creationId xmlns:a16="http://schemas.microsoft.com/office/drawing/2014/main" id="{E3B5AED9-5108-E1DE-6CA7-BFE707EF378F}"/>
                  </a:ext>
                </a:extLst>
              </p:cNvPr>
              <p:cNvSpPr txBox="1">
                <a:spLocks/>
              </p:cNvSpPr>
              <p:nvPr/>
            </p:nvSpPr>
            <p:spPr>
              <a:xfrm>
                <a:off x="2404534" y="2824774"/>
                <a:ext cx="2539999" cy="5998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l"/>
                <a:r>
                  <a:rPr lang="id-ID" sz="1600" dirty="0">
                    <a:latin typeface="Calibri" panose="020F0502020204030204" pitchFamily="34" charset="0"/>
                    <a:ea typeface="Calibri" panose="020F0502020204030204" pitchFamily="34" charset="0"/>
                    <a:cs typeface="Times New Roman" panose="02020603050405020304" pitchFamily="18" charset="0"/>
                  </a:rPr>
                  <a:t>2. </a:t>
                </a:r>
                <a:r>
                  <a:rPr lang="id-ID" sz="1800" dirty="0">
                    <a:effectLst/>
                    <a:latin typeface="Calibri" panose="020F0502020204030204" pitchFamily="34" charset="0"/>
                    <a:ea typeface="Calibri" panose="020F0502020204030204" pitchFamily="34" charset="0"/>
                    <a:cs typeface="Times New Roman" panose="02020603050405020304" pitchFamily="18" charset="0"/>
                  </a:rPr>
                  <a:t>Carilah </a:t>
                </a:r>
                <a14:m>
                  <m:oMath xmlns:m="http://schemas.openxmlformats.org/officeDocument/2006/math">
                    <m:func>
                      <m:func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8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8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8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d>
                          <m:d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800" i="1">
                                    <a:effectLst/>
                                    <a:latin typeface="Cambria Math" panose="02040503050406030204" pitchFamily="18" charset="0"/>
                                    <a:ea typeface="Calibri" panose="020F0502020204030204" pitchFamily="34" charset="0"/>
                                    <a:cs typeface="Times New Roman" panose="02020603050405020304" pitchFamily="18" charset="0"/>
                                  </a:rPr>
                                  <m:t>3</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8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800" i="1">
                                <a:effectLst/>
                                <a:latin typeface="Cambria Math" panose="02040503050406030204" pitchFamily="18" charset="0"/>
                                <a:ea typeface="Calibri" panose="020F0502020204030204" pitchFamily="34" charset="0"/>
                                <a:cs typeface="Times New Roman" panose="02020603050405020304" pitchFamily="18" charset="0"/>
                              </a:rPr>
                              <m:t>−2</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e>
                    </m:func>
                  </m:oMath>
                </a14:m>
                <a:endParaRPr lang="id-ID" sz="18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0" name="Google Shape;2720;p43">
                <a:extLst>
                  <a:ext uri="{FF2B5EF4-FFF2-40B4-BE49-F238E27FC236}">
                    <a16:creationId xmlns:a16="http://schemas.microsoft.com/office/drawing/2014/main" id="{E3B5AED9-5108-E1DE-6CA7-BFE707EF378F}"/>
                  </a:ext>
                </a:extLst>
              </p:cNvPr>
              <p:cNvSpPr txBox="1">
                <a:spLocks noRot="1" noChangeAspect="1" noMove="1" noResize="1" noEditPoints="1" noAdjustHandles="1" noChangeArrowheads="1" noChangeShapeType="1" noTextEdit="1"/>
              </p:cNvSpPr>
              <p:nvPr/>
            </p:nvSpPr>
            <p:spPr>
              <a:xfrm>
                <a:off x="2404534" y="2824774"/>
                <a:ext cx="2539999" cy="599850"/>
              </a:xfrm>
              <a:prstGeom prst="rect">
                <a:avLst/>
              </a:prstGeom>
              <a:blipFill>
                <a:blip r:embed="rId5"/>
                <a:stretch>
                  <a:fillRect l="-1199"/>
                </a:stretch>
              </a:blipFill>
              <a:ln>
                <a:noFill/>
              </a:ln>
            </p:spPr>
            <p:txBody>
              <a:bodyPr/>
              <a:lstStyle/>
              <a:p>
                <a:r>
                  <a:rPr lang="id-ID">
                    <a:noFill/>
                  </a:rPr>
                  <a:t> </a:t>
                </a:r>
              </a:p>
            </p:txBody>
          </p:sp>
        </mc:Fallback>
      </mc:AlternateContent>
      <p:sp>
        <p:nvSpPr>
          <p:cNvPr id="11" name="Google Shape;2721;p43">
            <a:extLst>
              <a:ext uri="{FF2B5EF4-FFF2-40B4-BE49-F238E27FC236}">
                <a16:creationId xmlns:a16="http://schemas.microsoft.com/office/drawing/2014/main" id="{0246BD26-A708-CF44-3A4E-1353F42E4076}"/>
              </a:ext>
            </a:extLst>
          </p:cNvPr>
          <p:cNvSpPr txBox="1">
            <a:spLocks/>
          </p:cNvSpPr>
          <p:nvPr/>
        </p:nvSpPr>
        <p:spPr>
          <a:xfrm>
            <a:off x="2605163" y="3424624"/>
            <a:ext cx="1263900" cy="39066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id-ID" sz="1600" dirty="0">
                <a:solidFill>
                  <a:schemeClr val="accent2"/>
                </a:solidFill>
              </a:rPr>
              <a:t>Penyelesaian</a:t>
            </a:r>
          </a:p>
        </p:txBody>
      </p:sp>
      <mc:AlternateContent xmlns:mc="http://schemas.openxmlformats.org/markup-compatibility/2006">
        <mc:Choice xmlns:a14="http://schemas.microsoft.com/office/drawing/2010/main" Requires="a14">
          <p:sp>
            <p:nvSpPr>
              <p:cNvPr id="13" name="TextBox 12">
                <a:extLst>
                  <a:ext uri="{FF2B5EF4-FFF2-40B4-BE49-F238E27FC236}">
                    <a16:creationId xmlns:a16="http://schemas.microsoft.com/office/drawing/2014/main" id="{63860FE6-CBBD-0E4E-E26A-BB0051722A0A}"/>
                  </a:ext>
                </a:extLst>
              </p:cNvPr>
              <p:cNvSpPr txBox="1"/>
              <p:nvPr/>
            </p:nvSpPr>
            <p:spPr>
              <a:xfrm>
                <a:off x="2047522" y="3750704"/>
                <a:ext cx="5794022" cy="1204753"/>
              </a:xfrm>
              <a:prstGeom prst="rect">
                <a:avLst/>
              </a:prstGeom>
              <a:noFill/>
            </p:spPr>
            <p:txBody>
              <a:bodyPr wrap="square">
                <a:spAutoFit/>
              </a:bodyPr>
              <a:lstStyle/>
              <a:p>
                <a:pPr marL="685800">
                  <a:lnSpc>
                    <a:spcPct val="115000"/>
                  </a:lnSpc>
                </a:pPr>
                <a14:m>
                  <m:oMathPara xmlns:m="http://schemas.openxmlformats.org/officeDocument/2006/math">
                    <m:oMathParaPr>
                      <m:jc m:val="centerGroup"/>
                    </m:oMathParaPr>
                    <m:oMath xmlns:m="http://schemas.openxmlformats.org/officeDocument/2006/math">
                      <m:func>
                        <m:funcPr>
                          <m:ctrlPr>
                            <a:rPr lang="id-ID" sz="1400" i="1" smtClean="0">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func>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func>
                        </m:e>
                      </m:func>
                    </m:oMath>
                  </m:oMathPara>
                </a14:m>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p>
                <a:pPr marL="685800">
                  <a:lnSpc>
                    <a:spcPct val="115000"/>
                  </a:lnSpc>
                </a:pPr>
                <a:r>
                  <a:rPr lang="id-ID" sz="1400" b="1" dirty="0">
                    <a:effectLst/>
                    <a:latin typeface="Calibri" panose="020F0502020204030204" pitchFamily="34" charset="0"/>
                    <a:ea typeface="Times New Roman" panose="02020603050405020304" pitchFamily="18" charset="0"/>
                    <a:cs typeface="Times New Roman" panose="02020603050405020304" pitchFamily="18" charset="0"/>
                  </a:rPr>
                  <a:t> </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p>
                <a:pPr marL="685800" algn="ctr">
                  <a:lnSpc>
                    <a:spcPct val="115000"/>
                  </a:lnSpc>
                  <a:spcAft>
                    <a:spcPts val="800"/>
                  </a:spcAft>
                </a:pPr>
                <a14:m>
                  <m:oMathPara xmlns:m="http://schemas.openxmlformats.org/officeDocument/2006/math">
                    <m:oMathParaPr>
                      <m:jc m:val="centerGroup"/>
                    </m:oMathParaPr>
                    <m:oMath xmlns:m="http://schemas.openxmlformats.org/officeDocument/2006/math">
                      <m:func>
                        <m:funcPr>
                          <m:ctrlPr>
                            <a:rPr lang="id-ID" sz="1400" i="1" smtClean="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→4</m:t>
                              </m:r>
                            </m:lim>
                          </m:limLow>
                        </m:fName>
                        <m:e>
                          <m:d>
                            <m:d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3</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−2</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e>
                          </m: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func>
                            </m:e>
                          </m:d>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3(4)</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4</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=40</m:t>
                          </m:r>
                        </m:e>
                      </m:func>
                    </m:oMath>
                  </m:oMathPara>
                </a14:m>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3" name="TextBox 12">
                <a:extLst>
                  <a:ext uri="{FF2B5EF4-FFF2-40B4-BE49-F238E27FC236}">
                    <a16:creationId xmlns:a16="http://schemas.microsoft.com/office/drawing/2014/main" id="{63860FE6-CBBD-0E4E-E26A-BB0051722A0A}"/>
                  </a:ext>
                </a:extLst>
              </p:cNvPr>
              <p:cNvSpPr txBox="1">
                <a:spLocks noRot="1" noChangeAspect="1" noMove="1" noResize="1" noEditPoints="1" noAdjustHandles="1" noChangeArrowheads="1" noChangeShapeType="1" noTextEdit="1"/>
              </p:cNvSpPr>
              <p:nvPr/>
            </p:nvSpPr>
            <p:spPr>
              <a:xfrm>
                <a:off x="2047522" y="3750704"/>
                <a:ext cx="5794022" cy="1204753"/>
              </a:xfrm>
              <a:prstGeom prst="rect">
                <a:avLst/>
              </a:prstGeom>
              <a:blipFill>
                <a:blip r:embed="rId6"/>
                <a:stretch>
                  <a:fillRect/>
                </a:stretch>
              </a:blipFill>
            </p:spPr>
            <p:txBody>
              <a:bodyPr/>
              <a:lstStyle/>
              <a:p>
                <a:r>
                  <a:rPr lang="id-ID">
                    <a:noFill/>
                  </a:rPr>
                  <a:t> </a:t>
                </a:r>
              </a:p>
            </p:txBody>
          </p:sp>
        </mc:Fallback>
      </mc:AlternateContent>
    </p:spTree>
    <p:extLst>
      <p:ext uri="{BB962C8B-B14F-4D97-AF65-F5344CB8AC3E}">
        <p14:creationId xmlns:p14="http://schemas.microsoft.com/office/powerpoint/2010/main" val="40544419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716"/>
        <p:cNvGrpSpPr/>
        <p:nvPr/>
      </p:nvGrpSpPr>
      <p:grpSpPr>
        <a:xfrm>
          <a:off x="0" y="0"/>
          <a:ext cx="0" cy="0"/>
          <a:chOff x="0" y="0"/>
          <a:chExt cx="0" cy="0"/>
        </a:xfrm>
      </p:grpSpPr>
      <p:sp>
        <p:nvSpPr>
          <p:cNvPr id="2718" name="Google Shape;2718;p43"/>
          <p:cNvSpPr txBox="1">
            <a:spLocks noGrp="1"/>
          </p:cNvSpPr>
          <p:nvPr>
            <p:ph type="title"/>
          </p:nvPr>
        </p:nvSpPr>
        <p:spPr>
          <a:xfrm>
            <a:off x="621345" y="830710"/>
            <a:ext cx="3129512" cy="39066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d-ID" sz="1600" b="1" dirty="0">
                <a:solidFill>
                  <a:schemeClr val="accent3"/>
                </a:solidFill>
                <a:latin typeface="Candara" panose="020E0502030303020204" pitchFamily="34" charset="0"/>
                <a:cs typeface="Baloo 2" panose="020B0604020202020204" charset="0"/>
              </a:rPr>
              <a:t>Penerapan Teorema Limit Utama</a:t>
            </a:r>
            <a:endParaRPr sz="1600" b="1" dirty="0">
              <a:solidFill>
                <a:schemeClr val="accent3"/>
              </a:solidFill>
              <a:latin typeface="Candara" panose="020E0502030303020204" pitchFamily="34" charset="0"/>
              <a:cs typeface="Baloo 2" panose="020B0604020202020204" charset="0"/>
            </a:endParaRPr>
          </a:p>
        </p:txBody>
      </p:sp>
      <mc:AlternateContent xmlns:mc="http://schemas.openxmlformats.org/markup-compatibility/2006">
        <mc:Choice xmlns:a14="http://schemas.microsoft.com/office/drawing/2010/main" Requires="a14">
          <p:sp>
            <p:nvSpPr>
              <p:cNvPr id="2720" name="Google Shape;2720;p43"/>
              <p:cNvSpPr txBox="1">
                <a:spLocks noGrp="1"/>
              </p:cNvSpPr>
              <p:nvPr>
                <p:ph type="subTitle" idx="2"/>
              </p:nvPr>
            </p:nvSpPr>
            <p:spPr>
              <a:xfrm>
                <a:off x="711656" y="1066316"/>
                <a:ext cx="2155723" cy="754180"/>
              </a:xfrm>
              <a:prstGeom prst="rect">
                <a:avLst/>
              </a:prstGeom>
            </p:spPr>
            <p:txBody>
              <a:bodyPr spcFirstLastPara="1" wrap="square" lIns="91425" tIns="91425" rIns="91425" bIns="91425" anchor="t" anchorCtr="0">
                <a:noAutofit/>
              </a:bodyPr>
              <a:lstStyle/>
              <a:p>
                <a:pPr marL="0" indent="0" algn="l"/>
                <a:r>
                  <a:rPr dirty="0"/>
                  <a:t>3. </a:t>
                </a:r>
                <a:r>
                  <a:rPr lang="id-ID" dirty="0">
                    <a:effectLst/>
                    <a:latin typeface="Calibri" panose="020F0502020204030204" pitchFamily="34" charset="0"/>
                    <a:ea typeface="Times New Roman" panose="02020603050405020304" pitchFamily="18" charset="0"/>
                    <a:cs typeface="Times New Roman" panose="02020603050405020304" pitchFamily="18" charset="0"/>
                  </a:rPr>
                  <a:t>Carilah </a:t>
                </a:r>
                <a14:m>
                  <m:oMath xmlns:m="http://schemas.openxmlformats.org/officeDocument/2006/math">
                    <m:func>
                      <m:funcPr>
                        <m:ctrlPr>
                          <a:rPr lang="id-ID"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→4</m:t>
                            </m:r>
                          </m:lim>
                        </m:limLow>
                      </m:fName>
                      <m:e>
                        <m:f>
                          <m:fPr>
                            <m:ctrlPr>
                              <a:rPr lang="id-ID" i="1">
                                <a:effectLst/>
                                <a:latin typeface="Cambria Math" panose="02040503050406030204" pitchFamily="18" charset="0"/>
                                <a:ea typeface="Calibri" panose="020F0502020204030204" pitchFamily="34" charset="0"/>
                                <a:cs typeface="Times New Roman" panose="02020603050405020304" pitchFamily="18" charset="0"/>
                              </a:rPr>
                            </m:ctrlPr>
                          </m:fPr>
                          <m:num>
                            <m:rad>
                              <m:radPr>
                                <m:degHide m:val="on"/>
                                <m:ctrlPr>
                                  <a:rPr lang="id-ID" i="1">
                                    <a:effectLst/>
                                    <a:latin typeface="Cambria Math" panose="02040503050406030204" pitchFamily="18" charset="0"/>
                                    <a:ea typeface="Calibri" panose="020F0502020204030204" pitchFamily="34" charset="0"/>
                                    <a:cs typeface="Times New Roman" panose="02020603050405020304" pitchFamily="18" charset="0"/>
                                  </a:rPr>
                                </m:ctrlPr>
                              </m:radPr>
                              <m:deg/>
                              <m:e>
                                <m:sSup>
                                  <m:sSupPr>
                                    <m:ctrlPr>
                                      <a:rPr lang="id-ID"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i="1">
                                    <a:effectLst/>
                                    <a:latin typeface="Cambria Math" panose="02040503050406030204" pitchFamily="18" charset="0"/>
                                    <a:ea typeface="Calibri" panose="020F0502020204030204" pitchFamily="34" charset="0"/>
                                    <a:cs typeface="Times New Roman" panose="02020603050405020304" pitchFamily="18" charset="0"/>
                                  </a:rPr>
                                  <m:t>+9</m:t>
                                </m:r>
                              </m:e>
                            </m:rad>
                          </m:num>
                          <m:den>
                            <m:r>
                              <a:rPr lang="id-ID" i="1">
                                <a:effectLst/>
                                <a:latin typeface="Cambria Math" panose="02040503050406030204" pitchFamily="18" charset="0"/>
                                <a:ea typeface="Calibri" panose="020F0502020204030204" pitchFamily="34" charset="0"/>
                                <a:cs typeface="Times New Roman" panose="02020603050405020304" pitchFamily="18" charset="0"/>
                              </a:rPr>
                              <m:t>𝑥</m:t>
                            </m:r>
                          </m:den>
                        </m:f>
                      </m:e>
                    </m:func>
                  </m:oMath>
                </a14:m>
                <a:endParaRPr lang="id-ID"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2720" name="Google Shape;2720;p43"/>
              <p:cNvSpPr txBox="1">
                <a:spLocks noGrp="1" noRot="1" noChangeAspect="1" noMove="1" noResize="1" noEditPoints="1" noAdjustHandles="1" noChangeArrowheads="1" noChangeShapeType="1" noTextEdit="1"/>
              </p:cNvSpPr>
              <p:nvPr>
                <p:ph type="subTitle" idx="2"/>
              </p:nvPr>
            </p:nvSpPr>
            <p:spPr>
              <a:xfrm>
                <a:off x="711656" y="1066316"/>
                <a:ext cx="2155723" cy="754180"/>
              </a:xfrm>
              <a:prstGeom prst="rect">
                <a:avLst/>
              </a:prstGeom>
              <a:blipFill>
                <a:blip r:embed="rId3"/>
                <a:stretch>
                  <a:fillRect l="-850"/>
                </a:stretch>
              </a:blipFill>
            </p:spPr>
            <p:txBody>
              <a:bodyPr/>
              <a:lstStyle/>
              <a:p>
                <a:r>
                  <a:rPr lang="id-ID">
                    <a:noFill/>
                  </a:rPr>
                  <a:t> </a:t>
                </a:r>
              </a:p>
            </p:txBody>
          </p:sp>
        </mc:Fallback>
      </mc:AlternateContent>
      <p:sp>
        <p:nvSpPr>
          <p:cNvPr id="2721" name="Google Shape;2721;p43"/>
          <p:cNvSpPr txBox="1">
            <a:spLocks noGrp="1"/>
          </p:cNvSpPr>
          <p:nvPr>
            <p:ph type="subTitle" idx="3"/>
          </p:nvPr>
        </p:nvSpPr>
        <p:spPr>
          <a:xfrm>
            <a:off x="711656" y="1641398"/>
            <a:ext cx="1263900" cy="39066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d-ID" sz="1600" dirty="0">
                <a:solidFill>
                  <a:schemeClr val="accent2"/>
                </a:solidFill>
              </a:rPr>
              <a:t>Penyelesaian</a:t>
            </a:r>
            <a:endParaRPr sz="1600" dirty="0">
              <a:solidFill>
                <a:schemeClr val="accent2"/>
              </a:solidFill>
            </a:endParaRPr>
          </a:p>
        </p:txBody>
      </p:sp>
      <p:sp>
        <p:nvSpPr>
          <p:cNvPr id="2" name="Google Shape;2680;p41">
            <a:extLst>
              <a:ext uri="{FF2B5EF4-FFF2-40B4-BE49-F238E27FC236}">
                <a16:creationId xmlns:a16="http://schemas.microsoft.com/office/drawing/2014/main" id="{9A8EE91C-032F-5CC2-938B-73F79EFCAD34}"/>
              </a:ext>
            </a:extLst>
          </p:cNvPr>
          <p:cNvSpPr txBox="1">
            <a:spLocks/>
          </p:cNvSpPr>
          <p:nvPr/>
        </p:nvSpPr>
        <p:spPr>
          <a:xfrm>
            <a:off x="3237113" y="158651"/>
            <a:ext cx="2669771"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200"/>
              <a:buFont typeface="Patrick Hand"/>
              <a:buNone/>
              <a:defRPr sz="3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r>
              <a:rPr lang="id-ID" dirty="0">
                <a:latin typeface="Dubai" panose="020B0503030403030204" pitchFamily="34" charset="-78"/>
                <a:cs typeface="Dubai" panose="020B0503030403030204" pitchFamily="34" charset="-78"/>
              </a:rPr>
              <a:t>Teorema Limit</a:t>
            </a:r>
          </a:p>
        </p:txBody>
      </p:sp>
      <mc:AlternateContent xmlns:mc="http://schemas.openxmlformats.org/markup-compatibility/2006">
        <mc:Choice xmlns:a14="http://schemas.microsoft.com/office/drawing/2010/main" Requires="a14">
          <p:sp>
            <p:nvSpPr>
              <p:cNvPr id="10" name="Google Shape;2720;p43">
                <a:extLst>
                  <a:ext uri="{FF2B5EF4-FFF2-40B4-BE49-F238E27FC236}">
                    <a16:creationId xmlns:a16="http://schemas.microsoft.com/office/drawing/2014/main" id="{E3B5AED9-5108-E1DE-6CA7-BFE707EF378F}"/>
                  </a:ext>
                </a:extLst>
              </p:cNvPr>
              <p:cNvSpPr txBox="1">
                <a:spLocks/>
              </p:cNvSpPr>
              <p:nvPr/>
            </p:nvSpPr>
            <p:spPr>
              <a:xfrm>
                <a:off x="3654802" y="2942875"/>
                <a:ext cx="5003776" cy="5998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l"/>
                <a:r>
                  <a:rPr lang="id-ID" dirty="0">
                    <a:latin typeface="Calibri" panose="020F0502020204030204" pitchFamily="34" charset="0"/>
                    <a:ea typeface="Calibri" panose="020F0502020204030204" pitchFamily="34" charset="0"/>
                    <a:cs typeface="Times New Roman" panose="02020603050405020304" pitchFamily="18" charset="0"/>
                  </a:rPr>
                  <a:t>4. </a:t>
                </a:r>
                <a:r>
                  <a:rPr lang="id-ID" dirty="0">
                    <a:effectLst/>
                    <a:latin typeface="Calibri" panose="020F0502020204030204" pitchFamily="34" charset="0"/>
                    <a:ea typeface="Times New Roman" panose="02020603050405020304" pitchFamily="18" charset="0"/>
                    <a:cs typeface="Times New Roman" panose="02020603050405020304" pitchFamily="18" charset="0"/>
                  </a:rPr>
                  <a:t>Jika </a:t>
                </a:r>
                <a14:m>
                  <m:oMath xmlns:m="http://schemas.openxmlformats.org/officeDocument/2006/math">
                    <m:func>
                      <m:funcPr>
                        <m:ctrlPr>
                          <a:rPr lang="id-ID"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→3</m:t>
                            </m:r>
                          </m:lim>
                        </m:limLow>
                      </m:fName>
                      <m:e>
                        <m:r>
                          <a:rPr lang="id-ID" i="1">
                            <a:effectLst/>
                            <a:latin typeface="Cambria Math" panose="02040503050406030204" pitchFamily="18" charset="0"/>
                            <a:ea typeface="Calibri" panose="020F0502020204030204" pitchFamily="34" charset="0"/>
                            <a:cs typeface="Times New Roman" panose="02020603050405020304" pitchFamily="18" charset="0"/>
                          </a:rPr>
                          <m:t>𝑓</m:t>
                        </m:r>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𝑥</m:t>
                        </m:r>
                        <m:r>
                          <a:rPr lang="id-ID" i="1">
                            <a:effectLst/>
                            <a:latin typeface="Cambria Math" panose="02040503050406030204" pitchFamily="18" charset="0"/>
                            <a:ea typeface="Calibri" panose="020F0502020204030204" pitchFamily="34" charset="0"/>
                            <a:cs typeface="Times New Roman" panose="02020603050405020304" pitchFamily="18" charset="0"/>
                          </a:rPr>
                          <m:t>)=</m:t>
                        </m:r>
                      </m:e>
                    </m:func>
                    <m:r>
                      <a:rPr lang="id-ID" i="1">
                        <a:effectLst/>
                        <a:latin typeface="Cambria Math" panose="02040503050406030204" pitchFamily="18" charset="0"/>
                        <a:ea typeface="Calibri" panose="020F0502020204030204" pitchFamily="34" charset="0"/>
                        <a:cs typeface="Times New Roman" panose="02020603050405020304" pitchFamily="18" charset="0"/>
                      </a:rPr>
                      <m:t>4</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dan </a:t>
                </a:r>
                <a14:m>
                  <m:oMath xmlns:m="http://schemas.openxmlformats.org/officeDocument/2006/math">
                    <m:func>
                      <m:funcPr>
                        <m:ctrlPr>
                          <a:rPr lang="id-ID"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→3</m:t>
                            </m:r>
                          </m:lim>
                        </m:limLow>
                      </m:fName>
                      <m:e>
                        <m:r>
                          <a:rPr lang="id-ID" i="1">
                            <a:effectLst/>
                            <a:latin typeface="Cambria Math" panose="02040503050406030204" pitchFamily="18" charset="0"/>
                            <a:ea typeface="Calibri" panose="020F0502020204030204" pitchFamily="34" charset="0"/>
                            <a:cs typeface="Times New Roman" panose="02020603050405020304" pitchFamily="18" charset="0"/>
                          </a:rPr>
                          <m:t>𝑔</m:t>
                        </m:r>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𝑥</m:t>
                        </m:r>
                        <m:r>
                          <a:rPr lang="id-ID" i="1">
                            <a:effectLst/>
                            <a:latin typeface="Cambria Math" panose="02040503050406030204" pitchFamily="18" charset="0"/>
                            <a:ea typeface="Calibri" panose="020F0502020204030204" pitchFamily="34" charset="0"/>
                            <a:cs typeface="Times New Roman" panose="02020603050405020304" pitchFamily="18" charset="0"/>
                          </a:rPr>
                          <m:t>)=</m:t>
                        </m:r>
                      </m:e>
                    </m:func>
                    <m:r>
                      <a:rPr lang="id-ID" i="1">
                        <a:effectLst/>
                        <a:latin typeface="Cambria Math" panose="02040503050406030204" pitchFamily="18" charset="0"/>
                        <a:ea typeface="Calibri" panose="020F0502020204030204" pitchFamily="34" charset="0"/>
                        <a:cs typeface="Times New Roman" panose="02020603050405020304" pitchFamily="18" charset="0"/>
                      </a:rPr>
                      <m:t>8</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carilah </a:t>
                </a:r>
                <a14:m>
                  <m:oMath xmlns:m="http://schemas.openxmlformats.org/officeDocument/2006/math">
                    <m:func>
                      <m:funcPr>
                        <m:ctrlPr>
                          <a:rPr lang="id-ID"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→3</m:t>
                            </m:r>
                          </m:lim>
                        </m:limLow>
                      </m:fName>
                      <m:e>
                        <m:d>
                          <m:dPr>
                            <m:begChr m:val="["/>
                            <m:endChr m:val="]"/>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i="1">
                                    <a:effectLst/>
                                    <a:latin typeface="Cambria Math" panose="02040503050406030204" pitchFamily="18" charset="0"/>
                                    <a:ea typeface="Calibri" panose="020F0502020204030204" pitchFamily="34" charset="0"/>
                                    <a:cs typeface="Times New Roman" panose="02020603050405020304" pitchFamily="18" charset="0"/>
                                  </a:rPr>
                                  <m:t>𝑓</m:t>
                                </m:r>
                              </m:e>
                              <m:sup>
                                <m:r>
                                  <a:rPr lang="id-ID" i="1">
                                    <a:effectLst/>
                                    <a:latin typeface="Cambria Math" panose="02040503050406030204" pitchFamily="18" charset="0"/>
                                    <a:ea typeface="Calibri" panose="020F0502020204030204" pitchFamily="34" charset="0"/>
                                    <a:cs typeface="Times New Roman" panose="02020603050405020304" pitchFamily="18" charset="0"/>
                                  </a:rPr>
                                  <m:t>2</m:t>
                                </m:r>
                              </m:sup>
                            </m:sSup>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i="1">
                                <a:effectLst/>
                                <a:latin typeface="Cambria Math" panose="02040503050406030204" pitchFamily="18" charset="0"/>
                                <a:ea typeface="Calibri" panose="020F0502020204030204" pitchFamily="34" charset="0"/>
                                <a:cs typeface="Times New Roman" panose="02020603050405020304" pitchFamily="18" charset="0"/>
                              </a:rPr>
                              <m:t>.</m:t>
                            </m:r>
                            <m:rad>
                              <m:ra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i="1">
                                    <a:effectLst/>
                                    <a:latin typeface="Cambria Math" panose="02040503050406030204" pitchFamily="18" charset="0"/>
                                    <a:ea typeface="Calibri" panose="020F0502020204030204" pitchFamily="34" charset="0"/>
                                    <a:cs typeface="Times New Roman" panose="02020603050405020304" pitchFamily="18" charset="0"/>
                                  </a:rPr>
                                  <m:t>3</m:t>
                                </m:r>
                              </m:deg>
                              <m:e>
                                <m:r>
                                  <a:rPr lang="id-ID" i="1">
                                    <a:effectLst/>
                                    <a:latin typeface="Cambria Math" panose="02040503050406030204" pitchFamily="18" charset="0"/>
                                    <a:ea typeface="Calibri" panose="020F0502020204030204" pitchFamily="34" charset="0"/>
                                    <a:cs typeface="Times New Roman" panose="02020603050405020304" pitchFamily="18" charset="0"/>
                                  </a:rPr>
                                  <m:t>𝑔</m:t>
                                </m:r>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𝑥</m:t>
                                </m:r>
                                <m:r>
                                  <a:rPr lang="id-ID" i="1">
                                    <a:effectLst/>
                                    <a:latin typeface="Cambria Math" panose="02040503050406030204" pitchFamily="18" charset="0"/>
                                    <a:ea typeface="Calibri" panose="020F0502020204030204" pitchFamily="34" charset="0"/>
                                    <a:cs typeface="Times New Roman" panose="02020603050405020304" pitchFamily="18" charset="0"/>
                                  </a:rPr>
                                  <m:t>)</m:t>
                                </m:r>
                              </m:e>
                            </m:rad>
                          </m:e>
                        </m:d>
                      </m:e>
                    </m:func>
                  </m:oMath>
                </a14:m>
                <a:endParaRPr lang="id-ID"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0" name="Google Shape;2720;p43">
                <a:extLst>
                  <a:ext uri="{FF2B5EF4-FFF2-40B4-BE49-F238E27FC236}">
                    <a16:creationId xmlns:a16="http://schemas.microsoft.com/office/drawing/2014/main" id="{E3B5AED9-5108-E1DE-6CA7-BFE707EF378F}"/>
                  </a:ext>
                </a:extLst>
              </p:cNvPr>
              <p:cNvSpPr txBox="1">
                <a:spLocks noRot="1" noChangeAspect="1" noMove="1" noResize="1" noEditPoints="1" noAdjustHandles="1" noChangeArrowheads="1" noChangeShapeType="1" noTextEdit="1"/>
              </p:cNvSpPr>
              <p:nvPr/>
            </p:nvSpPr>
            <p:spPr>
              <a:xfrm>
                <a:off x="3654802" y="2942875"/>
                <a:ext cx="5003776" cy="599850"/>
              </a:xfrm>
              <a:prstGeom prst="rect">
                <a:avLst/>
              </a:prstGeom>
              <a:blipFill>
                <a:blip r:embed="rId4"/>
                <a:stretch>
                  <a:fillRect l="-366"/>
                </a:stretch>
              </a:blipFill>
              <a:ln>
                <a:noFill/>
              </a:ln>
            </p:spPr>
            <p:txBody>
              <a:bodyPr/>
              <a:lstStyle/>
              <a:p>
                <a:r>
                  <a:rPr lang="id-ID">
                    <a:noFill/>
                  </a:rPr>
                  <a:t> </a:t>
                </a:r>
              </a:p>
            </p:txBody>
          </p:sp>
        </mc:Fallback>
      </mc:AlternateContent>
      <p:sp>
        <p:nvSpPr>
          <p:cNvPr id="11" name="Google Shape;2721;p43">
            <a:extLst>
              <a:ext uri="{FF2B5EF4-FFF2-40B4-BE49-F238E27FC236}">
                <a16:creationId xmlns:a16="http://schemas.microsoft.com/office/drawing/2014/main" id="{0246BD26-A708-CF44-3A4E-1353F42E4076}"/>
              </a:ext>
            </a:extLst>
          </p:cNvPr>
          <p:cNvSpPr txBox="1">
            <a:spLocks/>
          </p:cNvSpPr>
          <p:nvPr/>
        </p:nvSpPr>
        <p:spPr>
          <a:xfrm>
            <a:off x="3750857" y="3403430"/>
            <a:ext cx="1263900" cy="39066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id-ID" sz="1600" dirty="0">
                <a:solidFill>
                  <a:schemeClr val="accent2"/>
                </a:solidFill>
              </a:rPr>
              <a:t>Penyelesaian</a:t>
            </a:r>
          </a:p>
        </p:txBody>
      </p:sp>
      <mc:AlternateContent xmlns:mc="http://schemas.openxmlformats.org/markup-compatibility/2006">
        <mc:Choice xmlns:a14="http://schemas.microsoft.com/office/drawing/2010/main" Requires="a14">
          <p:sp>
            <p:nvSpPr>
              <p:cNvPr id="4" name="TextBox 3">
                <a:extLst>
                  <a:ext uri="{FF2B5EF4-FFF2-40B4-BE49-F238E27FC236}">
                    <a16:creationId xmlns:a16="http://schemas.microsoft.com/office/drawing/2014/main" id="{7AB9DBBC-3B48-DE2C-8E06-1A5C61DA2696}"/>
                  </a:ext>
                </a:extLst>
              </p:cNvPr>
              <p:cNvSpPr txBox="1"/>
              <p:nvPr/>
            </p:nvSpPr>
            <p:spPr>
              <a:xfrm>
                <a:off x="124177" y="1858173"/>
                <a:ext cx="5136445" cy="1117101"/>
              </a:xfrm>
              <a:prstGeom prst="rect">
                <a:avLst/>
              </a:prstGeom>
              <a:noFill/>
            </p:spPr>
            <p:txBody>
              <a:bodyPr wrap="square">
                <a:spAutoFit/>
              </a:bodyPr>
              <a:lstStyle/>
              <a:p>
                <a:pPr marL="685800">
                  <a:lnSpc>
                    <a:spcPct val="115000"/>
                  </a:lnSpc>
                </a:pPr>
                <a14:m>
                  <m:oMath xmlns:m="http://schemas.openxmlformats.org/officeDocument/2006/math">
                    <m:func>
                      <m:funcPr>
                        <m:ctrlPr>
                          <a:rPr lang="id-ID" sz="1400" i="1" smtClean="0">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ad>
                              <m:radPr>
                                <m:degHide m:val="on"/>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+9</m:t>
                                </m:r>
                              </m:e>
                            </m:rad>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den>
                        </m:f>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fName>
                      <m:e>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ad>
                              <m:radPr>
                                <m:degHide m:val="on"/>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+9</m:t>
                                </m:r>
                              </m:e>
                            </m:rad>
                          </m:num>
                          <m:den>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den>
                        </m:f>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+9</m:t>
                            </m:r>
                          </m:e>
                        </m:d>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4</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4</m:t>
                        </m:r>
                      </m:den>
                    </m:f>
                    <m:rad>
                      <m:radPr>
                        <m:degHide m:val="on"/>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m:t>
                        </m:r>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9</m:t>
                        </m:r>
                      </m:e>
                    </m:rad>
                  </m:oMath>
                </a14:m>
                <a:r>
                  <a:rPr lang="id-ID" sz="14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p>
                <a:pPr marL="685800">
                  <a:lnSpc>
                    <a:spcPct val="115000"/>
                  </a:lnSpc>
                  <a:spcAft>
                    <a:spcPts val="800"/>
                  </a:spcAft>
                </a:pPr>
                <a14:m>
                  <m:oMath xmlns:m="http://schemas.openxmlformats.org/officeDocument/2006/math">
                    <m:func>
                      <m:funcPr>
                        <m:ctrlPr>
                          <a:rPr lang="id-ID" sz="1400" i="1" smtClean="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→4</m:t>
                            </m:r>
                          </m:lim>
                        </m:limLow>
                      </m:fName>
                      <m:e>
                        <m:f>
                          <m:f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fPr>
                          <m:num>
                            <m:rad>
                              <m:radPr>
                                <m:degHide m:val="on"/>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radPr>
                              <m:deg/>
                              <m:e>
                                <m:sSup>
                                  <m:sSup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+9</m:t>
                                </m:r>
                              </m:e>
                            </m:rad>
                          </m:num>
                          <m:den>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den>
                        </m:f>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4</m:t>
                        </m:r>
                      </m:den>
                    </m:f>
                    <m:rad>
                      <m:radPr>
                        <m:degHide m:val="on"/>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d>
                              <m:dPr>
                                <m:begChr m:val="["/>
                                <m:endChr m:val="]"/>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→4</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+9</m:t>
                        </m:r>
                      </m:e>
                    </m:rad>
                  </m:oMath>
                </a14:m>
                <a:r>
                  <a:rPr lang="id-ID" sz="1400" dirty="0">
                    <a:effectLst/>
                    <a:latin typeface="Calibri" panose="020F0502020204030204" pitchFamily="34" charset="0"/>
                    <a:ea typeface="Times New Roman" panose="02020603050405020304" pitchFamily="18" charset="0"/>
                    <a:cs typeface="Times New Roman" panose="02020603050405020304" pitchFamily="18" charset="0"/>
                  </a:rPr>
                  <a:t> =</a:t>
                </a:r>
                <a14:m>
                  <m:oMath xmlns:m="http://schemas.openxmlformats.org/officeDocument/2006/math">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  </m:t>
                    </m:r>
                    <m:f>
                      <m:fPr>
                        <m:ctrlPr>
                          <a:rPr lang="id-ID" sz="14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4</m:t>
                        </m:r>
                      </m:den>
                    </m:f>
                    <m:rad>
                      <m:radPr>
                        <m:degHide m:val="on"/>
                        <m:ctrlPr>
                          <a:rPr lang="id-ID" sz="1400" i="1">
                            <a:effectLst/>
                            <a:latin typeface="Cambria Math" panose="02040503050406030204" pitchFamily="18" charset="0"/>
                            <a:ea typeface="Times New Roman" panose="02020603050405020304" pitchFamily="18" charset="0"/>
                            <a:cs typeface="Times New Roman" panose="02020603050405020304" pitchFamily="18" charset="0"/>
                          </a:rPr>
                        </m:ctrlPr>
                      </m:radPr>
                      <m:deg/>
                      <m:e>
                        <m:sSup>
                          <m:sSupPr>
                            <m:ctrlPr>
                              <a:rPr lang="id-ID" sz="14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4</m:t>
                            </m:r>
                          </m:e>
                          <m:sup>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2</m:t>
                            </m:r>
                          </m:sup>
                        </m:sSup>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+9</m:t>
                        </m:r>
                      </m:e>
                    </m:rad>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id-ID" sz="14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5</m:t>
                        </m:r>
                      </m:num>
                      <m:den>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4</m:t>
                        </m:r>
                      </m:den>
                    </m:f>
                  </m:oMath>
                </a14:m>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4" name="TextBox 3">
                <a:extLst>
                  <a:ext uri="{FF2B5EF4-FFF2-40B4-BE49-F238E27FC236}">
                    <a16:creationId xmlns:a16="http://schemas.microsoft.com/office/drawing/2014/main" id="{7AB9DBBC-3B48-DE2C-8E06-1A5C61DA2696}"/>
                  </a:ext>
                </a:extLst>
              </p:cNvPr>
              <p:cNvSpPr txBox="1">
                <a:spLocks noRot="1" noChangeAspect="1" noMove="1" noResize="1" noEditPoints="1" noAdjustHandles="1" noChangeArrowheads="1" noChangeShapeType="1" noTextEdit="1"/>
              </p:cNvSpPr>
              <p:nvPr/>
            </p:nvSpPr>
            <p:spPr>
              <a:xfrm>
                <a:off x="124177" y="1858173"/>
                <a:ext cx="5136445" cy="1117101"/>
              </a:xfrm>
              <a:prstGeom prst="rect">
                <a:avLst/>
              </a:prstGeom>
              <a:blipFill>
                <a:blip r:embed="rId5"/>
                <a:stretch>
                  <a:fillRect/>
                </a:stretch>
              </a:blipFill>
            </p:spPr>
            <p:txBody>
              <a:bodyPr/>
              <a:lstStyle/>
              <a:p>
                <a:r>
                  <a:rPr lang="id-ID">
                    <a:noFill/>
                  </a:rPr>
                  <a:t> </a:t>
                </a:r>
              </a:p>
            </p:txBody>
          </p:sp>
        </mc:Fallback>
      </mc:AlternateContent>
      <mc:AlternateContent xmlns:mc="http://schemas.openxmlformats.org/markup-compatibility/2006">
        <mc:Choice xmlns:a14="http://schemas.microsoft.com/office/drawing/2010/main" Requires="a14">
          <p:sp>
            <p:nvSpPr>
              <p:cNvPr id="6" name="TextBox 5">
                <a:extLst>
                  <a:ext uri="{FF2B5EF4-FFF2-40B4-BE49-F238E27FC236}">
                    <a16:creationId xmlns:a16="http://schemas.microsoft.com/office/drawing/2014/main" id="{4A8AAAA7-6A1B-E5AD-8029-684B64544828}"/>
                  </a:ext>
                </a:extLst>
              </p:cNvPr>
              <p:cNvSpPr txBox="1"/>
              <p:nvPr/>
            </p:nvSpPr>
            <p:spPr>
              <a:xfrm>
                <a:off x="3101646" y="3654800"/>
                <a:ext cx="4995332" cy="1330236"/>
              </a:xfrm>
              <a:prstGeom prst="rect">
                <a:avLst/>
              </a:prstGeom>
              <a:noFill/>
            </p:spPr>
            <p:txBody>
              <a:bodyPr wrap="square">
                <a:spAutoFit/>
              </a:bodyPr>
              <a:lstStyle/>
              <a:p>
                <a:pPr marL="685800">
                  <a:lnSpc>
                    <a:spcPct val="115000"/>
                  </a:lnSpc>
                </a:pPr>
                <a14:m>
                  <m:oMath xmlns:m="http://schemas.openxmlformats.org/officeDocument/2006/math">
                    <m:func>
                      <m:funcPr>
                        <m:ctrlPr>
                          <a:rPr lang="id-ID" sz="1400" i="1" smtClean="0">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→3</m:t>
                            </m:r>
                          </m:lim>
                        </m:limLow>
                      </m:fName>
                      <m:e>
                        <m:d>
                          <m:dPr>
                            <m:begChr m:val="["/>
                            <m:endChr m:val="]"/>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𝑓</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ad>
                              <m:ra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deg>
                              <m:e>
                                <m:r>
                                  <a:rPr lang="id-ID" sz="1400" i="1">
                                    <a:effectLst/>
                                    <a:latin typeface="Cambria Math" panose="02040503050406030204" pitchFamily="18" charset="0"/>
                                    <a:ea typeface="Calibri" panose="020F0502020204030204" pitchFamily="34" charset="0"/>
                                    <a:cs typeface="Times New Roman" panose="02020603050405020304" pitchFamily="18" charset="0"/>
                                  </a:rPr>
                                  <m:t>𝑔</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rad>
                          </m:e>
                        </m: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→3</m:t>
                            </m:r>
                          </m:lim>
                        </m:limLow>
                      </m:fName>
                      <m:e>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𝑓</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 . </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→3</m:t>
                                </m:r>
                              </m:lim>
                            </m:limLow>
                          </m:fName>
                          <m:e>
                            <m:rad>
                              <m:ra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deg>
                              <m:e>
                                <m:r>
                                  <a:rPr lang="id-ID" sz="1400" i="1">
                                    <a:effectLst/>
                                    <a:latin typeface="Cambria Math" panose="02040503050406030204" pitchFamily="18" charset="0"/>
                                    <a:ea typeface="Calibri" panose="020F0502020204030204" pitchFamily="34" charset="0"/>
                                    <a:cs typeface="Times New Roman" panose="02020603050405020304" pitchFamily="18" charset="0"/>
                                  </a:rPr>
                                  <m:t>𝑔</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ra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e>
                    </m:func>
                  </m:oMath>
                </a14:m>
                <a:r>
                  <a:rPr lang="id-ID" sz="14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p>
                <a:pPr marL="685800">
                  <a:lnSpc>
                    <a:spcPct val="115000"/>
                  </a:lnSpc>
                </a:pPr>
                <a14:m>
                  <m:oMath xmlns:m="http://schemas.openxmlformats.org/officeDocument/2006/math">
                    <m:func>
                      <m:funcPr>
                        <m:ctrlPr>
                          <a:rPr lang="id-ID" sz="1400" i="1" smtClean="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→3</m:t>
                            </m:r>
                          </m:lim>
                        </m:limLow>
                      </m:fName>
                      <m:e>
                        <m:d>
                          <m:dPr>
                            <m:begChr m:val="["/>
                            <m:endChr m:val="]"/>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𝑓</m:t>
                                </m:r>
                              </m:e>
                              <m: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2</m:t>
                                </m:r>
                              </m:sup>
                            </m:sSup>
                            <m:d>
                              <m:d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rad>
                              <m:rad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3</m:t>
                                </m:r>
                              </m:deg>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𝑔</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e>
                            </m:rad>
                          </m:e>
                        </m: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d>
                          <m:dPr>
                            <m:begChr m:val="["/>
                            <m:endChr m:val="]"/>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→3</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d>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 . </m:t>
                    </m:r>
                    <m:rad>
                      <m:ra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deg>
                      <m:e>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→3</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𝑔</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rad>
                  </m:oMath>
                </a14:m>
                <a:r>
                  <a:rPr lang="id-ID" sz="14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a:p>
                <a:pPr marL="685800">
                  <a:lnSpc>
                    <a:spcPct val="115000"/>
                  </a:lnSpc>
                  <a:spcAft>
                    <a:spcPts val="800"/>
                  </a:spcAft>
                </a:pPr>
                <a14:m>
                  <m:oMath xmlns:m="http://schemas.openxmlformats.org/officeDocument/2006/math">
                    <m:func>
                      <m:funcPr>
                        <m:ctrlPr>
                          <a:rPr lang="id-ID" sz="1400" i="1" smtClean="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→3</m:t>
                            </m:r>
                          </m:lim>
                        </m:limLow>
                      </m:fName>
                      <m:e>
                        <m:d>
                          <m:dPr>
                            <m:begChr m:val="["/>
                            <m:endChr m:val="]"/>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dPr>
                          <m:e>
                            <m:sSup>
                              <m:sSup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𝑓</m:t>
                                </m:r>
                              </m:e>
                              <m:sup>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2</m:t>
                                </m:r>
                              </m:sup>
                            </m:sSup>
                            <m:d>
                              <m:d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rad>
                              <m:radPr>
                                <m:ctrlP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3</m:t>
                                </m:r>
                              </m:deg>
                              <m:e>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𝑔</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solidFill>
                                      <a:schemeClr val="bg1"/>
                                    </a:solidFill>
                                    <a:effectLst/>
                                    <a:latin typeface="Cambria Math" panose="02040503050406030204" pitchFamily="18" charset="0"/>
                                    <a:ea typeface="Calibri" panose="020F0502020204030204" pitchFamily="34" charset="0"/>
                                    <a:cs typeface="Times New Roman" panose="02020603050405020304" pitchFamily="18" charset="0"/>
                                  </a:rPr>
                                  <m:t>)</m:t>
                                </m:r>
                              </m:e>
                            </m:rad>
                          </m:e>
                        </m:d>
                      </m:e>
                    </m:func>
                    <m:r>
                      <a:rPr lang="id-ID" sz="14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[4]</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400" i="1">
                        <a:effectLst/>
                        <a:latin typeface="Cambria Math" panose="02040503050406030204" pitchFamily="18" charset="0"/>
                        <a:ea typeface="Calibri" panose="020F0502020204030204" pitchFamily="34" charset="0"/>
                        <a:cs typeface="Times New Roman" panose="02020603050405020304" pitchFamily="18" charset="0"/>
                      </a:rPr>
                      <m:t> . </m:t>
                    </m:r>
                    <m:rad>
                      <m:ra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radPr>
                      <m:deg>
                        <m:r>
                          <a:rPr lang="id-ID" sz="1400" i="1">
                            <a:effectLst/>
                            <a:latin typeface="Cambria Math" panose="02040503050406030204" pitchFamily="18" charset="0"/>
                            <a:ea typeface="Calibri" panose="020F0502020204030204" pitchFamily="34" charset="0"/>
                            <a:cs typeface="Times New Roman" panose="02020603050405020304" pitchFamily="18" charset="0"/>
                          </a:rPr>
                          <m:t>3</m:t>
                        </m:r>
                      </m:deg>
                      <m:e>
                        <m:r>
                          <a:rPr lang="id-ID" sz="1400" i="1">
                            <a:effectLst/>
                            <a:latin typeface="Cambria Math" panose="02040503050406030204" pitchFamily="18" charset="0"/>
                            <a:ea typeface="Calibri" panose="020F0502020204030204" pitchFamily="34" charset="0"/>
                            <a:cs typeface="Times New Roman" panose="02020603050405020304" pitchFamily="18" charset="0"/>
                          </a:rPr>
                          <m:t>8</m:t>
                        </m:r>
                      </m:e>
                    </m:rad>
                    <m:r>
                      <a:rPr lang="id-ID" sz="1400" i="1">
                        <a:effectLst/>
                        <a:latin typeface="Cambria Math" panose="02040503050406030204" pitchFamily="18" charset="0"/>
                        <a:ea typeface="Calibri" panose="020F0502020204030204" pitchFamily="34" charset="0"/>
                        <a:cs typeface="Times New Roman" panose="02020603050405020304" pitchFamily="18" charset="0"/>
                      </a:rPr>
                      <m:t>=32</m:t>
                    </m:r>
                  </m:oMath>
                </a14:m>
                <a:r>
                  <a:rPr lang="id-ID" sz="14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id-ID" sz="14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6" name="TextBox 5">
                <a:extLst>
                  <a:ext uri="{FF2B5EF4-FFF2-40B4-BE49-F238E27FC236}">
                    <a16:creationId xmlns:a16="http://schemas.microsoft.com/office/drawing/2014/main" id="{4A8AAAA7-6A1B-E5AD-8029-684B64544828}"/>
                  </a:ext>
                </a:extLst>
              </p:cNvPr>
              <p:cNvSpPr txBox="1">
                <a:spLocks noRot="1" noChangeAspect="1" noMove="1" noResize="1" noEditPoints="1" noAdjustHandles="1" noChangeArrowheads="1" noChangeShapeType="1" noTextEdit="1"/>
              </p:cNvSpPr>
              <p:nvPr/>
            </p:nvSpPr>
            <p:spPr>
              <a:xfrm>
                <a:off x="3101646" y="3654800"/>
                <a:ext cx="4995332" cy="1330236"/>
              </a:xfrm>
              <a:prstGeom prst="rect">
                <a:avLst/>
              </a:prstGeom>
              <a:blipFill>
                <a:blip r:embed="rId6"/>
                <a:stretch>
                  <a:fillRect/>
                </a:stretch>
              </a:blipFill>
            </p:spPr>
            <p:txBody>
              <a:bodyPr/>
              <a:lstStyle/>
              <a:p>
                <a:r>
                  <a:rPr lang="id-ID">
                    <a:noFill/>
                  </a:rPr>
                  <a:t> </a:t>
                </a:r>
              </a:p>
            </p:txBody>
          </p:sp>
        </mc:Fallback>
      </mc:AlternateContent>
    </p:spTree>
    <p:extLst>
      <p:ext uri="{BB962C8B-B14F-4D97-AF65-F5344CB8AC3E}">
        <p14:creationId xmlns:p14="http://schemas.microsoft.com/office/powerpoint/2010/main" val="3072934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41"/>
        <p:cNvGrpSpPr/>
        <p:nvPr/>
      </p:nvGrpSpPr>
      <p:grpSpPr>
        <a:xfrm>
          <a:off x="0" y="0"/>
          <a:ext cx="0" cy="0"/>
          <a:chOff x="0" y="0"/>
          <a:chExt cx="0" cy="0"/>
        </a:xfrm>
      </p:grpSpPr>
      <p:sp>
        <p:nvSpPr>
          <p:cNvPr id="2642" name="Google Shape;2642;p40"/>
          <p:cNvSpPr txBox="1">
            <a:spLocks noGrp="1"/>
          </p:cNvSpPr>
          <p:nvPr>
            <p:ph type="title"/>
          </p:nvPr>
        </p:nvSpPr>
        <p:spPr>
          <a:xfrm>
            <a:off x="1991811" y="2424215"/>
            <a:ext cx="5160377" cy="81960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d-ID" dirty="0">
                <a:latin typeface="Candara" panose="020E0502030303020204" pitchFamily="34" charset="0"/>
              </a:rPr>
              <a:t>Teorema Substitusi</a:t>
            </a:r>
            <a:endParaRPr dirty="0">
              <a:latin typeface="Candara" panose="020E0502030303020204" pitchFamily="34" charset="0"/>
            </a:endParaRPr>
          </a:p>
        </p:txBody>
      </p:sp>
      <p:sp>
        <p:nvSpPr>
          <p:cNvPr id="2643" name="Google Shape;2643;p40"/>
          <p:cNvSpPr txBox="1">
            <a:spLocks noGrp="1"/>
          </p:cNvSpPr>
          <p:nvPr>
            <p:ph type="title" idx="2"/>
          </p:nvPr>
        </p:nvSpPr>
        <p:spPr>
          <a:xfrm>
            <a:off x="3944759" y="1277558"/>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a:t>
            </a:r>
            <a:r>
              <a:rPr lang="id-ID" dirty="0"/>
              <a:t>4</a:t>
            </a:r>
            <a:endParaRPr dirty="0"/>
          </a:p>
        </p:txBody>
      </p:sp>
      <p:sp>
        <p:nvSpPr>
          <p:cNvPr id="2644" name="Google Shape;2644;p40"/>
          <p:cNvSpPr txBox="1">
            <a:spLocks noGrp="1"/>
          </p:cNvSpPr>
          <p:nvPr>
            <p:ph type="subTitle" idx="1"/>
          </p:nvPr>
        </p:nvSpPr>
        <p:spPr>
          <a:xfrm>
            <a:off x="2617350" y="3340118"/>
            <a:ext cx="39093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enter a subtitle here if you need it</a:t>
            </a:r>
            <a:endParaRPr dirty="0"/>
          </a:p>
        </p:txBody>
      </p:sp>
      <p:sp>
        <p:nvSpPr>
          <p:cNvPr id="2645" name="Google Shape;2645;p40"/>
          <p:cNvSpPr/>
          <p:nvPr/>
        </p:nvSpPr>
        <p:spPr>
          <a:xfrm>
            <a:off x="3944759" y="1112635"/>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6" name="Google Shape;2646;p40"/>
          <p:cNvGrpSpPr/>
          <p:nvPr/>
        </p:nvGrpSpPr>
        <p:grpSpPr>
          <a:xfrm>
            <a:off x="112408" y="139062"/>
            <a:ext cx="1704855" cy="1581212"/>
            <a:chOff x="1488225" y="4259375"/>
            <a:chExt cx="885225" cy="821025"/>
          </a:xfrm>
        </p:grpSpPr>
        <p:sp>
          <p:nvSpPr>
            <p:cNvPr id="2647" name="Google Shape;2647;p40"/>
            <p:cNvSpPr/>
            <p:nvPr/>
          </p:nvSpPr>
          <p:spPr>
            <a:xfrm>
              <a:off x="1488375" y="4872675"/>
              <a:ext cx="863375" cy="17150"/>
            </a:xfrm>
            <a:custGeom>
              <a:avLst/>
              <a:gdLst/>
              <a:ahLst/>
              <a:cxnLst/>
              <a:rect l="l" t="t" r="r" b="b"/>
              <a:pathLst>
                <a:path w="34535" h="686" extrusionOk="0">
                  <a:moveTo>
                    <a:pt x="34261" y="0"/>
                  </a:moveTo>
                  <a:cubicBezTo>
                    <a:pt x="31956" y="23"/>
                    <a:pt x="29650" y="46"/>
                    <a:pt x="27322" y="69"/>
                  </a:cubicBezTo>
                  <a:cubicBezTo>
                    <a:pt x="25656" y="92"/>
                    <a:pt x="23990" y="115"/>
                    <a:pt x="22323" y="137"/>
                  </a:cubicBezTo>
                  <a:cubicBezTo>
                    <a:pt x="20703" y="160"/>
                    <a:pt x="19105" y="183"/>
                    <a:pt x="17507" y="206"/>
                  </a:cubicBezTo>
                  <a:cubicBezTo>
                    <a:pt x="15407" y="251"/>
                    <a:pt x="13307" y="274"/>
                    <a:pt x="11185" y="297"/>
                  </a:cubicBezTo>
                  <a:cubicBezTo>
                    <a:pt x="8012" y="343"/>
                    <a:pt x="4839" y="388"/>
                    <a:pt x="1644" y="411"/>
                  </a:cubicBezTo>
                  <a:cubicBezTo>
                    <a:pt x="1142" y="434"/>
                    <a:pt x="662" y="434"/>
                    <a:pt x="160" y="434"/>
                  </a:cubicBezTo>
                  <a:cubicBezTo>
                    <a:pt x="0" y="434"/>
                    <a:pt x="0" y="685"/>
                    <a:pt x="160" y="685"/>
                  </a:cubicBezTo>
                  <a:cubicBezTo>
                    <a:pt x="1838" y="674"/>
                    <a:pt x="3515" y="674"/>
                    <a:pt x="5193" y="674"/>
                  </a:cubicBezTo>
                  <a:cubicBezTo>
                    <a:pt x="6871" y="674"/>
                    <a:pt x="8548" y="674"/>
                    <a:pt x="10226" y="662"/>
                  </a:cubicBezTo>
                  <a:cubicBezTo>
                    <a:pt x="12440" y="640"/>
                    <a:pt x="14631" y="640"/>
                    <a:pt x="16845" y="617"/>
                  </a:cubicBezTo>
                  <a:cubicBezTo>
                    <a:pt x="18466" y="594"/>
                    <a:pt x="20109" y="571"/>
                    <a:pt x="21753" y="548"/>
                  </a:cubicBezTo>
                  <a:cubicBezTo>
                    <a:pt x="23373" y="525"/>
                    <a:pt x="25017" y="503"/>
                    <a:pt x="26637" y="480"/>
                  </a:cubicBezTo>
                  <a:cubicBezTo>
                    <a:pt x="28851" y="457"/>
                    <a:pt x="31043" y="434"/>
                    <a:pt x="33257" y="411"/>
                  </a:cubicBezTo>
                  <a:cubicBezTo>
                    <a:pt x="33599" y="411"/>
                    <a:pt x="33919" y="388"/>
                    <a:pt x="34261" y="388"/>
                  </a:cubicBezTo>
                  <a:cubicBezTo>
                    <a:pt x="34535" y="388"/>
                    <a:pt x="34535" y="0"/>
                    <a:pt x="34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1502075" y="4872675"/>
              <a:ext cx="849675" cy="16000"/>
            </a:xfrm>
            <a:custGeom>
              <a:avLst/>
              <a:gdLst/>
              <a:ahLst/>
              <a:cxnLst/>
              <a:rect l="l" t="t" r="r" b="b"/>
              <a:pathLst>
                <a:path w="33987" h="640" extrusionOk="0">
                  <a:moveTo>
                    <a:pt x="33713" y="0"/>
                  </a:moveTo>
                  <a:cubicBezTo>
                    <a:pt x="29627" y="23"/>
                    <a:pt x="25519" y="69"/>
                    <a:pt x="21433" y="92"/>
                  </a:cubicBezTo>
                  <a:cubicBezTo>
                    <a:pt x="17073" y="137"/>
                    <a:pt x="12714" y="183"/>
                    <a:pt x="8331" y="206"/>
                  </a:cubicBezTo>
                  <a:cubicBezTo>
                    <a:pt x="5638" y="229"/>
                    <a:pt x="2945" y="251"/>
                    <a:pt x="228" y="274"/>
                  </a:cubicBezTo>
                  <a:cubicBezTo>
                    <a:pt x="0" y="274"/>
                    <a:pt x="0" y="640"/>
                    <a:pt x="228" y="640"/>
                  </a:cubicBezTo>
                  <a:cubicBezTo>
                    <a:pt x="4907" y="617"/>
                    <a:pt x="9564" y="594"/>
                    <a:pt x="14220" y="548"/>
                  </a:cubicBezTo>
                  <a:cubicBezTo>
                    <a:pt x="18420" y="525"/>
                    <a:pt x="22620" y="480"/>
                    <a:pt x="26843" y="457"/>
                  </a:cubicBezTo>
                  <a:cubicBezTo>
                    <a:pt x="29125" y="434"/>
                    <a:pt x="31431" y="411"/>
                    <a:pt x="33713" y="388"/>
                  </a:cubicBezTo>
                  <a:cubicBezTo>
                    <a:pt x="33987" y="388"/>
                    <a:pt x="33987" y="0"/>
                    <a:pt x="33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1712625" y="4314450"/>
              <a:ext cx="13725" cy="765950"/>
            </a:xfrm>
            <a:custGeom>
              <a:avLst/>
              <a:gdLst/>
              <a:ahLst/>
              <a:cxnLst/>
              <a:rect l="l" t="t" r="r" b="b"/>
              <a:pathLst>
                <a:path w="549" h="30638" extrusionOk="0">
                  <a:moveTo>
                    <a:pt x="354" y="1"/>
                  </a:moveTo>
                  <a:cubicBezTo>
                    <a:pt x="292" y="1"/>
                    <a:pt x="229" y="41"/>
                    <a:pt x="229" y="120"/>
                  </a:cubicBezTo>
                  <a:cubicBezTo>
                    <a:pt x="252" y="2974"/>
                    <a:pt x="229" y="5850"/>
                    <a:pt x="206" y="8703"/>
                  </a:cubicBezTo>
                  <a:cubicBezTo>
                    <a:pt x="183" y="10689"/>
                    <a:pt x="160" y="12697"/>
                    <a:pt x="138" y="14683"/>
                  </a:cubicBezTo>
                  <a:cubicBezTo>
                    <a:pt x="115" y="16212"/>
                    <a:pt x="92" y="17764"/>
                    <a:pt x="69" y="19294"/>
                  </a:cubicBezTo>
                  <a:cubicBezTo>
                    <a:pt x="46" y="20823"/>
                    <a:pt x="23" y="22329"/>
                    <a:pt x="1" y="23859"/>
                  </a:cubicBezTo>
                  <a:cubicBezTo>
                    <a:pt x="1" y="25753"/>
                    <a:pt x="1" y="27671"/>
                    <a:pt x="23" y="29588"/>
                  </a:cubicBezTo>
                  <a:cubicBezTo>
                    <a:pt x="23" y="29862"/>
                    <a:pt x="23" y="30158"/>
                    <a:pt x="23" y="30432"/>
                  </a:cubicBezTo>
                  <a:cubicBezTo>
                    <a:pt x="23" y="30569"/>
                    <a:pt x="126" y="30638"/>
                    <a:pt x="229" y="30638"/>
                  </a:cubicBezTo>
                  <a:cubicBezTo>
                    <a:pt x="332" y="30638"/>
                    <a:pt x="434" y="30569"/>
                    <a:pt x="434" y="30432"/>
                  </a:cubicBezTo>
                  <a:cubicBezTo>
                    <a:pt x="411" y="28447"/>
                    <a:pt x="389" y="26461"/>
                    <a:pt x="411" y="24475"/>
                  </a:cubicBezTo>
                  <a:cubicBezTo>
                    <a:pt x="411" y="22923"/>
                    <a:pt x="434" y="21394"/>
                    <a:pt x="457" y="19841"/>
                  </a:cubicBezTo>
                  <a:cubicBezTo>
                    <a:pt x="480" y="18335"/>
                    <a:pt x="503" y="16806"/>
                    <a:pt x="503" y="15299"/>
                  </a:cubicBezTo>
                  <a:cubicBezTo>
                    <a:pt x="548" y="13382"/>
                    <a:pt x="548" y="11465"/>
                    <a:pt x="548" y="9547"/>
                  </a:cubicBezTo>
                  <a:cubicBezTo>
                    <a:pt x="548" y="6831"/>
                    <a:pt x="526" y="4092"/>
                    <a:pt x="503" y="1376"/>
                  </a:cubicBezTo>
                  <a:cubicBezTo>
                    <a:pt x="480" y="965"/>
                    <a:pt x="480" y="531"/>
                    <a:pt x="480" y="120"/>
                  </a:cubicBezTo>
                  <a:cubicBezTo>
                    <a:pt x="480" y="41"/>
                    <a:pt x="417"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1694800" y="4310650"/>
              <a:ext cx="55525" cy="74075"/>
            </a:xfrm>
            <a:custGeom>
              <a:avLst/>
              <a:gdLst/>
              <a:ahLst/>
              <a:cxnLst/>
              <a:rect l="l" t="t" r="r" b="b"/>
              <a:pathLst>
                <a:path w="2221" h="2963" extrusionOk="0">
                  <a:moveTo>
                    <a:pt x="1079" y="1"/>
                  </a:moveTo>
                  <a:cubicBezTo>
                    <a:pt x="1014" y="1"/>
                    <a:pt x="946" y="45"/>
                    <a:pt x="919" y="113"/>
                  </a:cubicBezTo>
                  <a:cubicBezTo>
                    <a:pt x="599" y="1003"/>
                    <a:pt x="303" y="1916"/>
                    <a:pt x="29" y="2829"/>
                  </a:cubicBezTo>
                  <a:cubicBezTo>
                    <a:pt x="1" y="2912"/>
                    <a:pt x="67" y="2962"/>
                    <a:pt x="132" y="2962"/>
                  </a:cubicBezTo>
                  <a:cubicBezTo>
                    <a:pt x="174" y="2962"/>
                    <a:pt x="216" y="2942"/>
                    <a:pt x="234" y="2897"/>
                  </a:cubicBezTo>
                  <a:cubicBezTo>
                    <a:pt x="536" y="2113"/>
                    <a:pt x="820" y="1310"/>
                    <a:pt x="1102" y="506"/>
                  </a:cubicBezTo>
                  <a:lnTo>
                    <a:pt x="1102" y="506"/>
                  </a:lnTo>
                  <a:cubicBezTo>
                    <a:pt x="1283" y="840"/>
                    <a:pt x="1439" y="1195"/>
                    <a:pt x="1581" y="1551"/>
                  </a:cubicBezTo>
                  <a:cubicBezTo>
                    <a:pt x="1649" y="1779"/>
                    <a:pt x="1741" y="2007"/>
                    <a:pt x="1809" y="2235"/>
                  </a:cubicBezTo>
                  <a:cubicBezTo>
                    <a:pt x="1832" y="2350"/>
                    <a:pt x="1878" y="2464"/>
                    <a:pt x="1901" y="2555"/>
                  </a:cubicBezTo>
                  <a:cubicBezTo>
                    <a:pt x="1923" y="2692"/>
                    <a:pt x="2015" y="2783"/>
                    <a:pt x="2060" y="2897"/>
                  </a:cubicBezTo>
                  <a:cubicBezTo>
                    <a:pt x="2076" y="2914"/>
                    <a:pt x="2098" y="2921"/>
                    <a:pt x="2120" y="2921"/>
                  </a:cubicBezTo>
                  <a:cubicBezTo>
                    <a:pt x="2159" y="2921"/>
                    <a:pt x="2197" y="2896"/>
                    <a:pt x="2197" y="2852"/>
                  </a:cubicBezTo>
                  <a:cubicBezTo>
                    <a:pt x="2197" y="2715"/>
                    <a:pt x="2220" y="2623"/>
                    <a:pt x="2197" y="2486"/>
                  </a:cubicBezTo>
                  <a:cubicBezTo>
                    <a:pt x="2174" y="2350"/>
                    <a:pt x="2129" y="2235"/>
                    <a:pt x="2106" y="2098"/>
                  </a:cubicBezTo>
                  <a:cubicBezTo>
                    <a:pt x="2015" y="1870"/>
                    <a:pt x="1946" y="1642"/>
                    <a:pt x="1855" y="1414"/>
                  </a:cubicBezTo>
                  <a:cubicBezTo>
                    <a:pt x="1672" y="957"/>
                    <a:pt x="1444" y="501"/>
                    <a:pt x="1193" y="67"/>
                  </a:cubicBezTo>
                  <a:cubicBezTo>
                    <a:pt x="1165" y="21"/>
                    <a:pt x="1123" y="1"/>
                    <a:pt x="10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1697225" y="4595900"/>
              <a:ext cx="51950" cy="9200"/>
            </a:xfrm>
            <a:custGeom>
              <a:avLst/>
              <a:gdLst/>
              <a:ahLst/>
              <a:cxnLst/>
              <a:rect l="l" t="t" r="r" b="b"/>
              <a:pathLst>
                <a:path w="2078" h="368" extrusionOk="0">
                  <a:moveTo>
                    <a:pt x="1752" y="0"/>
                  </a:moveTo>
                  <a:cubicBezTo>
                    <a:pt x="1721" y="0"/>
                    <a:pt x="1691" y="1"/>
                    <a:pt x="1667" y="1"/>
                  </a:cubicBezTo>
                  <a:lnTo>
                    <a:pt x="1142" y="1"/>
                  </a:lnTo>
                  <a:cubicBezTo>
                    <a:pt x="982" y="24"/>
                    <a:pt x="822" y="24"/>
                    <a:pt x="662" y="24"/>
                  </a:cubicBezTo>
                  <a:cubicBezTo>
                    <a:pt x="571" y="24"/>
                    <a:pt x="480" y="24"/>
                    <a:pt x="388" y="47"/>
                  </a:cubicBezTo>
                  <a:cubicBezTo>
                    <a:pt x="373" y="47"/>
                    <a:pt x="348" y="37"/>
                    <a:pt x="326" y="37"/>
                  </a:cubicBezTo>
                  <a:cubicBezTo>
                    <a:pt x="315" y="37"/>
                    <a:pt x="305" y="39"/>
                    <a:pt x="297" y="47"/>
                  </a:cubicBezTo>
                  <a:cubicBezTo>
                    <a:pt x="240" y="66"/>
                    <a:pt x="215" y="101"/>
                    <a:pt x="181" y="138"/>
                  </a:cubicBezTo>
                  <a:lnTo>
                    <a:pt x="69" y="138"/>
                  </a:lnTo>
                  <a:cubicBezTo>
                    <a:pt x="0" y="138"/>
                    <a:pt x="0" y="229"/>
                    <a:pt x="69" y="229"/>
                  </a:cubicBezTo>
                  <a:lnTo>
                    <a:pt x="174" y="229"/>
                  </a:lnTo>
                  <a:cubicBezTo>
                    <a:pt x="235" y="321"/>
                    <a:pt x="282" y="321"/>
                    <a:pt x="388" y="321"/>
                  </a:cubicBezTo>
                  <a:cubicBezTo>
                    <a:pt x="480" y="344"/>
                    <a:pt x="571" y="344"/>
                    <a:pt x="662" y="344"/>
                  </a:cubicBezTo>
                  <a:cubicBezTo>
                    <a:pt x="822" y="344"/>
                    <a:pt x="982" y="344"/>
                    <a:pt x="1142" y="366"/>
                  </a:cubicBezTo>
                  <a:lnTo>
                    <a:pt x="1644" y="366"/>
                  </a:lnTo>
                  <a:cubicBezTo>
                    <a:pt x="1669" y="366"/>
                    <a:pt x="1699" y="367"/>
                    <a:pt x="1732" y="367"/>
                  </a:cubicBezTo>
                  <a:cubicBezTo>
                    <a:pt x="1879" y="367"/>
                    <a:pt x="2077" y="352"/>
                    <a:pt x="2077" y="184"/>
                  </a:cubicBezTo>
                  <a:cubicBezTo>
                    <a:pt x="2077" y="16"/>
                    <a:pt x="1894" y="0"/>
                    <a:pt x="17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1697225" y="4478925"/>
              <a:ext cx="51950" cy="9175"/>
            </a:xfrm>
            <a:custGeom>
              <a:avLst/>
              <a:gdLst/>
              <a:ahLst/>
              <a:cxnLst/>
              <a:rect l="l" t="t" r="r" b="b"/>
              <a:pathLst>
                <a:path w="2078" h="367" extrusionOk="0">
                  <a:moveTo>
                    <a:pt x="1667" y="1"/>
                  </a:moveTo>
                  <a:cubicBezTo>
                    <a:pt x="1507" y="1"/>
                    <a:pt x="1324" y="1"/>
                    <a:pt x="1142" y="24"/>
                  </a:cubicBezTo>
                  <a:lnTo>
                    <a:pt x="662" y="24"/>
                  </a:lnTo>
                  <a:cubicBezTo>
                    <a:pt x="571" y="47"/>
                    <a:pt x="480" y="47"/>
                    <a:pt x="388" y="47"/>
                  </a:cubicBezTo>
                  <a:lnTo>
                    <a:pt x="297" y="47"/>
                  </a:lnTo>
                  <a:cubicBezTo>
                    <a:pt x="240" y="66"/>
                    <a:pt x="215" y="100"/>
                    <a:pt x="181" y="138"/>
                  </a:cubicBezTo>
                  <a:lnTo>
                    <a:pt x="69" y="138"/>
                  </a:lnTo>
                  <a:cubicBezTo>
                    <a:pt x="0" y="138"/>
                    <a:pt x="0" y="229"/>
                    <a:pt x="69" y="229"/>
                  </a:cubicBezTo>
                  <a:cubicBezTo>
                    <a:pt x="107" y="229"/>
                    <a:pt x="145" y="229"/>
                    <a:pt x="183" y="243"/>
                  </a:cubicBezTo>
                  <a:lnTo>
                    <a:pt x="183" y="243"/>
                  </a:lnTo>
                  <a:cubicBezTo>
                    <a:pt x="240" y="326"/>
                    <a:pt x="287" y="343"/>
                    <a:pt x="388" y="343"/>
                  </a:cubicBezTo>
                  <a:lnTo>
                    <a:pt x="662" y="343"/>
                  </a:lnTo>
                  <a:cubicBezTo>
                    <a:pt x="822" y="343"/>
                    <a:pt x="982" y="366"/>
                    <a:pt x="1142" y="366"/>
                  </a:cubicBezTo>
                  <a:lnTo>
                    <a:pt x="1644" y="366"/>
                  </a:lnTo>
                  <a:cubicBezTo>
                    <a:pt x="1669" y="366"/>
                    <a:pt x="1699" y="367"/>
                    <a:pt x="1732" y="367"/>
                  </a:cubicBezTo>
                  <a:cubicBezTo>
                    <a:pt x="1879" y="367"/>
                    <a:pt x="2077" y="352"/>
                    <a:pt x="2077" y="184"/>
                  </a:cubicBezTo>
                  <a:cubicBezTo>
                    <a:pt x="2077" y="1"/>
                    <a:pt x="1804" y="24"/>
                    <a:pt x="16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1697225" y="4697050"/>
              <a:ext cx="51950" cy="10175"/>
            </a:xfrm>
            <a:custGeom>
              <a:avLst/>
              <a:gdLst/>
              <a:ahLst/>
              <a:cxnLst/>
              <a:rect l="l" t="t" r="r" b="b"/>
              <a:pathLst>
                <a:path w="2078" h="407" extrusionOk="0">
                  <a:moveTo>
                    <a:pt x="1407" y="1"/>
                  </a:moveTo>
                  <a:cubicBezTo>
                    <a:pt x="1324" y="1"/>
                    <a:pt x="1244" y="7"/>
                    <a:pt x="1164" y="18"/>
                  </a:cubicBezTo>
                  <a:lnTo>
                    <a:pt x="639" y="18"/>
                  </a:lnTo>
                  <a:cubicBezTo>
                    <a:pt x="571" y="41"/>
                    <a:pt x="480" y="41"/>
                    <a:pt x="388" y="41"/>
                  </a:cubicBezTo>
                  <a:cubicBezTo>
                    <a:pt x="284" y="41"/>
                    <a:pt x="237" y="60"/>
                    <a:pt x="178" y="132"/>
                  </a:cubicBezTo>
                  <a:lnTo>
                    <a:pt x="69" y="132"/>
                  </a:lnTo>
                  <a:cubicBezTo>
                    <a:pt x="0" y="132"/>
                    <a:pt x="0" y="223"/>
                    <a:pt x="69" y="223"/>
                  </a:cubicBezTo>
                  <a:lnTo>
                    <a:pt x="180" y="223"/>
                  </a:lnTo>
                  <a:cubicBezTo>
                    <a:pt x="213" y="266"/>
                    <a:pt x="236" y="315"/>
                    <a:pt x="274" y="315"/>
                  </a:cubicBezTo>
                  <a:cubicBezTo>
                    <a:pt x="320" y="338"/>
                    <a:pt x="366" y="338"/>
                    <a:pt x="388" y="338"/>
                  </a:cubicBezTo>
                  <a:lnTo>
                    <a:pt x="639" y="338"/>
                  </a:lnTo>
                  <a:cubicBezTo>
                    <a:pt x="822" y="360"/>
                    <a:pt x="982" y="360"/>
                    <a:pt x="1164" y="360"/>
                  </a:cubicBezTo>
                  <a:cubicBezTo>
                    <a:pt x="1324" y="383"/>
                    <a:pt x="1484" y="383"/>
                    <a:pt x="1644" y="383"/>
                  </a:cubicBezTo>
                  <a:cubicBezTo>
                    <a:pt x="1781" y="360"/>
                    <a:pt x="2077" y="406"/>
                    <a:pt x="2077" y="201"/>
                  </a:cubicBezTo>
                  <a:cubicBezTo>
                    <a:pt x="2077" y="33"/>
                    <a:pt x="1894" y="17"/>
                    <a:pt x="1752" y="17"/>
                  </a:cubicBezTo>
                  <a:cubicBezTo>
                    <a:pt x="1721" y="17"/>
                    <a:pt x="1691" y="18"/>
                    <a:pt x="1667" y="18"/>
                  </a:cubicBezTo>
                  <a:cubicBezTo>
                    <a:pt x="1575" y="7"/>
                    <a:pt x="1490" y="1"/>
                    <a:pt x="14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1697225" y="4794475"/>
              <a:ext cx="51950" cy="9200"/>
            </a:xfrm>
            <a:custGeom>
              <a:avLst/>
              <a:gdLst/>
              <a:ahLst/>
              <a:cxnLst/>
              <a:rect l="l" t="t" r="r" b="b"/>
              <a:pathLst>
                <a:path w="2078" h="368" extrusionOk="0">
                  <a:moveTo>
                    <a:pt x="1752" y="1"/>
                  </a:moveTo>
                  <a:cubicBezTo>
                    <a:pt x="1721" y="1"/>
                    <a:pt x="1691" y="1"/>
                    <a:pt x="1667" y="1"/>
                  </a:cubicBezTo>
                  <a:lnTo>
                    <a:pt x="1164" y="1"/>
                  </a:lnTo>
                  <a:cubicBezTo>
                    <a:pt x="982" y="1"/>
                    <a:pt x="822" y="1"/>
                    <a:pt x="639" y="24"/>
                  </a:cubicBezTo>
                  <a:lnTo>
                    <a:pt x="388" y="24"/>
                  </a:lnTo>
                  <a:cubicBezTo>
                    <a:pt x="284" y="24"/>
                    <a:pt x="237" y="43"/>
                    <a:pt x="178" y="115"/>
                  </a:cubicBezTo>
                  <a:lnTo>
                    <a:pt x="69" y="115"/>
                  </a:lnTo>
                  <a:cubicBezTo>
                    <a:pt x="0" y="138"/>
                    <a:pt x="0" y="207"/>
                    <a:pt x="69" y="207"/>
                  </a:cubicBezTo>
                  <a:cubicBezTo>
                    <a:pt x="106" y="207"/>
                    <a:pt x="143" y="222"/>
                    <a:pt x="179" y="227"/>
                  </a:cubicBezTo>
                  <a:lnTo>
                    <a:pt x="179" y="227"/>
                  </a:lnTo>
                  <a:cubicBezTo>
                    <a:pt x="213" y="266"/>
                    <a:pt x="235" y="302"/>
                    <a:pt x="274" y="321"/>
                  </a:cubicBezTo>
                  <a:lnTo>
                    <a:pt x="388" y="321"/>
                  </a:lnTo>
                  <a:cubicBezTo>
                    <a:pt x="480" y="321"/>
                    <a:pt x="571" y="321"/>
                    <a:pt x="639" y="344"/>
                  </a:cubicBezTo>
                  <a:cubicBezTo>
                    <a:pt x="822" y="344"/>
                    <a:pt x="982" y="344"/>
                    <a:pt x="1164" y="367"/>
                  </a:cubicBezTo>
                  <a:lnTo>
                    <a:pt x="1644" y="367"/>
                  </a:lnTo>
                  <a:cubicBezTo>
                    <a:pt x="1669" y="367"/>
                    <a:pt x="1699" y="367"/>
                    <a:pt x="1732" y="367"/>
                  </a:cubicBezTo>
                  <a:cubicBezTo>
                    <a:pt x="1879" y="367"/>
                    <a:pt x="2077" y="352"/>
                    <a:pt x="2077" y="184"/>
                  </a:cubicBezTo>
                  <a:cubicBezTo>
                    <a:pt x="2077" y="16"/>
                    <a:pt x="1894" y="1"/>
                    <a:pt x="1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2037900" y="4858275"/>
              <a:ext cx="10275" cy="51525"/>
            </a:xfrm>
            <a:custGeom>
              <a:avLst/>
              <a:gdLst/>
              <a:ahLst/>
              <a:cxnLst/>
              <a:rect l="l" t="t" r="r" b="b"/>
              <a:pathLst>
                <a:path w="411" h="2061" extrusionOk="0">
                  <a:moveTo>
                    <a:pt x="220" y="0"/>
                  </a:moveTo>
                  <a:cubicBezTo>
                    <a:pt x="200" y="0"/>
                    <a:pt x="183" y="17"/>
                    <a:pt x="183" y="51"/>
                  </a:cubicBezTo>
                  <a:cubicBezTo>
                    <a:pt x="183" y="88"/>
                    <a:pt x="168" y="125"/>
                    <a:pt x="162" y="162"/>
                  </a:cubicBezTo>
                  <a:lnTo>
                    <a:pt x="162" y="162"/>
                  </a:lnTo>
                  <a:cubicBezTo>
                    <a:pt x="124" y="196"/>
                    <a:pt x="88" y="218"/>
                    <a:pt x="68" y="257"/>
                  </a:cubicBezTo>
                  <a:cubicBezTo>
                    <a:pt x="68" y="303"/>
                    <a:pt x="68" y="348"/>
                    <a:pt x="68" y="371"/>
                  </a:cubicBezTo>
                  <a:cubicBezTo>
                    <a:pt x="68" y="462"/>
                    <a:pt x="68" y="554"/>
                    <a:pt x="68" y="622"/>
                  </a:cubicBezTo>
                  <a:cubicBezTo>
                    <a:pt x="46" y="805"/>
                    <a:pt x="46" y="964"/>
                    <a:pt x="46" y="1147"/>
                  </a:cubicBezTo>
                  <a:cubicBezTo>
                    <a:pt x="46" y="1307"/>
                    <a:pt x="46" y="1467"/>
                    <a:pt x="46" y="1626"/>
                  </a:cubicBezTo>
                  <a:cubicBezTo>
                    <a:pt x="46" y="1763"/>
                    <a:pt x="0" y="2060"/>
                    <a:pt x="228" y="2060"/>
                  </a:cubicBezTo>
                  <a:cubicBezTo>
                    <a:pt x="411" y="2060"/>
                    <a:pt x="388" y="1786"/>
                    <a:pt x="388" y="1649"/>
                  </a:cubicBezTo>
                  <a:cubicBezTo>
                    <a:pt x="411" y="1467"/>
                    <a:pt x="411" y="1307"/>
                    <a:pt x="388" y="1147"/>
                  </a:cubicBezTo>
                  <a:cubicBezTo>
                    <a:pt x="388" y="964"/>
                    <a:pt x="388" y="805"/>
                    <a:pt x="365" y="622"/>
                  </a:cubicBezTo>
                  <a:cubicBezTo>
                    <a:pt x="365" y="554"/>
                    <a:pt x="365" y="462"/>
                    <a:pt x="365" y="371"/>
                  </a:cubicBezTo>
                  <a:cubicBezTo>
                    <a:pt x="365" y="267"/>
                    <a:pt x="346" y="220"/>
                    <a:pt x="274" y="161"/>
                  </a:cubicBezTo>
                  <a:lnTo>
                    <a:pt x="274" y="161"/>
                  </a:lnTo>
                  <a:cubicBezTo>
                    <a:pt x="274" y="124"/>
                    <a:pt x="274" y="88"/>
                    <a:pt x="274" y="51"/>
                  </a:cubicBezTo>
                  <a:cubicBezTo>
                    <a:pt x="263" y="17"/>
                    <a:pt x="2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2154875" y="4858275"/>
              <a:ext cx="10300" cy="51525"/>
            </a:xfrm>
            <a:custGeom>
              <a:avLst/>
              <a:gdLst/>
              <a:ahLst/>
              <a:cxnLst/>
              <a:rect l="l" t="t" r="r" b="b"/>
              <a:pathLst>
                <a:path w="412" h="2061" extrusionOk="0">
                  <a:moveTo>
                    <a:pt x="206" y="0"/>
                  </a:moveTo>
                  <a:cubicBezTo>
                    <a:pt x="183" y="0"/>
                    <a:pt x="160" y="17"/>
                    <a:pt x="160" y="51"/>
                  </a:cubicBezTo>
                  <a:cubicBezTo>
                    <a:pt x="160" y="89"/>
                    <a:pt x="160" y="126"/>
                    <a:pt x="160" y="164"/>
                  </a:cubicBezTo>
                  <a:lnTo>
                    <a:pt x="160" y="164"/>
                  </a:lnTo>
                  <a:cubicBezTo>
                    <a:pt x="123" y="197"/>
                    <a:pt x="88" y="219"/>
                    <a:pt x="69" y="257"/>
                  </a:cubicBezTo>
                  <a:cubicBezTo>
                    <a:pt x="69" y="303"/>
                    <a:pt x="69" y="348"/>
                    <a:pt x="69" y="371"/>
                  </a:cubicBezTo>
                  <a:cubicBezTo>
                    <a:pt x="69" y="462"/>
                    <a:pt x="46" y="554"/>
                    <a:pt x="46" y="622"/>
                  </a:cubicBezTo>
                  <a:cubicBezTo>
                    <a:pt x="46" y="805"/>
                    <a:pt x="46" y="964"/>
                    <a:pt x="23" y="1147"/>
                  </a:cubicBezTo>
                  <a:cubicBezTo>
                    <a:pt x="23" y="1307"/>
                    <a:pt x="23" y="1467"/>
                    <a:pt x="23" y="1626"/>
                  </a:cubicBezTo>
                  <a:cubicBezTo>
                    <a:pt x="23" y="1763"/>
                    <a:pt x="0" y="2060"/>
                    <a:pt x="206" y="2060"/>
                  </a:cubicBezTo>
                  <a:cubicBezTo>
                    <a:pt x="411" y="2060"/>
                    <a:pt x="388" y="1786"/>
                    <a:pt x="388" y="1649"/>
                  </a:cubicBezTo>
                  <a:cubicBezTo>
                    <a:pt x="388" y="1467"/>
                    <a:pt x="388" y="1307"/>
                    <a:pt x="388" y="1147"/>
                  </a:cubicBezTo>
                  <a:cubicBezTo>
                    <a:pt x="388" y="964"/>
                    <a:pt x="365" y="805"/>
                    <a:pt x="365" y="622"/>
                  </a:cubicBezTo>
                  <a:cubicBezTo>
                    <a:pt x="365" y="554"/>
                    <a:pt x="365" y="462"/>
                    <a:pt x="365" y="371"/>
                  </a:cubicBezTo>
                  <a:cubicBezTo>
                    <a:pt x="365" y="265"/>
                    <a:pt x="346" y="218"/>
                    <a:pt x="251" y="157"/>
                  </a:cubicBezTo>
                  <a:lnTo>
                    <a:pt x="251" y="157"/>
                  </a:lnTo>
                  <a:cubicBezTo>
                    <a:pt x="251" y="122"/>
                    <a:pt x="251" y="87"/>
                    <a:pt x="251" y="51"/>
                  </a:cubicBezTo>
                  <a:cubicBezTo>
                    <a:pt x="251" y="17"/>
                    <a:pt x="228"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1936875" y="4858275"/>
              <a:ext cx="10300" cy="51525"/>
            </a:xfrm>
            <a:custGeom>
              <a:avLst/>
              <a:gdLst/>
              <a:ahLst/>
              <a:cxnLst/>
              <a:rect l="l" t="t" r="r" b="b"/>
              <a:pathLst>
                <a:path w="412" h="2061" extrusionOk="0">
                  <a:moveTo>
                    <a:pt x="215" y="0"/>
                  </a:moveTo>
                  <a:cubicBezTo>
                    <a:pt x="195" y="0"/>
                    <a:pt x="172" y="17"/>
                    <a:pt x="161" y="51"/>
                  </a:cubicBezTo>
                  <a:cubicBezTo>
                    <a:pt x="161" y="89"/>
                    <a:pt x="161" y="126"/>
                    <a:pt x="161" y="164"/>
                  </a:cubicBezTo>
                  <a:lnTo>
                    <a:pt x="161" y="164"/>
                  </a:lnTo>
                  <a:cubicBezTo>
                    <a:pt x="123" y="197"/>
                    <a:pt x="88" y="219"/>
                    <a:pt x="69" y="257"/>
                  </a:cubicBezTo>
                  <a:cubicBezTo>
                    <a:pt x="69" y="303"/>
                    <a:pt x="69" y="348"/>
                    <a:pt x="69" y="371"/>
                  </a:cubicBezTo>
                  <a:cubicBezTo>
                    <a:pt x="69" y="462"/>
                    <a:pt x="69" y="554"/>
                    <a:pt x="47" y="622"/>
                  </a:cubicBezTo>
                  <a:cubicBezTo>
                    <a:pt x="47" y="805"/>
                    <a:pt x="47" y="964"/>
                    <a:pt x="24" y="1147"/>
                  </a:cubicBezTo>
                  <a:cubicBezTo>
                    <a:pt x="24" y="1307"/>
                    <a:pt x="24" y="1467"/>
                    <a:pt x="24" y="1626"/>
                  </a:cubicBezTo>
                  <a:cubicBezTo>
                    <a:pt x="24" y="1763"/>
                    <a:pt x="1" y="2060"/>
                    <a:pt x="206" y="2060"/>
                  </a:cubicBezTo>
                  <a:cubicBezTo>
                    <a:pt x="412" y="2060"/>
                    <a:pt x="389" y="1786"/>
                    <a:pt x="389" y="1649"/>
                  </a:cubicBezTo>
                  <a:cubicBezTo>
                    <a:pt x="389" y="1467"/>
                    <a:pt x="389" y="1307"/>
                    <a:pt x="389" y="1147"/>
                  </a:cubicBezTo>
                  <a:cubicBezTo>
                    <a:pt x="389" y="964"/>
                    <a:pt x="366" y="805"/>
                    <a:pt x="366" y="622"/>
                  </a:cubicBezTo>
                  <a:cubicBezTo>
                    <a:pt x="366" y="554"/>
                    <a:pt x="366" y="462"/>
                    <a:pt x="366" y="371"/>
                  </a:cubicBezTo>
                  <a:cubicBezTo>
                    <a:pt x="366" y="266"/>
                    <a:pt x="347" y="219"/>
                    <a:pt x="272" y="158"/>
                  </a:cubicBezTo>
                  <a:lnTo>
                    <a:pt x="272" y="158"/>
                  </a:lnTo>
                  <a:cubicBezTo>
                    <a:pt x="266" y="123"/>
                    <a:pt x="252" y="87"/>
                    <a:pt x="252" y="51"/>
                  </a:cubicBezTo>
                  <a:cubicBezTo>
                    <a:pt x="252" y="17"/>
                    <a:pt x="235" y="0"/>
                    <a:pt x="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1839300" y="4858275"/>
              <a:ext cx="10300" cy="51525"/>
            </a:xfrm>
            <a:custGeom>
              <a:avLst/>
              <a:gdLst/>
              <a:ahLst/>
              <a:cxnLst/>
              <a:rect l="l" t="t" r="r" b="b"/>
              <a:pathLst>
                <a:path w="412" h="2061" extrusionOk="0">
                  <a:moveTo>
                    <a:pt x="229" y="0"/>
                  </a:moveTo>
                  <a:cubicBezTo>
                    <a:pt x="206" y="0"/>
                    <a:pt x="183" y="17"/>
                    <a:pt x="183" y="51"/>
                  </a:cubicBezTo>
                  <a:cubicBezTo>
                    <a:pt x="183" y="89"/>
                    <a:pt x="183" y="126"/>
                    <a:pt x="183" y="164"/>
                  </a:cubicBezTo>
                  <a:lnTo>
                    <a:pt x="183" y="164"/>
                  </a:lnTo>
                  <a:cubicBezTo>
                    <a:pt x="146" y="197"/>
                    <a:pt x="111" y="219"/>
                    <a:pt x="92" y="257"/>
                  </a:cubicBezTo>
                  <a:cubicBezTo>
                    <a:pt x="92" y="303"/>
                    <a:pt x="92" y="348"/>
                    <a:pt x="92" y="371"/>
                  </a:cubicBezTo>
                  <a:cubicBezTo>
                    <a:pt x="69" y="462"/>
                    <a:pt x="69" y="554"/>
                    <a:pt x="69" y="622"/>
                  </a:cubicBezTo>
                  <a:cubicBezTo>
                    <a:pt x="69" y="805"/>
                    <a:pt x="46" y="964"/>
                    <a:pt x="46" y="1147"/>
                  </a:cubicBezTo>
                  <a:cubicBezTo>
                    <a:pt x="46" y="1307"/>
                    <a:pt x="46" y="1467"/>
                    <a:pt x="46" y="1626"/>
                  </a:cubicBezTo>
                  <a:cubicBezTo>
                    <a:pt x="46" y="1763"/>
                    <a:pt x="1" y="2060"/>
                    <a:pt x="229" y="2060"/>
                  </a:cubicBezTo>
                  <a:cubicBezTo>
                    <a:pt x="412" y="2060"/>
                    <a:pt x="389" y="1786"/>
                    <a:pt x="412" y="1649"/>
                  </a:cubicBezTo>
                  <a:cubicBezTo>
                    <a:pt x="412" y="1467"/>
                    <a:pt x="412" y="1307"/>
                    <a:pt x="412" y="1147"/>
                  </a:cubicBezTo>
                  <a:cubicBezTo>
                    <a:pt x="389" y="964"/>
                    <a:pt x="389" y="805"/>
                    <a:pt x="389" y="622"/>
                  </a:cubicBezTo>
                  <a:cubicBezTo>
                    <a:pt x="389" y="554"/>
                    <a:pt x="389" y="462"/>
                    <a:pt x="366" y="371"/>
                  </a:cubicBezTo>
                  <a:cubicBezTo>
                    <a:pt x="366" y="265"/>
                    <a:pt x="366" y="218"/>
                    <a:pt x="275" y="157"/>
                  </a:cubicBezTo>
                  <a:lnTo>
                    <a:pt x="275" y="157"/>
                  </a:lnTo>
                  <a:cubicBezTo>
                    <a:pt x="275" y="122"/>
                    <a:pt x="275" y="87"/>
                    <a:pt x="275" y="51"/>
                  </a:cubicBezTo>
                  <a:cubicBezTo>
                    <a:pt x="275" y="17"/>
                    <a:pt x="252"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2307800" y="4852600"/>
              <a:ext cx="65650" cy="61750"/>
            </a:xfrm>
            <a:custGeom>
              <a:avLst/>
              <a:gdLst/>
              <a:ahLst/>
              <a:cxnLst/>
              <a:rect l="l" t="t" r="r" b="b"/>
              <a:pathLst>
                <a:path w="2626" h="2470" extrusionOk="0">
                  <a:moveTo>
                    <a:pt x="225" y="1"/>
                  </a:moveTo>
                  <a:cubicBezTo>
                    <a:pt x="203" y="1"/>
                    <a:pt x="182" y="2"/>
                    <a:pt x="160" y="5"/>
                  </a:cubicBezTo>
                  <a:cubicBezTo>
                    <a:pt x="46" y="5"/>
                    <a:pt x="0" y="119"/>
                    <a:pt x="69" y="210"/>
                  </a:cubicBezTo>
                  <a:cubicBezTo>
                    <a:pt x="206" y="370"/>
                    <a:pt x="411" y="438"/>
                    <a:pt x="594" y="507"/>
                  </a:cubicBezTo>
                  <a:cubicBezTo>
                    <a:pt x="799" y="575"/>
                    <a:pt x="1005" y="666"/>
                    <a:pt x="1187" y="735"/>
                  </a:cubicBezTo>
                  <a:cubicBezTo>
                    <a:pt x="1518" y="863"/>
                    <a:pt x="1833" y="992"/>
                    <a:pt x="2146" y="1120"/>
                  </a:cubicBezTo>
                  <a:lnTo>
                    <a:pt x="2146" y="1120"/>
                  </a:lnTo>
                  <a:cubicBezTo>
                    <a:pt x="1619" y="1674"/>
                    <a:pt x="950" y="2014"/>
                    <a:pt x="206" y="2241"/>
                  </a:cubicBezTo>
                  <a:cubicBezTo>
                    <a:pt x="92" y="2287"/>
                    <a:pt x="115" y="2470"/>
                    <a:pt x="251" y="2470"/>
                  </a:cubicBezTo>
                  <a:cubicBezTo>
                    <a:pt x="1142" y="2378"/>
                    <a:pt x="1963" y="1853"/>
                    <a:pt x="2534" y="1191"/>
                  </a:cubicBezTo>
                  <a:cubicBezTo>
                    <a:pt x="2625" y="1077"/>
                    <a:pt x="2580" y="940"/>
                    <a:pt x="2466" y="895"/>
                  </a:cubicBezTo>
                  <a:cubicBezTo>
                    <a:pt x="2077" y="735"/>
                    <a:pt x="1689" y="575"/>
                    <a:pt x="1324" y="415"/>
                  </a:cubicBezTo>
                  <a:cubicBezTo>
                    <a:pt x="1119" y="324"/>
                    <a:pt x="936" y="256"/>
                    <a:pt x="754" y="164"/>
                  </a:cubicBezTo>
                  <a:cubicBezTo>
                    <a:pt x="570" y="83"/>
                    <a:pt x="404"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1628750" y="4930875"/>
              <a:ext cx="34825" cy="47575"/>
            </a:xfrm>
            <a:custGeom>
              <a:avLst/>
              <a:gdLst/>
              <a:ahLst/>
              <a:cxnLst/>
              <a:rect l="l" t="t" r="r" b="b"/>
              <a:pathLst>
                <a:path w="1393" h="1903" extrusionOk="0">
                  <a:moveTo>
                    <a:pt x="868" y="343"/>
                  </a:moveTo>
                  <a:cubicBezTo>
                    <a:pt x="883" y="351"/>
                    <a:pt x="883" y="353"/>
                    <a:pt x="878" y="353"/>
                  </a:cubicBezTo>
                  <a:cubicBezTo>
                    <a:pt x="868" y="353"/>
                    <a:pt x="837" y="343"/>
                    <a:pt x="868" y="343"/>
                  </a:cubicBezTo>
                  <a:close/>
                  <a:moveTo>
                    <a:pt x="799" y="1"/>
                  </a:moveTo>
                  <a:cubicBezTo>
                    <a:pt x="662" y="1"/>
                    <a:pt x="548" y="92"/>
                    <a:pt x="457" y="206"/>
                  </a:cubicBezTo>
                  <a:cubicBezTo>
                    <a:pt x="274" y="480"/>
                    <a:pt x="274" y="845"/>
                    <a:pt x="388" y="1142"/>
                  </a:cubicBezTo>
                  <a:cubicBezTo>
                    <a:pt x="407" y="1179"/>
                    <a:pt x="441" y="1216"/>
                    <a:pt x="477" y="1216"/>
                  </a:cubicBezTo>
                  <a:cubicBezTo>
                    <a:pt x="486" y="1216"/>
                    <a:pt x="494" y="1215"/>
                    <a:pt x="502" y="1210"/>
                  </a:cubicBezTo>
                  <a:cubicBezTo>
                    <a:pt x="548" y="1210"/>
                    <a:pt x="617" y="1165"/>
                    <a:pt x="617" y="1096"/>
                  </a:cubicBezTo>
                  <a:cubicBezTo>
                    <a:pt x="594" y="1005"/>
                    <a:pt x="594" y="891"/>
                    <a:pt x="617" y="822"/>
                  </a:cubicBezTo>
                  <a:cubicBezTo>
                    <a:pt x="639" y="708"/>
                    <a:pt x="662" y="617"/>
                    <a:pt x="685" y="503"/>
                  </a:cubicBezTo>
                  <a:cubicBezTo>
                    <a:pt x="708" y="503"/>
                    <a:pt x="708" y="480"/>
                    <a:pt x="708" y="480"/>
                  </a:cubicBezTo>
                  <a:cubicBezTo>
                    <a:pt x="708" y="457"/>
                    <a:pt x="731" y="434"/>
                    <a:pt x="731" y="411"/>
                  </a:cubicBezTo>
                  <a:cubicBezTo>
                    <a:pt x="754" y="411"/>
                    <a:pt x="754" y="389"/>
                    <a:pt x="754" y="389"/>
                  </a:cubicBezTo>
                  <a:cubicBezTo>
                    <a:pt x="770" y="389"/>
                    <a:pt x="787" y="364"/>
                    <a:pt x="795" y="360"/>
                  </a:cubicBezTo>
                  <a:lnTo>
                    <a:pt x="795" y="360"/>
                  </a:lnTo>
                  <a:cubicBezTo>
                    <a:pt x="792" y="363"/>
                    <a:pt x="792" y="366"/>
                    <a:pt x="799" y="366"/>
                  </a:cubicBezTo>
                  <a:cubicBezTo>
                    <a:pt x="799" y="361"/>
                    <a:pt x="798" y="359"/>
                    <a:pt x="797" y="359"/>
                  </a:cubicBezTo>
                  <a:cubicBezTo>
                    <a:pt x="796" y="359"/>
                    <a:pt x="796" y="360"/>
                    <a:pt x="795" y="360"/>
                  </a:cubicBezTo>
                  <a:lnTo>
                    <a:pt x="795" y="360"/>
                  </a:lnTo>
                  <a:cubicBezTo>
                    <a:pt x="798" y="357"/>
                    <a:pt x="804" y="353"/>
                    <a:pt x="809" y="350"/>
                  </a:cubicBezTo>
                  <a:lnTo>
                    <a:pt x="809" y="350"/>
                  </a:lnTo>
                  <a:cubicBezTo>
                    <a:pt x="806" y="352"/>
                    <a:pt x="805" y="353"/>
                    <a:pt x="807" y="353"/>
                  </a:cubicBezTo>
                  <a:cubicBezTo>
                    <a:pt x="812" y="353"/>
                    <a:pt x="837" y="343"/>
                    <a:pt x="822" y="343"/>
                  </a:cubicBezTo>
                  <a:lnTo>
                    <a:pt x="841" y="343"/>
                  </a:lnTo>
                  <a:cubicBezTo>
                    <a:pt x="899" y="491"/>
                    <a:pt x="938" y="657"/>
                    <a:pt x="959" y="822"/>
                  </a:cubicBezTo>
                  <a:cubicBezTo>
                    <a:pt x="959" y="891"/>
                    <a:pt x="959" y="982"/>
                    <a:pt x="959" y="1073"/>
                  </a:cubicBezTo>
                  <a:cubicBezTo>
                    <a:pt x="936" y="1165"/>
                    <a:pt x="913" y="1233"/>
                    <a:pt x="868" y="1302"/>
                  </a:cubicBezTo>
                  <a:cubicBezTo>
                    <a:pt x="776" y="1448"/>
                    <a:pt x="583" y="1579"/>
                    <a:pt x="392" y="1579"/>
                  </a:cubicBezTo>
                  <a:cubicBezTo>
                    <a:pt x="364" y="1579"/>
                    <a:pt x="336" y="1576"/>
                    <a:pt x="309" y="1570"/>
                  </a:cubicBezTo>
                  <a:lnTo>
                    <a:pt x="309" y="1570"/>
                  </a:lnTo>
                  <a:cubicBezTo>
                    <a:pt x="270" y="1302"/>
                    <a:pt x="249" y="1051"/>
                    <a:pt x="229" y="799"/>
                  </a:cubicBezTo>
                  <a:cubicBezTo>
                    <a:pt x="217" y="742"/>
                    <a:pt x="171" y="714"/>
                    <a:pt x="129" y="714"/>
                  </a:cubicBezTo>
                  <a:cubicBezTo>
                    <a:pt x="86" y="714"/>
                    <a:pt x="46" y="742"/>
                    <a:pt x="46" y="799"/>
                  </a:cubicBezTo>
                  <a:cubicBezTo>
                    <a:pt x="46" y="1028"/>
                    <a:pt x="46" y="1256"/>
                    <a:pt x="46" y="1484"/>
                  </a:cubicBezTo>
                  <a:cubicBezTo>
                    <a:pt x="46" y="1598"/>
                    <a:pt x="0" y="1735"/>
                    <a:pt x="137" y="1804"/>
                  </a:cubicBezTo>
                  <a:cubicBezTo>
                    <a:pt x="183" y="1849"/>
                    <a:pt x="274" y="1872"/>
                    <a:pt x="343" y="1895"/>
                  </a:cubicBezTo>
                  <a:cubicBezTo>
                    <a:pt x="378" y="1900"/>
                    <a:pt x="413" y="1902"/>
                    <a:pt x="448" y="1902"/>
                  </a:cubicBezTo>
                  <a:cubicBezTo>
                    <a:pt x="753" y="1902"/>
                    <a:pt x="1044" y="1728"/>
                    <a:pt x="1187" y="1461"/>
                  </a:cubicBezTo>
                  <a:cubicBezTo>
                    <a:pt x="1393" y="1096"/>
                    <a:pt x="1324" y="663"/>
                    <a:pt x="1187" y="297"/>
                  </a:cubicBezTo>
                  <a:cubicBezTo>
                    <a:pt x="1164" y="206"/>
                    <a:pt x="1119" y="92"/>
                    <a:pt x="1027" y="46"/>
                  </a:cubicBezTo>
                  <a:cubicBezTo>
                    <a:pt x="959" y="1"/>
                    <a:pt x="890" y="1"/>
                    <a:pt x="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1575100" y="4389425"/>
              <a:ext cx="649975" cy="481400"/>
            </a:xfrm>
            <a:custGeom>
              <a:avLst/>
              <a:gdLst/>
              <a:ahLst/>
              <a:cxnLst/>
              <a:rect l="l" t="t" r="r" b="b"/>
              <a:pathLst>
                <a:path w="25999" h="19256" extrusionOk="0">
                  <a:moveTo>
                    <a:pt x="25918" y="0"/>
                  </a:moveTo>
                  <a:cubicBezTo>
                    <a:pt x="25880" y="0"/>
                    <a:pt x="25838" y="23"/>
                    <a:pt x="25816" y="66"/>
                  </a:cubicBezTo>
                  <a:cubicBezTo>
                    <a:pt x="25474" y="1116"/>
                    <a:pt x="25200" y="2166"/>
                    <a:pt x="24812" y="3193"/>
                  </a:cubicBezTo>
                  <a:cubicBezTo>
                    <a:pt x="24424" y="4220"/>
                    <a:pt x="23967" y="5202"/>
                    <a:pt x="23465" y="6160"/>
                  </a:cubicBezTo>
                  <a:cubicBezTo>
                    <a:pt x="22415" y="8078"/>
                    <a:pt x="21137" y="9858"/>
                    <a:pt x="19630" y="11456"/>
                  </a:cubicBezTo>
                  <a:cubicBezTo>
                    <a:pt x="16481" y="14788"/>
                    <a:pt x="12395" y="17139"/>
                    <a:pt x="7944" y="18258"/>
                  </a:cubicBezTo>
                  <a:cubicBezTo>
                    <a:pt x="5953" y="18742"/>
                    <a:pt x="3877" y="19001"/>
                    <a:pt x="1806" y="19001"/>
                  </a:cubicBezTo>
                  <a:cubicBezTo>
                    <a:pt x="1241" y="19001"/>
                    <a:pt x="677" y="18981"/>
                    <a:pt x="115" y="18942"/>
                  </a:cubicBezTo>
                  <a:cubicBezTo>
                    <a:pt x="1" y="18942"/>
                    <a:pt x="1" y="19125"/>
                    <a:pt x="115" y="19148"/>
                  </a:cubicBezTo>
                  <a:cubicBezTo>
                    <a:pt x="865" y="19220"/>
                    <a:pt x="1617" y="19256"/>
                    <a:pt x="2369" y="19256"/>
                  </a:cubicBezTo>
                  <a:cubicBezTo>
                    <a:pt x="6376" y="19256"/>
                    <a:pt x="10365" y="18243"/>
                    <a:pt x="13901" y="16340"/>
                  </a:cubicBezTo>
                  <a:cubicBezTo>
                    <a:pt x="17873" y="14218"/>
                    <a:pt x="21205" y="10931"/>
                    <a:pt x="23442" y="7005"/>
                  </a:cubicBezTo>
                  <a:cubicBezTo>
                    <a:pt x="24036" y="5932"/>
                    <a:pt x="24561" y="4814"/>
                    <a:pt x="25017" y="3649"/>
                  </a:cubicBezTo>
                  <a:cubicBezTo>
                    <a:pt x="25451" y="2508"/>
                    <a:pt x="25862" y="1298"/>
                    <a:pt x="25999" y="89"/>
                  </a:cubicBezTo>
                  <a:cubicBezTo>
                    <a:pt x="25999" y="28"/>
                    <a:pt x="25961" y="0"/>
                    <a:pt x="25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1836825" y="4342275"/>
              <a:ext cx="81250" cy="121350"/>
            </a:xfrm>
            <a:custGeom>
              <a:avLst/>
              <a:gdLst/>
              <a:ahLst/>
              <a:cxnLst/>
              <a:rect l="l" t="t" r="r" b="b"/>
              <a:pathLst>
                <a:path w="3250" h="4854" extrusionOk="0">
                  <a:moveTo>
                    <a:pt x="2405" y="0"/>
                  </a:moveTo>
                  <a:cubicBezTo>
                    <a:pt x="2348" y="0"/>
                    <a:pt x="2291" y="35"/>
                    <a:pt x="2268" y="103"/>
                  </a:cubicBezTo>
                  <a:cubicBezTo>
                    <a:pt x="2131" y="628"/>
                    <a:pt x="1949" y="1313"/>
                    <a:pt x="1424" y="1587"/>
                  </a:cubicBezTo>
                  <a:cubicBezTo>
                    <a:pt x="1342" y="1622"/>
                    <a:pt x="1241" y="1640"/>
                    <a:pt x="1135" y="1640"/>
                  </a:cubicBezTo>
                  <a:cubicBezTo>
                    <a:pt x="765" y="1640"/>
                    <a:pt x="331" y="1429"/>
                    <a:pt x="419" y="1039"/>
                  </a:cubicBezTo>
                  <a:cubicBezTo>
                    <a:pt x="448" y="926"/>
                    <a:pt x="354" y="848"/>
                    <a:pt x="267" y="848"/>
                  </a:cubicBezTo>
                  <a:cubicBezTo>
                    <a:pt x="214" y="848"/>
                    <a:pt x="163" y="878"/>
                    <a:pt x="145" y="948"/>
                  </a:cubicBezTo>
                  <a:cubicBezTo>
                    <a:pt x="1" y="1548"/>
                    <a:pt x="607" y="1942"/>
                    <a:pt x="1146" y="1942"/>
                  </a:cubicBezTo>
                  <a:cubicBezTo>
                    <a:pt x="1202" y="1942"/>
                    <a:pt x="1256" y="1938"/>
                    <a:pt x="1310" y="1929"/>
                  </a:cubicBezTo>
                  <a:cubicBezTo>
                    <a:pt x="1914" y="1822"/>
                    <a:pt x="2228" y="1231"/>
                    <a:pt x="2413" y="661"/>
                  </a:cubicBezTo>
                  <a:lnTo>
                    <a:pt x="2413" y="661"/>
                  </a:lnTo>
                  <a:cubicBezTo>
                    <a:pt x="2583" y="1261"/>
                    <a:pt x="2703" y="1866"/>
                    <a:pt x="2793" y="2500"/>
                  </a:cubicBezTo>
                  <a:cubicBezTo>
                    <a:pt x="2839" y="2865"/>
                    <a:pt x="2862" y="3230"/>
                    <a:pt x="2884" y="3595"/>
                  </a:cubicBezTo>
                  <a:cubicBezTo>
                    <a:pt x="2884" y="3801"/>
                    <a:pt x="2884" y="4006"/>
                    <a:pt x="2884" y="4212"/>
                  </a:cubicBezTo>
                  <a:cubicBezTo>
                    <a:pt x="2884" y="4394"/>
                    <a:pt x="2862" y="4577"/>
                    <a:pt x="2907" y="4759"/>
                  </a:cubicBezTo>
                  <a:cubicBezTo>
                    <a:pt x="2929" y="4825"/>
                    <a:pt x="2982" y="4854"/>
                    <a:pt x="3037" y="4854"/>
                  </a:cubicBezTo>
                  <a:cubicBezTo>
                    <a:pt x="3096" y="4854"/>
                    <a:pt x="3157" y="4819"/>
                    <a:pt x="3181" y="4759"/>
                  </a:cubicBezTo>
                  <a:cubicBezTo>
                    <a:pt x="3250" y="4577"/>
                    <a:pt x="3227" y="4394"/>
                    <a:pt x="3227" y="4212"/>
                  </a:cubicBezTo>
                  <a:cubicBezTo>
                    <a:pt x="3227" y="4006"/>
                    <a:pt x="3204" y="3801"/>
                    <a:pt x="3204" y="3595"/>
                  </a:cubicBezTo>
                  <a:cubicBezTo>
                    <a:pt x="3181" y="3207"/>
                    <a:pt x="3136" y="2842"/>
                    <a:pt x="3090" y="2454"/>
                  </a:cubicBezTo>
                  <a:cubicBezTo>
                    <a:pt x="2976" y="1655"/>
                    <a:pt x="2793" y="879"/>
                    <a:pt x="2542" y="103"/>
                  </a:cubicBezTo>
                  <a:cubicBezTo>
                    <a:pt x="2519" y="35"/>
                    <a:pt x="2462" y="0"/>
                    <a:pt x="2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1541225" y="4330225"/>
              <a:ext cx="68150" cy="14825"/>
            </a:xfrm>
            <a:custGeom>
              <a:avLst/>
              <a:gdLst/>
              <a:ahLst/>
              <a:cxnLst/>
              <a:rect l="l" t="t" r="r" b="b"/>
              <a:pathLst>
                <a:path w="2726" h="593" extrusionOk="0">
                  <a:moveTo>
                    <a:pt x="2555" y="1"/>
                  </a:moveTo>
                  <a:cubicBezTo>
                    <a:pt x="2527" y="1"/>
                    <a:pt x="2499" y="6"/>
                    <a:pt x="2474" y="14"/>
                  </a:cubicBezTo>
                  <a:cubicBezTo>
                    <a:pt x="2383" y="37"/>
                    <a:pt x="2292" y="37"/>
                    <a:pt x="2200" y="60"/>
                  </a:cubicBezTo>
                  <a:cubicBezTo>
                    <a:pt x="2132" y="83"/>
                    <a:pt x="2040" y="106"/>
                    <a:pt x="1949" y="129"/>
                  </a:cubicBezTo>
                  <a:cubicBezTo>
                    <a:pt x="1767" y="174"/>
                    <a:pt x="1584" y="197"/>
                    <a:pt x="1401" y="197"/>
                  </a:cubicBezTo>
                  <a:cubicBezTo>
                    <a:pt x="1310" y="208"/>
                    <a:pt x="1207" y="214"/>
                    <a:pt x="1105" y="214"/>
                  </a:cubicBezTo>
                  <a:cubicBezTo>
                    <a:pt x="1002" y="214"/>
                    <a:pt x="899" y="208"/>
                    <a:pt x="808" y="197"/>
                  </a:cubicBezTo>
                  <a:cubicBezTo>
                    <a:pt x="694" y="174"/>
                    <a:pt x="602" y="174"/>
                    <a:pt x="511" y="151"/>
                  </a:cubicBezTo>
                  <a:cubicBezTo>
                    <a:pt x="397" y="129"/>
                    <a:pt x="283" y="129"/>
                    <a:pt x="169" y="106"/>
                  </a:cubicBezTo>
                  <a:cubicBezTo>
                    <a:pt x="155" y="100"/>
                    <a:pt x="142" y="98"/>
                    <a:pt x="129" y="98"/>
                  </a:cubicBezTo>
                  <a:cubicBezTo>
                    <a:pt x="41" y="98"/>
                    <a:pt x="0" y="228"/>
                    <a:pt x="100" y="288"/>
                  </a:cubicBezTo>
                  <a:cubicBezTo>
                    <a:pt x="169" y="311"/>
                    <a:pt x="237" y="357"/>
                    <a:pt x="306" y="402"/>
                  </a:cubicBezTo>
                  <a:cubicBezTo>
                    <a:pt x="397" y="448"/>
                    <a:pt x="488" y="471"/>
                    <a:pt x="580" y="494"/>
                  </a:cubicBezTo>
                  <a:cubicBezTo>
                    <a:pt x="762" y="539"/>
                    <a:pt x="945" y="562"/>
                    <a:pt x="1127" y="585"/>
                  </a:cubicBezTo>
                  <a:cubicBezTo>
                    <a:pt x="1210" y="590"/>
                    <a:pt x="1293" y="593"/>
                    <a:pt x="1377" y="593"/>
                  </a:cubicBezTo>
                  <a:cubicBezTo>
                    <a:pt x="1666" y="593"/>
                    <a:pt x="1963" y="559"/>
                    <a:pt x="2246" y="471"/>
                  </a:cubicBezTo>
                  <a:cubicBezTo>
                    <a:pt x="2337" y="448"/>
                    <a:pt x="2406" y="402"/>
                    <a:pt x="2474" y="357"/>
                  </a:cubicBezTo>
                  <a:cubicBezTo>
                    <a:pt x="2543" y="311"/>
                    <a:pt x="2634" y="265"/>
                    <a:pt x="2680" y="197"/>
                  </a:cubicBezTo>
                  <a:cubicBezTo>
                    <a:pt x="2702" y="151"/>
                    <a:pt x="2725" y="106"/>
                    <a:pt x="2680" y="60"/>
                  </a:cubicBezTo>
                  <a:cubicBezTo>
                    <a:pt x="2651" y="17"/>
                    <a:pt x="2603" y="1"/>
                    <a:pt x="2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1563125" y="4306050"/>
              <a:ext cx="23600" cy="72850"/>
            </a:xfrm>
            <a:custGeom>
              <a:avLst/>
              <a:gdLst/>
              <a:ahLst/>
              <a:cxnLst/>
              <a:rect l="l" t="t" r="r" b="b"/>
              <a:pathLst>
                <a:path w="944" h="2914" extrusionOk="0">
                  <a:moveTo>
                    <a:pt x="797" y="1"/>
                  </a:moveTo>
                  <a:cubicBezTo>
                    <a:pt x="759" y="1"/>
                    <a:pt x="724" y="21"/>
                    <a:pt x="708" y="68"/>
                  </a:cubicBezTo>
                  <a:cubicBezTo>
                    <a:pt x="525" y="525"/>
                    <a:pt x="366" y="981"/>
                    <a:pt x="251" y="1461"/>
                  </a:cubicBezTo>
                  <a:cubicBezTo>
                    <a:pt x="183" y="1712"/>
                    <a:pt x="137" y="1963"/>
                    <a:pt x="114" y="2191"/>
                  </a:cubicBezTo>
                  <a:cubicBezTo>
                    <a:pt x="92" y="2397"/>
                    <a:pt x="0" y="2739"/>
                    <a:pt x="160" y="2876"/>
                  </a:cubicBezTo>
                  <a:cubicBezTo>
                    <a:pt x="187" y="2903"/>
                    <a:pt x="214" y="2914"/>
                    <a:pt x="245" y="2914"/>
                  </a:cubicBezTo>
                  <a:cubicBezTo>
                    <a:pt x="267" y="2914"/>
                    <a:pt x="292" y="2908"/>
                    <a:pt x="320" y="2899"/>
                  </a:cubicBezTo>
                  <a:cubicBezTo>
                    <a:pt x="503" y="2785"/>
                    <a:pt x="457" y="2442"/>
                    <a:pt x="480" y="2260"/>
                  </a:cubicBezTo>
                  <a:cubicBezTo>
                    <a:pt x="480" y="2009"/>
                    <a:pt x="525" y="1780"/>
                    <a:pt x="548" y="1552"/>
                  </a:cubicBezTo>
                  <a:cubicBezTo>
                    <a:pt x="639" y="1073"/>
                    <a:pt x="754" y="616"/>
                    <a:pt x="913" y="160"/>
                  </a:cubicBezTo>
                  <a:cubicBezTo>
                    <a:pt x="943" y="70"/>
                    <a:pt x="866" y="1"/>
                    <a:pt x="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1555900" y="4323450"/>
              <a:ext cx="42525" cy="43175"/>
            </a:xfrm>
            <a:custGeom>
              <a:avLst/>
              <a:gdLst/>
              <a:ahLst/>
              <a:cxnLst/>
              <a:rect l="l" t="t" r="r" b="b"/>
              <a:pathLst>
                <a:path w="1701" h="1727" extrusionOk="0">
                  <a:moveTo>
                    <a:pt x="1512" y="0"/>
                  </a:moveTo>
                  <a:cubicBezTo>
                    <a:pt x="1473" y="0"/>
                    <a:pt x="1435" y="17"/>
                    <a:pt x="1408" y="57"/>
                  </a:cubicBezTo>
                  <a:cubicBezTo>
                    <a:pt x="1248" y="354"/>
                    <a:pt x="1020" y="628"/>
                    <a:pt x="792" y="879"/>
                  </a:cubicBezTo>
                  <a:cubicBezTo>
                    <a:pt x="677" y="1016"/>
                    <a:pt x="540" y="1130"/>
                    <a:pt x="403" y="1221"/>
                  </a:cubicBezTo>
                  <a:cubicBezTo>
                    <a:pt x="289" y="1335"/>
                    <a:pt x="152" y="1472"/>
                    <a:pt x="61" y="1609"/>
                  </a:cubicBezTo>
                  <a:cubicBezTo>
                    <a:pt x="0" y="1650"/>
                    <a:pt x="66" y="1727"/>
                    <a:pt x="130" y="1727"/>
                  </a:cubicBezTo>
                  <a:cubicBezTo>
                    <a:pt x="137" y="1727"/>
                    <a:pt x="145" y="1726"/>
                    <a:pt x="152" y="1723"/>
                  </a:cubicBezTo>
                  <a:cubicBezTo>
                    <a:pt x="495" y="1655"/>
                    <a:pt x="792" y="1335"/>
                    <a:pt x="1020" y="1084"/>
                  </a:cubicBezTo>
                  <a:cubicBezTo>
                    <a:pt x="1248" y="810"/>
                    <a:pt x="1476" y="514"/>
                    <a:pt x="1636" y="194"/>
                  </a:cubicBezTo>
                  <a:cubicBezTo>
                    <a:pt x="1701" y="97"/>
                    <a:pt x="1605" y="0"/>
                    <a:pt x="1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1546450" y="4319450"/>
              <a:ext cx="57200" cy="65450"/>
            </a:xfrm>
            <a:custGeom>
              <a:avLst/>
              <a:gdLst/>
              <a:ahLst/>
              <a:cxnLst/>
              <a:rect l="l" t="t" r="r" b="b"/>
              <a:pathLst>
                <a:path w="2288" h="2618" extrusionOk="0">
                  <a:moveTo>
                    <a:pt x="154" y="1"/>
                  </a:moveTo>
                  <a:cubicBezTo>
                    <a:pt x="75" y="1"/>
                    <a:pt x="0" y="81"/>
                    <a:pt x="51" y="149"/>
                  </a:cubicBezTo>
                  <a:cubicBezTo>
                    <a:pt x="393" y="582"/>
                    <a:pt x="713" y="1016"/>
                    <a:pt x="1055" y="1450"/>
                  </a:cubicBezTo>
                  <a:cubicBezTo>
                    <a:pt x="1238" y="1655"/>
                    <a:pt x="1398" y="1861"/>
                    <a:pt x="1580" y="2066"/>
                  </a:cubicBezTo>
                  <a:cubicBezTo>
                    <a:pt x="1717" y="2249"/>
                    <a:pt x="1900" y="2523"/>
                    <a:pt x="2151" y="2614"/>
                  </a:cubicBezTo>
                  <a:cubicBezTo>
                    <a:pt x="2161" y="2616"/>
                    <a:pt x="2170" y="2617"/>
                    <a:pt x="2179" y="2617"/>
                  </a:cubicBezTo>
                  <a:cubicBezTo>
                    <a:pt x="2252" y="2617"/>
                    <a:pt x="2288" y="2538"/>
                    <a:pt x="2288" y="2477"/>
                  </a:cubicBezTo>
                  <a:cubicBezTo>
                    <a:pt x="2265" y="2340"/>
                    <a:pt x="2174" y="2249"/>
                    <a:pt x="2105" y="2134"/>
                  </a:cubicBezTo>
                  <a:cubicBezTo>
                    <a:pt x="2014" y="2020"/>
                    <a:pt x="1946" y="1929"/>
                    <a:pt x="1854" y="1815"/>
                  </a:cubicBezTo>
                  <a:lnTo>
                    <a:pt x="1329" y="1221"/>
                  </a:lnTo>
                  <a:cubicBezTo>
                    <a:pt x="964" y="811"/>
                    <a:pt x="599" y="423"/>
                    <a:pt x="234" y="35"/>
                  </a:cubicBezTo>
                  <a:cubicBezTo>
                    <a:pt x="210" y="11"/>
                    <a:pt x="182" y="1"/>
                    <a:pt x="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1488225" y="4259375"/>
              <a:ext cx="146825" cy="148875"/>
            </a:xfrm>
            <a:custGeom>
              <a:avLst/>
              <a:gdLst/>
              <a:ahLst/>
              <a:cxnLst/>
              <a:rect l="l" t="t" r="r" b="b"/>
              <a:pathLst>
                <a:path w="5873" h="5955" extrusionOk="0">
                  <a:moveTo>
                    <a:pt x="3341" y="1"/>
                  </a:moveTo>
                  <a:cubicBezTo>
                    <a:pt x="3015" y="1"/>
                    <a:pt x="2681" y="67"/>
                    <a:pt x="2357" y="201"/>
                  </a:cubicBezTo>
                  <a:cubicBezTo>
                    <a:pt x="965" y="771"/>
                    <a:pt x="371" y="2232"/>
                    <a:pt x="29" y="3602"/>
                  </a:cubicBezTo>
                  <a:cubicBezTo>
                    <a:pt x="1" y="3743"/>
                    <a:pt x="121" y="3840"/>
                    <a:pt x="227" y="3840"/>
                  </a:cubicBezTo>
                  <a:cubicBezTo>
                    <a:pt x="293" y="3840"/>
                    <a:pt x="354" y="3803"/>
                    <a:pt x="371" y="3716"/>
                  </a:cubicBezTo>
                  <a:cubicBezTo>
                    <a:pt x="645" y="2666"/>
                    <a:pt x="1033" y="1502"/>
                    <a:pt x="1946" y="840"/>
                  </a:cubicBezTo>
                  <a:cubicBezTo>
                    <a:pt x="2358" y="549"/>
                    <a:pt x="2872" y="361"/>
                    <a:pt x="3373" y="361"/>
                  </a:cubicBezTo>
                  <a:cubicBezTo>
                    <a:pt x="3817" y="361"/>
                    <a:pt x="4251" y="509"/>
                    <a:pt x="4594" y="863"/>
                  </a:cubicBezTo>
                  <a:cubicBezTo>
                    <a:pt x="5872" y="2141"/>
                    <a:pt x="5256" y="4766"/>
                    <a:pt x="3590" y="5428"/>
                  </a:cubicBezTo>
                  <a:cubicBezTo>
                    <a:pt x="3380" y="5513"/>
                    <a:pt x="3167" y="5555"/>
                    <a:pt x="2956" y="5555"/>
                  </a:cubicBezTo>
                  <a:cubicBezTo>
                    <a:pt x="2662" y="5555"/>
                    <a:pt x="2372" y="5473"/>
                    <a:pt x="2106" y="5314"/>
                  </a:cubicBezTo>
                  <a:cubicBezTo>
                    <a:pt x="1650" y="5040"/>
                    <a:pt x="1307" y="4560"/>
                    <a:pt x="1376" y="4013"/>
                  </a:cubicBezTo>
                  <a:cubicBezTo>
                    <a:pt x="1403" y="3876"/>
                    <a:pt x="1292" y="3789"/>
                    <a:pt x="1194" y="3789"/>
                  </a:cubicBezTo>
                  <a:cubicBezTo>
                    <a:pt x="1127" y="3789"/>
                    <a:pt x="1065" y="3829"/>
                    <a:pt x="1056" y="3921"/>
                  </a:cubicBezTo>
                  <a:cubicBezTo>
                    <a:pt x="874" y="5017"/>
                    <a:pt x="1878" y="5930"/>
                    <a:pt x="2928" y="5953"/>
                  </a:cubicBezTo>
                  <a:cubicBezTo>
                    <a:pt x="2953" y="5954"/>
                    <a:pt x="2979" y="5954"/>
                    <a:pt x="3004" y="5954"/>
                  </a:cubicBezTo>
                  <a:cubicBezTo>
                    <a:pt x="4133" y="5954"/>
                    <a:pt x="5037" y="4972"/>
                    <a:pt x="5439" y="3990"/>
                  </a:cubicBezTo>
                  <a:cubicBezTo>
                    <a:pt x="5804" y="3054"/>
                    <a:pt x="5758" y="1867"/>
                    <a:pt x="5210" y="1000"/>
                  </a:cubicBezTo>
                  <a:cubicBezTo>
                    <a:pt x="4768" y="336"/>
                    <a:pt x="4074" y="1"/>
                    <a:pt x="3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2286125" y="4422275"/>
              <a:ext cx="16000" cy="81550"/>
            </a:xfrm>
            <a:custGeom>
              <a:avLst/>
              <a:gdLst/>
              <a:ahLst/>
              <a:cxnLst/>
              <a:rect l="l" t="t" r="r" b="b"/>
              <a:pathLst>
                <a:path w="640" h="3262" extrusionOk="0">
                  <a:moveTo>
                    <a:pt x="131" y="1"/>
                  </a:moveTo>
                  <a:cubicBezTo>
                    <a:pt x="78" y="1"/>
                    <a:pt x="23" y="36"/>
                    <a:pt x="23" y="99"/>
                  </a:cubicBezTo>
                  <a:cubicBezTo>
                    <a:pt x="0" y="601"/>
                    <a:pt x="46" y="1126"/>
                    <a:pt x="91" y="1605"/>
                  </a:cubicBezTo>
                  <a:cubicBezTo>
                    <a:pt x="137" y="2107"/>
                    <a:pt x="160" y="2609"/>
                    <a:pt x="251" y="3112"/>
                  </a:cubicBezTo>
                  <a:cubicBezTo>
                    <a:pt x="272" y="3214"/>
                    <a:pt x="352" y="3262"/>
                    <a:pt x="435" y="3262"/>
                  </a:cubicBezTo>
                  <a:cubicBezTo>
                    <a:pt x="536" y="3262"/>
                    <a:pt x="639" y="3191"/>
                    <a:pt x="639" y="3066"/>
                  </a:cubicBezTo>
                  <a:cubicBezTo>
                    <a:pt x="639" y="2564"/>
                    <a:pt x="548" y="2062"/>
                    <a:pt x="479" y="1559"/>
                  </a:cubicBezTo>
                  <a:cubicBezTo>
                    <a:pt x="411" y="1057"/>
                    <a:pt x="365" y="555"/>
                    <a:pt x="228" y="76"/>
                  </a:cubicBezTo>
                  <a:cubicBezTo>
                    <a:pt x="218" y="24"/>
                    <a:pt x="175" y="1"/>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2273000" y="4422350"/>
              <a:ext cx="46200" cy="45875"/>
            </a:xfrm>
            <a:custGeom>
              <a:avLst/>
              <a:gdLst/>
              <a:ahLst/>
              <a:cxnLst/>
              <a:rect l="l" t="t" r="r" b="b"/>
              <a:pathLst>
                <a:path w="1848" h="1835" extrusionOk="0">
                  <a:moveTo>
                    <a:pt x="880" y="1"/>
                  </a:moveTo>
                  <a:cubicBezTo>
                    <a:pt x="853" y="1"/>
                    <a:pt x="826" y="2"/>
                    <a:pt x="799" y="4"/>
                  </a:cubicBezTo>
                  <a:cubicBezTo>
                    <a:pt x="502" y="27"/>
                    <a:pt x="228" y="141"/>
                    <a:pt x="69" y="392"/>
                  </a:cubicBezTo>
                  <a:cubicBezTo>
                    <a:pt x="0" y="477"/>
                    <a:pt x="72" y="562"/>
                    <a:pt x="151" y="562"/>
                  </a:cubicBezTo>
                  <a:cubicBezTo>
                    <a:pt x="177" y="562"/>
                    <a:pt x="205" y="553"/>
                    <a:pt x="228" y="529"/>
                  </a:cubicBezTo>
                  <a:cubicBezTo>
                    <a:pt x="297" y="484"/>
                    <a:pt x="388" y="438"/>
                    <a:pt x="457" y="392"/>
                  </a:cubicBezTo>
                  <a:cubicBezTo>
                    <a:pt x="502" y="392"/>
                    <a:pt x="548" y="369"/>
                    <a:pt x="594" y="347"/>
                  </a:cubicBezTo>
                  <a:lnTo>
                    <a:pt x="662" y="347"/>
                  </a:lnTo>
                  <a:cubicBezTo>
                    <a:pt x="685" y="324"/>
                    <a:pt x="685" y="324"/>
                    <a:pt x="708" y="324"/>
                  </a:cubicBezTo>
                  <a:lnTo>
                    <a:pt x="913" y="324"/>
                  </a:lnTo>
                  <a:cubicBezTo>
                    <a:pt x="936" y="335"/>
                    <a:pt x="930" y="335"/>
                    <a:pt x="924" y="335"/>
                  </a:cubicBezTo>
                  <a:cubicBezTo>
                    <a:pt x="919" y="335"/>
                    <a:pt x="913" y="335"/>
                    <a:pt x="936" y="347"/>
                  </a:cubicBezTo>
                  <a:lnTo>
                    <a:pt x="982" y="347"/>
                  </a:lnTo>
                  <a:cubicBezTo>
                    <a:pt x="1027" y="347"/>
                    <a:pt x="1073" y="369"/>
                    <a:pt x="1118" y="392"/>
                  </a:cubicBezTo>
                  <a:cubicBezTo>
                    <a:pt x="1118" y="392"/>
                    <a:pt x="1139" y="402"/>
                    <a:pt x="1146" y="402"/>
                  </a:cubicBezTo>
                  <a:cubicBezTo>
                    <a:pt x="1149" y="402"/>
                    <a:pt x="1149" y="400"/>
                    <a:pt x="1141" y="392"/>
                  </a:cubicBezTo>
                  <a:lnTo>
                    <a:pt x="1141" y="392"/>
                  </a:lnTo>
                  <a:cubicBezTo>
                    <a:pt x="1164" y="415"/>
                    <a:pt x="1187" y="415"/>
                    <a:pt x="1210" y="438"/>
                  </a:cubicBezTo>
                  <a:cubicBezTo>
                    <a:pt x="1233" y="438"/>
                    <a:pt x="1255" y="461"/>
                    <a:pt x="1278" y="461"/>
                  </a:cubicBezTo>
                  <a:cubicBezTo>
                    <a:pt x="1278" y="484"/>
                    <a:pt x="1301" y="484"/>
                    <a:pt x="1301" y="484"/>
                  </a:cubicBezTo>
                  <a:cubicBezTo>
                    <a:pt x="1324" y="506"/>
                    <a:pt x="1347" y="529"/>
                    <a:pt x="1370" y="529"/>
                  </a:cubicBezTo>
                  <a:cubicBezTo>
                    <a:pt x="1370" y="548"/>
                    <a:pt x="1399" y="581"/>
                    <a:pt x="1399" y="581"/>
                  </a:cubicBezTo>
                  <a:cubicBezTo>
                    <a:pt x="1399" y="581"/>
                    <a:pt x="1397" y="579"/>
                    <a:pt x="1392" y="575"/>
                  </a:cubicBezTo>
                  <a:lnTo>
                    <a:pt x="1392" y="575"/>
                  </a:lnTo>
                  <a:cubicBezTo>
                    <a:pt x="1415" y="598"/>
                    <a:pt x="1438" y="666"/>
                    <a:pt x="1461" y="689"/>
                  </a:cubicBezTo>
                  <a:cubicBezTo>
                    <a:pt x="1461" y="689"/>
                    <a:pt x="1461" y="735"/>
                    <a:pt x="1484" y="758"/>
                  </a:cubicBezTo>
                  <a:cubicBezTo>
                    <a:pt x="1484" y="758"/>
                    <a:pt x="1484" y="780"/>
                    <a:pt x="1484" y="780"/>
                  </a:cubicBezTo>
                  <a:cubicBezTo>
                    <a:pt x="1484" y="797"/>
                    <a:pt x="1484" y="802"/>
                    <a:pt x="1484" y="802"/>
                  </a:cubicBezTo>
                  <a:cubicBezTo>
                    <a:pt x="1484" y="802"/>
                    <a:pt x="1484" y="803"/>
                    <a:pt x="1484" y="803"/>
                  </a:cubicBezTo>
                  <a:cubicBezTo>
                    <a:pt x="1507" y="986"/>
                    <a:pt x="1438" y="1168"/>
                    <a:pt x="1301" y="1305"/>
                  </a:cubicBezTo>
                  <a:cubicBezTo>
                    <a:pt x="1301" y="1328"/>
                    <a:pt x="1278" y="1351"/>
                    <a:pt x="1255" y="1351"/>
                  </a:cubicBezTo>
                  <a:cubicBezTo>
                    <a:pt x="1233" y="1374"/>
                    <a:pt x="1233" y="1374"/>
                    <a:pt x="1233" y="1374"/>
                  </a:cubicBezTo>
                  <a:cubicBezTo>
                    <a:pt x="1221" y="1385"/>
                    <a:pt x="1221" y="1385"/>
                    <a:pt x="1221" y="1385"/>
                  </a:cubicBezTo>
                  <a:cubicBezTo>
                    <a:pt x="1221" y="1385"/>
                    <a:pt x="1221" y="1385"/>
                    <a:pt x="1210" y="1397"/>
                  </a:cubicBezTo>
                  <a:cubicBezTo>
                    <a:pt x="1187" y="1419"/>
                    <a:pt x="1164" y="1419"/>
                    <a:pt x="1141" y="1442"/>
                  </a:cubicBezTo>
                  <a:cubicBezTo>
                    <a:pt x="1118" y="1442"/>
                    <a:pt x="1118" y="1442"/>
                    <a:pt x="1096" y="1465"/>
                  </a:cubicBezTo>
                  <a:cubicBezTo>
                    <a:pt x="1086" y="1470"/>
                    <a:pt x="1082" y="1472"/>
                    <a:pt x="1082" y="1472"/>
                  </a:cubicBezTo>
                  <a:cubicBezTo>
                    <a:pt x="1082" y="1472"/>
                    <a:pt x="1106" y="1459"/>
                    <a:pt x="1098" y="1459"/>
                  </a:cubicBezTo>
                  <a:cubicBezTo>
                    <a:pt x="1095" y="1459"/>
                    <a:pt x="1087" y="1460"/>
                    <a:pt x="1073" y="1465"/>
                  </a:cubicBezTo>
                  <a:cubicBezTo>
                    <a:pt x="1019" y="1492"/>
                    <a:pt x="966" y="1503"/>
                    <a:pt x="912" y="1503"/>
                  </a:cubicBezTo>
                  <a:cubicBezTo>
                    <a:pt x="875" y="1503"/>
                    <a:pt x="837" y="1497"/>
                    <a:pt x="799" y="1488"/>
                  </a:cubicBezTo>
                  <a:cubicBezTo>
                    <a:pt x="708" y="1488"/>
                    <a:pt x="639" y="1511"/>
                    <a:pt x="616" y="1602"/>
                  </a:cubicBezTo>
                  <a:cubicBezTo>
                    <a:pt x="594" y="1693"/>
                    <a:pt x="639" y="1739"/>
                    <a:pt x="708" y="1785"/>
                  </a:cubicBezTo>
                  <a:cubicBezTo>
                    <a:pt x="794" y="1819"/>
                    <a:pt x="879" y="1835"/>
                    <a:pt x="962" y="1835"/>
                  </a:cubicBezTo>
                  <a:cubicBezTo>
                    <a:pt x="1426" y="1835"/>
                    <a:pt x="1807" y="1340"/>
                    <a:pt x="1826" y="894"/>
                  </a:cubicBezTo>
                  <a:cubicBezTo>
                    <a:pt x="1848" y="376"/>
                    <a:pt x="1358" y="1"/>
                    <a:pt x="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2336900" y="4458325"/>
              <a:ext cx="16575" cy="32200"/>
            </a:xfrm>
            <a:custGeom>
              <a:avLst/>
              <a:gdLst/>
              <a:ahLst/>
              <a:cxnLst/>
              <a:rect l="l" t="t" r="r" b="b"/>
              <a:pathLst>
                <a:path w="663" h="1288" extrusionOk="0">
                  <a:moveTo>
                    <a:pt x="464" y="0"/>
                  </a:moveTo>
                  <a:cubicBezTo>
                    <a:pt x="429" y="0"/>
                    <a:pt x="395" y="14"/>
                    <a:pt x="366" y="49"/>
                  </a:cubicBezTo>
                  <a:cubicBezTo>
                    <a:pt x="252" y="186"/>
                    <a:pt x="137" y="368"/>
                    <a:pt x="69" y="551"/>
                  </a:cubicBezTo>
                  <a:cubicBezTo>
                    <a:pt x="46" y="665"/>
                    <a:pt x="23" y="757"/>
                    <a:pt x="23" y="848"/>
                  </a:cubicBezTo>
                  <a:cubicBezTo>
                    <a:pt x="0" y="962"/>
                    <a:pt x="0" y="1099"/>
                    <a:pt x="69" y="1190"/>
                  </a:cubicBezTo>
                  <a:cubicBezTo>
                    <a:pt x="107" y="1247"/>
                    <a:pt x="144" y="1287"/>
                    <a:pt x="207" y="1287"/>
                  </a:cubicBezTo>
                  <a:cubicBezTo>
                    <a:pt x="221" y="1287"/>
                    <a:pt x="235" y="1286"/>
                    <a:pt x="252" y="1281"/>
                  </a:cubicBezTo>
                  <a:cubicBezTo>
                    <a:pt x="320" y="1281"/>
                    <a:pt x="389" y="1236"/>
                    <a:pt x="411" y="1145"/>
                  </a:cubicBezTo>
                  <a:cubicBezTo>
                    <a:pt x="434" y="1053"/>
                    <a:pt x="411" y="962"/>
                    <a:pt x="411" y="871"/>
                  </a:cubicBezTo>
                  <a:cubicBezTo>
                    <a:pt x="411" y="825"/>
                    <a:pt x="411" y="779"/>
                    <a:pt x="411" y="734"/>
                  </a:cubicBezTo>
                  <a:cubicBezTo>
                    <a:pt x="411" y="734"/>
                    <a:pt x="411" y="722"/>
                    <a:pt x="411" y="711"/>
                  </a:cubicBezTo>
                  <a:cubicBezTo>
                    <a:pt x="411" y="688"/>
                    <a:pt x="411" y="665"/>
                    <a:pt x="411" y="642"/>
                  </a:cubicBezTo>
                  <a:cubicBezTo>
                    <a:pt x="434" y="574"/>
                    <a:pt x="457" y="483"/>
                    <a:pt x="480" y="414"/>
                  </a:cubicBezTo>
                  <a:cubicBezTo>
                    <a:pt x="480" y="419"/>
                    <a:pt x="481" y="421"/>
                    <a:pt x="482" y="421"/>
                  </a:cubicBezTo>
                  <a:cubicBezTo>
                    <a:pt x="488" y="421"/>
                    <a:pt x="503" y="391"/>
                    <a:pt x="503" y="391"/>
                  </a:cubicBezTo>
                  <a:cubicBezTo>
                    <a:pt x="503" y="368"/>
                    <a:pt x="525" y="346"/>
                    <a:pt x="525" y="323"/>
                  </a:cubicBezTo>
                  <a:cubicBezTo>
                    <a:pt x="548" y="277"/>
                    <a:pt x="571" y="254"/>
                    <a:pt x="594" y="209"/>
                  </a:cubicBezTo>
                  <a:cubicBezTo>
                    <a:pt x="662" y="123"/>
                    <a:pt x="565" y="0"/>
                    <a:pt x="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1617825" y="4589600"/>
              <a:ext cx="574125" cy="260025"/>
            </a:xfrm>
            <a:custGeom>
              <a:avLst/>
              <a:gdLst/>
              <a:ahLst/>
              <a:cxnLst/>
              <a:rect l="l" t="t" r="r" b="b"/>
              <a:pathLst>
                <a:path w="22965" h="10401" extrusionOk="0">
                  <a:moveTo>
                    <a:pt x="6170" y="1"/>
                  </a:moveTo>
                  <a:cubicBezTo>
                    <a:pt x="4145" y="1"/>
                    <a:pt x="2123" y="299"/>
                    <a:pt x="186" y="915"/>
                  </a:cubicBezTo>
                  <a:cubicBezTo>
                    <a:pt x="0" y="977"/>
                    <a:pt x="57" y="1244"/>
                    <a:pt x="222" y="1244"/>
                  </a:cubicBezTo>
                  <a:cubicBezTo>
                    <a:pt x="239" y="1244"/>
                    <a:pt x="258" y="1241"/>
                    <a:pt x="277" y="1235"/>
                  </a:cubicBezTo>
                  <a:cubicBezTo>
                    <a:pt x="2092" y="689"/>
                    <a:pt x="3981" y="415"/>
                    <a:pt x="5870" y="415"/>
                  </a:cubicBezTo>
                  <a:cubicBezTo>
                    <a:pt x="7616" y="415"/>
                    <a:pt x="9363" y="649"/>
                    <a:pt x="11051" y="1121"/>
                  </a:cubicBezTo>
                  <a:cubicBezTo>
                    <a:pt x="14178" y="2011"/>
                    <a:pt x="17077" y="3723"/>
                    <a:pt x="19359" y="6028"/>
                  </a:cubicBezTo>
                  <a:cubicBezTo>
                    <a:pt x="19999" y="6667"/>
                    <a:pt x="20569" y="7352"/>
                    <a:pt x="21117" y="8059"/>
                  </a:cubicBezTo>
                  <a:cubicBezTo>
                    <a:pt x="21368" y="8425"/>
                    <a:pt x="21619" y="8790"/>
                    <a:pt x="21870" y="9155"/>
                  </a:cubicBezTo>
                  <a:cubicBezTo>
                    <a:pt x="22121" y="9543"/>
                    <a:pt x="22327" y="9954"/>
                    <a:pt x="22578" y="10319"/>
                  </a:cubicBezTo>
                  <a:cubicBezTo>
                    <a:pt x="22618" y="10375"/>
                    <a:pt x="22681" y="10400"/>
                    <a:pt x="22742" y="10400"/>
                  </a:cubicBezTo>
                  <a:cubicBezTo>
                    <a:pt x="22856" y="10400"/>
                    <a:pt x="22965" y="10315"/>
                    <a:pt x="22920" y="10182"/>
                  </a:cubicBezTo>
                  <a:cubicBezTo>
                    <a:pt x="22623" y="9452"/>
                    <a:pt x="22121" y="8767"/>
                    <a:pt x="21665" y="8128"/>
                  </a:cubicBezTo>
                  <a:cubicBezTo>
                    <a:pt x="21185" y="7466"/>
                    <a:pt x="20683" y="6827"/>
                    <a:pt x="20136" y="6211"/>
                  </a:cubicBezTo>
                  <a:cubicBezTo>
                    <a:pt x="19017" y="5001"/>
                    <a:pt x="17762" y="3951"/>
                    <a:pt x="16392" y="3061"/>
                  </a:cubicBezTo>
                  <a:cubicBezTo>
                    <a:pt x="13425" y="1121"/>
                    <a:pt x="9933" y="71"/>
                    <a:pt x="6395" y="2"/>
                  </a:cubicBezTo>
                  <a:cubicBezTo>
                    <a:pt x="6320" y="1"/>
                    <a:pt x="6245" y="1"/>
                    <a:pt x="6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2204975" y="4733600"/>
              <a:ext cx="46925" cy="79800"/>
            </a:xfrm>
            <a:custGeom>
              <a:avLst/>
              <a:gdLst/>
              <a:ahLst/>
              <a:cxnLst/>
              <a:rect l="l" t="t" r="r" b="b"/>
              <a:pathLst>
                <a:path w="1877" h="3192" extrusionOk="0">
                  <a:moveTo>
                    <a:pt x="1407" y="803"/>
                  </a:moveTo>
                  <a:cubicBezTo>
                    <a:pt x="1436" y="988"/>
                    <a:pt x="1384" y="1186"/>
                    <a:pt x="1237" y="1318"/>
                  </a:cubicBezTo>
                  <a:cubicBezTo>
                    <a:pt x="1197" y="1355"/>
                    <a:pt x="1153" y="1384"/>
                    <a:pt x="1108" y="1405"/>
                  </a:cubicBezTo>
                  <a:lnTo>
                    <a:pt x="1108" y="1405"/>
                  </a:lnTo>
                  <a:cubicBezTo>
                    <a:pt x="1183" y="1196"/>
                    <a:pt x="1282" y="995"/>
                    <a:pt x="1407" y="803"/>
                  </a:cubicBezTo>
                  <a:close/>
                  <a:moveTo>
                    <a:pt x="164" y="1"/>
                  </a:moveTo>
                  <a:cubicBezTo>
                    <a:pt x="85" y="1"/>
                    <a:pt x="1" y="69"/>
                    <a:pt x="28" y="177"/>
                  </a:cubicBezTo>
                  <a:cubicBezTo>
                    <a:pt x="99" y="552"/>
                    <a:pt x="181" y="927"/>
                    <a:pt x="263" y="1304"/>
                  </a:cubicBezTo>
                  <a:lnTo>
                    <a:pt x="263" y="1304"/>
                  </a:lnTo>
                  <a:cubicBezTo>
                    <a:pt x="200" y="1326"/>
                    <a:pt x="165" y="1402"/>
                    <a:pt x="210" y="1478"/>
                  </a:cubicBezTo>
                  <a:cubicBezTo>
                    <a:pt x="243" y="1540"/>
                    <a:pt x="285" y="1594"/>
                    <a:pt x="334" y="1638"/>
                  </a:cubicBezTo>
                  <a:lnTo>
                    <a:pt x="334" y="1638"/>
                  </a:lnTo>
                  <a:cubicBezTo>
                    <a:pt x="413" y="2005"/>
                    <a:pt x="487" y="2374"/>
                    <a:pt x="548" y="2746"/>
                  </a:cubicBezTo>
                  <a:lnTo>
                    <a:pt x="548" y="2746"/>
                  </a:lnTo>
                  <a:cubicBezTo>
                    <a:pt x="559" y="2856"/>
                    <a:pt x="575" y="2966"/>
                    <a:pt x="598" y="3075"/>
                  </a:cubicBezTo>
                  <a:cubicBezTo>
                    <a:pt x="618" y="3156"/>
                    <a:pt x="691" y="3192"/>
                    <a:pt x="764" y="3192"/>
                  </a:cubicBezTo>
                  <a:cubicBezTo>
                    <a:pt x="858" y="3192"/>
                    <a:pt x="953" y="3132"/>
                    <a:pt x="941" y="3030"/>
                  </a:cubicBezTo>
                  <a:cubicBezTo>
                    <a:pt x="939" y="3015"/>
                    <a:pt x="938" y="3000"/>
                    <a:pt x="936" y="2985"/>
                  </a:cubicBezTo>
                  <a:lnTo>
                    <a:pt x="936" y="2985"/>
                  </a:lnTo>
                  <a:cubicBezTo>
                    <a:pt x="938" y="2985"/>
                    <a:pt x="939" y="2984"/>
                    <a:pt x="941" y="2984"/>
                  </a:cubicBezTo>
                  <a:cubicBezTo>
                    <a:pt x="938" y="2977"/>
                    <a:pt x="936" y="2969"/>
                    <a:pt x="934" y="2961"/>
                  </a:cubicBezTo>
                  <a:lnTo>
                    <a:pt x="934" y="2961"/>
                  </a:lnTo>
                  <a:cubicBezTo>
                    <a:pt x="899" y="2564"/>
                    <a:pt x="915" y="2171"/>
                    <a:pt x="997" y="1796"/>
                  </a:cubicBezTo>
                  <a:lnTo>
                    <a:pt x="997" y="1796"/>
                  </a:lnTo>
                  <a:cubicBezTo>
                    <a:pt x="1169" y="1768"/>
                    <a:pt x="1336" y="1697"/>
                    <a:pt x="1466" y="1592"/>
                  </a:cubicBezTo>
                  <a:cubicBezTo>
                    <a:pt x="1808" y="1295"/>
                    <a:pt x="1877" y="724"/>
                    <a:pt x="1603" y="336"/>
                  </a:cubicBezTo>
                  <a:cubicBezTo>
                    <a:pt x="1574" y="280"/>
                    <a:pt x="1503" y="241"/>
                    <a:pt x="1436" y="241"/>
                  </a:cubicBezTo>
                  <a:cubicBezTo>
                    <a:pt x="1394" y="241"/>
                    <a:pt x="1355" y="256"/>
                    <a:pt x="1329" y="291"/>
                  </a:cubicBezTo>
                  <a:cubicBezTo>
                    <a:pt x="1045" y="625"/>
                    <a:pt x="829" y="1018"/>
                    <a:pt x="694" y="1437"/>
                  </a:cubicBezTo>
                  <a:lnTo>
                    <a:pt x="694" y="1437"/>
                  </a:lnTo>
                  <a:cubicBezTo>
                    <a:pt x="646" y="1427"/>
                    <a:pt x="598" y="1413"/>
                    <a:pt x="551" y="1396"/>
                  </a:cubicBezTo>
                  <a:lnTo>
                    <a:pt x="551" y="1396"/>
                  </a:lnTo>
                  <a:cubicBezTo>
                    <a:pt x="458" y="967"/>
                    <a:pt x="371" y="537"/>
                    <a:pt x="279" y="108"/>
                  </a:cubicBezTo>
                  <a:cubicBezTo>
                    <a:pt x="269" y="33"/>
                    <a:pt x="218" y="1"/>
                    <a:pt x="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2271875" y="4788900"/>
              <a:ext cx="37500" cy="39225"/>
            </a:xfrm>
            <a:custGeom>
              <a:avLst/>
              <a:gdLst/>
              <a:ahLst/>
              <a:cxnLst/>
              <a:rect l="l" t="t" r="r" b="b"/>
              <a:pathLst>
                <a:path w="1500" h="1569" extrusionOk="0">
                  <a:moveTo>
                    <a:pt x="930" y="0"/>
                  </a:moveTo>
                  <a:cubicBezTo>
                    <a:pt x="541" y="0"/>
                    <a:pt x="183" y="238"/>
                    <a:pt x="45" y="612"/>
                  </a:cubicBezTo>
                  <a:cubicBezTo>
                    <a:pt x="0" y="702"/>
                    <a:pt x="82" y="771"/>
                    <a:pt x="163" y="771"/>
                  </a:cubicBezTo>
                  <a:cubicBezTo>
                    <a:pt x="206" y="771"/>
                    <a:pt x="249" y="751"/>
                    <a:pt x="273" y="704"/>
                  </a:cubicBezTo>
                  <a:cubicBezTo>
                    <a:pt x="342" y="567"/>
                    <a:pt x="456" y="453"/>
                    <a:pt x="593" y="361"/>
                  </a:cubicBezTo>
                  <a:cubicBezTo>
                    <a:pt x="681" y="317"/>
                    <a:pt x="779" y="292"/>
                    <a:pt x="874" y="292"/>
                  </a:cubicBezTo>
                  <a:cubicBezTo>
                    <a:pt x="902" y="292"/>
                    <a:pt x="928" y="294"/>
                    <a:pt x="955" y="298"/>
                  </a:cubicBezTo>
                  <a:lnTo>
                    <a:pt x="955" y="298"/>
                  </a:lnTo>
                  <a:cubicBezTo>
                    <a:pt x="979" y="455"/>
                    <a:pt x="969" y="621"/>
                    <a:pt x="912" y="772"/>
                  </a:cubicBezTo>
                  <a:cubicBezTo>
                    <a:pt x="890" y="863"/>
                    <a:pt x="844" y="955"/>
                    <a:pt x="798" y="1023"/>
                  </a:cubicBezTo>
                  <a:cubicBezTo>
                    <a:pt x="753" y="1115"/>
                    <a:pt x="661" y="1183"/>
                    <a:pt x="593" y="1251"/>
                  </a:cubicBezTo>
                  <a:cubicBezTo>
                    <a:pt x="479" y="1343"/>
                    <a:pt x="547" y="1503"/>
                    <a:pt x="661" y="1525"/>
                  </a:cubicBezTo>
                  <a:cubicBezTo>
                    <a:pt x="733" y="1556"/>
                    <a:pt x="806" y="1569"/>
                    <a:pt x="878" y="1569"/>
                  </a:cubicBezTo>
                  <a:cubicBezTo>
                    <a:pt x="965" y="1569"/>
                    <a:pt x="1053" y="1550"/>
                    <a:pt x="1141" y="1525"/>
                  </a:cubicBezTo>
                  <a:cubicBezTo>
                    <a:pt x="1232" y="1480"/>
                    <a:pt x="1278" y="1434"/>
                    <a:pt x="1346" y="1366"/>
                  </a:cubicBezTo>
                  <a:cubicBezTo>
                    <a:pt x="1415" y="1320"/>
                    <a:pt x="1460" y="1251"/>
                    <a:pt x="1483" y="1160"/>
                  </a:cubicBezTo>
                  <a:cubicBezTo>
                    <a:pt x="1499" y="1079"/>
                    <a:pt x="1434" y="1009"/>
                    <a:pt x="1362" y="1009"/>
                  </a:cubicBezTo>
                  <a:cubicBezTo>
                    <a:pt x="1334" y="1009"/>
                    <a:pt x="1304" y="1020"/>
                    <a:pt x="1278" y="1046"/>
                  </a:cubicBezTo>
                  <a:cubicBezTo>
                    <a:pt x="1255" y="1069"/>
                    <a:pt x="1186" y="1115"/>
                    <a:pt x="1163" y="1137"/>
                  </a:cubicBezTo>
                  <a:cubicBezTo>
                    <a:pt x="1163" y="1160"/>
                    <a:pt x="1141" y="1160"/>
                    <a:pt x="1141" y="1160"/>
                  </a:cubicBezTo>
                  <a:cubicBezTo>
                    <a:pt x="1118" y="1172"/>
                    <a:pt x="1118" y="1172"/>
                    <a:pt x="1121" y="1172"/>
                  </a:cubicBezTo>
                  <a:cubicBezTo>
                    <a:pt x="1124" y="1172"/>
                    <a:pt x="1129" y="1172"/>
                    <a:pt x="1118" y="1183"/>
                  </a:cubicBezTo>
                  <a:lnTo>
                    <a:pt x="1072" y="1183"/>
                  </a:lnTo>
                  <a:cubicBezTo>
                    <a:pt x="1072" y="1183"/>
                    <a:pt x="1071" y="1183"/>
                    <a:pt x="1071" y="1184"/>
                  </a:cubicBezTo>
                  <a:lnTo>
                    <a:pt x="1071" y="1184"/>
                  </a:lnTo>
                  <a:cubicBezTo>
                    <a:pt x="1130" y="1081"/>
                    <a:pt x="1177" y="970"/>
                    <a:pt x="1209" y="863"/>
                  </a:cubicBezTo>
                  <a:cubicBezTo>
                    <a:pt x="1300" y="612"/>
                    <a:pt x="1300" y="361"/>
                    <a:pt x="1209" y="110"/>
                  </a:cubicBezTo>
                  <a:cubicBezTo>
                    <a:pt x="1209" y="65"/>
                    <a:pt x="1163" y="19"/>
                    <a:pt x="1118" y="19"/>
                  </a:cubicBezTo>
                  <a:cubicBezTo>
                    <a:pt x="1055" y="6"/>
                    <a:pt x="992"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74" name="Google Shape;2674;p40"/>
          <p:cNvPicPr preferRelativeResize="0"/>
          <p:nvPr/>
        </p:nvPicPr>
        <p:blipFill rotWithShape="1">
          <a:blip r:embed="rId3">
            <a:alphaModFix/>
          </a:blip>
          <a:srcRect/>
          <a:stretch/>
        </p:blipFill>
        <p:spPr>
          <a:xfrm>
            <a:off x="112395" y="3566544"/>
            <a:ext cx="2018200" cy="1439925"/>
          </a:xfrm>
          <a:prstGeom prst="rect">
            <a:avLst/>
          </a:prstGeom>
          <a:noFill/>
          <a:ln>
            <a:noFill/>
          </a:ln>
        </p:spPr>
      </p:pic>
      <p:pic>
        <p:nvPicPr>
          <p:cNvPr id="2675" name="Google Shape;2675;p40"/>
          <p:cNvPicPr preferRelativeResize="0"/>
          <p:nvPr/>
        </p:nvPicPr>
        <p:blipFill>
          <a:blip r:embed="rId4">
            <a:alphaModFix/>
          </a:blip>
          <a:stretch>
            <a:fillRect/>
          </a:stretch>
        </p:blipFill>
        <p:spPr>
          <a:xfrm rot="1725576">
            <a:off x="6951089" y="455520"/>
            <a:ext cx="2721022" cy="720735"/>
          </a:xfrm>
          <a:prstGeom prst="rect">
            <a:avLst/>
          </a:prstGeom>
          <a:noFill/>
          <a:ln>
            <a:noFill/>
          </a:ln>
        </p:spPr>
      </p:pic>
    </p:spTree>
    <p:extLst>
      <p:ext uri="{BB962C8B-B14F-4D97-AF65-F5344CB8AC3E}">
        <p14:creationId xmlns:p14="http://schemas.microsoft.com/office/powerpoint/2010/main" val="39478063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930"/>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934" name="Google Shape;2934;p50"/>
              <p:cNvSpPr txBox="1">
                <a:spLocks noGrp="1"/>
              </p:cNvSpPr>
              <p:nvPr>
                <p:ph type="subTitle" idx="1"/>
              </p:nvPr>
            </p:nvSpPr>
            <p:spPr>
              <a:xfrm>
                <a:off x="680488" y="3010691"/>
                <a:ext cx="7983733" cy="1232035"/>
              </a:xfrm>
              <a:prstGeom prst="rect">
                <a:avLst/>
              </a:prstGeom>
            </p:spPr>
            <p:txBody>
              <a:bodyPr spcFirstLastPara="1" wrap="square" lIns="91425" tIns="91425" rIns="91425" bIns="91425" anchor="t" anchorCtr="0">
                <a:noAutofit/>
              </a:bodyPr>
              <a:lstStyle/>
              <a:p>
                <a:pPr marL="0" indent="0" algn="just"/>
                <a:r>
                  <a:rPr lang="id-ID" sz="1600" dirty="0">
                    <a:effectLst/>
                    <a:latin typeface="Baloo 2" panose="020B0604020202020204" charset="0"/>
                    <a:ea typeface="Calibri" panose="020F0502020204030204" pitchFamily="34" charset="0"/>
                    <a:cs typeface="Baloo 2" panose="020B0604020202020204" charset="0"/>
                  </a:rPr>
                  <a:t>Ketika kita menerapkan Teorema B, kita katakan kita menghitung limit dengan substitusi. Tidak semua limit dapat dihitung dengan substitusi; tinjau </a:t>
                </a:r>
                <a14:m>
                  <m:oMath xmlns:m="http://schemas.openxmlformats.org/officeDocument/2006/math">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→1</m:t>
                        </m:r>
                      </m:lim>
                    </m:limLow>
                    <m:r>
                      <a:rPr lang="id-ID" sz="1600" i="1">
                        <a:effectLst/>
                        <a:latin typeface="Cambria Math" panose="02040503050406030204" pitchFamily="18" charset="0"/>
                        <a:ea typeface="Calibri" panose="020F0502020204030204" pitchFamily="34" charset="0"/>
                        <a:cs typeface="Times New Roman" panose="02020603050405020304" pitchFamily="18" charset="0"/>
                      </a:rPr>
                      <m:t> </m:t>
                    </m:r>
                    <m:f>
                      <m:f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Pr>
                      <m:num>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600" i="1">
                                <a:effectLst/>
                                <a:latin typeface="Cambria Math" panose="02040503050406030204" pitchFamily="18" charset="0"/>
                                <a:ea typeface="Calibri" panose="020F0502020204030204" pitchFamily="34" charset="0"/>
                                <a:cs typeface="Times New Roman" panose="02020603050405020304" pitchFamily="18" charset="0"/>
                              </a:rPr>
                              <m:t>2</m:t>
                            </m:r>
                          </m:sup>
                        </m:sSup>
                        <m:r>
                          <a:rPr lang="id-ID" sz="1600" i="1">
                            <a:effectLst/>
                            <a:latin typeface="Cambria Math" panose="02040503050406030204" pitchFamily="18" charset="0"/>
                            <a:ea typeface="Calibri" panose="020F0502020204030204" pitchFamily="34" charset="0"/>
                            <a:cs typeface="Times New Roman" panose="02020603050405020304" pitchFamily="18" charset="0"/>
                          </a:rPr>
                          <m:t>−1</m:t>
                        </m:r>
                      </m:num>
                      <m:den>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−1</m:t>
                        </m:r>
                      </m:den>
                    </m:f>
                  </m:oMath>
                </a14:m>
                <a:r>
                  <a:rPr lang="id-ID" sz="1600" dirty="0">
                    <a:effectLst/>
                    <a:latin typeface="Baloo 2" panose="020B0604020202020204" charset="0"/>
                    <a:ea typeface="Times New Roman" panose="02020603050405020304" pitchFamily="18" charset="0"/>
                    <a:cs typeface="Baloo 2" panose="020B0604020202020204" charset="0"/>
                  </a:rPr>
                  <a:t> . Teorema substitusi tidak diterapkan disini karena penyebut adalah 0 ketika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=1</m:t>
                    </m:r>
                  </m:oMath>
                </a14:m>
                <a:r>
                  <a:rPr lang="id-ID" sz="1600" dirty="0">
                    <a:effectLst/>
                    <a:latin typeface="Baloo 2" panose="020B0604020202020204" charset="0"/>
                    <a:ea typeface="Times New Roman" panose="02020603050405020304" pitchFamily="18" charset="0"/>
                    <a:cs typeface="Baloo 2" panose="020B0604020202020204" charset="0"/>
                  </a:rPr>
                  <a:t>, tetapi limit memang ada.</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2934" name="Google Shape;2934;p50"/>
              <p:cNvSpPr txBox="1">
                <a:spLocks noGrp="1" noRot="1" noChangeAspect="1" noMove="1" noResize="1" noEditPoints="1" noAdjustHandles="1" noChangeArrowheads="1" noChangeShapeType="1" noTextEdit="1"/>
              </p:cNvSpPr>
              <p:nvPr>
                <p:ph type="subTitle" idx="1"/>
              </p:nvPr>
            </p:nvSpPr>
            <p:spPr>
              <a:xfrm>
                <a:off x="680488" y="3010691"/>
                <a:ext cx="7983733" cy="1232035"/>
              </a:xfrm>
              <a:prstGeom prst="rect">
                <a:avLst/>
              </a:prstGeom>
              <a:blipFill>
                <a:blip r:embed="rId3"/>
                <a:stretch>
                  <a:fillRect l="-458" r="-382" b="-990"/>
                </a:stretch>
              </a:blipFill>
            </p:spPr>
            <p:txBody>
              <a:bodyPr/>
              <a:lstStyle/>
              <a:p>
                <a:r>
                  <a:rPr lang="id-ID">
                    <a:noFill/>
                  </a:rPr>
                  <a:t> </a:t>
                </a:r>
              </a:p>
            </p:txBody>
          </p:sp>
        </mc:Fallback>
      </mc:AlternateContent>
      <mc:AlternateContent xmlns:mc="http://schemas.openxmlformats.org/markup-compatibility/2006">
        <mc:Choice xmlns:a14="http://schemas.microsoft.com/office/drawing/2010/main" Requires="a14">
          <p:sp>
            <p:nvSpPr>
              <p:cNvPr id="4" name="Text Box 1">
                <a:extLst>
                  <a:ext uri="{FF2B5EF4-FFF2-40B4-BE49-F238E27FC236}">
                    <a16:creationId xmlns:a16="http://schemas.microsoft.com/office/drawing/2014/main" id="{E7F7DD21-0277-4CC0-C51C-3BB85AB2E2DD}"/>
                  </a:ext>
                </a:extLst>
              </p:cNvPr>
              <p:cNvSpPr txBox="1"/>
              <p:nvPr/>
            </p:nvSpPr>
            <p:spPr>
              <a:xfrm>
                <a:off x="720000" y="977625"/>
                <a:ext cx="7904711" cy="1434845"/>
              </a:xfrm>
              <a:prstGeom prst="rect">
                <a:avLst/>
              </a:prstGeom>
              <a:solidFill>
                <a:schemeClr val="lt1"/>
              </a:solidFill>
              <a:ln w="6350">
                <a:solidFill>
                  <a:prstClr val="black"/>
                </a:solid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800"/>
                  </a:spcAft>
                </a:pPr>
                <a:r>
                  <a:rPr lang="id-ID" b="1" dirty="0">
                    <a:effectLst/>
                    <a:latin typeface="Calibri" panose="020F0502020204030204" pitchFamily="34" charset="0"/>
                    <a:ea typeface="Calibri" panose="020F0502020204030204" pitchFamily="34" charset="0"/>
                    <a:cs typeface="Times New Roman" panose="02020603050405020304" pitchFamily="18" charset="0"/>
                  </a:rPr>
                  <a:t>Teorema B </a:t>
                </a:r>
                <a:r>
                  <a:rPr lang="id-ID" dirty="0">
                    <a:effectLst/>
                    <a:latin typeface="Calibri" panose="020F0502020204030204" pitchFamily="34" charset="0"/>
                    <a:ea typeface="Calibri" panose="020F0502020204030204" pitchFamily="34" charset="0"/>
                    <a:cs typeface="Times New Roman" panose="02020603050405020304" pitchFamily="18" charset="0"/>
                  </a:rPr>
                  <a:t>Teorema Substitusi</a:t>
                </a:r>
              </a:p>
              <a:p>
                <a:pPr>
                  <a:lnSpc>
                    <a:spcPct val="115000"/>
                  </a:lnSpc>
                  <a:spcAft>
                    <a:spcPts val="800"/>
                  </a:spcAft>
                </a:pPr>
                <a:r>
                  <a:rPr lang="id-ID" dirty="0">
                    <a:effectLst/>
                    <a:latin typeface="Calibri" panose="020F0502020204030204" pitchFamily="34" charset="0"/>
                    <a:ea typeface="Calibri" panose="020F0502020204030204" pitchFamily="34" charset="0"/>
                    <a:cs typeface="Times New Roman" panose="02020603050405020304" pitchFamily="18" charset="0"/>
                  </a:rPr>
                  <a:t>Jika </a:t>
                </a:r>
                <a14:m>
                  <m:oMath xmlns:m="http://schemas.openxmlformats.org/officeDocument/2006/math">
                    <m:r>
                      <a:rPr lang="id-ID" i="1">
                        <a:effectLst/>
                        <a:latin typeface="Cambria Math" panose="02040503050406030204" pitchFamily="18" charset="0"/>
                        <a:ea typeface="Calibri" panose="020F0502020204030204" pitchFamily="34" charset="0"/>
                        <a:cs typeface="Times New Roman" panose="02020603050405020304" pitchFamily="18" charset="0"/>
                      </a:rPr>
                      <m:t>𝑓</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fungsi rasional atau fungsi polinomial, maka</a:t>
                </a:r>
                <a:endParaRPr lang="id-ID"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800"/>
                  </a:spcAft>
                </a:pPr>
                <a14:m>
                  <m:oMathPara xmlns:m="http://schemas.openxmlformats.org/officeDocument/2006/math">
                    <m:oMathParaPr>
                      <m:jc m:val="centerGroup"/>
                    </m:oMathParaPr>
                    <m:oMath xmlns:m="http://schemas.openxmlformats.org/officeDocument/2006/math">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m:t>
                          </m:r>
                          <m:r>
                            <a:rPr lang="en-US" i="1">
                              <a:effectLst/>
                              <a:latin typeface="Cambria Math" panose="02040503050406030204" pitchFamily="18" charset="0"/>
                              <a:ea typeface="Calibri" panose="020F0502020204030204" pitchFamily="34" charset="0"/>
                              <a:cs typeface="Times New Roman" panose="02020603050405020304" pitchFamily="18" charset="0"/>
                            </a:rPr>
                            <m:t>𝑐</m:t>
                          </m:r>
                        </m:lim>
                      </m:limLow>
                      <m:r>
                        <a:rPr lang="id-ID" i="1">
                          <a:effectLst/>
                          <a:latin typeface="Cambria Math" panose="02040503050406030204" pitchFamily="18" charset="0"/>
                          <a:ea typeface="Calibri" panose="020F0502020204030204" pitchFamily="34" charset="0"/>
                          <a:cs typeface="Times New Roman" panose="02020603050405020304" pitchFamily="18" charset="0"/>
                        </a:rPr>
                        <m:t> </m:t>
                      </m:r>
                      <m:r>
                        <a:rPr lang="id-ID"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𝑓</m:t>
                      </m:r>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𝑐</m:t>
                      </m:r>
                      <m:r>
                        <a:rPr lang="id-ID" i="1">
                          <a:effectLst/>
                          <a:latin typeface="Cambria Math" panose="02040503050406030204" pitchFamily="18" charset="0"/>
                          <a:ea typeface="Calibri" panose="020F0502020204030204" pitchFamily="34" charset="0"/>
                          <a:cs typeface="Times New Roman" panose="02020603050405020304" pitchFamily="18" charset="0"/>
                        </a:rPr>
                        <m:t>)</m:t>
                      </m:r>
                    </m:oMath>
                  </m:oMathPara>
                </a14:m>
                <a:endParaRPr lang="id-ID"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800"/>
                  </a:spcAft>
                </a:pPr>
                <a:r>
                  <a:rPr lang="id-ID" dirty="0">
                    <a:effectLst/>
                    <a:latin typeface="Calibri" panose="020F0502020204030204" pitchFamily="34" charset="0"/>
                    <a:ea typeface="Calibri" panose="020F0502020204030204" pitchFamily="34" charset="0"/>
                    <a:cs typeface="Times New Roman" panose="02020603050405020304" pitchFamily="18" charset="0"/>
                  </a:rPr>
                  <a:t>Asalkan </a:t>
                </a:r>
                <a14:m>
                  <m:oMath xmlns:m="http://schemas.openxmlformats.org/officeDocument/2006/math">
                    <m:r>
                      <a:rPr lang="id-ID"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𝑐</m:t>
                        </m:r>
                      </m:e>
                    </m:d>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terdefinisi. Dalam kasus fungsi rasional, ini bermakna bahwa nilai penyebut pada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𝑐</m:t>
                    </m:r>
                    <m:r>
                      <a:rPr lang="id-ID" i="1">
                        <a:effectLst/>
                        <a:latin typeface="Cambria Math" panose="02040503050406030204" pitchFamily="18" charset="0"/>
                        <a:ea typeface="Times New Roman" panose="02020603050405020304" pitchFamily="18" charset="0"/>
                        <a:cs typeface="Times New Roman" panose="02020603050405020304" pitchFamily="18" charset="0"/>
                      </a:rPr>
                      <m:t> </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tidak nol.</a:t>
                </a:r>
                <a:endParaRPr lang="id-ID"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4" name="Text Box 1">
                <a:extLst>
                  <a:ext uri="{FF2B5EF4-FFF2-40B4-BE49-F238E27FC236}">
                    <a16:creationId xmlns:a16="http://schemas.microsoft.com/office/drawing/2014/main" id="{E7F7DD21-0277-4CC0-C51C-3BB85AB2E2DD}"/>
                  </a:ext>
                </a:extLst>
              </p:cNvPr>
              <p:cNvSpPr txBox="1">
                <a:spLocks noRot="1" noChangeAspect="1" noMove="1" noResize="1" noEditPoints="1" noAdjustHandles="1" noChangeArrowheads="1" noChangeShapeType="1" noTextEdit="1"/>
              </p:cNvSpPr>
              <p:nvPr/>
            </p:nvSpPr>
            <p:spPr>
              <a:xfrm>
                <a:off x="720000" y="977625"/>
                <a:ext cx="7904711" cy="1434845"/>
              </a:xfrm>
              <a:prstGeom prst="rect">
                <a:avLst/>
              </a:prstGeom>
              <a:blipFill>
                <a:blip r:embed="rId4"/>
                <a:stretch>
                  <a:fillRect l="-231" b="-4219"/>
                </a:stretch>
              </a:blipFill>
              <a:ln w="6350">
                <a:solidFill>
                  <a:prstClr val="black"/>
                </a:solidFill>
              </a:ln>
            </p:spPr>
            <p:txBody>
              <a:bodyPr/>
              <a:lstStyle/>
              <a:p>
                <a:r>
                  <a:rPr lang="id-ID">
                    <a:noFill/>
                  </a:rPr>
                  <a:t> </a:t>
                </a:r>
              </a:p>
            </p:txBody>
          </p:sp>
        </mc:Fallback>
      </mc:AlternateContent>
      <p:sp>
        <p:nvSpPr>
          <p:cNvPr id="5" name="Google Shape;2680;p41">
            <a:extLst>
              <a:ext uri="{FF2B5EF4-FFF2-40B4-BE49-F238E27FC236}">
                <a16:creationId xmlns:a16="http://schemas.microsoft.com/office/drawing/2014/main" id="{DDA45C3D-1DF6-DB7F-35FC-E24D4607ECA9}"/>
              </a:ext>
            </a:extLst>
          </p:cNvPr>
          <p:cNvSpPr txBox="1">
            <a:spLocks/>
          </p:cNvSpPr>
          <p:nvPr/>
        </p:nvSpPr>
        <p:spPr>
          <a:xfrm>
            <a:off x="720000" y="225979"/>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4800"/>
              <a:buFont typeface="Patrick Hand"/>
              <a:buNone/>
              <a:defRPr sz="36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pPr algn="ctr"/>
            <a:r>
              <a:rPr lang="id-ID" dirty="0">
                <a:latin typeface="Dubai" panose="020B0503030403030204" pitchFamily="34" charset="-78"/>
                <a:cs typeface="Dubai" panose="020B0503030403030204" pitchFamily="34" charset="-78"/>
              </a:rPr>
              <a:t>Teorema Substitusi</a:t>
            </a:r>
          </a:p>
        </p:txBody>
      </p:sp>
      <p:sp>
        <p:nvSpPr>
          <p:cNvPr id="6" name="Google Shape;2776;p46">
            <a:extLst>
              <a:ext uri="{FF2B5EF4-FFF2-40B4-BE49-F238E27FC236}">
                <a16:creationId xmlns:a16="http://schemas.microsoft.com/office/drawing/2014/main" id="{D775538C-5912-FC56-0702-3E3F33A6B9D8}"/>
              </a:ext>
            </a:extLst>
          </p:cNvPr>
          <p:cNvSpPr txBox="1">
            <a:spLocks/>
          </p:cNvSpPr>
          <p:nvPr/>
        </p:nvSpPr>
        <p:spPr>
          <a:xfrm>
            <a:off x="680489" y="2609681"/>
            <a:ext cx="4275334" cy="492600"/>
          </a:xfrm>
          <a:prstGeom prst="rect">
            <a:avLst/>
          </a:prstGeom>
          <a:noFill/>
          <a:ln>
            <a:noFill/>
          </a:ln>
        </p:spPr>
        <p:txBody>
          <a:bodyPr spcFirstLastPara="1" wrap="square" lIns="0" tIns="91425" rIns="0" bIns="91425" anchor="b"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id-ID" sz="2000" dirty="0">
                <a:latin typeface="Candara" panose="020E0502030303020204" pitchFamily="34" charset="0"/>
              </a:rPr>
              <a:t>Perhitungan Limit “dengan Substitusi”</a:t>
            </a:r>
            <a:endParaRPr lang="fi-FI" sz="2000" dirty="0">
              <a:latin typeface="Candara" panose="020E0502030303020204" pitchFamily="34" charset="0"/>
            </a:endParaRPr>
          </a:p>
        </p:txBody>
      </p:sp>
    </p:spTree>
    <p:extLst>
      <p:ext uri="{BB962C8B-B14F-4D97-AF65-F5344CB8AC3E}">
        <p14:creationId xmlns:p14="http://schemas.microsoft.com/office/powerpoint/2010/main" val="111538275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10"/>
        <p:cNvGrpSpPr/>
        <p:nvPr/>
      </p:nvGrpSpPr>
      <p:grpSpPr>
        <a:xfrm>
          <a:off x="0" y="0"/>
          <a:ext cx="0" cy="0"/>
          <a:chOff x="0" y="0"/>
          <a:chExt cx="0" cy="0"/>
        </a:xfrm>
      </p:grpSpPr>
      <p:sp>
        <p:nvSpPr>
          <p:cNvPr id="3111" name="Google Shape;3111;p58"/>
          <p:cNvSpPr txBox="1">
            <a:spLocks noGrp="1"/>
          </p:cNvSpPr>
          <p:nvPr>
            <p:ph type="title"/>
          </p:nvPr>
        </p:nvSpPr>
        <p:spPr>
          <a:xfrm>
            <a:off x="3110888" y="1553038"/>
            <a:ext cx="4394100" cy="121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id-ID" dirty="0">
                <a:latin typeface="Candara" panose="020E0502030303020204" pitchFamily="34" charset="0"/>
              </a:rPr>
              <a:t>Teorema Apit</a:t>
            </a:r>
            <a:r>
              <a:rPr lang="en" dirty="0">
                <a:latin typeface="Candara" panose="020E0502030303020204" pitchFamily="34" charset="0"/>
              </a:rPr>
              <a:t> </a:t>
            </a:r>
            <a:endParaRPr dirty="0">
              <a:latin typeface="Candara" panose="020E0502030303020204" pitchFamily="34" charset="0"/>
            </a:endParaRPr>
          </a:p>
        </p:txBody>
      </p:sp>
      <p:sp>
        <p:nvSpPr>
          <p:cNvPr id="3112" name="Google Shape;3112;p58"/>
          <p:cNvSpPr txBox="1">
            <a:spLocks noGrp="1"/>
          </p:cNvSpPr>
          <p:nvPr>
            <p:ph type="title" idx="2"/>
          </p:nvPr>
        </p:nvSpPr>
        <p:spPr>
          <a:xfrm>
            <a:off x="1639000" y="1926144"/>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a:t>
            </a:r>
            <a:r>
              <a:rPr lang="id-ID" dirty="0"/>
              <a:t>5</a:t>
            </a:r>
            <a:endParaRPr dirty="0"/>
          </a:p>
        </p:txBody>
      </p:sp>
      <p:sp>
        <p:nvSpPr>
          <p:cNvPr id="3113" name="Google Shape;3113;p58"/>
          <p:cNvSpPr txBox="1">
            <a:spLocks noGrp="1"/>
          </p:cNvSpPr>
          <p:nvPr>
            <p:ph type="subTitle" idx="1"/>
          </p:nvPr>
        </p:nvSpPr>
        <p:spPr>
          <a:xfrm>
            <a:off x="3110875" y="2768350"/>
            <a:ext cx="4394100" cy="37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3114" name="Google Shape;3114;p58"/>
          <p:cNvSpPr/>
          <p:nvPr/>
        </p:nvSpPr>
        <p:spPr>
          <a:xfrm>
            <a:off x="1639009" y="1722094"/>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15" name="Google Shape;3115;p58"/>
          <p:cNvPicPr preferRelativeResize="0"/>
          <p:nvPr/>
        </p:nvPicPr>
        <p:blipFill>
          <a:blip r:embed="rId3">
            <a:alphaModFix/>
          </a:blip>
          <a:stretch>
            <a:fillRect/>
          </a:stretch>
        </p:blipFill>
        <p:spPr>
          <a:xfrm>
            <a:off x="7582862" y="4045469"/>
            <a:ext cx="742950" cy="937394"/>
          </a:xfrm>
          <a:prstGeom prst="rect">
            <a:avLst/>
          </a:prstGeom>
          <a:noFill/>
          <a:ln>
            <a:noFill/>
          </a:ln>
        </p:spPr>
      </p:pic>
      <p:pic>
        <p:nvPicPr>
          <p:cNvPr id="3116" name="Google Shape;3116;p58"/>
          <p:cNvPicPr preferRelativeResize="0"/>
          <p:nvPr/>
        </p:nvPicPr>
        <p:blipFill>
          <a:blip r:embed="rId4">
            <a:alphaModFix/>
          </a:blip>
          <a:stretch>
            <a:fillRect/>
          </a:stretch>
        </p:blipFill>
        <p:spPr>
          <a:xfrm rot="7906156">
            <a:off x="-1234461" y="832183"/>
            <a:ext cx="2721022" cy="720735"/>
          </a:xfrm>
          <a:prstGeom prst="rect">
            <a:avLst/>
          </a:prstGeom>
          <a:noFill/>
          <a:ln>
            <a:noFill/>
          </a:ln>
        </p:spPr>
      </p:pic>
    </p:spTree>
    <p:extLst>
      <p:ext uri="{BB962C8B-B14F-4D97-AF65-F5344CB8AC3E}">
        <p14:creationId xmlns:p14="http://schemas.microsoft.com/office/powerpoint/2010/main" val="14187269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86"/>
        <p:cNvGrpSpPr/>
        <p:nvPr/>
      </p:nvGrpSpPr>
      <p:grpSpPr>
        <a:xfrm>
          <a:off x="0" y="0"/>
          <a:ext cx="0" cy="0"/>
          <a:chOff x="0" y="0"/>
          <a:chExt cx="0" cy="0"/>
        </a:xfrm>
      </p:grpSpPr>
      <p:sp>
        <p:nvSpPr>
          <p:cNvPr id="2687" name="Google Shape;2687;p42"/>
          <p:cNvSpPr txBox="1">
            <a:spLocks noGrp="1"/>
          </p:cNvSpPr>
          <p:nvPr>
            <p:ph type="title"/>
          </p:nvPr>
        </p:nvSpPr>
        <p:spPr>
          <a:xfrm>
            <a:off x="1421151" y="3267154"/>
            <a:ext cx="1627994" cy="35277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sz="1600" dirty="0" err="1"/>
              <a:t>Penyelesaian</a:t>
            </a:r>
            <a:endParaRPr sz="1600" dirty="0"/>
          </a:p>
        </p:txBody>
      </p:sp>
      <p:grpSp>
        <p:nvGrpSpPr>
          <p:cNvPr id="2689" name="Google Shape;2689;p42"/>
          <p:cNvGrpSpPr/>
          <p:nvPr/>
        </p:nvGrpSpPr>
        <p:grpSpPr>
          <a:xfrm rot="-590589">
            <a:off x="170604" y="3894018"/>
            <a:ext cx="1437715" cy="1115736"/>
            <a:chOff x="1537450" y="2399850"/>
            <a:chExt cx="1045425" cy="811300"/>
          </a:xfrm>
        </p:grpSpPr>
        <p:sp>
          <p:nvSpPr>
            <p:cNvPr id="2690" name="Google Shape;2690;p4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2"/>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2"/>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2"/>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2"/>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2"/>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2"/>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2"/>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2"/>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2"/>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2"/>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2"/>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2"/>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2"/>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2"/>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2"/>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2"/>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2"/>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2"/>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2"/>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2"/>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2"/>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mc:Choice xmlns:a14="http://schemas.microsoft.com/office/drawing/2010/main" Requires="a14">
          <p:sp>
            <p:nvSpPr>
              <p:cNvPr id="3" name="Text Box 5">
                <a:extLst>
                  <a:ext uri="{FF2B5EF4-FFF2-40B4-BE49-F238E27FC236}">
                    <a16:creationId xmlns:a16="http://schemas.microsoft.com/office/drawing/2014/main" id="{169FDF11-C4C3-CF43-BF60-8A0C10FDDBC2}"/>
                  </a:ext>
                </a:extLst>
              </p:cNvPr>
              <p:cNvSpPr txBox="1">
                <a:spLocks noGrp="1"/>
              </p:cNvSpPr>
              <p:nvPr>
                <p:ph type="subTitle" idx="1"/>
              </p:nvPr>
            </p:nvSpPr>
            <p:spPr>
              <a:xfrm>
                <a:off x="961414" y="969905"/>
                <a:ext cx="7542397" cy="1125672"/>
              </a:xfrm>
              <a:prstGeom prst="rect">
                <a:avLst/>
              </a:prstGeom>
              <a:solidFill>
                <a:schemeClr val="lt1"/>
              </a:solidFill>
              <a:ln w="6350">
                <a:solidFill>
                  <a:prstClr val="black"/>
                </a:solid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139700" indent="0">
                  <a:lnSpc>
                    <a:spcPct val="115000"/>
                  </a:lnSpc>
                  <a:spcAft>
                    <a:spcPts val="800"/>
                  </a:spcAft>
                  <a:buNone/>
                </a:pPr>
                <a:r>
                  <a:rPr lang="id-ID" b="1" dirty="0">
                    <a:effectLst/>
                    <a:latin typeface="Calibri" panose="020F0502020204030204" pitchFamily="34" charset="0"/>
                    <a:ea typeface="Calibri" panose="020F0502020204030204" pitchFamily="34" charset="0"/>
                    <a:cs typeface="Times New Roman" panose="02020603050405020304" pitchFamily="18" charset="0"/>
                  </a:rPr>
                  <a:t>Teorema D </a:t>
                </a:r>
                <a:r>
                  <a:rPr lang="id-ID" dirty="0">
                    <a:effectLst/>
                    <a:latin typeface="Calibri" panose="020F0502020204030204" pitchFamily="34" charset="0"/>
                    <a:ea typeface="Calibri" panose="020F0502020204030204" pitchFamily="34" charset="0"/>
                    <a:cs typeface="Times New Roman" panose="02020603050405020304" pitchFamily="18" charset="0"/>
                  </a:rPr>
                  <a:t>Teorema Apit (</a:t>
                </a:r>
                <a:r>
                  <a:rPr lang="id-ID" i="1" dirty="0">
                    <a:effectLst/>
                    <a:latin typeface="Calibri" panose="020F0502020204030204" pitchFamily="34" charset="0"/>
                    <a:ea typeface="Calibri" panose="020F0502020204030204" pitchFamily="34" charset="0"/>
                    <a:cs typeface="Times New Roman" panose="02020603050405020304" pitchFamily="18" charset="0"/>
                  </a:rPr>
                  <a:t>Sequeeze Teorem</a:t>
                </a:r>
                <a:r>
                  <a:rPr lang="id-ID" dirty="0">
                    <a:effectLst/>
                    <a:latin typeface="Calibri" panose="020F0502020204030204" pitchFamily="34" charset="0"/>
                    <a:ea typeface="Calibri" panose="020F0502020204030204" pitchFamily="34" charset="0"/>
                    <a:cs typeface="Times New Roman" panose="02020603050405020304" pitchFamily="18" charset="0"/>
                  </a:rPr>
                  <a:t>)</a:t>
                </a:r>
              </a:p>
              <a:p>
                <a:pPr marL="139700" indent="0" algn="just">
                  <a:lnSpc>
                    <a:spcPct val="115000"/>
                  </a:lnSpc>
                  <a:spcAft>
                    <a:spcPts val="800"/>
                  </a:spcAft>
                  <a:buNone/>
                </a:pPr>
                <a:r>
                  <a:rPr lang="id-ID" dirty="0">
                    <a:effectLst/>
                    <a:latin typeface="Calibri" panose="020F0502020204030204" pitchFamily="34" charset="0"/>
                    <a:ea typeface="Calibri" panose="020F0502020204030204" pitchFamily="34" charset="0"/>
                    <a:cs typeface="Times New Roman" panose="02020603050405020304" pitchFamily="18" charset="0"/>
                  </a:rPr>
                  <a:t>Misalkan </a:t>
                </a:r>
                <a14:m>
                  <m:oMath xmlns:m="http://schemas.openxmlformats.org/officeDocument/2006/math">
                    <m:r>
                      <a:rPr lang="id-ID" i="1">
                        <a:effectLst/>
                        <a:latin typeface="Cambria Math" panose="02040503050406030204" pitchFamily="18" charset="0"/>
                        <a:ea typeface="Calibri" panose="020F0502020204030204" pitchFamily="34" charset="0"/>
                        <a:cs typeface="Times New Roman" panose="02020603050405020304" pitchFamily="18" charset="0"/>
                      </a:rPr>
                      <m:t>𝑓</m:t>
                    </m:r>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𝑔</m:t>
                    </m:r>
                    <m:r>
                      <a:rPr lang="id-ID"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dan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h</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adalah fungsi yang memenuhi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𝑓</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r>
                      <a:rPr lang="id-ID"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r>
                      <a:rPr lang="id-ID" i="1">
                        <a:effectLst/>
                        <a:latin typeface="Cambria Math" panose="02040503050406030204" pitchFamily="18" charset="0"/>
                        <a:ea typeface="Times New Roman" panose="02020603050405020304" pitchFamily="18" charset="0"/>
                        <a:cs typeface="Times New Roman" panose="02020603050405020304" pitchFamily="18" charset="0"/>
                      </a:rPr>
                      <m:t>𝑔</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r>
                      <a:rPr lang="id-ID"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r>
                      <a:rPr lang="id-ID" i="1">
                        <a:effectLst/>
                        <a:latin typeface="Cambria Math" panose="02040503050406030204" pitchFamily="18" charset="0"/>
                        <a:ea typeface="Times New Roman" panose="02020603050405020304" pitchFamily="18" charset="0"/>
                        <a:cs typeface="Times New Roman" panose="02020603050405020304" pitchFamily="18" charset="0"/>
                      </a:rPr>
                      <m:t>h</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r>
                      <a:rPr lang="id-ID"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i="1">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untuk semua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𝑥</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dekat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terkecuali mungkin pada </a:t>
                </a:r>
                <a14:m>
                  <m:oMath xmlns:m="http://schemas.openxmlformats.org/officeDocument/2006/math">
                    <m:r>
                      <a:rPr lang="id-ID"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Jika </a:t>
                </a:r>
                <a14:m>
                  <m:oMath xmlns:m="http://schemas.openxmlformats.org/officeDocument/2006/math">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m:t>
                        </m:r>
                        <m:r>
                          <a:rPr lang="en-US" i="1">
                            <a:effectLst/>
                            <a:latin typeface="Cambria Math" panose="02040503050406030204" pitchFamily="18" charset="0"/>
                            <a:ea typeface="Calibri" panose="020F0502020204030204" pitchFamily="34" charset="0"/>
                            <a:cs typeface="Times New Roman" panose="02020603050405020304" pitchFamily="18" charset="0"/>
                          </a:rPr>
                          <m:t>𝑐</m:t>
                        </m:r>
                      </m:lim>
                    </m:limLow>
                    <m:r>
                      <a:rPr lang="id-ID" i="1">
                        <a:effectLst/>
                        <a:latin typeface="Cambria Math" panose="02040503050406030204" pitchFamily="18" charset="0"/>
                        <a:ea typeface="Calibri" panose="020F0502020204030204" pitchFamily="34" charset="0"/>
                        <a:cs typeface="Times New Roman" panose="02020603050405020304" pitchFamily="18" charset="0"/>
                      </a:rPr>
                      <m:t> </m:t>
                    </m:r>
                    <m:r>
                      <a:rPr lang="id-ID"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i="1">
                        <a:effectLst/>
                        <a:latin typeface="Cambria Math" panose="02040503050406030204" pitchFamily="18" charset="0"/>
                        <a:ea typeface="Calibri" panose="020F0502020204030204" pitchFamily="34" charset="0"/>
                        <a:cs typeface="Times New Roman" panose="02020603050405020304" pitchFamily="18" charset="0"/>
                      </a:rPr>
                      <m:t>=</m:t>
                    </m:r>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m:t>
                        </m:r>
                        <m:r>
                          <a:rPr lang="en-US" i="1">
                            <a:effectLst/>
                            <a:latin typeface="Cambria Math" panose="02040503050406030204" pitchFamily="18" charset="0"/>
                            <a:ea typeface="Calibri" panose="020F0502020204030204" pitchFamily="34" charset="0"/>
                            <a:cs typeface="Times New Roman" panose="02020603050405020304" pitchFamily="18" charset="0"/>
                          </a:rPr>
                          <m:t>𝑐</m:t>
                        </m:r>
                      </m:lim>
                    </m:limLow>
                    <m:r>
                      <a:rPr lang="id-ID" i="1">
                        <a:effectLst/>
                        <a:latin typeface="Cambria Math" panose="02040503050406030204" pitchFamily="18" charset="0"/>
                        <a:ea typeface="Calibri" panose="020F0502020204030204" pitchFamily="34" charset="0"/>
                        <a:cs typeface="Times New Roman" panose="02020603050405020304" pitchFamily="18" charset="0"/>
                      </a:rPr>
                      <m:t> </m:t>
                    </m:r>
                    <m:r>
                      <a:rPr lang="id-ID" i="1">
                        <a:effectLst/>
                        <a:latin typeface="Cambria Math" panose="02040503050406030204" pitchFamily="18" charset="0"/>
                        <a:ea typeface="Calibri" panose="020F0502020204030204" pitchFamily="34" charset="0"/>
                        <a:cs typeface="Times New Roman" panose="02020603050405020304" pitchFamily="18" charset="0"/>
                      </a:rPr>
                      <m:t>h</m:t>
                    </m:r>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dirty="0">
                    <a:effectLst/>
                    <a:latin typeface="Calibri" panose="020F0502020204030204" pitchFamily="34" charset="0"/>
                    <a:ea typeface="Times New Roman" panose="02020603050405020304" pitchFamily="18" charset="0"/>
                    <a:cs typeface="Times New Roman" panose="02020603050405020304" pitchFamily="18" charset="0"/>
                  </a:rPr>
                  <a:t> maka </a:t>
                </a:r>
                <a14:m>
                  <m:oMath xmlns:m="http://schemas.openxmlformats.org/officeDocument/2006/math">
                    <m:limLow>
                      <m:limLowPr>
                        <m:ctrlPr>
                          <a:rPr lang="id-ID"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a:effectLst/>
                            <a:latin typeface="Cambria Math" panose="02040503050406030204" pitchFamily="18" charset="0"/>
                            <a:ea typeface="Calibri" panose="020F0502020204030204" pitchFamily="34" charset="0"/>
                            <a:cs typeface="Times New Roman" panose="02020603050405020304" pitchFamily="18" charset="0"/>
                          </a:rPr>
                          <m:t>lim</m:t>
                        </m:r>
                      </m:e>
                      <m:lim>
                        <m:r>
                          <a:rPr lang="en-US" i="1">
                            <a:effectLst/>
                            <a:latin typeface="Cambria Math" panose="02040503050406030204" pitchFamily="18" charset="0"/>
                            <a:ea typeface="Calibri" panose="020F0502020204030204" pitchFamily="34" charset="0"/>
                            <a:cs typeface="Times New Roman" panose="02020603050405020304" pitchFamily="18" charset="0"/>
                          </a:rPr>
                          <m:t>𝑥</m:t>
                        </m:r>
                        <m:r>
                          <a:rPr lang="en-US" i="1">
                            <a:effectLst/>
                            <a:latin typeface="Cambria Math" panose="02040503050406030204" pitchFamily="18" charset="0"/>
                            <a:ea typeface="Calibri" panose="020F0502020204030204" pitchFamily="34" charset="0"/>
                            <a:cs typeface="Times New Roman" panose="02020603050405020304" pitchFamily="18" charset="0"/>
                          </a:rPr>
                          <m:t>→</m:t>
                        </m:r>
                        <m:r>
                          <a:rPr lang="en-US" i="1">
                            <a:effectLst/>
                            <a:latin typeface="Cambria Math" panose="02040503050406030204" pitchFamily="18" charset="0"/>
                            <a:ea typeface="Calibri" panose="020F0502020204030204" pitchFamily="34" charset="0"/>
                            <a:cs typeface="Times New Roman" panose="02020603050405020304" pitchFamily="18" charset="0"/>
                          </a:rPr>
                          <m:t>𝑐</m:t>
                        </m:r>
                      </m:lim>
                    </m:limLow>
                    <m:r>
                      <a:rPr lang="id-ID" i="1">
                        <a:effectLst/>
                        <a:latin typeface="Cambria Math" panose="02040503050406030204" pitchFamily="18" charset="0"/>
                        <a:ea typeface="Calibri" panose="020F0502020204030204" pitchFamily="34" charset="0"/>
                        <a:cs typeface="Times New Roman" panose="02020603050405020304" pitchFamily="18" charset="0"/>
                      </a:rPr>
                      <m:t> </m:t>
                    </m:r>
                    <m:r>
                      <a:rPr lang="id-ID" i="1">
                        <a:effectLst/>
                        <a:latin typeface="Cambria Math" panose="02040503050406030204" pitchFamily="18" charset="0"/>
                        <a:ea typeface="Calibri" panose="020F0502020204030204" pitchFamily="34" charset="0"/>
                        <a:cs typeface="Times New Roman" panose="02020603050405020304" pitchFamily="18" charset="0"/>
                      </a:rPr>
                      <m:t>𝑔</m:t>
                    </m:r>
                    <m:d>
                      <m:dPr>
                        <m:ctrlPr>
                          <a:rPr lang="id-ID" i="1">
                            <a:effectLst/>
                            <a:latin typeface="Cambria Math" panose="02040503050406030204" pitchFamily="18" charset="0"/>
                            <a:ea typeface="Calibri" panose="020F0502020204030204" pitchFamily="34" charset="0"/>
                            <a:cs typeface="Times New Roman" panose="02020603050405020304" pitchFamily="18" charset="0"/>
                          </a:rPr>
                        </m:ctrlPr>
                      </m:dPr>
                      <m:e>
                        <m:r>
                          <a:rPr lang="id-ID"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i="1">
                        <a:effectLst/>
                        <a:latin typeface="Cambria Math" panose="02040503050406030204" pitchFamily="18" charset="0"/>
                        <a:ea typeface="Calibri" panose="020F0502020204030204" pitchFamily="34" charset="0"/>
                        <a:cs typeface="Times New Roman" panose="02020603050405020304" pitchFamily="18" charset="0"/>
                      </a:rPr>
                      <m:t>=</m:t>
                    </m:r>
                    <m:r>
                      <a:rPr lang="id-ID" i="1">
                        <a:effectLst/>
                        <a:latin typeface="Cambria Math" panose="02040503050406030204" pitchFamily="18" charset="0"/>
                        <a:ea typeface="Calibri" panose="020F0502020204030204" pitchFamily="34" charset="0"/>
                        <a:cs typeface="Times New Roman" panose="02020603050405020304" pitchFamily="18" charset="0"/>
                      </a:rPr>
                      <m:t>𝐿</m:t>
                    </m:r>
                  </m:oMath>
                </a14:m>
                <a:endParaRPr lang="id-ID"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3" name="Text Box 5">
                <a:extLst>
                  <a:ext uri="{FF2B5EF4-FFF2-40B4-BE49-F238E27FC236}">
                    <a16:creationId xmlns:a16="http://schemas.microsoft.com/office/drawing/2014/main" id="{169FDF11-C4C3-CF43-BF60-8A0C10FDDBC2}"/>
                  </a:ext>
                </a:extLst>
              </p:cNvPr>
              <p:cNvSpPr txBox="1">
                <a:spLocks noGrp="1" noRot="1" noChangeAspect="1" noMove="1" noResize="1" noEditPoints="1" noAdjustHandles="1" noChangeArrowheads="1" noChangeShapeType="1" noTextEdit="1"/>
              </p:cNvSpPr>
              <p:nvPr>
                <p:ph type="subTitle" idx="1"/>
              </p:nvPr>
            </p:nvSpPr>
            <p:spPr>
              <a:xfrm>
                <a:off x="961414" y="969905"/>
                <a:ext cx="7542397" cy="1125672"/>
              </a:xfrm>
              <a:prstGeom prst="rect">
                <a:avLst/>
              </a:prstGeom>
              <a:blipFill>
                <a:blip r:embed="rId3"/>
                <a:stretch>
                  <a:fillRect r="-162"/>
                </a:stretch>
              </a:blipFill>
              <a:ln w="6350">
                <a:solidFill>
                  <a:prstClr val="black"/>
                </a:solidFill>
              </a:ln>
            </p:spPr>
            <p:txBody>
              <a:bodyPr/>
              <a:lstStyle/>
              <a:p>
                <a:r>
                  <a:rPr lang="id-ID">
                    <a:noFill/>
                  </a:rPr>
                  <a:t> </a:t>
                </a:r>
              </a:p>
            </p:txBody>
          </p:sp>
        </mc:Fallback>
      </mc:AlternateContent>
      <p:sp>
        <p:nvSpPr>
          <p:cNvPr id="4" name="Google Shape;2680;p41">
            <a:extLst>
              <a:ext uri="{FF2B5EF4-FFF2-40B4-BE49-F238E27FC236}">
                <a16:creationId xmlns:a16="http://schemas.microsoft.com/office/drawing/2014/main" id="{76C81C1E-A72B-330A-8E51-3893AEE75202}"/>
              </a:ext>
            </a:extLst>
          </p:cNvPr>
          <p:cNvSpPr txBox="1">
            <a:spLocks/>
          </p:cNvSpPr>
          <p:nvPr/>
        </p:nvSpPr>
        <p:spPr>
          <a:xfrm>
            <a:off x="720000" y="225979"/>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4800"/>
              <a:buFont typeface="Patrick Hand"/>
              <a:buNone/>
              <a:defRPr sz="36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pPr algn="ctr"/>
            <a:r>
              <a:rPr lang="id-ID" dirty="0">
                <a:latin typeface="Dubai" panose="020B0503030403030204" pitchFamily="34" charset="-78"/>
                <a:cs typeface="Dubai" panose="020B0503030403030204" pitchFamily="34" charset="-78"/>
              </a:rPr>
              <a:t>Teorema Apit</a:t>
            </a:r>
          </a:p>
        </p:txBody>
      </p:sp>
      <mc:AlternateContent xmlns:mc="http://schemas.openxmlformats.org/markup-compatibility/2006">
        <mc:Choice xmlns:a14="http://schemas.microsoft.com/office/drawing/2010/main" Requires="a14">
          <p:sp>
            <p:nvSpPr>
              <p:cNvPr id="6" name="TextBox 5">
                <a:extLst>
                  <a:ext uri="{FF2B5EF4-FFF2-40B4-BE49-F238E27FC236}">
                    <a16:creationId xmlns:a16="http://schemas.microsoft.com/office/drawing/2014/main" id="{EC388910-F50F-FD52-83AF-862E3D4E4959}"/>
                  </a:ext>
                </a:extLst>
              </p:cNvPr>
              <p:cNvSpPr txBox="1"/>
              <p:nvPr/>
            </p:nvSpPr>
            <p:spPr>
              <a:xfrm>
                <a:off x="402381" y="2446843"/>
                <a:ext cx="8136239" cy="860492"/>
              </a:xfrm>
              <a:prstGeom prst="rect">
                <a:avLst/>
              </a:prstGeom>
              <a:noFill/>
            </p:spPr>
            <p:txBody>
              <a:bodyPr wrap="square">
                <a:spAutoFit/>
              </a:bodyPr>
              <a:lstStyle/>
              <a:p>
                <a:pPr marL="457200" algn="just">
                  <a:lnSpc>
                    <a:spcPct val="115000"/>
                  </a:lnSpc>
                  <a:spcAft>
                    <a:spcPts val="800"/>
                  </a:spcAft>
                </a:pPr>
                <a:r>
                  <a:rPr lang="id-ID" sz="1400" dirty="0">
                    <a:effectLst/>
                    <a:latin typeface="Baloo 2" panose="020B0604020202020204" charset="0"/>
                    <a:ea typeface="Calibri" panose="020F0502020204030204" pitchFamily="34" charset="0"/>
                    <a:cs typeface="Baloo 2" panose="020B0604020202020204" charset="0"/>
                  </a:rPr>
                  <a:t>Asumsikan bahwa kita telah membuktikan </a:t>
                </a:r>
                <a14:m>
                  <m:oMath xmlns:m="http://schemas.openxmlformats.org/officeDocument/2006/math">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1 − </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6</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r>
                              <m:rPr>
                                <m:sty m:val="p"/>
                              </m:rPr>
                              <a:rPr lang="id-ID" sz="1400">
                                <a:effectLst/>
                                <a:latin typeface="Cambria Math" panose="02040503050406030204" pitchFamily="18" charset="0"/>
                                <a:ea typeface="Calibri" panose="020F0502020204030204" pitchFamily="34" charset="0"/>
                                <a:cs typeface="Times New Roman" panose="02020603050405020304" pitchFamily="18" charset="0"/>
                              </a:rPr>
                              <m:t>sin</m:t>
                            </m:r>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func>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oMath>
                </a14:m>
                <a:r>
                  <a:rPr lang="id-ID" sz="1400" dirty="0">
                    <a:effectLst/>
                    <a:latin typeface="Baloo 2" panose="020B0604020202020204" charset="0"/>
                    <a:ea typeface="Times New Roman" panose="02020603050405020304" pitchFamily="18" charset="0"/>
                    <a:cs typeface="Baloo 2" panose="020B0604020202020204" charset="0"/>
                  </a:rPr>
                  <a:t> untuk semua </a:t>
                </a:r>
                <a14:m>
                  <m:oMath xmlns:m="http://schemas.openxmlformats.org/officeDocument/2006/math">
                    <m:r>
                      <a:rPr lang="id-ID" sz="1400" i="1">
                        <a:effectLst/>
                        <a:latin typeface="Cambria Math" panose="02040503050406030204" pitchFamily="18" charset="0"/>
                        <a:ea typeface="Times New Roman" panose="02020603050405020304" pitchFamily="18" charset="0"/>
                        <a:cs typeface="Times New Roman" panose="02020603050405020304" pitchFamily="18" charset="0"/>
                      </a:rPr>
                      <m:t>𝑥</m:t>
                    </m:r>
                  </m:oMath>
                </a14:m>
                <a:r>
                  <a:rPr lang="id-ID" sz="1400" dirty="0">
                    <a:effectLst/>
                    <a:latin typeface="Baloo 2" panose="020B0604020202020204" charset="0"/>
                    <a:ea typeface="Times New Roman" panose="02020603050405020304" pitchFamily="18" charset="0"/>
                    <a:cs typeface="Baloo 2" panose="020B0604020202020204" charset="0"/>
                  </a:rPr>
                  <a:t> yang dekat tetapi berlainan dengan 0. Apa yang kita simpulkan tentang </a:t>
                </a:r>
                <a14:m>
                  <m:oMath xmlns:m="http://schemas.openxmlformats.org/officeDocument/2006/math">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m:t>
                        </m:r>
                        <m:r>
                          <a:rPr lang="en-US" sz="1400" i="1">
                            <a:effectLst/>
                            <a:latin typeface="Cambria Math" panose="02040503050406030204" pitchFamily="18" charset="0"/>
                            <a:ea typeface="Calibri" panose="020F0502020204030204" pitchFamily="34" charset="0"/>
                            <a:cs typeface="Times New Roman" panose="02020603050405020304" pitchFamily="18" charset="0"/>
                          </a:rPr>
                          <m:t>𝑐</m:t>
                        </m:r>
                      </m:lim>
                    </m:limLow>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r>
                              <m:rPr>
                                <m:sty m:val="p"/>
                              </m:rPr>
                              <a:rPr lang="id-ID" sz="1400">
                                <a:effectLst/>
                                <a:latin typeface="Cambria Math" panose="02040503050406030204" pitchFamily="18" charset="0"/>
                                <a:ea typeface="Calibri" panose="020F0502020204030204" pitchFamily="34" charset="0"/>
                                <a:cs typeface="Times New Roman" panose="02020603050405020304" pitchFamily="18" charset="0"/>
                              </a:rPr>
                              <m:t>sin</m:t>
                            </m:r>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func>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oMath>
                </a14:m>
                <a:endParaRPr lang="id-ID" sz="1400" dirty="0">
                  <a:effectLst/>
                  <a:latin typeface="Baloo 2" panose="020B0604020202020204" charset="0"/>
                  <a:ea typeface="Calibri" panose="020F0502020204030204" pitchFamily="34" charset="0"/>
                  <a:cs typeface="Baloo 2" panose="020B0604020202020204" charset="0"/>
                </a:endParaRPr>
              </a:p>
            </p:txBody>
          </p:sp>
        </mc:Choice>
        <mc:Fallback>
          <p:sp>
            <p:nvSpPr>
              <p:cNvPr id="6" name="TextBox 5">
                <a:extLst>
                  <a:ext uri="{FF2B5EF4-FFF2-40B4-BE49-F238E27FC236}">
                    <a16:creationId xmlns:a16="http://schemas.microsoft.com/office/drawing/2014/main" id="{EC388910-F50F-FD52-83AF-862E3D4E4959}"/>
                  </a:ext>
                </a:extLst>
              </p:cNvPr>
              <p:cNvSpPr txBox="1">
                <a:spLocks noRot="1" noChangeAspect="1" noMove="1" noResize="1" noEditPoints="1" noAdjustHandles="1" noChangeArrowheads="1" noChangeShapeType="1" noTextEdit="1"/>
              </p:cNvSpPr>
              <p:nvPr/>
            </p:nvSpPr>
            <p:spPr>
              <a:xfrm>
                <a:off x="402381" y="2446843"/>
                <a:ext cx="8136239" cy="860492"/>
              </a:xfrm>
              <a:prstGeom prst="rect">
                <a:avLst/>
              </a:prstGeom>
              <a:blipFill>
                <a:blip r:embed="rId4"/>
                <a:stretch>
                  <a:fillRect r="-150" b="-1408"/>
                </a:stretch>
              </a:blipFill>
            </p:spPr>
            <p:txBody>
              <a:bodyPr/>
              <a:lstStyle/>
              <a:p>
                <a:r>
                  <a:rPr lang="id-ID">
                    <a:noFill/>
                  </a:rPr>
                  <a:t> </a:t>
                </a:r>
              </a:p>
            </p:txBody>
          </p:sp>
        </mc:Fallback>
      </mc:AlternateContent>
      <p:sp>
        <p:nvSpPr>
          <p:cNvPr id="8" name="Google Shape;2718;p43">
            <a:extLst>
              <a:ext uri="{FF2B5EF4-FFF2-40B4-BE49-F238E27FC236}">
                <a16:creationId xmlns:a16="http://schemas.microsoft.com/office/drawing/2014/main" id="{95BFFB74-C32D-AB4C-EF7B-355C998102B9}"/>
              </a:ext>
            </a:extLst>
          </p:cNvPr>
          <p:cNvSpPr txBox="1">
            <a:spLocks/>
          </p:cNvSpPr>
          <p:nvPr/>
        </p:nvSpPr>
        <p:spPr>
          <a:xfrm>
            <a:off x="793204" y="2207316"/>
            <a:ext cx="922707" cy="3906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200"/>
              <a:buFont typeface="Patrick Hand"/>
              <a:buNone/>
              <a:defRPr sz="3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r>
              <a:rPr lang="id-ID" sz="1600" b="1" dirty="0">
                <a:solidFill>
                  <a:schemeClr val="accent3"/>
                </a:solidFill>
                <a:latin typeface="Candara" panose="020E0502030303020204" pitchFamily="34" charset="0"/>
                <a:cs typeface="Baloo 2" panose="020B0604020202020204" charset="0"/>
              </a:rPr>
              <a:t>Contoh</a:t>
            </a:r>
          </a:p>
        </p:txBody>
      </p:sp>
      <mc:AlternateContent xmlns:mc="http://schemas.openxmlformats.org/markup-compatibility/2006">
        <mc:Choice xmlns:a14="http://schemas.microsoft.com/office/drawing/2010/main" Requires="a14">
          <p:sp>
            <p:nvSpPr>
              <p:cNvPr id="11" name="TextBox 10">
                <a:extLst>
                  <a:ext uri="{FF2B5EF4-FFF2-40B4-BE49-F238E27FC236}">
                    <a16:creationId xmlns:a16="http://schemas.microsoft.com/office/drawing/2014/main" id="{F8E7947F-2186-7163-E003-7BAB4DA68974}"/>
                  </a:ext>
                </a:extLst>
              </p:cNvPr>
              <p:cNvSpPr txBox="1"/>
              <p:nvPr/>
            </p:nvSpPr>
            <p:spPr>
              <a:xfrm>
                <a:off x="1195099" y="3608476"/>
                <a:ext cx="7682651" cy="1291379"/>
              </a:xfrm>
              <a:prstGeom prst="rect">
                <a:avLst/>
              </a:prstGeom>
              <a:noFill/>
            </p:spPr>
            <p:txBody>
              <a:bodyPr wrap="square">
                <a:spAutoFit/>
              </a:bodyPr>
              <a:lstStyle/>
              <a:p>
                <a:pPr marL="457200">
                  <a:lnSpc>
                    <a:spcPct val="115000"/>
                  </a:lnSpc>
                </a:pPr>
                <a:r>
                  <a:rPr lang="id-ID" sz="1400" dirty="0">
                    <a:effectLst/>
                    <a:latin typeface="Baloo 2" panose="020B0604020202020204" charset="0"/>
                    <a:ea typeface="Calibri" panose="020F0502020204030204" pitchFamily="34" charset="0"/>
                    <a:cs typeface="Baloo 2" panose="020B0604020202020204" charset="0"/>
                  </a:rPr>
                  <a:t>Misalkan </a:t>
                </a:r>
                <a14:m>
                  <m:oMath xmlns:m="http://schemas.openxmlformats.org/officeDocument/2006/math">
                    <m:r>
                      <a:rPr lang="id-ID" sz="14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1 − </m:t>
                        </m:r>
                        <m:sSup>
                          <m:sSup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sup>
                            <m:r>
                              <a:rPr lang="id-ID" sz="1400" i="1">
                                <a:effectLst/>
                                <a:latin typeface="Cambria Math" panose="02040503050406030204" pitchFamily="18" charset="0"/>
                                <a:ea typeface="Calibri" panose="020F0502020204030204" pitchFamily="34" charset="0"/>
                                <a:cs typeface="Times New Roman" panose="02020603050405020304" pitchFamily="18" charset="0"/>
                              </a:rPr>
                              <m:t>2</m:t>
                            </m:r>
                          </m:sup>
                        </m:sSup>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6</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𝑔</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r>
                          <a:rPr lang="id-ID" sz="1400" i="1">
                            <a:effectLst/>
                            <a:latin typeface="Cambria Math" panose="02040503050406030204" pitchFamily="18" charset="0"/>
                            <a:ea typeface="Calibri" panose="020F0502020204030204" pitchFamily="34" charset="0"/>
                            <a:cs typeface="Times New Roman" panose="02020603050405020304" pitchFamily="18" charset="0"/>
                          </a:rPr>
                          <m:t>(</m:t>
                        </m:r>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r>
                              <m:rPr>
                                <m:sty m:val="p"/>
                              </m:rPr>
                              <a:rPr lang="id-ID" sz="1400">
                                <a:effectLst/>
                                <a:latin typeface="Cambria Math" panose="02040503050406030204" pitchFamily="18" charset="0"/>
                                <a:ea typeface="Calibri" panose="020F0502020204030204" pitchFamily="34" charset="0"/>
                                <a:cs typeface="Times New Roman" panose="02020603050405020304" pitchFamily="18" charset="0"/>
                              </a:rPr>
                              <m:t>sin</m:t>
                            </m:r>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e>
                        </m:func>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h</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oMath>
                </a14:m>
                <a:r>
                  <a:rPr lang="id-ID" sz="1400" dirty="0">
                    <a:effectLst/>
                    <a:latin typeface="Baloo 2" panose="020B0604020202020204" charset="0"/>
                    <a:ea typeface="Times New Roman" panose="02020603050405020304" pitchFamily="18" charset="0"/>
                    <a:cs typeface="Baloo 2" panose="020B0604020202020204" charset="0"/>
                  </a:rPr>
                  <a:t> . menyusul bahwa </a:t>
                </a:r>
                <a14:m>
                  <m:oMath xmlns:m="http://schemas.openxmlformats.org/officeDocument/2006/math">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→0</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→0</m:t>
                        </m:r>
                      </m:lim>
                    </m:limLow>
                    <m:r>
                      <a:rPr lang="id-ID" sz="1400" i="1">
                        <a:effectLst/>
                        <a:latin typeface="Cambria Math" panose="02040503050406030204" pitchFamily="18" charset="0"/>
                        <a:ea typeface="Calibri" panose="020F0502020204030204" pitchFamily="34" charset="0"/>
                        <a:cs typeface="Times New Roman" panose="02020603050405020304" pitchFamily="18" charset="0"/>
                      </a:rPr>
                      <m:t> </m:t>
                    </m:r>
                    <m:r>
                      <a:rPr lang="id-ID" sz="1400" i="1">
                        <a:effectLst/>
                        <a:latin typeface="Cambria Math" panose="02040503050406030204" pitchFamily="18" charset="0"/>
                        <a:ea typeface="Calibri" panose="020F0502020204030204" pitchFamily="34" charset="0"/>
                        <a:cs typeface="Times New Roman" panose="02020603050405020304" pitchFamily="18" charset="0"/>
                      </a:rPr>
                      <m:t>h</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4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400" dirty="0">
                    <a:effectLst/>
                    <a:latin typeface="Baloo 2" panose="020B0604020202020204" charset="0"/>
                    <a:ea typeface="Times New Roman" panose="02020603050405020304" pitchFamily="18" charset="0"/>
                    <a:cs typeface="Baloo 2" panose="020B0604020202020204" charset="0"/>
                  </a:rPr>
                  <a:t> dan akibatnya, menurut Teorema C</a:t>
                </a:r>
                <a:endParaRPr lang="id-ID" sz="1400" dirty="0">
                  <a:effectLst/>
                  <a:latin typeface="Baloo 2" panose="020B0604020202020204" charset="0"/>
                  <a:ea typeface="Calibri" panose="020F0502020204030204" pitchFamily="34" charset="0"/>
                  <a:cs typeface="Baloo 2" panose="020B0604020202020204" charset="0"/>
                </a:endParaRPr>
              </a:p>
              <a:p>
                <a:pPr marL="457200">
                  <a:lnSpc>
                    <a:spcPct val="115000"/>
                  </a:lnSpc>
                  <a:spcAft>
                    <a:spcPts val="800"/>
                  </a:spcAft>
                </a:pPr>
                <a14:m>
                  <m:oMathPara xmlns:m="http://schemas.openxmlformats.org/officeDocument/2006/math">
                    <m:oMathParaPr>
                      <m:jc m:val="centerGroup"/>
                    </m:oMathParaPr>
                    <m:oMath xmlns:m="http://schemas.openxmlformats.org/officeDocument/2006/math">
                      <m:limLow>
                        <m:limLow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4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4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400" i="1">
                              <a:effectLst/>
                              <a:latin typeface="Cambria Math" panose="02040503050406030204" pitchFamily="18" charset="0"/>
                              <a:ea typeface="Calibri" panose="020F0502020204030204" pitchFamily="34" charset="0"/>
                              <a:cs typeface="Times New Roman" panose="02020603050405020304" pitchFamily="18" charset="0"/>
                            </a:rPr>
                            <m:t>→0</m:t>
                          </m:r>
                        </m:lim>
                      </m:limLow>
                      <m:f>
                        <m:f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Pr>
                        <m:num>
                          <m:func>
                            <m:funcPr>
                              <m:ctrlPr>
                                <a:rPr lang="id-ID" sz="1400" i="1">
                                  <a:effectLst/>
                                  <a:latin typeface="Cambria Math" panose="02040503050406030204" pitchFamily="18" charset="0"/>
                                  <a:ea typeface="Calibri" panose="020F0502020204030204" pitchFamily="34" charset="0"/>
                                  <a:cs typeface="Times New Roman" panose="02020603050405020304" pitchFamily="18" charset="0"/>
                                </a:rPr>
                              </m:ctrlPr>
                            </m:funcPr>
                            <m:fName>
                              <m:r>
                                <m:rPr>
                                  <m:sty m:val="p"/>
                                </m:rPr>
                                <a:rPr lang="id-ID" sz="1400">
                                  <a:effectLst/>
                                  <a:latin typeface="Cambria Math" panose="02040503050406030204" pitchFamily="18" charset="0"/>
                                  <a:ea typeface="Calibri" panose="020F0502020204030204" pitchFamily="34" charset="0"/>
                                  <a:cs typeface="Times New Roman" panose="02020603050405020304" pitchFamily="18" charset="0"/>
                                </a:rPr>
                                <m:t>sin</m:t>
                              </m:r>
                            </m:fName>
                            <m:e>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e>
                          </m:func>
                        </m:num>
                        <m:den>
                          <m:r>
                            <a:rPr lang="id-ID" sz="1400" i="1">
                              <a:effectLst/>
                              <a:latin typeface="Cambria Math" panose="02040503050406030204" pitchFamily="18" charset="0"/>
                              <a:ea typeface="Calibri" panose="020F0502020204030204" pitchFamily="34" charset="0"/>
                              <a:cs typeface="Times New Roman" panose="02020603050405020304" pitchFamily="18" charset="0"/>
                            </a:rPr>
                            <m:t>𝑥</m:t>
                          </m:r>
                        </m:den>
                      </m:f>
                      <m:r>
                        <a:rPr lang="id-ID" sz="1400" i="1">
                          <a:effectLst/>
                          <a:latin typeface="Cambria Math" panose="02040503050406030204" pitchFamily="18" charset="0"/>
                          <a:ea typeface="Calibri" panose="020F0502020204030204" pitchFamily="34" charset="0"/>
                          <a:cs typeface="Times New Roman" panose="02020603050405020304" pitchFamily="18" charset="0"/>
                        </a:rPr>
                        <m:t>=1</m:t>
                      </m:r>
                    </m:oMath>
                  </m:oMathPara>
                </a14:m>
                <a:endParaRPr lang="id-ID" sz="1400" dirty="0">
                  <a:effectLst/>
                  <a:latin typeface="Baloo 2" panose="020B0604020202020204" charset="0"/>
                  <a:ea typeface="Calibri" panose="020F0502020204030204" pitchFamily="34" charset="0"/>
                  <a:cs typeface="Baloo 2" panose="020B0604020202020204" charset="0"/>
                </a:endParaRPr>
              </a:p>
            </p:txBody>
          </p:sp>
        </mc:Choice>
        <mc:Fallback>
          <p:sp>
            <p:nvSpPr>
              <p:cNvPr id="11" name="TextBox 10">
                <a:extLst>
                  <a:ext uri="{FF2B5EF4-FFF2-40B4-BE49-F238E27FC236}">
                    <a16:creationId xmlns:a16="http://schemas.microsoft.com/office/drawing/2014/main" id="{F8E7947F-2186-7163-E003-7BAB4DA68974}"/>
                  </a:ext>
                </a:extLst>
              </p:cNvPr>
              <p:cNvSpPr txBox="1">
                <a:spLocks noRot="1" noChangeAspect="1" noMove="1" noResize="1" noEditPoints="1" noAdjustHandles="1" noChangeArrowheads="1" noChangeShapeType="1" noTextEdit="1"/>
              </p:cNvSpPr>
              <p:nvPr/>
            </p:nvSpPr>
            <p:spPr>
              <a:xfrm>
                <a:off x="1195099" y="3608476"/>
                <a:ext cx="7682651" cy="1291379"/>
              </a:xfrm>
              <a:prstGeom prst="rect">
                <a:avLst/>
              </a:prstGeom>
              <a:blipFill>
                <a:blip r:embed="rId5"/>
                <a:stretch>
                  <a:fillRect/>
                </a:stretch>
              </a:blipFill>
            </p:spPr>
            <p:txBody>
              <a:bodyPr/>
              <a:lstStyle/>
              <a:p>
                <a:r>
                  <a:rPr lang="id-ID">
                    <a:noFill/>
                  </a:rPr>
                  <a:t> </a:t>
                </a:r>
              </a:p>
            </p:txBody>
          </p:sp>
        </mc:Fallback>
      </mc:AlternateContent>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62"/>
        <p:cNvGrpSpPr/>
        <p:nvPr/>
      </p:nvGrpSpPr>
      <p:grpSpPr>
        <a:xfrm>
          <a:off x="0" y="0"/>
          <a:ext cx="0" cy="0"/>
          <a:chOff x="0" y="0"/>
          <a:chExt cx="0" cy="0"/>
        </a:xfrm>
      </p:grpSpPr>
      <p:sp>
        <p:nvSpPr>
          <p:cNvPr id="3263" name="Google Shape;3263;p64"/>
          <p:cNvSpPr txBox="1">
            <a:spLocks noGrp="1"/>
          </p:cNvSpPr>
          <p:nvPr>
            <p:ph type="title"/>
          </p:nvPr>
        </p:nvSpPr>
        <p:spPr>
          <a:xfrm>
            <a:off x="1903228" y="1213150"/>
            <a:ext cx="3260747" cy="1639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id-ID" dirty="0">
                <a:latin typeface="Candara" panose="020E0502030303020204" pitchFamily="34" charset="0"/>
              </a:rPr>
              <a:t>Kontinuitas</a:t>
            </a:r>
            <a:br>
              <a:rPr lang="id-ID" dirty="0">
                <a:latin typeface="Candara" panose="020E0502030303020204" pitchFamily="34" charset="0"/>
              </a:rPr>
            </a:br>
            <a:r>
              <a:rPr lang="id-ID" dirty="0">
                <a:latin typeface="Candara" panose="020E0502030303020204" pitchFamily="34" charset="0"/>
              </a:rPr>
              <a:t>Fungsi</a:t>
            </a:r>
            <a:endParaRPr dirty="0">
              <a:latin typeface="Candara" panose="020E0502030303020204" pitchFamily="34" charset="0"/>
            </a:endParaRPr>
          </a:p>
        </p:txBody>
      </p:sp>
      <p:sp>
        <p:nvSpPr>
          <p:cNvPr id="3264" name="Google Shape;3264;p64"/>
          <p:cNvSpPr txBox="1">
            <a:spLocks noGrp="1"/>
          </p:cNvSpPr>
          <p:nvPr>
            <p:ph type="title" idx="2"/>
          </p:nvPr>
        </p:nvSpPr>
        <p:spPr>
          <a:xfrm>
            <a:off x="5387025" y="1846661"/>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a:t>
            </a:r>
            <a:r>
              <a:rPr lang="id-ID" dirty="0"/>
              <a:t>6</a:t>
            </a:r>
            <a:endParaRPr dirty="0"/>
          </a:p>
        </p:txBody>
      </p:sp>
      <p:sp>
        <p:nvSpPr>
          <p:cNvPr id="3265" name="Google Shape;3265;p64"/>
          <p:cNvSpPr txBox="1">
            <a:spLocks noGrp="1"/>
          </p:cNvSpPr>
          <p:nvPr>
            <p:ph type="subTitle" idx="1"/>
          </p:nvPr>
        </p:nvSpPr>
        <p:spPr>
          <a:xfrm>
            <a:off x="2502438" y="2842725"/>
            <a:ext cx="2661600" cy="72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You can enter a subtitle here if you need it</a:t>
            </a:r>
            <a:endParaRPr dirty="0"/>
          </a:p>
        </p:txBody>
      </p:sp>
      <p:sp>
        <p:nvSpPr>
          <p:cNvPr id="3266" name="Google Shape;3266;p64"/>
          <p:cNvSpPr/>
          <p:nvPr/>
        </p:nvSpPr>
        <p:spPr>
          <a:xfrm>
            <a:off x="5387084" y="1648830"/>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67" name="Google Shape;3267;p64"/>
          <p:cNvPicPr preferRelativeResize="0"/>
          <p:nvPr/>
        </p:nvPicPr>
        <p:blipFill>
          <a:blip r:embed="rId3">
            <a:alphaModFix/>
          </a:blip>
          <a:stretch>
            <a:fillRect/>
          </a:stretch>
        </p:blipFill>
        <p:spPr>
          <a:xfrm rot="7737785" flipH="1">
            <a:off x="7633645" y="4003713"/>
            <a:ext cx="1811067" cy="1714525"/>
          </a:xfrm>
          <a:prstGeom prst="rect">
            <a:avLst/>
          </a:prstGeom>
          <a:noFill/>
          <a:ln>
            <a:noFill/>
          </a:ln>
        </p:spPr>
      </p:pic>
    </p:spTree>
    <p:extLst>
      <p:ext uri="{BB962C8B-B14F-4D97-AF65-F5344CB8AC3E}">
        <p14:creationId xmlns:p14="http://schemas.microsoft.com/office/powerpoint/2010/main" val="26622043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602"/>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605" name="Google Shape;2605;p37"/>
              <p:cNvSpPr txBox="1"/>
              <p:nvPr/>
            </p:nvSpPr>
            <p:spPr>
              <a:xfrm>
                <a:off x="720000" y="966720"/>
                <a:ext cx="7995022" cy="873368"/>
              </a:xfrm>
              <a:prstGeom prst="rect">
                <a:avLst/>
              </a:prstGeom>
              <a:noFill/>
              <a:ln>
                <a:noFill/>
              </a:ln>
            </p:spPr>
            <p:txBody>
              <a:bodyPr spcFirstLastPara="1" wrap="square" lIns="91425" tIns="91425" rIns="0" bIns="91425" anchor="t" anchorCtr="0">
                <a:noAutofit/>
              </a:bodyPr>
              <a:lstStyle/>
              <a:p>
                <a:pPr algn="just"/>
                <a:r>
                  <a:rPr lang="id-ID" sz="1600" dirty="0">
                    <a:effectLst/>
                    <a:latin typeface="Baloo 2" panose="020B0604020202020204" charset="0"/>
                    <a:ea typeface="Calibri" panose="020F0502020204030204" pitchFamily="34" charset="0"/>
                    <a:cs typeface="Baloo 2" panose="020B0604020202020204" charset="0"/>
                  </a:rPr>
                  <a:t>Sebuah fungsi dikatakan kontinu dalam selang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𝑎</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𝑏</m:t>
                    </m:r>
                  </m:oMath>
                </a14:m>
                <a:r>
                  <a:rPr lang="id-ID" sz="1600" dirty="0">
                    <a:effectLst/>
                    <a:latin typeface="Baloo 2" panose="020B0604020202020204" charset="0"/>
                    <a:ea typeface="Times New Roman" panose="02020603050405020304" pitchFamily="18" charset="0"/>
                    <a:cs typeface="Baloo 2" panose="020B0604020202020204" charset="0"/>
                  </a:rPr>
                  <a:t> jika grafik fungsi tersebut tersambung utuh, tidak berputus, dan tidak memiliki titik diskontinu di dalam selang tersebut.</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2605" name="Google Shape;2605;p37"/>
              <p:cNvSpPr txBox="1">
                <a:spLocks noRot="1" noChangeAspect="1" noMove="1" noResize="1" noEditPoints="1" noAdjustHandles="1" noChangeArrowheads="1" noChangeShapeType="1" noTextEdit="1"/>
              </p:cNvSpPr>
              <p:nvPr/>
            </p:nvSpPr>
            <p:spPr>
              <a:xfrm>
                <a:off x="720000" y="966720"/>
                <a:ext cx="7995022" cy="873368"/>
              </a:xfrm>
              <a:prstGeom prst="rect">
                <a:avLst/>
              </a:prstGeom>
              <a:blipFill>
                <a:blip r:embed="rId3"/>
                <a:stretch>
                  <a:fillRect l="-381" r="-1524" b="-8392"/>
                </a:stretch>
              </a:blipFill>
              <a:ln>
                <a:noFill/>
              </a:ln>
            </p:spPr>
            <p:txBody>
              <a:bodyPr/>
              <a:lstStyle/>
              <a:p>
                <a:r>
                  <a:rPr lang="id-ID">
                    <a:noFill/>
                  </a:rPr>
                  <a:t> </a:t>
                </a:r>
              </a:p>
            </p:txBody>
          </p:sp>
        </mc:Fallback>
      </mc:AlternateContent>
      <p:sp>
        <p:nvSpPr>
          <p:cNvPr id="2" name="Google Shape;2680;p41">
            <a:extLst>
              <a:ext uri="{FF2B5EF4-FFF2-40B4-BE49-F238E27FC236}">
                <a16:creationId xmlns:a16="http://schemas.microsoft.com/office/drawing/2014/main" id="{87418A6C-6C1B-8272-D07E-2BE69B6CBF2C}"/>
              </a:ext>
            </a:extLst>
          </p:cNvPr>
          <p:cNvSpPr txBox="1">
            <a:spLocks/>
          </p:cNvSpPr>
          <p:nvPr/>
        </p:nvSpPr>
        <p:spPr>
          <a:xfrm>
            <a:off x="720000" y="225979"/>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4800"/>
              <a:buFont typeface="Patrick Hand"/>
              <a:buNone/>
              <a:defRPr sz="36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pPr algn="ctr"/>
            <a:r>
              <a:rPr lang="id-ID" dirty="0">
                <a:latin typeface="Dubai" panose="020B0503030403030204" pitchFamily="34" charset="-78"/>
                <a:cs typeface="Dubai" panose="020B0503030403030204" pitchFamily="34" charset="-78"/>
              </a:rPr>
              <a:t>Kontinuitas Fungsi</a:t>
            </a:r>
          </a:p>
        </p:txBody>
      </p:sp>
      <mc:AlternateContent xmlns:mc="http://schemas.openxmlformats.org/markup-compatibility/2006">
        <mc:Choice xmlns:a14="http://schemas.microsoft.com/office/drawing/2010/main" Requires="a14">
          <p:sp>
            <p:nvSpPr>
              <p:cNvPr id="3" name="Text Box 1">
                <a:extLst>
                  <a:ext uri="{FF2B5EF4-FFF2-40B4-BE49-F238E27FC236}">
                    <a16:creationId xmlns:a16="http://schemas.microsoft.com/office/drawing/2014/main" id="{8AC3B8A7-E536-9AB5-6878-3ACF16DE2D2A}"/>
                  </a:ext>
                </a:extLst>
              </p:cNvPr>
              <p:cNvSpPr txBox="1"/>
              <p:nvPr/>
            </p:nvSpPr>
            <p:spPr>
              <a:xfrm>
                <a:off x="793377" y="1840088"/>
                <a:ext cx="7848267" cy="2754490"/>
              </a:xfrm>
              <a:prstGeom prst="rect">
                <a:avLst/>
              </a:prstGeom>
              <a:solidFill>
                <a:schemeClr val="lt1"/>
              </a:solidFill>
              <a:ln w="6350">
                <a:solidFill>
                  <a:prstClr val="black"/>
                </a:solid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800"/>
                  </a:spcAft>
                </a:pPr>
                <a:r>
                  <a:rPr lang="id-ID" sz="1600" b="1" dirty="0">
                    <a:effectLst/>
                    <a:latin typeface="Calibri" panose="020F0502020204030204" pitchFamily="34" charset="0"/>
                    <a:ea typeface="Calibri" panose="020F0502020204030204" pitchFamily="34" charset="0"/>
                    <a:cs typeface="Times New Roman" panose="02020603050405020304" pitchFamily="18" charset="0"/>
                  </a:rPr>
                  <a:t>Kontinuitas</a:t>
                </a:r>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800"/>
                  </a:spcAft>
                </a:pPr>
                <a:r>
                  <a:rPr lang="id-ID" sz="1600" dirty="0">
                    <a:effectLst/>
                    <a:latin typeface="Calibri" panose="020F0502020204030204" pitchFamily="34" charset="0"/>
                    <a:ea typeface="Calibri" panose="020F0502020204030204" pitchFamily="34" charset="0"/>
                    <a:cs typeface="Times New Roman" panose="02020603050405020304" pitchFamily="18" charset="0"/>
                  </a:rPr>
                  <a:t>Jika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adalah sebuah titik yang berada di dalam selang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𝑎</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𝑏</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maka sebuah fungsi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𝑓</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dikatakan kontinu di titik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jika memenuhi ketiga syarat berikut ini.</a:t>
                </a:r>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15000"/>
                  </a:lnSpc>
                  <a:buFont typeface="+mj-lt"/>
                  <a:buAutoNum type="alphaLcPeriod"/>
                </a:pPr>
                <a:r>
                  <a:rPr lang="id-ID" sz="1600" dirty="0">
                    <a:effectLst/>
                    <a:latin typeface="Calibri" panose="020F0502020204030204" pitchFamily="34" charset="0"/>
                    <a:ea typeface="Times New Roman" panose="02020603050405020304" pitchFamily="18" charset="0"/>
                    <a:cs typeface="Times New Roman" panose="02020603050405020304" pitchFamily="18" charset="0"/>
                  </a:rPr>
                  <a:t>Nilai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𝑓</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terdefinisi (ada);</a:t>
                </a:r>
              </a:p>
              <a:p>
                <a:pPr marL="342900" lvl="0" indent="-342900" algn="just">
                  <a:lnSpc>
                    <a:spcPct val="115000"/>
                  </a:lnSpc>
                  <a:buFont typeface="+mj-lt"/>
                  <a:buAutoNum type="alphaLcPeriod"/>
                </a:pPr>
                <a14:m>
                  <m:oMath xmlns:m="http://schemas.openxmlformats.org/officeDocument/2006/math">
                    <m:limLow>
                      <m:limLowPr>
                        <m:ctrlPr>
                          <a:rPr lang="id-ID" sz="1600" i="1">
                            <a:effectLst/>
                            <a:latin typeface="Cambria Math" panose="02040503050406030204" pitchFamily="18" charset="0"/>
                            <a:ea typeface="Times New Roman" panose="02020603050405020304" pitchFamily="18" charset="0"/>
                            <a:cs typeface="Times New Roman" panose="02020603050405020304" pitchFamily="18" charset="0"/>
                          </a:rPr>
                        </m:ctrlPr>
                      </m:limLowPr>
                      <m:e>
                        <m:r>
                          <m:rPr>
                            <m:sty m:val="p"/>
                          </m:rPr>
                          <a:rPr lang="en-US" sz="1600">
                            <a:effectLst/>
                            <a:latin typeface="Cambria Math" panose="02040503050406030204" pitchFamily="18" charset="0"/>
                            <a:ea typeface="Times New Roman" panose="02020603050405020304" pitchFamily="18" charset="0"/>
                            <a:cs typeface="Times New Roman" panose="02020603050405020304" pitchFamily="18" charset="0"/>
                          </a:rPr>
                          <m:t>lim</m:t>
                        </m:r>
                      </m:e>
                      <m:lim>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𝑐</m:t>
                        </m:r>
                      </m:lim>
                    </m:limLow>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 </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𝑓</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ada;</a:t>
                </a:r>
              </a:p>
              <a:p>
                <a:pPr marL="342900" lvl="0" indent="-342900" algn="just">
                  <a:lnSpc>
                    <a:spcPct val="115000"/>
                  </a:lnSpc>
                  <a:spcAft>
                    <a:spcPts val="800"/>
                  </a:spcAft>
                  <a:buFont typeface="+mj-lt"/>
                  <a:buAutoNum type="alphaLcPeriod"/>
                </a:pPr>
                <a14:m>
                  <m:oMath xmlns:m="http://schemas.openxmlformats.org/officeDocument/2006/math">
                    <m:limLow>
                      <m:limLowPr>
                        <m:ctrlPr>
                          <a:rPr lang="id-ID" sz="1600" i="1">
                            <a:effectLst/>
                            <a:latin typeface="Cambria Math" panose="02040503050406030204" pitchFamily="18" charset="0"/>
                            <a:ea typeface="Times New Roman" panose="02020603050405020304" pitchFamily="18" charset="0"/>
                            <a:cs typeface="Times New Roman" panose="02020603050405020304" pitchFamily="18" charset="0"/>
                          </a:rPr>
                        </m:ctrlPr>
                      </m:limLowPr>
                      <m:e>
                        <m:r>
                          <m:rPr>
                            <m:sty m:val="p"/>
                          </m:rPr>
                          <a:rPr lang="en-US" sz="1600">
                            <a:effectLst/>
                            <a:latin typeface="Cambria Math" panose="02040503050406030204" pitchFamily="18" charset="0"/>
                            <a:ea typeface="Times New Roman" panose="02020603050405020304" pitchFamily="18" charset="0"/>
                            <a:cs typeface="Times New Roman" panose="02020603050405020304" pitchFamily="18" charset="0"/>
                          </a:rPr>
                          <m:t>lim</m:t>
                        </m:r>
                      </m:e>
                      <m:lim>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en-US" sz="1600" i="1">
                            <a:effectLst/>
                            <a:latin typeface="Cambria Math" panose="02040503050406030204" pitchFamily="18" charset="0"/>
                            <a:ea typeface="Times New Roman" panose="02020603050405020304" pitchFamily="18" charset="0"/>
                            <a:cs typeface="Times New Roman" panose="02020603050405020304" pitchFamily="18" charset="0"/>
                          </a:rPr>
                          <m:t>𝑐</m:t>
                        </m:r>
                      </m:lim>
                    </m:limLow>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 </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𝑓</m:t>
                    </m:r>
                    <m:d>
                      <m:dPr>
                        <m:ctrlPr>
                          <a:rPr lang="id-ID" sz="16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e>
                    </m:d>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𝑓</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oMath>
                </a14:m>
                <a:endParaRPr lang="id-ID" sz="1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800"/>
                  </a:spcAft>
                </a:pPr>
                <a:r>
                  <a:rPr lang="id-ID" sz="1600" dirty="0">
                    <a:effectLst/>
                    <a:latin typeface="Calibri" panose="020F0502020204030204" pitchFamily="34" charset="0"/>
                    <a:ea typeface="Calibri" panose="020F0502020204030204" pitchFamily="34" charset="0"/>
                    <a:cs typeface="Times New Roman" panose="02020603050405020304" pitchFamily="18" charset="0"/>
                  </a:rPr>
                  <a:t>Jika salah satu dari ketiga syarat ini tak terpenuhi, maka fungsi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dikatakan tidak kontinu dititik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Jika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tidak kontinu dititik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maka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dikatakan diskontinu di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3" name="Text Box 1">
                <a:extLst>
                  <a:ext uri="{FF2B5EF4-FFF2-40B4-BE49-F238E27FC236}">
                    <a16:creationId xmlns:a16="http://schemas.microsoft.com/office/drawing/2014/main" id="{8AC3B8A7-E536-9AB5-6878-3ACF16DE2D2A}"/>
                  </a:ext>
                </a:extLst>
              </p:cNvPr>
              <p:cNvSpPr txBox="1">
                <a:spLocks noRot="1" noChangeAspect="1" noMove="1" noResize="1" noEditPoints="1" noAdjustHandles="1" noChangeArrowheads="1" noChangeShapeType="1" noTextEdit="1"/>
              </p:cNvSpPr>
              <p:nvPr/>
            </p:nvSpPr>
            <p:spPr>
              <a:xfrm>
                <a:off x="793377" y="1840088"/>
                <a:ext cx="7848267" cy="2754490"/>
              </a:xfrm>
              <a:prstGeom prst="rect">
                <a:avLst/>
              </a:prstGeom>
              <a:blipFill>
                <a:blip r:embed="rId4"/>
                <a:stretch>
                  <a:fillRect l="-388" r="-310" b="-3974"/>
                </a:stretch>
              </a:blipFill>
              <a:ln w="6350">
                <a:solidFill>
                  <a:prstClr val="black"/>
                </a:solidFill>
              </a:ln>
            </p:spPr>
            <p:txBody>
              <a:bodyPr/>
              <a:lstStyle/>
              <a:p>
                <a:r>
                  <a:rPr lang="id-ID">
                    <a:noFill/>
                  </a:rPr>
                  <a:t> </a:t>
                </a:r>
              </a:p>
            </p:txBody>
          </p:sp>
        </mc:Fallback>
      </mc:AlternateContent>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11"/>
        <p:cNvGrpSpPr/>
        <p:nvPr/>
      </p:nvGrpSpPr>
      <p:grpSpPr>
        <a:xfrm>
          <a:off x="0" y="0"/>
          <a:ext cx="0" cy="0"/>
          <a:chOff x="0" y="0"/>
          <a:chExt cx="0" cy="0"/>
        </a:xfrm>
      </p:grpSpPr>
      <p:sp>
        <p:nvSpPr>
          <p:cNvPr id="2612" name="Google Shape;2612;p38"/>
          <p:cNvSpPr txBox="1">
            <a:spLocks noGrp="1"/>
          </p:cNvSpPr>
          <p:nvPr>
            <p:ph type="title"/>
          </p:nvPr>
        </p:nvSpPr>
        <p:spPr>
          <a:xfrm>
            <a:off x="720000" y="243731"/>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d-ID" dirty="0">
                <a:latin typeface="Dubai" panose="020B0503030403030204" pitchFamily="34" charset="-78"/>
                <a:cs typeface="Dubai" panose="020B0503030403030204" pitchFamily="34" charset="-78"/>
              </a:rPr>
              <a:t>Sub Bab</a:t>
            </a:r>
            <a:endParaRPr dirty="0">
              <a:latin typeface="Dubai" panose="020B0503030403030204" pitchFamily="34" charset="-78"/>
              <a:cs typeface="Dubai" panose="020B0503030403030204" pitchFamily="34" charset="-78"/>
            </a:endParaRPr>
          </a:p>
        </p:txBody>
      </p:sp>
      <p:sp>
        <p:nvSpPr>
          <p:cNvPr id="2613" name="Google Shape;2613;p38"/>
          <p:cNvSpPr txBox="1">
            <a:spLocks noGrp="1"/>
          </p:cNvSpPr>
          <p:nvPr>
            <p:ph type="subTitle" idx="3"/>
          </p:nvPr>
        </p:nvSpPr>
        <p:spPr>
          <a:xfrm>
            <a:off x="2156478" y="2774472"/>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sz="1600" dirty="0">
              <a:solidFill>
                <a:srgbClr val="666666"/>
              </a:solidFill>
            </a:endParaRPr>
          </a:p>
        </p:txBody>
      </p:sp>
      <p:sp>
        <p:nvSpPr>
          <p:cNvPr id="2614" name="Google Shape;2614;p38"/>
          <p:cNvSpPr txBox="1">
            <a:spLocks noGrp="1"/>
          </p:cNvSpPr>
          <p:nvPr>
            <p:ph type="subTitle" idx="1"/>
          </p:nvPr>
        </p:nvSpPr>
        <p:spPr>
          <a:xfrm>
            <a:off x="2162242" y="1572432"/>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2615" name="Google Shape;2615;p38"/>
          <p:cNvSpPr txBox="1">
            <a:spLocks noGrp="1"/>
          </p:cNvSpPr>
          <p:nvPr>
            <p:ph type="subTitle" idx="2"/>
          </p:nvPr>
        </p:nvSpPr>
        <p:spPr>
          <a:xfrm>
            <a:off x="5622892" y="1587331"/>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2616" name="Google Shape;2616;p38"/>
          <p:cNvSpPr txBox="1">
            <a:spLocks noGrp="1"/>
          </p:cNvSpPr>
          <p:nvPr>
            <p:ph type="subTitle" idx="4"/>
          </p:nvPr>
        </p:nvSpPr>
        <p:spPr>
          <a:xfrm>
            <a:off x="5622892" y="2759926"/>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2617" name="Google Shape;2617;p38"/>
          <p:cNvSpPr txBox="1">
            <a:spLocks noGrp="1"/>
          </p:cNvSpPr>
          <p:nvPr>
            <p:ph type="title" idx="5"/>
          </p:nvPr>
        </p:nvSpPr>
        <p:spPr>
          <a:xfrm>
            <a:off x="1302213" y="1191812"/>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2618" name="Google Shape;2618;p38"/>
          <p:cNvSpPr txBox="1">
            <a:spLocks noGrp="1"/>
          </p:cNvSpPr>
          <p:nvPr>
            <p:ph type="title" idx="6"/>
          </p:nvPr>
        </p:nvSpPr>
        <p:spPr>
          <a:xfrm>
            <a:off x="1238452" y="235935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2619" name="Google Shape;2619;p38"/>
          <p:cNvSpPr txBox="1">
            <a:spLocks noGrp="1"/>
          </p:cNvSpPr>
          <p:nvPr>
            <p:ph type="title" idx="7"/>
          </p:nvPr>
        </p:nvSpPr>
        <p:spPr>
          <a:xfrm>
            <a:off x="1255570" y="3508445"/>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2620" name="Google Shape;2620;p38"/>
          <p:cNvSpPr txBox="1">
            <a:spLocks noGrp="1"/>
          </p:cNvSpPr>
          <p:nvPr>
            <p:ph type="title" idx="8"/>
          </p:nvPr>
        </p:nvSpPr>
        <p:spPr>
          <a:xfrm>
            <a:off x="4726561" y="119702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2621" name="Google Shape;2621;p38"/>
          <p:cNvSpPr txBox="1">
            <a:spLocks noGrp="1"/>
          </p:cNvSpPr>
          <p:nvPr>
            <p:ph type="subTitle" idx="9"/>
          </p:nvPr>
        </p:nvSpPr>
        <p:spPr>
          <a:xfrm>
            <a:off x="2162247" y="1051097"/>
            <a:ext cx="2305500" cy="65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id-ID" dirty="0">
                <a:latin typeface="Candara" panose="020E0502030303020204" pitchFamily="34" charset="0"/>
                <a:cs typeface="Dubai" panose="020F0502020204030204" pitchFamily="34" charset="-78"/>
              </a:rPr>
              <a:t>Definisi Limit</a:t>
            </a:r>
            <a:endParaRPr dirty="0">
              <a:latin typeface="Candara" panose="020E0502030303020204" pitchFamily="34" charset="0"/>
              <a:cs typeface="Dubai" panose="020F0502020204030204" pitchFamily="34" charset="-78"/>
            </a:endParaRPr>
          </a:p>
        </p:txBody>
      </p:sp>
      <p:sp>
        <p:nvSpPr>
          <p:cNvPr id="2622" name="Google Shape;2622;p38"/>
          <p:cNvSpPr txBox="1">
            <a:spLocks noGrp="1"/>
          </p:cNvSpPr>
          <p:nvPr>
            <p:ph type="subTitle" idx="13"/>
          </p:nvPr>
        </p:nvSpPr>
        <p:spPr>
          <a:xfrm>
            <a:off x="5579777" y="1037531"/>
            <a:ext cx="3094876" cy="65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id-ID" dirty="0">
                <a:latin typeface="Candara" panose="020E0502030303020204" pitchFamily="34" charset="0"/>
              </a:rPr>
              <a:t>Teorema Substitusi</a:t>
            </a:r>
            <a:endParaRPr dirty="0">
              <a:latin typeface="Candara" panose="020E0502030303020204" pitchFamily="34" charset="0"/>
            </a:endParaRPr>
          </a:p>
        </p:txBody>
      </p:sp>
      <p:sp>
        <p:nvSpPr>
          <p:cNvPr id="2623" name="Google Shape;2623;p38"/>
          <p:cNvSpPr txBox="1">
            <a:spLocks noGrp="1"/>
          </p:cNvSpPr>
          <p:nvPr>
            <p:ph type="subTitle" idx="14"/>
          </p:nvPr>
        </p:nvSpPr>
        <p:spPr>
          <a:xfrm>
            <a:off x="2172662" y="2255277"/>
            <a:ext cx="2305500" cy="65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id-ID" dirty="0">
                <a:latin typeface="Candara" panose="020E0502030303020204" pitchFamily="34" charset="0"/>
              </a:rPr>
              <a:t>Limit Satu Sisi</a:t>
            </a:r>
            <a:endParaRPr dirty="0">
              <a:latin typeface="Candara" panose="020E0502030303020204" pitchFamily="34" charset="0"/>
            </a:endParaRPr>
          </a:p>
        </p:txBody>
      </p:sp>
      <p:sp>
        <p:nvSpPr>
          <p:cNvPr id="2624" name="Google Shape;2624;p38"/>
          <p:cNvSpPr txBox="1">
            <a:spLocks noGrp="1"/>
          </p:cNvSpPr>
          <p:nvPr>
            <p:ph type="subTitle" idx="15"/>
          </p:nvPr>
        </p:nvSpPr>
        <p:spPr>
          <a:xfrm>
            <a:off x="5622892" y="2251725"/>
            <a:ext cx="2713617" cy="65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id-ID" dirty="0">
                <a:latin typeface="Candara" panose="020E0502030303020204" pitchFamily="34" charset="0"/>
              </a:rPr>
              <a:t>Teorema Apit</a:t>
            </a:r>
            <a:endParaRPr dirty="0">
              <a:latin typeface="Candara" panose="020E0502030303020204" pitchFamily="34" charset="0"/>
            </a:endParaRPr>
          </a:p>
        </p:txBody>
      </p:sp>
      <p:sp>
        <p:nvSpPr>
          <p:cNvPr id="2625" name="Google Shape;2625;p38"/>
          <p:cNvSpPr/>
          <p:nvPr/>
        </p:nvSpPr>
        <p:spPr>
          <a:xfrm>
            <a:off x="1259891" y="97940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8"/>
          <p:cNvSpPr/>
          <p:nvPr/>
        </p:nvSpPr>
        <p:spPr>
          <a:xfrm rot="1957692">
            <a:off x="1212592" y="3335370"/>
            <a:ext cx="819346" cy="7937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8"/>
          <p:cNvSpPr/>
          <p:nvPr/>
        </p:nvSpPr>
        <p:spPr>
          <a:xfrm flipH="1">
            <a:off x="1196131" y="2145132"/>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8"/>
          <p:cNvSpPr/>
          <p:nvPr/>
        </p:nvSpPr>
        <p:spPr>
          <a:xfrm rot="-10612647">
            <a:off x="4739411" y="978211"/>
            <a:ext cx="819352" cy="79375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2624;p38">
            <a:extLst>
              <a:ext uri="{FF2B5EF4-FFF2-40B4-BE49-F238E27FC236}">
                <a16:creationId xmlns:a16="http://schemas.microsoft.com/office/drawing/2014/main" id="{A9AB33AD-4864-79BF-B493-579AE1E09F69}"/>
              </a:ext>
            </a:extLst>
          </p:cNvPr>
          <p:cNvSpPr txBox="1">
            <a:spLocks/>
          </p:cNvSpPr>
          <p:nvPr/>
        </p:nvSpPr>
        <p:spPr>
          <a:xfrm>
            <a:off x="2162242" y="3405245"/>
            <a:ext cx="2713617" cy="654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id-ID" dirty="0">
                <a:latin typeface="Candara" panose="020E0502030303020204" pitchFamily="34" charset="0"/>
              </a:rPr>
              <a:t>Teorema Limit</a:t>
            </a:r>
          </a:p>
        </p:txBody>
      </p:sp>
      <p:sp>
        <p:nvSpPr>
          <p:cNvPr id="3" name="Google Shape;2624;p38">
            <a:extLst>
              <a:ext uri="{FF2B5EF4-FFF2-40B4-BE49-F238E27FC236}">
                <a16:creationId xmlns:a16="http://schemas.microsoft.com/office/drawing/2014/main" id="{EE9FFFF3-1714-0B31-E450-24D52FF82414}"/>
              </a:ext>
            </a:extLst>
          </p:cNvPr>
          <p:cNvSpPr txBox="1">
            <a:spLocks/>
          </p:cNvSpPr>
          <p:nvPr/>
        </p:nvSpPr>
        <p:spPr>
          <a:xfrm>
            <a:off x="5641366" y="3431364"/>
            <a:ext cx="3033287" cy="654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id-ID" dirty="0">
                <a:latin typeface="Candara" panose="020E0502030303020204" pitchFamily="34" charset="0"/>
              </a:rPr>
              <a:t>Kontinuitas Fungsi</a:t>
            </a:r>
          </a:p>
        </p:txBody>
      </p:sp>
      <p:sp>
        <p:nvSpPr>
          <p:cNvPr id="4" name="Google Shape;2620;p38">
            <a:extLst>
              <a:ext uri="{FF2B5EF4-FFF2-40B4-BE49-F238E27FC236}">
                <a16:creationId xmlns:a16="http://schemas.microsoft.com/office/drawing/2014/main" id="{8F82EDCD-47D7-3851-EBA6-AF640CFB90C0}"/>
              </a:ext>
            </a:extLst>
          </p:cNvPr>
          <p:cNvSpPr txBox="1">
            <a:spLocks/>
          </p:cNvSpPr>
          <p:nvPr/>
        </p:nvSpPr>
        <p:spPr>
          <a:xfrm>
            <a:off x="4779143" y="2359351"/>
            <a:ext cx="734700" cy="447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000"/>
              <a:buFont typeface="Patrick Hand"/>
              <a:buNone/>
              <a:defRPr sz="4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9pPr>
          </a:lstStyle>
          <a:p>
            <a:r>
              <a:rPr lang="en" dirty="0"/>
              <a:t>0</a:t>
            </a:r>
            <a:r>
              <a:rPr lang="id-ID" dirty="0"/>
              <a:t>5</a:t>
            </a:r>
            <a:endParaRPr lang="en" dirty="0"/>
          </a:p>
        </p:txBody>
      </p:sp>
      <p:sp>
        <p:nvSpPr>
          <p:cNvPr id="5" name="Google Shape;2620;p38">
            <a:extLst>
              <a:ext uri="{FF2B5EF4-FFF2-40B4-BE49-F238E27FC236}">
                <a16:creationId xmlns:a16="http://schemas.microsoft.com/office/drawing/2014/main" id="{5064B76C-FBA0-3244-B37C-19EA662397E5}"/>
              </a:ext>
            </a:extLst>
          </p:cNvPr>
          <p:cNvSpPr txBox="1">
            <a:spLocks/>
          </p:cNvSpPr>
          <p:nvPr/>
        </p:nvSpPr>
        <p:spPr>
          <a:xfrm>
            <a:off x="4814435" y="3552114"/>
            <a:ext cx="734700" cy="447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000"/>
              <a:buFont typeface="Patrick Hand"/>
              <a:buNone/>
              <a:defRPr sz="42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000"/>
              <a:buFont typeface="Patrick Hand"/>
              <a:buNone/>
              <a:defRPr sz="3000" b="1" i="0" u="none" strike="noStrike" cap="none">
                <a:solidFill>
                  <a:schemeClr val="accent2"/>
                </a:solidFill>
                <a:latin typeface="Patrick Hand"/>
                <a:ea typeface="Patrick Hand"/>
                <a:cs typeface="Patrick Hand"/>
                <a:sym typeface="Patrick Hand"/>
              </a:defRPr>
            </a:lvl9pPr>
          </a:lstStyle>
          <a:p>
            <a:r>
              <a:rPr lang="en" dirty="0"/>
              <a:t>0</a:t>
            </a:r>
            <a:r>
              <a:rPr lang="id-ID" dirty="0"/>
              <a:t>6</a:t>
            </a:r>
            <a:endParaRPr lang="en" dirty="0"/>
          </a:p>
        </p:txBody>
      </p:sp>
      <p:sp>
        <p:nvSpPr>
          <p:cNvPr id="6" name="Google Shape;2628;p38">
            <a:extLst>
              <a:ext uri="{FF2B5EF4-FFF2-40B4-BE49-F238E27FC236}">
                <a16:creationId xmlns:a16="http://schemas.microsoft.com/office/drawing/2014/main" id="{434A098C-D539-F521-4940-B4E46976E4BE}"/>
              </a:ext>
            </a:extLst>
          </p:cNvPr>
          <p:cNvSpPr/>
          <p:nvPr/>
        </p:nvSpPr>
        <p:spPr>
          <a:xfrm rot="5400000">
            <a:off x="4772109" y="2169185"/>
            <a:ext cx="819352" cy="79375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28;p38">
            <a:extLst>
              <a:ext uri="{FF2B5EF4-FFF2-40B4-BE49-F238E27FC236}">
                <a16:creationId xmlns:a16="http://schemas.microsoft.com/office/drawing/2014/main" id="{090555D4-7074-CCCF-AB72-730369548BD1}"/>
              </a:ext>
            </a:extLst>
          </p:cNvPr>
          <p:cNvSpPr/>
          <p:nvPr/>
        </p:nvSpPr>
        <p:spPr>
          <a:xfrm rot="14575575">
            <a:off x="4733154" y="3379036"/>
            <a:ext cx="819352" cy="79375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16;p38">
            <a:extLst>
              <a:ext uri="{FF2B5EF4-FFF2-40B4-BE49-F238E27FC236}">
                <a16:creationId xmlns:a16="http://schemas.microsoft.com/office/drawing/2014/main" id="{DE7F56E7-664D-7D7C-CEDF-FD63FCA6FC42}"/>
              </a:ext>
            </a:extLst>
          </p:cNvPr>
          <p:cNvSpPr txBox="1">
            <a:spLocks/>
          </p:cNvSpPr>
          <p:nvPr/>
        </p:nvSpPr>
        <p:spPr>
          <a:xfrm>
            <a:off x="5641366" y="3868037"/>
            <a:ext cx="2305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r>
              <a:rPr lang="en-US"/>
              <a:t>You can describe the topic of the section here</a:t>
            </a:r>
            <a:endParaRPr lang="en-US" dirty="0"/>
          </a:p>
        </p:txBody>
      </p:sp>
      <p:sp>
        <p:nvSpPr>
          <p:cNvPr id="9" name="Google Shape;2613;p38">
            <a:extLst>
              <a:ext uri="{FF2B5EF4-FFF2-40B4-BE49-F238E27FC236}">
                <a16:creationId xmlns:a16="http://schemas.microsoft.com/office/drawing/2014/main" id="{BBDE84C2-DB9A-AEE2-F20B-896D5F91E14A}"/>
              </a:ext>
            </a:extLst>
          </p:cNvPr>
          <p:cNvSpPr txBox="1">
            <a:spLocks/>
          </p:cNvSpPr>
          <p:nvPr/>
        </p:nvSpPr>
        <p:spPr>
          <a:xfrm>
            <a:off x="2172662" y="3866367"/>
            <a:ext cx="2305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r>
              <a:rPr lang="en-US"/>
              <a:t>You can describe the topic of the section here</a:t>
            </a:r>
            <a:endParaRPr lang="en-US" sz="1600" dirty="0">
              <a:solidFill>
                <a:srgbClr val="666666"/>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602"/>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605" name="Google Shape;2605;p37"/>
              <p:cNvSpPr txBox="1"/>
              <p:nvPr/>
            </p:nvSpPr>
            <p:spPr>
              <a:xfrm>
                <a:off x="720000" y="966720"/>
                <a:ext cx="7995022" cy="873368"/>
              </a:xfrm>
              <a:prstGeom prst="rect">
                <a:avLst/>
              </a:prstGeom>
              <a:noFill/>
              <a:ln>
                <a:noFill/>
              </a:ln>
            </p:spPr>
            <p:txBody>
              <a:bodyPr spcFirstLastPara="1" wrap="square" lIns="91425" tIns="91425" rIns="0" bIns="91425" anchor="t" anchorCtr="0">
                <a:noAutofit/>
              </a:bodyPr>
              <a:lstStyle/>
              <a:p>
                <a:pPr algn="just"/>
                <a:r>
                  <a:rPr lang="id-ID" sz="1600" dirty="0">
                    <a:effectLst/>
                    <a:latin typeface="Baloo 2" panose="020B0604020202020204" charset="0"/>
                    <a:ea typeface="Calibri" panose="020F0502020204030204" pitchFamily="34" charset="0"/>
                    <a:cs typeface="Baloo 2" panose="020B0604020202020204" charset="0"/>
                  </a:rPr>
                  <a:t>Secara geometri, gambar dibawah ini menampilkan tiga keadaan dimana fungsi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Times New Roman" panose="02020603050405020304" pitchFamily="18" charset="0"/>
                    <a:cs typeface="Baloo 2" panose="020B0604020202020204" charset="0"/>
                  </a:rPr>
                  <a:t> </a:t>
                </a:r>
                <a:r>
                  <a:rPr lang="id-ID" sz="1600" i="1" dirty="0">
                    <a:effectLst/>
                    <a:latin typeface="Baloo 2" panose="020B0604020202020204" charset="0"/>
                    <a:ea typeface="Times New Roman" panose="02020603050405020304" pitchFamily="18" charset="0"/>
                    <a:cs typeface="Baloo 2" panose="020B0604020202020204" charset="0"/>
                  </a:rPr>
                  <a:t>tidak</a:t>
                </a:r>
                <a:r>
                  <a:rPr lang="id-ID" sz="1600" dirty="0">
                    <a:effectLst/>
                    <a:latin typeface="Baloo 2" panose="020B0604020202020204" charset="0"/>
                    <a:ea typeface="Times New Roman" panose="02020603050405020304" pitchFamily="18" charset="0"/>
                    <a:cs typeface="Baloo 2" panose="020B0604020202020204" charset="0"/>
                  </a:rPr>
                  <a:t> kontinu (diskontinu) di titik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Baloo 2" panose="020B0604020202020204" charset="0"/>
                    <a:ea typeface="Times New Roman" panose="02020603050405020304" pitchFamily="18" charset="0"/>
                    <a:cs typeface="Baloo 2" panose="020B0604020202020204" charset="0"/>
                  </a:rPr>
                  <a:t>, sebagai lawan (kebalikan) dari syarat kontinuitas yang disebutkan di atas.</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2605" name="Google Shape;2605;p37"/>
              <p:cNvSpPr txBox="1">
                <a:spLocks noRot="1" noChangeAspect="1" noMove="1" noResize="1" noEditPoints="1" noAdjustHandles="1" noChangeArrowheads="1" noChangeShapeType="1" noTextEdit="1"/>
              </p:cNvSpPr>
              <p:nvPr/>
            </p:nvSpPr>
            <p:spPr>
              <a:xfrm>
                <a:off x="720000" y="966720"/>
                <a:ext cx="7995022" cy="873368"/>
              </a:xfrm>
              <a:prstGeom prst="rect">
                <a:avLst/>
              </a:prstGeom>
              <a:blipFill>
                <a:blip r:embed="rId3"/>
                <a:stretch>
                  <a:fillRect l="-381" r="-1524" b="-8392"/>
                </a:stretch>
              </a:blipFill>
              <a:ln>
                <a:noFill/>
              </a:ln>
            </p:spPr>
            <p:txBody>
              <a:bodyPr/>
              <a:lstStyle/>
              <a:p>
                <a:r>
                  <a:rPr lang="id-ID">
                    <a:noFill/>
                  </a:rPr>
                  <a:t> </a:t>
                </a:r>
              </a:p>
            </p:txBody>
          </p:sp>
        </mc:Fallback>
      </mc:AlternateContent>
      <p:sp>
        <p:nvSpPr>
          <p:cNvPr id="2" name="Google Shape;2680;p41">
            <a:extLst>
              <a:ext uri="{FF2B5EF4-FFF2-40B4-BE49-F238E27FC236}">
                <a16:creationId xmlns:a16="http://schemas.microsoft.com/office/drawing/2014/main" id="{87418A6C-6C1B-8272-D07E-2BE69B6CBF2C}"/>
              </a:ext>
            </a:extLst>
          </p:cNvPr>
          <p:cNvSpPr txBox="1">
            <a:spLocks/>
          </p:cNvSpPr>
          <p:nvPr/>
        </p:nvSpPr>
        <p:spPr>
          <a:xfrm>
            <a:off x="720000" y="225979"/>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4800"/>
              <a:buFont typeface="Patrick Hand"/>
              <a:buNone/>
              <a:defRPr sz="36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pPr algn="ctr"/>
            <a:r>
              <a:rPr lang="id-ID" dirty="0">
                <a:latin typeface="Dubai" panose="020B0503030403030204" pitchFamily="34" charset="-78"/>
                <a:cs typeface="Dubai" panose="020B0503030403030204" pitchFamily="34" charset="-78"/>
              </a:rPr>
              <a:t>Kontinuitas Fungsi</a:t>
            </a:r>
          </a:p>
        </p:txBody>
      </p:sp>
      <p:pic>
        <p:nvPicPr>
          <p:cNvPr id="4" name="Picture 3">
            <a:extLst>
              <a:ext uri="{FF2B5EF4-FFF2-40B4-BE49-F238E27FC236}">
                <a16:creationId xmlns:a16="http://schemas.microsoft.com/office/drawing/2014/main" id="{93BC65C3-ADE7-978F-6313-E2301AF8C605}"/>
              </a:ext>
            </a:extLst>
          </p:cNvPr>
          <p:cNvPicPr>
            <a:picLocks noChangeAspect="1"/>
          </p:cNvPicPr>
          <p:nvPr/>
        </p:nvPicPr>
        <p:blipFill rotWithShape="1">
          <a:blip r:embed="rId4">
            <a:extLst>
              <a:ext uri="{28A0092B-C50C-407E-A947-70E740481C1C}">
                <a14:useLocalDpi xmlns:a14="http://schemas.microsoft.com/office/drawing/2010/main" val="0"/>
              </a:ext>
            </a:extLst>
          </a:blip>
          <a:srcRect l="8654" t="23375" r="56090" b="56386"/>
          <a:stretch/>
        </p:blipFill>
        <p:spPr bwMode="auto">
          <a:xfrm>
            <a:off x="2127376" y="2195727"/>
            <a:ext cx="5180269" cy="1671814"/>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09100646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602"/>
        <p:cNvGrpSpPr/>
        <p:nvPr/>
      </p:nvGrpSpPr>
      <p:grpSpPr>
        <a:xfrm>
          <a:off x="0" y="0"/>
          <a:ext cx="0" cy="0"/>
          <a:chOff x="0" y="0"/>
          <a:chExt cx="0" cy="0"/>
        </a:xfrm>
      </p:grpSpPr>
      <p:sp>
        <p:nvSpPr>
          <p:cNvPr id="2603" name="Google Shape;2603;p37"/>
          <p:cNvSpPr txBox="1">
            <a:spLocks noGrp="1"/>
          </p:cNvSpPr>
          <p:nvPr>
            <p:ph type="title"/>
          </p:nvPr>
        </p:nvSpPr>
        <p:spPr>
          <a:xfrm>
            <a:off x="0" y="351436"/>
            <a:ext cx="2407023" cy="42897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a:t>Contents of this template</a:t>
            </a:r>
            <a:endParaRPr sz="1600" dirty="0"/>
          </a:p>
        </p:txBody>
      </p:sp>
      <mc:AlternateContent xmlns:mc="http://schemas.openxmlformats.org/markup-compatibility/2006">
        <mc:Choice xmlns:a14="http://schemas.microsoft.com/office/drawing/2010/main" Requires="a14">
          <p:sp>
            <p:nvSpPr>
              <p:cNvPr id="2605" name="Google Shape;2605;p37"/>
              <p:cNvSpPr txBox="1"/>
              <p:nvPr/>
            </p:nvSpPr>
            <p:spPr>
              <a:xfrm>
                <a:off x="720000" y="966720"/>
                <a:ext cx="7995022" cy="873368"/>
              </a:xfrm>
              <a:prstGeom prst="rect">
                <a:avLst/>
              </a:prstGeom>
              <a:noFill/>
              <a:ln>
                <a:noFill/>
              </a:ln>
            </p:spPr>
            <p:txBody>
              <a:bodyPr spcFirstLastPara="1" wrap="square" lIns="91425" tIns="91425" rIns="0" bIns="91425" anchor="t" anchorCtr="0">
                <a:noAutofit/>
              </a:bodyPr>
              <a:lstStyle/>
              <a:p>
                <a:pPr algn="just"/>
                <a:r>
                  <a:rPr lang="id-ID" sz="1600" dirty="0">
                    <a:effectLst/>
                    <a:latin typeface="Baloo 2" panose="020B0604020202020204" charset="0"/>
                    <a:ea typeface="Calibri" panose="020F0502020204030204" pitchFamily="34" charset="0"/>
                    <a:cs typeface="Baloo 2" panose="020B0604020202020204" charset="0"/>
                  </a:rPr>
                  <a:t>Secara geometri, gambar dibawah ini menampilkan tiga keadaan dimana fungsi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Times New Roman" panose="02020603050405020304" pitchFamily="18" charset="0"/>
                    <a:cs typeface="Baloo 2" panose="020B0604020202020204" charset="0"/>
                  </a:rPr>
                  <a:t> </a:t>
                </a:r>
                <a:r>
                  <a:rPr lang="id-ID" sz="1600" i="1" dirty="0">
                    <a:effectLst/>
                    <a:latin typeface="Baloo 2" panose="020B0604020202020204" charset="0"/>
                    <a:ea typeface="Times New Roman" panose="02020603050405020304" pitchFamily="18" charset="0"/>
                    <a:cs typeface="Baloo 2" panose="020B0604020202020204" charset="0"/>
                  </a:rPr>
                  <a:t>tidak</a:t>
                </a:r>
                <a:r>
                  <a:rPr lang="id-ID" sz="1600" dirty="0">
                    <a:effectLst/>
                    <a:latin typeface="Baloo 2" panose="020B0604020202020204" charset="0"/>
                    <a:ea typeface="Times New Roman" panose="02020603050405020304" pitchFamily="18" charset="0"/>
                    <a:cs typeface="Baloo 2" panose="020B0604020202020204" charset="0"/>
                  </a:rPr>
                  <a:t> kontinu (diskontinu) di titik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Baloo 2" panose="020B0604020202020204" charset="0"/>
                    <a:ea typeface="Times New Roman" panose="02020603050405020304" pitchFamily="18" charset="0"/>
                    <a:cs typeface="Baloo 2" panose="020B0604020202020204" charset="0"/>
                  </a:rPr>
                  <a:t>, sebagai lawan (kebalikan) dari syarat kontinuitas yang disebutkan di atas.</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2605" name="Google Shape;2605;p37"/>
              <p:cNvSpPr txBox="1">
                <a:spLocks noRot="1" noChangeAspect="1" noMove="1" noResize="1" noEditPoints="1" noAdjustHandles="1" noChangeArrowheads="1" noChangeShapeType="1" noTextEdit="1"/>
              </p:cNvSpPr>
              <p:nvPr/>
            </p:nvSpPr>
            <p:spPr>
              <a:xfrm>
                <a:off x="720000" y="966720"/>
                <a:ext cx="7995022" cy="873368"/>
              </a:xfrm>
              <a:prstGeom prst="rect">
                <a:avLst/>
              </a:prstGeom>
              <a:blipFill>
                <a:blip r:embed="rId3"/>
                <a:stretch>
                  <a:fillRect l="-381" r="-1524" b="-8392"/>
                </a:stretch>
              </a:blipFill>
              <a:ln>
                <a:noFill/>
              </a:ln>
            </p:spPr>
            <p:txBody>
              <a:bodyPr/>
              <a:lstStyle/>
              <a:p>
                <a:r>
                  <a:rPr lang="id-ID">
                    <a:noFill/>
                  </a:rPr>
                  <a:t> </a:t>
                </a:r>
              </a:p>
            </p:txBody>
          </p:sp>
        </mc:Fallback>
      </mc:AlternateContent>
      <p:sp>
        <p:nvSpPr>
          <p:cNvPr id="2" name="Google Shape;2680;p41">
            <a:extLst>
              <a:ext uri="{FF2B5EF4-FFF2-40B4-BE49-F238E27FC236}">
                <a16:creationId xmlns:a16="http://schemas.microsoft.com/office/drawing/2014/main" id="{87418A6C-6C1B-8272-D07E-2BE69B6CBF2C}"/>
              </a:ext>
            </a:extLst>
          </p:cNvPr>
          <p:cNvSpPr txBox="1">
            <a:spLocks/>
          </p:cNvSpPr>
          <p:nvPr/>
        </p:nvSpPr>
        <p:spPr>
          <a:xfrm>
            <a:off x="720000" y="225979"/>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4800"/>
              <a:buFont typeface="Patrick Hand"/>
              <a:buNone/>
              <a:defRPr sz="3600" b="0" i="0" u="none" strike="noStrike" cap="none">
                <a:solidFill>
                  <a:schemeClr val="accent2"/>
                </a:solidFill>
                <a:latin typeface="Patrick Hand"/>
                <a:ea typeface="Patrick Hand"/>
                <a:cs typeface="Patrick Hand"/>
                <a:sym typeface="Patrick Hand"/>
              </a:defRPr>
            </a:lvl1pPr>
            <a:lvl2pPr marR="0" lvl="1"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2pPr>
            <a:lvl3pPr marR="0" lvl="2"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3pPr>
            <a:lvl4pPr marR="0" lvl="3"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4pPr>
            <a:lvl5pPr marR="0" lvl="4"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5pPr>
            <a:lvl6pPr marR="0" lvl="5"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6pPr>
            <a:lvl7pPr marR="0" lvl="6"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7pPr>
            <a:lvl8pPr marR="0" lvl="7"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8pPr>
            <a:lvl9pPr marR="0" lvl="8" algn="ctr" rtl="0">
              <a:lnSpc>
                <a:spcPct val="100000"/>
              </a:lnSpc>
              <a:spcBef>
                <a:spcPts val="0"/>
              </a:spcBef>
              <a:spcAft>
                <a:spcPts val="0"/>
              </a:spcAft>
              <a:buClr>
                <a:schemeClr val="accent2"/>
              </a:buClr>
              <a:buSzPts val="3500"/>
              <a:buFont typeface="Patrick Hand"/>
              <a:buNone/>
              <a:defRPr sz="3500" b="1" i="0" u="none" strike="noStrike" cap="none">
                <a:solidFill>
                  <a:schemeClr val="accent2"/>
                </a:solidFill>
                <a:latin typeface="Patrick Hand"/>
                <a:ea typeface="Patrick Hand"/>
                <a:cs typeface="Patrick Hand"/>
                <a:sym typeface="Patrick Hand"/>
              </a:defRPr>
            </a:lvl9pPr>
          </a:lstStyle>
          <a:p>
            <a:pPr algn="ctr"/>
            <a:r>
              <a:rPr lang="id-ID" dirty="0">
                <a:latin typeface="Dubai" panose="020B0503030403030204" pitchFamily="34" charset="-78"/>
                <a:cs typeface="Dubai" panose="020B0503030403030204" pitchFamily="34" charset="-78"/>
              </a:rPr>
              <a:t>Kontinuitas Fungsi</a:t>
            </a:r>
          </a:p>
        </p:txBody>
      </p:sp>
      <p:pic>
        <p:nvPicPr>
          <p:cNvPr id="4" name="Picture 3">
            <a:extLst>
              <a:ext uri="{FF2B5EF4-FFF2-40B4-BE49-F238E27FC236}">
                <a16:creationId xmlns:a16="http://schemas.microsoft.com/office/drawing/2014/main" id="{93BC65C3-ADE7-978F-6313-E2301AF8C605}"/>
              </a:ext>
            </a:extLst>
          </p:cNvPr>
          <p:cNvPicPr>
            <a:picLocks noChangeAspect="1"/>
          </p:cNvPicPr>
          <p:nvPr/>
        </p:nvPicPr>
        <p:blipFill rotWithShape="1">
          <a:blip r:embed="rId4">
            <a:extLst>
              <a:ext uri="{28A0092B-C50C-407E-A947-70E740481C1C}">
                <a14:useLocalDpi xmlns:a14="http://schemas.microsoft.com/office/drawing/2010/main" val="0"/>
              </a:ext>
            </a:extLst>
          </a:blip>
          <a:srcRect l="8654" t="23375" r="56090" b="56386"/>
          <a:stretch/>
        </p:blipFill>
        <p:spPr bwMode="auto">
          <a:xfrm>
            <a:off x="2127376" y="2026394"/>
            <a:ext cx="5180269" cy="1671814"/>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4846436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632"/>
        <p:cNvGrpSpPr/>
        <p:nvPr/>
      </p:nvGrpSpPr>
      <p:grpSpPr>
        <a:xfrm>
          <a:off x="0" y="0"/>
          <a:ext cx="0" cy="0"/>
          <a:chOff x="0" y="0"/>
          <a:chExt cx="0" cy="0"/>
        </a:xfrm>
      </p:grpSpPr>
      <p:sp>
        <p:nvSpPr>
          <p:cNvPr id="2633" name="Google Shape;2633;p39"/>
          <p:cNvSpPr txBox="1">
            <a:spLocks noGrp="1"/>
          </p:cNvSpPr>
          <p:nvPr>
            <p:ph type="title"/>
          </p:nvPr>
        </p:nvSpPr>
        <p:spPr>
          <a:xfrm>
            <a:off x="1250116" y="1216247"/>
            <a:ext cx="6643768" cy="157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d-ID" dirty="0">
                <a:solidFill>
                  <a:schemeClr val="accent2"/>
                </a:solidFill>
              </a:rPr>
              <a:t>Terima Kasih</a:t>
            </a:r>
            <a:endParaRPr dirty="0">
              <a:solidFill>
                <a:schemeClr val="accent2"/>
              </a:solidFill>
            </a:endParaRPr>
          </a:p>
        </p:txBody>
      </p:sp>
      <p:sp>
        <p:nvSpPr>
          <p:cNvPr id="2634" name="Google Shape;2634;p39"/>
          <p:cNvSpPr txBox="1">
            <a:spLocks noGrp="1"/>
          </p:cNvSpPr>
          <p:nvPr>
            <p:ph type="subTitle" idx="1"/>
          </p:nvPr>
        </p:nvSpPr>
        <p:spPr>
          <a:xfrm>
            <a:off x="2369400" y="2677754"/>
            <a:ext cx="44052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pic>
        <p:nvPicPr>
          <p:cNvPr id="2635" name="Google Shape;2635;p39"/>
          <p:cNvPicPr preferRelativeResize="0"/>
          <p:nvPr/>
        </p:nvPicPr>
        <p:blipFill>
          <a:blip r:embed="rId3">
            <a:alphaModFix/>
          </a:blip>
          <a:stretch>
            <a:fillRect/>
          </a:stretch>
        </p:blipFill>
        <p:spPr>
          <a:xfrm>
            <a:off x="7582862" y="4045469"/>
            <a:ext cx="742950" cy="937394"/>
          </a:xfrm>
          <a:prstGeom prst="rect">
            <a:avLst/>
          </a:prstGeom>
          <a:noFill/>
          <a:ln>
            <a:noFill/>
          </a:ln>
        </p:spPr>
      </p:pic>
      <p:pic>
        <p:nvPicPr>
          <p:cNvPr id="2636" name="Google Shape;2636;p39"/>
          <p:cNvPicPr preferRelativeResize="0"/>
          <p:nvPr/>
        </p:nvPicPr>
        <p:blipFill>
          <a:blip r:embed="rId4">
            <a:alphaModFix/>
          </a:blip>
          <a:stretch>
            <a:fillRect/>
          </a:stretch>
        </p:blipFill>
        <p:spPr>
          <a:xfrm>
            <a:off x="0" y="2267385"/>
            <a:ext cx="746150" cy="717079"/>
          </a:xfrm>
          <a:prstGeom prst="rect">
            <a:avLst/>
          </a:prstGeom>
          <a:noFill/>
          <a:ln>
            <a:noFill/>
          </a:ln>
        </p:spPr>
      </p:pic>
      <p:sp>
        <p:nvSpPr>
          <p:cNvPr id="2637" name="Google Shape;2637;p39"/>
          <p:cNvSpPr/>
          <p:nvPr/>
        </p:nvSpPr>
        <p:spPr>
          <a:xfrm rot="10800000" flipH="1">
            <a:off x="2369472" y="3623425"/>
            <a:ext cx="4405127" cy="34550"/>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686"/>
        <p:cNvGrpSpPr/>
        <p:nvPr/>
      </p:nvGrpSpPr>
      <p:grpSpPr>
        <a:xfrm>
          <a:off x="0" y="0"/>
          <a:ext cx="0" cy="0"/>
          <a:chOff x="0" y="0"/>
          <a:chExt cx="0" cy="0"/>
        </a:xfrm>
      </p:grpSpPr>
      <p:sp>
        <p:nvSpPr>
          <p:cNvPr id="2687" name="Google Shape;2687;p42"/>
          <p:cNvSpPr txBox="1">
            <a:spLocks noGrp="1"/>
          </p:cNvSpPr>
          <p:nvPr>
            <p:ph type="title"/>
          </p:nvPr>
        </p:nvSpPr>
        <p:spPr>
          <a:xfrm>
            <a:off x="720000" y="445025"/>
            <a:ext cx="77109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Vector basics: introduction and fundamentals</a:t>
            </a:r>
            <a:endParaRPr dirty="0"/>
          </a:p>
        </p:txBody>
      </p:sp>
      <p:sp>
        <p:nvSpPr>
          <p:cNvPr id="2688" name="Google Shape;2688;p42"/>
          <p:cNvSpPr txBox="1">
            <a:spLocks noGrp="1"/>
          </p:cNvSpPr>
          <p:nvPr>
            <p:ph type="subTitle" idx="1"/>
          </p:nvPr>
        </p:nvSpPr>
        <p:spPr>
          <a:xfrm>
            <a:off x="2424600" y="1700300"/>
            <a:ext cx="42948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know what helps you make your point crystal clear? Lists like this one:</a:t>
            </a:r>
            <a:endParaRPr dirty="0"/>
          </a:p>
          <a:p>
            <a:pPr marL="457200" lvl="0" indent="-317500" algn="l" rtl="0">
              <a:spcBef>
                <a:spcPts val="1000"/>
              </a:spcBef>
              <a:spcAft>
                <a:spcPts val="0"/>
              </a:spcAft>
              <a:buSzPts val="1400"/>
              <a:buChar char="●"/>
            </a:pPr>
            <a:r>
              <a:rPr lang="en" dirty="0"/>
              <a:t>They’re simple </a:t>
            </a:r>
            <a:endParaRPr dirty="0"/>
          </a:p>
          <a:p>
            <a:pPr marL="457200" lvl="0" indent="-317500" algn="l" rtl="0">
              <a:spcBef>
                <a:spcPts val="0"/>
              </a:spcBef>
              <a:spcAft>
                <a:spcPts val="0"/>
              </a:spcAft>
              <a:buSzPts val="1400"/>
              <a:buChar char="●"/>
            </a:pPr>
            <a:r>
              <a:rPr lang="en" dirty="0"/>
              <a:t>You can organize your ideas clearly</a:t>
            </a:r>
            <a:endParaRPr dirty="0"/>
          </a:p>
          <a:p>
            <a:pPr marL="457200" lvl="0" indent="-317500" algn="l" rtl="0">
              <a:spcBef>
                <a:spcPts val="0"/>
              </a:spcBef>
              <a:spcAft>
                <a:spcPts val="0"/>
              </a:spcAft>
              <a:buSzPts val="1400"/>
              <a:buChar char="●"/>
            </a:pPr>
            <a:r>
              <a:rPr lang="en" dirty="0"/>
              <a:t>You’ll never forget to buy milk!</a:t>
            </a:r>
            <a:endParaRPr dirty="0"/>
          </a:p>
          <a:p>
            <a:pPr marL="0" lvl="0" indent="0" algn="l" rtl="0">
              <a:spcBef>
                <a:spcPts val="1000"/>
              </a:spcBef>
              <a:spcAft>
                <a:spcPts val="0"/>
              </a:spcAft>
              <a:buNone/>
            </a:pPr>
            <a:r>
              <a:rPr lang="en" dirty="0"/>
              <a:t>And the most important thing: the audience won’t miss the point of your presentation</a:t>
            </a:r>
            <a:endParaRPr dirty="0"/>
          </a:p>
        </p:txBody>
      </p:sp>
      <p:grpSp>
        <p:nvGrpSpPr>
          <p:cNvPr id="2689" name="Google Shape;2689;p42"/>
          <p:cNvGrpSpPr/>
          <p:nvPr/>
        </p:nvGrpSpPr>
        <p:grpSpPr>
          <a:xfrm rot="-590589">
            <a:off x="170604" y="3894018"/>
            <a:ext cx="1437715" cy="1115736"/>
            <a:chOff x="1537450" y="2399850"/>
            <a:chExt cx="1045425" cy="811300"/>
          </a:xfrm>
        </p:grpSpPr>
        <p:sp>
          <p:nvSpPr>
            <p:cNvPr id="2690" name="Google Shape;2690;p4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2"/>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2"/>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2"/>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2"/>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2"/>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2"/>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2"/>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2"/>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2"/>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2"/>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2"/>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2"/>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2"/>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2"/>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2"/>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2"/>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2"/>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2"/>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2"/>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2"/>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2"/>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2"/>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24876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716"/>
        <p:cNvGrpSpPr/>
        <p:nvPr/>
      </p:nvGrpSpPr>
      <p:grpSpPr>
        <a:xfrm>
          <a:off x="0" y="0"/>
          <a:ext cx="0" cy="0"/>
          <a:chOff x="0" y="0"/>
          <a:chExt cx="0" cy="0"/>
        </a:xfrm>
      </p:grpSpPr>
      <p:sp>
        <p:nvSpPr>
          <p:cNvPr id="2717" name="Google Shape;2717;p43"/>
          <p:cNvSpPr txBox="1">
            <a:spLocks noGrp="1"/>
          </p:cNvSpPr>
          <p:nvPr>
            <p:ph type="subTitle" idx="4"/>
          </p:nvPr>
        </p:nvSpPr>
        <p:spPr>
          <a:xfrm>
            <a:off x="4923090" y="1980350"/>
            <a:ext cx="2640000" cy="77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Components</a:t>
            </a:r>
            <a:endParaRPr/>
          </a:p>
        </p:txBody>
      </p:sp>
      <p:sp>
        <p:nvSpPr>
          <p:cNvPr id="2718" name="Google Shape;2718;p43"/>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Vector fundamentals</a:t>
            </a:r>
            <a:endParaRPr/>
          </a:p>
        </p:txBody>
      </p:sp>
      <p:sp>
        <p:nvSpPr>
          <p:cNvPr id="2719" name="Google Shape;2719;p43"/>
          <p:cNvSpPr txBox="1">
            <a:spLocks noGrp="1"/>
          </p:cNvSpPr>
          <p:nvPr>
            <p:ph type="subTitle" idx="1"/>
          </p:nvPr>
        </p:nvSpPr>
        <p:spPr>
          <a:xfrm>
            <a:off x="4923075" y="2599825"/>
            <a:ext cx="2640000" cy="119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very poisonous atmosphere</a:t>
            </a:r>
            <a:endParaRPr/>
          </a:p>
        </p:txBody>
      </p:sp>
      <p:sp>
        <p:nvSpPr>
          <p:cNvPr id="2720" name="Google Shape;2720;p43"/>
          <p:cNvSpPr txBox="1">
            <a:spLocks noGrp="1"/>
          </p:cNvSpPr>
          <p:nvPr>
            <p:ph type="subTitle" idx="2"/>
          </p:nvPr>
        </p:nvSpPr>
        <p:spPr>
          <a:xfrm>
            <a:off x="1580900" y="2599825"/>
            <a:ext cx="2640000" cy="119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2721" name="Google Shape;2721;p43"/>
          <p:cNvSpPr txBox="1">
            <a:spLocks noGrp="1"/>
          </p:cNvSpPr>
          <p:nvPr>
            <p:ph type="subTitle" idx="3"/>
          </p:nvPr>
        </p:nvSpPr>
        <p:spPr>
          <a:xfrm>
            <a:off x="1580900" y="1980350"/>
            <a:ext cx="2640000" cy="77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Definition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sp>
        <p:nvSpPr>
          <p:cNvPr id="2726" name="Google Shape;2726;p44"/>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Required knowledge</a:t>
            </a:r>
            <a:endParaRPr/>
          </a:p>
        </p:txBody>
      </p:sp>
      <p:sp>
        <p:nvSpPr>
          <p:cNvPr id="2727" name="Google Shape;2727;p44"/>
          <p:cNvSpPr txBox="1">
            <a:spLocks noGrp="1"/>
          </p:cNvSpPr>
          <p:nvPr>
            <p:ph type="subTitle" idx="1"/>
          </p:nvPr>
        </p:nvSpPr>
        <p:spPr>
          <a:xfrm>
            <a:off x="937625" y="3098352"/>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2728" name="Google Shape;2728;p44"/>
          <p:cNvSpPr txBox="1">
            <a:spLocks noGrp="1"/>
          </p:cNvSpPr>
          <p:nvPr>
            <p:ph type="subTitle" idx="2"/>
          </p:nvPr>
        </p:nvSpPr>
        <p:spPr>
          <a:xfrm>
            <a:off x="3484347" y="3098352"/>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729" name="Google Shape;2729;p44"/>
          <p:cNvSpPr txBox="1">
            <a:spLocks noGrp="1"/>
          </p:cNvSpPr>
          <p:nvPr>
            <p:ph type="subTitle" idx="3"/>
          </p:nvPr>
        </p:nvSpPr>
        <p:spPr>
          <a:xfrm>
            <a:off x="6031075" y="3098352"/>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730" name="Google Shape;2730;p44"/>
          <p:cNvSpPr txBox="1">
            <a:spLocks noGrp="1"/>
          </p:cNvSpPr>
          <p:nvPr>
            <p:ph type="subTitle" idx="4"/>
          </p:nvPr>
        </p:nvSpPr>
        <p:spPr>
          <a:xfrm>
            <a:off x="937625" y="2590742"/>
            <a:ext cx="2175300" cy="6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Algebraic</a:t>
            </a:r>
            <a:endParaRPr/>
          </a:p>
        </p:txBody>
      </p:sp>
      <p:sp>
        <p:nvSpPr>
          <p:cNvPr id="2731" name="Google Shape;2731;p44"/>
          <p:cNvSpPr txBox="1">
            <a:spLocks noGrp="1"/>
          </p:cNvSpPr>
          <p:nvPr>
            <p:ph type="subTitle" idx="5"/>
          </p:nvPr>
        </p:nvSpPr>
        <p:spPr>
          <a:xfrm>
            <a:off x="3484350" y="2590742"/>
            <a:ext cx="2175300" cy="6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Functions</a:t>
            </a:r>
            <a:endParaRPr/>
          </a:p>
        </p:txBody>
      </p:sp>
      <p:sp>
        <p:nvSpPr>
          <p:cNvPr id="2732" name="Google Shape;2732;p44"/>
          <p:cNvSpPr txBox="1">
            <a:spLocks noGrp="1"/>
          </p:cNvSpPr>
          <p:nvPr>
            <p:ph type="subTitle" idx="6"/>
          </p:nvPr>
        </p:nvSpPr>
        <p:spPr>
          <a:xfrm>
            <a:off x="6031075" y="2590742"/>
            <a:ext cx="2175300" cy="6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Graphing</a:t>
            </a:r>
            <a:endParaRPr/>
          </a:p>
        </p:txBody>
      </p:sp>
      <p:sp>
        <p:nvSpPr>
          <p:cNvPr id="2733" name="Google Shape;2733;p44"/>
          <p:cNvSpPr/>
          <p:nvPr/>
        </p:nvSpPr>
        <p:spPr>
          <a:xfrm flipH="1">
            <a:off x="1615610" y="1767005"/>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4"/>
          <p:cNvSpPr/>
          <p:nvPr/>
        </p:nvSpPr>
        <p:spPr>
          <a:xfrm flipH="1">
            <a:off x="4162335" y="1767005"/>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4"/>
          <p:cNvSpPr/>
          <p:nvPr/>
        </p:nvSpPr>
        <p:spPr>
          <a:xfrm flipH="1">
            <a:off x="6709060" y="1767005"/>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6" name="Google Shape;2736;p44"/>
          <p:cNvGrpSpPr/>
          <p:nvPr/>
        </p:nvGrpSpPr>
        <p:grpSpPr>
          <a:xfrm>
            <a:off x="1839381" y="1978437"/>
            <a:ext cx="371785" cy="370879"/>
            <a:chOff x="-41111350" y="3239100"/>
            <a:chExt cx="318200" cy="317425"/>
          </a:xfrm>
        </p:grpSpPr>
        <p:sp>
          <p:nvSpPr>
            <p:cNvPr id="2737" name="Google Shape;2737;p4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1" name="Google Shape;2741;p44"/>
          <p:cNvGrpSpPr/>
          <p:nvPr/>
        </p:nvGrpSpPr>
        <p:grpSpPr>
          <a:xfrm>
            <a:off x="4383537" y="1978707"/>
            <a:ext cx="376926" cy="370324"/>
            <a:chOff x="-40748275" y="3238700"/>
            <a:chExt cx="322600" cy="316950"/>
          </a:xfrm>
        </p:grpSpPr>
        <p:sp>
          <p:nvSpPr>
            <p:cNvPr id="2742" name="Google Shape;2742;p4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44"/>
          <p:cNvGrpSpPr/>
          <p:nvPr/>
        </p:nvGrpSpPr>
        <p:grpSpPr>
          <a:xfrm>
            <a:off x="6932831" y="1980235"/>
            <a:ext cx="366364" cy="367290"/>
            <a:chOff x="-61783350" y="3743950"/>
            <a:chExt cx="316650" cy="317450"/>
          </a:xfrm>
        </p:grpSpPr>
        <p:sp>
          <p:nvSpPr>
            <p:cNvPr id="2749" name="Google Shape;2749;p44"/>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4"/>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sp>
        <p:nvSpPr>
          <p:cNvPr id="2755" name="Google Shape;2755;p45"/>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Four concepts</a:t>
            </a:r>
            <a:endParaRPr/>
          </a:p>
        </p:txBody>
      </p:sp>
      <p:sp>
        <p:nvSpPr>
          <p:cNvPr id="2756" name="Google Shape;2756;p45"/>
          <p:cNvSpPr txBox="1">
            <a:spLocks noGrp="1"/>
          </p:cNvSpPr>
          <p:nvPr>
            <p:ph type="subTitle" idx="1"/>
          </p:nvPr>
        </p:nvSpPr>
        <p:spPr>
          <a:xfrm>
            <a:off x="1055675" y="1823325"/>
            <a:ext cx="3100200" cy="91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2757" name="Google Shape;2757;p45"/>
          <p:cNvSpPr txBox="1">
            <a:spLocks noGrp="1"/>
          </p:cNvSpPr>
          <p:nvPr>
            <p:ph type="subTitle" idx="2"/>
          </p:nvPr>
        </p:nvSpPr>
        <p:spPr>
          <a:xfrm>
            <a:off x="4988126" y="1823325"/>
            <a:ext cx="3100200" cy="91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a:t>
            </a:r>
            <a:endParaRPr/>
          </a:p>
        </p:txBody>
      </p:sp>
      <p:sp>
        <p:nvSpPr>
          <p:cNvPr id="2758" name="Google Shape;2758;p45"/>
          <p:cNvSpPr txBox="1">
            <a:spLocks noGrp="1"/>
          </p:cNvSpPr>
          <p:nvPr>
            <p:ph type="subTitle" idx="3"/>
          </p:nvPr>
        </p:nvSpPr>
        <p:spPr>
          <a:xfrm>
            <a:off x="1055675" y="3466200"/>
            <a:ext cx="3100200" cy="91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which gives the planet its reddish cast</a:t>
            </a:r>
            <a:endParaRPr/>
          </a:p>
        </p:txBody>
      </p:sp>
      <p:sp>
        <p:nvSpPr>
          <p:cNvPr id="2759" name="Google Shape;2759;p45"/>
          <p:cNvSpPr txBox="1">
            <a:spLocks noGrp="1"/>
          </p:cNvSpPr>
          <p:nvPr>
            <p:ph type="subTitle" idx="4"/>
          </p:nvPr>
        </p:nvSpPr>
        <p:spPr>
          <a:xfrm>
            <a:off x="4988126" y="3466200"/>
            <a:ext cx="3100200" cy="91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 It’s the fourth-brightest object in the night sky</a:t>
            </a:r>
            <a:endParaRPr/>
          </a:p>
        </p:txBody>
      </p:sp>
      <p:sp>
        <p:nvSpPr>
          <p:cNvPr id="2760" name="Google Shape;2760;p45"/>
          <p:cNvSpPr txBox="1">
            <a:spLocks noGrp="1"/>
          </p:cNvSpPr>
          <p:nvPr>
            <p:ph type="subTitle" idx="5"/>
          </p:nvPr>
        </p:nvSpPr>
        <p:spPr>
          <a:xfrm>
            <a:off x="1055672" y="1393925"/>
            <a:ext cx="3100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Geometry</a:t>
            </a:r>
            <a:endParaRPr/>
          </a:p>
        </p:txBody>
      </p:sp>
      <p:sp>
        <p:nvSpPr>
          <p:cNvPr id="2761" name="Google Shape;2761;p45"/>
          <p:cNvSpPr txBox="1">
            <a:spLocks noGrp="1"/>
          </p:cNvSpPr>
          <p:nvPr>
            <p:ph type="subTitle" idx="6"/>
          </p:nvPr>
        </p:nvSpPr>
        <p:spPr>
          <a:xfrm>
            <a:off x="1055672" y="3036900"/>
            <a:ext cx="3100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Trigonometry</a:t>
            </a:r>
            <a:endParaRPr/>
          </a:p>
        </p:txBody>
      </p:sp>
      <p:sp>
        <p:nvSpPr>
          <p:cNvPr id="2762" name="Google Shape;2762;p45"/>
          <p:cNvSpPr txBox="1">
            <a:spLocks noGrp="1"/>
          </p:cNvSpPr>
          <p:nvPr>
            <p:ph type="subTitle" idx="7"/>
          </p:nvPr>
        </p:nvSpPr>
        <p:spPr>
          <a:xfrm>
            <a:off x="4988122" y="1393925"/>
            <a:ext cx="3100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Exponents</a:t>
            </a:r>
            <a:endParaRPr/>
          </a:p>
        </p:txBody>
      </p:sp>
      <p:sp>
        <p:nvSpPr>
          <p:cNvPr id="2763" name="Google Shape;2763;p45"/>
          <p:cNvSpPr txBox="1">
            <a:spLocks noGrp="1"/>
          </p:cNvSpPr>
          <p:nvPr>
            <p:ph type="subTitle" idx="8"/>
          </p:nvPr>
        </p:nvSpPr>
        <p:spPr>
          <a:xfrm>
            <a:off x="4988122" y="3036900"/>
            <a:ext cx="3100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Logarithms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67"/>
        <p:cNvGrpSpPr/>
        <p:nvPr/>
      </p:nvGrpSpPr>
      <p:grpSpPr>
        <a:xfrm>
          <a:off x="0" y="0"/>
          <a:ext cx="0" cy="0"/>
          <a:chOff x="0" y="0"/>
          <a:chExt cx="0" cy="0"/>
        </a:xfrm>
      </p:grpSpPr>
      <p:sp>
        <p:nvSpPr>
          <p:cNvPr id="2768" name="Google Shape;2768;p46"/>
          <p:cNvSpPr txBox="1">
            <a:spLocks noGrp="1"/>
          </p:cNvSpPr>
          <p:nvPr>
            <p:ph type="subTitle" idx="2"/>
          </p:nvPr>
        </p:nvSpPr>
        <p:spPr>
          <a:xfrm>
            <a:off x="3309238" y="2149201"/>
            <a:ext cx="25257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also high temperatures</a:t>
            </a:r>
            <a:endParaRPr/>
          </a:p>
        </p:txBody>
      </p:sp>
      <p:sp>
        <p:nvSpPr>
          <p:cNvPr id="2769" name="Google Shape;2769;p46"/>
          <p:cNvSpPr txBox="1">
            <a:spLocks noGrp="1"/>
          </p:cNvSpPr>
          <p:nvPr>
            <p:ph type="subTitle" idx="5"/>
          </p:nvPr>
        </p:nvSpPr>
        <p:spPr>
          <a:xfrm>
            <a:off x="5888351" y="2149201"/>
            <a:ext cx="2535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2770" name="Google Shape;2770;p46"/>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a:t>
            </a:r>
            <a:endParaRPr/>
          </a:p>
        </p:txBody>
      </p:sp>
      <p:sp>
        <p:nvSpPr>
          <p:cNvPr id="2771" name="Google Shape;2771;p46"/>
          <p:cNvSpPr txBox="1">
            <a:spLocks noGrp="1"/>
          </p:cNvSpPr>
          <p:nvPr>
            <p:ph type="subTitle" idx="1"/>
          </p:nvPr>
        </p:nvSpPr>
        <p:spPr>
          <a:xfrm>
            <a:off x="720000" y="2149201"/>
            <a:ext cx="2535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a:t>
            </a:r>
            <a:endParaRPr/>
          </a:p>
        </p:txBody>
      </p:sp>
      <p:sp>
        <p:nvSpPr>
          <p:cNvPr id="2772" name="Google Shape;2772;p46"/>
          <p:cNvSpPr txBox="1">
            <a:spLocks noGrp="1"/>
          </p:cNvSpPr>
          <p:nvPr>
            <p:ph type="subTitle" idx="3"/>
          </p:nvPr>
        </p:nvSpPr>
        <p:spPr>
          <a:xfrm>
            <a:off x="720000" y="3579425"/>
            <a:ext cx="2535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has life</a:t>
            </a:r>
            <a:endParaRPr/>
          </a:p>
        </p:txBody>
      </p:sp>
      <p:sp>
        <p:nvSpPr>
          <p:cNvPr id="2773" name="Google Shape;2773;p46"/>
          <p:cNvSpPr txBox="1">
            <a:spLocks noGrp="1"/>
          </p:cNvSpPr>
          <p:nvPr>
            <p:ph type="subTitle" idx="4"/>
          </p:nvPr>
        </p:nvSpPr>
        <p:spPr>
          <a:xfrm>
            <a:off x="3309238" y="3579425"/>
            <a:ext cx="25257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second-largest planet in the Solar System</a:t>
            </a:r>
            <a:endParaRPr/>
          </a:p>
        </p:txBody>
      </p:sp>
      <p:sp>
        <p:nvSpPr>
          <p:cNvPr id="2774" name="Google Shape;2774;p46"/>
          <p:cNvSpPr txBox="1">
            <a:spLocks noGrp="1"/>
          </p:cNvSpPr>
          <p:nvPr>
            <p:ph type="subTitle" idx="6"/>
          </p:nvPr>
        </p:nvSpPr>
        <p:spPr>
          <a:xfrm>
            <a:off x="5888351" y="3579425"/>
            <a:ext cx="2535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has around eighty moons</a:t>
            </a:r>
            <a:endParaRPr/>
          </a:p>
        </p:txBody>
      </p:sp>
      <p:sp>
        <p:nvSpPr>
          <p:cNvPr id="2775" name="Google Shape;2775;p46"/>
          <p:cNvSpPr txBox="1">
            <a:spLocks noGrp="1"/>
          </p:cNvSpPr>
          <p:nvPr>
            <p:ph type="subTitle" idx="7"/>
          </p:nvPr>
        </p:nvSpPr>
        <p:spPr>
          <a:xfrm>
            <a:off x="724979" y="1732800"/>
            <a:ext cx="25257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Graphing</a:t>
            </a:r>
            <a:endParaRPr/>
          </a:p>
        </p:txBody>
      </p:sp>
      <p:sp>
        <p:nvSpPr>
          <p:cNvPr id="2776" name="Google Shape;2776;p46"/>
          <p:cNvSpPr txBox="1">
            <a:spLocks noGrp="1"/>
          </p:cNvSpPr>
          <p:nvPr>
            <p:ph type="subTitle" idx="8"/>
          </p:nvPr>
        </p:nvSpPr>
        <p:spPr>
          <a:xfrm>
            <a:off x="3314197" y="1732800"/>
            <a:ext cx="2515500" cy="492600"/>
          </a:xfrm>
          <a:prstGeom prst="rect">
            <a:avLst/>
          </a:prstGeom>
        </p:spPr>
        <p:txBody>
          <a:bodyPr spcFirstLastPara="1" wrap="square" lIns="0" tIns="91425" rIns="0" bIns="91425" anchor="b" anchorCtr="0">
            <a:noAutofit/>
          </a:bodyPr>
          <a:lstStyle/>
          <a:p>
            <a:pPr marL="0" lvl="0" indent="0" algn="ctr" rtl="0">
              <a:spcBef>
                <a:spcPts val="0"/>
              </a:spcBef>
              <a:spcAft>
                <a:spcPts val="0"/>
              </a:spcAft>
              <a:buNone/>
            </a:pPr>
            <a:r>
              <a:rPr lang="en"/>
              <a:t>Exponential</a:t>
            </a:r>
            <a:endParaRPr/>
          </a:p>
        </p:txBody>
      </p:sp>
      <p:sp>
        <p:nvSpPr>
          <p:cNvPr id="2777" name="Google Shape;2777;p46"/>
          <p:cNvSpPr txBox="1">
            <a:spLocks noGrp="1"/>
          </p:cNvSpPr>
          <p:nvPr>
            <p:ph type="subTitle" idx="9"/>
          </p:nvPr>
        </p:nvSpPr>
        <p:spPr>
          <a:xfrm>
            <a:off x="5893331" y="1732800"/>
            <a:ext cx="25257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Polynomial</a:t>
            </a:r>
            <a:endParaRPr/>
          </a:p>
        </p:txBody>
      </p:sp>
      <p:sp>
        <p:nvSpPr>
          <p:cNvPr id="2778" name="Google Shape;2778;p46"/>
          <p:cNvSpPr txBox="1">
            <a:spLocks noGrp="1"/>
          </p:cNvSpPr>
          <p:nvPr>
            <p:ph type="subTitle" idx="13"/>
          </p:nvPr>
        </p:nvSpPr>
        <p:spPr>
          <a:xfrm>
            <a:off x="724979" y="3163000"/>
            <a:ext cx="25257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Rational</a:t>
            </a:r>
            <a:endParaRPr/>
          </a:p>
        </p:txBody>
      </p:sp>
      <p:sp>
        <p:nvSpPr>
          <p:cNvPr id="2779" name="Google Shape;2779;p46"/>
          <p:cNvSpPr txBox="1">
            <a:spLocks noGrp="1"/>
          </p:cNvSpPr>
          <p:nvPr>
            <p:ph type="subTitle" idx="14"/>
          </p:nvPr>
        </p:nvSpPr>
        <p:spPr>
          <a:xfrm>
            <a:off x="3314197" y="3163000"/>
            <a:ext cx="25155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Sequences</a:t>
            </a:r>
            <a:endParaRPr/>
          </a:p>
        </p:txBody>
      </p:sp>
      <p:sp>
        <p:nvSpPr>
          <p:cNvPr id="2780" name="Google Shape;2780;p46"/>
          <p:cNvSpPr txBox="1">
            <a:spLocks noGrp="1"/>
          </p:cNvSpPr>
          <p:nvPr>
            <p:ph type="subTitle" idx="15"/>
          </p:nvPr>
        </p:nvSpPr>
        <p:spPr>
          <a:xfrm>
            <a:off x="5893331" y="3163000"/>
            <a:ext cx="25257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Series</a:t>
            </a:r>
            <a:endParaRPr/>
          </a:p>
        </p:txBody>
      </p:sp>
    </p:spTree>
    <p:extLst>
      <p:ext uri="{BB962C8B-B14F-4D97-AF65-F5344CB8AC3E}">
        <p14:creationId xmlns:p14="http://schemas.microsoft.com/office/powerpoint/2010/main" val="29970007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84"/>
        <p:cNvGrpSpPr/>
        <p:nvPr/>
      </p:nvGrpSpPr>
      <p:grpSpPr>
        <a:xfrm>
          <a:off x="0" y="0"/>
          <a:ext cx="0" cy="0"/>
          <a:chOff x="0" y="0"/>
          <a:chExt cx="0" cy="0"/>
        </a:xfrm>
      </p:grpSpPr>
      <p:pic>
        <p:nvPicPr>
          <p:cNvPr id="2785" name="Google Shape;2785;p47"/>
          <p:cNvPicPr preferRelativeResize="0"/>
          <p:nvPr/>
        </p:nvPicPr>
        <p:blipFill>
          <a:blip r:embed="rId3">
            <a:alphaModFix/>
          </a:blip>
          <a:stretch>
            <a:fillRect/>
          </a:stretch>
        </p:blipFill>
        <p:spPr>
          <a:xfrm rot="4062397">
            <a:off x="55428" y="-186332"/>
            <a:ext cx="1287526" cy="2519862"/>
          </a:xfrm>
          <a:prstGeom prst="rect">
            <a:avLst/>
          </a:prstGeom>
          <a:noFill/>
          <a:ln>
            <a:noFill/>
          </a:ln>
        </p:spPr>
      </p:pic>
      <p:sp>
        <p:nvSpPr>
          <p:cNvPr id="2786" name="Google Shape;2786;p47"/>
          <p:cNvSpPr txBox="1">
            <a:spLocks noGrp="1"/>
          </p:cNvSpPr>
          <p:nvPr>
            <p:ph type="title"/>
          </p:nvPr>
        </p:nvSpPr>
        <p:spPr>
          <a:xfrm>
            <a:off x="1691300" y="2162500"/>
            <a:ext cx="5761500" cy="11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2787" name="Google Shape;2787;p47"/>
          <p:cNvSpPr/>
          <p:nvPr/>
        </p:nvSpPr>
        <p:spPr>
          <a:xfrm rot="10800000" flipH="1">
            <a:off x="3045277" y="3657976"/>
            <a:ext cx="3053608" cy="34550"/>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2788" name="Google Shape;2788;p47"/>
          <p:cNvGrpSpPr/>
          <p:nvPr/>
        </p:nvGrpSpPr>
        <p:grpSpPr>
          <a:xfrm rot="-597311">
            <a:off x="7204686" y="3772026"/>
            <a:ext cx="1420524" cy="1161246"/>
            <a:chOff x="4048800" y="3400025"/>
            <a:chExt cx="974125" cy="796325"/>
          </a:xfrm>
        </p:grpSpPr>
        <p:sp>
          <p:nvSpPr>
            <p:cNvPr id="2789" name="Google Shape;2789;p47"/>
            <p:cNvSpPr/>
            <p:nvPr/>
          </p:nvSpPr>
          <p:spPr>
            <a:xfrm>
              <a:off x="4979200" y="3970425"/>
              <a:ext cx="26575" cy="36275"/>
            </a:xfrm>
            <a:custGeom>
              <a:avLst/>
              <a:gdLst/>
              <a:ahLst/>
              <a:cxnLst/>
              <a:rect l="l" t="t" r="r" b="b"/>
              <a:pathLst>
                <a:path w="1063" h="1451" extrusionOk="0">
                  <a:moveTo>
                    <a:pt x="924" y="1067"/>
                  </a:moveTo>
                  <a:cubicBezTo>
                    <a:pt x="925" y="1070"/>
                    <a:pt x="925" y="1073"/>
                    <a:pt x="925" y="1076"/>
                  </a:cubicBezTo>
                  <a:cubicBezTo>
                    <a:pt x="938" y="1076"/>
                    <a:pt x="930" y="1070"/>
                    <a:pt x="924" y="1067"/>
                  </a:cubicBezTo>
                  <a:close/>
                  <a:moveTo>
                    <a:pt x="71" y="1"/>
                  </a:moveTo>
                  <a:cubicBezTo>
                    <a:pt x="34" y="1"/>
                    <a:pt x="0" y="23"/>
                    <a:pt x="12" y="72"/>
                  </a:cubicBezTo>
                  <a:cubicBezTo>
                    <a:pt x="12" y="132"/>
                    <a:pt x="30" y="193"/>
                    <a:pt x="34" y="253"/>
                  </a:cubicBezTo>
                  <a:lnTo>
                    <a:pt x="34" y="253"/>
                  </a:lnTo>
                  <a:cubicBezTo>
                    <a:pt x="22" y="277"/>
                    <a:pt x="12" y="302"/>
                    <a:pt x="12" y="346"/>
                  </a:cubicBezTo>
                  <a:cubicBezTo>
                    <a:pt x="12" y="369"/>
                    <a:pt x="35" y="392"/>
                    <a:pt x="35" y="437"/>
                  </a:cubicBezTo>
                  <a:cubicBezTo>
                    <a:pt x="35" y="483"/>
                    <a:pt x="58" y="551"/>
                    <a:pt x="81" y="597"/>
                  </a:cubicBezTo>
                  <a:cubicBezTo>
                    <a:pt x="127" y="711"/>
                    <a:pt x="195" y="825"/>
                    <a:pt x="264" y="917"/>
                  </a:cubicBezTo>
                  <a:cubicBezTo>
                    <a:pt x="332" y="1031"/>
                    <a:pt x="401" y="1122"/>
                    <a:pt x="492" y="1213"/>
                  </a:cubicBezTo>
                  <a:cubicBezTo>
                    <a:pt x="537" y="1259"/>
                    <a:pt x="583" y="1305"/>
                    <a:pt x="652" y="1350"/>
                  </a:cubicBezTo>
                  <a:cubicBezTo>
                    <a:pt x="697" y="1373"/>
                    <a:pt x="743" y="1442"/>
                    <a:pt x="811" y="1442"/>
                  </a:cubicBezTo>
                  <a:cubicBezTo>
                    <a:pt x="834" y="1447"/>
                    <a:pt x="856" y="1450"/>
                    <a:pt x="876" y="1450"/>
                  </a:cubicBezTo>
                  <a:cubicBezTo>
                    <a:pt x="935" y="1450"/>
                    <a:pt x="983" y="1425"/>
                    <a:pt x="1017" y="1373"/>
                  </a:cubicBezTo>
                  <a:cubicBezTo>
                    <a:pt x="1062" y="1328"/>
                    <a:pt x="1062" y="1236"/>
                    <a:pt x="1040" y="1168"/>
                  </a:cubicBezTo>
                  <a:cubicBezTo>
                    <a:pt x="994" y="1122"/>
                    <a:pt x="971" y="1099"/>
                    <a:pt x="925" y="1076"/>
                  </a:cubicBezTo>
                  <a:cubicBezTo>
                    <a:pt x="918" y="1069"/>
                    <a:pt x="918" y="1066"/>
                    <a:pt x="920" y="1066"/>
                  </a:cubicBezTo>
                  <a:cubicBezTo>
                    <a:pt x="921" y="1066"/>
                    <a:pt x="923" y="1067"/>
                    <a:pt x="924" y="1067"/>
                  </a:cubicBezTo>
                  <a:lnTo>
                    <a:pt x="924" y="1067"/>
                  </a:lnTo>
                  <a:cubicBezTo>
                    <a:pt x="919" y="1053"/>
                    <a:pt x="903" y="1050"/>
                    <a:pt x="903" y="1031"/>
                  </a:cubicBezTo>
                  <a:cubicBezTo>
                    <a:pt x="857" y="1008"/>
                    <a:pt x="811" y="985"/>
                    <a:pt x="766" y="940"/>
                  </a:cubicBezTo>
                  <a:cubicBezTo>
                    <a:pt x="697" y="871"/>
                    <a:pt x="629" y="780"/>
                    <a:pt x="560" y="711"/>
                  </a:cubicBezTo>
                  <a:cubicBezTo>
                    <a:pt x="537" y="688"/>
                    <a:pt x="537" y="688"/>
                    <a:pt x="537" y="688"/>
                  </a:cubicBezTo>
                  <a:cubicBezTo>
                    <a:pt x="526" y="677"/>
                    <a:pt x="526" y="677"/>
                    <a:pt x="526" y="677"/>
                  </a:cubicBezTo>
                  <a:cubicBezTo>
                    <a:pt x="526" y="677"/>
                    <a:pt x="526" y="677"/>
                    <a:pt x="515" y="666"/>
                  </a:cubicBezTo>
                  <a:cubicBezTo>
                    <a:pt x="515" y="643"/>
                    <a:pt x="492" y="620"/>
                    <a:pt x="469" y="597"/>
                  </a:cubicBezTo>
                  <a:cubicBezTo>
                    <a:pt x="446" y="551"/>
                    <a:pt x="401" y="529"/>
                    <a:pt x="378" y="483"/>
                  </a:cubicBezTo>
                  <a:cubicBezTo>
                    <a:pt x="335" y="376"/>
                    <a:pt x="292" y="248"/>
                    <a:pt x="192" y="195"/>
                  </a:cubicBezTo>
                  <a:lnTo>
                    <a:pt x="192" y="195"/>
                  </a:lnTo>
                  <a:cubicBezTo>
                    <a:pt x="171" y="153"/>
                    <a:pt x="167" y="101"/>
                    <a:pt x="149" y="49"/>
                  </a:cubicBezTo>
                  <a:cubicBezTo>
                    <a:pt x="139" y="18"/>
                    <a:pt x="104"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0" name="Google Shape;2790;p47"/>
            <p:cNvGrpSpPr/>
            <p:nvPr/>
          </p:nvGrpSpPr>
          <p:grpSpPr>
            <a:xfrm>
              <a:off x="4048800" y="3400025"/>
              <a:ext cx="974125" cy="796325"/>
              <a:chOff x="4048800" y="3400025"/>
              <a:chExt cx="974125" cy="796325"/>
            </a:xfrm>
          </p:grpSpPr>
          <p:sp>
            <p:nvSpPr>
              <p:cNvPr id="2791" name="Google Shape;2791;p47"/>
              <p:cNvSpPr/>
              <p:nvPr/>
            </p:nvSpPr>
            <p:spPr>
              <a:xfrm>
                <a:off x="4132100" y="3400025"/>
                <a:ext cx="12600" cy="796325"/>
              </a:xfrm>
              <a:custGeom>
                <a:avLst/>
                <a:gdLst/>
                <a:ahLst/>
                <a:cxnLst/>
                <a:rect l="l" t="t" r="r" b="b"/>
                <a:pathLst>
                  <a:path w="504" h="31853" extrusionOk="0">
                    <a:moveTo>
                      <a:pt x="115" y="0"/>
                    </a:moveTo>
                    <a:cubicBezTo>
                      <a:pt x="69" y="0"/>
                      <a:pt x="24" y="29"/>
                      <a:pt x="24" y="86"/>
                    </a:cubicBezTo>
                    <a:cubicBezTo>
                      <a:pt x="24" y="4194"/>
                      <a:pt x="1" y="8303"/>
                      <a:pt x="24" y="12434"/>
                    </a:cubicBezTo>
                    <a:cubicBezTo>
                      <a:pt x="24" y="16543"/>
                      <a:pt x="47" y="20651"/>
                      <a:pt x="69" y="24760"/>
                    </a:cubicBezTo>
                    <a:cubicBezTo>
                      <a:pt x="92" y="27065"/>
                      <a:pt x="47" y="29393"/>
                      <a:pt x="138" y="31699"/>
                    </a:cubicBezTo>
                    <a:cubicBezTo>
                      <a:pt x="138" y="31801"/>
                      <a:pt x="218" y="31853"/>
                      <a:pt x="298" y="31853"/>
                    </a:cubicBezTo>
                    <a:cubicBezTo>
                      <a:pt x="378" y="31853"/>
                      <a:pt x="457" y="31801"/>
                      <a:pt x="457" y="31699"/>
                    </a:cubicBezTo>
                    <a:cubicBezTo>
                      <a:pt x="503" y="29644"/>
                      <a:pt x="457" y="27567"/>
                      <a:pt x="435" y="25513"/>
                    </a:cubicBezTo>
                    <a:cubicBezTo>
                      <a:pt x="435" y="23459"/>
                      <a:pt x="412" y="21405"/>
                      <a:pt x="389" y="19350"/>
                    </a:cubicBezTo>
                    <a:cubicBezTo>
                      <a:pt x="366" y="15242"/>
                      <a:pt x="343" y="11133"/>
                      <a:pt x="298" y="7025"/>
                    </a:cubicBezTo>
                    <a:cubicBezTo>
                      <a:pt x="252" y="4696"/>
                      <a:pt x="229" y="2391"/>
                      <a:pt x="206" y="86"/>
                    </a:cubicBezTo>
                    <a:cubicBezTo>
                      <a:pt x="206" y="29"/>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7"/>
              <p:cNvSpPr/>
              <p:nvPr/>
            </p:nvSpPr>
            <p:spPr>
              <a:xfrm>
                <a:off x="4048800" y="3793800"/>
                <a:ext cx="808050" cy="15900"/>
              </a:xfrm>
              <a:custGeom>
                <a:avLst/>
                <a:gdLst/>
                <a:ahLst/>
                <a:cxnLst/>
                <a:rect l="l" t="t" r="r" b="b"/>
                <a:pathLst>
                  <a:path w="32322" h="636" extrusionOk="0">
                    <a:moveTo>
                      <a:pt x="4269" y="1"/>
                    </a:moveTo>
                    <a:cubicBezTo>
                      <a:pt x="2892" y="1"/>
                      <a:pt x="1515" y="12"/>
                      <a:pt x="137" y="38"/>
                    </a:cubicBezTo>
                    <a:cubicBezTo>
                      <a:pt x="0" y="38"/>
                      <a:pt x="0" y="267"/>
                      <a:pt x="137" y="267"/>
                    </a:cubicBezTo>
                    <a:cubicBezTo>
                      <a:pt x="4314" y="267"/>
                      <a:pt x="8491" y="358"/>
                      <a:pt x="12668" y="472"/>
                    </a:cubicBezTo>
                    <a:cubicBezTo>
                      <a:pt x="16445" y="554"/>
                      <a:pt x="20204" y="636"/>
                      <a:pt x="23977" y="636"/>
                    </a:cubicBezTo>
                    <a:cubicBezTo>
                      <a:pt x="24422" y="636"/>
                      <a:pt x="24868" y="634"/>
                      <a:pt x="25314" y="632"/>
                    </a:cubicBezTo>
                    <a:cubicBezTo>
                      <a:pt x="26455" y="632"/>
                      <a:pt x="27619" y="609"/>
                      <a:pt x="28783" y="586"/>
                    </a:cubicBezTo>
                    <a:cubicBezTo>
                      <a:pt x="29377" y="563"/>
                      <a:pt x="29970" y="541"/>
                      <a:pt x="30563" y="518"/>
                    </a:cubicBezTo>
                    <a:cubicBezTo>
                      <a:pt x="31134" y="495"/>
                      <a:pt x="31705" y="472"/>
                      <a:pt x="32253" y="335"/>
                    </a:cubicBezTo>
                    <a:cubicBezTo>
                      <a:pt x="32321" y="312"/>
                      <a:pt x="32321" y="198"/>
                      <a:pt x="32253" y="198"/>
                    </a:cubicBezTo>
                    <a:cubicBezTo>
                      <a:pt x="31901" y="141"/>
                      <a:pt x="31544" y="122"/>
                      <a:pt x="31184" y="122"/>
                    </a:cubicBezTo>
                    <a:cubicBezTo>
                      <a:pt x="30539" y="122"/>
                      <a:pt x="29884" y="184"/>
                      <a:pt x="29240" y="198"/>
                    </a:cubicBezTo>
                    <a:cubicBezTo>
                      <a:pt x="28190" y="244"/>
                      <a:pt x="27140" y="267"/>
                      <a:pt x="26090" y="267"/>
                    </a:cubicBezTo>
                    <a:cubicBezTo>
                      <a:pt x="25040" y="278"/>
                      <a:pt x="23996" y="284"/>
                      <a:pt x="22951" y="284"/>
                    </a:cubicBezTo>
                    <a:cubicBezTo>
                      <a:pt x="21907" y="284"/>
                      <a:pt x="20863" y="278"/>
                      <a:pt x="19813" y="267"/>
                    </a:cubicBezTo>
                    <a:cubicBezTo>
                      <a:pt x="15590" y="198"/>
                      <a:pt x="11390" y="61"/>
                      <a:pt x="7190" y="16"/>
                    </a:cubicBezTo>
                    <a:cubicBezTo>
                      <a:pt x="6217" y="6"/>
                      <a:pt x="5243" y="1"/>
                      <a:pt x="42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7"/>
              <p:cNvSpPr/>
              <p:nvPr/>
            </p:nvSpPr>
            <p:spPr>
              <a:xfrm>
                <a:off x="4049950" y="3981350"/>
                <a:ext cx="864525" cy="36550"/>
              </a:xfrm>
              <a:custGeom>
                <a:avLst/>
                <a:gdLst/>
                <a:ahLst/>
                <a:cxnLst/>
                <a:rect l="l" t="t" r="r" b="b"/>
                <a:pathLst>
                  <a:path w="34581" h="1462" extrusionOk="0">
                    <a:moveTo>
                      <a:pt x="33165" y="0"/>
                    </a:moveTo>
                    <a:cubicBezTo>
                      <a:pt x="33051" y="23"/>
                      <a:pt x="33051" y="206"/>
                      <a:pt x="33165" y="206"/>
                    </a:cubicBezTo>
                    <a:cubicBezTo>
                      <a:pt x="33393" y="206"/>
                      <a:pt x="33667" y="548"/>
                      <a:pt x="33827" y="685"/>
                    </a:cubicBezTo>
                    <a:cubicBezTo>
                      <a:pt x="33846" y="701"/>
                      <a:pt x="33865" y="717"/>
                      <a:pt x="33884" y="734"/>
                    </a:cubicBezTo>
                    <a:lnTo>
                      <a:pt x="33884" y="734"/>
                    </a:lnTo>
                    <a:cubicBezTo>
                      <a:pt x="29603" y="943"/>
                      <a:pt x="25301" y="1028"/>
                      <a:pt x="20999" y="1050"/>
                    </a:cubicBezTo>
                    <a:cubicBezTo>
                      <a:pt x="16548" y="1073"/>
                      <a:pt x="12075" y="1073"/>
                      <a:pt x="7624" y="1119"/>
                    </a:cubicBezTo>
                    <a:cubicBezTo>
                      <a:pt x="5113" y="1142"/>
                      <a:pt x="2602" y="1164"/>
                      <a:pt x="114" y="1301"/>
                    </a:cubicBezTo>
                    <a:cubicBezTo>
                      <a:pt x="0" y="1301"/>
                      <a:pt x="0" y="1461"/>
                      <a:pt x="114" y="1461"/>
                    </a:cubicBezTo>
                    <a:cubicBezTo>
                      <a:pt x="2328" y="1461"/>
                      <a:pt x="4565" y="1438"/>
                      <a:pt x="6779" y="1438"/>
                    </a:cubicBezTo>
                    <a:lnTo>
                      <a:pt x="13513" y="1438"/>
                    </a:lnTo>
                    <a:cubicBezTo>
                      <a:pt x="17964" y="1416"/>
                      <a:pt x="22437" y="1393"/>
                      <a:pt x="26888" y="1279"/>
                    </a:cubicBezTo>
                    <a:cubicBezTo>
                      <a:pt x="29399" y="1233"/>
                      <a:pt x="31887" y="1142"/>
                      <a:pt x="34398" y="982"/>
                    </a:cubicBezTo>
                    <a:cubicBezTo>
                      <a:pt x="34580" y="982"/>
                      <a:pt x="34580" y="708"/>
                      <a:pt x="34398" y="708"/>
                    </a:cubicBezTo>
                    <a:cubicBezTo>
                      <a:pt x="34170" y="708"/>
                      <a:pt x="33941" y="411"/>
                      <a:pt x="33759" y="297"/>
                    </a:cubicBezTo>
                    <a:cubicBezTo>
                      <a:pt x="33599" y="160"/>
                      <a:pt x="33393" y="0"/>
                      <a:pt x="33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7"/>
              <p:cNvSpPr/>
              <p:nvPr/>
            </p:nvSpPr>
            <p:spPr>
              <a:xfrm>
                <a:off x="4182900" y="3425100"/>
                <a:ext cx="39975" cy="83325"/>
              </a:xfrm>
              <a:custGeom>
                <a:avLst/>
                <a:gdLst/>
                <a:ahLst/>
                <a:cxnLst/>
                <a:rect l="l" t="t" r="r" b="b"/>
                <a:pathLst>
                  <a:path w="1599" h="3333" extrusionOk="0">
                    <a:moveTo>
                      <a:pt x="188" y="0"/>
                    </a:moveTo>
                    <a:cubicBezTo>
                      <a:pt x="161" y="0"/>
                      <a:pt x="137" y="13"/>
                      <a:pt x="137" y="41"/>
                    </a:cubicBezTo>
                    <a:cubicBezTo>
                      <a:pt x="0" y="863"/>
                      <a:pt x="46" y="1708"/>
                      <a:pt x="251" y="2507"/>
                    </a:cubicBezTo>
                    <a:cubicBezTo>
                      <a:pt x="265" y="2562"/>
                      <a:pt x="313" y="2592"/>
                      <a:pt x="358" y="2592"/>
                    </a:cubicBezTo>
                    <a:cubicBezTo>
                      <a:pt x="387" y="2592"/>
                      <a:pt x="416" y="2579"/>
                      <a:pt x="434" y="2552"/>
                    </a:cubicBezTo>
                    <a:cubicBezTo>
                      <a:pt x="804" y="2216"/>
                      <a:pt x="1050" y="1755"/>
                      <a:pt x="1154" y="1262"/>
                    </a:cubicBezTo>
                    <a:lnTo>
                      <a:pt x="1154" y="1262"/>
                    </a:lnTo>
                    <a:cubicBezTo>
                      <a:pt x="1234" y="1508"/>
                      <a:pt x="1288" y="1760"/>
                      <a:pt x="1301" y="2004"/>
                    </a:cubicBezTo>
                    <a:cubicBezTo>
                      <a:pt x="1324" y="2210"/>
                      <a:pt x="1324" y="2415"/>
                      <a:pt x="1324" y="2621"/>
                    </a:cubicBezTo>
                    <a:cubicBezTo>
                      <a:pt x="1301" y="2826"/>
                      <a:pt x="1256" y="3031"/>
                      <a:pt x="1256" y="3237"/>
                    </a:cubicBezTo>
                    <a:cubicBezTo>
                      <a:pt x="1256" y="3293"/>
                      <a:pt x="1308" y="3332"/>
                      <a:pt x="1359" y="3332"/>
                    </a:cubicBezTo>
                    <a:cubicBezTo>
                      <a:pt x="1390" y="3332"/>
                      <a:pt x="1421" y="3317"/>
                      <a:pt x="1438" y="3283"/>
                    </a:cubicBezTo>
                    <a:cubicBezTo>
                      <a:pt x="1530" y="3100"/>
                      <a:pt x="1552" y="2849"/>
                      <a:pt x="1575" y="2643"/>
                    </a:cubicBezTo>
                    <a:cubicBezTo>
                      <a:pt x="1598" y="2415"/>
                      <a:pt x="1598" y="2187"/>
                      <a:pt x="1575" y="1959"/>
                    </a:cubicBezTo>
                    <a:cubicBezTo>
                      <a:pt x="1507" y="1502"/>
                      <a:pt x="1393" y="1069"/>
                      <a:pt x="1187" y="658"/>
                    </a:cubicBezTo>
                    <a:cubicBezTo>
                      <a:pt x="1161" y="613"/>
                      <a:pt x="1117" y="593"/>
                      <a:pt x="1073" y="593"/>
                    </a:cubicBezTo>
                    <a:cubicBezTo>
                      <a:pt x="1004" y="593"/>
                      <a:pt x="936" y="643"/>
                      <a:pt x="936" y="726"/>
                    </a:cubicBezTo>
                    <a:cubicBezTo>
                      <a:pt x="956" y="1274"/>
                      <a:pt x="778" y="1803"/>
                      <a:pt x="418" y="2235"/>
                    </a:cubicBezTo>
                    <a:lnTo>
                      <a:pt x="418" y="2235"/>
                    </a:lnTo>
                    <a:cubicBezTo>
                      <a:pt x="218" y="1523"/>
                      <a:pt x="168" y="794"/>
                      <a:pt x="251" y="64"/>
                    </a:cubicBezTo>
                    <a:cubicBezTo>
                      <a:pt x="265" y="24"/>
                      <a:pt x="224" y="0"/>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7"/>
              <p:cNvSpPr/>
              <p:nvPr/>
            </p:nvSpPr>
            <p:spPr>
              <a:xfrm>
                <a:off x="4081900" y="4048550"/>
                <a:ext cx="25700" cy="43950"/>
              </a:xfrm>
              <a:custGeom>
                <a:avLst/>
                <a:gdLst/>
                <a:ahLst/>
                <a:cxnLst/>
                <a:rect l="l" t="t" r="r" b="b"/>
                <a:pathLst>
                  <a:path w="1028" h="1758" extrusionOk="0">
                    <a:moveTo>
                      <a:pt x="665" y="0"/>
                    </a:moveTo>
                    <a:cubicBezTo>
                      <a:pt x="513" y="0"/>
                      <a:pt x="366" y="51"/>
                      <a:pt x="251" y="166"/>
                    </a:cubicBezTo>
                    <a:cubicBezTo>
                      <a:pt x="114" y="280"/>
                      <a:pt x="23" y="439"/>
                      <a:pt x="0" y="622"/>
                    </a:cubicBezTo>
                    <a:cubicBezTo>
                      <a:pt x="0" y="659"/>
                      <a:pt x="46" y="682"/>
                      <a:pt x="89" y="682"/>
                    </a:cubicBezTo>
                    <a:cubicBezTo>
                      <a:pt x="126" y="682"/>
                      <a:pt x="160" y="664"/>
                      <a:pt x="160" y="622"/>
                    </a:cubicBezTo>
                    <a:cubicBezTo>
                      <a:pt x="199" y="427"/>
                      <a:pt x="388" y="265"/>
                      <a:pt x="585" y="265"/>
                    </a:cubicBezTo>
                    <a:cubicBezTo>
                      <a:pt x="597" y="265"/>
                      <a:pt x="609" y="266"/>
                      <a:pt x="621" y="267"/>
                    </a:cubicBezTo>
                    <a:lnTo>
                      <a:pt x="621" y="267"/>
                    </a:lnTo>
                    <a:cubicBezTo>
                      <a:pt x="668" y="462"/>
                      <a:pt x="682" y="659"/>
                      <a:pt x="662" y="873"/>
                    </a:cubicBezTo>
                    <a:cubicBezTo>
                      <a:pt x="646" y="1040"/>
                      <a:pt x="593" y="1206"/>
                      <a:pt x="521" y="1364"/>
                    </a:cubicBezTo>
                    <a:lnTo>
                      <a:pt x="521" y="1364"/>
                    </a:lnTo>
                    <a:cubicBezTo>
                      <a:pt x="362" y="1180"/>
                      <a:pt x="317" y="897"/>
                      <a:pt x="411" y="690"/>
                    </a:cubicBezTo>
                    <a:cubicBezTo>
                      <a:pt x="460" y="609"/>
                      <a:pt x="392" y="539"/>
                      <a:pt x="325" y="539"/>
                    </a:cubicBezTo>
                    <a:cubicBezTo>
                      <a:pt x="298" y="539"/>
                      <a:pt x="271" y="550"/>
                      <a:pt x="251" y="576"/>
                    </a:cubicBezTo>
                    <a:cubicBezTo>
                      <a:pt x="69" y="942"/>
                      <a:pt x="137" y="1444"/>
                      <a:pt x="457" y="1718"/>
                    </a:cubicBezTo>
                    <a:cubicBezTo>
                      <a:pt x="484" y="1745"/>
                      <a:pt x="514" y="1757"/>
                      <a:pt x="546" y="1757"/>
                    </a:cubicBezTo>
                    <a:cubicBezTo>
                      <a:pt x="594" y="1757"/>
                      <a:pt x="644" y="1727"/>
                      <a:pt x="685" y="1672"/>
                    </a:cubicBezTo>
                    <a:cubicBezTo>
                      <a:pt x="982" y="1238"/>
                      <a:pt x="1027" y="599"/>
                      <a:pt x="845" y="97"/>
                    </a:cubicBezTo>
                    <a:cubicBezTo>
                      <a:pt x="845" y="74"/>
                      <a:pt x="799" y="29"/>
                      <a:pt x="754" y="6"/>
                    </a:cubicBezTo>
                    <a:cubicBezTo>
                      <a:pt x="724" y="2"/>
                      <a:pt x="694" y="0"/>
                      <a:pt x="6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7"/>
              <p:cNvSpPr/>
              <p:nvPr/>
            </p:nvSpPr>
            <p:spPr>
              <a:xfrm>
                <a:off x="4244525" y="3983150"/>
                <a:ext cx="16475" cy="46300"/>
              </a:xfrm>
              <a:custGeom>
                <a:avLst/>
                <a:gdLst/>
                <a:ahLst/>
                <a:cxnLst/>
                <a:rect l="l" t="t" r="r" b="b"/>
                <a:pathLst>
                  <a:path w="659" h="1852" extrusionOk="0">
                    <a:moveTo>
                      <a:pt x="211" y="1"/>
                    </a:moveTo>
                    <a:cubicBezTo>
                      <a:pt x="200" y="1"/>
                      <a:pt x="190" y="6"/>
                      <a:pt x="183" y="20"/>
                    </a:cubicBezTo>
                    <a:cubicBezTo>
                      <a:pt x="46" y="316"/>
                      <a:pt x="0" y="659"/>
                      <a:pt x="46" y="1001"/>
                    </a:cubicBezTo>
                    <a:cubicBezTo>
                      <a:pt x="69" y="1161"/>
                      <a:pt x="115" y="1321"/>
                      <a:pt x="206" y="1480"/>
                    </a:cubicBezTo>
                    <a:cubicBezTo>
                      <a:pt x="229" y="1549"/>
                      <a:pt x="274" y="1640"/>
                      <a:pt x="343" y="1709"/>
                    </a:cubicBezTo>
                    <a:cubicBezTo>
                      <a:pt x="389" y="1754"/>
                      <a:pt x="480" y="1800"/>
                      <a:pt x="548" y="1846"/>
                    </a:cubicBezTo>
                    <a:cubicBezTo>
                      <a:pt x="556" y="1850"/>
                      <a:pt x="565" y="1852"/>
                      <a:pt x="574" y="1852"/>
                    </a:cubicBezTo>
                    <a:cubicBezTo>
                      <a:pt x="615" y="1852"/>
                      <a:pt x="658" y="1811"/>
                      <a:pt x="640" y="1754"/>
                    </a:cubicBezTo>
                    <a:cubicBezTo>
                      <a:pt x="594" y="1686"/>
                      <a:pt x="571" y="1640"/>
                      <a:pt x="548" y="1572"/>
                    </a:cubicBezTo>
                    <a:cubicBezTo>
                      <a:pt x="525" y="1503"/>
                      <a:pt x="457" y="1435"/>
                      <a:pt x="411" y="1366"/>
                    </a:cubicBezTo>
                    <a:cubicBezTo>
                      <a:pt x="343" y="1229"/>
                      <a:pt x="297" y="1092"/>
                      <a:pt x="252" y="955"/>
                    </a:cubicBezTo>
                    <a:cubicBezTo>
                      <a:pt x="206" y="819"/>
                      <a:pt x="183" y="682"/>
                      <a:pt x="183" y="522"/>
                    </a:cubicBezTo>
                    <a:cubicBezTo>
                      <a:pt x="183" y="362"/>
                      <a:pt x="206" y="202"/>
                      <a:pt x="252" y="65"/>
                    </a:cubicBezTo>
                    <a:cubicBezTo>
                      <a:pt x="268" y="33"/>
                      <a:pt x="238"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7"/>
              <p:cNvSpPr/>
              <p:nvPr/>
            </p:nvSpPr>
            <p:spPr>
              <a:xfrm>
                <a:off x="4311300" y="3981200"/>
                <a:ext cx="14125" cy="43000"/>
              </a:xfrm>
              <a:custGeom>
                <a:avLst/>
                <a:gdLst/>
                <a:ahLst/>
                <a:cxnLst/>
                <a:rect l="l" t="t" r="r" b="b"/>
                <a:pathLst>
                  <a:path w="565" h="1720" extrusionOk="0">
                    <a:moveTo>
                      <a:pt x="177" y="0"/>
                    </a:moveTo>
                    <a:cubicBezTo>
                      <a:pt x="130" y="0"/>
                      <a:pt x="86" y="23"/>
                      <a:pt x="69" y="75"/>
                    </a:cubicBezTo>
                    <a:cubicBezTo>
                      <a:pt x="23" y="349"/>
                      <a:pt x="0" y="623"/>
                      <a:pt x="46" y="897"/>
                    </a:cubicBezTo>
                    <a:cubicBezTo>
                      <a:pt x="46" y="1011"/>
                      <a:pt x="91" y="1148"/>
                      <a:pt x="114" y="1285"/>
                    </a:cubicBezTo>
                    <a:cubicBezTo>
                      <a:pt x="160" y="1399"/>
                      <a:pt x="205" y="1581"/>
                      <a:pt x="297" y="1673"/>
                    </a:cubicBezTo>
                    <a:cubicBezTo>
                      <a:pt x="330" y="1705"/>
                      <a:pt x="366" y="1719"/>
                      <a:pt x="401" y="1719"/>
                    </a:cubicBezTo>
                    <a:cubicBezTo>
                      <a:pt x="488" y="1719"/>
                      <a:pt x="564" y="1633"/>
                      <a:pt x="548" y="1536"/>
                    </a:cubicBezTo>
                    <a:cubicBezTo>
                      <a:pt x="525" y="1422"/>
                      <a:pt x="434" y="1307"/>
                      <a:pt x="411" y="1193"/>
                    </a:cubicBezTo>
                    <a:cubicBezTo>
                      <a:pt x="365" y="1079"/>
                      <a:pt x="320" y="965"/>
                      <a:pt x="320" y="851"/>
                    </a:cubicBezTo>
                    <a:cubicBezTo>
                      <a:pt x="274" y="623"/>
                      <a:pt x="274" y="372"/>
                      <a:pt x="320" y="143"/>
                    </a:cubicBezTo>
                    <a:cubicBezTo>
                      <a:pt x="334" y="59"/>
                      <a:pt x="252" y="0"/>
                      <a:pt x="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7"/>
              <p:cNvSpPr/>
              <p:nvPr/>
            </p:nvSpPr>
            <p:spPr>
              <a:xfrm>
                <a:off x="4408875" y="3975475"/>
                <a:ext cx="13150" cy="55775"/>
              </a:xfrm>
              <a:custGeom>
                <a:avLst/>
                <a:gdLst/>
                <a:ahLst/>
                <a:cxnLst/>
                <a:rect l="l" t="t" r="r" b="b"/>
                <a:pathLst>
                  <a:path w="526" h="2231" extrusionOk="0">
                    <a:moveTo>
                      <a:pt x="245" y="1"/>
                    </a:moveTo>
                    <a:cubicBezTo>
                      <a:pt x="199" y="1"/>
                      <a:pt x="155" y="23"/>
                      <a:pt x="137" y="76"/>
                    </a:cubicBezTo>
                    <a:cubicBezTo>
                      <a:pt x="46" y="441"/>
                      <a:pt x="0" y="806"/>
                      <a:pt x="23" y="1171"/>
                    </a:cubicBezTo>
                    <a:cubicBezTo>
                      <a:pt x="23" y="1354"/>
                      <a:pt x="46" y="1536"/>
                      <a:pt x="69" y="1719"/>
                    </a:cubicBezTo>
                    <a:cubicBezTo>
                      <a:pt x="91" y="1810"/>
                      <a:pt x="114" y="1879"/>
                      <a:pt x="137" y="1970"/>
                    </a:cubicBezTo>
                    <a:cubicBezTo>
                      <a:pt x="160" y="2061"/>
                      <a:pt x="183" y="2176"/>
                      <a:pt x="274" y="2221"/>
                    </a:cubicBezTo>
                    <a:cubicBezTo>
                      <a:pt x="292" y="2227"/>
                      <a:pt x="312" y="2230"/>
                      <a:pt x="332" y="2230"/>
                    </a:cubicBezTo>
                    <a:cubicBezTo>
                      <a:pt x="387" y="2230"/>
                      <a:pt x="440" y="2209"/>
                      <a:pt x="457" y="2176"/>
                    </a:cubicBezTo>
                    <a:cubicBezTo>
                      <a:pt x="525" y="2016"/>
                      <a:pt x="434" y="1833"/>
                      <a:pt x="388" y="1673"/>
                    </a:cubicBezTo>
                    <a:cubicBezTo>
                      <a:pt x="343" y="1514"/>
                      <a:pt x="320" y="1354"/>
                      <a:pt x="320" y="1171"/>
                    </a:cubicBezTo>
                    <a:cubicBezTo>
                      <a:pt x="274" y="829"/>
                      <a:pt x="320" y="486"/>
                      <a:pt x="388" y="144"/>
                    </a:cubicBezTo>
                    <a:cubicBezTo>
                      <a:pt x="402" y="59"/>
                      <a:pt x="321"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7"/>
              <p:cNvSpPr/>
              <p:nvPr/>
            </p:nvSpPr>
            <p:spPr>
              <a:xfrm>
                <a:off x="4520700" y="3981750"/>
                <a:ext cx="9725" cy="35475"/>
              </a:xfrm>
              <a:custGeom>
                <a:avLst/>
                <a:gdLst/>
                <a:ahLst/>
                <a:cxnLst/>
                <a:rect l="l" t="t" r="r" b="b"/>
                <a:pathLst>
                  <a:path w="389" h="1419" extrusionOk="0">
                    <a:moveTo>
                      <a:pt x="110" y="1"/>
                    </a:moveTo>
                    <a:cubicBezTo>
                      <a:pt x="56" y="1"/>
                      <a:pt x="1" y="36"/>
                      <a:pt x="1" y="98"/>
                    </a:cubicBezTo>
                    <a:cubicBezTo>
                      <a:pt x="1" y="304"/>
                      <a:pt x="24" y="532"/>
                      <a:pt x="24" y="738"/>
                    </a:cubicBezTo>
                    <a:cubicBezTo>
                      <a:pt x="24" y="852"/>
                      <a:pt x="47" y="943"/>
                      <a:pt x="47" y="1057"/>
                    </a:cubicBezTo>
                    <a:cubicBezTo>
                      <a:pt x="47" y="1080"/>
                      <a:pt x="47" y="1126"/>
                      <a:pt x="69" y="1148"/>
                    </a:cubicBezTo>
                    <a:cubicBezTo>
                      <a:pt x="69" y="1194"/>
                      <a:pt x="92" y="1217"/>
                      <a:pt x="92" y="1240"/>
                    </a:cubicBezTo>
                    <a:cubicBezTo>
                      <a:pt x="138" y="1285"/>
                      <a:pt x="138" y="1331"/>
                      <a:pt x="184" y="1377"/>
                    </a:cubicBezTo>
                    <a:cubicBezTo>
                      <a:pt x="193" y="1405"/>
                      <a:pt x="215" y="1418"/>
                      <a:pt x="238" y="1418"/>
                    </a:cubicBezTo>
                    <a:cubicBezTo>
                      <a:pt x="271" y="1418"/>
                      <a:pt x="307" y="1394"/>
                      <a:pt x="320" y="1354"/>
                    </a:cubicBezTo>
                    <a:cubicBezTo>
                      <a:pt x="343" y="1308"/>
                      <a:pt x="343" y="1263"/>
                      <a:pt x="366" y="1194"/>
                    </a:cubicBezTo>
                    <a:cubicBezTo>
                      <a:pt x="389" y="1148"/>
                      <a:pt x="389" y="1080"/>
                      <a:pt x="366" y="1011"/>
                    </a:cubicBezTo>
                    <a:cubicBezTo>
                      <a:pt x="366" y="920"/>
                      <a:pt x="343" y="806"/>
                      <a:pt x="320" y="692"/>
                    </a:cubicBezTo>
                    <a:cubicBezTo>
                      <a:pt x="275" y="487"/>
                      <a:pt x="229" y="281"/>
                      <a:pt x="206" y="76"/>
                    </a:cubicBezTo>
                    <a:cubicBezTo>
                      <a:pt x="196" y="24"/>
                      <a:pt x="153"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7"/>
              <p:cNvSpPr/>
              <p:nvPr/>
            </p:nvSpPr>
            <p:spPr>
              <a:xfrm>
                <a:off x="4593750" y="3989425"/>
                <a:ext cx="13150" cy="36600"/>
              </a:xfrm>
              <a:custGeom>
                <a:avLst/>
                <a:gdLst/>
                <a:ahLst/>
                <a:cxnLst/>
                <a:rect l="l" t="t" r="r" b="b"/>
                <a:pathLst>
                  <a:path w="526" h="1464" extrusionOk="0">
                    <a:moveTo>
                      <a:pt x="187" y="1"/>
                    </a:moveTo>
                    <a:cubicBezTo>
                      <a:pt x="148" y="1"/>
                      <a:pt x="110" y="21"/>
                      <a:pt x="92" y="65"/>
                    </a:cubicBezTo>
                    <a:cubicBezTo>
                      <a:pt x="46" y="180"/>
                      <a:pt x="23" y="294"/>
                      <a:pt x="23" y="431"/>
                    </a:cubicBezTo>
                    <a:cubicBezTo>
                      <a:pt x="1" y="545"/>
                      <a:pt x="1" y="659"/>
                      <a:pt x="23" y="773"/>
                    </a:cubicBezTo>
                    <a:cubicBezTo>
                      <a:pt x="23" y="887"/>
                      <a:pt x="46" y="1001"/>
                      <a:pt x="92" y="1115"/>
                    </a:cubicBezTo>
                    <a:cubicBezTo>
                      <a:pt x="138" y="1229"/>
                      <a:pt x="183" y="1412"/>
                      <a:pt x="320" y="1458"/>
                    </a:cubicBezTo>
                    <a:cubicBezTo>
                      <a:pt x="332" y="1462"/>
                      <a:pt x="344" y="1464"/>
                      <a:pt x="357" y="1464"/>
                    </a:cubicBezTo>
                    <a:cubicBezTo>
                      <a:pt x="418" y="1464"/>
                      <a:pt x="484" y="1419"/>
                      <a:pt x="503" y="1344"/>
                    </a:cubicBezTo>
                    <a:cubicBezTo>
                      <a:pt x="526" y="1229"/>
                      <a:pt x="434" y="1115"/>
                      <a:pt x="389" y="1001"/>
                    </a:cubicBezTo>
                    <a:cubicBezTo>
                      <a:pt x="343" y="910"/>
                      <a:pt x="320" y="819"/>
                      <a:pt x="297" y="727"/>
                    </a:cubicBezTo>
                    <a:cubicBezTo>
                      <a:pt x="274" y="636"/>
                      <a:pt x="274" y="545"/>
                      <a:pt x="274" y="431"/>
                    </a:cubicBezTo>
                    <a:cubicBezTo>
                      <a:pt x="274" y="339"/>
                      <a:pt x="274" y="225"/>
                      <a:pt x="297" y="134"/>
                    </a:cubicBezTo>
                    <a:cubicBezTo>
                      <a:pt x="311" y="50"/>
                      <a:pt x="249" y="1"/>
                      <a:pt x="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7"/>
              <p:cNvSpPr/>
              <p:nvPr/>
            </p:nvSpPr>
            <p:spPr>
              <a:xfrm>
                <a:off x="4715300" y="3988025"/>
                <a:ext cx="10875" cy="37500"/>
              </a:xfrm>
              <a:custGeom>
                <a:avLst/>
                <a:gdLst/>
                <a:ahLst/>
                <a:cxnLst/>
                <a:rect l="l" t="t" r="r" b="b"/>
                <a:pathLst>
                  <a:path w="435" h="1500" extrusionOk="0">
                    <a:moveTo>
                      <a:pt x="241" y="0"/>
                    </a:moveTo>
                    <a:cubicBezTo>
                      <a:pt x="207" y="0"/>
                      <a:pt x="175" y="16"/>
                      <a:pt x="160" y="53"/>
                    </a:cubicBezTo>
                    <a:cubicBezTo>
                      <a:pt x="69" y="258"/>
                      <a:pt x="0" y="487"/>
                      <a:pt x="0" y="715"/>
                    </a:cubicBezTo>
                    <a:cubicBezTo>
                      <a:pt x="0" y="829"/>
                      <a:pt x="0" y="943"/>
                      <a:pt x="23" y="1057"/>
                    </a:cubicBezTo>
                    <a:cubicBezTo>
                      <a:pt x="39" y="1138"/>
                      <a:pt x="67" y="1243"/>
                      <a:pt x="123" y="1313"/>
                    </a:cubicBezTo>
                    <a:lnTo>
                      <a:pt x="123" y="1313"/>
                    </a:lnTo>
                    <a:cubicBezTo>
                      <a:pt x="120" y="1311"/>
                      <a:pt x="117" y="1310"/>
                      <a:pt x="114" y="1308"/>
                    </a:cubicBezTo>
                    <a:lnTo>
                      <a:pt x="114" y="1308"/>
                    </a:lnTo>
                    <a:cubicBezTo>
                      <a:pt x="160" y="1354"/>
                      <a:pt x="183" y="1400"/>
                      <a:pt x="229" y="1445"/>
                    </a:cubicBezTo>
                    <a:cubicBezTo>
                      <a:pt x="245" y="1479"/>
                      <a:pt x="274" y="1500"/>
                      <a:pt x="315" y="1500"/>
                    </a:cubicBezTo>
                    <a:cubicBezTo>
                      <a:pt x="331" y="1500"/>
                      <a:pt x="347" y="1497"/>
                      <a:pt x="366" y="1491"/>
                    </a:cubicBezTo>
                    <a:cubicBezTo>
                      <a:pt x="411" y="1468"/>
                      <a:pt x="434" y="1422"/>
                      <a:pt x="411" y="1354"/>
                    </a:cubicBezTo>
                    <a:cubicBezTo>
                      <a:pt x="411" y="1333"/>
                      <a:pt x="392" y="1294"/>
                      <a:pt x="389" y="1253"/>
                    </a:cubicBezTo>
                    <a:lnTo>
                      <a:pt x="389" y="1253"/>
                    </a:lnTo>
                    <a:cubicBezTo>
                      <a:pt x="399" y="1203"/>
                      <a:pt x="382" y="1153"/>
                      <a:pt x="366" y="1103"/>
                    </a:cubicBezTo>
                    <a:cubicBezTo>
                      <a:pt x="366" y="1057"/>
                      <a:pt x="343" y="1012"/>
                      <a:pt x="343" y="966"/>
                    </a:cubicBezTo>
                    <a:cubicBezTo>
                      <a:pt x="320" y="875"/>
                      <a:pt x="297" y="783"/>
                      <a:pt x="297" y="715"/>
                    </a:cubicBezTo>
                    <a:cubicBezTo>
                      <a:pt x="297" y="509"/>
                      <a:pt x="320" y="327"/>
                      <a:pt x="366" y="144"/>
                    </a:cubicBezTo>
                    <a:cubicBezTo>
                      <a:pt x="396" y="67"/>
                      <a:pt x="313" y="0"/>
                      <a:pt x="2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7"/>
              <p:cNvSpPr/>
              <p:nvPr/>
            </p:nvSpPr>
            <p:spPr>
              <a:xfrm>
                <a:off x="4776925" y="3984575"/>
                <a:ext cx="11425" cy="41875"/>
              </a:xfrm>
              <a:custGeom>
                <a:avLst/>
                <a:gdLst/>
                <a:ahLst/>
                <a:cxnLst/>
                <a:rect l="l" t="t" r="r" b="b"/>
                <a:pathLst>
                  <a:path w="457" h="1675" extrusionOk="0">
                    <a:moveTo>
                      <a:pt x="241" y="1"/>
                    </a:moveTo>
                    <a:cubicBezTo>
                      <a:pt x="198" y="1"/>
                      <a:pt x="155" y="23"/>
                      <a:pt x="137" y="77"/>
                    </a:cubicBezTo>
                    <a:cubicBezTo>
                      <a:pt x="46" y="351"/>
                      <a:pt x="0" y="625"/>
                      <a:pt x="23" y="921"/>
                    </a:cubicBezTo>
                    <a:cubicBezTo>
                      <a:pt x="46" y="1058"/>
                      <a:pt x="69" y="1195"/>
                      <a:pt x="115" y="1332"/>
                    </a:cubicBezTo>
                    <a:cubicBezTo>
                      <a:pt x="137" y="1401"/>
                      <a:pt x="160" y="1446"/>
                      <a:pt x="206" y="1515"/>
                    </a:cubicBezTo>
                    <a:cubicBezTo>
                      <a:pt x="229" y="1583"/>
                      <a:pt x="274" y="1652"/>
                      <a:pt x="343" y="1675"/>
                    </a:cubicBezTo>
                    <a:cubicBezTo>
                      <a:pt x="366" y="1675"/>
                      <a:pt x="411" y="1675"/>
                      <a:pt x="434" y="1629"/>
                    </a:cubicBezTo>
                    <a:cubicBezTo>
                      <a:pt x="457" y="1560"/>
                      <a:pt x="434" y="1515"/>
                      <a:pt x="411" y="1446"/>
                    </a:cubicBezTo>
                    <a:cubicBezTo>
                      <a:pt x="389" y="1401"/>
                      <a:pt x="366" y="1332"/>
                      <a:pt x="343" y="1264"/>
                    </a:cubicBezTo>
                    <a:cubicBezTo>
                      <a:pt x="320" y="1150"/>
                      <a:pt x="297" y="1013"/>
                      <a:pt x="274" y="898"/>
                    </a:cubicBezTo>
                    <a:cubicBezTo>
                      <a:pt x="229" y="647"/>
                      <a:pt x="274" y="374"/>
                      <a:pt x="343" y="122"/>
                    </a:cubicBezTo>
                    <a:cubicBezTo>
                      <a:pt x="371" y="53"/>
                      <a:pt x="306"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7"/>
              <p:cNvSpPr/>
              <p:nvPr/>
            </p:nvSpPr>
            <p:spPr>
              <a:xfrm>
                <a:off x="4863650" y="3988625"/>
                <a:ext cx="6875" cy="34675"/>
              </a:xfrm>
              <a:custGeom>
                <a:avLst/>
                <a:gdLst/>
                <a:ahLst/>
                <a:cxnLst/>
                <a:rect l="l" t="t" r="r" b="b"/>
                <a:pathLst>
                  <a:path w="275" h="1387" extrusionOk="0">
                    <a:moveTo>
                      <a:pt x="163" y="1"/>
                    </a:moveTo>
                    <a:cubicBezTo>
                      <a:pt x="137" y="1"/>
                      <a:pt x="115" y="15"/>
                      <a:pt x="115" y="52"/>
                    </a:cubicBezTo>
                    <a:cubicBezTo>
                      <a:pt x="69" y="257"/>
                      <a:pt x="47" y="463"/>
                      <a:pt x="24" y="668"/>
                    </a:cubicBezTo>
                    <a:cubicBezTo>
                      <a:pt x="24" y="759"/>
                      <a:pt x="24" y="851"/>
                      <a:pt x="1" y="965"/>
                    </a:cubicBezTo>
                    <a:cubicBezTo>
                      <a:pt x="1" y="1056"/>
                      <a:pt x="1" y="1170"/>
                      <a:pt x="1" y="1284"/>
                    </a:cubicBezTo>
                    <a:cubicBezTo>
                      <a:pt x="12" y="1353"/>
                      <a:pt x="69" y="1387"/>
                      <a:pt x="126" y="1387"/>
                    </a:cubicBezTo>
                    <a:cubicBezTo>
                      <a:pt x="184" y="1387"/>
                      <a:pt x="241" y="1353"/>
                      <a:pt x="252" y="1284"/>
                    </a:cubicBezTo>
                    <a:cubicBezTo>
                      <a:pt x="252" y="1170"/>
                      <a:pt x="275" y="1079"/>
                      <a:pt x="275" y="965"/>
                    </a:cubicBezTo>
                    <a:cubicBezTo>
                      <a:pt x="275" y="873"/>
                      <a:pt x="275" y="782"/>
                      <a:pt x="275" y="668"/>
                    </a:cubicBezTo>
                    <a:cubicBezTo>
                      <a:pt x="275" y="463"/>
                      <a:pt x="275" y="280"/>
                      <a:pt x="252" y="75"/>
                    </a:cubicBezTo>
                    <a:cubicBezTo>
                      <a:pt x="252" y="33"/>
                      <a:pt x="203"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7"/>
              <p:cNvSpPr/>
              <p:nvPr/>
            </p:nvSpPr>
            <p:spPr>
              <a:xfrm>
                <a:off x="4122050" y="3932700"/>
                <a:ext cx="36900" cy="19000"/>
              </a:xfrm>
              <a:custGeom>
                <a:avLst/>
                <a:gdLst/>
                <a:ahLst/>
                <a:cxnLst/>
                <a:rect l="l" t="t" r="r" b="b"/>
                <a:pathLst>
                  <a:path w="1476" h="760" extrusionOk="0">
                    <a:moveTo>
                      <a:pt x="1367" y="0"/>
                    </a:moveTo>
                    <a:cubicBezTo>
                      <a:pt x="1356" y="0"/>
                      <a:pt x="1347" y="2"/>
                      <a:pt x="1339" y="6"/>
                    </a:cubicBezTo>
                    <a:cubicBezTo>
                      <a:pt x="1225" y="75"/>
                      <a:pt x="1156" y="143"/>
                      <a:pt x="1065" y="234"/>
                    </a:cubicBezTo>
                    <a:cubicBezTo>
                      <a:pt x="1042" y="234"/>
                      <a:pt x="1042" y="257"/>
                      <a:pt x="1019" y="257"/>
                    </a:cubicBezTo>
                    <a:cubicBezTo>
                      <a:pt x="996" y="280"/>
                      <a:pt x="974" y="280"/>
                      <a:pt x="951" y="303"/>
                    </a:cubicBezTo>
                    <a:cubicBezTo>
                      <a:pt x="928" y="326"/>
                      <a:pt x="905" y="326"/>
                      <a:pt x="859" y="349"/>
                    </a:cubicBezTo>
                    <a:cubicBezTo>
                      <a:pt x="859" y="349"/>
                      <a:pt x="837" y="371"/>
                      <a:pt x="837" y="371"/>
                    </a:cubicBezTo>
                    <a:lnTo>
                      <a:pt x="814" y="371"/>
                    </a:lnTo>
                    <a:cubicBezTo>
                      <a:pt x="722" y="417"/>
                      <a:pt x="608" y="440"/>
                      <a:pt x="517" y="463"/>
                    </a:cubicBezTo>
                    <a:cubicBezTo>
                      <a:pt x="460" y="474"/>
                      <a:pt x="403" y="480"/>
                      <a:pt x="349" y="480"/>
                    </a:cubicBezTo>
                    <a:cubicBezTo>
                      <a:pt x="294" y="480"/>
                      <a:pt x="243" y="474"/>
                      <a:pt x="197" y="463"/>
                    </a:cubicBezTo>
                    <a:cubicBezTo>
                      <a:pt x="189" y="461"/>
                      <a:pt x="182" y="461"/>
                      <a:pt x="174" y="461"/>
                    </a:cubicBezTo>
                    <a:cubicBezTo>
                      <a:pt x="53" y="461"/>
                      <a:pt x="0" y="625"/>
                      <a:pt x="129" y="668"/>
                    </a:cubicBezTo>
                    <a:cubicBezTo>
                      <a:pt x="266" y="737"/>
                      <a:pt x="380" y="759"/>
                      <a:pt x="517" y="759"/>
                    </a:cubicBezTo>
                    <a:cubicBezTo>
                      <a:pt x="654" y="737"/>
                      <a:pt x="791" y="714"/>
                      <a:pt x="905" y="668"/>
                    </a:cubicBezTo>
                    <a:cubicBezTo>
                      <a:pt x="1042" y="622"/>
                      <a:pt x="1156" y="531"/>
                      <a:pt x="1270" y="440"/>
                    </a:cubicBezTo>
                    <a:cubicBezTo>
                      <a:pt x="1384" y="349"/>
                      <a:pt x="1453" y="234"/>
                      <a:pt x="1476" y="98"/>
                    </a:cubicBezTo>
                    <a:cubicBezTo>
                      <a:pt x="1476" y="41"/>
                      <a:pt x="1414"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7"/>
              <p:cNvSpPr/>
              <p:nvPr/>
            </p:nvSpPr>
            <p:spPr>
              <a:xfrm>
                <a:off x="4123750" y="3865850"/>
                <a:ext cx="36600" cy="10850"/>
              </a:xfrm>
              <a:custGeom>
                <a:avLst/>
                <a:gdLst/>
                <a:ahLst/>
                <a:cxnLst/>
                <a:rect l="l" t="t" r="r" b="b"/>
                <a:pathLst>
                  <a:path w="1464" h="434" extrusionOk="0">
                    <a:moveTo>
                      <a:pt x="1295" y="1"/>
                    </a:moveTo>
                    <a:cubicBezTo>
                      <a:pt x="1279" y="1"/>
                      <a:pt x="1264" y="3"/>
                      <a:pt x="1248" y="10"/>
                    </a:cubicBezTo>
                    <a:cubicBezTo>
                      <a:pt x="1179" y="55"/>
                      <a:pt x="1088" y="124"/>
                      <a:pt x="997" y="147"/>
                    </a:cubicBezTo>
                    <a:cubicBezTo>
                      <a:pt x="906" y="192"/>
                      <a:pt x="814" y="215"/>
                      <a:pt x="700" y="238"/>
                    </a:cubicBezTo>
                    <a:cubicBezTo>
                      <a:pt x="609" y="261"/>
                      <a:pt x="512" y="272"/>
                      <a:pt x="412" y="272"/>
                    </a:cubicBezTo>
                    <a:cubicBezTo>
                      <a:pt x="312" y="272"/>
                      <a:pt x="209" y="261"/>
                      <a:pt x="107" y="238"/>
                    </a:cubicBezTo>
                    <a:cubicBezTo>
                      <a:pt x="100" y="236"/>
                      <a:pt x="94" y="235"/>
                      <a:pt x="89" y="235"/>
                    </a:cubicBezTo>
                    <a:cubicBezTo>
                      <a:pt x="31" y="235"/>
                      <a:pt x="1" y="331"/>
                      <a:pt x="84" y="352"/>
                    </a:cubicBezTo>
                    <a:cubicBezTo>
                      <a:pt x="221" y="413"/>
                      <a:pt x="368" y="433"/>
                      <a:pt x="518" y="433"/>
                    </a:cubicBezTo>
                    <a:cubicBezTo>
                      <a:pt x="594" y="433"/>
                      <a:pt x="670" y="428"/>
                      <a:pt x="746" y="421"/>
                    </a:cubicBezTo>
                    <a:cubicBezTo>
                      <a:pt x="974" y="398"/>
                      <a:pt x="1202" y="329"/>
                      <a:pt x="1385" y="169"/>
                    </a:cubicBezTo>
                    <a:cubicBezTo>
                      <a:pt x="1464" y="110"/>
                      <a:pt x="1390"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7"/>
              <p:cNvSpPr/>
              <p:nvPr/>
            </p:nvSpPr>
            <p:spPr>
              <a:xfrm>
                <a:off x="4116325" y="3731975"/>
                <a:ext cx="36350" cy="11600"/>
              </a:xfrm>
              <a:custGeom>
                <a:avLst/>
                <a:gdLst/>
                <a:ahLst/>
                <a:cxnLst/>
                <a:rect l="l" t="t" r="r" b="b"/>
                <a:pathLst>
                  <a:path w="1454" h="464" extrusionOk="0">
                    <a:moveTo>
                      <a:pt x="1385" y="1"/>
                    </a:moveTo>
                    <a:cubicBezTo>
                      <a:pt x="1334" y="1"/>
                      <a:pt x="1284" y="26"/>
                      <a:pt x="1233" y="48"/>
                    </a:cubicBezTo>
                    <a:lnTo>
                      <a:pt x="1233" y="48"/>
                    </a:lnTo>
                    <a:cubicBezTo>
                      <a:pt x="1220" y="44"/>
                      <a:pt x="1207" y="42"/>
                      <a:pt x="1194" y="42"/>
                    </a:cubicBezTo>
                    <a:cubicBezTo>
                      <a:pt x="1119" y="42"/>
                      <a:pt x="1036" y="99"/>
                      <a:pt x="974" y="115"/>
                    </a:cubicBezTo>
                    <a:cubicBezTo>
                      <a:pt x="883" y="138"/>
                      <a:pt x="814" y="160"/>
                      <a:pt x="723" y="183"/>
                    </a:cubicBezTo>
                    <a:cubicBezTo>
                      <a:pt x="648" y="193"/>
                      <a:pt x="572" y="198"/>
                      <a:pt x="496" y="198"/>
                    </a:cubicBezTo>
                    <a:cubicBezTo>
                      <a:pt x="389" y="198"/>
                      <a:pt x="282" y="187"/>
                      <a:pt x="175" y="160"/>
                    </a:cubicBezTo>
                    <a:cubicBezTo>
                      <a:pt x="167" y="159"/>
                      <a:pt x="160" y="159"/>
                      <a:pt x="152" y="159"/>
                    </a:cubicBezTo>
                    <a:cubicBezTo>
                      <a:pt x="34" y="159"/>
                      <a:pt x="1" y="323"/>
                      <a:pt x="130" y="366"/>
                    </a:cubicBezTo>
                    <a:cubicBezTo>
                      <a:pt x="280" y="422"/>
                      <a:pt x="461" y="463"/>
                      <a:pt x="635" y="463"/>
                    </a:cubicBezTo>
                    <a:cubicBezTo>
                      <a:pt x="673" y="463"/>
                      <a:pt x="710" y="461"/>
                      <a:pt x="746" y="457"/>
                    </a:cubicBezTo>
                    <a:cubicBezTo>
                      <a:pt x="860" y="457"/>
                      <a:pt x="974" y="434"/>
                      <a:pt x="1066" y="389"/>
                    </a:cubicBezTo>
                    <a:cubicBezTo>
                      <a:pt x="1153" y="354"/>
                      <a:pt x="1282" y="318"/>
                      <a:pt x="1315" y="231"/>
                    </a:cubicBezTo>
                    <a:lnTo>
                      <a:pt x="1315" y="231"/>
                    </a:lnTo>
                    <a:cubicBezTo>
                      <a:pt x="1359" y="192"/>
                      <a:pt x="1411" y="150"/>
                      <a:pt x="1431" y="92"/>
                    </a:cubicBezTo>
                    <a:cubicBezTo>
                      <a:pt x="1454" y="46"/>
                      <a:pt x="1431" y="1"/>
                      <a:pt x="1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7"/>
              <p:cNvSpPr/>
              <p:nvPr/>
            </p:nvSpPr>
            <p:spPr>
              <a:xfrm>
                <a:off x="4110425" y="3661900"/>
                <a:ext cx="47950" cy="11325"/>
              </a:xfrm>
              <a:custGeom>
                <a:avLst/>
                <a:gdLst/>
                <a:ahLst/>
                <a:cxnLst/>
                <a:rect l="l" t="t" r="r" b="b"/>
                <a:pathLst>
                  <a:path w="1918" h="453" extrusionOk="0">
                    <a:moveTo>
                      <a:pt x="1732" y="1"/>
                    </a:moveTo>
                    <a:cubicBezTo>
                      <a:pt x="1645" y="1"/>
                      <a:pt x="1550" y="29"/>
                      <a:pt x="1484" y="42"/>
                    </a:cubicBezTo>
                    <a:cubicBezTo>
                      <a:pt x="1324" y="65"/>
                      <a:pt x="1165" y="88"/>
                      <a:pt x="1028" y="133"/>
                    </a:cubicBezTo>
                    <a:cubicBezTo>
                      <a:pt x="708" y="179"/>
                      <a:pt x="411" y="224"/>
                      <a:pt x="115" y="270"/>
                    </a:cubicBezTo>
                    <a:cubicBezTo>
                      <a:pt x="1" y="293"/>
                      <a:pt x="23" y="453"/>
                      <a:pt x="137" y="453"/>
                    </a:cubicBezTo>
                    <a:cubicBezTo>
                      <a:pt x="434" y="407"/>
                      <a:pt x="754" y="361"/>
                      <a:pt x="1050" y="339"/>
                    </a:cubicBezTo>
                    <a:cubicBezTo>
                      <a:pt x="1210" y="316"/>
                      <a:pt x="1347" y="293"/>
                      <a:pt x="1507" y="270"/>
                    </a:cubicBezTo>
                    <a:cubicBezTo>
                      <a:pt x="1621" y="270"/>
                      <a:pt x="1849" y="270"/>
                      <a:pt x="1895" y="156"/>
                    </a:cubicBezTo>
                    <a:cubicBezTo>
                      <a:pt x="1918" y="110"/>
                      <a:pt x="1918" y="88"/>
                      <a:pt x="1895" y="65"/>
                    </a:cubicBezTo>
                    <a:cubicBezTo>
                      <a:pt x="1856" y="16"/>
                      <a:pt x="1797"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7"/>
              <p:cNvSpPr/>
              <p:nvPr/>
            </p:nvSpPr>
            <p:spPr>
              <a:xfrm>
                <a:off x="4117450" y="3590475"/>
                <a:ext cx="28375" cy="10350"/>
              </a:xfrm>
              <a:custGeom>
                <a:avLst/>
                <a:gdLst/>
                <a:ahLst/>
                <a:cxnLst/>
                <a:rect l="l" t="t" r="r" b="b"/>
                <a:pathLst>
                  <a:path w="1135" h="414" extrusionOk="0">
                    <a:moveTo>
                      <a:pt x="995" y="0"/>
                    </a:moveTo>
                    <a:cubicBezTo>
                      <a:pt x="952" y="0"/>
                      <a:pt x="906" y="11"/>
                      <a:pt x="861" y="23"/>
                    </a:cubicBezTo>
                    <a:cubicBezTo>
                      <a:pt x="769" y="46"/>
                      <a:pt x="678" y="69"/>
                      <a:pt x="610" y="91"/>
                    </a:cubicBezTo>
                    <a:cubicBezTo>
                      <a:pt x="427" y="160"/>
                      <a:pt x="245" y="205"/>
                      <a:pt x="85" y="274"/>
                    </a:cubicBezTo>
                    <a:cubicBezTo>
                      <a:pt x="0" y="295"/>
                      <a:pt x="33" y="413"/>
                      <a:pt x="110" y="413"/>
                    </a:cubicBezTo>
                    <a:cubicBezTo>
                      <a:pt x="117" y="413"/>
                      <a:pt x="123" y="413"/>
                      <a:pt x="130" y="411"/>
                    </a:cubicBezTo>
                    <a:cubicBezTo>
                      <a:pt x="313" y="388"/>
                      <a:pt x="473" y="342"/>
                      <a:pt x="655" y="297"/>
                    </a:cubicBezTo>
                    <a:cubicBezTo>
                      <a:pt x="747" y="274"/>
                      <a:pt x="838" y="251"/>
                      <a:pt x="929" y="228"/>
                    </a:cubicBezTo>
                    <a:cubicBezTo>
                      <a:pt x="998" y="205"/>
                      <a:pt x="1089" y="183"/>
                      <a:pt x="1135" y="91"/>
                    </a:cubicBezTo>
                    <a:cubicBezTo>
                      <a:pt x="1135" y="91"/>
                      <a:pt x="1135" y="46"/>
                      <a:pt x="1112" y="46"/>
                    </a:cubicBezTo>
                    <a:cubicBezTo>
                      <a:pt x="1078" y="11"/>
                      <a:pt x="1038" y="0"/>
                      <a:pt x="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7"/>
              <p:cNvSpPr/>
              <p:nvPr/>
            </p:nvSpPr>
            <p:spPr>
              <a:xfrm>
                <a:off x="4110825" y="3502350"/>
                <a:ext cx="36725" cy="12650"/>
              </a:xfrm>
              <a:custGeom>
                <a:avLst/>
                <a:gdLst/>
                <a:ahLst/>
                <a:cxnLst/>
                <a:rect l="l" t="t" r="r" b="b"/>
                <a:pathLst>
                  <a:path w="1469" h="506" extrusionOk="0">
                    <a:moveTo>
                      <a:pt x="952" y="1"/>
                    </a:moveTo>
                    <a:cubicBezTo>
                      <a:pt x="865" y="1"/>
                      <a:pt x="773" y="17"/>
                      <a:pt x="692" y="33"/>
                    </a:cubicBezTo>
                    <a:cubicBezTo>
                      <a:pt x="464" y="78"/>
                      <a:pt x="258" y="193"/>
                      <a:pt x="76" y="330"/>
                    </a:cubicBezTo>
                    <a:cubicBezTo>
                      <a:pt x="0" y="386"/>
                      <a:pt x="34" y="506"/>
                      <a:pt x="113" y="506"/>
                    </a:cubicBezTo>
                    <a:cubicBezTo>
                      <a:pt x="130" y="506"/>
                      <a:pt x="148" y="501"/>
                      <a:pt x="167" y="489"/>
                    </a:cubicBezTo>
                    <a:cubicBezTo>
                      <a:pt x="327" y="375"/>
                      <a:pt x="532" y="307"/>
                      <a:pt x="738" y="284"/>
                    </a:cubicBezTo>
                    <a:cubicBezTo>
                      <a:pt x="783" y="272"/>
                      <a:pt x="835" y="267"/>
                      <a:pt x="886" y="267"/>
                    </a:cubicBezTo>
                    <a:cubicBezTo>
                      <a:pt x="937" y="267"/>
                      <a:pt x="989" y="272"/>
                      <a:pt x="1034" y="284"/>
                    </a:cubicBezTo>
                    <a:cubicBezTo>
                      <a:pt x="1092" y="284"/>
                      <a:pt x="1149" y="290"/>
                      <a:pt x="1203" y="290"/>
                    </a:cubicBezTo>
                    <a:cubicBezTo>
                      <a:pt x="1257" y="290"/>
                      <a:pt x="1308" y="284"/>
                      <a:pt x="1354" y="261"/>
                    </a:cubicBezTo>
                    <a:cubicBezTo>
                      <a:pt x="1423" y="238"/>
                      <a:pt x="1468" y="147"/>
                      <a:pt x="1400" y="101"/>
                    </a:cubicBezTo>
                    <a:cubicBezTo>
                      <a:pt x="1308" y="10"/>
                      <a:pt x="1171" y="10"/>
                      <a:pt x="1057" y="10"/>
                    </a:cubicBezTo>
                    <a:cubicBezTo>
                      <a:pt x="1024" y="3"/>
                      <a:pt x="989"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7"/>
              <p:cNvSpPr/>
              <p:nvPr/>
            </p:nvSpPr>
            <p:spPr>
              <a:xfrm>
                <a:off x="4954950" y="3956625"/>
                <a:ext cx="67975" cy="61275"/>
              </a:xfrm>
              <a:custGeom>
                <a:avLst/>
                <a:gdLst/>
                <a:ahLst/>
                <a:cxnLst/>
                <a:rect l="l" t="t" r="r" b="b"/>
                <a:pathLst>
                  <a:path w="2719" h="2451" extrusionOk="0">
                    <a:moveTo>
                      <a:pt x="2579" y="1"/>
                    </a:moveTo>
                    <a:cubicBezTo>
                      <a:pt x="2557" y="1"/>
                      <a:pt x="2533" y="9"/>
                      <a:pt x="2512" y="31"/>
                    </a:cubicBezTo>
                    <a:cubicBezTo>
                      <a:pt x="2078" y="396"/>
                      <a:pt x="1644" y="784"/>
                      <a:pt x="1211" y="1149"/>
                    </a:cubicBezTo>
                    <a:cubicBezTo>
                      <a:pt x="1005" y="1332"/>
                      <a:pt x="777" y="1514"/>
                      <a:pt x="572" y="1697"/>
                    </a:cubicBezTo>
                    <a:cubicBezTo>
                      <a:pt x="457" y="1788"/>
                      <a:pt x="343" y="1880"/>
                      <a:pt x="252" y="1971"/>
                    </a:cubicBezTo>
                    <a:cubicBezTo>
                      <a:pt x="138" y="2062"/>
                      <a:pt x="1" y="2153"/>
                      <a:pt x="1" y="2290"/>
                    </a:cubicBezTo>
                    <a:cubicBezTo>
                      <a:pt x="1" y="2382"/>
                      <a:pt x="69" y="2427"/>
                      <a:pt x="138" y="2450"/>
                    </a:cubicBezTo>
                    <a:cubicBezTo>
                      <a:pt x="275" y="2450"/>
                      <a:pt x="389" y="2313"/>
                      <a:pt x="480" y="2222"/>
                    </a:cubicBezTo>
                    <a:cubicBezTo>
                      <a:pt x="572" y="2131"/>
                      <a:pt x="686" y="2039"/>
                      <a:pt x="777" y="1948"/>
                    </a:cubicBezTo>
                    <a:cubicBezTo>
                      <a:pt x="982" y="1743"/>
                      <a:pt x="1188" y="1537"/>
                      <a:pt x="1416" y="1332"/>
                    </a:cubicBezTo>
                    <a:cubicBezTo>
                      <a:pt x="1827" y="944"/>
                      <a:pt x="2238" y="556"/>
                      <a:pt x="2649" y="168"/>
                    </a:cubicBezTo>
                    <a:cubicBezTo>
                      <a:pt x="2719" y="98"/>
                      <a:pt x="2654" y="1"/>
                      <a:pt x="2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7"/>
              <p:cNvSpPr/>
              <p:nvPr/>
            </p:nvSpPr>
            <p:spPr>
              <a:xfrm>
                <a:off x="4350475" y="3478650"/>
                <a:ext cx="55000" cy="59350"/>
              </a:xfrm>
              <a:custGeom>
                <a:avLst/>
                <a:gdLst/>
                <a:ahLst/>
                <a:cxnLst/>
                <a:rect l="l" t="t" r="r" b="b"/>
                <a:pathLst>
                  <a:path w="2200" h="2374" extrusionOk="0">
                    <a:moveTo>
                      <a:pt x="180" y="1"/>
                    </a:moveTo>
                    <a:cubicBezTo>
                      <a:pt x="90" y="1"/>
                      <a:pt x="1" y="77"/>
                      <a:pt x="31" y="182"/>
                    </a:cubicBezTo>
                    <a:cubicBezTo>
                      <a:pt x="259" y="775"/>
                      <a:pt x="601" y="1300"/>
                      <a:pt x="1012" y="1757"/>
                    </a:cubicBezTo>
                    <a:cubicBezTo>
                      <a:pt x="1104" y="1871"/>
                      <a:pt x="1218" y="1985"/>
                      <a:pt x="1332" y="2099"/>
                    </a:cubicBezTo>
                    <a:cubicBezTo>
                      <a:pt x="1423" y="2191"/>
                      <a:pt x="1583" y="2373"/>
                      <a:pt x="1743" y="2373"/>
                    </a:cubicBezTo>
                    <a:cubicBezTo>
                      <a:pt x="1902" y="2350"/>
                      <a:pt x="1971" y="2236"/>
                      <a:pt x="2062" y="2122"/>
                    </a:cubicBezTo>
                    <a:cubicBezTo>
                      <a:pt x="2154" y="2031"/>
                      <a:pt x="2199" y="1894"/>
                      <a:pt x="2176" y="1780"/>
                    </a:cubicBezTo>
                    <a:cubicBezTo>
                      <a:pt x="2164" y="1742"/>
                      <a:pt x="2137" y="1725"/>
                      <a:pt x="2112" y="1725"/>
                    </a:cubicBezTo>
                    <a:cubicBezTo>
                      <a:pt x="2092" y="1725"/>
                      <a:pt x="2073" y="1736"/>
                      <a:pt x="2062" y="1757"/>
                    </a:cubicBezTo>
                    <a:cubicBezTo>
                      <a:pt x="2017" y="1825"/>
                      <a:pt x="1971" y="1894"/>
                      <a:pt x="1925" y="1939"/>
                    </a:cubicBezTo>
                    <a:cubicBezTo>
                      <a:pt x="1881" y="1969"/>
                      <a:pt x="1837" y="1979"/>
                      <a:pt x="1792" y="1983"/>
                    </a:cubicBezTo>
                    <a:lnTo>
                      <a:pt x="1792" y="1983"/>
                    </a:lnTo>
                    <a:cubicBezTo>
                      <a:pt x="1666" y="1852"/>
                      <a:pt x="1517" y="1733"/>
                      <a:pt x="1400" y="1597"/>
                    </a:cubicBezTo>
                    <a:cubicBezTo>
                      <a:pt x="1263" y="1460"/>
                      <a:pt x="1104" y="1300"/>
                      <a:pt x="967" y="1118"/>
                    </a:cubicBezTo>
                    <a:cubicBezTo>
                      <a:pt x="716" y="798"/>
                      <a:pt x="510" y="433"/>
                      <a:pt x="305" y="68"/>
                    </a:cubicBezTo>
                    <a:cubicBezTo>
                      <a:pt x="274" y="21"/>
                      <a:pt x="227" y="1"/>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7"/>
              <p:cNvSpPr/>
              <p:nvPr/>
            </p:nvSpPr>
            <p:spPr>
              <a:xfrm>
                <a:off x="4365500" y="3485775"/>
                <a:ext cx="39700" cy="53925"/>
              </a:xfrm>
              <a:custGeom>
                <a:avLst/>
                <a:gdLst/>
                <a:ahLst/>
                <a:cxnLst/>
                <a:rect l="l" t="t" r="r" b="b"/>
                <a:pathLst>
                  <a:path w="1588" h="2157" extrusionOk="0">
                    <a:moveTo>
                      <a:pt x="1501" y="1"/>
                    </a:moveTo>
                    <a:cubicBezTo>
                      <a:pt x="1489" y="1"/>
                      <a:pt x="1476" y="4"/>
                      <a:pt x="1461" y="11"/>
                    </a:cubicBezTo>
                    <a:cubicBezTo>
                      <a:pt x="1096" y="262"/>
                      <a:pt x="777" y="582"/>
                      <a:pt x="503" y="947"/>
                    </a:cubicBezTo>
                    <a:cubicBezTo>
                      <a:pt x="366" y="1129"/>
                      <a:pt x="252" y="1312"/>
                      <a:pt x="160" y="1517"/>
                    </a:cubicBezTo>
                    <a:cubicBezTo>
                      <a:pt x="115" y="1609"/>
                      <a:pt x="69" y="1723"/>
                      <a:pt x="23" y="1814"/>
                    </a:cubicBezTo>
                    <a:cubicBezTo>
                      <a:pt x="0" y="1906"/>
                      <a:pt x="0" y="2065"/>
                      <a:pt x="46" y="2134"/>
                    </a:cubicBezTo>
                    <a:cubicBezTo>
                      <a:pt x="69" y="2157"/>
                      <a:pt x="92" y="2157"/>
                      <a:pt x="115" y="2157"/>
                    </a:cubicBezTo>
                    <a:cubicBezTo>
                      <a:pt x="183" y="2111"/>
                      <a:pt x="252" y="1997"/>
                      <a:pt x="297" y="1928"/>
                    </a:cubicBezTo>
                    <a:cubicBezTo>
                      <a:pt x="343" y="1837"/>
                      <a:pt x="366" y="1723"/>
                      <a:pt x="388" y="1632"/>
                    </a:cubicBezTo>
                    <a:cubicBezTo>
                      <a:pt x="480" y="1449"/>
                      <a:pt x="571" y="1244"/>
                      <a:pt x="685" y="1084"/>
                    </a:cubicBezTo>
                    <a:cubicBezTo>
                      <a:pt x="913" y="719"/>
                      <a:pt x="1210" y="399"/>
                      <a:pt x="1530" y="148"/>
                    </a:cubicBezTo>
                    <a:cubicBezTo>
                      <a:pt x="1587" y="90"/>
                      <a:pt x="1564"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7"/>
              <p:cNvSpPr/>
              <p:nvPr/>
            </p:nvSpPr>
            <p:spPr>
              <a:xfrm>
                <a:off x="4445950" y="3525400"/>
                <a:ext cx="10875" cy="6325"/>
              </a:xfrm>
              <a:custGeom>
                <a:avLst/>
                <a:gdLst/>
                <a:ahLst/>
                <a:cxnLst/>
                <a:rect l="l" t="t" r="r" b="b"/>
                <a:pathLst>
                  <a:path w="435" h="253" extrusionOk="0">
                    <a:moveTo>
                      <a:pt x="275" y="1"/>
                    </a:moveTo>
                    <a:cubicBezTo>
                      <a:pt x="206" y="1"/>
                      <a:pt x="161" y="24"/>
                      <a:pt x="115" y="24"/>
                    </a:cubicBezTo>
                    <a:lnTo>
                      <a:pt x="69" y="24"/>
                    </a:lnTo>
                    <a:cubicBezTo>
                      <a:pt x="69" y="47"/>
                      <a:pt x="46" y="47"/>
                      <a:pt x="46" y="47"/>
                    </a:cubicBezTo>
                    <a:cubicBezTo>
                      <a:pt x="24" y="69"/>
                      <a:pt x="1" y="92"/>
                      <a:pt x="1" y="115"/>
                    </a:cubicBezTo>
                    <a:cubicBezTo>
                      <a:pt x="24" y="138"/>
                      <a:pt x="24" y="184"/>
                      <a:pt x="46" y="184"/>
                    </a:cubicBezTo>
                    <a:cubicBezTo>
                      <a:pt x="46" y="206"/>
                      <a:pt x="46" y="206"/>
                      <a:pt x="69" y="206"/>
                    </a:cubicBezTo>
                    <a:cubicBezTo>
                      <a:pt x="69" y="206"/>
                      <a:pt x="92" y="229"/>
                      <a:pt x="115" y="229"/>
                    </a:cubicBezTo>
                    <a:lnTo>
                      <a:pt x="229" y="229"/>
                    </a:lnTo>
                    <a:cubicBezTo>
                      <a:pt x="252" y="229"/>
                      <a:pt x="275" y="252"/>
                      <a:pt x="298" y="252"/>
                    </a:cubicBezTo>
                    <a:lnTo>
                      <a:pt x="343" y="252"/>
                    </a:lnTo>
                    <a:lnTo>
                      <a:pt x="366" y="229"/>
                    </a:lnTo>
                    <a:cubicBezTo>
                      <a:pt x="389" y="229"/>
                      <a:pt x="389" y="206"/>
                      <a:pt x="412" y="206"/>
                    </a:cubicBezTo>
                    <a:cubicBezTo>
                      <a:pt x="412" y="184"/>
                      <a:pt x="434" y="161"/>
                      <a:pt x="434" y="115"/>
                    </a:cubicBezTo>
                    <a:cubicBezTo>
                      <a:pt x="434" y="92"/>
                      <a:pt x="412" y="69"/>
                      <a:pt x="412" y="69"/>
                    </a:cubicBezTo>
                    <a:cubicBezTo>
                      <a:pt x="389" y="24"/>
                      <a:pt x="366" y="24"/>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7"/>
              <p:cNvSpPr/>
              <p:nvPr/>
            </p:nvSpPr>
            <p:spPr>
              <a:xfrm>
                <a:off x="4440250" y="3514575"/>
                <a:ext cx="20000" cy="15475"/>
              </a:xfrm>
              <a:custGeom>
                <a:avLst/>
                <a:gdLst/>
                <a:ahLst/>
                <a:cxnLst/>
                <a:rect l="l" t="t" r="r" b="b"/>
                <a:pathLst>
                  <a:path w="800" h="619" extrusionOk="0">
                    <a:moveTo>
                      <a:pt x="206" y="297"/>
                    </a:moveTo>
                    <a:cubicBezTo>
                      <a:pt x="206" y="302"/>
                      <a:pt x="207" y="304"/>
                      <a:pt x="208" y="304"/>
                    </a:cubicBezTo>
                    <a:cubicBezTo>
                      <a:pt x="210" y="304"/>
                      <a:pt x="213" y="300"/>
                      <a:pt x="215" y="297"/>
                    </a:cubicBezTo>
                    <a:close/>
                    <a:moveTo>
                      <a:pt x="320" y="0"/>
                    </a:moveTo>
                    <a:cubicBezTo>
                      <a:pt x="229" y="23"/>
                      <a:pt x="115" y="69"/>
                      <a:pt x="69" y="160"/>
                    </a:cubicBezTo>
                    <a:cubicBezTo>
                      <a:pt x="46" y="206"/>
                      <a:pt x="23" y="229"/>
                      <a:pt x="23" y="274"/>
                    </a:cubicBezTo>
                    <a:cubicBezTo>
                      <a:pt x="1" y="297"/>
                      <a:pt x="23" y="320"/>
                      <a:pt x="23" y="343"/>
                    </a:cubicBezTo>
                    <a:cubicBezTo>
                      <a:pt x="23" y="343"/>
                      <a:pt x="23" y="365"/>
                      <a:pt x="23" y="365"/>
                    </a:cubicBezTo>
                    <a:cubicBezTo>
                      <a:pt x="23" y="365"/>
                      <a:pt x="46" y="388"/>
                      <a:pt x="46" y="388"/>
                    </a:cubicBezTo>
                    <a:cubicBezTo>
                      <a:pt x="46" y="457"/>
                      <a:pt x="92" y="525"/>
                      <a:pt x="138" y="571"/>
                    </a:cubicBezTo>
                    <a:cubicBezTo>
                      <a:pt x="180" y="599"/>
                      <a:pt x="222" y="619"/>
                      <a:pt x="270" y="619"/>
                    </a:cubicBezTo>
                    <a:cubicBezTo>
                      <a:pt x="299" y="619"/>
                      <a:pt x="331" y="611"/>
                      <a:pt x="366" y="594"/>
                    </a:cubicBezTo>
                    <a:cubicBezTo>
                      <a:pt x="405" y="554"/>
                      <a:pt x="377" y="498"/>
                      <a:pt x="324" y="498"/>
                    </a:cubicBezTo>
                    <a:cubicBezTo>
                      <a:pt x="316" y="498"/>
                      <a:pt x="307" y="499"/>
                      <a:pt x="297" y="502"/>
                    </a:cubicBezTo>
                    <a:lnTo>
                      <a:pt x="252" y="502"/>
                    </a:lnTo>
                    <a:cubicBezTo>
                      <a:pt x="236" y="502"/>
                      <a:pt x="231" y="492"/>
                      <a:pt x="230" y="492"/>
                    </a:cubicBezTo>
                    <a:cubicBezTo>
                      <a:pt x="229" y="492"/>
                      <a:pt x="229" y="495"/>
                      <a:pt x="229" y="502"/>
                    </a:cubicBezTo>
                    <a:cubicBezTo>
                      <a:pt x="229" y="502"/>
                      <a:pt x="229" y="480"/>
                      <a:pt x="229" y="480"/>
                    </a:cubicBezTo>
                    <a:lnTo>
                      <a:pt x="206" y="480"/>
                    </a:lnTo>
                    <a:cubicBezTo>
                      <a:pt x="229" y="480"/>
                      <a:pt x="206" y="457"/>
                      <a:pt x="206" y="457"/>
                    </a:cubicBezTo>
                    <a:cubicBezTo>
                      <a:pt x="206" y="457"/>
                      <a:pt x="183" y="434"/>
                      <a:pt x="183" y="434"/>
                    </a:cubicBezTo>
                    <a:cubicBezTo>
                      <a:pt x="183" y="423"/>
                      <a:pt x="183" y="423"/>
                      <a:pt x="183" y="423"/>
                    </a:cubicBezTo>
                    <a:cubicBezTo>
                      <a:pt x="183" y="423"/>
                      <a:pt x="183" y="423"/>
                      <a:pt x="183" y="411"/>
                    </a:cubicBezTo>
                    <a:cubicBezTo>
                      <a:pt x="183" y="411"/>
                      <a:pt x="183" y="388"/>
                      <a:pt x="183" y="365"/>
                    </a:cubicBezTo>
                    <a:cubicBezTo>
                      <a:pt x="183" y="365"/>
                      <a:pt x="206" y="343"/>
                      <a:pt x="206" y="320"/>
                    </a:cubicBezTo>
                    <a:cubicBezTo>
                      <a:pt x="206" y="320"/>
                      <a:pt x="206" y="297"/>
                      <a:pt x="206" y="297"/>
                    </a:cubicBezTo>
                    <a:cubicBezTo>
                      <a:pt x="211" y="292"/>
                      <a:pt x="214" y="290"/>
                      <a:pt x="215" y="290"/>
                    </a:cubicBezTo>
                    <a:cubicBezTo>
                      <a:pt x="217" y="290"/>
                      <a:pt x="216" y="294"/>
                      <a:pt x="215" y="297"/>
                    </a:cubicBezTo>
                    <a:lnTo>
                      <a:pt x="229" y="297"/>
                    </a:lnTo>
                    <a:cubicBezTo>
                      <a:pt x="229" y="297"/>
                      <a:pt x="229" y="274"/>
                      <a:pt x="229" y="274"/>
                    </a:cubicBezTo>
                    <a:cubicBezTo>
                      <a:pt x="247" y="274"/>
                      <a:pt x="265" y="245"/>
                      <a:pt x="284" y="245"/>
                    </a:cubicBezTo>
                    <a:cubicBezTo>
                      <a:pt x="288" y="245"/>
                      <a:pt x="293" y="247"/>
                      <a:pt x="297" y="251"/>
                    </a:cubicBezTo>
                    <a:cubicBezTo>
                      <a:pt x="297" y="229"/>
                      <a:pt x="320" y="229"/>
                      <a:pt x="320" y="229"/>
                    </a:cubicBezTo>
                    <a:lnTo>
                      <a:pt x="480" y="229"/>
                    </a:lnTo>
                    <a:cubicBezTo>
                      <a:pt x="530" y="229"/>
                      <a:pt x="580" y="229"/>
                      <a:pt x="621" y="211"/>
                    </a:cubicBezTo>
                    <a:lnTo>
                      <a:pt x="621" y="211"/>
                    </a:lnTo>
                    <a:cubicBezTo>
                      <a:pt x="625" y="214"/>
                      <a:pt x="631" y="220"/>
                      <a:pt x="640" y="229"/>
                    </a:cubicBezTo>
                    <a:lnTo>
                      <a:pt x="731" y="229"/>
                    </a:lnTo>
                    <a:cubicBezTo>
                      <a:pt x="777" y="229"/>
                      <a:pt x="799" y="160"/>
                      <a:pt x="754" y="114"/>
                    </a:cubicBezTo>
                    <a:cubicBezTo>
                      <a:pt x="731" y="114"/>
                      <a:pt x="708" y="92"/>
                      <a:pt x="685" y="92"/>
                    </a:cubicBezTo>
                    <a:cubicBezTo>
                      <a:pt x="685" y="92"/>
                      <a:pt x="662" y="92"/>
                      <a:pt x="662" y="69"/>
                    </a:cubicBezTo>
                    <a:lnTo>
                      <a:pt x="641" y="69"/>
                    </a:lnTo>
                    <a:cubicBezTo>
                      <a:pt x="606" y="35"/>
                      <a:pt x="536" y="23"/>
                      <a:pt x="503" y="23"/>
                    </a:cubicBezTo>
                    <a:cubicBezTo>
                      <a:pt x="434" y="0"/>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7"/>
              <p:cNvSpPr/>
              <p:nvPr/>
            </p:nvSpPr>
            <p:spPr>
              <a:xfrm>
                <a:off x="4493325" y="3443500"/>
                <a:ext cx="31175" cy="188725"/>
              </a:xfrm>
              <a:custGeom>
                <a:avLst/>
                <a:gdLst/>
                <a:ahLst/>
                <a:cxnLst/>
                <a:rect l="l" t="t" r="r" b="b"/>
                <a:pathLst>
                  <a:path w="1247" h="7549" extrusionOk="0">
                    <a:moveTo>
                      <a:pt x="1190" y="1"/>
                    </a:moveTo>
                    <a:cubicBezTo>
                      <a:pt x="1182" y="1"/>
                      <a:pt x="1173" y="4"/>
                      <a:pt x="1164" y="13"/>
                    </a:cubicBezTo>
                    <a:cubicBezTo>
                      <a:pt x="206" y="652"/>
                      <a:pt x="229" y="1907"/>
                      <a:pt x="297" y="2912"/>
                    </a:cubicBezTo>
                    <a:cubicBezTo>
                      <a:pt x="343" y="3642"/>
                      <a:pt x="366" y="4373"/>
                      <a:pt x="320" y="5103"/>
                    </a:cubicBezTo>
                    <a:cubicBezTo>
                      <a:pt x="274" y="5902"/>
                      <a:pt x="114" y="6701"/>
                      <a:pt x="0" y="7477"/>
                    </a:cubicBezTo>
                    <a:cubicBezTo>
                      <a:pt x="0" y="7526"/>
                      <a:pt x="33" y="7548"/>
                      <a:pt x="71" y="7548"/>
                    </a:cubicBezTo>
                    <a:cubicBezTo>
                      <a:pt x="103" y="7548"/>
                      <a:pt x="139" y="7531"/>
                      <a:pt x="160" y="7500"/>
                    </a:cubicBezTo>
                    <a:cubicBezTo>
                      <a:pt x="685" y="6176"/>
                      <a:pt x="708" y="4624"/>
                      <a:pt x="594" y="3208"/>
                    </a:cubicBezTo>
                    <a:cubicBezTo>
                      <a:pt x="502" y="2204"/>
                      <a:pt x="297" y="812"/>
                      <a:pt x="1210" y="104"/>
                    </a:cubicBezTo>
                    <a:cubicBezTo>
                      <a:pt x="1247" y="67"/>
                      <a:pt x="1224" y="1"/>
                      <a:pt x="1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7"/>
              <p:cNvSpPr/>
              <p:nvPr/>
            </p:nvSpPr>
            <p:spPr>
              <a:xfrm>
                <a:off x="4495600" y="3505975"/>
                <a:ext cx="27275" cy="19675"/>
              </a:xfrm>
              <a:custGeom>
                <a:avLst/>
                <a:gdLst/>
                <a:ahLst/>
                <a:cxnLst/>
                <a:rect l="l" t="t" r="r" b="b"/>
                <a:pathLst>
                  <a:path w="1091" h="787" extrusionOk="0">
                    <a:moveTo>
                      <a:pt x="954" y="0"/>
                    </a:moveTo>
                    <a:cubicBezTo>
                      <a:pt x="948" y="0"/>
                      <a:pt x="942" y="1"/>
                      <a:pt x="936" y="2"/>
                    </a:cubicBezTo>
                    <a:cubicBezTo>
                      <a:pt x="754" y="25"/>
                      <a:pt x="548" y="93"/>
                      <a:pt x="389" y="207"/>
                    </a:cubicBezTo>
                    <a:cubicBezTo>
                      <a:pt x="297" y="276"/>
                      <a:pt x="229" y="321"/>
                      <a:pt x="160" y="413"/>
                    </a:cubicBezTo>
                    <a:cubicBezTo>
                      <a:pt x="115" y="458"/>
                      <a:pt x="92" y="504"/>
                      <a:pt x="69" y="550"/>
                    </a:cubicBezTo>
                    <a:cubicBezTo>
                      <a:pt x="23" y="595"/>
                      <a:pt x="1" y="664"/>
                      <a:pt x="46" y="732"/>
                    </a:cubicBezTo>
                    <a:cubicBezTo>
                      <a:pt x="63" y="766"/>
                      <a:pt x="80" y="787"/>
                      <a:pt x="105" y="787"/>
                    </a:cubicBezTo>
                    <a:cubicBezTo>
                      <a:pt x="115" y="787"/>
                      <a:pt x="125" y="784"/>
                      <a:pt x="138" y="778"/>
                    </a:cubicBezTo>
                    <a:cubicBezTo>
                      <a:pt x="206" y="778"/>
                      <a:pt x="252" y="755"/>
                      <a:pt x="275" y="687"/>
                    </a:cubicBezTo>
                    <a:cubicBezTo>
                      <a:pt x="297" y="641"/>
                      <a:pt x="343" y="618"/>
                      <a:pt x="366" y="573"/>
                    </a:cubicBezTo>
                    <a:cubicBezTo>
                      <a:pt x="366" y="550"/>
                      <a:pt x="389" y="550"/>
                      <a:pt x="389" y="550"/>
                    </a:cubicBezTo>
                    <a:cubicBezTo>
                      <a:pt x="389" y="527"/>
                      <a:pt x="411" y="504"/>
                      <a:pt x="434" y="504"/>
                    </a:cubicBezTo>
                    <a:cubicBezTo>
                      <a:pt x="457" y="458"/>
                      <a:pt x="503" y="436"/>
                      <a:pt x="526" y="413"/>
                    </a:cubicBezTo>
                    <a:cubicBezTo>
                      <a:pt x="526" y="390"/>
                      <a:pt x="548" y="390"/>
                      <a:pt x="548" y="390"/>
                    </a:cubicBezTo>
                    <a:cubicBezTo>
                      <a:pt x="548" y="390"/>
                      <a:pt x="548" y="390"/>
                      <a:pt x="571" y="367"/>
                    </a:cubicBezTo>
                    <a:cubicBezTo>
                      <a:pt x="594" y="367"/>
                      <a:pt x="594" y="344"/>
                      <a:pt x="617" y="344"/>
                    </a:cubicBezTo>
                    <a:cubicBezTo>
                      <a:pt x="663" y="321"/>
                      <a:pt x="685" y="299"/>
                      <a:pt x="731" y="276"/>
                    </a:cubicBezTo>
                    <a:cubicBezTo>
                      <a:pt x="799" y="253"/>
                      <a:pt x="891" y="207"/>
                      <a:pt x="982" y="207"/>
                    </a:cubicBezTo>
                    <a:cubicBezTo>
                      <a:pt x="1090" y="186"/>
                      <a:pt x="1055" y="0"/>
                      <a:pt x="9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7"/>
              <p:cNvSpPr/>
              <p:nvPr/>
            </p:nvSpPr>
            <p:spPr>
              <a:xfrm>
                <a:off x="4600025" y="3476475"/>
                <a:ext cx="49675" cy="114175"/>
              </a:xfrm>
              <a:custGeom>
                <a:avLst/>
                <a:gdLst/>
                <a:ahLst/>
                <a:cxnLst/>
                <a:rect l="l" t="t" r="r" b="b"/>
                <a:pathLst>
                  <a:path w="1987" h="4567" extrusionOk="0">
                    <a:moveTo>
                      <a:pt x="206" y="1"/>
                    </a:moveTo>
                    <a:cubicBezTo>
                      <a:pt x="182" y="1"/>
                      <a:pt x="160" y="14"/>
                      <a:pt x="160" y="41"/>
                    </a:cubicBezTo>
                    <a:cubicBezTo>
                      <a:pt x="1" y="748"/>
                      <a:pt x="115" y="1616"/>
                      <a:pt x="503" y="2232"/>
                    </a:cubicBezTo>
                    <a:cubicBezTo>
                      <a:pt x="529" y="2272"/>
                      <a:pt x="579" y="2296"/>
                      <a:pt x="629" y="2296"/>
                    </a:cubicBezTo>
                    <a:cubicBezTo>
                      <a:pt x="666" y="2296"/>
                      <a:pt x="702" y="2283"/>
                      <a:pt x="731" y="2255"/>
                    </a:cubicBezTo>
                    <a:cubicBezTo>
                      <a:pt x="1039" y="1859"/>
                      <a:pt x="1224" y="1417"/>
                      <a:pt x="1335" y="946"/>
                    </a:cubicBezTo>
                    <a:lnTo>
                      <a:pt x="1335" y="946"/>
                    </a:lnTo>
                    <a:cubicBezTo>
                      <a:pt x="1371" y="1419"/>
                      <a:pt x="1410" y="1889"/>
                      <a:pt x="1439" y="2369"/>
                    </a:cubicBezTo>
                    <a:cubicBezTo>
                      <a:pt x="1461" y="2757"/>
                      <a:pt x="1484" y="3122"/>
                      <a:pt x="1530" y="3510"/>
                    </a:cubicBezTo>
                    <a:cubicBezTo>
                      <a:pt x="1553" y="3807"/>
                      <a:pt x="1507" y="4218"/>
                      <a:pt x="1667" y="4514"/>
                    </a:cubicBezTo>
                    <a:cubicBezTo>
                      <a:pt x="1689" y="4551"/>
                      <a:pt x="1721" y="4567"/>
                      <a:pt x="1753" y="4567"/>
                    </a:cubicBezTo>
                    <a:cubicBezTo>
                      <a:pt x="1800" y="4567"/>
                      <a:pt x="1847" y="4534"/>
                      <a:pt x="1866" y="4488"/>
                    </a:cubicBezTo>
                    <a:lnTo>
                      <a:pt x="1866" y="4488"/>
                    </a:lnTo>
                    <a:cubicBezTo>
                      <a:pt x="1868" y="4489"/>
                      <a:pt x="1870" y="4490"/>
                      <a:pt x="1872" y="4492"/>
                    </a:cubicBezTo>
                    <a:cubicBezTo>
                      <a:pt x="1986" y="4172"/>
                      <a:pt x="1872" y="3738"/>
                      <a:pt x="1827" y="3419"/>
                    </a:cubicBezTo>
                    <a:cubicBezTo>
                      <a:pt x="1781" y="3054"/>
                      <a:pt x="1758" y="2688"/>
                      <a:pt x="1713" y="2323"/>
                    </a:cubicBezTo>
                    <a:cubicBezTo>
                      <a:pt x="1621" y="1593"/>
                      <a:pt x="1530" y="862"/>
                      <a:pt x="1461" y="132"/>
                    </a:cubicBezTo>
                    <a:cubicBezTo>
                      <a:pt x="1450" y="75"/>
                      <a:pt x="1404" y="46"/>
                      <a:pt x="1362" y="46"/>
                    </a:cubicBezTo>
                    <a:cubicBezTo>
                      <a:pt x="1319" y="46"/>
                      <a:pt x="1279" y="75"/>
                      <a:pt x="1279" y="132"/>
                    </a:cubicBezTo>
                    <a:cubicBezTo>
                      <a:pt x="1279" y="787"/>
                      <a:pt x="1004" y="1386"/>
                      <a:pt x="635" y="1914"/>
                    </a:cubicBezTo>
                    <a:lnTo>
                      <a:pt x="635" y="1914"/>
                    </a:lnTo>
                    <a:cubicBezTo>
                      <a:pt x="288" y="1353"/>
                      <a:pt x="151" y="766"/>
                      <a:pt x="275" y="86"/>
                    </a:cubicBezTo>
                    <a:cubicBezTo>
                      <a:pt x="288" y="31"/>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7"/>
              <p:cNvSpPr/>
              <p:nvPr/>
            </p:nvSpPr>
            <p:spPr>
              <a:xfrm>
                <a:off x="4673650" y="3517000"/>
                <a:ext cx="12975" cy="7875"/>
              </a:xfrm>
              <a:custGeom>
                <a:avLst/>
                <a:gdLst/>
                <a:ahLst/>
                <a:cxnLst/>
                <a:rect l="l" t="t" r="r" b="b"/>
                <a:pathLst>
                  <a:path w="519" h="315" extrusionOk="0">
                    <a:moveTo>
                      <a:pt x="388" y="0"/>
                    </a:moveTo>
                    <a:cubicBezTo>
                      <a:pt x="371" y="0"/>
                      <a:pt x="354" y="6"/>
                      <a:pt x="342" y="17"/>
                    </a:cubicBezTo>
                    <a:cubicBezTo>
                      <a:pt x="327" y="17"/>
                      <a:pt x="312" y="28"/>
                      <a:pt x="297" y="48"/>
                    </a:cubicBezTo>
                    <a:lnTo>
                      <a:pt x="297" y="48"/>
                    </a:lnTo>
                    <a:cubicBezTo>
                      <a:pt x="297" y="46"/>
                      <a:pt x="297" y="43"/>
                      <a:pt x="297" y="40"/>
                    </a:cubicBezTo>
                    <a:lnTo>
                      <a:pt x="297" y="40"/>
                    </a:lnTo>
                    <a:lnTo>
                      <a:pt x="274" y="63"/>
                    </a:lnTo>
                    <a:cubicBezTo>
                      <a:pt x="274" y="63"/>
                      <a:pt x="251" y="86"/>
                      <a:pt x="251" y="86"/>
                    </a:cubicBezTo>
                    <a:cubicBezTo>
                      <a:pt x="228" y="109"/>
                      <a:pt x="206" y="109"/>
                      <a:pt x="183" y="132"/>
                    </a:cubicBezTo>
                    <a:cubicBezTo>
                      <a:pt x="137" y="154"/>
                      <a:pt x="91" y="177"/>
                      <a:pt x="46" y="200"/>
                    </a:cubicBezTo>
                    <a:cubicBezTo>
                      <a:pt x="0" y="223"/>
                      <a:pt x="0" y="268"/>
                      <a:pt x="23" y="291"/>
                    </a:cubicBezTo>
                    <a:cubicBezTo>
                      <a:pt x="23" y="314"/>
                      <a:pt x="69" y="314"/>
                      <a:pt x="91" y="314"/>
                    </a:cubicBezTo>
                    <a:lnTo>
                      <a:pt x="251" y="246"/>
                    </a:lnTo>
                    <a:cubicBezTo>
                      <a:pt x="274" y="223"/>
                      <a:pt x="297" y="223"/>
                      <a:pt x="320" y="223"/>
                    </a:cubicBezTo>
                    <a:cubicBezTo>
                      <a:pt x="320" y="200"/>
                      <a:pt x="342" y="200"/>
                      <a:pt x="320" y="200"/>
                    </a:cubicBezTo>
                    <a:lnTo>
                      <a:pt x="342" y="200"/>
                    </a:lnTo>
                    <a:cubicBezTo>
                      <a:pt x="388" y="200"/>
                      <a:pt x="457" y="177"/>
                      <a:pt x="479" y="132"/>
                    </a:cubicBezTo>
                    <a:cubicBezTo>
                      <a:pt x="479" y="132"/>
                      <a:pt x="479" y="131"/>
                      <a:pt x="479" y="130"/>
                    </a:cubicBezTo>
                    <a:lnTo>
                      <a:pt x="479" y="130"/>
                    </a:lnTo>
                    <a:cubicBezTo>
                      <a:pt x="500" y="106"/>
                      <a:pt x="519" y="73"/>
                      <a:pt x="502" y="40"/>
                    </a:cubicBezTo>
                    <a:cubicBezTo>
                      <a:pt x="502" y="14"/>
                      <a:pt x="479" y="2"/>
                      <a:pt x="450" y="2"/>
                    </a:cubicBezTo>
                    <a:cubicBezTo>
                      <a:pt x="440" y="2"/>
                      <a:pt x="429" y="4"/>
                      <a:pt x="418" y="7"/>
                    </a:cubicBezTo>
                    <a:lnTo>
                      <a:pt x="418" y="7"/>
                    </a:lnTo>
                    <a:cubicBezTo>
                      <a:pt x="409" y="2"/>
                      <a:pt x="398"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7"/>
              <p:cNvSpPr/>
              <p:nvPr/>
            </p:nvSpPr>
            <p:spPr>
              <a:xfrm>
                <a:off x="4670775" y="3505950"/>
                <a:ext cx="16025" cy="19700"/>
              </a:xfrm>
              <a:custGeom>
                <a:avLst/>
                <a:gdLst/>
                <a:ahLst/>
                <a:cxnLst/>
                <a:rect l="l" t="t" r="r" b="b"/>
                <a:pathLst>
                  <a:path w="641" h="788" extrusionOk="0">
                    <a:moveTo>
                      <a:pt x="418" y="0"/>
                    </a:moveTo>
                    <a:cubicBezTo>
                      <a:pt x="320" y="0"/>
                      <a:pt x="217" y="51"/>
                      <a:pt x="138" y="117"/>
                    </a:cubicBezTo>
                    <a:cubicBezTo>
                      <a:pt x="115" y="140"/>
                      <a:pt x="92" y="186"/>
                      <a:pt x="69" y="208"/>
                    </a:cubicBezTo>
                    <a:cubicBezTo>
                      <a:pt x="47" y="231"/>
                      <a:pt x="47" y="231"/>
                      <a:pt x="47" y="254"/>
                    </a:cubicBezTo>
                    <a:cubicBezTo>
                      <a:pt x="24" y="277"/>
                      <a:pt x="24" y="277"/>
                      <a:pt x="24" y="300"/>
                    </a:cubicBezTo>
                    <a:cubicBezTo>
                      <a:pt x="24" y="300"/>
                      <a:pt x="24" y="322"/>
                      <a:pt x="24" y="322"/>
                    </a:cubicBezTo>
                    <a:cubicBezTo>
                      <a:pt x="1" y="322"/>
                      <a:pt x="1" y="368"/>
                      <a:pt x="1" y="368"/>
                    </a:cubicBezTo>
                    <a:cubicBezTo>
                      <a:pt x="1" y="391"/>
                      <a:pt x="1" y="414"/>
                      <a:pt x="1" y="437"/>
                    </a:cubicBezTo>
                    <a:cubicBezTo>
                      <a:pt x="1" y="482"/>
                      <a:pt x="1" y="505"/>
                      <a:pt x="1" y="551"/>
                    </a:cubicBezTo>
                    <a:cubicBezTo>
                      <a:pt x="24" y="642"/>
                      <a:pt x="69" y="710"/>
                      <a:pt x="138" y="779"/>
                    </a:cubicBezTo>
                    <a:cubicBezTo>
                      <a:pt x="150" y="785"/>
                      <a:pt x="162" y="788"/>
                      <a:pt x="174" y="788"/>
                    </a:cubicBezTo>
                    <a:cubicBezTo>
                      <a:pt x="206" y="788"/>
                      <a:pt x="235" y="767"/>
                      <a:pt x="252" y="733"/>
                    </a:cubicBezTo>
                    <a:cubicBezTo>
                      <a:pt x="275" y="688"/>
                      <a:pt x="252" y="665"/>
                      <a:pt x="229" y="619"/>
                    </a:cubicBezTo>
                    <a:cubicBezTo>
                      <a:pt x="229" y="627"/>
                      <a:pt x="229" y="629"/>
                      <a:pt x="228" y="629"/>
                    </a:cubicBezTo>
                    <a:cubicBezTo>
                      <a:pt x="227" y="629"/>
                      <a:pt x="222" y="619"/>
                      <a:pt x="206" y="619"/>
                    </a:cubicBezTo>
                    <a:cubicBezTo>
                      <a:pt x="206" y="619"/>
                      <a:pt x="206" y="619"/>
                      <a:pt x="206" y="596"/>
                    </a:cubicBezTo>
                    <a:cubicBezTo>
                      <a:pt x="184" y="596"/>
                      <a:pt x="184" y="596"/>
                      <a:pt x="184" y="574"/>
                    </a:cubicBezTo>
                    <a:cubicBezTo>
                      <a:pt x="184" y="574"/>
                      <a:pt x="184" y="574"/>
                      <a:pt x="184" y="551"/>
                    </a:cubicBezTo>
                    <a:cubicBezTo>
                      <a:pt x="184" y="551"/>
                      <a:pt x="184" y="551"/>
                      <a:pt x="161" y="528"/>
                    </a:cubicBezTo>
                    <a:cubicBezTo>
                      <a:pt x="161" y="528"/>
                      <a:pt x="161" y="505"/>
                      <a:pt x="161" y="482"/>
                    </a:cubicBezTo>
                    <a:cubicBezTo>
                      <a:pt x="161" y="482"/>
                      <a:pt x="161" y="482"/>
                      <a:pt x="161" y="459"/>
                    </a:cubicBezTo>
                    <a:cubicBezTo>
                      <a:pt x="161" y="471"/>
                      <a:pt x="161" y="477"/>
                      <a:pt x="164" y="477"/>
                    </a:cubicBezTo>
                    <a:cubicBezTo>
                      <a:pt x="166" y="477"/>
                      <a:pt x="172" y="471"/>
                      <a:pt x="184" y="459"/>
                    </a:cubicBezTo>
                    <a:cubicBezTo>
                      <a:pt x="184" y="459"/>
                      <a:pt x="184" y="459"/>
                      <a:pt x="184" y="437"/>
                    </a:cubicBezTo>
                    <a:cubicBezTo>
                      <a:pt x="184" y="437"/>
                      <a:pt x="195" y="425"/>
                      <a:pt x="202" y="410"/>
                    </a:cubicBezTo>
                    <a:lnTo>
                      <a:pt x="202" y="410"/>
                    </a:lnTo>
                    <a:cubicBezTo>
                      <a:pt x="211" y="406"/>
                      <a:pt x="220" y="400"/>
                      <a:pt x="229" y="391"/>
                    </a:cubicBezTo>
                    <a:cubicBezTo>
                      <a:pt x="229" y="368"/>
                      <a:pt x="229" y="368"/>
                      <a:pt x="252" y="345"/>
                    </a:cubicBezTo>
                    <a:cubicBezTo>
                      <a:pt x="252" y="345"/>
                      <a:pt x="252" y="345"/>
                      <a:pt x="252" y="322"/>
                    </a:cubicBezTo>
                    <a:lnTo>
                      <a:pt x="275" y="322"/>
                    </a:lnTo>
                    <a:cubicBezTo>
                      <a:pt x="275" y="300"/>
                      <a:pt x="298" y="277"/>
                      <a:pt x="321" y="277"/>
                    </a:cubicBezTo>
                    <a:cubicBezTo>
                      <a:pt x="343" y="254"/>
                      <a:pt x="343" y="254"/>
                      <a:pt x="343" y="254"/>
                    </a:cubicBezTo>
                    <a:cubicBezTo>
                      <a:pt x="366" y="254"/>
                      <a:pt x="389" y="231"/>
                      <a:pt x="366" y="231"/>
                    </a:cubicBezTo>
                    <a:lnTo>
                      <a:pt x="526" y="231"/>
                    </a:lnTo>
                    <a:cubicBezTo>
                      <a:pt x="539" y="238"/>
                      <a:pt x="553" y="241"/>
                      <a:pt x="566" y="241"/>
                    </a:cubicBezTo>
                    <a:cubicBezTo>
                      <a:pt x="596" y="241"/>
                      <a:pt x="624" y="224"/>
                      <a:pt x="640" y="208"/>
                    </a:cubicBezTo>
                    <a:cubicBezTo>
                      <a:pt x="640" y="163"/>
                      <a:pt x="640" y="117"/>
                      <a:pt x="617" y="94"/>
                    </a:cubicBezTo>
                    <a:cubicBezTo>
                      <a:pt x="560" y="27"/>
                      <a:pt x="490" y="0"/>
                      <a:pt x="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7"/>
              <p:cNvSpPr/>
              <p:nvPr/>
            </p:nvSpPr>
            <p:spPr>
              <a:xfrm>
                <a:off x="4715775" y="3475775"/>
                <a:ext cx="54900" cy="54250"/>
              </a:xfrm>
              <a:custGeom>
                <a:avLst/>
                <a:gdLst/>
                <a:ahLst/>
                <a:cxnLst/>
                <a:rect l="l" t="t" r="r" b="b"/>
                <a:pathLst>
                  <a:path w="2196" h="2170" extrusionOk="0">
                    <a:moveTo>
                      <a:pt x="1065" y="0"/>
                    </a:moveTo>
                    <a:cubicBezTo>
                      <a:pt x="915" y="0"/>
                      <a:pt x="757" y="31"/>
                      <a:pt x="620" y="91"/>
                    </a:cubicBezTo>
                    <a:cubicBezTo>
                      <a:pt x="461" y="183"/>
                      <a:pt x="255" y="343"/>
                      <a:pt x="210" y="525"/>
                    </a:cubicBezTo>
                    <a:cubicBezTo>
                      <a:pt x="192" y="596"/>
                      <a:pt x="244" y="654"/>
                      <a:pt x="300" y="654"/>
                    </a:cubicBezTo>
                    <a:cubicBezTo>
                      <a:pt x="315" y="654"/>
                      <a:pt x="332" y="649"/>
                      <a:pt x="347" y="639"/>
                    </a:cubicBezTo>
                    <a:cubicBezTo>
                      <a:pt x="461" y="548"/>
                      <a:pt x="552" y="457"/>
                      <a:pt x="689" y="434"/>
                    </a:cubicBezTo>
                    <a:cubicBezTo>
                      <a:pt x="849" y="388"/>
                      <a:pt x="940" y="365"/>
                      <a:pt x="1100" y="365"/>
                    </a:cubicBezTo>
                    <a:cubicBezTo>
                      <a:pt x="1237" y="388"/>
                      <a:pt x="1351" y="411"/>
                      <a:pt x="1465" y="480"/>
                    </a:cubicBezTo>
                    <a:cubicBezTo>
                      <a:pt x="1533" y="525"/>
                      <a:pt x="1556" y="548"/>
                      <a:pt x="1602" y="594"/>
                    </a:cubicBezTo>
                    <a:cubicBezTo>
                      <a:pt x="1648" y="639"/>
                      <a:pt x="1625" y="616"/>
                      <a:pt x="1670" y="662"/>
                    </a:cubicBezTo>
                    <a:cubicBezTo>
                      <a:pt x="1670" y="708"/>
                      <a:pt x="1693" y="730"/>
                      <a:pt x="1716" y="776"/>
                    </a:cubicBezTo>
                    <a:lnTo>
                      <a:pt x="1716" y="776"/>
                    </a:lnTo>
                    <a:cubicBezTo>
                      <a:pt x="1710" y="765"/>
                      <a:pt x="1708" y="761"/>
                      <a:pt x="1706" y="761"/>
                    </a:cubicBezTo>
                    <a:lnTo>
                      <a:pt x="1706" y="761"/>
                    </a:lnTo>
                    <a:cubicBezTo>
                      <a:pt x="1703" y="761"/>
                      <a:pt x="1716" y="799"/>
                      <a:pt x="1716" y="799"/>
                    </a:cubicBezTo>
                    <a:cubicBezTo>
                      <a:pt x="1739" y="822"/>
                      <a:pt x="1739" y="822"/>
                      <a:pt x="1739" y="845"/>
                    </a:cubicBezTo>
                    <a:cubicBezTo>
                      <a:pt x="1739" y="890"/>
                      <a:pt x="1762" y="913"/>
                      <a:pt x="1762" y="936"/>
                    </a:cubicBezTo>
                    <a:cubicBezTo>
                      <a:pt x="1762" y="956"/>
                      <a:pt x="1762" y="963"/>
                      <a:pt x="1762" y="963"/>
                    </a:cubicBezTo>
                    <a:cubicBezTo>
                      <a:pt x="1762" y="984"/>
                      <a:pt x="1762" y="1006"/>
                      <a:pt x="1762" y="1027"/>
                    </a:cubicBezTo>
                    <a:cubicBezTo>
                      <a:pt x="1762" y="1073"/>
                      <a:pt x="1762" y="1096"/>
                      <a:pt x="1762" y="1141"/>
                    </a:cubicBezTo>
                    <a:cubicBezTo>
                      <a:pt x="1762" y="1141"/>
                      <a:pt x="1762" y="1180"/>
                      <a:pt x="1762" y="1180"/>
                    </a:cubicBezTo>
                    <a:cubicBezTo>
                      <a:pt x="1762" y="1198"/>
                      <a:pt x="1762" y="1215"/>
                      <a:pt x="1762" y="1233"/>
                    </a:cubicBezTo>
                    <a:cubicBezTo>
                      <a:pt x="1739" y="1256"/>
                      <a:pt x="1739" y="1278"/>
                      <a:pt x="1716" y="1324"/>
                    </a:cubicBezTo>
                    <a:cubicBezTo>
                      <a:pt x="1716" y="1393"/>
                      <a:pt x="1693" y="1438"/>
                      <a:pt x="1648" y="1507"/>
                    </a:cubicBezTo>
                    <a:cubicBezTo>
                      <a:pt x="1579" y="1621"/>
                      <a:pt x="1488" y="1689"/>
                      <a:pt x="1374" y="1758"/>
                    </a:cubicBezTo>
                    <a:cubicBezTo>
                      <a:pt x="1328" y="1781"/>
                      <a:pt x="1237" y="1803"/>
                      <a:pt x="1191" y="1803"/>
                    </a:cubicBezTo>
                    <a:cubicBezTo>
                      <a:pt x="1214" y="1803"/>
                      <a:pt x="1145" y="1826"/>
                      <a:pt x="1145" y="1826"/>
                    </a:cubicBezTo>
                    <a:lnTo>
                      <a:pt x="1100" y="1826"/>
                    </a:lnTo>
                    <a:cubicBezTo>
                      <a:pt x="1054" y="1826"/>
                      <a:pt x="1008" y="1826"/>
                      <a:pt x="986" y="1803"/>
                    </a:cubicBezTo>
                    <a:cubicBezTo>
                      <a:pt x="917" y="1803"/>
                      <a:pt x="826" y="1781"/>
                      <a:pt x="757" y="1758"/>
                    </a:cubicBezTo>
                    <a:cubicBezTo>
                      <a:pt x="689" y="1735"/>
                      <a:pt x="620" y="1689"/>
                      <a:pt x="552" y="1644"/>
                    </a:cubicBezTo>
                    <a:cubicBezTo>
                      <a:pt x="415" y="1552"/>
                      <a:pt x="324" y="1415"/>
                      <a:pt x="301" y="1278"/>
                    </a:cubicBezTo>
                    <a:cubicBezTo>
                      <a:pt x="282" y="1204"/>
                      <a:pt x="225" y="1171"/>
                      <a:pt x="168" y="1171"/>
                    </a:cubicBezTo>
                    <a:cubicBezTo>
                      <a:pt x="85" y="1171"/>
                      <a:pt x="0" y="1239"/>
                      <a:pt x="27" y="1347"/>
                    </a:cubicBezTo>
                    <a:cubicBezTo>
                      <a:pt x="118" y="1712"/>
                      <a:pt x="438" y="2009"/>
                      <a:pt x="803" y="2123"/>
                    </a:cubicBezTo>
                    <a:cubicBezTo>
                      <a:pt x="903" y="2154"/>
                      <a:pt x="1008" y="2170"/>
                      <a:pt x="1113" y="2170"/>
                    </a:cubicBezTo>
                    <a:cubicBezTo>
                      <a:pt x="1392" y="2170"/>
                      <a:pt x="1671" y="2058"/>
                      <a:pt x="1853" y="1826"/>
                    </a:cubicBezTo>
                    <a:cubicBezTo>
                      <a:pt x="2104" y="1552"/>
                      <a:pt x="2195" y="1119"/>
                      <a:pt x="2104" y="753"/>
                    </a:cubicBezTo>
                    <a:cubicBezTo>
                      <a:pt x="1990" y="365"/>
                      <a:pt x="1670" y="91"/>
                      <a:pt x="1282" y="23"/>
                    </a:cubicBezTo>
                    <a:cubicBezTo>
                      <a:pt x="1214" y="8"/>
                      <a:pt x="1140" y="0"/>
                      <a:pt x="1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7"/>
              <p:cNvSpPr/>
              <p:nvPr/>
            </p:nvSpPr>
            <p:spPr>
              <a:xfrm>
                <a:off x="4053275" y="3675500"/>
                <a:ext cx="876275" cy="274100"/>
              </a:xfrm>
              <a:custGeom>
                <a:avLst/>
                <a:gdLst/>
                <a:ahLst/>
                <a:cxnLst/>
                <a:rect l="l" t="t" r="r" b="b"/>
                <a:pathLst>
                  <a:path w="35051" h="10964" extrusionOk="0">
                    <a:moveTo>
                      <a:pt x="22270" y="0"/>
                    </a:moveTo>
                    <a:cubicBezTo>
                      <a:pt x="22053" y="0"/>
                      <a:pt x="21828" y="36"/>
                      <a:pt x="21597" y="114"/>
                    </a:cubicBezTo>
                    <a:cubicBezTo>
                      <a:pt x="20798" y="411"/>
                      <a:pt x="20227" y="1118"/>
                      <a:pt x="19908" y="1895"/>
                    </a:cubicBezTo>
                    <a:cubicBezTo>
                      <a:pt x="19474" y="2899"/>
                      <a:pt x="19542" y="4017"/>
                      <a:pt x="19474" y="5090"/>
                    </a:cubicBezTo>
                    <a:cubicBezTo>
                      <a:pt x="19428" y="6049"/>
                      <a:pt x="19223" y="6962"/>
                      <a:pt x="18721" y="7783"/>
                    </a:cubicBezTo>
                    <a:cubicBezTo>
                      <a:pt x="18287" y="8537"/>
                      <a:pt x="17671" y="9176"/>
                      <a:pt x="16940" y="9632"/>
                    </a:cubicBezTo>
                    <a:cubicBezTo>
                      <a:pt x="16082" y="10192"/>
                      <a:pt x="15104" y="10469"/>
                      <a:pt x="14114" y="10469"/>
                    </a:cubicBezTo>
                    <a:cubicBezTo>
                      <a:pt x="13367" y="10469"/>
                      <a:pt x="12612" y="10312"/>
                      <a:pt x="11896" y="9997"/>
                    </a:cubicBezTo>
                    <a:cubicBezTo>
                      <a:pt x="11074" y="9655"/>
                      <a:pt x="10344" y="9107"/>
                      <a:pt x="9796" y="8423"/>
                    </a:cubicBezTo>
                    <a:cubicBezTo>
                      <a:pt x="9203" y="7692"/>
                      <a:pt x="8860" y="6825"/>
                      <a:pt x="8586" y="5957"/>
                    </a:cubicBezTo>
                    <a:cubicBezTo>
                      <a:pt x="8039" y="4314"/>
                      <a:pt x="7696" y="2488"/>
                      <a:pt x="6212" y="1415"/>
                    </a:cubicBezTo>
                    <a:cubicBezTo>
                      <a:pt x="5349" y="793"/>
                      <a:pt x="4302" y="538"/>
                      <a:pt x="3250" y="538"/>
                    </a:cubicBezTo>
                    <a:cubicBezTo>
                      <a:pt x="2605" y="538"/>
                      <a:pt x="1958" y="634"/>
                      <a:pt x="1351" y="799"/>
                    </a:cubicBezTo>
                    <a:cubicBezTo>
                      <a:pt x="940" y="913"/>
                      <a:pt x="529" y="1050"/>
                      <a:pt x="141" y="1210"/>
                    </a:cubicBezTo>
                    <a:cubicBezTo>
                      <a:pt x="0" y="1270"/>
                      <a:pt x="90" y="1473"/>
                      <a:pt x="223" y="1473"/>
                    </a:cubicBezTo>
                    <a:cubicBezTo>
                      <a:pt x="240" y="1473"/>
                      <a:pt x="259" y="1469"/>
                      <a:pt x="278" y="1461"/>
                    </a:cubicBezTo>
                    <a:cubicBezTo>
                      <a:pt x="1183" y="1060"/>
                      <a:pt x="2212" y="806"/>
                      <a:pt x="3230" y="806"/>
                    </a:cubicBezTo>
                    <a:cubicBezTo>
                      <a:pt x="4008" y="806"/>
                      <a:pt x="4779" y="955"/>
                      <a:pt x="5482" y="1301"/>
                    </a:cubicBezTo>
                    <a:cubicBezTo>
                      <a:pt x="7240" y="2168"/>
                      <a:pt x="7719" y="4063"/>
                      <a:pt x="8221" y="5798"/>
                    </a:cubicBezTo>
                    <a:cubicBezTo>
                      <a:pt x="8495" y="6665"/>
                      <a:pt x="8723" y="7510"/>
                      <a:pt x="9225" y="8286"/>
                    </a:cubicBezTo>
                    <a:cubicBezTo>
                      <a:pt x="9705" y="9016"/>
                      <a:pt x="10344" y="9632"/>
                      <a:pt x="11097" y="10089"/>
                    </a:cubicBezTo>
                    <a:cubicBezTo>
                      <a:pt x="12027" y="10652"/>
                      <a:pt x="13105" y="10964"/>
                      <a:pt x="14181" y="10964"/>
                    </a:cubicBezTo>
                    <a:cubicBezTo>
                      <a:pt x="14847" y="10964"/>
                      <a:pt x="15513" y="10844"/>
                      <a:pt x="16141" y="10591"/>
                    </a:cubicBezTo>
                    <a:cubicBezTo>
                      <a:pt x="17785" y="9952"/>
                      <a:pt x="19086" y="8605"/>
                      <a:pt x="19657" y="6939"/>
                    </a:cubicBezTo>
                    <a:cubicBezTo>
                      <a:pt x="19999" y="5935"/>
                      <a:pt x="19976" y="4885"/>
                      <a:pt x="20022" y="3835"/>
                    </a:cubicBezTo>
                    <a:cubicBezTo>
                      <a:pt x="20090" y="2853"/>
                      <a:pt x="20273" y="1849"/>
                      <a:pt x="20980" y="1096"/>
                    </a:cubicBezTo>
                    <a:cubicBezTo>
                      <a:pt x="21277" y="799"/>
                      <a:pt x="21642" y="571"/>
                      <a:pt x="22053" y="525"/>
                    </a:cubicBezTo>
                    <a:cubicBezTo>
                      <a:pt x="22118" y="515"/>
                      <a:pt x="22184" y="511"/>
                      <a:pt x="22249" y="511"/>
                    </a:cubicBezTo>
                    <a:cubicBezTo>
                      <a:pt x="22639" y="511"/>
                      <a:pt x="23022" y="678"/>
                      <a:pt x="23354" y="913"/>
                    </a:cubicBezTo>
                    <a:cubicBezTo>
                      <a:pt x="24016" y="1370"/>
                      <a:pt x="24450" y="2077"/>
                      <a:pt x="24769" y="2808"/>
                    </a:cubicBezTo>
                    <a:cubicBezTo>
                      <a:pt x="25386" y="4177"/>
                      <a:pt x="25637" y="5684"/>
                      <a:pt x="26230" y="7076"/>
                    </a:cubicBezTo>
                    <a:cubicBezTo>
                      <a:pt x="26481" y="7715"/>
                      <a:pt x="26847" y="8308"/>
                      <a:pt x="27349" y="8788"/>
                    </a:cubicBezTo>
                    <a:cubicBezTo>
                      <a:pt x="27942" y="9358"/>
                      <a:pt x="28718" y="9701"/>
                      <a:pt x="29540" y="9769"/>
                    </a:cubicBezTo>
                    <a:cubicBezTo>
                      <a:pt x="29647" y="9778"/>
                      <a:pt x="29753" y="9782"/>
                      <a:pt x="29858" y="9782"/>
                    </a:cubicBezTo>
                    <a:cubicBezTo>
                      <a:pt x="31747" y="9782"/>
                      <a:pt x="33313" y="8451"/>
                      <a:pt x="34265" y="6916"/>
                    </a:cubicBezTo>
                    <a:cubicBezTo>
                      <a:pt x="34539" y="6505"/>
                      <a:pt x="34767" y="6049"/>
                      <a:pt x="34972" y="5615"/>
                    </a:cubicBezTo>
                    <a:cubicBezTo>
                      <a:pt x="35050" y="5428"/>
                      <a:pt x="34895" y="5263"/>
                      <a:pt x="34752" y="5263"/>
                    </a:cubicBezTo>
                    <a:cubicBezTo>
                      <a:pt x="34685" y="5263"/>
                      <a:pt x="34621" y="5299"/>
                      <a:pt x="34584" y="5387"/>
                    </a:cubicBezTo>
                    <a:cubicBezTo>
                      <a:pt x="33740" y="7144"/>
                      <a:pt x="32416" y="8925"/>
                      <a:pt x="30362" y="9244"/>
                    </a:cubicBezTo>
                    <a:cubicBezTo>
                      <a:pt x="30198" y="9266"/>
                      <a:pt x="30034" y="9277"/>
                      <a:pt x="29871" y="9277"/>
                    </a:cubicBezTo>
                    <a:cubicBezTo>
                      <a:pt x="29166" y="9277"/>
                      <a:pt x="28475" y="9073"/>
                      <a:pt x="27919" y="8628"/>
                    </a:cubicBezTo>
                    <a:cubicBezTo>
                      <a:pt x="27372" y="8194"/>
                      <a:pt x="27006" y="7601"/>
                      <a:pt x="26710" y="6985"/>
                    </a:cubicBezTo>
                    <a:cubicBezTo>
                      <a:pt x="26093" y="5615"/>
                      <a:pt x="25865" y="4131"/>
                      <a:pt x="25294" y="2762"/>
                    </a:cubicBezTo>
                    <a:cubicBezTo>
                      <a:pt x="24779" y="1553"/>
                      <a:pt x="23696" y="0"/>
                      <a:pt x="22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822" name="Google Shape;2822;p47"/>
          <p:cNvPicPr preferRelativeResize="0"/>
          <p:nvPr/>
        </p:nvPicPr>
        <p:blipFill>
          <a:blip r:embed="rId4">
            <a:alphaModFix/>
          </a:blip>
          <a:stretch>
            <a:fillRect/>
          </a:stretch>
        </p:blipFill>
        <p:spPr>
          <a:xfrm rot="-8724029">
            <a:off x="1520639" y="457388"/>
            <a:ext cx="742950" cy="937394"/>
          </a:xfrm>
          <a:prstGeom prst="rect">
            <a:avLst/>
          </a:prstGeom>
          <a:noFill/>
          <a:ln>
            <a:noFill/>
          </a:ln>
        </p:spPr>
      </p:pic>
      <p:pic>
        <p:nvPicPr>
          <p:cNvPr id="2823" name="Google Shape;2823;p47"/>
          <p:cNvPicPr preferRelativeResize="0"/>
          <p:nvPr/>
        </p:nvPicPr>
        <p:blipFill>
          <a:blip r:embed="rId5">
            <a:alphaModFix/>
          </a:blip>
          <a:stretch>
            <a:fillRect/>
          </a:stretch>
        </p:blipFill>
        <p:spPr>
          <a:xfrm>
            <a:off x="8241775" y="1857698"/>
            <a:ext cx="746150" cy="717079"/>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827"/>
        <p:cNvGrpSpPr/>
        <p:nvPr/>
      </p:nvGrpSpPr>
      <p:grpSpPr>
        <a:xfrm>
          <a:off x="0" y="0"/>
          <a:ext cx="0" cy="0"/>
          <a:chOff x="0" y="0"/>
          <a:chExt cx="0" cy="0"/>
        </a:xfrm>
      </p:grpSpPr>
      <p:sp>
        <p:nvSpPr>
          <p:cNvPr id="2828" name="Google Shape;2828;p48"/>
          <p:cNvSpPr txBox="1">
            <a:spLocks noGrp="1"/>
          </p:cNvSpPr>
          <p:nvPr>
            <p:ph type="subTitle" idx="1"/>
          </p:nvPr>
        </p:nvSpPr>
        <p:spPr>
          <a:xfrm>
            <a:off x="1226413" y="1278825"/>
            <a:ext cx="6691200" cy="186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2829" name="Google Shape;2829;p48"/>
          <p:cNvSpPr txBox="1">
            <a:spLocks noGrp="1"/>
          </p:cNvSpPr>
          <p:nvPr>
            <p:ph type="title"/>
          </p:nvPr>
        </p:nvSpPr>
        <p:spPr>
          <a:xfrm>
            <a:off x="1226428" y="3252700"/>
            <a:ext cx="6691200" cy="6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41"/>
        <p:cNvGrpSpPr/>
        <p:nvPr/>
      </p:nvGrpSpPr>
      <p:grpSpPr>
        <a:xfrm>
          <a:off x="0" y="0"/>
          <a:ext cx="0" cy="0"/>
          <a:chOff x="0" y="0"/>
          <a:chExt cx="0" cy="0"/>
        </a:xfrm>
      </p:grpSpPr>
      <p:sp>
        <p:nvSpPr>
          <p:cNvPr id="2642" name="Google Shape;2642;p40"/>
          <p:cNvSpPr txBox="1">
            <a:spLocks noGrp="1"/>
          </p:cNvSpPr>
          <p:nvPr>
            <p:ph type="title"/>
          </p:nvPr>
        </p:nvSpPr>
        <p:spPr>
          <a:xfrm>
            <a:off x="2661600" y="2424215"/>
            <a:ext cx="3820800" cy="81960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d-ID" dirty="0">
                <a:latin typeface="Candara" panose="020E0502030303020204" pitchFamily="34" charset="0"/>
              </a:rPr>
              <a:t>Definisi Limit</a:t>
            </a:r>
            <a:endParaRPr dirty="0">
              <a:latin typeface="Candara" panose="020E0502030303020204" pitchFamily="34" charset="0"/>
            </a:endParaRPr>
          </a:p>
        </p:txBody>
      </p:sp>
      <p:sp>
        <p:nvSpPr>
          <p:cNvPr id="2643" name="Google Shape;2643;p40"/>
          <p:cNvSpPr txBox="1">
            <a:spLocks noGrp="1"/>
          </p:cNvSpPr>
          <p:nvPr>
            <p:ph type="title" idx="2"/>
          </p:nvPr>
        </p:nvSpPr>
        <p:spPr>
          <a:xfrm>
            <a:off x="3944759" y="1277558"/>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2644" name="Google Shape;2644;p40"/>
          <p:cNvSpPr txBox="1">
            <a:spLocks noGrp="1"/>
          </p:cNvSpPr>
          <p:nvPr>
            <p:ph type="subTitle" idx="1"/>
          </p:nvPr>
        </p:nvSpPr>
        <p:spPr>
          <a:xfrm>
            <a:off x="2617350" y="3340118"/>
            <a:ext cx="39093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enter a subtitle here if you need it</a:t>
            </a:r>
            <a:endParaRPr dirty="0"/>
          </a:p>
        </p:txBody>
      </p:sp>
      <p:sp>
        <p:nvSpPr>
          <p:cNvPr id="2645" name="Google Shape;2645;p40"/>
          <p:cNvSpPr/>
          <p:nvPr/>
        </p:nvSpPr>
        <p:spPr>
          <a:xfrm>
            <a:off x="3944759" y="1112635"/>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6" name="Google Shape;2646;p40"/>
          <p:cNvGrpSpPr/>
          <p:nvPr/>
        </p:nvGrpSpPr>
        <p:grpSpPr>
          <a:xfrm>
            <a:off x="112408" y="139062"/>
            <a:ext cx="1704855" cy="1581212"/>
            <a:chOff x="1488225" y="4259375"/>
            <a:chExt cx="885225" cy="821025"/>
          </a:xfrm>
        </p:grpSpPr>
        <p:sp>
          <p:nvSpPr>
            <p:cNvPr id="2647" name="Google Shape;2647;p40"/>
            <p:cNvSpPr/>
            <p:nvPr/>
          </p:nvSpPr>
          <p:spPr>
            <a:xfrm>
              <a:off x="1488375" y="4872675"/>
              <a:ext cx="863375" cy="17150"/>
            </a:xfrm>
            <a:custGeom>
              <a:avLst/>
              <a:gdLst/>
              <a:ahLst/>
              <a:cxnLst/>
              <a:rect l="l" t="t" r="r" b="b"/>
              <a:pathLst>
                <a:path w="34535" h="686" extrusionOk="0">
                  <a:moveTo>
                    <a:pt x="34261" y="0"/>
                  </a:moveTo>
                  <a:cubicBezTo>
                    <a:pt x="31956" y="23"/>
                    <a:pt x="29650" y="46"/>
                    <a:pt x="27322" y="69"/>
                  </a:cubicBezTo>
                  <a:cubicBezTo>
                    <a:pt x="25656" y="92"/>
                    <a:pt x="23990" y="115"/>
                    <a:pt x="22323" y="137"/>
                  </a:cubicBezTo>
                  <a:cubicBezTo>
                    <a:pt x="20703" y="160"/>
                    <a:pt x="19105" y="183"/>
                    <a:pt x="17507" y="206"/>
                  </a:cubicBezTo>
                  <a:cubicBezTo>
                    <a:pt x="15407" y="251"/>
                    <a:pt x="13307" y="274"/>
                    <a:pt x="11185" y="297"/>
                  </a:cubicBezTo>
                  <a:cubicBezTo>
                    <a:pt x="8012" y="343"/>
                    <a:pt x="4839" y="388"/>
                    <a:pt x="1644" y="411"/>
                  </a:cubicBezTo>
                  <a:cubicBezTo>
                    <a:pt x="1142" y="434"/>
                    <a:pt x="662" y="434"/>
                    <a:pt x="160" y="434"/>
                  </a:cubicBezTo>
                  <a:cubicBezTo>
                    <a:pt x="0" y="434"/>
                    <a:pt x="0" y="685"/>
                    <a:pt x="160" y="685"/>
                  </a:cubicBezTo>
                  <a:cubicBezTo>
                    <a:pt x="1838" y="674"/>
                    <a:pt x="3515" y="674"/>
                    <a:pt x="5193" y="674"/>
                  </a:cubicBezTo>
                  <a:cubicBezTo>
                    <a:pt x="6871" y="674"/>
                    <a:pt x="8548" y="674"/>
                    <a:pt x="10226" y="662"/>
                  </a:cubicBezTo>
                  <a:cubicBezTo>
                    <a:pt x="12440" y="640"/>
                    <a:pt x="14631" y="640"/>
                    <a:pt x="16845" y="617"/>
                  </a:cubicBezTo>
                  <a:cubicBezTo>
                    <a:pt x="18466" y="594"/>
                    <a:pt x="20109" y="571"/>
                    <a:pt x="21753" y="548"/>
                  </a:cubicBezTo>
                  <a:cubicBezTo>
                    <a:pt x="23373" y="525"/>
                    <a:pt x="25017" y="503"/>
                    <a:pt x="26637" y="480"/>
                  </a:cubicBezTo>
                  <a:cubicBezTo>
                    <a:pt x="28851" y="457"/>
                    <a:pt x="31043" y="434"/>
                    <a:pt x="33257" y="411"/>
                  </a:cubicBezTo>
                  <a:cubicBezTo>
                    <a:pt x="33599" y="411"/>
                    <a:pt x="33919" y="388"/>
                    <a:pt x="34261" y="388"/>
                  </a:cubicBezTo>
                  <a:cubicBezTo>
                    <a:pt x="34535" y="388"/>
                    <a:pt x="34535" y="0"/>
                    <a:pt x="34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1502075" y="4872675"/>
              <a:ext cx="849675" cy="16000"/>
            </a:xfrm>
            <a:custGeom>
              <a:avLst/>
              <a:gdLst/>
              <a:ahLst/>
              <a:cxnLst/>
              <a:rect l="l" t="t" r="r" b="b"/>
              <a:pathLst>
                <a:path w="33987" h="640" extrusionOk="0">
                  <a:moveTo>
                    <a:pt x="33713" y="0"/>
                  </a:moveTo>
                  <a:cubicBezTo>
                    <a:pt x="29627" y="23"/>
                    <a:pt x="25519" y="69"/>
                    <a:pt x="21433" y="92"/>
                  </a:cubicBezTo>
                  <a:cubicBezTo>
                    <a:pt x="17073" y="137"/>
                    <a:pt x="12714" y="183"/>
                    <a:pt x="8331" y="206"/>
                  </a:cubicBezTo>
                  <a:cubicBezTo>
                    <a:pt x="5638" y="229"/>
                    <a:pt x="2945" y="251"/>
                    <a:pt x="228" y="274"/>
                  </a:cubicBezTo>
                  <a:cubicBezTo>
                    <a:pt x="0" y="274"/>
                    <a:pt x="0" y="640"/>
                    <a:pt x="228" y="640"/>
                  </a:cubicBezTo>
                  <a:cubicBezTo>
                    <a:pt x="4907" y="617"/>
                    <a:pt x="9564" y="594"/>
                    <a:pt x="14220" y="548"/>
                  </a:cubicBezTo>
                  <a:cubicBezTo>
                    <a:pt x="18420" y="525"/>
                    <a:pt x="22620" y="480"/>
                    <a:pt x="26843" y="457"/>
                  </a:cubicBezTo>
                  <a:cubicBezTo>
                    <a:pt x="29125" y="434"/>
                    <a:pt x="31431" y="411"/>
                    <a:pt x="33713" y="388"/>
                  </a:cubicBezTo>
                  <a:cubicBezTo>
                    <a:pt x="33987" y="388"/>
                    <a:pt x="33987" y="0"/>
                    <a:pt x="33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1712625" y="4314450"/>
              <a:ext cx="13725" cy="765950"/>
            </a:xfrm>
            <a:custGeom>
              <a:avLst/>
              <a:gdLst/>
              <a:ahLst/>
              <a:cxnLst/>
              <a:rect l="l" t="t" r="r" b="b"/>
              <a:pathLst>
                <a:path w="549" h="30638" extrusionOk="0">
                  <a:moveTo>
                    <a:pt x="354" y="1"/>
                  </a:moveTo>
                  <a:cubicBezTo>
                    <a:pt x="292" y="1"/>
                    <a:pt x="229" y="41"/>
                    <a:pt x="229" y="120"/>
                  </a:cubicBezTo>
                  <a:cubicBezTo>
                    <a:pt x="252" y="2974"/>
                    <a:pt x="229" y="5850"/>
                    <a:pt x="206" y="8703"/>
                  </a:cubicBezTo>
                  <a:cubicBezTo>
                    <a:pt x="183" y="10689"/>
                    <a:pt x="160" y="12697"/>
                    <a:pt x="138" y="14683"/>
                  </a:cubicBezTo>
                  <a:cubicBezTo>
                    <a:pt x="115" y="16212"/>
                    <a:pt x="92" y="17764"/>
                    <a:pt x="69" y="19294"/>
                  </a:cubicBezTo>
                  <a:cubicBezTo>
                    <a:pt x="46" y="20823"/>
                    <a:pt x="23" y="22329"/>
                    <a:pt x="1" y="23859"/>
                  </a:cubicBezTo>
                  <a:cubicBezTo>
                    <a:pt x="1" y="25753"/>
                    <a:pt x="1" y="27671"/>
                    <a:pt x="23" y="29588"/>
                  </a:cubicBezTo>
                  <a:cubicBezTo>
                    <a:pt x="23" y="29862"/>
                    <a:pt x="23" y="30158"/>
                    <a:pt x="23" y="30432"/>
                  </a:cubicBezTo>
                  <a:cubicBezTo>
                    <a:pt x="23" y="30569"/>
                    <a:pt x="126" y="30638"/>
                    <a:pt x="229" y="30638"/>
                  </a:cubicBezTo>
                  <a:cubicBezTo>
                    <a:pt x="332" y="30638"/>
                    <a:pt x="434" y="30569"/>
                    <a:pt x="434" y="30432"/>
                  </a:cubicBezTo>
                  <a:cubicBezTo>
                    <a:pt x="411" y="28447"/>
                    <a:pt x="389" y="26461"/>
                    <a:pt x="411" y="24475"/>
                  </a:cubicBezTo>
                  <a:cubicBezTo>
                    <a:pt x="411" y="22923"/>
                    <a:pt x="434" y="21394"/>
                    <a:pt x="457" y="19841"/>
                  </a:cubicBezTo>
                  <a:cubicBezTo>
                    <a:pt x="480" y="18335"/>
                    <a:pt x="503" y="16806"/>
                    <a:pt x="503" y="15299"/>
                  </a:cubicBezTo>
                  <a:cubicBezTo>
                    <a:pt x="548" y="13382"/>
                    <a:pt x="548" y="11465"/>
                    <a:pt x="548" y="9547"/>
                  </a:cubicBezTo>
                  <a:cubicBezTo>
                    <a:pt x="548" y="6831"/>
                    <a:pt x="526" y="4092"/>
                    <a:pt x="503" y="1376"/>
                  </a:cubicBezTo>
                  <a:cubicBezTo>
                    <a:pt x="480" y="965"/>
                    <a:pt x="480" y="531"/>
                    <a:pt x="480" y="120"/>
                  </a:cubicBezTo>
                  <a:cubicBezTo>
                    <a:pt x="480" y="41"/>
                    <a:pt x="417"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1694800" y="4310650"/>
              <a:ext cx="55525" cy="74075"/>
            </a:xfrm>
            <a:custGeom>
              <a:avLst/>
              <a:gdLst/>
              <a:ahLst/>
              <a:cxnLst/>
              <a:rect l="l" t="t" r="r" b="b"/>
              <a:pathLst>
                <a:path w="2221" h="2963" extrusionOk="0">
                  <a:moveTo>
                    <a:pt x="1079" y="1"/>
                  </a:moveTo>
                  <a:cubicBezTo>
                    <a:pt x="1014" y="1"/>
                    <a:pt x="946" y="45"/>
                    <a:pt x="919" y="113"/>
                  </a:cubicBezTo>
                  <a:cubicBezTo>
                    <a:pt x="599" y="1003"/>
                    <a:pt x="303" y="1916"/>
                    <a:pt x="29" y="2829"/>
                  </a:cubicBezTo>
                  <a:cubicBezTo>
                    <a:pt x="1" y="2912"/>
                    <a:pt x="67" y="2962"/>
                    <a:pt x="132" y="2962"/>
                  </a:cubicBezTo>
                  <a:cubicBezTo>
                    <a:pt x="174" y="2962"/>
                    <a:pt x="216" y="2942"/>
                    <a:pt x="234" y="2897"/>
                  </a:cubicBezTo>
                  <a:cubicBezTo>
                    <a:pt x="536" y="2113"/>
                    <a:pt x="820" y="1310"/>
                    <a:pt x="1102" y="506"/>
                  </a:cubicBezTo>
                  <a:lnTo>
                    <a:pt x="1102" y="506"/>
                  </a:lnTo>
                  <a:cubicBezTo>
                    <a:pt x="1283" y="840"/>
                    <a:pt x="1439" y="1195"/>
                    <a:pt x="1581" y="1551"/>
                  </a:cubicBezTo>
                  <a:cubicBezTo>
                    <a:pt x="1649" y="1779"/>
                    <a:pt x="1741" y="2007"/>
                    <a:pt x="1809" y="2235"/>
                  </a:cubicBezTo>
                  <a:cubicBezTo>
                    <a:pt x="1832" y="2350"/>
                    <a:pt x="1878" y="2464"/>
                    <a:pt x="1901" y="2555"/>
                  </a:cubicBezTo>
                  <a:cubicBezTo>
                    <a:pt x="1923" y="2692"/>
                    <a:pt x="2015" y="2783"/>
                    <a:pt x="2060" y="2897"/>
                  </a:cubicBezTo>
                  <a:cubicBezTo>
                    <a:pt x="2076" y="2914"/>
                    <a:pt x="2098" y="2921"/>
                    <a:pt x="2120" y="2921"/>
                  </a:cubicBezTo>
                  <a:cubicBezTo>
                    <a:pt x="2159" y="2921"/>
                    <a:pt x="2197" y="2896"/>
                    <a:pt x="2197" y="2852"/>
                  </a:cubicBezTo>
                  <a:cubicBezTo>
                    <a:pt x="2197" y="2715"/>
                    <a:pt x="2220" y="2623"/>
                    <a:pt x="2197" y="2486"/>
                  </a:cubicBezTo>
                  <a:cubicBezTo>
                    <a:pt x="2174" y="2350"/>
                    <a:pt x="2129" y="2235"/>
                    <a:pt x="2106" y="2098"/>
                  </a:cubicBezTo>
                  <a:cubicBezTo>
                    <a:pt x="2015" y="1870"/>
                    <a:pt x="1946" y="1642"/>
                    <a:pt x="1855" y="1414"/>
                  </a:cubicBezTo>
                  <a:cubicBezTo>
                    <a:pt x="1672" y="957"/>
                    <a:pt x="1444" y="501"/>
                    <a:pt x="1193" y="67"/>
                  </a:cubicBezTo>
                  <a:cubicBezTo>
                    <a:pt x="1165" y="21"/>
                    <a:pt x="1123" y="1"/>
                    <a:pt x="10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1697225" y="4595900"/>
              <a:ext cx="51950" cy="9200"/>
            </a:xfrm>
            <a:custGeom>
              <a:avLst/>
              <a:gdLst/>
              <a:ahLst/>
              <a:cxnLst/>
              <a:rect l="l" t="t" r="r" b="b"/>
              <a:pathLst>
                <a:path w="2078" h="368" extrusionOk="0">
                  <a:moveTo>
                    <a:pt x="1752" y="0"/>
                  </a:moveTo>
                  <a:cubicBezTo>
                    <a:pt x="1721" y="0"/>
                    <a:pt x="1691" y="1"/>
                    <a:pt x="1667" y="1"/>
                  </a:cubicBezTo>
                  <a:lnTo>
                    <a:pt x="1142" y="1"/>
                  </a:lnTo>
                  <a:cubicBezTo>
                    <a:pt x="982" y="24"/>
                    <a:pt x="822" y="24"/>
                    <a:pt x="662" y="24"/>
                  </a:cubicBezTo>
                  <a:cubicBezTo>
                    <a:pt x="571" y="24"/>
                    <a:pt x="480" y="24"/>
                    <a:pt x="388" y="47"/>
                  </a:cubicBezTo>
                  <a:cubicBezTo>
                    <a:pt x="373" y="47"/>
                    <a:pt x="348" y="37"/>
                    <a:pt x="326" y="37"/>
                  </a:cubicBezTo>
                  <a:cubicBezTo>
                    <a:pt x="315" y="37"/>
                    <a:pt x="305" y="39"/>
                    <a:pt x="297" y="47"/>
                  </a:cubicBezTo>
                  <a:cubicBezTo>
                    <a:pt x="240" y="66"/>
                    <a:pt x="215" y="101"/>
                    <a:pt x="181" y="138"/>
                  </a:cubicBezTo>
                  <a:lnTo>
                    <a:pt x="69" y="138"/>
                  </a:lnTo>
                  <a:cubicBezTo>
                    <a:pt x="0" y="138"/>
                    <a:pt x="0" y="229"/>
                    <a:pt x="69" y="229"/>
                  </a:cubicBezTo>
                  <a:lnTo>
                    <a:pt x="174" y="229"/>
                  </a:lnTo>
                  <a:cubicBezTo>
                    <a:pt x="235" y="321"/>
                    <a:pt x="282" y="321"/>
                    <a:pt x="388" y="321"/>
                  </a:cubicBezTo>
                  <a:cubicBezTo>
                    <a:pt x="480" y="344"/>
                    <a:pt x="571" y="344"/>
                    <a:pt x="662" y="344"/>
                  </a:cubicBezTo>
                  <a:cubicBezTo>
                    <a:pt x="822" y="344"/>
                    <a:pt x="982" y="344"/>
                    <a:pt x="1142" y="366"/>
                  </a:cubicBezTo>
                  <a:lnTo>
                    <a:pt x="1644" y="366"/>
                  </a:lnTo>
                  <a:cubicBezTo>
                    <a:pt x="1669" y="366"/>
                    <a:pt x="1699" y="367"/>
                    <a:pt x="1732" y="367"/>
                  </a:cubicBezTo>
                  <a:cubicBezTo>
                    <a:pt x="1879" y="367"/>
                    <a:pt x="2077" y="352"/>
                    <a:pt x="2077" y="184"/>
                  </a:cubicBezTo>
                  <a:cubicBezTo>
                    <a:pt x="2077" y="16"/>
                    <a:pt x="1894" y="0"/>
                    <a:pt x="17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1697225" y="4478925"/>
              <a:ext cx="51950" cy="9175"/>
            </a:xfrm>
            <a:custGeom>
              <a:avLst/>
              <a:gdLst/>
              <a:ahLst/>
              <a:cxnLst/>
              <a:rect l="l" t="t" r="r" b="b"/>
              <a:pathLst>
                <a:path w="2078" h="367" extrusionOk="0">
                  <a:moveTo>
                    <a:pt x="1667" y="1"/>
                  </a:moveTo>
                  <a:cubicBezTo>
                    <a:pt x="1507" y="1"/>
                    <a:pt x="1324" y="1"/>
                    <a:pt x="1142" y="24"/>
                  </a:cubicBezTo>
                  <a:lnTo>
                    <a:pt x="662" y="24"/>
                  </a:lnTo>
                  <a:cubicBezTo>
                    <a:pt x="571" y="47"/>
                    <a:pt x="480" y="47"/>
                    <a:pt x="388" y="47"/>
                  </a:cubicBezTo>
                  <a:lnTo>
                    <a:pt x="297" y="47"/>
                  </a:lnTo>
                  <a:cubicBezTo>
                    <a:pt x="240" y="66"/>
                    <a:pt x="215" y="100"/>
                    <a:pt x="181" y="138"/>
                  </a:cubicBezTo>
                  <a:lnTo>
                    <a:pt x="69" y="138"/>
                  </a:lnTo>
                  <a:cubicBezTo>
                    <a:pt x="0" y="138"/>
                    <a:pt x="0" y="229"/>
                    <a:pt x="69" y="229"/>
                  </a:cubicBezTo>
                  <a:cubicBezTo>
                    <a:pt x="107" y="229"/>
                    <a:pt x="145" y="229"/>
                    <a:pt x="183" y="243"/>
                  </a:cubicBezTo>
                  <a:lnTo>
                    <a:pt x="183" y="243"/>
                  </a:lnTo>
                  <a:cubicBezTo>
                    <a:pt x="240" y="326"/>
                    <a:pt x="287" y="343"/>
                    <a:pt x="388" y="343"/>
                  </a:cubicBezTo>
                  <a:lnTo>
                    <a:pt x="662" y="343"/>
                  </a:lnTo>
                  <a:cubicBezTo>
                    <a:pt x="822" y="343"/>
                    <a:pt x="982" y="366"/>
                    <a:pt x="1142" y="366"/>
                  </a:cubicBezTo>
                  <a:lnTo>
                    <a:pt x="1644" y="366"/>
                  </a:lnTo>
                  <a:cubicBezTo>
                    <a:pt x="1669" y="366"/>
                    <a:pt x="1699" y="367"/>
                    <a:pt x="1732" y="367"/>
                  </a:cubicBezTo>
                  <a:cubicBezTo>
                    <a:pt x="1879" y="367"/>
                    <a:pt x="2077" y="352"/>
                    <a:pt x="2077" y="184"/>
                  </a:cubicBezTo>
                  <a:cubicBezTo>
                    <a:pt x="2077" y="1"/>
                    <a:pt x="1804" y="24"/>
                    <a:pt x="16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1697225" y="4697050"/>
              <a:ext cx="51950" cy="10175"/>
            </a:xfrm>
            <a:custGeom>
              <a:avLst/>
              <a:gdLst/>
              <a:ahLst/>
              <a:cxnLst/>
              <a:rect l="l" t="t" r="r" b="b"/>
              <a:pathLst>
                <a:path w="2078" h="407" extrusionOk="0">
                  <a:moveTo>
                    <a:pt x="1407" y="1"/>
                  </a:moveTo>
                  <a:cubicBezTo>
                    <a:pt x="1324" y="1"/>
                    <a:pt x="1244" y="7"/>
                    <a:pt x="1164" y="18"/>
                  </a:cubicBezTo>
                  <a:lnTo>
                    <a:pt x="639" y="18"/>
                  </a:lnTo>
                  <a:cubicBezTo>
                    <a:pt x="571" y="41"/>
                    <a:pt x="480" y="41"/>
                    <a:pt x="388" y="41"/>
                  </a:cubicBezTo>
                  <a:cubicBezTo>
                    <a:pt x="284" y="41"/>
                    <a:pt x="237" y="60"/>
                    <a:pt x="178" y="132"/>
                  </a:cubicBezTo>
                  <a:lnTo>
                    <a:pt x="69" y="132"/>
                  </a:lnTo>
                  <a:cubicBezTo>
                    <a:pt x="0" y="132"/>
                    <a:pt x="0" y="223"/>
                    <a:pt x="69" y="223"/>
                  </a:cubicBezTo>
                  <a:lnTo>
                    <a:pt x="180" y="223"/>
                  </a:lnTo>
                  <a:cubicBezTo>
                    <a:pt x="213" y="266"/>
                    <a:pt x="236" y="315"/>
                    <a:pt x="274" y="315"/>
                  </a:cubicBezTo>
                  <a:cubicBezTo>
                    <a:pt x="320" y="338"/>
                    <a:pt x="366" y="338"/>
                    <a:pt x="388" y="338"/>
                  </a:cubicBezTo>
                  <a:lnTo>
                    <a:pt x="639" y="338"/>
                  </a:lnTo>
                  <a:cubicBezTo>
                    <a:pt x="822" y="360"/>
                    <a:pt x="982" y="360"/>
                    <a:pt x="1164" y="360"/>
                  </a:cubicBezTo>
                  <a:cubicBezTo>
                    <a:pt x="1324" y="383"/>
                    <a:pt x="1484" y="383"/>
                    <a:pt x="1644" y="383"/>
                  </a:cubicBezTo>
                  <a:cubicBezTo>
                    <a:pt x="1781" y="360"/>
                    <a:pt x="2077" y="406"/>
                    <a:pt x="2077" y="201"/>
                  </a:cubicBezTo>
                  <a:cubicBezTo>
                    <a:pt x="2077" y="33"/>
                    <a:pt x="1894" y="17"/>
                    <a:pt x="1752" y="17"/>
                  </a:cubicBezTo>
                  <a:cubicBezTo>
                    <a:pt x="1721" y="17"/>
                    <a:pt x="1691" y="18"/>
                    <a:pt x="1667" y="18"/>
                  </a:cubicBezTo>
                  <a:cubicBezTo>
                    <a:pt x="1575" y="7"/>
                    <a:pt x="1490" y="1"/>
                    <a:pt x="14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1697225" y="4794475"/>
              <a:ext cx="51950" cy="9200"/>
            </a:xfrm>
            <a:custGeom>
              <a:avLst/>
              <a:gdLst/>
              <a:ahLst/>
              <a:cxnLst/>
              <a:rect l="l" t="t" r="r" b="b"/>
              <a:pathLst>
                <a:path w="2078" h="368" extrusionOk="0">
                  <a:moveTo>
                    <a:pt x="1752" y="1"/>
                  </a:moveTo>
                  <a:cubicBezTo>
                    <a:pt x="1721" y="1"/>
                    <a:pt x="1691" y="1"/>
                    <a:pt x="1667" y="1"/>
                  </a:cubicBezTo>
                  <a:lnTo>
                    <a:pt x="1164" y="1"/>
                  </a:lnTo>
                  <a:cubicBezTo>
                    <a:pt x="982" y="1"/>
                    <a:pt x="822" y="1"/>
                    <a:pt x="639" y="24"/>
                  </a:cubicBezTo>
                  <a:lnTo>
                    <a:pt x="388" y="24"/>
                  </a:lnTo>
                  <a:cubicBezTo>
                    <a:pt x="284" y="24"/>
                    <a:pt x="237" y="43"/>
                    <a:pt x="178" y="115"/>
                  </a:cubicBezTo>
                  <a:lnTo>
                    <a:pt x="69" y="115"/>
                  </a:lnTo>
                  <a:cubicBezTo>
                    <a:pt x="0" y="138"/>
                    <a:pt x="0" y="207"/>
                    <a:pt x="69" y="207"/>
                  </a:cubicBezTo>
                  <a:cubicBezTo>
                    <a:pt x="106" y="207"/>
                    <a:pt x="143" y="222"/>
                    <a:pt x="179" y="227"/>
                  </a:cubicBezTo>
                  <a:lnTo>
                    <a:pt x="179" y="227"/>
                  </a:lnTo>
                  <a:cubicBezTo>
                    <a:pt x="213" y="266"/>
                    <a:pt x="235" y="302"/>
                    <a:pt x="274" y="321"/>
                  </a:cubicBezTo>
                  <a:lnTo>
                    <a:pt x="388" y="321"/>
                  </a:lnTo>
                  <a:cubicBezTo>
                    <a:pt x="480" y="321"/>
                    <a:pt x="571" y="321"/>
                    <a:pt x="639" y="344"/>
                  </a:cubicBezTo>
                  <a:cubicBezTo>
                    <a:pt x="822" y="344"/>
                    <a:pt x="982" y="344"/>
                    <a:pt x="1164" y="367"/>
                  </a:cubicBezTo>
                  <a:lnTo>
                    <a:pt x="1644" y="367"/>
                  </a:lnTo>
                  <a:cubicBezTo>
                    <a:pt x="1669" y="367"/>
                    <a:pt x="1699" y="367"/>
                    <a:pt x="1732" y="367"/>
                  </a:cubicBezTo>
                  <a:cubicBezTo>
                    <a:pt x="1879" y="367"/>
                    <a:pt x="2077" y="352"/>
                    <a:pt x="2077" y="184"/>
                  </a:cubicBezTo>
                  <a:cubicBezTo>
                    <a:pt x="2077" y="16"/>
                    <a:pt x="1894" y="1"/>
                    <a:pt x="1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2037900" y="4858275"/>
              <a:ext cx="10275" cy="51525"/>
            </a:xfrm>
            <a:custGeom>
              <a:avLst/>
              <a:gdLst/>
              <a:ahLst/>
              <a:cxnLst/>
              <a:rect l="l" t="t" r="r" b="b"/>
              <a:pathLst>
                <a:path w="411" h="2061" extrusionOk="0">
                  <a:moveTo>
                    <a:pt x="220" y="0"/>
                  </a:moveTo>
                  <a:cubicBezTo>
                    <a:pt x="200" y="0"/>
                    <a:pt x="183" y="17"/>
                    <a:pt x="183" y="51"/>
                  </a:cubicBezTo>
                  <a:cubicBezTo>
                    <a:pt x="183" y="88"/>
                    <a:pt x="168" y="125"/>
                    <a:pt x="162" y="162"/>
                  </a:cubicBezTo>
                  <a:lnTo>
                    <a:pt x="162" y="162"/>
                  </a:lnTo>
                  <a:cubicBezTo>
                    <a:pt x="124" y="196"/>
                    <a:pt x="88" y="218"/>
                    <a:pt x="68" y="257"/>
                  </a:cubicBezTo>
                  <a:cubicBezTo>
                    <a:pt x="68" y="303"/>
                    <a:pt x="68" y="348"/>
                    <a:pt x="68" y="371"/>
                  </a:cubicBezTo>
                  <a:cubicBezTo>
                    <a:pt x="68" y="462"/>
                    <a:pt x="68" y="554"/>
                    <a:pt x="68" y="622"/>
                  </a:cubicBezTo>
                  <a:cubicBezTo>
                    <a:pt x="46" y="805"/>
                    <a:pt x="46" y="964"/>
                    <a:pt x="46" y="1147"/>
                  </a:cubicBezTo>
                  <a:cubicBezTo>
                    <a:pt x="46" y="1307"/>
                    <a:pt x="46" y="1467"/>
                    <a:pt x="46" y="1626"/>
                  </a:cubicBezTo>
                  <a:cubicBezTo>
                    <a:pt x="46" y="1763"/>
                    <a:pt x="0" y="2060"/>
                    <a:pt x="228" y="2060"/>
                  </a:cubicBezTo>
                  <a:cubicBezTo>
                    <a:pt x="411" y="2060"/>
                    <a:pt x="388" y="1786"/>
                    <a:pt x="388" y="1649"/>
                  </a:cubicBezTo>
                  <a:cubicBezTo>
                    <a:pt x="411" y="1467"/>
                    <a:pt x="411" y="1307"/>
                    <a:pt x="388" y="1147"/>
                  </a:cubicBezTo>
                  <a:cubicBezTo>
                    <a:pt x="388" y="964"/>
                    <a:pt x="388" y="805"/>
                    <a:pt x="365" y="622"/>
                  </a:cubicBezTo>
                  <a:cubicBezTo>
                    <a:pt x="365" y="554"/>
                    <a:pt x="365" y="462"/>
                    <a:pt x="365" y="371"/>
                  </a:cubicBezTo>
                  <a:cubicBezTo>
                    <a:pt x="365" y="267"/>
                    <a:pt x="346" y="220"/>
                    <a:pt x="274" y="161"/>
                  </a:cubicBezTo>
                  <a:lnTo>
                    <a:pt x="274" y="161"/>
                  </a:lnTo>
                  <a:cubicBezTo>
                    <a:pt x="274" y="124"/>
                    <a:pt x="274" y="88"/>
                    <a:pt x="274" y="51"/>
                  </a:cubicBezTo>
                  <a:cubicBezTo>
                    <a:pt x="263" y="17"/>
                    <a:pt x="2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2154875" y="4858275"/>
              <a:ext cx="10300" cy="51525"/>
            </a:xfrm>
            <a:custGeom>
              <a:avLst/>
              <a:gdLst/>
              <a:ahLst/>
              <a:cxnLst/>
              <a:rect l="l" t="t" r="r" b="b"/>
              <a:pathLst>
                <a:path w="412" h="2061" extrusionOk="0">
                  <a:moveTo>
                    <a:pt x="206" y="0"/>
                  </a:moveTo>
                  <a:cubicBezTo>
                    <a:pt x="183" y="0"/>
                    <a:pt x="160" y="17"/>
                    <a:pt x="160" y="51"/>
                  </a:cubicBezTo>
                  <a:cubicBezTo>
                    <a:pt x="160" y="89"/>
                    <a:pt x="160" y="126"/>
                    <a:pt x="160" y="164"/>
                  </a:cubicBezTo>
                  <a:lnTo>
                    <a:pt x="160" y="164"/>
                  </a:lnTo>
                  <a:cubicBezTo>
                    <a:pt x="123" y="197"/>
                    <a:pt x="88" y="219"/>
                    <a:pt x="69" y="257"/>
                  </a:cubicBezTo>
                  <a:cubicBezTo>
                    <a:pt x="69" y="303"/>
                    <a:pt x="69" y="348"/>
                    <a:pt x="69" y="371"/>
                  </a:cubicBezTo>
                  <a:cubicBezTo>
                    <a:pt x="69" y="462"/>
                    <a:pt x="46" y="554"/>
                    <a:pt x="46" y="622"/>
                  </a:cubicBezTo>
                  <a:cubicBezTo>
                    <a:pt x="46" y="805"/>
                    <a:pt x="46" y="964"/>
                    <a:pt x="23" y="1147"/>
                  </a:cubicBezTo>
                  <a:cubicBezTo>
                    <a:pt x="23" y="1307"/>
                    <a:pt x="23" y="1467"/>
                    <a:pt x="23" y="1626"/>
                  </a:cubicBezTo>
                  <a:cubicBezTo>
                    <a:pt x="23" y="1763"/>
                    <a:pt x="0" y="2060"/>
                    <a:pt x="206" y="2060"/>
                  </a:cubicBezTo>
                  <a:cubicBezTo>
                    <a:pt x="411" y="2060"/>
                    <a:pt x="388" y="1786"/>
                    <a:pt x="388" y="1649"/>
                  </a:cubicBezTo>
                  <a:cubicBezTo>
                    <a:pt x="388" y="1467"/>
                    <a:pt x="388" y="1307"/>
                    <a:pt x="388" y="1147"/>
                  </a:cubicBezTo>
                  <a:cubicBezTo>
                    <a:pt x="388" y="964"/>
                    <a:pt x="365" y="805"/>
                    <a:pt x="365" y="622"/>
                  </a:cubicBezTo>
                  <a:cubicBezTo>
                    <a:pt x="365" y="554"/>
                    <a:pt x="365" y="462"/>
                    <a:pt x="365" y="371"/>
                  </a:cubicBezTo>
                  <a:cubicBezTo>
                    <a:pt x="365" y="265"/>
                    <a:pt x="346" y="218"/>
                    <a:pt x="251" y="157"/>
                  </a:cubicBezTo>
                  <a:lnTo>
                    <a:pt x="251" y="157"/>
                  </a:lnTo>
                  <a:cubicBezTo>
                    <a:pt x="251" y="122"/>
                    <a:pt x="251" y="87"/>
                    <a:pt x="251" y="51"/>
                  </a:cubicBezTo>
                  <a:cubicBezTo>
                    <a:pt x="251" y="17"/>
                    <a:pt x="228"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1936875" y="4858275"/>
              <a:ext cx="10300" cy="51525"/>
            </a:xfrm>
            <a:custGeom>
              <a:avLst/>
              <a:gdLst/>
              <a:ahLst/>
              <a:cxnLst/>
              <a:rect l="l" t="t" r="r" b="b"/>
              <a:pathLst>
                <a:path w="412" h="2061" extrusionOk="0">
                  <a:moveTo>
                    <a:pt x="215" y="0"/>
                  </a:moveTo>
                  <a:cubicBezTo>
                    <a:pt x="195" y="0"/>
                    <a:pt x="172" y="17"/>
                    <a:pt x="161" y="51"/>
                  </a:cubicBezTo>
                  <a:cubicBezTo>
                    <a:pt x="161" y="89"/>
                    <a:pt x="161" y="126"/>
                    <a:pt x="161" y="164"/>
                  </a:cubicBezTo>
                  <a:lnTo>
                    <a:pt x="161" y="164"/>
                  </a:lnTo>
                  <a:cubicBezTo>
                    <a:pt x="123" y="197"/>
                    <a:pt x="88" y="219"/>
                    <a:pt x="69" y="257"/>
                  </a:cubicBezTo>
                  <a:cubicBezTo>
                    <a:pt x="69" y="303"/>
                    <a:pt x="69" y="348"/>
                    <a:pt x="69" y="371"/>
                  </a:cubicBezTo>
                  <a:cubicBezTo>
                    <a:pt x="69" y="462"/>
                    <a:pt x="69" y="554"/>
                    <a:pt x="47" y="622"/>
                  </a:cubicBezTo>
                  <a:cubicBezTo>
                    <a:pt x="47" y="805"/>
                    <a:pt x="47" y="964"/>
                    <a:pt x="24" y="1147"/>
                  </a:cubicBezTo>
                  <a:cubicBezTo>
                    <a:pt x="24" y="1307"/>
                    <a:pt x="24" y="1467"/>
                    <a:pt x="24" y="1626"/>
                  </a:cubicBezTo>
                  <a:cubicBezTo>
                    <a:pt x="24" y="1763"/>
                    <a:pt x="1" y="2060"/>
                    <a:pt x="206" y="2060"/>
                  </a:cubicBezTo>
                  <a:cubicBezTo>
                    <a:pt x="412" y="2060"/>
                    <a:pt x="389" y="1786"/>
                    <a:pt x="389" y="1649"/>
                  </a:cubicBezTo>
                  <a:cubicBezTo>
                    <a:pt x="389" y="1467"/>
                    <a:pt x="389" y="1307"/>
                    <a:pt x="389" y="1147"/>
                  </a:cubicBezTo>
                  <a:cubicBezTo>
                    <a:pt x="389" y="964"/>
                    <a:pt x="366" y="805"/>
                    <a:pt x="366" y="622"/>
                  </a:cubicBezTo>
                  <a:cubicBezTo>
                    <a:pt x="366" y="554"/>
                    <a:pt x="366" y="462"/>
                    <a:pt x="366" y="371"/>
                  </a:cubicBezTo>
                  <a:cubicBezTo>
                    <a:pt x="366" y="266"/>
                    <a:pt x="347" y="219"/>
                    <a:pt x="272" y="158"/>
                  </a:cubicBezTo>
                  <a:lnTo>
                    <a:pt x="272" y="158"/>
                  </a:lnTo>
                  <a:cubicBezTo>
                    <a:pt x="266" y="123"/>
                    <a:pt x="252" y="87"/>
                    <a:pt x="252" y="51"/>
                  </a:cubicBezTo>
                  <a:cubicBezTo>
                    <a:pt x="252" y="17"/>
                    <a:pt x="235" y="0"/>
                    <a:pt x="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1839300" y="4858275"/>
              <a:ext cx="10300" cy="51525"/>
            </a:xfrm>
            <a:custGeom>
              <a:avLst/>
              <a:gdLst/>
              <a:ahLst/>
              <a:cxnLst/>
              <a:rect l="l" t="t" r="r" b="b"/>
              <a:pathLst>
                <a:path w="412" h="2061" extrusionOk="0">
                  <a:moveTo>
                    <a:pt x="229" y="0"/>
                  </a:moveTo>
                  <a:cubicBezTo>
                    <a:pt x="206" y="0"/>
                    <a:pt x="183" y="17"/>
                    <a:pt x="183" y="51"/>
                  </a:cubicBezTo>
                  <a:cubicBezTo>
                    <a:pt x="183" y="89"/>
                    <a:pt x="183" y="126"/>
                    <a:pt x="183" y="164"/>
                  </a:cubicBezTo>
                  <a:lnTo>
                    <a:pt x="183" y="164"/>
                  </a:lnTo>
                  <a:cubicBezTo>
                    <a:pt x="146" y="197"/>
                    <a:pt x="111" y="219"/>
                    <a:pt x="92" y="257"/>
                  </a:cubicBezTo>
                  <a:cubicBezTo>
                    <a:pt x="92" y="303"/>
                    <a:pt x="92" y="348"/>
                    <a:pt x="92" y="371"/>
                  </a:cubicBezTo>
                  <a:cubicBezTo>
                    <a:pt x="69" y="462"/>
                    <a:pt x="69" y="554"/>
                    <a:pt x="69" y="622"/>
                  </a:cubicBezTo>
                  <a:cubicBezTo>
                    <a:pt x="69" y="805"/>
                    <a:pt x="46" y="964"/>
                    <a:pt x="46" y="1147"/>
                  </a:cubicBezTo>
                  <a:cubicBezTo>
                    <a:pt x="46" y="1307"/>
                    <a:pt x="46" y="1467"/>
                    <a:pt x="46" y="1626"/>
                  </a:cubicBezTo>
                  <a:cubicBezTo>
                    <a:pt x="46" y="1763"/>
                    <a:pt x="1" y="2060"/>
                    <a:pt x="229" y="2060"/>
                  </a:cubicBezTo>
                  <a:cubicBezTo>
                    <a:pt x="412" y="2060"/>
                    <a:pt x="389" y="1786"/>
                    <a:pt x="412" y="1649"/>
                  </a:cubicBezTo>
                  <a:cubicBezTo>
                    <a:pt x="412" y="1467"/>
                    <a:pt x="412" y="1307"/>
                    <a:pt x="412" y="1147"/>
                  </a:cubicBezTo>
                  <a:cubicBezTo>
                    <a:pt x="389" y="964"/>
                    <a:pt x="389" y="805"/>
                    <a:pt x="389" y="622"/>
                  </a:cubicBezTo>
                  <a:cubicBezTo>
                    <a:pt x="389" y="554"/>
                    <a:pt x="389" y="462"/>
                    <a:pt x="366" y="371"/>
                  </a:cubicBezTo>
                  <a:cubicBezTo>
                    <a:pt x="366" y="265"/>
                    <a:pt x="366" y="218"/>
                    <a:pt x="275" y="157"/>
                  </a:cubicBezTo>
                  <a:lnTo>
                    <a:pt x="275" y="157"/>
                  </a:lnTo>
                  <a:cubicBezTo>
                    <a:pt x="275" y="122"/>
                    <a:pt x="275" y="87"/>
                    <a:pt x="275" y="51"/>
                  </a:cubicBezTo>
                  <a:cubicBezTo>
                    <a:pt x="275" y="17"/>
                    <a:pt x="252"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2307800" y="4852600"/>
              <a:ext cx="65650" cy="61750"/>
            </a:xfrm>
            <a:custGeom>
              <a:avLst/>
              <a:gdLst/>
              <a:ahLst/>
              <a:cxnLst/>
              <a:rect l="l" t="t" r="r" b="b"/>
              <a:pathLst>
                <a:path w="2626" h="2470" extrusionOk="0">
                  <a:moveTo>
                    <a:pt x="225" y="1"/>
                  </a:moveTo>
                  <a:cubicBezTo>
                    <a:pt x="203" y="1"/>
                    <a:pt x="182" y="2"/>
                    <a:pt x="160" y="5"/>
                  </a:cubicBezTo>
                  <a:cubicBezTo>
                    <a:pt x="46" y="5"/>
                    <a:pt x="0" y="119"/>
                    <a:pt x="69" y="210"/>
                  </a:cubicBezTo>
                  <a:cubicBezTo>
                    <a:pt x="206" y="370"/>
                    <a:pt x="411" y="438"/>
                    <a:pt x="594" y="507"/>
                  </a:cubicBezTo>
                  <a:cubicBezTo>
                    <a:pt x="799" y="575"/>
                    <a:pt x="1005" y="666"/>
                    <a:pt x="1187" y="735"/>
                  </a:cubicBezTo>
                  <a:cubicBezTo>
                    <a:pt x="1518" y="863"/>
                    <a:pt x="1833" y="992"/>
                    <a:pt x="2146" y="1120"/>
                  </a:cubicBezTo>
                  <a:lnTo>
                    <a:pt x="2146" y="1120"/>
                  </a:lnTo>
                  <a:cubicBezTo>
                    <a:pt x="1619" y="1674"/>
                    <a:pt x="950" y="2014"/>
                    <a:pt x="206" y="2241"/>
                  </a:cubicBezTo>
                  <a:cubicBezTo>
                    <a:pt x="92" y="2287"/>
                    <a:pt x="115" y="2470"/>
                    <a:pt x="251" y="2470"/>
                  </a:cubicBezTo>
                  <a:cubicBezTo>
                    <a:pt x="1142" y="2378"/>
                    <a:pt x="1963" y="1853"/>
                    <a:pt x="2534" y="1191"/>
                  </a:cubicBezTo>
                  <a:cubicBezTo>
                    <a:pt x="2625" y="1077"/>
                    <a:pt x="2580" y="940"/>
                    <a:pt x="2466" y="895"/>
                  </a:cubicBezTo>
                  <a:cubicBezTo>
                    <a:pt x="2077" y="735"/>
                    <a:pt x="1689" y="575"/>
                    <a:pt x="1324" y="415"/>
                  </a:cubicBezTo>
                  <a:cubicBezTo>
                    <a:pt x="1119" y="324"/>
                    <a:pt x="936" y="256"/>
                    <a:pt x="754" y="164"/>
                  </a:cubicBezTo>
                  <a:cubicBezTo>
                    <a:pt x="570" y="83"/>
                    <a:pt x="404"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1628750" y="4930875"/>
              <a:ext cx="34825" cy="47575"/>
            </a:xfrm>
            <a:custGeom>
              <a:avLst/>
              <a:gdLst/>
              <a:ahLst/>
              <a:cxnLst/>
              <a:rect l="l" t="t" r="r" b="b"/>
              <a:pathLst>
                <a:path w="1393" h="1903" extrusionOk="0">
                  <a:moveTo>
                    <a:pt x="868" y="343"/>
                  </a:moveTo>
                  <a:cubicBezTo>
                    <a:pt x="883" y="351"/>
                    <a:pt x="883" y="353"/>
                    <a:pt x="878" y="353"/>
                  </a:cubicBezTo>
                  <a:cubicBezTo>
                    <a:pt x="868" y="353"/>
                    <a:pt x="837" y="343"/>
                    <a:pt x="868" y="343"/>
                  </a:cubicBezTo>
                  <a:close/>
                  <a:moveTo>
                    <a:pt x="799" y="1"/>
                  </a:moveTo>
                  <a:cubicBezTo>
                    <a:pt x="662" y="1"/>
                    <a:pt x="548" y="92"/>
                    <a:pt x="457" y="206"/>
                  </a:cubicBezTo>
                  <a:cubicBezTo>
                    <a:pt x="274" y="480"/>
                    <a:pt x="274" y="845"/>
                    <a:pt x="388" y="1142"/>
                  </a:cubicBezTo>
                  <a:cubicBezTo>
                    <a:pt x="407" y="1179"/>
                    <a:pt x="441" y="1216"/>
                    <a:pt x="477" y="1216"/>
                  </a:cubicBezTo>
                  <a:cubicBezTo>
                    <a:pt x="486" y="1216"/>
                    <a:pt x="494" y="1215"/>
                    <a:pt x="502" y="1210"/>
                  </a:cubicBezTo>
                  <a:cubicBezTo>
                    <a:pt x="548" y="1210"/>
                    <a:pt x="617" y="1165"/>
                    <a:pt x="617" y="1096"/>
                  </a:cubicBezTo>
                  <a:cubicBezTo>
                    <a:pt x="594" y="1005"/>
                    <a:pt x="594" y="891"/>
                    <a:pt x="617" y="822"/>
                  </a:cubicBezTo>
                  <a:cubicBezTo>
                    <a:pt x="639" y="708"/>
                    <a:pt x="662" y="617"/>
                    <a:pt x="685" y="503"/>
                  </a:cubicBezTo>
                  <a:cubicBezTo>
                    <a:pt x="708" y="503"/>
                    <a:pt x="708" y="480"/>
                    <a:pt x="708" y="480"/>
                  </a:cubicBezTo>
                  <a:cubicBezTo>
                    <a:pt x="708" y="457"/>
                    <a:pt x="731" y="434"/>
                    <a:pt x="731" y="411"/>
                  </a:cubicBezTo>
                  <a:cubicBezTo>
                    <a:pt x="754" y="411"/>
                    <a:pt x="754" y="389"/>
                    <a:pt x="754" y="389"/>
                  </a:cubicBezTo>
                  <a:cubicBezTo>
                    <a:pt x="770" y="389"/>
                    <a:pt x="787" y="364"/>
                    <a:pt x="795" y="360"/>
                  </a:cubicBezTo>
                  <a:lnTo>
                    <a:pt x="795" y="360"/>
                  </a:lnTo>
                  <a:cubicBezTo>
                    <a:pt x="792" y="363"/>
                    <a:pt x="792" y="366"/>
                    <a:pt x="799" y="366"/>
                  </a:cubicBezTo>
                  <a:cubicBezTo>
                    <a:pt x="799" y="361"/>
                    <a:pt x="798" y="359"/>
                    <a:pt x="797" y="359"/>
                  </a:cubicBezTo>
                  <a:cubicBezTo>
                    <a:pt x="796" y="359"/>
                    <a:pt x="796" y="360"/>
                    <a:pt x="795" y="360"/>
                  </a:cubicBezTo>
                  <a:lnTo>
                    <a:pt x="795" y="360"/>
                  </a:lnTo>
                  <a:cubicBezTo>
                    <a:pt x="798" y="357"/>
                    <a:pt x="804" y="353"/>
                    <a:pt x="809" y="350"/>
                  </a:cubicBezTo>
                  <a:lnTo>
                    <a:pt x="809" y="350"/>
                  </a:lnTo>
                  <a:cubicBezTo>
                    <a:pt x="806" y="352"/>
                    <a:pt x="805" y="353"/>
                    <a:pt x="807" y="353"/>
                  </a:cubicBezTo>
                  <a:cubicBezTo>
                    <a:pt x="812" y="353"/>
                    <a:pt x="837" y="343"/>
                    <a:pt x="822" y="343"/>
                  </a:cubicBezTo>
                  <a:lnTo>
                    <a:pt x="841" y="343"/>
                  </a:lnTo>
                  <a:cubicBezTo>
                    <a:pt x="899" y="491"/>
                    <a:pt x="938" y="657"/>
                    <a:pt x="959" y="822"/>
                  </a:cubicBezTo>
                  <a:cubicBezTo>
                    <a:pt x="959" y="891"/>
                    <a:pt x="959" y="982"/>
                    <a:pt x="959" y="1073"/>
                  </a:cubicBezTo>
                  <a:cubicBezTo>
                    <a:pt x="936" y="1165"/>
                    <a:pt x="913" y="1233"/>
                    <a:pt x="868" y="1302"/>
                  </a:cubicBezTo>
                  <a:cubicBezTo>
                    <a:pt x="776" y="1448"/>
                    <a:pt x="583" y="1579"/>
                    <a:pt x="392" y="1579"/>
                  </a:cubicBezTo>
                  <a:cubicBezTo>
                    <a:pt x="364" y="1579"/>
                    <a:pt x="336" y="1576"/>
                    <a:pt x="309" y="1570"/>
                  </a:cubicBezTo>
                  <a:lnTo>
                    <a:pt x="309" y="1570"/>
                  </a:lnTo>
                  <a:cubicBezTo>
                    <a:pt x="270" y="1302"/>
                    <a:pt x="249" y="1051"/>
                    <a:pt x="229" y="799"/>
                  </a:cubicBezTo>
                  <a:cubicBezTo>
                    <a:pt x="217" y="742"/>
                    <a:pt x="171" y="714"/>
                    <a:pt x="129" y="714"/>
                  </a:cubicBezTo>
                  <a:cubicBezTo>
                    <a:pt x="86" y="714"/>
                    <a:pt x="46" y="742"/>
                    <a:pt x="46" y="799"/>
                  </a:cubicBezTo>
                  <a:cubicBezTo>
                    <a:pt x="46" y="1028"/>
                    <a:pt x="46" y="1256"/>
                    <a:pt x="46" y="1484"/>
                  </a:cubicBezTo>
                  <a:cubicBezTo>
                    <a:pt x="46" y="1598"/>
                    <a:pt x="0" y="1735"/>
                    <a:pt x="137" y="1804"/>
                  </a:cubicBezTo>
                  <a:cubicBezTo>
                    <a:pt x="183" y="1849"/>
                    <a:pt x="274" y="1872"/>
                    <a:pt x="343" y="1895"/>
                  </a:cubicBezTo>
                  <a:cubicBezTo>
                    <a:pt x="378" y="1900"/>
                    <a:pt x="413" y="1902"/>
                    <a:pt x="448" y="1902"/>
                  </a:cubicBezTo>
                  <a:cubicBezTo>
                    <a:pt x="753" y="1902"/>
                    <a:pt x="1044" y="1728"/>
                    <a:pt x="1187" y="1461"/>
                  </a:cubicBezTo>
                  <a:cubicBezTo>
                    <a:pt x="1393" y="1096"/>
                    <a:pt x="1324" y="663"/>
                    <a:pt x="1187" y="297"/>
                  </a:cubicBezTo>
                  <a:cubicBezTo>
                    <a:pt x="1164" y="206"/>
                    <a:pt x="1119" y="92"/>
                    <a:pt x="1027" y="46"/>
                  </a:cubicBezTo>
                  <a:cubicBezTo>
                    <a:pt x="959" y="1"/>
                    <a:pt x="890" y="1"/>
                    <a:pt x="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1575100" y="4389425"/>
              <a:ext cx="649975" cy="481400"/>
            </a:xfrm>
            <a:custGeom>
              <a:avLst/>
              <a:gdLst/>
              <a:ahLst/>
              <a:cxnLst/>
              <a:rect l="l" t="t" r="r" b="b"/>
              <a:pathLst>
                <a:path w="25999" h="19256" extrusionOk="0">
                  <a:moveTo>
                    <a:pt x="25918" y="0"/>
                  </a:moveTo>
                  <a:cubicBezTo>
                    <a:pt x="25880" y="0"/>
                    <a:pt x="25838" y="23"/>
                    <a:pt x="25816" y="66"/>
                  </a:cubicBezTo>
                  <a:cubicBezTo>
                    <a:pt x="25474" y="1116"/>
                    <a:pt x="25200" y="2166"/>
                    <a:pt x="24812" y="3193"/>
                  </a:cubicBezTo>
                  <a:cubicBezTo>
                    <a:pt x="24424" y="4220"/>
                    <a:pt x="23967" y="5202"/>
                    <a:pt x="23465" y="6160"/>
                  </a:cubicBezTo>
                  <a:cubicBezTo>
                    <a:pt x="22415" y="8078"/>
                    <a:pt x="21137" y="9858"/>
                    <a:pt x="19630" y="11456"/>
                  </a:cubicBezTo>
                  <a:cubicBezTo>
                    <a:pt x="16481" y="14788"/>
                    <a:pt x="12395" y="17139"/>
                    <a:pt x="7944" y="18258"/>
                  </a:cubicBezTo>
                  <a:cubicBezTo>
                    <a:pt x="5953" y="18742"/>
                    <a:pt x="3877" y="19001"/>
                    <a:pt x="1806" y="19001"/>
                  </a:cubicBezTo>
                  <a:cubicBezTo>
                    <a:pt x="1241" y="19001"/>
                    <a:pt x="677" y="18981"/>
                    <a:pt x="115" y="18942"/>
                  </a:cubicBezTo>
                  <a:cubicBezTo>
                    <a:pt x="1" y="18942"/>
                    <a:pt x="1" y="19125"/>
                    <a:pt x="115" y="19148"/>
                  </a:cubicBezTo>
                  <a:cubicBezTo>
                    <a:pt x="865" y="19220"/>
                    <a:pt x="1617" y="19256"/>
                    <a:pt x="2369" y="19256"/>
                  </a:cubicBezTo>
                  <a:cubicBezTo>
                    <a:pt x="6376" y="19256"/>
                    <a:pt x="10365" y="18243"/>
                    <a:pt x="13901" y="16340"/>
                  </a:cubicBezTo>
                  <a:cubicBezTo>
                    <a:pt x="17873" y="14218"/>
                    <a:pt x="21205" y="10931"/>
                    <a:pt x="23442" y="7005"/>
                  </a:cubicBezTo>
                  <a:cubicBezTo>
                    <a:pt x="24036" y="5932"/>
                    <a:pt x="24561" y="4814"/>
                    <a:pt x="25017" y="3649"/>
                  </a:cubicBezTo>
                  <a:cubicBezTo>
                    <a:pt x="25451" y="2508"/>
                    <a:pt x="25862" y="1298"/>
                    <a:pt x="25999" y="89"/>
                  </a:cubicBezTo>
                  <a:cubicBezTo>
                    <a:pt x="25999" y="28"/>
                    <a:pt x="25961" y="0"/>
                    <a:pt x="25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1836825" y="4342275"/>
              <a:ext cx="81250" cy="121350"/>
            </a:xfrm>
            <a:custGeom>
              <a:avLst/>
              <a:gdLst/>
              <a:ahLst/>
              <a:cxnLst/>
              <a:rect l="l" t="t" r="r" b="b"/>
              <a:pathLst>
                <a:path w="3250" h="4854" extrusionOk="0">
                  <a:moveTo>
                    <a:pt x="2405" y="0"/>
                  </a:moveTo>
                  <a:cubicBezTo>
                    <a:pt x="2348" y="0"/>
                    <a:pt x="2291" y="35"/>
                    <a:pt x="2268" y="103"/>
                  </a:cubicBezTo>
                  <a:cubicBezTo>
                    <a:pt x="2131" y="628"/>
                    <a:pt x="1949" y="1313"/>
                    <a:pt x="1424" y="1587"/>
                  </a:cubicBezTo>
                  <a:cubicBezTo>
                    <a:pt x="1342" y="1622"/>
                    <a:pt x="1241" y="1640"/>
                    <a:pt x="1135" y="1640"/>
                  </a:cubicBezTo>
                  <a:cubicBezTo>
                    <a:pt x="765" y="1640"/>
                    <a:pt x="331" y="1429"/>
                    <a:pt x="419" y="1039"/>
                  </a:cubicBezTo>
                  <a:cubicBezTo>
                    <a:pt x="448" y="926"/>
                    <a:pt x="354" y="848"/>
                    <a:pt x="267" y="848"/>
                  </a:cubicBezTo>
                  <a:cubicBezTo>
                    <a:pt x="214" y="848"/>
                    <a:pt x="163" y="878"/>
                    <a:pt x="145" y="948"/>
                  </a:cubicBezTo>
                  <a:cubicBezTo>
                    <a:pt x="1" y="1548"/>
                    <a:pt x="607" y="1942"/>
                    <a:pt x="1146" y="1942"/>
                  </a:cubicBezTo>
                  <a:cubicBezTo>
                    <a:pt x="1202" y="1942"/>
                    <a:pt x="1256" y="1938"/>
                    <a:pt x="1310" y="1929"/>
                  </a:cubicBezTo>
                  <a:cubicBezTo>
                    <a:pt x="1914" y="1822"/>
                    <a:pt x="2228" y="1231"/>
                    <a:pt x="2413" y="661"/>
                  </a:cubicBezTo>
                  <a:lnTo>
                    <a:pt x="2413" y="661"/>
                  </a:lnTo>
                  <a:cubicBezTo>
                    <a:pt x="2583" y="1261"/>
                    <a:pt x="2703" y="1866"/>
                    <a:pt x="2793" y="2500"/>
                  </a:cubicBezTo>
                  <a:cubicBezTo>
                    <a:pt x="2839" y="2865"/>
                    <a:pt x="2862" y="3230"/>
                    <a:pt x="2884" y="3595"/>
                  </a:cubicBezTo>
                  <a:cubicBezTo>
                    <a:pt x="2884" y="3801"/>
                    <a:pt x="2884" y="4006"/>
                    <a:pt x="2884" y="4212"/>
                  </a:cubicBezTo>
                  <a:cubicBezTo>
                    <a:pt x="2884" y="4394"/>
                    <a:pt x="2862" y="4577"/>
                    <a:pt x="2907" y="4759"/>
                  </a:cubicBezTo>
                  <a:cubicBezTo>
                    <a:pt x="2929" y="4825"/>
                    <a:pt x="2982" y="4854"/>
                    <a:pt x="3037" y="4854"/>
                  </a:cubicBezTo>
                  <a:cubicBezTo>
                    <a:pt x="3096" y="4854"/>
                    <a:pt x="3157" y="4819"/>
                    <a:pt x="3181" y="4759"/>
                  </a:cubicBezTo>
                  <a:cubicBezTo>
                    <a:pt x="3250" y="4577"/>
                    <a:pt x="3227" y="4394"/>
                    <a:pt x="3227" y="4212"/>
                  </a:cubicBezTo>
                  <a:cubicBezTo>
                    <a:pt x="3227" y="4006"/>
                    <a:pt x="3204" y="3801"/>
                    <a:pt x="3204" y="3595"/>
                  </a:cubicBezTo>
                  <a:cubicBezTo>
                    <a:pt x="3181" y="3207"/>
                    <a:pt x="3136" y="2842"/>
                    <a:pt x="3090" y="2454"/>
                  </a:cubicBezTo>
                  <a:cubicBezTo>
                    <a:pt x="2976" y="1655"/>
                    <a:pt x="2793" y="879"/>
                    <a:pt x="2542" y="103"/>
                  </a:cubicBezTo>
                  <a:cubicBezTo>
                    <a:pt x="2519" y="35"/>
                    <a:pt x="2462" y="0"/>
                    <a:pt x="2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1541225" y="4330225"/>
              <a:ext cx="68150" cy="14825"/>
            </a:xfrm>
            <a:custGeom>
              <a:avLst/>
              <a:gdLst/>
              <a:ahLst/>
              <a:cxnLst/>
              <a:rect l="l" t="t" r="r" b="b"/>
              <a:pathLst>
                <a:path w="2726" h="593" extrusionOk="0">
                  <a:moveTo>
                    <a:pt x="2555" y="1"/>
                  </a:moveTo>
                  <a:cubicBezTo>
                    <a:pt x="2527" y="1"/>
                    <a:pt x="2499" y="6"/>
                    <a:pt x="2474" y="14"/>
                  </a:cubicBezTo>
                  <a:cubicBezTo>
                    <a:pt x="2383" y="37"/>
                    <a:pt x="2292" y="37"/>
                    <a:pt x="2200" y="60"/>
                  </a:cubicBezTo>
                  <a:cubicBezTo>
                    <a:pt x="2132" y="83"/>
                    <a:pt x="2040" y="106"/>
                    <a:pt x="1949" y="129"/>
                  </a:cubicBezTo>
                  <a:cubicBezTo>
                    <a:pt x="1767" y="174"/>
                    <a:pt x="1584" y="197"/>
                    <a:pt x="1401" y="197"/>
                  </a:cubicBezTo>
                  <a:cubicBezTo>
                    <a:pt x="1310" y="208"/>
                    <a:pt x="1207" y="214"/>
                    <a:pt x="1105" y="214"/>
                  </a:cubicBezTo>
                  <a:cubicBezTo>
                    <a:pt x="1002" y="214"/>
                    <a:pt x="899" y="208"/>
                    <a:pt x="808" y="197"/>
                  </a:cubicBezTo>
                  <a:cubicBezTo>
                    <a:pt x="694" y="174"/>
                    <a:pt x="602" y="174"/>
                    <a:pt x="511" y="151"/>
                  </a:cubicBezTo>
                  <a:cubicBezTo>
                    <a:pt x="397" y="129"/>
                    <a:pt x="283" y="129"/>
                    <a:pt x="169" y="106"/>
                  </a:cubicBezTo>
                  <a:cubicBezTo>
                    <a:pt x="155" y="100"/>
                    <a:pt x="142" y="98"/>
                    <a:pt x="129" y="98"/>
                  </a:cubicBezTo>
                  <a:cubicBezTo>
                    <a:pt x="41" y="98"/>
                    <a:pt x="0" y="228"/>
                    <a:pt x="100" y="288"/>
                  </a:cubicBezTo>
                  <a:cubicBezTo>
                    <a:pt x="169" y="311"/>
                    <a:pt x="237" y="357"/>
                    <a:pt x="306" y="402"/>
                  </a:cubicBezTo>
                  <a:cubicBezTo>
                    <a:pt x="397" y="448"/>
                    <a:pt x="488" y="471"/>
                    <a:pt x="580" y="494"/>
                  </a:cubicBezTo>
                  <a:cubicBezTo>
                    <a:pt x="762" y="539"/>
                    <a:pt x="945" y="562"/>
                    <a:pt x="1127" y="585"/>
                  </a:cubicBezTo>
                  <a:cubicBezTo>
                    <a:pt x="1210" y="590"/>
                    <a:pt x="1293" y="593"/>
                    <a:pt x="1377" y="593"/>
                  </a:cubicBezTo>
                  <a:cubicBezTo>
                    <a:pt x="1666" y="593"/>
                    <a:pt x="1963" y="559"/>
                    <a:pt x="2246" y="471"/>
                  </a:cubicBezTo>
                  <a:cubicBezTo>
                    <a:pt x="2337" y="448"/>
                    <a:pt x="2406" y="402"/>
                    <a:pt x="2474" y="357"/>
                  </a:cubicBezTo>
                  <a:cubicBezTo>
                    <a:pt x="2543" y="311"/>
                    <a:pt x="2634" y="265"/>
                    <a:pt x="2680" y="197"/>
                  </a:cubicBezTo>
                  <a:cubicBezTo>
                    <a:pt x="2702" y="151"/>
                    <a:pt x="2725" y="106"/>
                    <a:pt x="2680" y="60"/>
                  </a:cubicBezTo>
                  <a:cubicBezTo>
                    <a:pt x="2651" y="17"/>
                    <a:pt x="2603" y="1"/>
                    <a:pt x="2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1563125" y="4306050"/>
              <a:ext cx="23600" cy="72850"/>
            </a:xfrm>
            <a:custGeom>
              <a:avLst/>
              <a:gdLst/>
              <a:ahLst/>
              <a:cxnLst/>
              <a:rect l="l" t="t" r="r" b="b"/>
              <a:pathLst>
                <a:path w="944" h="2914" extrusionOk="0">
                  <a:moveTo>
                    <a:pt x="797" y="1"/>
                  </a:moveTo>
                  <a:cubicBezTo>
                    <a:pt x="759" y="1"/>
                    <a:pt x="724" y="21"/>
                    <a:pt x="708" y="68"/>
                  </a:cubicBezTo>
                  <a:cubicBezTo>
                    <a:pt x="525" y="525"/>
                    <a:pt x="366" y="981"/>
                    <a:pt x="251" y="1461"/>
                  </a:cubicBezTo>
                  <a:cubicBezTo>
                    <a:pt x="183" y="1712"/>
                    <a:pt x="137" y="1963"/>
                    <a:pt x="114" y="2191"/>
                  </a:cubicBezTo>
                  <a:cubicBezTo>
                    <a:pt x="92" y="2397"/>
                    <a:pt x="0" y="2739"/>
                    <a:pt x="160" y="2876"/>
                  </a:cubicBezTo>
                  <a:cubicBezTo>
                    <a:pt x="187" y="2903"/>
                    <a:pt x="214" y="2914"/>
                    <a:pt x="245" y="2914"/>
                  </a:cubicBezTo>
                  <a:cubicBezTo>
                    <a:pt x="267" y="2914"/>
                    <a:pt x="292" y="2908"/>
                    <a:pt x="320" y="2899"/>
                  </a:cubicBezTo>
                  <a:cubicBezTo>
                    <a:pt x="503" y="2785"/>
                    <a:pt x="457" y="2442"/>
                    <a:pt x="480" y="2260"/>
                  </a:cubicBezTo>
                  <a:cubicBezTo>
                    <a:pt x="480" y="2009"/>
                    <a:pt x="525" y="1780"/>
                    <a:pt x="548" y="1552"/>
                  </a:cubicBezTo>
                  <a:cubicBezTo>
                    <a:pt x="639" y="1073"/>
                    <a:pt x="754" y="616"/>
                    <a:pt x="913" y="160"/>
                  </a:cubicBezTo>
                  <a:cubicBezTo>
                    <a:pt x="943" y="70"/>
                    <a:pt x="866" y="1"/>
                    <a:pt x="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1555900" y="4323450"/>
              <a:ext cx="42525" cy="43175"/>
            </a:xfrm>
            <a:custGeom>
              <a:avLst/>
              <a:gdLst/>
              <a:ahLst/>
              <a:cxnLst/>
              <a:rect l="l" t="t" r="r" b="b"/>
              <a:pathLst>
                <a:path w="1701" h="1727" extrusionOk="0">
                  <a:moveTo>
                    <a:pt x="1512" y="0"/>
                  </a:moveTo>
                  <a:cubicBezTo>
                    <a:pt x="1473" y="0"/>
                    <a:pt x="1435" y="17"/>
                    <a:pt x="1408" y="57"/>
                  </a:cubicBezTo>
                  <a:cubicBezTo>
                    <a:pt x="1248" y="354"/>
                    <a:pt x="1020" y="628"/>
                    <a:pt x="792" y="879"/>
                  </a:cubicBezTo>
                  <a:cubicBezTo>
                    <a:pt x="677" y="1016"/>
                    <a:pt x="540" y="1130"/>
                    <a:pt x="403" y="1221"/>
                  </a:cubicBezTo>
                  <a:cubicBezTo>
                    <a:pt x="289" y="1335"/>
                    <a:pt x="152" y="1472"/>
                    <a:pt x="61" y="1609"/>
                  </a:cubicBezTo>
                  <a:cubicBezTo>
                    <a:pt x="0" y="1650"/>
                    <a:pt x="66" y="1727"/>
                    <a:pt x="130" y="1727"/>
                  </a:cubicBezTo>
                  <a:cubicBezTo>
                    <a:pt x="137" y="1727"/>
                    <a:pt x="145" y="1726"/>
                    <a:pt x="152" y="1723"/>
                  </a:cubicBezTo>
                  <a:cubicBezTo>
                    <a:pt x="495" y="1655"/>
                    <a:pt x="792" y="1335"/>
                    <a:pt x="1020" y="1084"/>
                  </a:cubicBezTo>
                  <a:cubicBezTo>
                    <a:pt x="1248" y="810"/>
                    <a:pt x="1476" y="514"/>
                    <a:pt x="1636" y="194"/>
                  </a:cubicBezTo>
                  <a:cubicBezTo>
                    <a:pt x="1701" y="97"/>
                    <a:pt x="1605" y="0"/>
                    <a:pt x="1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1546450" y="4319450"/>
              <a:ext cx="57200" cy="65450"/>
            </a:xfrm>
            <a:custGeom>
              <a:avLst/>
              <a:gdLst/>
              <a:ahLst/>
              <a:cxnLst/>
              <a:rect l="l" t="t" r="r" b="b"/>
              <a:pathLst>
                <a:path w="2288" h="2618" extrusionOk="0">
                  <a:moveTo>
                    <a:pt x="154" y="1"/>
                  </a:moveTo>
                  <a:cubicBezTo>
                    <a:pt x="75" y="1"/>
                    <a:pt x="0" y="81"/>
                    <a:pt x="51" y="149"/>
                  </a:cubicBezTo>
                  <a:cubicBezTo>
                    <a:pt x="393" y="582"/>
                    <a:pt x="713" y="1016"/>
                    <a:pt x="1055" y="1450"/>
                  </a:cubicBezTo>
                  <a:cubicBezTo>
                    <a:pt x="1238" y="1655"/>
                    <a:pt x="1398" y="1861"/>
                    <a:pt x="1580" y="2066"/>
                  </a:cubicBezTo>
                  <a:cubicBezTo>
                    <a:pt x="1717" y="2249"/>
                    <a:pt x="1900" y="2523"/>
                    <a:pt x="2151" y="2614"/>
                  </a:cubicBezTo>
                  <a:cubicBezTo>
                    <a:pt x="2161" y="2616"/>
                    <a:pt x="2170" y="2617"/>
                    <a:pt x="2179" y="2617"/>
                  </a:cubicBezTo>
                  <a:cubicBezTo>
                    <a:pt x="2252" y="2617"/>
                    <a:pt x="2288" y="2538"/>
                    <a:pt x="2288" y="2477"/>
                  </a:cubicBezTo>
                  <a:cubicBezTo>
                    <a:pt x="2265" y="2340"/>
                    <a:pt x="2174" y="2249"/>
                    <a:pt x="2105" y="2134"/>
                  </a:cubicBezTo>
                  <a:cubicBezTo>
                    <a:pt x="2014" y="2020"/>
                    <a:pt x="1946" y="1929"/>
                    <a:pt x="1854" y="1815"/>
                  </a:cubicBezTo>
                  <a:lnTo>
                    <a:pt x="1329" y="1221"/>
                  </a:lnTo>
                  <a:cubicBezTo>
                    <a:pt x="964" y="811"/>
                    <a:pt x="599" y="423"/>
                    <a:pt x="234" y="35"/>
                  </a:cubicBezTo>
                  <a:cubicBezTo>
                    <a:pt x="210" y="11"/>
                    <a:pt x="182" y="1"/>
                    <a:pt x="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1488225" y="4259375"/>
              <a:ext cx="146825" cy="148875"/>
            </a:xfrm>
            <a:custGeom>
              <a:avLst/>
              <a:gdLst/>
              <a:ahLst/>
              <a:cxnLst/>
              <a:rect l="l" t="t" r="r" b="b"/>
              <a:pathLst>
                <a:path w="5873" h="5955" extrusionOk="0">
                  <a:moveTo>
                    <a:pt x="3341" y="1"/>
                  </a:moveTo>
                  <a:cubicBezTo>
                    <a:pt x="3015" y="1"/>
                    <a:pt x="2681" y="67"/>
                    <a:pt x="2357" y="201"/>
                  </a:cubicBezTo>
                  <a:cubicBezTo>
                    <a:pt x="965" y="771"/>
                    <a:pt x="371" y="2232"/>
                    <a:pt x="29" y="3602"/>
                  </a:cubicBezTo>
                  <a:cubicBezTo>
                    <a:pt x="1" y="3743"/>
                    <a:pt x="121" y="3840"/>
                    <a:pt x="227" y="3840"/>
                  </a:cubicBezTo>
                  <a:cubicBezTo>
                    <a:pt x="293" y="3840"/>
                    <a:pt x="354" y="3803"/>
                    <a:pt x="371" y="3716"/>
                  </a:cubicBezTo>
                  <a:cubicBezTo>
                    <a:pt x="645" y="2666"/>
                    <a:pt x="1033" y="1502"/>
                    <a:pt x="1946" y="840"/>
                  </a:cubicBezTo>
                  <a:cubicBezTo>
                    <a:pt x="2358" y="549"/>
                    <a:pt x="2872" y="361"/>
                    <a:pt x="3373" y="361"/>
                  </a:cubicBezTo>
                  <a:cubicBezTo>
                    <a:pt x="3817" y="361"/>
                    <a:pt x="4251" y="509"/>
                    <a:pt x="4594" y="863"/>
                  </a:cubicBezTo>
                  <a:cubicBezTo>
                    <a:pt x="5872" y="2141"/>
                    <a:pt x="5256" y="4766"/>
                    <a:pt x="3590" y="5428"/>
                  </a:cubicBezTo>
                  <a:cubicBezTo>
                    <a:pt x="3380" y="5513"/>
                    <a:pt x="3167" y="5555"/>
                    <a:pt x="2956" y="5555"/>
                  </a:cubicBezTo>
                  <a:cubicBezTo>
                    <a:pt x="2662" y="5555"/>
                    <a:pt x="2372" y="5473"/>
                    <a:pt x="2106" y="5314"/>
                  </a:cubicBezTo>
                  <a:cubicBezTo>
                    <a:pt x="1650" y="5040"/>
                    <a:pt x="1307" y="4560"/>
                    <a:pt x="1376" y="4013"/>
                  </a:cubicBezTo>
                  <a:cubicBezTo>
                    <a:pt x="1403" y="3876"/>
                    <a:pt x="1292" y="3789"/>
                    <a:pt x="1194" y="3789"/>
                  </a:cubicBezTo>
                  <a:cubicBezTo>
                    <a:pt x="1127" y="3789"/>
                    <a:pt x="1065" y="3829"/>
                    <a:pt x="1056" y="3921"/>
                  </a:cubicBezTo>
                  <a:cubicBezTo>
                    <a:pt x="874" y="5017"/>
                    <a:pt x="1878" y="5930"/>
                    <a:pt x="2928" y="5953"/>
                  </a:cubicBezTo>
                  <a:cubicBezTo>
                    <a:pt x="2953" y="5954"/>
                    <a:pt x="2979" y="5954"/>
                    <a:pt x="3004" y="5954"/>
                  </a:cubicBezTo>
                  <a:cubicBezTo>
                    <a:pt x="4133" y="5954"/>
                    <a:pt x="5037" y="4972"/>
                    <a:pt x="5439" y="3990"/>
                  </a:cubicBezTo>
                  <a:cubicBezTo>
                    <a:pt x="5804" y="3054"/>
                    <a:pt x="5758" y="1867"/>
                    <a:pt x="5210" y="1000"/>
                  </a:cubicBezTo>
                  <a:cubicBezTo>
                    <a:pt x="4768" y="336"/>
                    <a:pt x="4074" y="1"/>
                    <a:pt x="3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2286125" y="4422275"/>
              <a:ext cx="16000" cy="81550"/>
            </a:xfrm>
            <a:custGeom>
              <a:avLst/>
              <a:gdLst/>
              <a:ahLst/>
              <a:cxnLst/>
              <a:rect l="l" t="t" r="r" b="b"/>
              <a:pathLst>
                <a:path w="640" h="3262" extrusionOk="0">
                  <a:moveTo>
                    <a:pt x="131" y="1"/>
                  </a:moveTo>
                  <a:cubicBezTo>
                    <a:pt x="78" y="1"/>
                    <a:pt x="23" y="36"/>
                    <a:pt x="23" y="99"/>
                  </a:cubicBezTo>
                  <a:cubicBezTo>
                    <a:pt x="0" y="601"/>
                    <a:pt x="46" y="1126"/>
                    <a:pt x="91" y="1605"/>
                  </a:cubicBezTo>
                  <a:cubicBezTo>
                    <a:pt x="137" y="2107"/>
                    <a:pt x="160" y="2609"/>
                    <a:pt x="251" y="3112"/>
                  </a:cubicBezTo>
                  <a:cubicBezTo>
                    <a:pt x="272" y="3214"/>
                    <a:pt x="352" y="3262"/>
                    <a:pt x="435" y="3262"/>
                  </a:cubicBezTo>
                  <a:cubicBezTo>
                    <a:pt x="536" y="3262"/>
                    <a:pt x="639" y="3191"/>
                    <a:pt x="639" y="3066"/>
                  </a:cubicBezTo>
                  <a:cubicBezTo>
                    <a:pt x="639" y="2564"/>
                    <a:pt x="548" y="2062"/>
                    <a:pt x="479" y="1559"/>
                  </a:cubicBezTo>
                  <a:cubicBezTo>
                    <a:pt x="411" y="1057"/>
                    <a:pt x="365" y="555"/>
                    <a:pt x="228" y="76"/>
                  </a:cubicBezTo>
                  <a:cubicBezTo>
                    <a:pt x="218" y="24"/>
                    <a:pt x="175" y="1"/>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2273000" y="4422350"/>
              <a:ext cx="46200" cy="45875"/>
            </a:xfrm>
            <a:custGeom>
              <a:avLst/>
              <a:gdLst/>
              <a:ahLst/>
              <a:cxnLst/>
              <a:rect l="l" t="t" r="r" b="b"/>
              <a:pathLst>
                <a:path w="1848" h="1835" extrusionOk="0">
                  <a:moveTo>
                    <a:pt x="880" y="1"/>
                  </a:moveTo>
                  <a:cubicBezTo>
                    <a:pt x="853" y="1"/>
                    <a:pt x="826" y="2"/>
                    <a:pt x="799" y="4"/>
                  </a:cubicBezTo>
                  <a:cubicBezTo>
                    <a:pt x="502" y="27"/>
                    <a:pt x="228" y="141"/>
                    <a:pt x="69" y="392"/>
                  </a:cubicBezTo>
                  <a:cubicBezTo>
                    <a:pt x="0" y="477"/>
                    <a:pt x="72" y="562"/>
                    <a:pt x="151" y="562"/>
                  </a:cubicBezTo>
                  <a:cubicBezTo>
                    <a:pt x="177" y="562"/>
                    <a:pt x="205" y="553"/>
                    <a:pt x="228" y="529"/>
                  </a:cubicBezTo>
                  <a:cubicBezTo>
                    <a:pt x="297" y="484"/>
                    <a:pt x="388" y="438"/>
                    <a:pt x="457" y="392"/>
                  </a:cubicBezTo>
                  <a:cubicBezTo>
                    <a:pt x="502" y="392"/>
                    <a:pt x="548" y="369"/>
                    <a:pt x="594" y="347"/>
                  </a:cubicBezTo>
                  <a:lnTo>
                    <a:pt x="662" y="347"/>
                  </a:lnTo>
                  <a:cubicBezTo>
                    <a:pt x="685" y="324"/>
                    <a:pt x="685" y="324"/>
                    <a:pt x="708" y="324"/>
                  </a:cubicBezTo>
                  <a:lnTo>
                    <a:pt x="913" y="324"/>
                  </a:lnTo>
                  <a:cubicBezTo>
                    <a:pt x="936" y="335"/>
                    <a:pt x="930" y="335"/>
                    <a:pt x="924" y="335"/>
                  </a:cubicBezTo>
                  <a:cubicBezTo>
                    <a:pt x="919" y="335"/>
                    <a:pt x="913" y="335"/>
                    <a:pt x="936" y="347"/>
                  </a:cubicBezTo>
                  <a:lnTo>
                    <a:pt x="982" y="347"/>
                  </a:lnTo>
                  <a:cubicBezTo>
                    <a:pt x="1027" y="347"/>
                    <a:pt x="1073" y="369"/>
                    <a:pt x="1118" y="392"/>
                  </a:cubicBezTo>
                  <a:cubicBezTo>
                    <a:pt x="1118" y="392"/>
                    <a:pt x="1139" y="402"/>
                    <a:pt x="1146" y="402"/>
                  </a:cubicBezTo>
                  <a:cubicBezTo>
                    <a:pt x="1149" y="402"/>
                    <a:pt x="1149" y="400"/>
                    <a:pt x="1141" y="392"/>
                  </a:cubicBezTo>
                  <a:lnTo>
                    <a:pt x="1141" y="392"/>
                  </a:lnTo>
                  <a:cubicBezTo>
                    <a:pt x="1164" y="415"/>
                    <a:pt x="1187" y="415"/>
                    <a:pt x="1210" y="438"/>
                  </a:cubicBezTo>
                  <a:cubicBezTo>
                    <a:pt x="1233" y="438"/>
                    <a:pt x="1255" y="461"/>
                    <a:pt x="1278" y="461"/>
                  </a:cubicBezTo>
                  <a:cubicBezTo>
                    <a:pt x="1278" y="484"/>
                    <a:pt x="1301" y="484"/>
                    <a:pt x="1301" y="484"/>
                  </a:cubicBezTo>
                  <a:cubicBezTo>
                    <a:pt x="1324" y="506"/>
                    <a:pt x="1347" y="529"/>
                    <a:pt x="1370" y="529"/>
                  </a:cubicBezTo>
                  <a:cubicBezTo>
                    <a:pt x="1370" y="548"/>
                    <a:pt x="1399" y="581"/>
                    <a:pt x="1399" y="581"/>
                  </a:cubicBezTo>
                  <a:cubicBezTo>
                    <a:pt x="1399" y="581"/>
                    <a:pt x="1397" y="579"/>
                    <a:pt x="1392" y="575"/>
                  </a:cubicBezTo>
                  <a:lnTo>
                    <a:pt x="1392" y="575"/>
                  </a:lnTo>
                  <a:cubicBezTo>
                    <a:pt x="1415" y="598"/>
                    <a:pt x="1438" y="666"/>
                    <a:pt x="1461" y="689"/>
                  </a:cubicBezTo>
                  <a:cubicBezTo>
                    <a:pt x="1461" y="689"/>
                    <a:pt x="1461" y="735"/>
                    <a:pt x="1484" y="758"/>
                  </a:cubicBezTo>
                  <a:cubicBezTo>
                    <a:pt x="1484" y="758"/>
                    <a:pt x="1484" y="780"/>
                    <a:pt x="1484" y="780"/>
                  </a:cubicBezTo>
                  <a:cubicBezTo>
                    <a:pt x="1484" y="797"/>
                    <a:pt x="1484" y="802"/>
                    <a:pt x="1484" y="802"/>
                  </a:cubicBezTo>
                  <a:cubicBezTo>
                    <a:pt x="1484" y="802"/>
                    <a:pt x="1484" y="803"/>
                    <a:pt x="1484" y="803"/>
                  </a:cubicBezTo>
                  <a:cubicBezTo>
                    <a:pt x="1507" y="986"/>
                    <a:pt x="1438" y="1168"/>
                    <a:pt x="1301" y="1305"/>
                  </a:cubicBezTo>
                  <a:cubicBezTo>
                    <a:pt x="1301" y="1328"/>
                    <a:pt x="1278" y="1351"/>
                    <a:pt x="1255" y="1351"/>
                  </a:cubicBezTo>
                  <a:cubicBezTo>
                    <a:pt x="1233" y="1374"/>
                    <a:pt x="1233" y="1374"/>
                    <a:pt x="1233" y="1374"/>
                  </a:cubicBezTo>
                  <a:cubicBezTo>
                    <a:pt x="1221" y="1385"/>
                    <a:pt x="1221" y="1385"/>
                    <a:pt x="1221" y="1385"/>
                  </a:cubicBezTo>
                  <a:cubicBezTo>
                    <a:pt x="1221" y="1385"/>
                    <a:pt x="1221" y="1385"/>
                    <a:pt x="1210" y="1397"/>
                  </a:cubicBezTo>
                  <a:cubicBezTo>
                    <a:pt x="1187" y="1419"/>
                    <a:pt x="1164" y="1419"/>
                    <a:pt x="1141" y="1442"/>
                  </a:cubicBezTo>
                  <a:cubicBezTo>
                    <a:pt x="1118" y="1442"/>
                    <a:pt x="1118" y="1442"/>
                    <a:pt x="1096" y="1465"/>
                  </a:cubicBezTo>
                  <a:cubicBezTo>
                    <a:pt x="1086" y="1470"/>
                    <a:pt x="1082" y="1472"/>
                    <a:pt x="1082" y="1472"/>
                  </a:cubicBezTo>
                  <a:cubicBezTo>
                    <a:pt x="1082" y="1472"/>
                    <a:pt x="1106" y="1459"/>
                    <a:pt x="1098" y="1459"/>
                  </a:cubicBezTo>
                  <a:cubicBezTo>
                    <a:pt x="1095" y="1459"/>
                    <a:pt x="1087" y="1460"/>
                    <a:pt x="1073" y="1465"/>
                  </a:cubicBezTo>
                  <a:cubicBezTo>
                    <a:pt x="1019" y="1492"/>
                    <a:pt x="966" y="1503"/>
                    <a:pt x="912" y="1503"/>
                  </a:cubicBezTo>
                  <a:cubicBezTo>
                    <a:pt x="875" y="1503"/>
                    <a:pt x="837" y="1497"/>
                    <a:pt x="799" y="1488"/>
                  </a:cubicBezTo>
                  <a:cubicBezTo>
                    <a:pt x="708" y="1488"/>
                    <a:pt x="639" y="1511"/>
                    <a:pt x="616" y="1602"/>
                  </a:cubicBezTo>
                  <a:cubicBezTo>
                    <a:pt x="594" y="1693"/>
                    <a:pt x="639" y="1739"/>
                    <a:pt x="708" y="1785"/>
                  </a:cubicBezTo>
                  <a:cubicBezTo>
                    <a:pt x="794" y="1819"/>
                    <a:pt x="879" y="1835"/>
                    <a:pt x="962" y="1835"/>
                  </a:cubicBezTo>
                  <a:cubicBezTo>
                    <a:pt x="1426" y="1835"/>
                    <a:pt x="1807" y="1340"/>
                    <a:pt x="1826" y="894"/>
                  </a:cubicBezTo>
                  <a:cubicBezTo>
                    <a:pt x="1848" y="376"/>
                    <a:pt x="1358" y="1"/>
                    <a:pt x="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2336900" y="4458325"/>
              <a:ext cx="16575" cy="32200"/>
            </a:xfrm>
            <a:custGeom>
              <a:avLst/>
              <a:gdLst/>
              <a:ahLst/>
              <a:cxnLst/>
              <a:rect l="l" t="t" r="r" b="b"/>
              <a:pathLst>
                <a:path w="663" h="1288" extrusionOk="0">
                  <a:moveTo>
                    <a:pt x="464" y="0"/>
                  </a:moveTo>
                  <a:cubicBezTo>
                    <a:pt x="429" y="0"/>
                    <a:pt x="395" y="14"/>
                    <a:pt x="366" y="49"/>
                  </a:cubicBezTo>
                  <a:cubicBezTo>
                    <a:pt x="252" y="186"/>
                    <a:pt x="137" y="368"/>
                    <a:pt x="69" y="551"/>
                  </a:cubicBezTo>
                  <a:cubicBezTo>
                    <a:pt x="46" y="665"/>
                    <a:pt x="23" y="757"/>
                    <a:pt x="23" y="848"/>
                  </a:cubicBezTo>
                  <a:cubicBezTo>
                    <a:pt x="0" y="962"/>
                    <a:pt x="0" y="1099"/>
                    <a:pt x="69" y="1190"/>
                  </a:cubicBezTo>
                  <a:cubicBezTo>
                    <a:pt x="107" y="1247"/>
                    <a:pt x="144" y="1287"/>
                    <a:pt x="207" y="1287"/>
                  </a:cubicBezTo>
                  <a:cubicBezTo>
                    <a:pt x="221" y="1287"/>
                    <a:pt x="235" y="1286"/>
                    <a:pt x="252" y="1281"/>
                  </a:cubicBezTo>
                  <a:cubicBezTo>
                    <a:pt x="320" y="1281"/>
                    <a:pt x="389" y="1236"/>
                    <a:pt x="411" y="1145"/>
                  </a:cubicBezTo>
                  <a:cubicBezTo>
                    <a:pt x="434" y="1053"/>
                    <a:pt x="411" y="962"/>
                    <a:pt x="411" y="871"/>
                  </a:cubicBezTo>
                  <a:cubicBezTo>
                    <a:pt x="411" y="825"/>
                    <a:pt x="411" y="779"/>
                    <a:pt x="411" y="734"/>
                  </a:cubicBezTo>
                  <a:cubicBezTo>
                    <a:pt x="411" y="734"/>
                    <a:pt x="411" y="722"/>
                    <a:pt x="411" y="711"/>
                  </a:cubicBezTo>
                  <a:cubicBezTo>
                    <a:pt x="411" y="688"/>
                    <a:pt x="411" y="665"/>
                    <a:pt x="411" y="642"/>
                  </a:cubicBezTo>
                  <a:cubicBezTo>
                    <a:pt x="434" y="574"/>
                    <a:pt x="457" y="483"/>
                    <a:pt x="480" y="414"/>
                  </a:cubicBezTo>
                  <a:cubicBezTo>
                    <a:pt x="480" y="419"/>
                    <a:pt x="481" y="421"/>
                    <a:pt x="482" y="421"/>
                  </a:cubicBezTo>
                  <a:cubicBezTo>
                    <a:pt x="488" y="421"/>
                    <a:pt x="503" y="391"/>
                    <a:pt x="503" y="391"/>
                  </a:cubicBezTo>
                  <a:cubicBezTo>
                    <a:pt x="503" y="368"/>
                    <a:pt x="525" y="346"/>
                    <a:pt x="525" y="323"/>
                  </a:cubicBezTo>
                  <a:cubicBezTo>
                    <a:pt x="548" y="277"/>
                    <a:pt x="571" y="254"/>
                    <a:pt x="594" y="209"/>
                  </a:cubicBezTo>
                  <a:cubicBezTo>
                    <a:pt x="662" y="123"/>
                    <a:pt x="565" y="0"/>
                    <a:pt x="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1617825" y="4589600"/>
              <a:ext cx="574125" cy="260025"/>
            </a:xfrm>
            <a:custGeom>
              <a:avLst/>
              <a:gdLst/>
              <a:ahLst/>
              <a:cxnLst/>
              <a:rect l="l" t="t" r="r" b="b"/>
              <a:pathLst>
                <a:path w="22965" h="10401" extrusionOk="0">
                  <a:moveTo>
                    <a:pt x="6170" y="1"/>
                  </a:moveTo>
                  <a:cubicBezTo>
                    <a:pt x="4145" y="1"/>
                    <a:pt x="2123" y="299"/>
                    <a:pt x="186" y="915"/>
                  </a:cubicBezTo>
                  <a:cubicBezTo>
                    <a:pt x="0" y="977"/>
                    <a:pt x="57" y="1244"/>
                    <a:pt x="222" y="1244"/>
                  </a:cubicBezTo>
                  <a:cubicBezTo>
                    <a:pt x="239" y="1244"/>
                    <a:pt x="258" y="1241"/>
                    <a:pt x="277" y="1235"/>
                  </a:cubicBezTo>
                  <a:cubicBezTo>
                    <a:pt x="2092" y="689"/>
                    <a:pt x="3981" y="415"/>
                    <a:pt x="5870" y="415"/>
                  </a:cubicBezTo>
                  <a:cubicBezTo>
                    <a:pt x="7616" y="415"/>
                    <a:pt x="9363" y="649"/>
                    <a:pt x="11051" y="1121"/>
                  </a:cubicBezTo>
                  <a:cubicBezTo>
                    <a:pt x="14178" y="2011"/>
                    <a:pt x="17077" y="3723"/>
                    <a:pt x="19359" y="6028"/>
                  </a:cubicBezTo>
                  <a:cubicBezTo>
                    <a:pt x="19999" y="6667"/>
                    <a:pt x="20569" y="7352"/>
                    <a:pt x="21117" y="8059"/>
                  </a:cubicBezTo>
                  <a:cubicBezTo>
                    <a:pt x="21368" y="8425"/>
                    <a:pt x="21619" y="8790"/>
                    <a:pt x="21870" y="9155"/>
                  </a:cubicBezTo>
                  <a:cubicBezTo>
                    <a:pt x="22121" y="9543"/>
                    <a:pt x="22327" y="9954"/>
                    <a:pt x="22578" y="10319"/>
                  </a:cubicBezTo>
                  <a:cubicBezTo>
                    <a:pt x="22618" y="10375"/>
                    <a:pt x="22681" y="10400"/>
                    <a:pt x="22742" y="10400"/>
                  </a:cubicBezTo>
                  <a:cubicBezTo>
                    <a:pt x="22856" y="10400"/>
                    <a:pt x="22965" y="10315"/>
                    <a:pt x="22920" y="10182"/>
                  </a:cubicBezTo>
                  <a:cubicBezTo>
                    <a:pt x="22623" y="9452"/>
                    <a:pt x="22121" y="8767"/>
                    <a:pt x="21665" y="8128"/>
                  </a:cubicBezTo>
                  <a:cubicBezTo>
                    <a:pt x="21185" y="7466"/>
                    <a:pt x="20683" y="6827"/>
                    <a:pt x="20136" y="6211"/>
                  </a:cubicBezTo>
                  <a:cubicBezTo>
                    <a:pt x="19017" y="5001"/>
                    <a:pt x="17762" y="3951"/>
                    <a:pt x="16392" y="3061"/>
                  </a:cubicBezTo>
                  <a:cubicBezTo>
                    <a:pt x="13425" y="1121"/>
                    <a:pt x="9933" y="71"/>
                    <a:pt x="6395" y="2"/>
                  </a:cubicBezTo>
                  <a:cubicBezTo>
                    <a:pt x="6320" y="1"/>
                    <a:pt x="6245" y="1"/>
                    <a:pt x="6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2204975" y="4733600"/>
              <a:ext cx="46925" cy="79800"/>
            </a:xfrm>
            <a:custGeom>
              <a:avLst/>
              <a:gdLst/>
              <a:ahLst/>
              <a:cxnLst/>
              <a:rect l="l" t="t" r="r" b="b"/>
              <a:pathLst>
                <a:path w="1877" h="3192" extrusionOk="0">
                  <a:moveTo>
                    <a:pt x="1407" y="803"/>
                  </a:moveTo>
                  <a:cubicBezTo>
                    <a:pt x="1436" y="988"/>
                    <a:pt x="1384" y="1186"/>
                    <a:pt x="1237" y="1318"/>
                  </a:cubicBezTo>
                  <a:cubicBezTo>
                    <a:pt x="1197" y="1355"/>
                    <a:pt x="1153" y="1384"/>
                    <a:pt x="1108" y="1405"/>
                  </a:cubicBezTo>
                  <a:lnTo>
                    <a:pt x="1108" y="1405"/>
                  </a:lnTo>
                  <a:cubicBezTo>
                    <a:pt x="1183" y="1196"/>
                    <a:pt x="1282" y="995"/>
                    <a:pt x="1407" y="803"/>
                  </a:cubicBezTo>
                  <a:close/>
                  <a:moveTo>
                    <a:pt x="164" y="1"/>
                  </a:moveTo>
                  <a:cubicBezTo>
                    <a:pt x="85" y="1"/>
                    <a:pt x="1" y="69"/>
                    <a:pt x="28" y="177"/>
                  </a:cubicBezTo>
                  <a:cubicBezTo>
                    <a:pt x="99" y="552"/>
                    <a:pt x="181" y="927"/>
                    <a:pt x="263" y="1304"/>
                  </a:cubicBezTo>
                  <a:lnTo>
                    <a:pt x="263" y="1304"/>
                  </a:lnTo>
                  <a:cubicBezTo>
                    <a:pt x="200" y="1326"/>
                    <a:pt x="165" y="1402"/>
                    <a:pt x="210" y="1478"/>
                  </a:cubicBezTo>
                  <a:cubicBezTo>
                    <a:pt x="243" y="1540"/>
                    <a:pt x="285" y="1594"/>
                    <a:pt x="334" y="1638"/>
                  </a:cubicBezTo>
                  <a:lnTo>
                    <a:pt x="334" y="1638"/>
                  </a:lnTo>
                  <a:cubicBezTo>
                    <a:pt x="413" y="2005"/>
                    <a:pt x="487" y="2374"/>
                    <a:pt x="548" y="2746"/>
                  </a:cubicBezTo>
                  <a:lnTo>
                    <a:pt x="548" y="2746"/>
                  </a:lnTo>
                  <a:cubicBezTo>
                    <a:pt x="559" y="2856"/>
                    <a:pt x="575" y="2966"/>
                    <a:pt x="598" y="3075"/>
                  </a:cubicBezTo>
                  <a:cubicBezTo>
                    <a:pt x="618" y="3156"/>
                    <a:pt x="691" y="3192"/>
                    <a:pt x="764" y="3192"/>
                  </a:cubicBezTo>
                  <a:cubicBezTo>
                    <a:pt x="858" y="3192"/>
                    <a:pt x="953" y="3132"/>
                    <a:pt x="941" y="3030"/>
                  </a:cubicBezTo>
                  <a:cubicBezTo>
                    <a:pt x="939" y="3015"/>
                    <a:pt x="938" y="3000"/>
                    <a:pt x="936" y="2985"/>
                  </a:cubicBezTo>
                  <a:lnTo>
                    <a:pt x="936" y="2985"/>
                  </a:lnTo>
                  <a:cubicBezTo>
                    <a:pt x="938" y="2985"/>
                    <a:pt x="939" y="2984"/>
                    <a:pt x="941" y="2984"/>
                  </a:cubicBezTo>
                  <a:cubicBezTo>
                    <a:pt x="938" y="2977"/>
                    <a:pt x="936" y="2969"/>
                    <a:pt x="934" y="2961"/>
                  </a:cubicBezTo>
                  <a:lnTo>
                    <a:pt x="934" y="2961"/>
                  </a:lnTo>
                  <a:cubicBezTo>
                    <a:pt x="899" y="2564"/>
                    <a:pt x="915" y="2171"/>
                    <a:pt x="997" y="1796"/>
                  </a:cubicBezTo>
                  <a:lnTo>
                    <a:pt x="997" y="1796"/>
                  </a:lnTo>
                  <a:cubicBezTo>
                    <a:pt x="1169" y="1768"/>
                    <a:pt x="1336" y="1697"/>
                    <a:pt x="1466" y="1592"/>
                  </a:cubicBezTo>
                  <a:cubicBezTo>
                    <a:pt x="1808" y="1295"/>
                    <a:pt x="1877" y="724"/>
                    <a:pt x="1603" y="336"/>
                  </a:cubicBezTo>
                  <a:cubicBezTo>
                    <a:pt x="1574" y="280"/>
                    <a:pt x="1503" y="241"/>
                    <a:pt x="1436" y="241"/>
                  </a:cubicBezTo>
                  <a:cubicBezTo>
                    <a:pt x="1394" y="241"/>
                    <a:pt x="1355" y="256"/>
                    <a:pt x="1329" y="291"/>
                  </a:cubicBezTo>
                  <a:cubicBezTo>
                    <a:pt x="1045" y="625"/>
                    <a:pt x="829" y="1018"/>
                    <a:pt x="694" y="1437"/>
                  </a:cubicBezTo>
                  <a:lnTo>
                    <a:pt x="694" y="1437"/>
                  </a:lnTo>
                  <a:cubicBezTo>
                    <a:pt x="646" y="1427"/>
                    <a:pt x="598" y="1413"/>
                    <a:pt x="551" y="1396"/>
                  </a:cubicBezTo>
                  <a:lnTo>
                    <a:pt x="551" y="1396"/>
                  </a:lnTo>
                  <a:cubicBezTo>
                    <a:pt x="458" y="967"/>
                    <a:pt x="371" y="537"/>
                    <a:pt x="279" y="108"/>
                  </a:cubicBezTo>
                  <a:cubicBezTo>
                    <a:pt x="269" y="33"/>
                    <a:pt x="218" y="1"/>
                    <a:pt x="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2271875" y="4788900"/>
              <a:ext cx="37500" cy="39225"/>
            </a:xfrm>
            <a:custGeom>
              <a:avLst/>
              <a:gdLst/>
              <a:ahLst/>
              <a:cxnLst/>
              <a:rect l="l" t="t" r="r" b="b"/>
              <a:pathLst>
                <a:path w="1500" h="1569" extrusionOk="0">
                  <a:moveTo>
                    <a:pt x="930" y="0"/>
                  </a:moveTo>
                  <a:cubicBezTo>
                    <a:pt x="541" y="0"/>
                    <a:pt x="183" y="238"/>
                    <a:pt x="45" y="612"/>
                  </a:cubicBezTo>
                  <a:cubicBezTo>
                    <a:pt x="0" y="702"/>
                    <a:pt x="82" y="771"/>
                    <a:pt x="163" y="771"/>
                  </a:cubicBezTo>
                  <a:cubicBezTo>
                    <a:pt x="206" y="771"/>
                    <a:pt x="249" y="751"/>
                    <a:pt x="273" y="704"/>
                  </a:cubicBezTo>
                  <a:cubicBezTo>
                    <a:pt x="342" y="567"/>
                    <a:pt x="456" y="453"/>
                    <a:pt x="593" y="361"/>
                  </a:cubicBezTo>
                  <a:cubicBezTo>
                    <a:pt x="681" y="317"/>
                    <a:pt x="779" y="292"/>
                    <a:pt x="874" y="292"/>
                  </a:cubicBezTo>
                  <a:cubicBezTo>
                    <a:pt x="902" y="292"/>
                    <a:pt x="928" y="294"/>
                    <a:pt x="955" y="298"/>
                  </a:cubicBezTo>
                  <a:lnTo>
                    <a:pt x="955" y="298"/>
                  </a:lnTo>
                  <a:cubicBezTo>
                    <a:pt x="979" y="455"/>
                    <a:pt x="969" y="621"/>
                    <a:pt x="912" y="772"/>
                  </a:cubicBezTo>
                  <a:cubicBezTo>
                    <a:pt x="890" y="863"/>
                    <a:pt x="844" y="955"/>
                    <a:pt x="798" y="1023"/>
                  </a:cubicBezTo>
                  <a:cubicBezTo>
                    <a:pt x="753" y="1115"/>
                    <a:pt x="661" y="1183"/>
                    <a:pt x="593" y="1251"/>
                  </a:cubicBezTo>
                  <a:cubicBezTo>
                    <a:pt x="479" y="1343"/>
                    <a:pt x="547" y="1503"/>
                    <a:pt x="661" y="1525"/>
                  </a:cubicBezTo>
                  <a:cubicBezTo>
                    <a:pt x="733" y="1556"/>
                    <a:pt x="806" y="1569"/>
                    <a:pt x="878" y="1569"/>
                  </a:cubicBezTo>
                  <a:cubicBezTo>
                    <a:pt x="965" y="1569"/>
                    <a:pt x="1053" y="1550"/>
                    <a:pt x="1141" y="1525"/>
                  </a:cubicBezTo>
                  <a:cubicBezTo>
                    <a:pt x="1232" y="1480"/>
                    <a:pt x="1278" y="1434"/>
                    <a:pt x="1346" y="1366"/>
                  </a:cubicBezTo>
                  <a:cubicBezTo>
                    <a:pt x="1415" y="1320"/>
                    <a:pt x="1460" y="1251"/>
                    <a:pt x="1483" y="1160"/>
                  </a:cubicBezTo>
                  <a:cubicBezTo>
                    <a:pt x="1499" y="1079"/>
                    <a:pt x="1434" y="1009"/>
                    <a:pt x="1362" y="1009"/>
                  </a:cubicBezTo>
                  <a:cubicBezTo>
                    <a:pt x="1334" y="1009"/>
                    <a:pt x="1304" y="1020"/>
                    <a:pt x="1278" y="1046"/>
                  </a:cubicBezTo>
                  <a:cubicBezTo>
                    <a:pt x="1255" y="1069"/>
                    <a:pt x="1186" y="1115"/>
                    <a:pt x="1163" y="1137"/>
                  </a:cubicBezTo>
                  <a:cubicBezTo>
                    <a:pt x="1163" y="1160"/>
                    <a:pt x="1141" y="1160"/>
                    <a:pt x="1141" y="1160"/>
                  </a:cubicBezTo>
                  <a:cubicBezTo>
                    <a:pt x="1118" y="1172"/>
                    <a:pt x="1118" y="1172"/>
                    <a:pt x="1121" y="1172"/>
                  </a:cubicBezTo>
                  <a:cubicBezTo>
                    <a:pt x="1124" y="1172"/>
                    <a:pt x="1129" y="1172"/>
                    <a:pt x="1118" y="1183"/>
                  </a:cubicBezTo>
                  <a:lnTo>
                    <a:pt x="1072" y="1183"/>
                  </a:lnTo>
                  <a:cubicBezTo>
                    <a:pt x="1072" y="1183"/>
                    <a:pt x="1071" y="1183"/>
                    <a:pt x="1071" y="1184"/>
                  </a:cubicBezTo>
                  <a:lnTo>
                    <a:pt x="1071" y="1184"/>
                  </a:lnTo>
                  <a:cubicBezTo>
                    <a:pt x="1130" y="1081"/>
                    <a:pt x="1177" y="970"/>
                    <a:pt x="1209" y="863"/>
                  </a:cubicBezTo>
                  <a:cubicBezTo>
                    <a:pt x="1300" y="612"/>
                    <a:pt x="1300" y="361"/>
                    <a:pt x="1209" y="110"/>
                  </a:cubicBezTo>
                  <a:cubicBezTo>
                    <a:pt x="1209" y="65"/>
                    <a:pt x="1163" y="19"/>
                    <a:pt x="1118" y="19"/>
                  </a:cubicBezTo>
                  <a:cubicBezTo>
                    <a:pt x="1055" y="6"/>
                    <a:pt x="992"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74" name="Google Shape;2674;p40"/>
          <p:cNvPicPr preferRelativeResize="0"/>
          <p:nvPr/>
        </p:nvPicPr>
        <p:blipFill rotWithShape="1">
          <a:blip r:embed="rId3">
            <a:alphaModFix/>
          </a:blip>
          <a:srcRect/>
          <a:stretch/>
        </p:blipFill>
        <p:spPr>
          <a:xfrm>
            <a:off x="112395" y="3566544"/>
            <a:ext cx="2018200" cy="1439925"/>
          </a:xfrm>
          <a:prstGeom prst="rect">
            <a:avLst/>
          </a:prstGeom>
          <a:noFill/>
          <a:ln>
            <a:noFill/>
          </a:ln>
        </p:spPr>
      </p:pic>
      <p:pic>
        <p:nvPicPr>
          <p:cNvPr id="2675" name="Google Shape;2675;p40"/>
          <p:cNvPicPr preferRelativeResize="0"/>
          <p:nvPr/>
        </p:nvPicPr>
        <p:blipFill>
          <a:blip r:embed="rId4">
            <a:alphaModFix/>
          </a:blip>
          <a:stretch>
            <a:fillRect/>
          </a:stretch>
        </p:blipFill>
        <p:spPr>
          <a:xfrm rot="1725576">
            <a:off x="6951089" y="455520"/>
            <a:ext cx="2721022" cy="72073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602"/>
        <p:cNvGrpSpPr/>
        <p:nvPr/>
      </p:nvGrpSpPr>
      <p:grpSpPr>
        <a:xfrm>
          <a:off x="0" y="0"/>
          <a:ext cx="0" cy="0"/>
          <a:chOff x="0" y="0"/>
          <a:chExt cx="0" cy="0"/>
        </a:xfrm>
      </p:grpSpPr>
      <p:sp>
        <p:nvSpPr>
          <p:cNvPr id="2603" name="Google Shape;2603;p37"/>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graphicFrame>
        <p:nvGraphicFramePr>
          <p:cNvPr id="2604" name="Google Shape;2604;p37"/>
          <p:cNvGraphicFramePr/>
          <p:nvPr/>
        </p:nvGraphicFramePr>
        <p:xfrm>
          <a:off x="720000" y="1779575"/>
          <a:ext cx="7704000" cy="2130750"/>
        </p:xfrm>
        <a:graphic>
          <a:graphicData uri="http://schemas.openxmlformats.org/drawingml/2006/table">
            <a:tbl>
              <a:tblPr>
                <a:noFill/>
                <a:tableStyleId>{CC6C6975-0688-4E69-9C2B-116D2BA7B975}</a:tableStyleId>
              </a:tblPr>
              <a:tblGrid>
                <a:gridCol w="2791850">
                  <a:extLst>
                    <a:ext uri="{9D8B030D-6E8A-4147-A177-3AD203B41FA5}">
                      <a16:colId xmlns:a16="http://schemas.microsoft.com/office/drawing/2014/main" val="20000"/>
                    </a:ext>
                  </a:extLst>
                </a:gridCol>
                <a:gridCol w="4912150">
                  <a:extLst>
                    <a:ext uri="{9D8B030D-6E8A-4147-A177-3AD203B41FA5}">
                      <a16:colId xmlns:a16="http://schemas.microsoft.com/office/drawing/2014/main" val="20001"/>
                    </a:ext>
                  </a:extLst>
                </a:gridCol>
              </a:tblGrid>
              <a:tr h="355125">
                <a:tc>
                  <a:txBody>
                    <a:bodyPr/>
                    <a:lstStyle/>
                    <a:p>
                      <a:pPr marL="0" lvl="0" indent="0" algn="l" rtl="0">
                        <a:spcBef>
                          <a:spcPts val="0"/>
                        </a:spcBef>
                        <a:spcAft>
                          <a:spcPts val="0"/>
                        </a:spcAft>
                        <a:buNone/>
                      </a:pPr>
                      <a:r>
                        <a:rPr lang="en" sz="2000" u="sng">
                          <a:solidFill>
                            <a:schemeClr val="accent3"/>
                          </a:solidFill>
                          <a:latin typeface="Just Another Hand"/>
                          <a:ea typeface="Just Another Hand"/>
                          <a:cs typeface="Just Another Hand"/>
                          <a:sym typeface="Just Another Hand"/>
                          <a:hlinkClick r:id="rId3" action="ppaction://hlinksldjump">
                            <a:extLst>
                              <a:ext uri="{A12FA001-AC4F-418D-AE19-62706E023703}">
                                <ahyp:hlinkClr xmlns:ahyp="http://schemas.microsoft.com/office/drawing/2018/hyperlinkcolor" val="tx"/>
                              </a:ext>
                            </a:extLst>
                          </a:hlinkClick>
                        </a:rPr>
                        <a:t>Fonts</a:t>
                      </a:r>
                      <a:endParaRPr sz="2000" u="sng">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Baloo 2"/>
                          <a:ea typeface="Baloo 2"/>
                          <a:cs typeface="Baloo 2"/>
                          <a:sym typeface="Baloo 2"/>
                        </a:rPr>
                        <a:t>To view this template correctly in PowerPoint, download and install the fonts we used</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55125">
                <a:tc>
                  <a:txBody>
                    <a:bodyPr/>
                    <a:lstStyle/>
                    <a:p>
                      <a:pPr marL="0" lvl="0" indent="0" algn="l" rtl="0">
                        <a:spcBef>
                          <a:spcPts val="0"/>
                        </a:spcBef>
                        <a:spcAft>
                          <a:spcPts val="0"/>
                        </a:spcAft>
                        <a:buNone/>
                      </a:pPr>
                      <a:r>
                        <a:rPr lang="en" sz="2000" u="sng">
                          <a:solidFill>
                            <a:schemeClr val="accent3"/>
                          </a:solidFill>
                          <a:latin typeface="Just Another Hand"/>
                          <a:ea typeface="Just Another Hand"/>
                          <a:cs typeface="Just Another Hand"/>
                          <a:sym typeface="Just Another Hand"/>
                          <a:hlinkClick r:id="rId4" action="ppaction://hlinksldjump">
                            <a:extLst>
                              <a:ext uri="{A12FA001-AC4F-418D-AE19-62706E023703}">
                                <ahyp:hlinkClr xmlns:ahyp="http://schemas.microsoft.com/office/drawing/2018/hyperlinkcolor" val="tx"/>
                              </a:ext>
                            </a:extLst>
                          </a:hlinkClick>
                        </a:rPr>
                        <a:t>Used</a:t>
                      </a:r>
                      <a:r>
                        <a:rPr lang="en" sz="2000">
                          <a:solidFill>
                            <a:schemeClr val="accent3"/>
                          </a:solidFill>
                          <a:latin typeface="Just Another Hand"/>
                          <a:ea typeface="Just Another Hand"/>
                          <a:cs typeface="Just Another Hand"/>
                          <a:sym typeface="Just Another Hand"/>
                        </a:rPr>
                        <a:t> and </a:t>
                      </a:r>
                      <a:r>
                        <a:rPr lang="en" sz="2000" u="sng">
                          <a:solidFill>
                            <a:schemeClr val="accent3"/>
                          </a:solidFill>
                          <a:latin typeface="Just Another Hand"/>
                          <a:ea typeface="Just Another Hand"/>
                          <a:cs typeface="Just Another Hand"/>
                          <a:sym typeface="Just Another Hand"/>
                          <a:hlinkClick r:id="rId5" action="ppaction://hlinksldjump">
                            <a:extLst>
                              <a:ext uri="{A12FA001-AC4F-418D-AE19-62706E023703}">
                                <ahyp:hlinkClr xmlns:ahyp="http://schemas.microsoft.com/office/drawing/2018/hyperlinkcolor" val="tx"/>
                              </a:ext>
                            </a:extLst>
                          </a:hlinkClick>
                        </a:rPr>
                        <a:t>alternative resources</a:t>
                      </a:r>
                      <a:endParaRPr sz="2000" u="sng">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marR="0" lvl="0" indent="0" algn="l" rtl="0">
                        <a:lnSpc>
                          <a:spcPct val="100000"/>
                        </a:lnSpc>
                        <a:spcBef>
                          <a:spcPts val="0"/>
                        </a:spcBef>
                        <a:spcAft>
                          <a:spcPts val="1600"/>
                        </a:spcAft>
                        <a:buNone/>
                      </a:pPr>
                      <a:r>
                        <a:rPr lang="en" sz="1000">
                          <a:solidFill>
                            <a:schemeClr val="dk1"/>
                          </a:solidFill>
                          <a:latin typeface="Baloo 2"/>
                          <a:ea typeface="Baloo 2"/>
                          <a:cs typeface="Baloo 2"/>
                          <a:sym typeface="Baloo 2"/>
                        </a:rPr>
                        <a:t>An assortment of graphic resources that are suitable for use in this presentation</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55125">
                <a:tc>
                  <a:txBody>
                    <a:bodyPr/>
                    <a:lstStyle/>
                    <a:p>
                      <a:pPr marL="0" lvl="0" indent="0" algn="l" rtl="0">
                        <a:spcBef>
                          <a:spcPts val="0"/>
                        </a:spcBef>
                        <a:spcAft>
                          <a:spcPts val="0"/>
                        </a:spcAft>
                        <a:buNone/>
                      </a:pPr>
                      <a:r>
                        <a:rPr lang="en" sz="2000" u="sng">
                          <a:solidFill>
                            <a:schemeClr val="accent3"/>
                          </a:solidFill>
                          <a:latin typeface="Just Another Hand"/>
                          <a:ea typeface="Just Another Hand"/>
                          <a:cs typeface="Just Another Hand"/>
                          <a:sym typeface="Just Another Hand"/>
                          <a:hlinkClick r:id="rId6" action="ppaction://hlinksldjump">
                            <a:extLst>
                              <a:ext uri="{A12FA001-AC4F-418D-AE19-62706E023703}">
                                <ahyp:hlinkClr xmlns:ahyp="http://schemas.microsoft.com/office/drawing/2018/hyperlinkcolor" val="tx"/>
                              </a:ext>
                            </a:extLst>
                          </a:hlinkClick>
                        </a:rPr>
                        <a:t>Thanks slide</a:t>
                      </a:r>
                      <a:endParaRPr sz="2000" u="sng">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Baloo 2"/>
                          <a:ea typeface="Baloo 2"/>
                          <a:cs typeface="Baloo 2"/>
                          <a:sym typeface="Baloo 2"/>
                        </a:rPr>
                        <a:t>You must keep it so that proper credits for our design are given</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55125">
                <a:tc>
                  <a:txBody>
                    <a:bodyPr/>
                    <a:lstStyle/>
                    <a:p>
                      <a:pPr marL="0" lvl="0" indent="0" algn="l" rtl="0">
                        <a:spcBef>
                          <a:spcPts val="0"/>
                        </a:spcBef>
                        <a:spcAft>
                          <a:spcPts val="0"/>
                        </a:spcAft>
                        <a:buNone/>
                      </a:pPr>
                      <a:r>
                        <a:rPr lang="en" sz="2000" u="sng">
                          <a:solidFill>
                            <a:schemeClr val="accent3"/>
                          </a:solidFill>
                          <a:latin typeface="Just Another Hand"/>
                          <a:ea typeface="Just Another Hand"/>
                          <a:cs typeface="Just Another Hand"/>
                          <a:sym typeface="Just Another Hand"/>
                          <a:hlinkClick r:id="rId3" action="ppaction://hlinksldjump">
                            <a:extLst>
                              <a:ext uri="{A12FA001-AC4F-418D-AE19-62706E023703}">
                                <ahyp:hlinkClr xmlns:ahyp="http://schemas.microsoft.com/office/drawing/2018/hyperlinkcolor" val="tx"/>
                              </a:ext>
                            </a:extLst>
                          </a:hlinkClick>
                        </a:rPr>
                        <a:t>Colors</a:t>
                      </a:r>
                      <a:endParaRPr sz="2000" u="sng">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Baloo 2"/>
                          <a:ea typeface="Baloo 2"/>
                          <a:cs typeface="Baloo 2"/>
                          <a:sym typeface="Baloo 2"/>
                        </a:rPr>
                        <a:t>All the colors used in this presentation</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55125">
                <a:tc>
                  <a:txBody>
                    <a:bodyPr/>
                    <a:lstStyle/>
                    <a:p>
                      <a:pPr marL="0" lvl="0" indent="0" algn="l" rtl="0">
                        <a:spcBef>
                          <a:spcPts val="0"/>
                        </a:spcBef>
                        <a:spcAft>
                          <a:spcPts val="0"/>
                        </a:spcAft>
                        <a:buNone/>
                      </a:pPr>
                      <a:r>
                        <a:rPr lang="en" sz="2000" u="sng">
                          <a:solidFill>
                            <a:schemeClr val="accent3"/>
                          </a:solidFill>
                          <a:latin typeface="Just Another Hand"/>
                          <a:ea typeface="Just Another Hand"/>
                          <a:cs typeface="Just Another Hand"/>
                          <a:sym typeface="Just Another Hand"/>
                          <a:hlinkClick r:id="rId7" action="ppaction://hlinksldjump">
                            <a:extLst>
                              <a:ext uri="{A12FA001-AC4F-418D-AE19-62706E023703}">
                                <ahyp:hlinkClr xmlns:ahyp="http://schemas.microsoft.com/office/drawing/2018/hyperlinkcolor" val="tx"/>
                              </a:ext>
                            </a:extLst>
                          </a:hlinkClick>
                        </a:rPr>
                        <a:t>Icons</a:t>
                      </a:r>
                      <a:r>
                        <a:rPr lang="en" sz="2000">
                          <a:solidFill>
                            <a:schemeClr val="accent3"/>
                          </a:solidFill>
                          <a:latin typeface="Just Another Hand"/>
                          <a:ea typeface="Just Another Hand"/>
                          <a:cs typeface="Just Another Hand"/>
                          <a:sym typeface="Just Another Hand"/>
                        </a:rPr>
                        <a:t> and </a:t>
                      </a:r>
                      <a:r>
                        <a:rPr lang="en" sz="2000" u="sng">
                          <a:solidFill>
                            <a:schemeClr val="accent3"/>
                          </a:solidFill>
                          <a:latin typeface="Just Another Hand"/>
                          <a:ea typeface="Just Another Hand"/>
                          <a:cs typeface="Just Another Hand"/>
                          <a:sym typeface="Just Another Hand"/>
                          <a:hlinkClick r:id="rId8" action="ppaction://hlinksldjump">
                            <a:extLst>
                              <a:ext uri="{A12FA001-AC4F-418D-AE19-62706E023703}">
                                <ahyp:hlinkClr xmlns:ahyp="http://schemas.microsoft.com/office/drawing/2018/hyperlinkcolor" val="tx"/>
                              </a:ext>
                            </a:extLst>
                          </a:hlinkClick>
                        </a:rPr>
                        <a:t>infographic resources</a:t>
                      </a:r>
                      <a:endParaRPr sz="2000" u="sng">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000">
                          <a:solidFill>
                            <a:schemeClr val="dk1"/>
                          </a:solidFill>
                          <a:latin typeface="Baloo 2"/>
                          <a:ea typeface="Baloo 2"/>
                          <a:cs typeface="Baloo 2"/>
                          <a:sym typeface="Baloo 2"/>
                        </a:rPr>
                        <a:t>These can be used in the template, and their size and color can be edited</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55125">
                <a:tc>
                  <a:txBody>
                    <a:bodyPr/>
                    <a:lstStyle/>
                    <a:p>
                      <a:pPr marL="0" lvl="0" indent="0" algn="l" rtl="0">
                        <a:spcBef>
                          <a:spcPts val="0"/>
                        </a:spcBef>
                        <a:spcAft>
                          <a:spcPts val="0"/>
                        </a:spcAft>
                        <a:buNone/>
                      </a:pPr>
                      <a:r>
                        <a:rPr lang="en" sz="2000">
                          <a:solidFill>
                            <a:schemeClr val="accent3"/>
                          </a:solidFill>
                          <a:latin typeface="Just Another Hand"/>
                          <a:ea typeface="Just Another Hand"/>
                          <a:cs typeface="Just Another Hand"/>
                          <a:sym typeface="Just Another Hand"/>
                        </a:rPr>
                        <a:t>Editable presentation theme </a:t>
                      </a:r>
                      <a:endParaRPr sz="2000">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Baloo 2"/>
                          <a:ea typeface="Baloo 2"/>
                          <a:cs typeface="Baloo 2"/>
                          <a:sym typeface="Baloo 2"/>
                        </a:rPr>
                        <a:t>You can edit the master slides easily. For more info, click </a:t>
                      </a:r>
                      <a:r>
                        <a:rPr lang="en" sz="1000" b="1" u="sng">
                          <a:solidFill>
                            <a:schemeClr val="dk1"/>
                          </a:solidFill>
                          <a:latin typeface="Baloo 2"/>
                          <a:ea typeface="Baloo 2"/>
                          <a:cs typeface="Baloo 2"/>
                          <a:sym typeface="Baloo 2"/>
                          <a:hlinkClick r:id="rId9">
                            <a:extLst>
                              <a:ext uri="{A12FA001-AC4F-418D-AE19-62706E023703}">
                                <ahyp:hlinkClr xmlns:ahyp="http://schemas.microsoft.com/office/drawing/2018/hyperlinkcolor" val="tx"/>
                              </a:ext>
                            </a:extLst>
                          </a:hlinkClick>
                        </a:rPr>
                        <a:t>here</a:t>
                      </a:r>
                      <a:endParaRPr sz="10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sp>
        <p:nvSpPr>
          <p:cNvPr id="2605" name="Google Shape;2605;p37"/>
          <p:cNvSpPr txBox="1"/>
          <p:nvPr/>
        </p:nvSpPr>
        <p:spPr>
          <a:xfrm>
            <a:off x="720000" y="1237654"/>
            <a:ext cx="7704000" cy="369900"/>
          </a:xfrm>
          <a:prstGeom prst="rect">
            <a:avLst/>
          </a:prstGeom>
          <a:noFill/>
          <a:ln>
            <a:noFill/>
          </a:ln>
        </p:spPr>
        <p:txBody>
          <a:bodyPr spcFirstLastPara="1" wrap="square" lIns="91425" tIns="91425" rIns="0" bIns="91425" anchor="t" anchorCtr="0">
            <a:noAutofit/>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You can delete this slide when you’re done editing the presentation</a:t>
            </a:r>
            <a:endParaRPr sz="1200" b="1">
              <a:solidFill>
                <a:schemeClr val="dk1"/>
              </a:solidFill>
              <a:latin typeface="Baloo 2"/>
              <a:ea typeface="Baloo 2"/>
              <a:cs typeface="Baloo 2"/>
              <a:sym typeface="Baloo 2"/>
            </a:endParaRPr>
          </a:p>
          <a:p>
            <a:pPr marL="0" lvl="0" indent="0" algn="ctr" rtl="0">
              <a:spcBef>
                <a:spcPts val="0"/>
              </a:spcBef>
              <a:spcAft>
                <a:spcPts val="0"/>
              </a:spcAft>
              <a:buNone/>
            </a:pPr>
            <a:endParaRPr sz="1200">
              <a:solidFill>
                <a:schemeClr val="dk1"/>
              </a:solidFill>
              <a:latin typeface="Baloo 2"/>
              <a:ea typeface="Baloo 2"/>
              <a:cs typeface="Baloo 2"/>
              <a:sym typeface="Baloo 2"/>
            </a:endParaRPr>
          </a:p>
        </p:txBody>
      </p:sp>
      <p:sp>
        <p:nvSpPr>
          <p:cNvPr id="2606" name="Google Shape;2606;p37"/>
          <p:cNvSpPr txBox="1"/>
          <p:nvPr/>
        </p:nvSpPr>
        <p:spPr>
          <a:xfrm>
            <a:off x="1356062" y="4120446"/>
            <a:ext cx="21858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accent2"/>
                </a:solidFill>
                <a:latin typeface="Baloo 2"/>
                <a:ea typeface="Baloo 2"/>
                <a:cs typeface="Baloo 2"/>
                <a:sym typeface="Baloo 2"/>
              </a:rPr>
              <a:t>For more info:</a:t>
            </a:r>
            <a:br>
              <a:rPr lang="en" sz="1000" b="1">
                <a:solidFill>
                  <a:schemeClr val="accent2"/>
                </a:solidFill>
                <a:latin typeface="Baloo 2"/>
                <a:ea typeface="Baloo 2"/>
                <a:cs typeface="Baloo 2"/>
                <a:sym typeface="Baloo 2"/>
              </a:rPr>
            </a:br>
            <a:r>
              <a:rPr lang="en" sz="1000" b="1" u="sng">
                <a:solidFill>
                  <a:schemeClr val="accent2"/>
                </a:solidFill>
                <a:latin typeface="Baloo 2"/>
                <a:ea typeface="Baloo 2"/>
                <a:cs typeface="Baloo 2"/>
                <a:sym typeface="Baloo 2"/>
                <a:hlinkClick r:id="rId10">
                  <a:extLst>
                    <a:ext uri="{A12FA001-AC4F-418D-AE19-62706E023703}">
                      <ahyp:hlinkClr xmlns:ahyp="http://schemas.microsoft.com/office/drawing/2018/hyperlinkcolor" val="tx"/>
                    </a:ext>
                  </a:extLst>
                </a:hlinkClick>
              </a:rPr>
              <a:t>Slidesgo</a:t>
            </a:r>
            <a:r>
              <a:rPr lang="en" sz="1000" b="1">
                <a:solidFill>
                  <a:schemeClr val="accent2"/>
                </a:solidFill>
                <a:uFill>
                  <a:noFill/>
                </a:uFill>
                <a:latin typeface="Baloo 2"/>
                <a:ea typeface="Baloo 2"/>
                <a:cs typeface="Baloo 2"/>
                <a:sym typeface="Baloo 2"/>
                <a:hlinkClick r:id="rId10">
                  <a:extLst>
                    <a:ext uri="{A12FA001-AC4F-418D-AE19-62706E023703}">
                      <ahyp:hlinkClr xmlns:ahyp="http://schemas.microsoft.com/office/drawing/2018/hyperlinkcolor" val="tx"/>
                    </a:ext>
                  </a:extLst>
                </a:hlinkClick>
              </a:rPr>
              <a:t> </a:t>
            </a:r>
            <a:r>
              <a:rPr lang="en" sz="1000" b="1">
                <a:solidFill>
                  <a:schemeClr val="accent2"/>
                </a:solidFill>
                <a:latin typeface="Baloo 2"/>
                <a:ea typeface="Baloo 2"/>
                <a:cs typeface="Baloo 2"/>
                <a:sym typeface="Baloo 2"/>
              </a:rPr>
              <a:t>| </a:t>
            </a:r>
            <a:r>
              <a:rPr lang="en" sz="1000" b="1" u="sng">
                <a:solidFill>
                  <a:schemeClr val="accent2"/>
                </a:solidFill>
                <a:latin typeface="Baloo 2"/>
                <a:ea typeface="Baloo 2"/>
                <a:cs typeface="Baloo 2"/>
                <a:sym typeface="Baloo 2"/>
                <a:hlinkClick r:id="rId11">
                  <a:extLst>
                    <a:ext uri="{A12FA001-AC4F-418D-AE19-62706E023703}">
                      <ahyp:hlinkClr xmlns:ahyp="http://schemas.microsoft.com/office/drawing/2018/hyperlinkcolor" val="tx"/>
                    </a:ext>
                  </a:extLst>
                </a:hlinkClick>
              </a:rPr>
              <a:t>Blog</a:t>
            </a:r>
            <a:r>
              <a:rPr lang="en" sz="1000" b="1">
                <a:solidFill>
                  <a:schemeClr val="accent2"/>
                </a:solidFill>
                <a:latin typeface="Baloo 2"/>
                <a:ea typeface="Baloo 2"/>
                <a:cs typeface="Baloo 2"/>
                <a:sym typeface="Baloo 2"/>
              </a:rPr>
              <a:t> | </a:t>
            </a:r>
            <a:r>
              <a:rPr lang="en" sz="1000" b="1" u="sng">
                <a:solidFill>
                  <a:schemeClr val="accent2"/>
                </a:solidFill>
                <a:latin typeface="Baloo 2"/>
                <a:ea typeface="Baloo 2"/>
                <a:cs typeface="Baloo 2"/>
                <a:sym typeface="Baloo 2"/>
                <a:hlinkClick r:id="rId12">
                  <a:extLst>
                    <a:ext uri="{A12FA001-AC4F-418D-AE19-62706E023703}">
                      <ahyp:hlinkClr xmlns:ahyp="http://schemas.microsoft.com/office/drawing/2018/hyperlinkcolor" val="tx"/>
                    </a:ext>
                  </a:extLst>
                </a:hlinkClick>
              </a:rPr>
              <a:t>FAQ</a:t>
            </a:r>
            <a:r>
              <a:rPr lang="en" sz="1000" b="1" u="sng">
                <a:solidFill>
                  <a:schemeClr val="accent2"/>
                </a:solidFill>
                <a:latin typeface="Baloo 2"/>
                <a:ea typeface="Baloo 2"/>
                <a:cs typeface="Baloo 2"/>
                <a:sym typeface="Baloo 2"/>
              </a:rPr>
              <a:t>s</a:t>
            </a:r>
            <a:endParaRPr sz="1000" b="1" u="sng">
              <a:solidFill>
                <a:schemeClr val="accent2"/>
              </a:solidFill>
              <a:latin typeface="Baloo 2"/>
              <a:ea typeface="Baloo 2"/>
              <a:cs typeface="Baloo 2"/>
              <a:sym typeface="Baloo 2"/>
            </a:endParaRPr>
          </a:p>
        </p:txBody>
      </p:sp>
      <p:sp>
        <p:nvSpPr>
          <p:cNvPr id="2607" name="Google Shape;2607;p37"/>
          <p:cNvSpPr txBox="1"/>
          <p:nvPr/>
        </p:nvSpPr>
        <p:spPr>
          <a:xfrm>
            <a:off x="4084138" y="4120446"/>
            <a:ext cx="37038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accent2"/>
                </a:solidFill>
                <a:latin typeface="Baloo 2"/>
                <a:ea typeface="Baloo 2"/>
                <a:cs typeface="Baloo 2"/>
                <a:sym typeface="Baloo 2"/>
              </a:rPr>
              <a:t>You can visit our sister projects:</a:t>
            </a:r>
            <a:br>
              <a:rPr lang="en" sz="1000" b="1">
                <a:solidFill>
                  <a:schemeClr val="accent2"/>
                </a:solidFill>
                <a:latin typeface="Baloo 2"/>
                <a:ea typeface="Baloo 2"/>
                <a:cs typeface="Baloo 2"/>
                <a:sym typeface="Baloo 2"/>
              </a:rPr>
            </a:br>
            <a:r>
              <a:rPr lang="en" sz="1000" b="1" u="sng">
                <a:solidFill>
                  <a:schemeClr val="accent2"/>
                </a:solidFill>
                <a:latin typeface="Baloo 2"/>
                <a:ea typeface="Baloo 2"/>
                <a:cs typeface="Baloo 2"/>
                <a:sym typeface="Baloo 2"/>
                <a:hlinkClick r:id="rId13">
                  <a:extLst>
                    <a:ext uri="{A12FA001-AC4F-418D-AE19-62706E023703}">
                      <ahyp:hlinkClr xmlns:ahyp="http://schemas.microsoft.com/office/drawing/2018/hyperlinkcolor" val="tx"/>
                    </a:ext>
                  </a:extLst>
                </a:hlinkClick>
              </a:rPr>
              <a:t>Freepik</a:t>
            </a:r>
            <a:r>
              <a:rPr lang="en" sz="1000" b="1">
                <a:solidFill>
                  <a:schemeClr val="accent2"/>
                </a:solidFill>
                <a:latin typeface="Baloo 2"/>
                <a:ea typeface="Baloo 2"/>
                <a:cs typeface="Baloo 2"/>
                <a:sym typeface="Baloo 2"/>
              </a:rPr>
              <a:t> | </a:t>
            </a:r>
            <a:r>
              <a:rPr lang="en" sz="1000" b="1" u="sng">
                <a:solidFill>
                  <a:schemeClr val="accent2"/>
                </a:solidFill>
                <a:latin typeface="Baloo 2"/>
                <a:ea typeface="Baloo 2"/>
                <a:cs typeface="Baloo 2"/>
                <a:sym typeface="Baloo 2"/>
                <a:hlinkClick r:id="rId14">
                  <a:extLst>
                    <a:ext uri="{A12FA001-AC4F-418D-AE19-62706E023703}">
                      <ahyp:hlinkClr xmlns:ahyp="http://schemas.microsoft.com/office/drawing/2018/hyperlinkcolor" val="tx"/>
                    </a:ext>
                  </a:extLst>
                </a:hlinkClick>
              </a:rPr>
              <a:t>Flaticon</a:t>
            </a:r>
            <a:r>
              <a:rPr lang="en" sz="1000" b="1">
                <a:solidFill>
                  <a:schemeClr val="accent2"/>
                </a:solidFill>
                <a:latin typeface="Baloo 2"/>
                <a:ea typeface="Baloo 2"/>
                <a:cs typeface="Baloo 2"/>
                <a:sym typeface="Baloo 2"/>
              </a:rPr>
              <a:t> | </a:t>
            </a:r>
            <a:r>
              <a:rPr lang="en" sz="1000" b="1" u="sng">
                <a:solidFill>
                  <a:schemeClr val="accent2"/>
                </a:solidFill>
                <a:latin typeface="Baloo 2"/>
                <a:ea typeface="Baloo 2"/>
                <a:cs typeface="Baloo 2"/>
                <a:sym typeface="Baloo 2"/>
                <a:hlinkClick r:id="rId15">
                  <a:extLst>
                    <a:ext uri="{A12FA001-AC4F-418D-AE19-62706E023703}">
                      <ahyp:hlinkClr xmlns:ahyp="http://schemas.microsoft.com/office/drawing/2018/hyperlinkcolor" val="tx"/>
                    </a:ext>
                  </a:extLst>
                </a:hlinkClick>
              </a:rPr>
              <a:t>Storyset</a:t>
            </a:r>
            <a:r>
              <a:rPr lang="en" sz="1000" b="1">
                <a:solidFill>
                  <a:schemeClr val="accent2"/>
                </a:solidFill>
                <a:latin typeface="Baloo 2"/>
                <a:ea typeface="Baloo 2"/>
                <a:cs typeface="Baloo 2"/>
                <a:sym typeface="Baloo 2"/>
              </a:rPr>
              <a:t> | </a:t>
            </a:r>
            <a:r>
              <a:rPr lang="en" sz="1000" b="1" u="sng">
                <a:solidFill>
                  <a:schemeClr val="accent2"/>
                </a:solidFill>
                <a:latin typeface="Baloo 2"/>
                <a:ea typeface="Baloo 2"/>
                <a:cs typeface="Baloo 2"/>
                <a:sym typeface="Baloo 2"/>
                <a:hlinkClick r:id="rId16">
                  <a:extLst>
                    <a:ext uri="{A12FA001-AC4F-418D-AE19-62706E023703}">
                      <ahyp:hlinkClr xmlns:ahyp="http://schemas.microsoft.com/office/drawing/2018/hyperlinkcolor" val="tx"/>
                    </a:ext>
                  </a:extLst>
                </a:hlinkClick>
              </a:rPr>
              <a:t>Wepik</a:t>
            </a:r>
            <a:r>
              <a:rPr lang="en" sz="1000" b="1">
                <a:solidFill>
                  <a:schemeClr val="accent2"/>
                </a:solidFill>
                <a:uFill>
                  <a:noFill/>
                </a:uFill>
                <a:latin typeface="Baloo 2"/>
                <a:ea typeface="Baloo 2"/>
                <a:cs typeface="Baloo 2"/>
                <a:sym typeface="Baloo 2"/>
                <a:hlinkClick r:id="rId16">
                  <a:extLst>
                    <a:ext uri="{A12FA001-AC4F-418D-AE19-62706E023703}">
                      <ahyp:hlinkClr xmlns:ahyp="http://schemas.microsoft.com/office/drawing/2018/hyperlinkcolor" val="tx"/>
                    </a:ext>
                  </a:extLst>
                </a:hlinkClick>
              </a:rPr>
              <a:t> </a:t>
            </a:r>
            <a:r>
              <a:rPr lang="en" sz="1000" b="1">
                <a:solidFill>
                  <a:schemeClr val="accent2"/>
                </a:solidFill>
                <a:latin typeface="Baloo 2"/>
                <a:ea typeface="Baloo 2"/>
                <a:cs typeface="Baloo 2"/>
                <a:sym typeface="Baloo 2"/>
              </a:rPr>
              <a:t>| </a:t>
            </a:r>
            <a:r>
              <a:rPr lang="en" sz="1000" b="1" u="sng">
                <a:solidFill>
                  <a:schemeClr val="accent2"/>
                </a:solidFill>
                <a:latin typeface="Baloo 2"/>
                <a:ea typeface="Baloo 2"/>
                <a:cs typeface="Baloo 2"/>
                <a:sym typeface="Baloo 2"/>
                <a:hlinkClick r:id="rId17">
                  <a:extLst>
                    <a:ext uri="{A12FA001-AC4F-418D-AE19-62706E023703}">
                      <ahyp:hlinkClr xmlns:ahyp="http://schemas.microsoft.com/office/drawing/2018/hyperlinkcolor" val="tx"/>
                    </a:ext>
                  </a:extLst>
                </a:hlinkClick>
              </a:rPr>
              <a:t>Videvo</a:t>
            </a:r>
            <a:endParaRPr sz="1000" b="1">
              <a:solidFill>
                <a:schemeClr val="accent2"/>
              </a:solidFill>
              <a:latin typeface="Baloo 2"/>
              <a:ea typeface="Baloo 2"/>
              <a:cs typeface="Baloo 2"/>
              <a:sym typeface="Baloo 2"/>
            </a:endParaRPr>
          </a:p>
        </p:txBody>
      </p:sp>
    </p:spTree>
    <p:extLst>
      <p:ext uri="{BB962C8B-B14F-4D97-AF65-F5344CB8AC3E}">
        <p14:creationId xmlns:p14="http://schemas.microsoft.com/office/powerpoint/2010/main" val="153366932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33"/>
        <p:cNvGrpSpPr/>
        <p:nvPr/>
      </p:nvGrpSpPr>
      <p:grpSpPr>
        <a:xfrm>
          <a:off x="0" y="0"/>
          <a:ext cx="0" cy="0"/>
          <a:chOff x="0" y="0"/>
          <a:chExt cx="0" cy="0"/>
        </a:xfrm>
      </p:grpSpPr>
      <p:pic>
        <p:nvPicPr>
          <p:cNvPr id="2834" name="Google Shape;2834;p49"/>
          <p:cNvPicPr preferRelativeResize="0">
            <a:picLocks noGrp="1"/>
          </p:cNvPicPr>
          <p:nvPr>
            <p:ph type="pic" idx="2"/>
          </p:nvPr>
        </p:nvPicPr>
        <p:blipFill rotWithShape="1">
          <a:blip r:embed="rId3">
            <a:alphaModFix/>
          </a:blip>
          <a:srcRect b="15254"/>
          <a:stretch/>
        </p:blipFill>
        <p:spPr>
          <a:xfrm>
            <a:off x="-25" y="-13725"/>
            <a:ext cx="9143997" cy="5157302"/>
          </a:xfrm>
          <a:prstGeom prst="rect">
            <a:avLst/>
          </a:prstGeom>
        </p:spPr>
      </p:pic>
      <p:sp>
        <p:nvSpPr>
          <p:cNvPr id="2835" name="Google Shape;2835;p49"/>
          <p:cNvSpPr/>
          <p:nvPr/>
        </p:nvSpPr>
        <p:spPr>
          <a:xfrm>
            <a:off x="80625" y="902321"/>
            <a:ext cx="3757069" cy="3386169"/>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9"/>
          <p:cNvSpPr/>
          <p:nvPr/>
        </p:nvSpPr>
        <p:spPr>
          <a:xfrm>
            <a:off x="305500" y="1021400"/>
            <a:ext cx="3426300" cy="3155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9"/>
          <p:cNvSpPr txBox="1">
            <a:spLocks noGrp="1"/>
          </p:cNvSpPr>
          <p:nvPr>
            <p:ph type="title"/>
          </p:nvPr>
        </p:nvSpPr>
        <p:spPr>
          <a:xfrm>
            <a:off x="603275" y="1648163"/>
            <a:ext cx="2897400" cy="189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2838" name="Google Shape;2838;p49"/>
          <p:cNvGrpSpPr/>
          <p:nvPr/>
        </p:nvGrpSpPr>
        <p:grpSpPr>
          <a:xfrm rot="-797556">
            <a:off x="6826629" y="4443851"/>
            <a:ext cx="2305390" cy="372939"/>
            <a:chOff x="3104975" y="1193225"/>
            <a:chExt cx="1718200" cy="277950"/>
          </a:xfrm>
        </p:grpSpPr>
        <p:sp>
          <p:nvSpPr>
            <p:cNvPr id="2839" name="Google Shape;2839;p49"/>
            <p:cNvSpPr/>
            <p:nvPr/>
          </p:nvSpPr>
          <p:spPr>
            <a:xfrm>
              <a:off x="3230500" y="1267850"/>
              <a:ext cx="55375" cy="140675"/>
            </a:xfrm>
            <a:custGeom>
              <a:avLst/>
              <a:gdLst/>
              <a:ahLst/>
              <a:cxnLst/>
              <a:rect l="l" t="t" r="r" b="b"/>
              <a:pathLst>
                <a:path w="2215" h="5627" extrusionOk="0">
                  <a:moveTo>
                    <a:pt x="1957" y="1"/>
                  </a:moveTo>
                  <a:cubicBezTo>
                    <a:pt x="1877" y="1"/>
                    <a:pt x="1801" y="44"/>
                    <a:pt x="1781" y="143"/>
                  </a:cubicBezTo>
                  <a:cubicBezTo>
                    <a:pt x="1690" y="600"/>
                    <a:pt x="1576" y="1033"/>
                    <a:pt x="1439" y="1467"/>
                  </a:cubicBezTo>
                  <a:cubicBezTo>
                    <a:pt x="1361" y="1681"/>
                    <a:pt x="1250" y="2228"/>
                    <a:pt x="978" y="2228"/>
                  </a:cubicBezTo>
                  <a:cubicBezTo>
                    <a:pt x="931" y="2228"/>
                    <a:pt x="880" y="2212"/>
                    <a:pt x="823" y="2175"/>
                  </a:cubicBezTo>
                  <a:cubicBezTo>
                    <a:pt x="480" y="1992"/>
                    <a:pt x="435" y="1604"/>
                    <a:pt x="457" y="1239"/>
                  </a:cubicBezTo>
                  <a:cubicBezTo>
                    <a:pt x="503" y="828"/>
                    <a:pt x="526" y="463"/>
                    <a:pt x="366" y="98"/>
                  </a:cubicBezTo>
                  <a:cubicBezTo>
                    <a:pt x="350" y="66"/>
                    <a:pt x="326" y="54"/>
                    <a:pt x="302" y="54"/>
                  </a:cubicBezTo>
                  <a:cubicBezTo>
                    <a:pt x="255" y="54"/>
                    <a:pt x="206" y="98"/>
                    <a:pt x="206" y="143"/>
                  </a:cubicBezTo>
                  <a:cubicBezTo>
                    <a:pt x="320" y="691"/>
                    <a:pt x="1" y="1239"/>
                    <a:pt x="115" y="1787"/>
                  </a:cubicBezTo>
                  <a:cubicBezTo>
                    <a:pt x="184" y="2152"/>
                    <a:pt x="457" y="2540"/>
                    <a:pt x="823" y="2631"/>
                  </a:cubicBezTo>
                  <a:cubicBezTo>
                    <a:pt x="880" y="2646"/>
                    <a:pt x="936" y="2653"/>
                    <a:pt x="988" y="2653"/>
                  </a:cubicBezTo>
                  <a:cubicBezTo>
                    <a:pt x="1327" y="2653"/>
                    <a:pt x="1548" y="2354"/>
                    <a:pt x="1667" y="2038"/>
                  </a:cubicBezTo>
                  <a:cubicBezTo>
                    <a:pt x="1707" y="1927"/>
                    <a:pt x="1745" y="1815"/>
                    <a:pt x="1781" y="1702"/>
                  </a:cubicBezTo>
                  <a:lnTo>
                    <a:pt x="1781" y="1702"/>
                  </a:lnTo>
                  <a:cubicBezTo>
                    <a:pt x="1781" y="2088"/>
                    <a:pt x="1781" y="2474"/>
                    <a:pt x="1781" y="2859"/>
                  </a:cubicBezTo>
                  <a:cubicBezTo>
                    <a:pt x="1781" y="3316"/>
                    <a:pt x="1781" y="3750"/>
                    <a:pt x="1781" y="4183"/>
                  </a:cubicBezTo>
                  <a:cubicBezTo>
                    <a:pt x="1781" y="4617"/>
                    <a:pt x="1713" y="5073"/>
                    <a:pt x="1804" y="5507"/>
                  </a:cubicBezTo>
                  <a:cubicBezTo>
                    <a:pt x="1816" y="5587"/>
                    <a:pt x="1890" y="5627"/>
                    <a:pt x="1964" y="5627"/>
                  </a:cubicBezTo>
                  <a:cubicBezTo>
                    <a:pt x="2038" y="5627"/>
                    <a:pt x="2112" y="5587"/>
                    <a:pt x="2124" y="5507"/>
                  </a:cubicBezTo>
                  <a:cubicBezTo>
                    <a:pt x="2215" y="5096"/>
                    <a:pt x="2169" y="4640"/>
                    <a:pt x="2169" y="4229"/>
                  </a:cubicBezTo>
                  <a:lnTo>
                    <a:pt x="2169" y="2859"/>
                  </a:lnTo>
                  <a:cubicBezTo>
                    <a:pt x="2169" y="1969"/>
                    <a:pt x="2169" y="1079"/>
                    <a:pt x="2169" y="189"/>
                  </a:cubicBezTo>
                  <a:cubicBezTo>
                    <a:pt x="2169" y="73"/>
                    <a:pt x="2060" y="1"/>
                    <a:pt x="1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9"/>
            <p:cNvSpPr/>
            <p:nvPr/>
          </p:nvSpPr>
          <p:spPr>
            <a:xfrm>
              <a:off x="3312675" y="1315050"/>
              <a:ext cx="9725" cy="50575"/>
            </a:xfrm>
            <a:custGeom>
              <a:avLst/>
              <a:gdLst/>
              <a:ahLst/>
              <a:cxnLst/>
              <a:rect l="l" t="t" r="r" b="b"/>
              <a:pathLst>
                <a:path w="389" h="2023" extrusionOk="0">
                  <a:moveTo>
                    <a:pt x="167" y="0"/>
                  </a:moveTo>
                  <a:cubicBezTo>
                    <a:pt x="134" y="0"/>
                    <a:pt x="102" y="18"/>
                    <a:pt x="92" y="58"/>
                  </a:cubicBezTo>
                  <a:cubicBezTo>
                    <a:pt x="24" y="378"/>
                    <a:pt x="1" y="720"/>
                    <a:pt x="1" y="1040"/>
                  </a:cubicBezTo>
                  <a:cubicBezTo>
                    <a:pt x="1" y="1200"/>
                    <a:pt x="24" y="1359"/>
                    <a:pt x="46" y="1519"/>
                  </a:cubicBezTo>
                  <a:cubicBezTo>
                    <a:pt x="69" y="1702"/>
                    <a:pt x="92" y="1862"/>
                    <a:pt x="206" y="1999"/>
                  </a:cubicBezTo>
                  <a:cubicBezTo>
                    <a:pt x="222" y="2015"/>
                    <a:pt x="244" y="2022"/>
                    <a:pt x="267" y="2022"/>
                  </a:cubicBezTo>
                  <a:cubicBezTo>
                    <a:pt x="308" y="2022"/>
                    <a:pt x="351" y="1997"/>
                    <a:pt x="366" y="1953"/>
                  </a:cubicBezTo>
                  <a:cubicBezTo>
                    <a:pt x="389" y="1793"/>
                    <a:pt x="343" y="1633"/>
                    <a:pt x="297" y="1496"/>
                  </a:cubicBezTo>
                  <a:cubicBezTo>
                    <a:pt x="275" y="1337"/>
                    <a:pt x="252" y="1177"/>
                    <a:pt x="229" y="1017"/>
                  </a:cubicBezTo>
                  <a:cubicBezTo>
                    <a:pt x="206" y="720"/>
                    <a:pt x="206" y="401"/>
                    <a:pt x="252" y="81"/>
                  </a:cubicBezTo>
                  <a:cubicBezTo>
                    <a:pt x="252" y="30"/>
                    <a:pt x="209"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9"/>
            <p:cNvSpPr/>
            <p:nvPr/>
          </p:nvSpPr>
          <p:spPr>
            <a:xfrm>
              <a:off x="3312675" y="1289100"/>
              <a:ext cx="12575" cy="9600"/>
            </a:xfrm>
            <a:custGeom>
              <a:avLst/>
              <a:gdLst/>
              <a:ahLst/>
              <a:cxnLst/>
              <a:rect l="l" t="t" r="r" b="b"/>
              <a:pathLst>
                <a:path w="503" h="384" extrusionOk="0">
                  <a:moveTo>
                    <a:pt x="183" y="1"/>
                  </a:moveTo>
                  <a:cubicBezTo>
                    <a:pt x="161" y="1"/>
                    <a:pt x="138" y="1"/>
                    <a:pt x="115" y="24"/>
                  </a:cubicBezTo>
                  <a:cubicBezTo>
                    <a:pt x="92" y="24"/>
                    <a:pt x="69" y="24"/>
                    <a:pt x="69" y="46"/>
                  </a:cubicBezTo>
                  <a:cubicBezTo>
                    <a:pt x="46" y="69"/>
                    <a:pt x="24" y="69"/>
                    <a:pt x="24" y="92"/>
                  </a:cubicBezTo>
                  <a:cubicBezTo>
                    <a:pt x="1" y="138"/>
                    <a:pt x="1" y="161"/>
                    <a:pt x="1" y="183"/>
                  </a:cubicBezTo>
                  <a:lnTo>
                    <a:pt x="1" y="229"/>
                  </a:lnTo>
                  <a:cubicBezTo>
                    <a:pt x="1" y="252"/>
                    <a:pt x="1" y="252"/>
                    <a:pt x="24" y="275"/>
                  </a:cubicBezTo>
                  <a:cubicBezTo>
                    <a:pt x="24" y="275"/>
                    <a:pt x="24" y="275"/>
                    <a:pt x="24" y="298"/>
                  </a:cubicBezTo>
                  <a:cubicBezTo>
                    <a:pt x="24" y="298"/>
                    <a:pt x="46" y="320"/>
                    <a:pt x="46" y="320"/>
                  </a:cubicBezTo>
                  <a:cubicBezTo>
                    <a:pt x="69" y="343"/>
                    <a:pt x="92" y="366"/>
                    <a:pt x="115" y="366"/>
                  </a:cubicBezTo>
                  <a:lnTo>
                    <a:pt x="161" y="366"/>
                  </a:lnTo>
                  <a:cubicBezTo>
                    <a:pt x="172" y="377"/>
                    <a:pt x="183" y="383"/>
                    <a:pt x="195" y="383"/>
                  </a:cubicBezTo>
                  <a:cubicBezTo>
                    <a:pt x="206" y="383"/>
                    <a:pt x="218" y="377"/>
                    <a:pt x="229" y="366"/>
                  </a:cubicBezTo>
                  <a:cubicBezTo>
                    <a:pt x="275" y="366"/>
                    <a:pt x="320" y="366"/>
                    <a:pt x="366" y="343"/>
                  </a:cubicBezTo>
                  <a:lnTo>
                    <a:pt x="412" y="343"/>
                  </a:lnTo>
                  <a:cubicBezTo>
                    <a:pt x="434" y="320"/>
                    <a:pt x="457" y="320"/>
                    <a:pt x="457" y="298"/>
                  </a:cubicBezTo>
                  <a:cubicBezTo>
                    <a:pt x="480" y="275"/>
                    <a:pt x="480" y="275"/>
                    <a:pt x="480" y="252"/>
                  </a:cubicBezTo>
                  <a:cubicBezTo>
                    <a:pt x="503" y="229"/>
                    <a:pt x="503" y="206"/>
                    <a:pt x="503" y="183"/>
                  </a:cubicBezTo>
                  <a:cubicBezTo>
                    <a:pt x="503" y="183"/>
                    <a:pt x="503" y="161"/>
                    <a:pt x="503" y="138"/>
                  </a:cubicBezTo>
                  <a:lnTo>
                    <a:pt x="480" y="115"/>
                  </a:lnTo>
                  <a:cubicBezTo>
                    <a:pt x="457" y="92"/>
                    <a:pt x="457" y="69"/>
                    <a:pt x="434" y="69"/>
                  </a:cubicBezTo>
                  <a:cubicBezTo>
                    <a:pt x="412" y="46"/>
                    <a:pt x="389" y="46"/>
                    <a:pt x="366" y="24"/>
                  </a:cubicBezTo>
                  <a:lnTo>
                    <a:pt x="229" y="24"/>
                  </a:lnTo>
                  <a:cubicBezTo>
                    <a:pt x="206" y="1"/>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9"/>
            <p:cNvSpPr/>
            <p:nvPr/>
          </p:nvSpPr>
          <p:spPr>
            <a:xfrm>
              <a:off x="3371650" y="1320075"/>
              <a:ext cx="62600" cy="18750"/>
            </a:xfrm>
            <a:custGeom>
              <a:avLst/>
              <a:gdLst/>
              <a:ahLst/>
              <a:cxnLst/>
              <a:rect l="l" t="t" r="r" b="b"/>
              <a:pathLst>
                <a:path w="2504" h="750" extrusionOk="0">
                  <a:moveTo>
                    <a:pt x="2265" y="0"/>
                  </a:moveTo>
                  <a:cubicBezTo>
                    <a:pt x="2136" y="0"/>
                    <a:pt x="1996" y="47"/>
                    <a:pt x="1887" y="63"/>
                  </a:cubicBezTo>
                  <a:cubicBezTo>
                    <a:pt x="1705" y="108"/>
                    <a:pt x="1499" y="154"/>
                    <a:pt x="1317" y="223"/>
                  </a:cubicBezTo>
                  <a:cubicBezTo>
                    <a:pt x="929" y="314"/>
                    <a:pt x="541" y="405"/>
                    <a:pt x="153" y="519"/>
                  </a:cubicBezTo>
                  <a:cubicBezTo>
                    <a:pt x="0" y="541"/>
                    <a:pt x="55" y="749"/>
                    <a:pt x="199" y="749"/>
                  </a:cubicBezTo>
                  <a:cubicBezTo>
                    <a:pt x="206" y="749"/>
                    <a:pt x="213" y="749"/>
                    <a:pt x="221" y="748"/>
                  </a:cubicBezTo>
                  <a:cubicBezTo>
                    <a:pt x="609" y="656"/>
                    <a:pt x="974" y="588"/>
                    <a:pt x="1362" y="496"/>
                  </a:cubicBezTo>
                  <a:cubicBezTo>
                    <a:pt x="1568" y="474"/>
                    <a:pt x="1750" y="428"/>
                    <a:pt x="1933" y="382"/>
                  </a:cubicBezTo>
                  <a:cubicBezTo>
                    <a:pt x="2024" y="360"/>
                    <a:pt x="2116" y="337"/>
                    <a:pt x="2230" y="314"/>
                  </a:cubicBezTo>
                  <a:cubicBezTo>
                    <a:pt x="2321" y="291"/>
                    <a:pt x="2389" y="268"/>
                    <a:pt x="2458" y="177"/>
                  </a:cubicBezTo>
                  <a:cubicBezTo>
                    <a:pt x="2504" y="131"/>
                    <a:pt x="2504" y="63"/>
                    <a:pt x="2435" y="40"/>
                  </a:cubicBezTo>
                  <a:cubicBezTo>
                    <a:pt x="2384" y="11"/>
                    <a:pt x="2326" y="0"/>
                    <a:pt x="2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9"/>
            <p:cNvSpPr/>
            <p:nvPr/>
          </p:nvSpPr>
          <p:spPr>
            <a:xfrm>
              <a:off x="3394850" y="1300800"/>
              <a:ext cx="8575" cy="54800"/>
            </a:xfrm>
            <a:custGeom>
              <a:avLst/>
              <a:gdLst/>
              <a:ahLst/>
              <a:cxnLst/>
              <a:rect l="l" t="t" r="r" b="b"/>
              <a:pathLst>
                <a:path w="343" h="2192" extrusionOk="0">
                  <a:moveTo>
                    <a:pt x="169" y="1"/>
                  </a:moveTo>
                  <a:cubicBezTo>
                    <a:pt x="126" y="1"/>
                    <a:pt x="80" y="35"/>
                    <a:pt x="69" y="103"/>
                  </a:cubicBezTo>
                  <a:cubicBezTo>
                    <a:pt x="69" y="446"/>
                    <a:pt x="46" y="811"/>
                    <a:pt x="23" y="1153"/>
                  </a:cubicBezTo>
                  <a:cubicBezTo>
                    <a:pt x="23" y="1336"/>
                    <a:pt x="23" y="1496"/>
                    <a:pt x="1" y="1678"/>
                  </a:cubicBezTo>
                  <a:cubicBezTo>
                    <a:pt x="1" y="1770"/>
                    <a:pt x="1" y="1861"/>
                    <a:pt x="1" y="1952"/>
                  </a:cubicBezTo>
                  <a:cubicBezTo>
                    <a:pt x="23" y="2044"/>
                    <a:pt x="46" y="2112"/>
                    <a:pt x="115" y="2158"/>
                  </a:cubicBezTo>
                  <a:cubicBezTo>
                    <a:pt x="126" y="2181"/>
                    <a:pt x="149" y="2192"/>
                    <a:pt x="172" y="2192"/>
                  </a:cubicBezTo>
                  <a:cubicBezTo>
                    <a:pt x="195" y="2192"/>
                    <a:pt x="217" y="2181"/>
                    <a:pt x="229" y="2158"/>
                  </a:cubicBezTo>
                  <a:cubicBezTo>
                    <a:pt x="275" y="2112"/>
                    <a:pt x="320" y="2044"/>
                    <a:pt x="320" y="1952"/>
                  </a:cubicBezTo>
                  <a:cubicBezTo>
                    <a:pt x="343" y="1861"/>
                    <a:pt x="320" y="1770"/>
                    <a:pt x="320" y="1678"/>
                  </a:cubicBezTo>
                  <a:cubicBezTo>
                    <a:pt x="320" y="1496"/>
                    <a:pt x="320" y="1336"/>
                    <a:pt x="297" y="1153"/>
                  </a:cubicBezTo>
                  <a:cubicBezTo>
                    <a:pt x="297" y="811"/>
                    <a:pt x="275" y="446"/>
                    <a:pt x="252" y="103"/>
                  </a:cubicBezTo>
                  <a:cubicBezTo>
                    <a:pt x="252" y="35"/>
                    <a:pt x="212"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9"/>
            <p:cNvSpPr/>
            <p:nvPr/>
          </p:nvSpPr>
          <p:spPr>
            <a:xfrm>
              <a:off x="3475875" y="1259050"/>
              <a:ext cx="20325" cy="102950"/>
            </a:xfrm>
            <a:custGeom>
              <a:avLst/>
              <a:gdLst/>
              <a:ahLst/>
              <a:cxnLst/>
              <a:rect l="l" t="t" r="r" b="b"/>
              <a:pathLst>
                <a:path w="813" h="4118" extrusionOk="0">
                  <a:moveTo>
                    <a:pt x="642" y="0"/>
                  </a:moveTo>
                  <a:cubicBezTo>
                    <a:pt x="572" y="0"/>
                    <a:pt x="501" y="35"/>
                    <a:pt x="480" y="107"/>
                  </a:cubicBezTo>
                  <a:cubicBezTo>
                    <a:pt x="343" y="609"/>
                    <a:pt x="252" y="1089"/>
                    <a:pt x="183" y="1591"/>
                  </a:cubicBezTo>
                  <a:cubicBezTo>
                    <a:pt x="124" y="2007"/>
                    <a:pt x="82" y="2440"/>
                    <a:pt x="131" y="2876"/>
                  </a:cubicBezTo>
                  <a:lnTo>
                    <a:pt x="131" y="2876"/>
                  </a:lnTo>
                  <a:cubicBezTo>
                    <a:pt x="126" y="2912"/>
                    <a:pt x="120" y="2948"/>
                    <a:pt x="115" y="2983"/>
                  </a:cubicBezTo>
                  <a:cubicBezTo>
                    <a:pt x="92" y="3303"/>
                    <a:pt x="1" y="3645"/>
                    <a:pt x="24" y="3965"/>
                  </a:cubicBezTo>
                  <a:cubicBezTo>
                    <a:pt x="24" y="4065"/>
                    <a:pt x="100" y="4117"/>
                    <a:pt x="175" y="4117"/>
                  </a:cubicBezTo>
                  <a:cubicBezTo>
                    <a:pt x="238" y="4117"/>
                    <a:pt x="300" y="4082"/>
                    <a:pt x="320" y="4010"/>
                  </a:cubicBezTo>
                  <a:cubicBezTo>
                    <a:pt x="412" y="3714"/>
                    <a:pt x="412" y="3371"/>
                    <a:pt x="457" y="3074"/>
                  </a:cubicBezTo>
                  <a:cubicBezTo>
                    <a:pt x="480" y="2732"/>
                    <a:pt x="526" y="2413"/>
                    <a:pt x="571" y="2093"/>
                  </a:cubicBezTo>
                  <a:cubicBezTo>
                    <a:pt x="640" y="1454"/>
                    <a:pt x="708" y="815"/>
                    <a:pt x="800" y="153"/>
                  </a:cubicBezTo>
                  <a:cubicBezTo>
                    <a:pt x="812" y="52"/>
                    <a:pt x="728"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9"/>
            <p:cNvSpPr/>
            <p:nvPr/>
          </p:nvSpPr>
          <p:spPr>
            <a:xfrm>
              <a:off x="3580875" y="1341600"/>
              <a:ext cx="45675" cy="5725"/>
            </a:xfrm>
            <a:custGeom>
              <a:avLst/>
              <a:gdLst/>
              <a:ahLst/>
              <a:cxnLst/>
              <a:rect l="l" t="t" r="r" b="b"/>
              <a:pathLst>
                <a:path w="1827" h="229" extrusionOk="0">
                  <a:moveTo>
                    <a:pt x="914" y="1"/>
                  </a:moveTo>
                  <a:cubicBezTo>
                    <a:pt x="640" y="1"/>
                    <a:pt x="366" y="24"/>
                    <a:pt x="69" y="46"/>
                  </a:cubicBezTo>
                  <a:cubicBezTo>
                    <a:pt x="1" y="46"/>
                    <a:pt x="1" y="160"/>
                    <a:pt x="69" y="183"/>
                  </a:cubicBezTo>
                  <a:cubicBezTo>
                    <a:pt x="366" y="206"/>
                    <a:pt x="640" y="229"/>
                    <a:pt x="914" y="229"/>
                  </a:cubicBezTo>
                  <a:lnTo>
                    <a:pt x="1347" y="229"/>
                  </a:lnTo>
                  <a:cubicBezTo>
                    <a:pt x="1484" y="229"/>
                    <a:pt x="1621" y="229"/>
                    <a:pt x="1758" y="183"/>
                  </a:cubicBezTo>
                  <a:cubicBezTo>
                    <a:pt x="1827" y="160"/>
                    <a:pt x="1827" y="69"/>
                    <a:pt x="1758" y="46"/>
                  </a:cubicBezTo>
                  <a:cubicBezTo>
                    <a:pt x="1621" y="1"/>
                    <a:pt x="1484"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9"/>
            <p:cNvSpPr/>
            <p:nvPr/>
          </p:nvSpPr>
          <p:spPr>
            <a:xfrm>
              <a:off x="3585575" y="1322775"/>
              <a:ext cx="44975" cy="8100"/>
            </a:xfrm>
            <a:custGeom>
              <a:avLst/>
              <a:gdLst/>
              <a:ahLst/>
              <a:cxnLst/>
              <a:rect l="l" t="t" r="r" b="b"/>
              <a:pathLst>
                <a:path w="1799" h="324" extrusionOk="0">
                  <a:moveTo>
                    <a:pt x="1319" y="0"/>
                  </a:moveTo>
                  <a:cubicBezTo>
                    <a:pt x="1182" y="0"/>
                    <a:pt x="1045" y="0"/>
                    <a:pt x="908" y="23"/>
                  </a:cubicBezTo>
                  <a:cubicBezTo>
                    <a:pt x="612" y="46"/>
                    <a:pt x="315" y="115"/>
                    <a:pt x="41" y="229"/>
                  </a:cubicBezTo>
                  <a:cubicBezTo>
                    <a:pt x="0" y="249"/>
                    <a:pt x="14" y="324"/>
                    <a:pt x="50" y="324"/>
                  </a:cubicBezTo>
                  <a:cubicBezTo>
                    <a:pt x="54" y="324"/>
                    <a:pt x="59" y="323"/>
                    <a:pt x="64" y="320"/>
                  </a:cubicBezTo>
                  <a:cubicBezTo>
                    <a:pt x="338" y="252"/>
                    <a:pt x="634" y="206"/>
                    <a:pt x="908" y="183"/>
                  </a:cubicBezTo>
                  <a:lnTo>
                    <a:pt x="1319" y="183"/>
                  </a:lnTo>
                  <a:cubicBezTo>
                    <a:pt x="1388" y="206"/>
                    <a:pt x="1479" y="206"/>
                    <a:pt x="1547" y="206"/>
                  </a:cubicBezTo>
                  <a:cubicBezTo>
                    <a:pt x="1593" y="206"/>
                    <a:pt x="1639" y="216"/>
                    <a:pt x="1678" y="216"/>
                  </a:cubicBezTo>
                  <a:cubicBezTo>
                    <a:pt x="1697" y="216"/>
                    <a:pt x="1715" y="214"/>
                    <a:pt x="1730" y="206"/>
                  </a:cubicBezTo>
                  <a:cubicBezTo>
                    <a:pt x="1798" y="206"/>
                    <a:pt x="1798" y="115"/>
                    <a:pt x="1753" y="92"/>
                  </a:cubicBezTo>
                  <a:cubicBezTo>
                    <a:pt x="1684" y="46"/>
                    <a:pt x="1616" y="46"/>
                    <a:pt x="1547" y="46"/>
                  </a:cubicBezTo>
                  <a:cubicBezTo>
                    <a:pt x="1479" y="23"/>
                    <a:pt x="1410" y="23"/>
                    <a:pt x="1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9"/>
            <p:cNvSpPr/>
            <p:nvPr/>
          </p:nvSpPr>
          <p:spPr>
            <a:xfrm>
              <a:off x="3687575" y="1283250"/>
              <a:ext cx="53675" cy="139500"/>
            </a:xfrm>
            <a:custGeom>
              <a:avLst/>
              <a:gdLst/>
              <a:ahLst/>
              <a:cxnLst/>
              <a:rect l="l" t="t" r="r" b="b"/>
              <a:pathLst>
                <a:path w="2147" h="5580" extrusionOk="0">
                  <a:moveTo>
                    <a:pt x="2030" y="1"/>
                  </a:moveTo>
                  <a:cubicBezTo>
                    <a:pt x="1981" y="1"/>
                    <a:pt x="1931" y="27"/>
                    <a:pt x="1908" y="78"/>
                  </a:cubicBezTo>
                  <a:lnTo>
                    <a:pt x="1908" y="78"/>
                  </a:lnTo>
                  <a:cubicBezTo>
                    <a:pt x="1904" y="77"/>
                    <a:pt x="1900" y="76"/>
                    <a:pt x="1895" y="75"/>
                  </a:cubicBezTo>
                  <a:cubicBezTo>
                    <a:pt x="1882" y="176"/>
                    <a:pt x="1870" y="277"/>
                    <a:pt x="1858" y="378"/>
                  </a:cubicBezTo>
                  <a:lnTo>
                    <a:pt x="1858" y="378"/>
                  </a:lnTo>
                  <a:cubicBezTo>
                    <a:pt x="1700" y="1102"/>
                    <a:pt x="1137" y="1772"/>
                    <a:pt x="539" y="2197"/>
                  </a:cubicBezTo>
                  <a:lnTo>
                    <a:pt x="539" y="2197"/>
                  </a:lnTo>
                  <a:cubicBezTo>
                    <a:pt x="322" y="1652"/>
                    <a:pt x="239" y="1058"/>
                    <a:pt x="321" y="463"/>
                  </a:cubicBezTo>
                  <a:cubicBezTo>
                    <a:pt x="335" y="407"/>
                    <a:pt x="288" y="368"/>
                    <a:pt x="244" y="368"/>
                  </a:cubicBezTo>
                  <a:cubicBezTo>
                    <a:pt x="218" y="368"/>
                    <a:pt x="192" y="383"/>
                    <a:pt x="184" y="417"/>
                  </a:cubicBezTo>
                  <a:cubicBezTo>
                    <a:pt x="1" y="1125"/>
                    <a:pt x="1" y="1855"/>
                    <a:pt x="275" y="2540"/>
                  </a:cubicBezTo>
                  <a:cubicBezTo>
                    <a:pt x="311" y="2611"/>
                    <a:pt x="388" y="2669"/>
                    <a:pt x="474" y="2669"/>
                  </a:cubicBezTo>
                  <a:cubicBezTo>
                    <a:pt x="499" y="2669"/>
                    <a:pt x="524" y="2664"/>
                    <a:pt x="549" y="2654"/>
                  </a:cubicBezTo>
                  <a:cubicBezTo>
                    <a:pt x="1005" y="2403"/>
                    <a:pt x="1370" y="2038"/>
                    <a:pt x="1644" y="1604"/>
                  </a:cubicBezTo>
                  <a:cubicBezTo>
                    <a:pt x="1683" y="1546"/>
                    <a:pt x="1717" y="1486"/>
                    <a:pt x="1749" y="1427"/>
                  </a:cubicBezTo>
                  <a:lnTo>
                    <a:pt x="1749" y="1427"/>
                  </a:lnTo>
                  <a:cubicBezTo>
                    <a:pt x="1711" y="1853"/>
                    <a:pt x="1678" y="2279"/>
                    <a:pt x="1644" y="2700"/>
                  </a:cubicBezTo>
                  <a:cubicBezTo>
                    <a:pt x="1599" y="3134"/>
                    <a:pt x="1553" y="3567"/>
                    <a:pt x="1530" y="4024"/>
                  </a:cubicBezTo>
                  <a:cubicBezTo>
                    <a:pt x="1485" y="4457"/>
                    <a:pt x="1393" y="4937"/>
                    <a:pt x="1416" y="5370"/>
                  </a:cubicBezTo>
                  <a:cubicBezTo>
                    <a:pt x="1416" y="5501"/>
                    <a:pt x="1529" y="5580"/>
                    <a:pt x="1633" y="5580"/>
                  </a:cubicBezTo>
                  <a:cubicBezTo>
                    <a:pt x="1711" y="5580"/>
                    <a:pt x="1785" y="5536"/>
                    <a:pt x="1804" y="5439"/>
                  </a:cubicBezTo>
                  <a:cubicBezTo>
                    <a:pt x="1873" y="5028"/>
                    <a:pt x="1873" y="4572"/>
                    <a:pt x="1895" y="4161"/>
                  </a:cubicBezTo>
                  <a:cubicBezTo>
                    <a:pt x="1941" y="3704"/>
                    <a:pt x="1964" y="3248"/>
                    <a:pt x="1987" y="2791"/>
                  </a:cubicBezTo>
                  <a:cubicBezTo>
                    <a:pt x="2055" y="1910"/>
                    <a:pt x="2122" y="1028"/>
                    <a:pt x="2146" y="147"/>
                  </a:cubicBezTo>
                  <a:lnTo>
                    <a:pt x="2146" y="147"/>
                  </a:lnTo>
                  <a:cubicBezTo>
                    <a:pt x="2146" y="146"/>
                    <a:pt x="2146" y="145"/>
                    <a:pt x="2147" y="143"/>
                  </a:cubicBezTo>
                  <a:cubicBezTo>
                    <a:pt x="2146" y="143"/>
                    <a:pt x="2146" y="143"/>
                    <a:pt x="2146" y="143"/>
                  </a:cubicBezTo>
                  <a:lnTo>
                    <a:pt x="2146" y="143"/>
                  </a:lnTo>
                  <a:cubicBezTo>
                    <a:pt x="2146" y="136"/>
                    <a:pt x="2146" y="128"/>
                    <a:pt x="2147" y="121"/>
                  </a:cubicBezTo>
                  <a:cubicBezTo>
                    <a:pt x="2147" y="41"/>
                    <a:pt x="2089"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9"/>
            <p:cNvSpPr/>
            <p:nvPr/>
          </p:nvSpPr>
          <p:spPr>
            <a:xfrm>
              <a:off x="3772600" y="1302100"/>
              <a:ext cx="6325" cy="35100"/>
            </a:xfrm>
            <a:custGeom>
              <a:avLst/>
              <a:gdLst/>
              <a:ahLst/>
              <a:cxnLst/>
              <a:rect l="l" t="t" r="r" b="b"/>
              <a:pathLst>
                <a:path w="253" h="1404" extrusionOk="0">
                  <a:moveTo>
                    <a:pt x="126" y="0"/>
                  </a:moveTo>
                  <a:cubicBezTo>
                    <a:pt x="109" y="0"/>
                    <a:pt x="92" y="17"/>
                    <a:pt x="92" y="51"/>
                  </a:cubicBezTo>
                  <a:cubicBezTo>
                    <a:pt x="69" y="143"/>
                    <a:pt x="69" y="257"/>
                    <a:pt x="24" y="371"/>
                  </a:cubicBezTo>
                  <a:cubicBezTo>
                    <a:pt x="1" y="485"/>
                    <a:pt x="1" y="599"/>
                    <a:pt x="1" y="691"/>
                  </a:cubicBezTo>
                  <a:cubicBezTo>
                    <a:pt x="1" y="805"/>
                    <a:pt x="1" y="919"/>
                    <a:pt x="1" y="1033"/>
                  </a:cubicBezTo>
                  <a:cubicBezTo>
                    <a:pt x="24" y="1124"/>
                    <a:pt x="24" y="1238"/>
                    <a:pt x="47" y="1352"/>
                  </a:cubicBezTo>
                  <a:cubicBezTo>
                    <a:pt x="58" y="1387"/>
                    <a:pt x="92" y="1404"/>
                    <a:pt x="126" y="1404"/>
                  </a:cubicBezTo>
                  <a:cubicBezTo>
                    <a:pt x="161" y="1404"/>
                    <a:pt x="195" y="1387"/>
                    <a:pt x="206" y="1352"/>
                  </a:cubicBezTo>
                  <a:cubicBezTo>
                    <a:pt x="229" y="1238"/>
                    <a:pt x="229" y="1124"/>
                    <a:pt x="229" y="1033"/>
                  </a:cubicBezTo>
                  <a:cubicBezTo>
                    <a:pt x="252" y="919"/>
                    <a:pt x="252" y="805"/>
                    <a:pt x="252" y="691"/>
                  </a:cubicBezTo>
                  <a:cubicBezTo>
                    <a:pt x="252" y="576"/>
                    <a:pt x="229" y="485"/>
                    <a:pt x="206" y="371"/>
                  </a:cubicBezTo>
                  <a:cubicBezTo>
                    <a:pt x="206" y="325"/>
                    <a:pt x="206" y="280"/>
                    <a:pt x="184" y="234"/>
                  </a:cubicBezTo>
                  <a:cubicBezTo>
                    <a:pt x="184" y="188"/>
                    <a:pt x="161" y="166"/>
                    <a:pt x="161" y="143"/>
                  </a:cubicBezTo>
                  <a:cubicBezTo>
                    <a:pt x="161" y="97"/>
                    <a:pt x="161" y="74"/>
                    <a:pt x="161" y="51"/>
                  </a:cubicBezTo>
                  <a:cubicBezTo>
                    <a:pt x="161" y="17"/>
                    <a:pt x="144"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9"/>
            <p:cNvSpPr/>
            <p:nvPr/>
          </p:nvSpPr>
          <p:spPr>
            <a:xfrm>
              <a:off x="3770325" y="1280550"/>
              <a:ext cx="10875" cy="8575"/>
            </a:xfrm>
            <a:custGeom>
              <a:avLst/>
              <a:gdLst/>
              <a:ahLst/>
              <a:cxnLst/>
              <a:rect l="l" t="t" r="r" b="b"/>
              <a:pathLst>
                <a:path w="435" h="343" extrusionOk="0">
                  <a:moveTo>
                    <a:pt x="206" y="0"/>
                  </a:moveTo>
                  <a:cubicBezTo>
                    <a:pt x="1" y="0"/>
                    <a:pt x="1" y="343"/>
                    <a:pt x="206" y="343"/>
                  </a:cubicBezTo>
                  <a:cubicBezTo>
                    <a:pt x="434" y="343"/>
                    <a:pt x="434"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9"/>
            <p:cNvSpPr/>
            <p:nvPr/>
          </p:nvSpPr>
          <p:spPr>
            <a:xfrm>
              <a:off x="3838250" y="1318775"/>
              <a:ext cx="43375" cy="12275"/>
            </a:xfrm>
            <a:custGeom>
              <a:avLst/>
              <a:gdLst/>
              <a:ahLst/>
              <a:cxnLst/>
              <a:rect l="l" t="t" r="r" b="b"/>
              <a:pathLst>
                <a:path w="1735" h="491" extrusionOk="0">
                  <a:moveTo>
                    <a:pt x="1552" y="1"/>
                  </a:moveTo>
                  <a:cubicBezTo>
                    <a:pt x="1415" y="1"/>
                    <a:pt x="1301" y="69"/>
                    <a:pt x="1164" y="92"/>
                  </a:cubicBezTo>
                  <a:cubicBezTo>
                    <a:pt x="1050" y="115"/>
                    <a:pt x="936" y="138"/>
                    <a:pt x="799" y="160"/>
                  </a:cubicBezTo>
                  <a:cubicBezTo>
                    <a:pt x="742" y="172"/>
                    <a:pt x="685" y="172"/>
                    <a:pt x="625" y="172"/>
                  </a:cubicBezTo>
                  <a:cubicBezTo>
                    <a:pt x="565" y="172"/>
                    <a:pt x="502" y="172"/>
                    <a:pt x="434" y="183"/>
                  </a:cubicBezTo>
                  <a:lnTo>
                    <a:pt x="251" y="183"/>
                  </a:lnTo>
                  <a:cubicBezTo>
                    <a:pt x="205" y="183"/>
                    <a:pt x="182" y="206"/>
                    <a:pt x="137" y="206"/>
                  </a:cubicBezTo>
                  <a:cubicBezTo>
                    <a:pt x="114" y="229"/>
                    <a:pt x="114" y="229"/>
                    <a:pt x="114" y="229"/>
                  </a:cubicBezTo>
                  <a:lnTo>
                    <a:pt x="68" y="229"/>
                  </a:lnTo>
                  <a:cubicBezTo>
                    <a:pt x="62" y="227"/>
                    <a:pt x="57" y="226"/>
                    <a:pt x="51" y="226"/>
                  </a:cubicBezTo>
                  <a:cubicBezTo>
                    <a:pt x="0" y="226"/>
                    <a:pt x="4" y="322"/>
                    <a:pt x="46" y="343"/>
                  </a:cubicBezTo>
                  <a:cubicBezTo>
                    <a:pt x="91" y="343"/>
                    <a:pt x="114" y="366"/>
                    <a:pt x="137" y="389"/>
                  </a:cubicBezTo>
                  <a:cubicBezTo>
                    <a:pt x="182" y="412"/>
                    <a:pt x="205" y="434"/>
                    <a:pt x="251" y="434"/>
                  </a:cubicBezTo>
                  <a:cubicBezTo>
                    <a:pt x="319" y="434"/>
                    <a:pt x="365" y="457"/>
                    <a:pt x="434" y="480"/>
                  </a:cubicBezTo>
                  <a:cubicBezTo>
                    <a:pt x="479" y="488"/>
                    <a:pt x="525" y="490"/>
                    <a:pt x="570" y="490"/>
                  </a:cubicBezTo>
                  <a:cubicBezTo>
                    <a:pt x="662" y="490"/>
                    <a:pt x="753" y="480"/>
                    <a:pt x="844" y="480"/>
                  </a:cubicBezTo>
                  <a:cubicBezTo>
                    <a:pt x="981" y="457"/>
                    <a:pt x="1118" y="434"/>
                    <a:pt x="1255" y="412"/>
                  </a:cubicBezTo>
                  <a:cubicBezTo>
                    <a:pt x="1324" y="389"/>
                    <a:pt x="1392" y="366"/>
                    <a:pt x="1438" y="343"/>
                  </a:cubicBezTo>
                  <a:cubicBezTo>
                    <a:pt x="1529" y="320"/>
                    <a:pt x="1575" y="275"/>
                    <a:pt x="1643" y="229"/>
                  </a:cubicBezTo>
                  <a:cubicBezTo>
                    <a:pt x="1735" y="160"/>
                    <a:pt x="1666" y="1"/>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9"/>
            <p:cNvSpPr/>
            <p:nvPr/>
          </p:nvSpPr>
          <p:spPr>
            <a:xfrm>
              <a:off x="3845075" y="1286650"/>
              <a:ext cx="15175" cy="80675"/>
            </a:xfrm>
            <a:custGeom>
              <a:avLst/>
              <a:gdLst/>
              <a:ahLst/>
              <a:cxnLst/>
              <a:rect l="l" t="t" r="r" b="b"/>
              <a:pathLst>
                <a:path w="607" h="3227" extrusionOk="0">
                  <a:moveTo>
                    <a:pt x="493" y="1"/>
                  </a:moveTo>
                  <a:cubicBezTo>
                    <a:pt x="446" y="1"/>
                    <a:pt x="399" y="25"/>
                    <a:pt x="389" y="76"/>
                  </a:cubicBezTo>
                  <a:cubicBezTo>
                    <a:pt x="320" y="578"/>
                    <a:pt x="252" y="1080"/>
                    <a:pt x="183" y="1582"/>
                  </a:cubicBezTo>
                  <a:cubicBezTo>
                    <a:pt x="138" y="1833"/>
                    <a:pt x="115" y="2085"/>
                    <a:pt x="92" y="2336"/>
                  </a:cubicBezTo>
                  <a:cubicBezTo>
                    <a:pt x="69" y="2587"/>
                    <a:pt x="1" y="2861"/>
                    <a:pt x="46" y="3089"/>
                  </a:cubicBezTo>
                  <a:cubicBezTo>
                    <a:pt x="68" y="3185"/>
                    <a:pt x="129" y="3226"/>
                    <a:pt x="196" y="3226"/>
                  </a:cubicBezTo>
                  <a:cubicBezTo>
                    <a:pt x="271" y="3226"/>
                    <a:pt x="352" y="3174"/>
                    <a:pt x="389" y="3089"/>
                  </a:cubicBezTo>
                  <a:cubicBezTo>
                    <a:pt x="480" y="2883"/>
                    <a:pt x="457" y="2587"/>
                    <a:pt x="480" y="2358"/>
                  </a:cubicBezTo>
                  <a:cubicBezTo>
                    <a:pt x="503" y="2107"/>
                    <a:pt x="503" y="1856"/>
                    <a:pt x="526" y="1605"/>
                  </a:cubicBezTo>
                  <a:cubicBezTo>
                    <a:pt x="549" y="1103"/>
                    <a:pt x="571" y="601"/>
                    <a:pt x="594" y="99"/>
                  </a:cubicBezTo>
                  <a:cubicBezTo>
                    <a:pt x="607" y="36"/>
                    <a:pt x="550" y="1"/>
                    <a:pt x="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9"/>
            <p:cNvSpPr/>
            <p:nvPr/>
          </p:nvSpPr>
          <p:spPr>
            <a:xfrm>
              <a:off x="3931825" y="1257350"/>
              <a:ext cx="34475" cy="122775"/>
            </a:xfrm>
            <a:custGeom>
              <a:avLst/>
              <a:gdLst/>
              <a:ahLst/>
              <a:cxnLst/>
              <a:rect l="l" t="t" r="r" b="b"/>
              <a:pathLst>
                <a:path w="1379" h="4911" extrusionOk="0">
                  <a:moveTo>
                    <a:pt x="1115" y="1"/>
                  </a:moveTo>
                  <a:cubicBezTo>
                    <a:pt x="1076" y="1"/>
                    <a:pt x="1036" y="19"/>
                    <a:pt x="1005" y="61"/>
                  </a:cubicBezTo>
                  <a:cubicBezTo>
                    <a:pt x="434" y="723"/>
                    <a:pt x="114" y="1545"/>
                    <a:pt x="46" y="2412"/>
                  </a:cubicBezTo>
                  <a:cubicBezTo>
                    <a:pt x="0" y="2846"/>
                    <a:pt x="23" y="3257"/>
                    <a:pt x="114" y="3690"/>
                  </a:cubicBezTo>
                  <a:cubicBezTo>
                    <a:pt x="206" y="4078"/>
                    <a:pt x="365" y="4558"/>
                    <a:pt x="662" y="4854"/>
                  </a:cubicBezTo>
                  <a:cubicBezTo>
                    <a:pt x="695" y="4894"/>
                    <a:pt x="737" y="4911"/>
                    <a:pt x="780" y="4911"/>
                  </a:cubicBezTo>
                  <a:cubicBezTo>
                    <a:pt x="885" y="4911"/>
                    <a:pt x="991" y="4808"/>
                    <a:pt x="959" y="4695"/>
                  </a:cubicBezTo>
                  <a:cubicBezTo>
                    <a:pt x="822" y="4329"/>
                    <a:pt x="662" y="4010"/>
                    <a:pt x="571" y="3622"/>
                  </a:cubicBezTo>
                  <a:cubicBezTo>
                    <a:pt x="480" y="3257"/>
                    <a:pt x="434" y="2869"/>
                    <a:pt x="457" y="2481"/>
                  </a:cubicBezTo>
                  <a:cubicBezTo>
                    <a:pt x="502" y="1704"/>
                    <a:pt x="776" y="928"/>
                    <a:pt x="1256" y="335"/>
                  </a:cubicBezTo>
                  <a:cubicBezTo>
                    <a:pt x="1378" y="195"/>
                    <a:pt x="1245"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9"/>
            <p:cNvSpPr/>
            <p:nvPr/>
          </p:nvSpPr>
          <p:spPr>
            <a:xfrm>
              <a:off x="4012650" y="1268625"/>
              <a:ext cx="69150" cy="54250"/>
            </a:xfrm>
            <a:custGeom>
              <a:avLst/>
              <a:gdLst/>
              <a:ahLst/>
              <a:cxnLst/>
              <a:rect l="l" t="t" r="r" b="b"/>
              <a:pathLst>
                <a:path w="2766" h="2170" extrusionOk="0">
                  <a:moveTo>
                    <a:pt x="102" y="1"/>
                  </a:moveTo>
                  <a:cubicBezTo>
                    <a:pt x="52" y="1"/>
                    <a:pt x="1" y="51"/>
                    <a:pt x="31" y="112"/>
                  </a:cubicBezTo>
                  <a:cubicBezTo>
                    <a:pt x="328" y="614"/>
                    <a:pt x="693" y="1071"/>
                    <a:pt x="1150" y="1413"/>
                  </a:cubicBezTo>
                  <a:cubicBezTo>
                    <a:pt x="1378" y="1596"/>
                    <a:pt x="1606" y="1756"/>
                    <a:pt x="1857" y="1893"/>
                  </a:cubicBezTo>
                  <a:cubicBezTo>
                    <a:pt x="2086" y="2007"/>
                    <a:pt x="2382" y="2166"/>
                    <a:pt x="2656" y="2166"/>
                  </a:cubicBezTo>
                  <a:cubicBezTo>
                    <a:pt x="2663" y="2168"/>
                    <a:pt x="2670" y="2169"/>
                    <a:pt x="2676" y="2169"/>
                  </a:cubicBezTo>
                  <a:cubicBezTo>
                    <a:pt x="2750" y="2169"/>
                    <a:pt x="2765" y="2049"/>
                    <a:pt x="2702" y="2007"/>
                  </a:cubicBezTo>
                  <a:cubicBezTo>
                    <a:pt x="2588" y="1938"/>
                    <a:pt x="2474" y="1893"/>
                    <a:pt x="2337" y="1847"/>
                  </a:cubicBezTo>
                  <a:cubicBezTo>
                    <a:pt x="2222" y="1778"/>
                    <a:pt x="2108" y="1733"/>
                    <a:pt x="1994" y="1664"/>
                  </a:cubicBezTo>
                  <a:cubicBezTo>
                    <a:pt x="1743" y="1527"/>
                    <a:pt x="1515" y="1390"/>
                    <a:pt x="1287" y="1231"/>
                  </a:cubicBezTo>
                  <a:cubicBezTo>
                    <a:pt x="853" y="888"/>
                    <a:pt x="488" y="500"/>
                    <a:pt x="168" y="44"/>
                  </a:cubicBezTo>
                  <a:cubicBezTo>
                    <a:pt x="153" y="13"/>
                    <a:pt x="128"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9"/>
            <p:cNvSpPr/>
            <p:nvPr/>
          </p:nvSpPr>
          <p:spPr>
            <a:xfrm>
              <a:off x="4019700" y="1273175"/>
              <a:ext cx="52150" cy="52000"/>
            </a:xfrm>
            <a:custGeom>
              <a:avLst/>
              <a:gdLst/>
              <a:ahLst/>
              <a:cxnLst/>
              <a:rect l="l" t="t" r="r" b="b"/>
              <a:pathLst>
                <a:path w="2086" h="2080" extrusionOk="0">
                  <a:moveTo>
                    <a:pt x="1986" y="0"/>
                  </a:moveTo>
                  <a:cubicBezTo>
                    <a:pt x="1971" y="0"/>
                    <a:pt x="1955" y="7"/>
                    <a:pt x="1940" y="21"/>
                  </a:cubicBezTo>
                  <a:cubicBezTo>
                    <a:pt x="1598" y="341"/>
                    <a:pt x="1279" y="661"/>
                    <a:pt x="913" y="957"/>
                  </a:cubicBezTo>
                  <a:cubicBezTo>
                    <a:pt x="754" y="1117"/>
                    <a:pt x="594" y="1254"/>
                    <a:pt x="434" y="1414"/>
                  </a:cubicBezTo>
                  <a:cubicBezTo>
                    <a:pt x="343" y="1482"/>
                    <a:pt x="251" y="1574"/>
                    <a:pt x="183" y="1642"/>
                  </a:cubicBezTo>
                  <a:cubicBezTo>
                    <a:pt x="92" y="1733"/>
                    <a:pt x="0" y="1825"/>
                    <a:pt x="23" y="1984"/>
                  </a:cubicBezTo>
                  <a:cubicBezTo>
                    <a:pt x="23" y="2030"/>
                    <a:pt x="69" y="2076"/>
                    <a:pt x="114" y="2076"/>
                  </a:cubicBezTo>
                  <a:cubicBezTo>
                    <a:pt x="131" y="2078"/>
                    <a:pt x="147" y="2079"/>
                    <a:pt x="162" y="2079"/>
                  </a:cubicBezTo>
                  <a:cubicBezTo>
                    <a:pt x="289" y="2079"/>
                    <a:pt x="352" y="1998"/>
                    <a:pt x="434" y="1916"/>
                  </a:cubicBezTo>
                  <a:cubicBezTo>
                    <a:pt x="525" y="1848"/>
                    <a:pt x="594" y="1756"/>
                    <a:pt x="662" y="1688"/>
                  </a:cubicBezTo>
                  <a:cubicBezTo>
                    <a:pt x="822" y="1505"/>
                    <a:pt x="982" y="1345"/>
                    <a:pt x="1119" y="1163"/>
                  </a:cubicBezTo>
                  <a:cubicBezTo>
                    <a:pt x="1415" y="820"/>
                    <a:pt x="1735" y="478"/>
                    <a:pt x="2032" y="136"/>
                  </a:cubicBezTo>
                  <a:cubicBezTo>
                    <a:pt x="2085" y="82"/>
                    <a:pt x="2041" y="0"/>
                    <a:pt x="1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9"/>
            <p:cNvSpPr/>
            <p:nvPr/>
          </p:nvSpPr>
          <p:spPr>
            <a:xfrm>
              <a:off x="4100725" y="1271725"/>
              <a:ext cx="63375" cy="57900"/>
            </a:xfrm>
            <a:custGeom>
              <a:avLst/>
              <a:gdLst/>
              <a:ahLst/>
              <a:cxnLst/>
              <a:rect l="l" t="t" r="r" b="b"/>
              <a:pathLst>
                <a:path w="2535" h="2316" extrusionOk="0">
                  <a:moveTo>
                    <a:pt x="1187" y="1"/>
                  </a:moveTo>
                  <a:cubicBezTo>
                    <a:pt x="1157" y="1"/>
                    <a:pt x="1127" y="11"/>
                    <a:pt x="1096" y="34"/>
                  </a:cubicBezTo>
                  <a:cubicBezTo>
                    <a:pt x="835" y="187"/>
                    <a:pt x="612" y="398"/>
                    <a:pt x="438" y="642"/>
                  </a:cubicBezTo>
                  <a:lnTo>
                    <a:pt x="438" y="642"/>
                  </a:lnTo>
                  <a:cubicBezTo>
                    <a:pt x="444" y="478"/>
                    <a:pt x="451" y="313"/>
                    <a:pt x="457" y="148"/>
                  </a:cubicBezTo>
                  <a:cubicBezTo>
                    <a:pt x="457" y="85"/>
                    <a:pt x="402" y="50"/>
                    <a:pt x="348" y="50"/>
                  </a:cubicBezTo>
                  <a:cubicBezTo>
                    <a:pt x="305" y="50"/>
                    <a:pt x="262" y="74"/>
                    <a:pt x="252" y="125"/>
                  </a:cubicBezTo>
                  <a:cubicBezTo>
                    <a:pt x="200" y="572"/>
                    <a:pt x="122" y="1033"/>
                    <a:pt x="58" y="1486"/>
                  </a:cubicBezTo>
                  <a:lnTo>
                    <a:pt x="58" y="1486"/>
                  </a:lnTo>
                  <a:cubicBezTo>
                    <a:pt x="25" y="1632"/>
                    <a:pt x="5" y="1780"/>
                    <a:pt x="1" y="1928"/>
                  </a:cubicBezTo>
                  <a:cubicBezTo>
                    <a:pt x="1" y="2054"/>
                    <a:pt x="92" y="2117"/>
                    <a:pt x="183" y="2117"/>
                  </a:cubicBezTo>
                  <a:cubicBezTo>
                    <a:pt x="274" y="2117"/>
                    <a:pt x="366" y="2054"/>
                    <a:pt x="366" y="1928"/>
                  </a:cubicBezTo>
                  <a:cubicBezTo>
                    <a:pt x="369" y="1880"/>
                    <a:pt x="373" y="1831"/>
                    <a:pt x="376" y="1782"/>
                  </a:cubicBezTo>
                  <a:lnTo>
                    <a:pt x="376" y="1782"/>
                  </a:lnTo>
                  <a:cubicBezTo>
                    <a:pt x="435" y="1263"/>
                    <a:pt x="702" y="772"/>
                    <a:pt x="1115" y="462"/>
                  </a:cubicBezTo>
                  <a:lnTo>
                    <a:pt x="1115" y="462"/>
                  </a:lnTo>
                  <a:cubicBezTo>
                    <a:pt x="1194" y="692"/>
                    <a:pt x="1169" y="945"/>
                    <a:pt x="1187" y="1198"/>
                  </a:cubicBezTo>
                  <a:cubicBezTo>
                    <a:pt x="1187" y="1495"/>
                    <a:pt x="1233" y="1814"/>
                    <a:pt x="1416" y="2065"/>
                  </a:cubicBezTo>
                  <a:cubicBezTo>
                    <a:pt x="1532" y="2215"/>
                    <a:pt x="1721" y="2316"/>
                    <a:pt x="1912" y="2316"/>
                  </a:cubicBezTo>
                  <a:cubicBezTo>
                    <a:pt x="1983" y="2316"/>
                    <a:pt x="2055" y="2302"/>
                    <a:pt x="2123" y="2271"/>
                  </a:cubicBezTo>
                  <a:cubicBezTo>
                    <a:pt x="2329" y="2179"/>
                    <a:pt x="2534" y="2020"/>
                    <a:pt x="2466" y="1769"/>
                  </a:cubicBezTo>
                  <a:cubicBezTo>
                    <a:pt x="2443" y="1723"/>
                    <a:pt x="2397" y="1700"/>
                    <a:pt x="2354" y="1700"/>
                  </a:cubicBezTo>
                  <a:cubicBezTo>
                    <a:pt x="2312" y="1700"/>
                    <a:pt x="2272" y="1723"/>
                    <a:pt x="2260" y="1769"/>
                  </a:cubicBezTo>
                  <a:cubicBezTo>
                    <a:pt x="2237" y="1837"/>
                    <a:pt x="2215" y="1906"/>
                    <a:pt x="2146" y="1928"/>
                  </a:cubicBezTo>
                  <a:cubicBezTo>
                    <a:pt x="2078" y="1974"/>
                    <a:pt x="2009" y="1974"/>
                    <a:pt x="1918" y="1974"/>
                  </a:cubicBezTo>
                  <a:cubicBezTo>
                    <a:pt x="1735" y="1951"/>
                    <a:pt x="1644" y="1791"/>
                    <a:pt x="1575" y="1609"/>
                  </a:cubicBezTo>
                  <a:cubicBezTo>
                    <a:pt x="1530" y="1381"/>
                    <a:pt x="1553" y="1129"/>
                    <a:pt x="1553" y="878"/>
                  </a:cubicBezTo>
                  <a:cubicBezTo>
                    <a:pt x="1530" y="604"/>
                    <a:pt x="1507" y="331"/>
                    <a:pt x="1347" y="102"/>
                  </a:cubicBezTo>
                  <a:cubicBezTo>
                    <a:pt x="1302" y="41"/>
                    <a:pt x="1246"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9"/>
            <p:cNvSpPr/>
            <p:nvPr/>
          </p:nvSpPr>
          <p:spPr>
            <a:xfrm>
              <a:off x="4011700" y="1343750"/>
              <a:ext cx="175775" cy="13850"/>
            </a:xfrm>
            <a:custGeom>
              <a:avLst/>
              <a:gdLst/>
              <a:ahLst/>
              <a:cxnLst/>
              <a:rect l="l" t="t" r="r" b="b"/>
              <a:pathLst>
                <a:path w="7031" h="554" extrusionOk="0">
                  <a:moveTo>
                    <a:pt x="3018" y="0"/>
                  </a:moveTo>
                  <a:cubicBezTo>
                    <a:pt x="2043" y="0"/>
                    <a:pt x="1071" y="51"/>
                    <a:pt x="115" y="166"/>
                  </a:cubicBezTo>
                  <a:cubicBezTo>
                    <a:pt x="1" y="166"/>
                    <a:pt x="1" y="348"/>
                    <a:pt x="115" y="348"/>
                  </a:cubicBezTo>
                  <a:cubicBezTo>
                    <a:pt x="743" y="311"/>
                    <a:pt x="1371" y="294"/>
                    <a:pt x="2000" y="294"/>
                  </a:cubicBezTo>
                  <a:cubicBezTo>
                    <a:pt x="2513" y="294"/>
                    <a:pt x="3026" y="305"/>
                    <a:pt x="3539" y="326"/>
                  </a:cubicBezTo>
                  <a:cubicBezTo>
                    <a:pt x="4086" y="326"/>
                    <a:pt x="4634" y="371"/>
                    <a:pt x="5182" y="417"/>
                  </a:cubicBezTo>
                  <a:cubicBezTo>
                    <a:pt x="5753" y="463"/>
                    <a:pt x="6346" y="554"/>
                    <a:pt x="6940" y="554"/>
                  </a:cubicBezTo>
                  <a:cubicBezTo>
                    <a:pt x="7008" y="554"/>
                    <a:pt x="7031" y="417"/>
                    <a:pt x="6940" y="394"/>
                  </a:cubicBezTo>
                  <a:cubicBezTo>
                    <a:pt x="6437" y="234"/>
                    <a:pt x="5867" y="166"/>
                    <a:pt x="5319" y="120"/>
                  </a:cubicBezTo>
                  <a:cubicBezTo>
                    <a:pt x="4748" y="52"/>
                    <a:pt x="4155" y="29"/>
                    <a:pt x="3584" y="6"/>
                  </a:cubicBezTo>
                  <a:cubicBezTo>
                    <a:pt x="3395" y="2"/>
                    <a:pt x="3207" y="0"/>
                    <a:pt x="3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9"/>
            <p:cNvSpPr/>
            <p:nvPr/>
          </p:nvSpPr>
          <p:spPr>
            <a:xfrm>
              <a:off x="4060775" y="1371600"/>
              <a:ext cx="63950" cy="63625"/>
            </a:xfrm>
            <a:custGeom>
              <a:avLst/>
              <a:gdLst/>
              <a:ahLst/>
              <a:cxnLst/>
              <a:rect l="l" t="t" r="r" b="b"/>
              <a:pathLst>
                <a:path w="2558" h="2545" extrusionOk="0">
                  <a:moveTo>
                    <a:pt x="1098" y="1"/>
                  </a:moveTo>
                  <a:cubicBezTo>
                    <a:pt x="953" y="1"/>
                    <a:pt x="808" y="17"/>
                    <a:pt x="663" y="33"/>
                  </a:cubicBezTo>
                  <a:cubicBezTo>
                    <a:pt x="457" y="79"/>
                    <a:pt x="252" y="125"/>
                    <a:pt x="115" y="262"/>
                  </a:cubicBezTo>
                  <a:cubicBezTo>
                    <a:pt x="69" y="284"/>
                    <a:pt x="92" y="353"/>
                    <a:pt x="138" y="376"/>
                  </a:cubicBezTo>
                  <a:lnTo>
                    <a:pt x="389" y="376"/>
                  </a:lnTo>
                  <a:cubicBezTo>
                    <a:pt x="457" y="353"/>
                    <a:pt x="549" y="353"/>
                    <a:pt x="617" y="353"/>
                  </a:cubicBezTo>
                  <a:cubicBezTo>
                    <a:pt x="670" y="346"/>
                    <a:pt x="724" y="343"/>
                    <a:pt x="777" y="343"/>
                  </a:cubicBezTo>
                  <a:cubicBezTo>
                    <a:pt x="907" y="343"/>
                    <a:pt x="1036" y="360"/>
                    <a:pt x="1165" y="376"/>
                  </a:cubicBezTo>
                  <a:cubicBezTo>
                    <a:pt x="1279" y="376"/>
                    <a:pt x="1781" y="444"/>
                    <a:pt x="1621" y="650"/>
                  </a:cubicBezTo>
                  <a:cubicBezTo>
                    <a:pt x="1530" y="786"/>
                    <a:pt x="1393" y="901"/>
                    <a:pt x="1279" y="1038"/>
                  </a:cubicBezTo>
                  <a:cubicBezTo>
                    <a:pt x="1142" y="1175"/>
                    <a:pt x="1005" y="1311"/>
                    <a:pt x="891" y="1448"/>
                  </a:cubicBezTo>
                  <a:cubicBezTo>
                    <a:pt x="617" y="1722"/>
                    <a:pt x="366" y="1996"/>
                    <a:pt x="92" y="2270"/>
                  </a:cubicBezTo>
                  <a:cubicBezTo>
                    <a:pt x="1" y="2361"/>
                    <a:pt x="69" y="2544"/>
                    <a:pt x="206" y="2544"/>
                  </a:cubicBezTo>
                  <a:cubicBezTo>
                    <a:pt x="571" y="2521"/>
                    <a:pt x="959" y="2521"/>
                    <a:pt x="1325" y="2498"/>
                  </a:cubicBezTo>
                  <a:cubicBezTo>
                    <a:pt x="1690" y="2476"/>
                    <a:pt x="2032" y="2476"/>
                    <a:pt x="2397" y="2407"/>
                  </a:cubicBezTo>
                  <a:cubicBezTo>
                    <a:pt x="2557" y="2384"/>
                    <a:pt x="2489" y="2179"/>
                    <a:pt x="2375" y="2179"/>
                  </a:cubicBezTo>
                  <a:cubicBezTo>
                    <a:pt x="2220" y="2160"/>
                    <a:pt x="2066" y="2152"/>
                    <a:pt x="1913" y="2152"/>
                  </a:cubicBezTo>
                  <a:cubicBezTo>
                    <a:pt x="1705" y="2152"/>
                    <a:pt x="1499" y="2166"/>
                    <a:pt x="1302" y="2179"/>
                  </a:cubicBezTo>
                  <a:cubicBezTo>
                    <a:pt x="1072" y="2193"/>
                    <a:pt x="843" y="2199"/>
                    <a:pt x="613" y="2206"/>
                  </a:cubicBezTo>
                  <a:lnTo>
                    <a:pt x="613" y="2206"/>
                  </a:lnTo>
                  <a:cubicBezTo>
                    <a:pt x="837" y="1984"/>
                    <a:pt x="1064" y="1762"/>
                    <a:pt x="1302" y="1540"/>
                  </a:cubicBezTo>
                  <a:cubicBezTo>
                    <a:pt x="1439" y="1380"/>
                    <a:pt x="1599" y="1243"/>
                    <a:pt x="1758" y="1083"/>
                  </a:cubicBezTo>
                  <a:cubicBezTo>
                    <a:pt x="1895" y="946"/>
                    <a:pt x="2032" y="786"/>
                    <a:pt x="2032" y="581"/>
                  </a:cubicBezTo>
                  <a:cubicBezTo>
                    <a:pt x="2032" y="193"/>
                    <a:pt x="1599" y="56"/>
                    <a:pt x="1279" y="10"/>
                  </a:cubicBezTo>
                  <a:cubicBezTo>
                    <a:pt x="1219" y="4"/>
                    <a:pt x="1159" y="1"/>
                    <a:pt x="1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9"/>
            <p:cNvSpPr/>
            <p:nvPr/>
          </p:nvSpPr>
          <p:spPr>
            <a:xfrm>
              <a:off x="4199950" y="1249700"/>
              <a:ext cx="30900" cy="139725"/>
            </a:xfrm>
            <a:custGeom>
              <a:avLst/>
              <a:gdLst/>
              <a:ahLst/>
              <a:cxnLst/>
              <a:rect l="l" t="t" r="r" b="b"/>
              <a:pathLst>
                <a:path w="1236" h="5589" extrusionOk="0">
                  <a:moveTo>
                    <a:pt x="151" y="0"/>
                  </a:moveTo>
                  <a:cubicBezTo>
                    <a:pt x="77" y="0"/>
                    <a:pt x="0" y="81"/>
                    <a:pt x="49" y="162"/>
                  </a:cubicBezTo>
                  <a:cubicBezTo>
                    <a:pt x="505" y="938"/>
                    <a:pt x="802" y="1851"/>
                    <a:pt x="870" y="2764"/>
                  </a:cubicBezTo>
                  <a:cubicBezTo>
                    <a:pt x="916" y="3197"/>
                    <a:pt x="916" y="3631"/>
                    <a:pt x="848" y="4065"/>
                  </a:cubicBezTo>
                  <a:cubicBezTo>
                    <a:pt x="802" y="4521"/>
                    <a:pt x="665" y="4978"/>
                    <a:pt x="597" y="5434"/>
                  </a:cubicBezTo>
                  <a:cubicBezTo>
                    <a:pt x="566" y="5511"/>
                    <a:pt x="649" y="5588"/>
                    <a:pt x="728" y="5588"/>
                  </a:cubicBezTo>
                  <a:cubicBezTo>
                    <a:pt x="766" y="5588"/>
                    <a:pt x="803" y="5570"/>
                    <a:pt x="825" y="5526"/>
                  </a:cubicBezTo>
                  <a:cubicBezTo>
                    <a:pt x="1030" y="5115"/>
                    <a:pt x="1122" y="4635"/>
                    <a:pt x="1167" y="4179"/>
                  </a:cubicBezTo>
                  <a:cubicBezTo>
                    <a:pt x="1236" y="3700"/>
                    <a:pt x="1236" y="3197"/>
                    <a:pt x="1167" y="2718"/>
                  </a:cubicBezTo>
                  <a:cubicBezTo>
                    <a:pt x="1053" y="1759"/>
                    <a:pt x="734" y="869"/>
                    <a:pt x="231" y="47"/>
                  </a:cubicBezTo>
                  <a:cubicBezTo>
                    <a:pt x="211" y="14"/>
                    <a:pt x="18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9"/>
            <p:cNvSpPr/>
            <p:nvPr/>
          </p:nvSpPr>
          <p:spPr>
            <a:xfrm>
              <a:off x="4255925" y="1257350"/>
              <a:ext cx="62425" cy="137700"/>
            </a:xfrm>
            <a:custGeom>
              <a:avLst/>
              <a:gdLst/>
              <a:ahLst/>
              <a:cxnLst/>
              <a:rect l="l" t="t" r="r" b="b"/>
              <a:pathLst>
                <a:path w="2497" h="5508" extrusionOk="0">
                  <a:moveTo>
                    <a:pt x="2400" y="1"/>
                  </a:moveTo>
                  <a:cubicBezTo>
                    <a:pt x="2384" y="1"/>
                    <a:pt x="2367" y="5"/>
                    <a:pt x="2352" y="15"/>
                  </a:cubicBezTo>
                  <a:cubicBezTo>
                    <a:pt x="1507" y="769"/>
                    <a:pt x="640" y="1545"/>
                    <a:pt x="298" y="2686"/>
                  </a:cubicBezTo>
                  <a:cubicBezTo>
                    <a:pt x="1" y="3599"/>
                    <a:pt x="47" y="4832"/>
                    <a:pt x="868" y="5471"/>
                  </a:cubicBezTo>
                  <a:cubicBezTo>
                    <a:pt x="894" y="5496"/>
                    <a:pt x="925" y="5507"/>
                    <a:pt x="954" y="5507"/>
                  </a:cubicBezTo>
                  <a:cubicBezTo>
                    <a:pt x="1031" y="5507"/>
                    <a:pt x="1100" y="5432"/>
                    <a:pt x="1051" y="5334"/>
                  </a:cubicBezTo>
                  <a:cubicBezTo>
                    <a:pt x="549" y="4535"/>
                    <a:pt x="389" y="3599"/>
                    <a:pt x="686" y="2686"/>
                  </a:cubicBezTo>
                  <a:cubicBezTo>
                    <a:pt x="1005" y="1704"/>
                    <a:pt x="1736" y="814"/>
                    <a:pt x="2443" y="107"/>
                  </a:cubicBezTo>
                  <a:cubicBezTo>
                    <a:pt x="2496" y="54"/>
                    <a:pt x="2454" y="1"/>
                    <a:pt x="2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9"/>
            <p:cNvSpPr/>
            <p:nvPr/>
          </p:nvSpPr>
          <p:spPr>
            <a:xfrm>
              <a:off x="4317575" y="1315550"/>
              <a:ext cx="82475" cy="48075"/>
            </a:xfrm>
            <a:custGeom>
              <a:avLst/>
              <a:gdLst/>
              <a:ahLst/>
              <a:cxnLst/>
              <a:rect l="l" t="t" r="r" b="b"/>
              <a:pathLst>
                <a:path w="3299" h="1923" extrusionOk="0">
                  <a:moveTo>
                    <a:pt x="1706" y="1"/>
                  </a:moveTo>
                  <a:cubicBezTo>
                    <a:pt x="1093" y="1"/>
                    <a:pt x="502" y="342"/>
                    <a:pt x="137" y="860"/>
                  </a:cubicBezTo>
                  <a:cubicBezTo>
                    <a:pt x="46" y="997"/>
                    <a:pt x="0" y="1134"/>
                    <a:pt x="46" y="1294"/>
                  </a:cubicBezTo>
                  <a:cubicBezTo>
                    <a:pt x="114" y="1431"/>
                    <a:pt x="228" y="1522"/>
                    <a:pt x="365" y="1591"/>
                  </a:cubicBezTo>
                  <a:cubicBezTo>
                    <a:pt x="451" y="1622"/>
                    <a:pt x="548" y="1637"/>
                    <a:pt x="648" y="1637"/>
                  </a:cubicBezTo>
                  <a:cubicBezTo>
                    <a:pt x="838" y="1637"/>
                    <a:pt x="1037" y="1581"/>
                    <a:pt x="1187" y="1476"/>
                  </a:cubicBezTo>
                  <a:cubicBezTo>
                    <a:pt x="1324" y="1362"/>
                    <a:pt x="1438" y="1180"/>
                    <a:pt x="1552" y="1020"/>
                  </a:cubicBezTo>
                  <a:cubicBezTo>
                    <a:pt x="1626" y="928"/>
                    <a:pt x="1759" y="702"/>
                    <a:pt x="1904" y="630"/>
                  </a:cubicBezTo>
                  <a:lnTo>
                    <a:pt x="1904" y="630"/>
                  </a:lnTo>
                  <a:cubicBezTo>
                    <a:pt x="1992" y="888"/>
                    <a:pt x="2169" y="1140"/>
                    <a:pt x="2328" y="1339"/>
                  </a:cubicBezTo>
                  <a:cubicBezTo>
                    <a:pt x="2511" y="1568"/>
                    <a:pt x="2762" y="1819"/>
                    <a:pt x="3059" y="1910"/>
                  </a:cubicBezTo>
                  <a:cubicBezTo>
                    <a:pt x="3079" y="1919"/>
                    <a:pt x="3098" y="1923"/>
                    <a:pt x="3116" y="1923"/>
                  </a:cubicBezTo>
                  <a:cubicBezTo>
                    <a:pt x="3239" y="1923"/>
                    <a:pt x="3298" y="1739"/>
                    <a:pt x="3218" y="1659"/>
                  </a:cubicBezTo>
                  <a:cubicBezTo>
                    <a:pt x="3127" y="1545"/>
                    <a:pt x="2990" y="1476"/>
                    <a:pt x="2899" y="1408"/>
                  </a:cubicBezTo>
                  <a:cubicBezTo>
                    <a:pt x="2785" y="1317"/>
                    <a:pt x="2694" y="1202"/>
                    <a:pt x="2579" y="1111"/>
                  </a:cubicBezTo>
                  <a:cubicBezTo>
                    <a:pt x="2488" y="1020"/>
                    <a:pt x="2397" y="906"/>
                    <a:pt x="2328" y="792"/>
                  </a:cubicBezTo>
                  <a:cubicBezTo>
                    <a:pt x="2260" y="677"/>
                    <a:pt x="2191" y="541"/>
                    <a:pt x="2123" y="426"/>
                  </a:cubicBezTo>
                  <a:cubicBezTo>
                    <a:pt x="2085" y="389"/>
                    <a:pt x="2047" y="372"/>
                    <a:pt x="2010" y="372"/>
                  </a:cubicBezTo>
                  <a:cubicBezTo>
                    <a:pt x="1979" y="372"/>
                    <a:pt x="1948" y="383"/>
                    <a:pt x="1917" y="404"/>
                  </a:cubicBezTo>
                  <a:cubicBezTo>
                    <a:pt x="1849" y="449"/>
                    <a:pt x="1758" y="472"/>
                    <a:pt x="1689" y="541"/>
                  </a:cubicBezTo>
                  <a:cubicBezTo>
                    <a:pt x="1598" y="586"/>
                    <a:pt x="1529" y="632"/>
                    <a:pt x="1484" y="700"/>
                  </a:cubicBezTo>
                  <a:cubicBezTo>
                    <a:pt x="1347" y="814"/>
                    <a:pt x="1233" y="974"/>
                    <a:pt x="1073" y="1088"/>
                  </a:cubicBezTo>
                  <a:cubicBezTo>
                    <a:pt x="981" y="1165"/>
                    <a:pt x="806" y="1263"/>
                    <a:pt x="646" y="1263"/>
                  </a:cubicBezTo>
                  <a:cubicBezTo>
                    <a:pt x="568" y="1263"/>
                    <a:pt x="494" y="1239"/>
                    <a:pt x="434" y="1180"/>
                  </a:cubicBezTo>
                  <a:cubicBezTo>
                    <a:pt x="411" y="1157"/>
                    <a:pt x="411" y="1157"/>
                    <a:pt x="411" y="1111"/>
                  </a:cubicBezTo>
                  <a:lnTo>
                    <a:pt x="411" y="1111"/>
                  </a:lnTo>
                  <a:cubicBezTo>
                    <a:pt x="411" y="1129"/>
                    <a:pt x="413" y="1136"/>
                    <a:pt x="415" y="1136"/>
                  </a:cubicBezTo>
                  <a:cubicBezTo>
                    <a:pt x="423" y="1136"/>
                    <a:pt x="440" y="1082"/>
                    <a:pt x="457" y="1066"/>
                  </a:cubicBezTo>
                  <a:cubicBezTo>
                    <a:pt x="479" y="1020"/>
                    <a:pt x="502" y="974"/>
                    <a:pt x="525" y="929"/>
                  </a:cubicBezTo>
                  <a:cubicBezTo>
                    <a:pt x="639" y="792"/>
                    <a:pt x="776" y="655"/>
                    <a:pt x="913" y="541"/>
                  </a:cubicBezTo>
                  <a:cubicBezTo>
                    <a:pt x="1256" y="289"/>
                    <a:pt x="1644" y="153"/>
                    <a:pt x="2054" y="130"/>
                  </a:cubicBezTo>
                  <a:cubicBezTo>
                    <a:pt x="2100" y="130"/>
                    <a:pt x="2123" y="38"/>
                    <a:pt x="2054" y="38"/>
                  </a:cubicBezTo>
                  <a:cubicBezTo>
                    <a:pt x="1938" y="13"/>
                    <a:pt x="1822" y="1"/>
                    <a:pt x="17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9"/>
            <p:cNvSpPr/>
            <p:nvPr/>
          </p:nvSpPr>
          <p:spPr>
            <a:xfrm>
              <a:off x="4425425" y="1335325"/>
              <a:ext cx="43375" cy="11500"/>
            </a:xfrm>
            <a:custGeom>
              <a:avLst/>
              <a:gdLst/>
              <a:ahLst/>
              <a:cxnLst/>
              <a:rect l="l" t="t" r="r" b="b"/>
              <a:pathLst>
                <a:path w="1735" h="460" extrusionOk="0">
                  <a:moveTo>
                    <a:pt x="1529" y="1"/>
                  </a:moveTo>
                  <a:cubicBezTo>
                    <a:pt x="1301" y="23"/>
                    <a:pt x="1050" y="92"/>
                    <a:pt x="799" y="138"/>
                  </a:cubicBezTo>
                  <a:cubicBezTo>
                    <a:pt x="685" y="160"/>
                    <a:pt x="571" y="183"/>
                    <a:pt x="434" y="206"/>
                  </a:cubicBezTo>
                  <a:cubicBezTo>
                    <a:pt x="320" y="229"/>
                    <a:pt x="206" y="275"/>
                    <a:pt x="91" y="297"/>
                  </a:cubicBezTo>
                  <a:cubicBezTo>
                    <a:pt x="6" y="319"/>
                    <a:pt x="1" y="459"/>
                    <a:pt x="93" y="459"/>
                  </a:cubicBezTo>
                  <a:cubicBezTo>
                    <a:pt x="100" y="459"/>
                    <a:pt x="107" y="459"/>
                    <a:pt x="114" y="457"/>
                  </a:cubicBezTo>
                  <a:lnTo>
                    <a:pt x="479" y="457"/>
                  </a:lnTo>
                  <a:cubicBezTo>
                    <a:pt x="594" y="434"/>
                    <a:pt x="708" y="411"/>
                    <a:pt x="845" y="411"/>
                  </a:cubicBezTo>
                  <a:cubicBezTo>
                    <a:pt x="1073" y="366"/>
                    <a:pt x="1347" y="343"/>
                    <a:pt x="1575" y="297"/>
                  </a:cubicBezTo>
                  <a:cubicBezTo>
                    <a:pt x="1735" y="275"/>
                    <a:pt x="1712"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9"/>
            <p:cNvSpPr/>
            <p:nvPr/>
          </p:nvSpPr>
          <p:spPr>
            <a:xfrm>
              <a:off x="4491600" y="1314300"/>
              <a:ext cx="43400" cy="130750"/>
            </a:xfrm>
            <a:custGeom>
              <a:avLst/>
              <a:gdLst/>
              <a:ahLst/>
              <a:cxnLst/>
              <a:rect l="l" t="t" r="r" b="b"/>
              <a:pathLst>
                <a:path w="1736" h="5230" extrusionOk="0">
                  <a:moveTo>
                    <a:pt x="396" y="1"/>
                  </a:moveTo>
                  <a:cubicBezTo>
                    <a:pt x="335" y="1"/>
                    <a:pt x="270" y="50"/>
                    <a:pt x="298" y="134"/>
                  </a:cubicBezTo>
                  <a:cubicBezTo>
                    <a:pt x="412" y="499"/>
                    <a:pt x="1" y="819"/>
                    <a:pt x="1" y="1207"/>
                  </a:cubicBezTo>
                  <a:cubicBezTo>
                    <a:pt x="1" y="1504"/>
                    <a:pt x="229" y="1732"/>
                    <a:pt x="526" y="1777"/>
                  </a:cubicBezTo>
                  <a:cubicBezTo>
                    <a:pt x="575" y="1785"/>
                    <a:pt x="624" y="1789"/>
                    <a:pt x="673" y="1789"/>
                  </a:cubicBezTo>
                  <a:cubicBezTo>
                    <a:pt x="923" y="1789"/>
                    <a:pt x="1168" y="1691"/>
                    <a:pt x="1302" y="1481"/>
                  </a:cubicBezTo>
                  <a:cubicBezTo>
                    <a:pt x="1311" y="1468"/>
                    <a:pt x="1319" y="1456"/>
                    <a:pt x="1327" y="1443"/>
                  </a:cubicBezTo>
                  <a:lnTo>
                    <a:pt x="1327" y="1443"/>
                  </a:lnTo>
                  <a:cubicBezTo>
                    <a:pt x="1325" y="1849"/>
                    <a:pt x="1325" y="2256"/>
                    <a:pt x="1325" y="2668"/>
                  </a:cubicBezTo>
                  <a:cubicBezTo>
                    <a:pt x="1302" y="3078"/>
                    <a:pt x="1302" y="3467"/>
                    <a:pt x="1302" y="3877"/>
                  </a:cubicBezTo>
                  <a:cubicBezTo>
                    <a:pt x="1302" y="4288"/>
                    <a:pt x="1256" y="4722"/>
                    <a:pt x="1348" y="5110"/>
                  </a:cubicBezTo>
                  <a:cubicBezTo>
                    <a:pt x="1359" y="5190"/>
                    <a:pt x="1427" y="5230"/>
                    <a:pt x="1496" y="5230"/>
                  </a:cubicBezTo>
                  <a:cubicBezTo>
                    <a:pt x="1564" y="5230"/>
                    <a:pt x="1633" y="5190"/>
                    <a:pt x="1644" y="5110"/>
                  </a:cubicBezTo>
                  <a:cubicBezTo>
                    <a:pt x="1736" y="4745"/>
                    <a:pt x="1667" y="4311"/>
                    <a:pt x="1667" y="3923"/>
                  </a:cubicBezTo>
                  <a:cubicBezTo>
                    <a:pt x="1667" y="3512"/>
                    <a:pt x="1667" y="3078"/>
                    <a:pt x="1667" y="2668"/>
                  </a:cubicBezTo>
                  <a:cubicBezTo>
                    <a:pt x="1644" y="1823"/>
                    <a:pt x="1644" y="1001"/>
                    <a:pt x="1621" y="157"/>
                  </a:cubicBezTo>
                  <a:cubicBezTo>
                    <a:pt x="1615" y="158"/>
                    <a:pt x="1609" y="160"/>
                    <a:pt x="1603" y="161"/>
                  </a:cubicBezTo>
                  <a:lnTo>
                    <a:pt x="1603" y="161"/>
                  </a:lnTo>
                  <a:cubicBezTo>
                    <a:pt x="1603" y="77"/>
                    <a:pt x="1537" y="33"/>
                    <a:pt x="1472" y="33"/>
                  </a:cubicBezTo>
                  <a:cubicBezTo>
                    <a:pt x="1409" y="33"/>
                    <a:pt x="1348" y="74"/>
                    <a:pt x="1348" y="157"/>
                  </a:cubicBezTo>
                  <a:cubicBezTo>
                    <a:pt x="1340" y="436"/>
                    <a:pt x="1335" y="714"/>
                    <a:pt x="1332" y="990"/>
                  </a:cubicBezTo>
                  <a:lnTo>
                    <a:pt x="1332" y="990"/>
                  </a:lnTo>
                  <a:cubicBezTo>
                    <a:pt x="1294" y="1096"/>
                    <a:pt x="1240" y="1194"/>
                    <a:pt x="1165" y="1275"/>
                  </a:cubicBezTo>
                  <a:cubicBezTo>
                    <a:pt x="1048" y="1409"/>
                    <a:pt x="858" y="1494"/>
                    <a:pt x="674" y="1494"/>
                  </a:cubicBezTo>
                  <a:cubicBezTo>
                    <a:pt x="607" y="1494"/>
                    <a:pt x="541" y="1482"/>
                    <a:pt x="480" y="1458"/>
                  </a:cubicBezTo>
                  <a:cubicBezTo>
                    <a:pt x="161" y="1321"/>
                    <a:pt x="298" y="979"/>
                    <a:pt x="389" y="750"/>
                  </a:cubicBezTo>
                  <a:cubicBezTo>
                    <a:pt x="480" y="522"/>
                    <a:pt x="571" y="317"/>
                    <a:pt x="480" y="66"/>
                  </a:cubicBezTo>
                  <a:cubicBezTo>
                    <a:pt x="471" y="21"/>
                    <a:pt x="4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9"/>
            <p:cNvSpPr/>
            <p:nvPr/>
          </p:nvSpPr>
          <p:spPr>
            <a:xfrm>
              <a:off x="4557225" y="1314075"/>
              <a:ext cx="8025" cy="41825"/>
            </a:xfrm>
            <a:custGeom>
              <a:avLst/>
              <a:gdLst/>
              <a:ahLst/>
              <a:cxnLst/>
              <a:rect l="l" t="t" r="r" b="b"/>
              <a:pathLst>
                <a:path w="321" h="1673" extrusionOk="0">
                  <a:moveTo>
                    <a:pt x="161" y="0"/>
                  </a:moveTo>
                  <a:cubicBezTo>
                    <a:pt x="103" y="0"/>
                    <a:pt x="46" y="40"/>
                    <a:pt x="46" y="120"/>
                  </a:cubicBezTo>
                  <a:cubicBezTo>
                    <a:pt x="46" y="394"/>
                    <a:pt x="24" y="668"/>
                    <a:pt x="24" y="942"/>
                  </a:cubicBezTo>
                  <a:cubicBezTo>
                    <a:pt x="24" y="1079"/>
                    <a:pt x="24" y="1216"/>
                    <a:pt x="24" y="1353"/>
                  </a:cubicBezTo>
                  <a:cubicBezTo>
                    <a:pt x="24" y="1444"/>
                    <a:pt x="1" y="1672"/>
                    <a:pt x="161" y="1672"/>
                  </a:cubicBezTo>
                  <a:cubicBezTo>
                    <a:pt x="320" y="1672"/>
                    <a:pt x="297" y="1444"/>
                    <a:pt x="297" y="1353"/>
                  </a:cubicBezTo>
                  <a:cubicBezTo>
                    <a:pt x="297" y="1216"/>
                    <a:pt x="297" y="1079"/>
                    <a:pt x="297" y="942"/>
                  </a:cubicBezTo>
                  <a:cubicBezTo>
                    <a:pt x="297" y="668"/>
                    <a:pt x="275" y="394"/>
                    <a:pt x="275" y="120"/>
                  </a:cubicBezTo>
                  <a:cubicBezTo>
                    <a:pt x="275" y="40"/>
                    <a:pt x="218" y="0"/>
                    <a:pt x="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9"/>
            <p:cNvSpPr/>
            <p:nvPr/>
          </p:nvSpPr>
          <p:spPr>
            <a:xfrm>
              <a:off x="4561225" y="1285675"/>
              <a:ext cx="9150" cy="7450"/>
            </a:xfrm>
            <a:custGeom>
              <a:avLst/>
              <a:gdLst/>
              <a:ahLst/>
              <a:cxnLst/>
              <a:rect l="l" t="t" r="r" b="b"/>
              <a:pathLst>
                <a:path w="366" h="298" extrusionOk="0">
                  <a:moveTo>
                    <a:pt x="183" y="1"/>
                  </a:moveTo>
                  <a:cubicBezTo>
                    <a:pt x="1" y="1"/>
                    <a:pt x="1" y="298"/>
                    <a:pt x="183" y="298"/>
                  </a:cubicBezTo>
                  <a:cubicBezTo>
                    <a:pt x="366" y="298"/>
                    <a:pt x="36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9"/>
            <p:cNvSpPr/>
            <p:nvPr/>
          </p:nvSpPr>
          <p:spPr>
            <a:xfrm>
              <a:off x="4587425" y="1256725"/>
              <a:ext cx="60000" cy="37325"/>
            </a:xfrm>
            <a:custGeom>
              <a:avLst/>
              <a:gdLst/>
              <a:ahLst/>
              <a:cxnLst/>
              <a:rect l="l" t="t" r="r" b="b"/>
              <a:pathLst>
                <a:path w="2400" h="1493" extrusionOk="0">
                  <a:moveTo>
                    <a:pt x="1335" y="0"/>
                  </a:moveTo>
                  <a:cubicBezTo>
                    <a:pt x="890" y="0"/>
                    <a:pt x="440" y="143"/>
                    <a:pt x="117" y="428"/>
                  </a:cubicBezTo>
                  <a:cubicBezTo>
                    <a:pt x="0" y="525"/>
                    <a:pt x="98" y="672"/>
                    <a:pt x="214" y="672"/>
                  </a:cubicBezTo>
                  <a:cubicBezTo>
                    <a:pt x="235" y="672"/>
                    <a:pt x="256" y="667"/>
                    <a:pt x="276" y="657"/>
                  </a:cubicBezTo>
                  <a:cubicBezTo>
                    <a:pt x="615" y="487"/>
                    <a:pt x="969" y="380"/>
                    <a:pt x="1352" y="373"/>
                  </a:cubicBezTo>
                  <a:lnTo>
                    <a:pt x="1352" y="373"/>
                  </a:lnTo>
                  <a:cubicBezTo>
                    <a:pt x="1230" y="686"/>
                    <a:pt x="1008" y="945"/>
                    <a:pt x="710" y="1113"/>
                  </a:cubicBezTo>
                  <a:cubicBezTo>
                    <a:pt x="573" y="1182"/>
                    <a:pt x="596" y="1410"/>
                    <a:pt x="756" y="1433"/>
                  </a:cubicBezTo>
                  <a:cubicBezTo>
                    <a:pt x="929" y="1476"/>
                    <a:pt x="1103" y="1492"/>
                    <a:pt x="1282" y="1492"/>
                  </a:cubicBezTo>
                  <a:cubicBezTo>
                    <a:pt x="1386" y="1492"/>
                    <a:pt x="1492" y="1487"/>
                    <a:pt x="1600" y="1478"/>
                  </a:cubicBezTo>
                  <a:cubicBezTo>
                    <a:pt x="1851" y="1433"/>
                    <a:pt x="2171" y="1387"/>
                    <a:pt x="2353" y="1159"/>
                  </a:cubicBezTo>
                  <a:cubicBezTo>
                    <a:pt x="2399" y="1090"/>
                    <a:pt x="2331" y="999"/>
                    <a:pt x="2262" y="999"/>
                  </a:cubicBezTo>
                  <a:cubicBezTo>
                    <a:pt x="2240" y="995"/>
                    <a:pt x="2218" y="993"/>
                    <a:pt x="2195" y="993"/>
                  </a:cubicBezTo>
                  <a:cubicBezTo>
                    <a:pt x="2097" y="993"/>
                    <a:pt x="1989" y="1026"/>
                    <a:pt x="1897" y="1045"/>
                  </a:cubicBezTo>
                  <a:cubicBezTo>
                    <a:pt x="1783" y="1068"/>
                    <a:pt x="1669" y="1090"/>
                    <a:pt x="1555" y="1113"/>
                  </a:cubicBezTo>
                  <a:cubicBezTo>
                    <a:pt x="1460" y="1123"/>
                    <a:pt x="1362" y="1128"/>
                    <a:pt x="1262" y="1128"/>
                  </a:cubicBezTo>
                  <a:cubicBezTo>
                    <a:pt x="1262" y="1128"/>
                    <a:pt x="1261" y="1128"/>
                    <a:pt x="1260" y="1128"/>
                  </a:cubicBezTo>
                  <a:lnTo>
                    <a:pt x="1260" y="1128"/>
                  </a:lnTo>
                  <a:cubicBezTo>
                    <a:pt x="1505" y="886"/>
                    <a:pt x="1681" y="577"/>
                    <a:pt x="1760" y="246"/>
                  </a:cubicBezTo>
                  <a:cubicBezTo>
                    <a:pt x="1783" y="109"/>
                    <a:pt x="1714" y="18"/>
                    <a:pt x="1600" y="18"/>
                  </a:cubicBezTo>
                  <a:cubicBezTo>
                    <a:pt x="1513" y="6"/>
                    <a:pt x="1424" y="0"/>
                    <a:pt x="1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9"/>
            <p:cNvSpPr/>
            <p:nvPr/>
          </p:nvSpPr>
          <p:spPr>
            <a:xfrm>
              <a:off x="4643575" y="1286050"/>
              <a:ext cx="49500" cy="135850"/>
            </a:xfrm>
            <a:custGeom>
              <a:avLst/>
              <a:gdLst/>
              <a:ahLst/>
              <a:cxnLst/>
              <a:rect l="l" t="t" r="r" b="b"/>
              <a:pathLst>
                <a:path w="1980" h="5434" extrusionOk="0">
                  <a:moveTo>
                    <a:pt x="1452" y="0"/>
                  </a:moveTo>
                  <a:cubicBezTo>
                    <a:pt x="1360" y="0"/>
                    <a:pt x="1266" y="78"/>
                    <a:pt x="1294" y="191"/>
                  </a:cubicBezTo>
                  <a:cubicBezTo>
                    <a:pt x="1591" y="1059"/>
                    <a:pt x="1614" y="1994"/>
                    <a:pt x="1386" y="2885"/>
                  </a:cubicBezTo>
                  <a:cubicBezTo>
                    <a:pt x="1272" y="3318"/>
                    <a:pt x="1112" y="3729"/>
                    <a:pt x="861" y="4117"/>
                  </a:cubicBezTo>
                  <a:cubicBezTo>
                    <a:pt x="747" y="4300"/>
                    <a:pt x="632" y="4505"/>
                    <a:pt x="473" y="4665"/>
                  </a:cubicBezTo>
                  <a:cubicBezTo>
                    <a:pt x="336" y="4848"/>
                    <a:pt x="130" y="4985"/>
                    <a:pt x="39" y="5190"/>
                  </a:cubicBezTo>
                  <a:cubicBezTo>
                    <a:pt x="0" y="5287"/>
                    <a:pt x="60" y="5433"/>
                    <a:pt x="163" y="5433"/>
                  </a:cubicBezTo>
                  <a:cubicBezTo>
                    <a:pt x="181" y="5433"/>
                    <a:pt x="201" y="5429"/>
                    <a:pt x="222" y="5418"/>
                  </a:cubicBezTo>
                  <a:cubicBezTo>
                    <a:pt x="450" y="5350"/>
                    <a:pt x="610" y="5122"/>
                    <a:pt x="769" y="4962"/>
                  </a:cubicBezTo>
                  <a:cubicBezTo>
                    <a:pt x="906" y="4779"/>
                    <a:pt x="1043" y="4574"/>
                    <a:pt x="1180" y="4368"/>
                  </a:cubicBezTo>
                  <a:cubicBezTo>
                    <a:pt x="1431" y="3957"/>
                    <a:pt x="1614" y="3478"/>
                    <a:pt x="1728" y="2999"/>
                  </a:cubicBezTo>
                  <a:cubicBezTo>
                    <a:pt x="1979" y="2063"/>
                    <a:pt x="1934" y="1036"/>
                    <a:pt x="1591" y="100"/>
                  </a:cubicBezTo>
                  <a:cubicBezTo>
                    <a:pt x="1565" y="30"/>
                    <a:pt x="1509" y="0"/>
                    <a:pt x="1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9"/>
            <p:cNvSpPr/>
            <p:nvPr/>
          </p:nvSpPr>
          <p:spPr>
            <a:xfrm>
              <a:off x="3104975" y="1196525"/>
              <a:ext cx="15425" cy="268350"/>
            </a:xfrm>
            <a:custGeom>
              <a:avLst/>
              <a:gdLst/>
              <a:ahLst/>
              <a:cxnLst/>
              <a:rect l="l" t="t" r="r" b="b"/>
              <a:pathLst>
                <a:path w="617" h="10734" extrusionOk="0">
                  <a:moveTo>
                    <a:pt x="83" y="0"/>
                  </a:moveTo>
                  <a:cubicBezTo>
                    <a:pt x="52" y="0"/>
                    <a:pt x="23" y="17"/>
                    <a:pt x="23" y="52"/>
                  </a:cubicBezTo>
                  <a:cubicBezTo>
                    <a:pt x="0" y="1809"/>
                    <a:pt x="46" y="3544"/>
                    <a:pt x="92" y="5302"/>
                  </a:cubicBezTo>
                  <a:cubicBezTo>
                    <a:pt x="92" y="6169"/>
                    <a:pt x="114" y="7036"/>
                    <a:pt x="137" y="7904"/>
                  </a:cubicBezTo>
                  <a:cubicBezTo>
                    <a:pt x="160" y="8771"/>
                    <a:pt x="160" y="9661"/>
                    <a:pt x="229" y="10529"/>
                  </a:cubicBezTo>
                  <a:cubicBezTo>
                    <a:pt x="229" y="10665"/>
                    <a:pt x="326" y="10734"/>
                    <a:pt x="423" y="10734"/>
                  </a:cubicBezTo>
                  <a:cubicBezTo>
                    <a:pt x="520" y="10734"/>
                    <a:pt x="617" y="10665"/>
                    <a:pt x="617" y="10529"/>
                  </a:cubicBezTo>
                  <a:cubicBezTo>
                    <a:pt x="617" y="9661"/>
                    <a:pt x="571" y="8771"/>
                    <a:pt x="525" y="7904"/>
                  </a:cubicBezTo>
                  <a:cubicBezTo>
                    <a:pt x="502" y="7036"/>
                    <a:pt x="457" y="6169"/>
                    <a:pt x="434" y="5302"/>
                  </a:cubicBezTo>
                  <a:cubicBezTo>
                    <a:pt x="366" y="3544"/>
                    <a:pt x="297" y="1809"/>
                    <a:pt x="160" y="52"/>
                  </a:cubicBezTo>
                  <a:cubicBezTo>
                    <a:pt x="149" y="17"/>
                    <a:pt x="114"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9"/>
            <p:cNvSpPr/>
            <p:nvPr/>
          </p:nvSpPr>
          <p:spPr>
            <a:xfrm>
              <a:off x="3110675" y="1193225"/>
              <a:ext cx="1697650" cy="10875"/>
            </a:xfrm>
            <a:custGeom>
              <a:avLst/>
              <a:gdLst/>
              <a:ahLst/>
              <a:cxnLst/>
              <a:rect l="l" t="t" r="r" b="b"/>
              <a:pathLst>
                <a:path w="67906" h="435" extrusionOk="0">
                  <a:moveTo>
                    <a:pt x="67675" y="0"/>
                  </a:moveTo>
                  <a:cubicBezTo>
                    <a:pt x="67668" y="0"/>
                    <a:pt x="67662" y="1"/>
                    <a:pt x="67655" y="1"/>
                  </a:cubicBezTo>
                  <a:cubicBezTo>
                    <a:pt x="67366" y="9"/>
                    <a:pt x="67077" y="11"/>
                    <a:pt x="66787" y="11"/>
                  </a:cubicBezTo>
                  <a:cubicBezTo>
                    <a:pt x="66209" y="11"/>
                    <a:pt x="65631" y="1"/>
                    <a:pt x="65053" y="1"/>
                  </a:cubicBezTo>
                  <a:cubicBezTo>
                    <a:pt x="63318" y="24"/>
                    <a:pt x="61606" y="24"/>
                    <a:pt x="59871" y="24"/>
                  </a:cubicBezTo>
                  <a:lnTo>
                    <a:pt x="16960" y="24"/>
                  </a:lnTo>
                  <a:cubicBezTo>
                    <a:pt x="14449" y="24"/>
                    <a:pt x="11938" y="47"/>
                    <a:pt x="9427" y="47"/>
                  </a:cubicBezTo>
                  <a:cubicBezTo>
                    <a:pt x="7510" y="47"/>
                    <a:pt x="5616" y="70"/>
                    <a:pt x="3698" y="70"/>
                  </a:cubicBezTo>
                  <a:cubicBezTo>
                    <a:pt x="2603" y="92"/>
                    <a:pt x="1530" y="92"/>
                    <a:pt x="434" y="115"/>
                  </a:cubicBezTo>
                  <a:cubicBezTo>
                    <a:pt x="320" y="138"/>
                    <a:pt x="183" y="138"/>
                    <a:pt x="69" y="138"/>
                  </a:cubicBezTo>
                  <a:cubicBezTo>
                    <a:pt x="1" y="138"/>
                    <a:pt x="1" y="252"/>
                    <a:pt x="69" y="252"/>
                  </a:cubicBezTo>
                  <a:cubicBezTo>
                    <a:pt x="358" y="245"/>
                    <a:pt x="647" y="242"/>
                    <a:pt x="936" y="242"/>
                  </a:cubicBezTo>
                  <a:cubicBezTo>
                    <a:pt x="1515" y="242"/>
                    <a:pt x="2093" y="252"/>
                    <a:pt x="2671" y="252"/>
                  </a:cubicBezTo>
                  <a:cubicBezTo>
                    <a:pt x="4406" y="275"/>
                    <a:pt x="6118" y="275"/>
                    <a:pt x="7853" y="275"/>
                  </a:cubicBezTo>
                  <a:cubicBezTo>
                    <a:pt x="10249" y="298"/>
                    <a:pt x="12623" y="298"/>
                    <a:pt x="15020" y="298"/>
                  </a:cubicBezTo>
                  <a:cubicBezTo>
                    <a:pt x="17850" y="321"/>
                    <a:pt x="20680" y="321"/>
                    <a:pt x="23511" y="344"/>
                  </a:cubicBezTo>
                  <a:cubicBezTo>
                    <a:pt x="26569" y="344"/>
                    <a:pt x="29651" y="366"/>
                    <a:pt x="32709" y="366"/>
                  </a:cubicBezTo>
                  <a:cubicBezTo>
                    <a:pt x="35814" y="366"/>
                    <a:pt x="38918" y="389"/>
                    <a:pt x="42022" y="389"/>
                  </a:cubicBezTo>
                  <a:cubicBezTo>
                    <a:pt x="44944" y="389"/>
                    <a:pt x="47842" y="412"/>
                    <a:pt x="50764" y="412"/>
                  </a:cubicBezTo>
                  <a:cubicBezTo>
                    <a:pt x="53275" y="412"/>
                    <a:pt x="55786" y="412"/>
                    <a:pt x="58296" y="435"/>
                  </a:cubicBezTo>
                  <a:lnTo>
                    <a:pt x="64026" y="435"/>
                  </a:lnTo>
                  <a:cubicBezTo>
                    <a:pt x="65121" y="435"/>
                    <a:pt x="66194" y="435"/>
                    <a:pt x="67290" y="412"/>
                  </a:cubicBezTo>
                  <a:cubicBezTo>
                    <a:pt x="67404" y="412"/>
                    <a:pt x="67541" y="389"/>
                    <a:pt x="67655" y="389"/>
                  </a:cubicBezTo>
                  <a:cubicBezTo>
                    <a:pt x="67899" y="389"/>
                    <a:pt x="67906" y="0"/>
                    <a:pt x="67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9"/>
            <p:cNvSpPr/>
            <p:nvPr/>
          </p:nvSpPr>
          <p:spPr>
            <a:xfrm>
              <a:off x="3106100" y="1460300"/>
              <a:ext cx="1697675" cy="10875"/>
            </a:xfrm>
            <a:custGeom>
              <a:avLst/>
              <a:gdLst/>
              <a:ahLst/>
              <a:cxnLst/>
              <a:rect l="l" t="t" r="r" b="b"/>
              <a:pathLst>
                <a:path w="67907" h="435" extrusionOk="0">
                  <a:moveTo>
                    <a:pt x="3881" y="0"/>
                  </a:moveTo>
                  <a:cubicBezTo>
                    <a:pt x="2786" y="0"/>
                    <a:pt x="1713" y="0"/>
                    <a:pt x="617" y="23"/>
                  </a:cubicBezTo>
                  <a:lnTo>
                    <a:pt x="252" y="23"/>
                  </a:lnTo>
                  <a:cubicBezTo>
                    <a:pt x="1" y="46"/>
                    <a:pt x="1" y="434"/>
                    <a:pt x="252" y="434"/>
                  </a:cubicBezTo>
                  <a:cubicBezTo>
                    <a:pt x="686" y="423"/>
                    <a:pt x="1119" y="423"/>
                    <a:pt x="1553" y="423"/>
                  </a:cubicBezTo>
                  <a:cubicBezTo>
                    <a:pt x="1987" y="423"/>
                    <a:pt x="2420" y="423"/>
                    <a:pt x="2854" y="411"/>
                  </a:cubicBezTo>
                  <a:lnTo>
                    <a:pt x="8036" y="411"/>
                  </a:lnTo>
                  <a:cubicBezTo>
                    <a:pt x="10432" y="411"/>
                    <a:pt x="12806" y="388"/>
                    <a:pt x="15203" y="388"/>
                  </a:cubicBezTo>
                  <a:cubicBezTo>
                    <a:pt x="18033" y="388"/>
                    <a:pt x="20863" y="388"/>
                    <a:pt x="23694" y="411"/>
                  </a:cubicBezTo>
                  <a:lnTo>
                    <a:pt x="50947" y="411"/>
                  </a:lnTo>
                  <a:cubicBezTo>
                    <a:pt x="53458" y="388"/>
                    <a:pt x="55969" y="388"/>
                    <a:pt x="58479" y="388"/>
                  </a:cubicBezTo>
                  <a:cubicBezTo>
                    <a:pt x="60397" y="366"/>
                    <a:pt x="62291" y="366"/>
                    <a:pt x="64209" y="343"/>
                  </a:cubicBezTo>
                  <a:cubicBezTo>
                    <a:pt x="65304" y="343"/>
                    <a:pt x="66377" y="320"/>
                    <a:pt x="67473" y="297"/>
                  </a:cubicBezTo>
                  <a:lnTo>
                    <a:pt x="67838" y="297"/>
                  </a:lnTo>
                  <a:cubicBezTo>
                    <a:pt x="67906" y="297"/>
                    <a:pt x="67906" y="160"/>
                    <a:pt x="67838" y="160"/>
                  </a:cubicBezTo>
                  <a:cubicBezTo>
                    <a:pt x="67404" y="172"/>
                    <a:pt x="66970" y="177"/>
                    <a:pt x="66537" y="177"/>
                  </a:cubicBezTo>
                  <a:cubicBezTo>
                    <a:pt x="66103" y="177"/>
                    <a:pt x="65669" y="172"/>
                    <a:pt x="65236" y="160"/>
                  </a:cubicBezTo>
                  <a:cubicBezTo>
                    <a:pt x="63501" y="160"/>
                    <a:pt x="61789" y="160"/>
                    <a:pt x="60054" y="137"/>
                  </a:cubicBezTo>
                  <a:cubicBezTo>
                    <a:pt x="57658" y="137"/>
                    <a:pt x="55284" y="137"/>
                    <a:pt x="52887" y="114"/>
                  </a:cubicBezTo>
                  <a:cubicBezTo>
                    <a:pt x="50057" y="114"/>
                    <a:pt x="47227" y="92"/>
                    <a:pt x="44396" y="92"/>
                  </a:cubicBezTo>
                  <a:cubicBezTo>
                    <a:pt x="41338" y="92"/>
                    <a:pt x="38256" y="69"/>
                    <a:pt x="35198" y="69"/>
                  </a:cubicBezTo>
                  <a:cubicBezTo>
                    <a:pt x="32093" y="46"/>
                    <a:pt x="28989" y="46"/>
                    <a:pt x="25885" y="46"/>
                  </a:cubicBezTo>
                  <a:cubicBezTo>
                    <a:pt x="22963" y="23"/>
                    <a:pt x="20064" y="23"/>
                    <a:pt x="17143" y="23"/>
                  </a:cubicBezTo>
                  <a:cubicBezTo>
                    <a:pt x="14632" y="0"/>
                    <a:pt x="12121" y="0"/>
                    <a:pt x="9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9"/>
            <p:cNvSpPr/>
            <p:nvPr/>
          </p:nvSpPr>
          <p:spPr>
            <a:xfrm>
              <a:off x="4807750" y="1196525"/>
              <a:ext cx="15425" cy="268350"/>
            </a:xfrm>
            <a:custGeom>
              <a:avLst/>
              <a:gdLst/>
              <a:ahLst/>
              <a:cxnLst/>
              <a:rect l="l" t="t" r="r" b="b"/>
              <a:pathLst>
                <a:path w="617" h="10734" extrusionOk="0">
                  <a:moveTo>
                    <a:pt x="80" y="0"/>
                  </a:moveTo>
                  <a:cubicBezTo>
                    <a:pt x="51" y="0"/>
                    <a:pt x="23" y="17"/>
                    <a:pt x="23" y="52"/>
                  </a:cubicBezTo>
                  <a:cubicBezTo>
                    <a:pt x="0" y="1809"/>
                    <a:pt x="46" y="3544"/>
                    <a:pt x="69" y="5302"/>
                  </a:cubicBezTo>
                  <a:cubicBezTo>
                    <a:pt x="91" y="6169"/>
                    <a:pt x="114" y="7036"/>
                    <a:pt x="137" y="7904"/>
                  </a:cubicBezTo>
                  <a:cubicBezTo>
                    <a:pt x="160" y="8771"/>
                    <a:pt x="160" y="9661"/>
                    <a:pt x="205" y="10529"/>
                  </a:cubicBezTo>
                  <a:cubicBezTo>
                    <a:pt x="217" y="10665"/>
                    <a:pt x="320" y="10734"/>
                    <a:pt x="419" y="10734"/>
                  </a:cubicBezTo>
                  <a:cubicBezTo>
                    <a:pt x="519" y="10734"/>
                    <a:pt x="616" y="10665"/>
                    <a:pt x="616" y="10529"/>
                  </a:cubicBezTo>
                  <a:cubicBezTo>
                    <a:pt x="616" y="9661"/>
                    <a:pt x="548" y="8771"/>
                    <a:pt x="525" y="7904"/>
                  </a:cubicBezTo>
                  <a:cubicBezTo>
                    <a:pt x="479" y="7036"/>
                    <a:pt x="457" y="6169"/>
                    <a:pt x="434" y="5302"/>
                  </a:cubicBezTo>
                  <a:cubicBezTo>
                    <a:pt x="342" y="3544"/>
                    <a:pt x="297" y="1809"/>
                    <a:pt x="137" y="52"/>
                  </a:cubicBezTo>
                  <a:cubicBezTo>
                    <a:pt x="137" y="17"/>
                    <a:pt x="10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49"/>
          <p:cNvGrpSpPr/>
          <p:nvPr/>
        </p:nvGrpSpPr>
        <p:grpSpPr>
          <a:xfrm>
            <a:off x="-62246" y="4016756"/>
            <a:ext cx="891705" cy="1126732"/>
            <a:chOff x="-287146" y="3916281"/>
            <a:chExt cx="891705" cy="1126732"/>
          </a:xfrm>
        </p:grpSpPr>
        <p:sp>
          <p:nvSpPr>
            <p:cNvPr id="2872" name="Google Shape;2872;p49"/>
            <p:cNvSpPr/>
            <p:nvPr/>
          </p:nvSpPr>
          <p:spPr>
            <a:xfrm rot="-739309">
              <a:off x="-68512" y="3932614"/>
              <a:ext cx="160066" cy="64742"/>
            </a:xfrm>
            <a:custGeom>
              <a:avLst/>
              <a:gdLst/>
              <a:ahLst/>
              <a:cxnLst/>
              <a:rect l="l" t="t" r="r" b="b"/>
              <a:pathLst>
                <a:path w="4616" h="1867" extrusionOk="0">
                  <a:moveTo>
                    <a:pt x="230" y="0"/>
                  </a:moveTo>
                  <a:cubicBezTo>
                    <a:pt x="190" y="0"/>
                    <a:pt x="150" y="23"/>
                    <a:pt x="150" y="69"/>
                  </a:cubicBezTo>
                  <a:cubicBezTo>
                    <a:pt x="105" y="617"/>
                    <a:pt x="59" y="1142"/>
                    <a:pt x="13" y="1667"/>
                  </a:cubicBezTo>
                  <a:cubicBezTo>
                    <a:pt x="0" y="1796"/>
                    <a:pt x="112" y="1866"/>
                    <a:pt x="223" y="1866"/>
                  </a:cubicBezTo>
                  <a:cubicBezTo>
                    <a:pt x="309" y="1866"/>
                    <a:pt x="394" y="1824"/>
                    <a:pt x="424" y="1735"/>
                  </a:cubicBezTo>
                  <a:cubicBezTo>
                    <a:pt x="537" y="1358"/>
                    <a:pt x="697" y="997"/>
                    <a:pt x="904" y="664"/>
                  </a:cubicBezTo>
                  <a:lnTo>
                    <a:pt x="904" y="664"/>
                  </a:lnTo>
                  <a:cubicBezTo>
                    <a:pt x="1062" y="842"/>
                    <a:pt x="1127" y="1076"/>
                    <a:pt x="1109" y="1324"/>
                  </a:cubicBezTo>
                  <a:cubicBezTo>
                    <a:pt x="1092" y="1445"/>
                    <a:pt x="1204" y="1539"/>
                    <a:pt x="1320" y="1539"/>
                  </a:cubicBezTo>
                  <a:cubicBezTo>
                    <a:pt x="1357" y="1539"/>
                    <a:pt x="1395" y="1529"/>
                    <a:pt x="1429" y="1507"/>
                  </a:cubicBezTo>
                  <a:cubicBezTo>
                    <a:pt x="1678" y="1345"/>
                    <a:pt x="1900" y="1146"/>
                    <a:pt x="2081" y="908"/>
                  </a:cubicBezTo>
                  <a:lnTo>
                    <a:pt x="2081" y="908"/>
                  </a:lnTo>
                  <a:cubicBezTo>
                    <a:pt x="2302" y="1283"/>
                    <a:pt x="2738" y="1530"/>
                    <a:pt x="3186" y="1530"/>
                  </a:cubicBezTo>
                  <a:cubicBezTo>
                    <a:pt x="3506" y="1530"/>
                    <a:pt x="3825" y="1393"/>
                    <a:pt x="4076" y="1187"/>
                  </a:cubicBezTo>
                  <a:cubicBezTo>
                    <a:pt x="4373" y="936"/>
                    <a:pt x="4533" y="662"/>
                    <a:pt x="4601" y="274"/>
                  </a:cubicBezTo>
                  <a:cubicBezTo>
                    <a:pt x="4616" y="202"/>
                    <a:pt x="4566" y="157"/>
                    <a:pt x="4510" y="157"/>
                  </a:cubicBezTo>
                  <a:cubicBezTo>
                    <a:pt x="4478" y="157"/>
                    <a:pt x="4444" y="172"/>
                    <a:pt x="4419" y="206"/>
                  </a:cubicBezTo>
                  <a:cubicBezTo>
                    <a:pt x="4327" y="320"/>
                    <a:pt x="4236" y="388"/>
                    <a:pt x="4145" y="502"/>
                  </a:cubicBezTo>
                  <a:cubicBezTo>
                    <a:pt x="4076" y="594"/>
                    <a:pt x="3985" y="685"/>
                    <a:pt x="3894" y="776"/>
                  </a:cubicBezTo>
                  <a:cubicBezTo>
                    <a:pt x="3711" y="936"/>
                    <a:pt x="3506" y="1050"/>
                    <a:pt x="3277" y="1073"/>
                  </a:cubicBezTo>
                  <a:cubicBezTo>
                    <a:pt x="3238" y="1079"/>
                    <a:pt x="3198" y="1082"/>
                    <a:pt x="3158" y="1082"/>
                  </a:cubicBezTo>
                  <a:cubicBezTo>
                    <a:pt x="2761" y="1082"/>
                    <a:pt x="2364" y="781"/>
                    <a:pt x="2364" y="366"/>
                  </a:cubicBezTo>
                  <a:cubicBezTo>
                    <a:pt x="2378" y="241"/>
                    <a:pt x="2266" y="158"/>
                    <a:pt x="2156" y="158"/>
                  </a:cubicBezTo>
                  <a:cubicBezTo>
                    <a:pt x="2084" y="158"/>
                    <a:pt x="2012" y="193"/>
                    <a:pt x="1976" y="274"/>
                  </a:cubicBezTo>
                  <a:cubicBezTo>
                    <a:pt x="1852" y="507"/>
                    <a:pt x="1696" y="719"/>
                    <a:pt x="1501" y="903"/>
                  </a:cubicBezTo>
                  <a:lnTo>
                    <a:pt x="1501" y="903"/>
                  </a:lnTo>
                  <a:cubicBezTo>
                    <a:pt x="1428" y="603"/>
                    <a:pt x="1232" y="333"/>
                    <a:pt x="949" y="160"/>
                  </a:cubicBezTo>
                  <a:cubicBezTo>
                    <a:pt x="919" y="137"/>
                    <a:pt x="883" y="127"/>
                    <a:pt x="848" y="127"/>
                  </a:cubicBezTo>
                  <a:cubicBezTo>
                    <a:pt x="777" y="127"/>
                    <a:pt x="706" y="168"/>
                    <a:pt x="675" y="229"/>
                  </a:cubicBezTo>
                  <a:cubicBezTo>
                    <a:pt x="558" y="399"/>
                    <a:pt x="452" y="574"/>
                    <a:pt x="359" y="753"/>
                  </a:cubicBezTo>
                  <a:lnTo>
                    <a:pt x="359" y="753"/>
                  </a:lnTo>
                  <a:cubicBezTo>
                    <a:pt x="345" y="528"/>
                    <a:pt x="329" y="300"/>
                    <a:pt x="310" y="69"/>
                  </a:cubicBezTo>
                  <a:cubicBezTo>
                    <a:pt x="310" y="23"/>
                    <a:pt x="270" y="0"/>
                    <a:pt x="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9"/>
            <p:cNvSpPr/>
            <p:nvPr/>
          </p:nvSpPr>
          <p:spPr>
            <a:xfrm rot="-739309">
              <a:off x="-208739" y="4083972"/>
              <a:ext cx="315901" cy="768681"/>
            </a:xfrm>
            <a:custGeom>
              <a:avLst/>
              <a:gdLst/>
              <a:ahLst/>
              <a:cxnLst/>
              <a:rect l="l" t="t" r="r" b="b"/>
              <a:pathLst>
                <a:path w="9110" h="22167" extrusionOk="0">
                  <a:moveTo>
                    <a:pt x="8863" y="0"/>
                  </a:moveTo>
                  <a:cubicBezTo>
                    <a:pt x="8778" y="0"/>
                    <a:pt x="8689" y="42"/>
                    <a:pt x="8644" y="142"/>
                  </a:cubicBezTo>
                  <a:cubicBezTo>
                    <a:pt x="8347" y="850"/>
                    <a:pt x="8073" y="1580"/>
                    <a:pt x="7776" y="2311"/>
                  </a:cubicBezTo>
                  <a:cubicBezTo>
                    <a:pt x="7069" y="4045"/>
                    <a:pt x="6384" y="5803"/>
                    <a:pt x="5676" y="7538"/>
                  </a:cubicBezTo>
                  <a:cubicBezTo>
                    <a:pt x="4832" y="9660"/>
                    <a:pt x="3987" y="11760"/>
                    <a:pt x="3166" y="13883"/>
                  </a:cubicBezTo>
                  <a:cubicBezTo>
                    <a:pt x="2435" y="15709"/>
                    <a:pt x="1750" y="17535"/>
                    <a:pt x="1043" y="19338"/>
                  </a:cubicBezTo>
                  <a:cubicBezTo>
                    <a:pt x="792" y="19955"/>
                    <a:pt x="564" y="20548"/>
                    <a:pt x="335" y="21164"/>
                  </a:cubicBezTo>
                  <a:cubicBezTo>
                    <a:pt x="244" y="21438"/>
                    <a:pt x="84" y="21735"/>
                    <a:pt x="39" y="22009"/>
                  </a:cubicBezTo>
                  <a:cubicBezTo>
                    <a:pt x="16" y="22032"/>
                    <a:pt x="16" y="22055"/>
                    <a:pt x="16" y="22055"/>
                  </a:cubicBezTo>
                  <a:cubicBezTo>
                    <a:pt x="1" y="22115"/>
                    <a:pt x="56" y="22166"/>
                    <a:pt x="109" y="22166"/>
                  </a:cubicBezTo>
                  <a:cubicBezTo>
                    <a:pt x="135" y="22166"/>
                    <a:pt x="160" y="22153"/>
                    <a:pt x="176" y="22123"/>
                  </a:cubicBezTo>
                  <a:cubicBezTo>
                    <a:pt x="495" y="21393"/>
                    <a:pt x="792" y="20685"/>
                    <a:pt x="1089" y="19955"/>
                  </a:cubicBezTo>
                  <a:cubicBezTo>
                    <a:pt x="1819" y="18220"/>
                    <a:pt x="2527" y="16485"/>
                    <a:pt x="3234" y="14751"/>
                  </a:cubicBezTo>
                  <a:cubicBezTo>
                    <a:pt x="4079" y="12651"/>
                    <a:pt x="4923" y="10551"/>
                    <a:pt x="5768" y="8428"/>
                  </a:cubicBezTo>
                  <a:cubicBezTo>
                    <a:pt x="6521" y="6602"/>
                    <a:pt x="7251" y="4776"/>
                    <a:pt x="7982" y="2927"/>
                  </a:cubicBezTo>
                  <a:cubicBezTo>
                    <a:pt x="8210" y="2334"/>
                    <a:pt x="8461" y="1740"/>
                    <a:pt x="8689" y="1147"/>
                  </a:cubicBezTo>
                  <a:cubicBezTo>
                    <a:pt x="8803" y="850"/>
                    <a:pt x="8940" y="576"/>
                    <a:pt x="9032" y="279"/>
                  </a:cubicBezTo>
                  <a:cubicBezTo>
                    <a:pt x="9032" y="256"/>
                    <a:pt x="9032" y="256"/>
                    <a:pt x="9055" y="234"/>
                  </a:cubicBezTo>
                  <a:cubicBezTo>
                    <a:pt x="9109" y="96"/>
                    <a:pt x="8991" y="0"/>
                    <a:pt x="8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9"/>
            <p:cNvSpPr/>
            <p:nvPr/>
          </p:nvSpPr>
          <p:spPr>
            <a:xfrm rot="-739309">
              <a:off x="79898" y="4020924"/>
              <a:ext cx="315901" cy="768681"/>
            </a:xfrm>
            <a:custGeom>
              <a:avLst/>
              <a:gdLst/>
              <a:ahLst/>
              <a:cxnLst/>
              <a:rect l="l" t="t" r="r" b="b"/>
              <a:pathLst>
                <a:path w="9110" h="22167" extrusionOk="0">
                  <a:moveTo>
                    <a:pt x="257" y="0"/>
                  </a:moveTo>
                  <a:cubicBezTo>
                    <a:pt x="127" y="0"/>
                    <a:pt x="0" y="96"/>
                    <a:pt x="55" y="234"/>
                  </a:cubicBezTo>
                  <a:cubicBezTo>
                    <a:pt x="352" y="964"/>
                    <a:pt x="649" y="1694"/>
                    <a:pt x="923" y="2425"/>
                  </a:cubicBezTo>
                  <a:cubicBezTo>
                    <a:pt x="1630" y="4182"/>
                    <a:pt x="2315" y="5917"/>
                    <a:pt x="3023" y="7675"/>
                  </a:cubicBezTo>
                  <a:cubicBezTo>
                    <a:pt x="3867" y="9775"/>
                    <a:pt x="4712" y="11875"/>
                    <a:pt x="5556" y="13974"/>
                  </a:cubicBezTo>
                  <a:cubicBezTo>
                    <a:pt x="6309" y="15800"/>
                    <a:pt x="7063" y="17626"/>
                    <a:pt x="7816" y="19453"/>
                  </a:cubicBezTo>
                  <a:cubicBezTo>
                    <a:pt x="8067" y="20046"/>
                    <a:pt x="8295" y="20639"/>
                    <a:pt x="8546" y="21233"/>
                  </a:cubicBezTo>
                  <a:cubicBezTo>
                    <a:pt x="8660" y="21507"/>
                    <a:pt x="8774" y="21826"/>
                    <a:pt x="8934" y="22077"/>
                  </a:cubicBezTo>
                  <a:cubicBezTo>
                    <a:pt x="8934" y="22100"/>
                    <a:pt x="8934" y="22100"/>
                    <a:pt x="8934" y="22123"/>
                  </a:cubicBezTo>
                  <a:cubicBezTo>
                    <a:pt x="8949" y="22153"/>
                    <a:pt x="8975" y="22166"/>
                    <a:pt x="9001" y="22166"/>
                  </a:cubicBezTo>
                  <a:cubicBezTo>
                    <a:pt x="9053" y="22166"/>
                    <a:pt x="9109" y="22115"/>
                    <a:pt x="9094" y="22055"/>
                  </a:cubicBezTo>
                  <a:cubicBezTo>
                    <a:pt x="8820" y="21324"/>
                    <a:pt x="8546" y="20594"/>
                    <a:pt x="8272" y="19863"/>
                  </a:cubicBezTo>
                  <a:cubicBezTo>
                    <a:pt x="7610" y="18106"/>
                    <a:pt x="6926" y="16371"/>
                    <a:pt x="6241" y="14614"/>
                  </a:cubicBezTo>
                  <a:cubicBezTo>
                    <a:pt x="5396" y="12514"/>
                    <a:pt x="4575" y="10391"/>
                    <a:pt x="3730" y="8291"/>
                  </a:cubicBezTo>
                  <a:cubicBezTo>
                    <a:pt x="3000" y="6465"/>
                    <a:pt x="2269" y="4639"/>
                    <a:pt x="1539" y="2813"/>
                  </a:cubicBezTo>
                  <a:cubicBezTo>
                    <a:pt x="1196" y="1946"/>
                    <a:pt x="854" y="1033"/>
                    <a:pt x="466" y="165"/>
                  </a:cubicBezTo>
                  <a:cubicBezTo>
                    <a:pt x="466" y="165"/>
                    <a:pt x="466" y="142"/>
                    <a:pt x="466" y="142"/>
                  </a:cubicBezTo>
                  <a:cubicBezTo>
                    <a:pt x="430" y="42"/>
                    <a:pt x="343" y="0"/>
                    <a:pt x="2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9"/>
            <p:cNvSpPr/>
            <p:nvPr/>
          </p:nvSpPr>
          <p:spPr>
            <a:xfrm rot="-739309">
              <a:off x="-130360" y="4672950"/>
              <a:ext cx="622960" cy="307133"/>
            </a:xfrm>
            <a:custGeom>
              <a:avLst/>
              <a:gdLst/>
              <a:ahLst/>
              <a:cxnLst/>
              <a:rect l="l" t="t" r="r" b="b"/>
              <a:pathLst>
                <a:path w="17965" h="8857" extrusionOk="0">
                  <a:moveTo>
                    <a:pt x="8971" y="365"/>
                  </a:moveTo>
                  <a:cubicBezTo>
                    <a:pt x="13719" y="365"/>
                    <a:pt x="17576" y="2192"/>
                    <a:pt x="17576" y="4428"/>
                  </a:cubicBezTo>
                  <a:cubicBezTo>
                    <a:pt x="17576" y="6642"/>
                    <a:pt x="13719" y="8468"/>
                    <a:pt x="8971" y="8468"/>
                  </a:cubicBezTo>
                  <a:cubicBezTo>
                    <a:pt x="4246" y="8468"/>
                    <a:pt x="389" y="6642"/>
                    <a:pt x="389" y="4428"/>
                  </a:cubicBezTo>
                  <a:cubicBezTo>
                    <a:pt x="389" y="2192"/>
                    <a:pt x="4246" y="365"/>
                    <a:pt x="8971" y="365"/>
                  </a:cubicBezTo>
                  <a:close/>
                  <a:moveTo>
                    <a:pt x="8971" y="0"/>
                  </a:moveTo>
                  <a:cubicBezTo>
                    <a:pt x="4018" y="0"/>
                    <a:pt x="1" y="1986"/>
                    <a:pt x="1" y="4428"/>
                  </a:cubicBezTo>
                  <a:cubicBezTo>
                    <a:pt x="1" y="6871"/>
                    <a:pt x="4018" y="8856"/>
                    <a:pt x="8971" y="8856"/>
                  </a:cubicBezTo>
                  <a:cubicBezTo>
                    <a:pt x="13924" y="8856"/>
                    <a:pt x="17964" y="6871"/>
                    <a:pt x="17964" y="4428"/>
                  </a:cubicBezTo>
                  <a:cubicBezTo>
                    <a:pt x="17964" y="1986"/>
                    <a:pt x="13924" y="0"/>
                    <a:pt x="8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9"/>
            <p:cNvSpPr/>
            <p:nvPr/>
          </p:nvSpPr>
          <p:spPr>
            <a:xfrm rot="-739309">
              <a:off x="11989" y="4087120"/>
              <a:ext cx="6380" cy="60164"/>
            </a:xfrm>
            <a:custGeom>
              <a:avLst/>
              <a:gdLst/>
              <a:ahLst/>
              <a:cxnLst/>
              <a:rect l="l" t="t" r="r" b="b"/>
              <a:pathLst>
                <a:path w="184" h="1735" extrusionOk="0">
                  <a:moveTo>
                    <a:pt x="92" y="0"/>
                  </a:moveTo>
                  <a:cubicBezTo>
                    <a:pt x="69" y="0"/>
                    <a:pt x="47" y="17"/>
                    <a:pt x="47" y="51"/>
                  </a:cubicBezTo>
                  <a:cubicBezTo>
                    <a:pt x="47" y="325"/>
                    <a:pt x="24" y="599"/>
                    <a:pt x="24" y="896"/>
                  </a:cubicBezTo>
                  <a:cubicBezTo>
                    <a:pt x="24" y="1033"/>
                    <a:pt x="24" y="1170"/>
                    <a:pt x="1" y="1307"/>
                  </a:cubicBezTo>
                  <a:cubicBezTo>
                    <a:pt x="1" y="1375"/>
                    <a:pt x="1" y="1444"/>
                    <a:pt x="1" y="1489"/>
                  </a:cubicBezTo>
                  <a:cubicBezTo>
                    <a:pt x="1" y="1535"/>
                    <a:pt x="24" y="1558"/>
                    <a:pt x="24" y="1581"/>
                  </a:cubicBezTo>
                  <a:cubicBezTo>
                    <a:pt x="47" y="1626"/>
                    <a:pt x="47" y="1672"/>
                    <a:pt x="47" y="1718"/>
                  </a:cubicBezTo>
                  <a:cubicBezTo>
                    <a:pt x="58" y="1729"/>
                    <a:pt x="75" y="1735"/>
                    <a:pt x="89" y="1735"/>
                  </a:cubicBezTo>
                  <a:cubicBezTo>
                    <a:pt x="104" y="1735"/>
                    <a:pt x="115" y="1729"/>
                    <a:pt x="115" y="1718"/>
                  </a:cubicBezTo>
                  <a:cubicBezTo>
                    <a:pt x="138" y="1672"/>
                    <a:pt x="138" y="1649"/>
                    <a:pt x="138" y="1604"/>
                  </a:cubicBezTo>
                  <a:cubicBezTo>
                    <a:pt x="161" y="1558"/>
                    <a:pt x="161" y="1535"/>
                    <a:pt x="161" y="1489"/>
                  </a:cubicBezTo>
                  <a:cubicBezTo>
                    <a:pt x="184" y="1444"/>
                    <a:pt x="161" y="1375"/>
                    <a:pt x="161" y="1307"/>
                  </a:cubicBezTo>
                  <a:cubicBezTo>
                    <a:pt x="161" y="1170"/>
                    <a:pt x="138" y="1033"/>
                    <a:pt x="138" y="896"/>
                  </a:cubicBezTo>
                  <a:cubicBezTo>
                    <a:pt x="138" y="599"/>
                    <a:pt x="138" y="325"/>
                    <a:pt x="138" y="51"/>
                  </a:cubicBezTo>
                  <a:cubicBezTo>
                    <a:pt x="138" y="17"/>
                    <a:pt x="115"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9"/>
            <p:cNvSpPr/>
            <p:nvPr/>
          </p:nvSpPr>
          <p:spPr>
            <a:xfrm rot="-739309">
              <a:off x="30495" y="4185361"/>
              <a:ext cx="11096" cy="54651"/>
            </a:xfrm>
            <a:custGeom>
              <a:avLst/>
              <a:gdLst/>
              <a:ahLst/>
              <a:cxnLst/>
              <a:rect l="l" t="t" r="r" b="b"/>
              <a:pathLst>
                <a:path w="320" h="1576" extrusionOk="0">
                  <a:moveTo>
                    <a:pt x="157" y="1"/>
                  </a:moveTo>
                  <a:cubicBezTo>
                    <a:pt x="132" y="1"/>
                    <a:pt x="103" y="18"/>
                    <a:pt x="92" y="52"/>
                  </a:cubicBezTo>
                  <a:cubicBezTo>
                    <a:pt x="92" y="166"/>
                    <a:pt x="69" y="303"/>
                    <a:pt x="46" y="440"/>
                  </a:cubicBezTo>
                  <a:cubicBezTo>
                    <a:pt x="46" y="554"/>
                    <a:pt x="23" y="691"/>
                    <a:pt x="23" y="805"/>
                  </a:cubicBezTo>
                  <a:cubicBezTo>
                    <a:pt x="0" y="942"/>
                    <a:pt x="0" y="1057"/>
                    <a:pt x="0" y="1171"/>
                  </a:cubicBezTo>
                  <a:cubicBezTo>
                    <a:pt x="0" y="1262"/>
                    <a:pt x="0" y="1308"/>
                    <a:pt x="23" y="1376"/>
                  </a:cubicBezTo>
                  <a:cubicBezTo>
                    <a:pt x="23" y="1445"/>
                    <a:pt x="46" y="1513"/>
                    <a:pt x="92" y="1559"/>
                  </a:cubicBezTo>
                  <a:cubicBezTo>
                    <a:pt x="115" y="1570"/>
                    <a:pt x="137" y="1576"/>
                    <a:pt x="157" y="1576"/>
                  </a:cubicBezTo>
                  <a:cubicBezTo>
                    <a:pt x="177" y="1576"/>
                    <a:pt x="194" y="1570"/>
                    <a:pt x="206" y="1559"/>
                  </a:cubicBezTo>
                  <a:cubicBezTo>
                    <a:pt x="274" y="1513"/>
                    <a:pt x="274" y="1445"/>
                    <a:pt x="297" y="1376"/>
                  </a:cubicBezTo>
                  <a:cubicBezTo>
                    <a:pt x="297" y="1308"/>
                    <a:pt x="320" y="1262"/>
                    <a:pt x="320" y="1171"/>
                  </a:cubicBezTo>
                  <a:cubicBezTo>
                    <a:pt x="297" y="1057"/>
                    <a:pt x="297" y="942"/>
                    <a:pt x="297" y="805"/>
                  </a:cubicBezTo>
                  <a:cubicBezTo>
                    <a:pt x="274" y="691"/>
                    <a:pt x="274" y="554"/>
                    <a:pt x="274" y="440"/>
                  </a:cubicBezTo>
                  <a:cubicBezTo>
                    <a:pt x="252" y="303"/>
                    <a:pt x="229" y="166"/>
                    <a:pt x="206" y="52"/>
                  </a:cubicBezTo>
                  <a:cubicBezTo>
                    <a:pt x="206" y="18"/>
                    <a:pt x="183"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9"/>
            <p:cNvSpPr/>
            <p:nvPr/>
          </p:nvSpPr>
          <p:spPr>
            <a:xfrm rot="-739309">
              <a:off x="46587" y="4268548"/>
              <a:ext cx="16333" cy="69111"/>
            </a:xfrm>
            <a:custGeom>
              <a:avLst/>
              <a:gdLst/>
              <a:ahLst/>
              <a:cxnLst/>
              <a:rect l="l" t="t" r="r" b="b"/>
              <a:pathLst>
                <a:path w="471" h="1993" extrusionOk="0">
                  <a:moveTo>
                    <a:pt x="73" y="1"/>
                  </a:moveTo>
                  <a:cubicBezTo>
                    <a:pt x="37" y="1"/>
                    <a:pt x="0" y="31"/>
                    <a:pt x="14" y="86"/>
                  </a:cubicBezTo>
                  <a:cubicBezTo>
                    <a:pt x="105" y="383"/>
                    <a:pt x="151" y="702"/>
                    <a:pt x="151" y="1022"/>
                  </a:cubicBezTo>
                  <a:cubicBezTo>
                    <a:pt x="174" y="1182"/>
                    <a:pt x="151" y="1342"/>
                    <a:pt x="128" y="1501"/>
                  </a:cubicBezTo>
                  <a:cubicBezTo>
                    <a:pt x="128" y="1570"/>
                    <a:pt x="151" y="1638"/>
                    <a:pt x="174" y="1730"/>
                  </a:cubicBezTo>
                  <a:cubicBezTo>
                    <a:pt x="197" y="1798"/>
                    <a:pt x="174" y="1867"/>
                    <a:pt x="197" y="1935"/>
                  </a:cubicBezTo>
                  <a:cubicBezTo>
                    <a:pt x="197" y="1964"/>
                    <a:pt x="224" y="1993"/>
                    <a:pt x="250" y="1993"/>
                  </a:cubicBezTo>
                  <a:cubicBezTo>
                    <a:pt x="265" y="1993"/>
                    <a:pt x="280" y="1983"/>
                    <a:pt x="288" y="1958"/>
                  </a:cubicBezTo>
                  <a:cubicBezTo>
                    <a:pt x="334" y="1889"/>
                    <a:pt x="334" y="1821"/>
                    <a:pt x="379" y="1752"/>
                  </a:cubicBezTo>
                  <a:cubicBezTo>
                    <a:pt x="425" y="1684"/>
                    <a:pt x="448" y="1593"/>
                    <a:pt x="448" y="1524"/>
                  </a:cubicBezTo>
                  <a:cubicBezTo>
                    <a:pt x="471" y="1364"/>
                    <a:pt x="425" y="1182"/>
                    <a:pt x="402" y="1022"/>
                  </a:cubicBezTo>
                  <a:cubicBezTo>
                    <a:pt x="357" y="680"/>
                    <a:pt x="265" y="360"/>
                    <a:pt x="128" y="41"/>
                  </a:cubicBezTo>
                  <a:cubicBezTo>
                    <a:pt x="119" y="14"/>
                    <a:pt x="96"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9"/>
            <p:cNvSpPr/>
            <p:nvPr/>
          </p:nvSpPr>
          <p:spPr>
            <a:xfrm rot="-739309">
              <a:off x="69689" y="4380504"/>
              <a:ext cx="14564" cy="47750"/>
            </a:xfrm>
            <a:custGeom>
              <a:avLst/>
              <a:gdLst/>
              <a:ahLst/>
              <a:cxnLst/>
              <a:rect l="l" t="t" r="r" b="b"/>
              <a:pathLst>
                <a:path w="420" h="1377" extrusionOk="0">
                  <a:moveTo>
                    <a:pt x="74" y="0"/>
                  </a:moveTo>
                  <a:cubicBezTo>
                    <a:pt x="35" y="0"/>
                    <a:pt x="0" y="43"/>
                    <a:pt x="32" y="75"/>
                  </a:cubicBezTo>
                  <a:cubicBezTo>
                    <a:pt x="32" y="121"/>
                    <a:pt x="55" y="144"/>
                    <a:pt x="55" y="166"/>
                  </a:cubicBezTo>
                  <a:cubicBezTo>
                    <a:pt x="55" y="189"/>
                    <a:pt x="55" y="235"/>
                    <a:pt x="77" y="258"/>
                  </a:cubicBezTo>
                  <a:cubicBezTo>
                    <a:pt x="77" y="303"/>
                    <a:pt x="100" y="349"/>
                    <a:pt x="100" y="395"/>
                  </a:cubicBezTo>
                  <a:cubicBezTo>
                    <a:pt x="123" y="509"/>
                    <a:pt x="146" y="600"/>
                    <a:pt x="146" y="714"/>
                  </a:cubicBezTo>
                  <a:cubicBezTo>
                    <a:pt x="146" y="805"/>
                    <a:pt x="146" y="920"/>
                    <a:pt x="123" y="1034"/>
                  </a:cubicBezTo>
                  <a:cubicBezTo>
                    <a:pt x="123" y="1079"/>
                    <a:pt x="100" y="1148"/>
                    <a:pt x="123" y="1193"/>
                  </a:cubicBezTo>
                  <a:cubicBezTo>
                    <a:pt x="146" y="1262"/>
                    <a:pt x="146" y="1308"/>
                    <a:pt x="169" y="1353"/>
                  </a:cubicBezTo>
                  <a:cubicBezTo>
                    <a:pt x="192" y="1376"/>
                    <a:pt x="214" y="1376"/>
                    <a:pt x="237" y="1376"/>
                  </a:cubicBezTo>
                  <a:cubicBezTo>
                    <a:pt x="283" y="1330"/>
                    <a:pt x="329" y="1285"/>
                    <a:pt x="351" y="1262"/>
                  </a:cubicBezTo>
                  <a:cubicBezTo>
                    <a:pt x="397" y="1193"/>
                    <a:pt x="397" y="1125"/>
                    <a:pt x="397" y="1057"/>
                  </a:cubicBezTo>
                  <a:cubicBezTo>
                    <a:pt x="420" y="920"/>
                    <a:pt x="397" y="805"/>
                    <a:pt x="374" y="691"/>
                  </a:cubicBezTo>
                  <a:cubicBezTo>
                    <a:pt x="351" y="577"/>
                    <a:pt x="329" y="463"/>
                    <a:pt x="306" y="349"/>
                  </a:cubicBezTo>
                  <a:cubicBezTo>
                    <a:pt x="283" y="303"/>
                    <a:pt x="260" y="235"/>
                    <a:pt x="214" y="189"/>
                  </a:cubicBezTo>
                  <a:cubicBezTo>
                    <a:pt x="214" y="166"/>
                    <a:pt x="192" y="144"/>
                    <a:pt x="169" y="121"/>
                  </a:cubicBezTo>
                  <a:cubicBezTo>
                    <a:pt x="146" y="75"/>
                    <a:pt x="146" y="52"/>
                    <a:pt x="123" y="29"/>
                  </a:cubicBezTo>
                  <a:cubicBezTo>
                    <a:pt x="109" y="9"/>
                    <a:pt x="91"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9"/>
            <p:cNvSpPr/>
            <p:nvPr/>
          </p:nvSpPr>
          <p:spPr>
            <a:xfrm rot="-739309">
              <a:off x="94630" y="4471658"/>
              <a:ext cx="7941" cy="54477"/>
            </a:xfrm>
            <a:custGeom>
              <a:avLst/>
              <a:gdLst/>
              <a:ahLst/>
              <a:cxnLst/>
              <a:rect l="l" t="t" r="r" b="b"/>
              <a:pathLst>
                <a:path w="229" h="1571" extrusionOk="0">
                  <a:moveTo>
                    <a:pt x="114" y="1"/>
                  </a:moveTo>
                  <a:cubicBezTo>
                    <a:pt x="80" y="1"/>
                    <a:pt x="46" y="24"/>
                    <a:pt x="46" y="69"/>
                  </a:cubicBezTo>
                  <a:cubicBezTo>
                    <a:pt x="46" y="321"/>
                    <a:pt x="46" y="572"/>
                    <a:pt x="46" y="845"/>
                  </a:cubicBezTo>
                  <a:cubicBezTo>
                    <a:pt x="23" y="960"/>
                    <a:pt x="23" y="1074"/>
                    <a:pt x="23" y="1211"/>
                  </a:cubicBezTo>
                  <a:cubicBezTo>
                    <a:pt x="23" y="1325"/>
                    <a:pt x="0" y="1462"/>
                    <a:pt x="69" y="1553"/>
                  </a:cubicBezTo>
                  <a:cubicBezTo>
                    <a:pt x="80" y="1564"/>
                    <a:pt x="97" y="1570"/>
                    <a:pt x="111" y="1570"/>
                  </a:cubicBezTo>
                  <a:cubicBezTo>
                    <a:pt x="126" y="1570"/>
                    <a:pt x="137" y="1564"/>
                    <a:pt x="137" y="1553"/>
                  </a:cubicBezTo>
                  <a:cubicBezTo>
                    <a:pt x="228" y="1462"/>
                    <a:pt x="206" y="1325"/>
                    <a:pt x="206" y="1211"/>
                  </a:cubicBezTo>
                  <a:cubicBezTo>
                    <a:pt x="206" y="1074"/>
                    <a:pt x="183" y="960"/>
                    <a:pt x="183" y="845"/>
                  </a:cubicBezTo>
                  <a:cubicBezTo>
                    <a:pt x="183" y="572"/>
                    <a:pt x="183" y="321"/>
                    <a:pt x="183" y="69"/>
                  </a:cubicBezTo>
                  <a:cubicBezTo>
                    <a:pt x="183" y="24"/>
                    <a:pt x="148" y="1"/>
                    <a:pt x="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9"/>
            <p:cNvSpPr/>
            <p:nvPr/>
          </p:nvSpPr>
          <p:spPr>
            <a:xfrm rot="-739309">
              <a:off x="113653" y="4569080"/>
              <a:ext cx="12692" cy="55656"/>
            </a:xfrm>
            <a:custGeom>
              <a:avLst/>
              <a:gdLst/>
              <a:ahLst/>
              <a:cxnLst/>
              <a:rect l="l" t="t" r="r" b="b"/>
              <a:pathLst>
                <a:path w="366" h="1605" extrusionOk="0">
                  <a:moveTo>
                    <a:pt x="175" y="1"/>
                  </a:moveTo>
                  <a:cubicBezTo>
                    <a:pt x="132" y="1"/>
                    <a:pt x="92" y="24"/>
                    <a:pt x="92" y="69"/>
                  </a:cubicBezTo>
                  <a:cubicBezTo>
                    <a:pt x="46" y="320"/>
                    <a:pt x="46" y="572"/>
                    <a:pt x="23" y="823"/>
                  </a:cubicBezTo>
                  <a:cubicBezTo>
                    <a:pt x="23" y="937"/>
                    <a:pt x="1" y="1074"/>
                    <a:pt x="23" y="1188"/>
                  </a:cubicBezTo>
                  <a:cubicBezTo>
                    <a:pt x="46" y="1256"/>
                    <a:pt x="46" y="1302"/>
                    <a:pt x="69" y="1370"/>
                  </a:cubicBezTo>
                  <a:cubicBezTo>
                    <a:pt x="69" y="1439"/>
                    <a:pt x="92" y="1485"/>
                    <a:pt x="115" y="1553"/>
                  </a:cubicBezTo>
                  <a:cubicBezTo>
                    <a:pt x="126" y="1587"/>
                    <a:pt x="155" y="1604"/>
                    <a:pt x="183" y="1604"/>
                  </a:cubicBezTo>
                  <a:cubicBezTo>
                    <a:pt x="212" y="1604"/>
                    <a:pt x="240" y="1587"/>
                    <a:pt x="252" y="1553"/>
                  </a:cubicBezTo>
                  <a:cubicBezTo>
                    <a:pt x="297" y="1439"/>
                    <a:pt x="297" y="1325"/>
                    <a:pt x="320" y="1211"/>
                  </a:cubicBezTo>
                  <a:cubicBezTo>
                    <a:pt x="366" y="1097"/>
                    <a:pt x="343" y="937"/>
                    <a:pt x="343" y="823"/>
                  </a:cubicBezTo>
                  <a:cubicBezTo>
                    <a:pt x="320" y="572"/>
                    <a:pt x="320" y="320"/>
                    <a:pt x="275" y="69"/>
                  </a:cubicBezTo>
                  <a:cubicBezTo>
                    <a:pt x="263" y="24"/>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9"/>
            <p:cNvSpPr/>
            <p:nvPr/>
          </p:nvSpPr>
          <p:spPr>
            <a:xfrm rot="-739309">
              <a:off x="135990" y="4661474"/>
              <a:ext cx="12692" cy="75318"/>
            </a:xfrm>
            <a:custGeom>
              <a:avLst/>
              <a:gdLst/>
              <a:ahLst/>
              <a:cxnLst/>
              <a:rect l="l" t="t" r="r" b="b"/>
              <a:pathLst>
                <a:path w="366" h="2172" extrusionOk="0">
                  <a:moveTo>
                    <a:pt x="183" y="0"/>
                  </a:moveTo>
                  <a:cubicBezTo>
                    <a:pt x="160" y="0"/>
                    <a:pt x="138" y="17"/>
                    <a:pt x="138" y="52"/>
                  </a:cubicBezTo>
                  <a:cubicBezTo>
                    <a:pt x="138" y="211"/>
                    <a:pt x="92" y="394"/>
                    <a:pt x="69" y="577"/>
                  </a:cubicBezTo>
                  <a:cubicBezTo>
                    <a:pt x="69" y="759"/>
                    <a:pt x="46" y="919"/>
                    <a:pt x="23" y="1102"/>
                  </a:cubicBezTo>
                  <a:cubicBezTo>
                    <a:pt x="1" y="1284"/>
                    <a:pt x="1" y="1444"/>
                    <a:pt x="1" y="1627"/>
                  </a:cubicBezTo>
                  <a:cubicBezTo>
                    <a:pt x="23" y="1718"/>
                    <a:pt x="46" y="1786"/>
                    <a:pt x="69" y="1855"/>
                  </a:cubicBezTo>
                  <a:cubicBezTo>
                    <a:pt x="92" y="1946"/>
                    <a:pt x="115" y="2037"/>
                    <a:pt x="115" y="2129"/>
                  </a:cubicBezTo>
                  <a:cubicBezTo>
                    <a:pt x="127" y="2154"/>
                    <a:pt x="160" y="2172"/>
                    <a:pt x="188" y="2172"/>
                  </a:cubicBezTo>
                  <a:cubicBezTo>
                    <a:pt x="210" y="2172"/>
                    <a:pt x="229" y="2160"/>
                    <a:pt x="229" y="2129"/>
                  </a:cubicBezTo>
                  <a:cubicBezTo>
                    <a:pt x="252" y="2037"/>
                    <a:pt x="275" y="1946"/>
                    <a:pt x="297" y="1855"/>
                  </a:cubicBezTo>
                  <a:cubicBezTo>
                    <a:pt x="320" y="1786"/>
                    <a:pt x="343" y="1718"/>
                    <a:pt x="343" y="1627"/>
                  </a:cubicBezTo>
                  <a:cubicBezTo>
                    <a:pt x="366" y="1444"/>
                    <a:pt x="343" y="1284"/>
                    <a:pt x="320" y="1102"/>
                  </a:cubicBezTo>
                  <a:cubicBezTo>
                    <a:pt x="320" y="919"/>
                    <a:pt x="297" y="759"/>
                    <a:pt x="275" y="577"/>
                  </a:cubicBezTo>
                  <a:cubicBezTo>
                    <a:pt x="275" y="394"/>
                    <a:pt x="229" y="211"/>
                    <a:pt x="229" y="52"/>
                  </a:cubicBezTo>
                  <a:cubicBezTo>
                    <a:pt x="229" y="17"/>
                    <a:pt x="206"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9"/>
            <p:cNvSpPr/>
            <p:nvPr/>
          </p:nvSpPr>
          <p:spPr>
            <a:xfrm rot="-739309">
              <a:off x="168492" y="4775958"/>
              <a:ext cx="313474" cy="14876"/>
            </a:xfrm>
            <a:custGeom>
              <a:avLst/>
              <a:gdLst/>
              <a:ahLst/>
              <a:cxnLst/>
              <a:rect l="l" t="t" r="r" b="b"/>
              <a:pathLst>
                <a:path w="9040" h="429" extrusionOk="0">
                  <a:moveTo>
                    <a:pt x="6605" y="0"/>
                  </a:moveTo>
                  <a:cubicBezTo>
                    <a:pt x="5884" y="0"/>
                    <a:pt x="5159" y="6"/>
                    <a:pt x="4428" y="17"/>
                  </a:cubicBezTo>
                  <a:cubicBezTo>
                    <a:pt x="2990" y="40"/>
                    <a:pt x="1530" y="40"/>
                    <a:pt x="92" y="132"/>
                  </a:cubicBezTo>
                  <a:cubicBezTo>
                    <a:pt x="0" y="132"/>
                    <a:pt x="0" y="246"/>
                    <a:pt x="92" y="268"/>
                  </a:cubicBezTo>
                  <a:cubicBezTo>
                    <a:pt x="1050" y="390"/>
                    <a:pt x="2019" y="411"/>
                    <a:pt x="2985" y="411"/>
                  </a:cubicBezTo>
                  <a:cubicBezTo>
                    <a:pt x="3467" y="411"/>
                    <a:pt x="3949" y="405"/>
                    <a:pt x="4428" y="405"/>
                  </a:cubicBezTo>
                  <a:cubicBezTo>
                    <a:pt x="5034" y="396"/>
                    <a:pt x="5635" y="390"/>
                    <a:pt x="6234" y="390"/>
                  </a:cubicBezTo>
                  <a:cubicBezTo>
                    <a:pt x="7081" y="390"/>
                    <a:pt x="7923" y="402"/>
                    <a:pt x="8765" y="428"/>
                  </a:cubicBezTo>
                  <a:cubicBezTo>
                    <a:pt x="9039" y="428"/>
                    <a:pt x="9039" y="40"/>
                    <a:pt x="8765" y="17"/>
                  </a:cubicBezTo>
                  <a:cubicBezTo>
                    <a:pt x="8046" y="6"/>
                    <a:pt x="7327" y="0"/>
                    <a:pt x="6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9"/>
            <p:cNvSpPr/>
            <p:nvPr/>
          </p:nvSpPr>
          <p:spPr>
            <a:xfrm rot="-739309">
              <a:off x="144377" y="4726835"/>
              <a:ext cx="79201" cy="14183"/>
            </a:xfrm>
            <a:custGeom>
              <a:avLst/>
              <a:gdLst/>
              <a:ahLst/>
              <a:cxnLst/>
              <a:rect l="l" t="t" r="r" b="b"/>
              <a:pathLst>
                <a:path w="2284" h="409" extrusionOk="0">
                  <a:moveTo>
                    <a:pt x="1935" y="1"/>
                  </a:moveTo>
                  <a:cubicBezTo>
                    <a:pt x="1822" y="1"/>
                    <a:pt x="1705" y="11"/>
                    <a:pt x="1598" y="11"/>
                  </a:cubicBezTo>
                  <a:lnTo>
                    <a:pt x="1119" y="11"/>
                  </a:lnTo>
                  <a:cubicBezTo>
                    <a:pt x="822" y="11"/>
                    <a:pt x="503" y="34"/>
                    <a:pt x="183" y="79"/>
                  </a:cubicBezTo>
                  <a:cubicBezTo>
                    <a:pt x="1" y="102"/>
                    <a:pt x="1" y="307"/>
                    <a:pt x="183" y="330"/>
                  </a:cubicBezTo>
                  <a:cubicBezTo>
                    <a:pt x="503" y="376"/>
                    <a:pt x="822" y="376"/>
                    <a:pt x="1119" y="399"/>
                  </a:cubicBezTo>
                  <a:lnTo>
                    <a:pt x="1598" y="399"/>
                  </a:lnTo>
                  <a:cubicBezTo>
                    <a:pt x="1705" y="399"/>
                    <a:pt x="1822" y="409"/>
                    <a:pt x="1935" y="409"/>
                  </a:cubicBezTo>
                  <a:cubicBezTo>
                    <a:pt x="1991" y="409"/>
                    <a:pt x="2047" y="406"/>
                    <a:pt x="2101" y="399"/>
                  </a:cubicBezTo>
                  <a:cubicBezTo>
                    <a:pt x="2283" y="353"/>
                    <a:pt x="2283" y="56"/>
                    <a:pt x="2101" y="11"/>
                  </a:cubicBezTo>
                  <a:cubicBezTo>
                    <a:pt x="2047" y="3"/>
                    <a:pt x="1991"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9"/>
            <p:cNvSpPr/>
            <p:nvPr/>
          </p:nvSpPr>
          <p:spPr>
            <a:xfrm rot="-739309">
              <a:off x="215739" y="4730747"/>
              <a:ext cx="13489" cy="65921"/>
            </a:xfrm>
            <a:custGeom>
              <a:avLst/>
              <a:gdLst/>
              <a:ahLst/>
              <a:cxnLst/>
              <a:rect l="l" t="t" r="r" b="b"/>
              <a:pathLst>
                <a:path w="389" h="1901" extrusionOk="0">
                  <a:moveTo>
                    <a:pt x="192" y="0"/>
                  </a:moveTo>
                  <a:cubicBezTo>
                    <a:pt x="160" y="0"/>
                    <a:pt x="126" y="23"/>
                    <a:pt x="115" y="69"/>
                  </a:cubicBezTo>
                  <a:cubicBezTo>
                    <a:pt x="92" y="365"/>
                    <a:pt x="69" y="639"/>
                    <a:pt x="46" y="913"/>
                  </a:cubicBezTo>
                  <a:cubicBezTo>
                    <a:pt x="46" y="1073"/>
                    <a:pt x="46" y="1210"/>
                    <a:pt x="23" y="1347"/>
                  </a:cubicBezTo>
                  <a:cubicBezTo>
                    <a:pt x="23" y="1484"/>
                    <a:pt x="0" y="1644"/>
                    <a:pt x="23" y="1781"/>
                  </a:cubicBezTo>
                  <a:cubicBezTo>
                    <a:pt x="35" y="1861"/>
                    <a:pt x="115" y="1900"/>
                    <a:pt x="194" y="1900"/>
                  </a:cubicBezTo>
                  <a:cubicBezTo>
                    <a:pt x="274" y="1900"/>
                    <a:pt x="354" y="1861"/>
                    <a:pt x="366" y="1781"/>
                  </a:cubicBezTo>
                  <a:cubicBezTo>
                    <a:pt x="388" y="1644"/>
                    <a:pt x="366" y="1484"/>
                    <a:pt x="343" y="1347"/>
                  </a:cubicBezTo>
                  <a:cubicBezTo>
                    <a:pt x="343" y="1210"/>
                    <a:pt x="343" y="1073"/>
                    <a:pt x="320" y="913"/>
                  </a:cubicBezTo>
                  <a:cubicBezTo>
                    <a:pt x="320" y="639"/>
                    <a:pt x="274" y="365"/>
                    <a:pt x="252" y="69"/>
                  </a:cubicBezTo>
                  <a:cubicBezTo>
                    <a:pt x="252" y="23"/>
                    <a:pt x="223"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9"/>
            <p:cNvSpPr/>
            <p:nvPr/>
          </p:nvSpPr>
          <p:spPr>
            <a:xfrm rot="-739309">
              <a:off x="155878" y="4772096"/>
              <a:ext cx="13454" cy="43173"/>
            </a:xfrm>
            <a:custGeom>
              <a:avLst/>
              <a:gdLst/>
              <a:ahLst/>
              <a:cxnLst/>
              <a:rect l="l" t="t" r="r" b="b"/>
              <a:pathLst>
                <a:path w="388" h="1245" extrusionOk="0">
                  <a:moveTo>
                    <a:pt x="363" y="973"/>
                  </a:moveTo>
                  <a:cubicBezTo>
                    <a:pt x="360" y="991"/>
                    <a:pt x="354" y="1010"/>
                    <a:pt x="342" y="1022"/>
                  </a:cubicBezTo>
                  <a:cubicBezTo>
                    <a:pt x="350" y="1006"/>
                    <a:pt x="357" y="989"/>
                    <a:pt x="363" y="973"/>
                  </a:cubicBezTo>
                  <a:close/>
                  <a:moveTo>
                    <a:pt x="197" y="1"/>
                  </a:moveTo>
                  <a:cubicBezTo>
                    <a:pt x="154" y="1"/>
                    <a:pt x="114" y="29"/>
                    <a:pt x="114" y="86"/>
                  </a:cubicBezTo>
                  <a:cubicBezTo>
                    <a:pt x="91" y="155"/>
                    <a:pt x="68" y="223"/>
                    <a:pt x="68" y="315"/>
                  </a:cubicBezTo>
                  <a:cubicBezTo>
                    <a:pt x="45" y="383"/>
                    <a:pt x="45" y="452"/>
                    <a:pt x="23" y="520"/>
                  </a:cubicBezTo>
                  <a:cubicBezTo>
                    <a:pt x="23" y="611"/>
                    <a:pt x="23" y="680"/>
                    <a:pt x="23" y="748"/>
                  </a:cubicBezTo>
                  <a:cubicBezTo>
                    <a:pt x="23" y="839"/>
                    <a:pt x="0" y="930"/>
                    <a:pt x="44" y="1020"/>
                  </a:cubicBezTo>
                  <a:lnTo>
                    <a:pt x="44" y="1020"/>
                  </a:lnTo>
                  <a:cubicBezTo>
                    <a:pt x="45" y="1036"/>
                    <a:pt x="45" y="1052"/>
                    <a:pt x="45" y="1068"/>
                  </a:cubicBezTo>
                  <a:cubicBezTo>
                    <a:pt x="45" y="1136"/>
                    <a:pt x="91" y="1182"/>
                    <a:pt x="137" y="1228"/>
                  </a:cubicBezTo>
                  <a:cubicBezTo>
                    <a:pt x="148" y="1239"/>
                    <a:pt x="171" y="1245"/>
                    <a:pt x="197" y="1245"/>
                  </a:cubicBezTo>
                  <a:cubicBezTo>
                    <a:pt x="222" y="1245"/>
                    <a:pt x="251" y="1239"/>
                    <a:pt x="274" y="1228"/>
                  </a:cubicBezTo>
                  <a:cubicBezTo>
                    <a:pt x="319" y="1182"/>
                    <a:pt x="342" y="1136"/>
                    <a:pt x="365" y="1068"/>
                  </a:cubicBezTo>
                  <a:cubicBezTo>
                    <a:pt x="365" y="1034"/>
                    <a:pt x="365" y="1000"/>
                    <a:pt x="365" y="966"/>
                  </a:cubicBezTo>
                  <a:lnTo>
                    <a:pt x="365" y="966"/>
                  </a:lnTo>
                  <a:cubicBezTo>
                    <a:pt x="388" y="893"/>
                    <a:pt x="388" y="821"/>
                    <a:pt x="388" y="748"/>
                  </a:cubicBezTo>
                  <a:cubicBezTo>
                    <a:pt x="365" y="680"/>
                    <a:pt x="365" y="611"/>
                    <a:pt x="365" y="520"/>
                  </a:cubicBezTo>
                  <a:cubicBezTo>
                    <a:pt x="365" y="452"/>
                    <a:pt x="342" y="383"/>
                    <a:pt x="342" y="315"/>
                  </a:cubicBezTo>
                  <a:cubicBezTo>
                    <a:pt x="342" y="223"/>
                    <a:pt x="319" y="155"/>
                    <a:pt x="297" y="86"/>
                  </a:cubicBezTo>
                  <a:cubicBezTo>
                    <a:pt x="285" y="29"/>
                    <a:pt x="239"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9"/>
            <p:cNvSpPr/>
            <p:nvPr/>
          </p:nvSpPr>
          <p:spPr>
            <a:xfrm rot="-739309">
              <a:off x="125010" y="4388116"/>
              <a:ext cx="52257" cy="116688"/>
            </a:xfrm>
            <a:custGeom>
              <a:avLst/>
              <a:gdLst/>
              <a:ahLst/>
              <a:cxnLst/>
              <a:rect l="l" t="t" r="r" b="b"/>
              <a:pathLst>
                <a:path w="1507" h="3365" extrusionOk="0">
                  <a:moveTo>
                    <a:pt x="170" y="0"/>
                  </a:moveTo>
                  <a:cubicBezTo>
                    <a:pt x="142" y="0"/>
                    <a:pt x="114" y="18"/>
                    <a:pt x="114" y="43"/>
                  </a:cubicBezTo>
                  <a:cubicBezTo>
                    <a:pt x="0" y="1093"/>
                    <a:pt x="46" y="2143"/>
                    <a:pt x="69" y="3193"/>
                  </a:cubicBezTo>
                  <a:cubicBezTo>
                    <a:pt x="69" y="3307"/>
                    <a:pt x="160" y="3364"/>
                    <a:pt x="251" y="3364"/>
                  </a:cubicBezTo>
                  <a:cubicBezTo>
                    <a:pt x="343" y="3364"/>
                    <a:pt x="434" y="3307"/>
                    <a:pt x="434" y="3193"/>
                  </a:cubicBezTo>
                  <a:cubicBezTo>
                    <a:pt x="452" y="2773"/>
                    <a:pt x="573" y="2352"/>
                    <a:pt x="808" y="2002"/>
                  </a:cubicBezTo>
                  <a:lnTo>
                    <a:pt x="808" y="2002"/>
                  </a:lnTo>
                  <a:lnTo>
                    <a:pt x="959" y="2417"/>
                  </a:lnTo>
                  <a:cubicBezTo>
                    <a:pt x="1050" y="2668"/>
                    <a:pt x="1119" y="2896"/>
                    <a:pt x="1324" y="3056"/>
                  </a:cubicBezTo>
                  <a:cubicBezTo>
                    <a:pt x="1335" y="3062"/>
                    <a:pt x="1350" y="3065"/>
                    <a:pt x="1365" y="3065"/>
                  </a:cubicBezTo>
                  <a:cubicBezTo>
                    <a:pt x="1410" y="3065"/>
                    <a:pt x="1461" y="3039"/>
                    <a:pt x="1461" y="2988"/>
                  </a:cubicBezTo>
                  <a:cubicBezTo>
                    <a:pt x="1507" y="2737"/>
                    <a:pt x="1415" y="2531"/>
                    <a:pt x="1324" y="2303"/>
                  </a:cubicBezTo>
                  <a:cubicBezTo>
                    <a:pt x="1233" y="2052"/>
                    <a:pt x="1141" y="1801"/>
                    <a:pt x="1050" y="1573"/>
                  </a:cubicBezTo>
                  <a:cubicBezTo>
                    <a:pt x="1021" y="1484"/>
                    <a:pt x="933" y="1424"/>
                    <a:pt x="851" y="1424"/>
                  </a:cubicBezTo>
                  <a:cubicBezTo>
                    <a:pt x="806" y="1424"/>
                    <a:pt x="763" y="1441"/>
                    <a:pt x="731" y="1481"/>
                  </a:cubicBezTo>
                  <a:cubicBezTo>
                    <a:pt x="602" y="1631"/>
                    <a:pt x="491" y="1793"/>
                    <a:pt x="399" y="1963"/>
                  </a:cubicBezTo>
                  <a:lnTo>
                    <a:pt x="399" y="1963"/>
                  </a:lnTo>
                  <a:cubicBezTo>
                    <a:pt x="373" y="1316"/>
                    <a:pt x="326" y="671"/>
                    <a:pt x="228" y="43"/>
                  </a:cubicBezTo>
                  <a:cubicBezTo>
                    <a:pt x="218" y="12"/>
                    <a:pt x="194"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9"/>
            <p:cNvSpPr/>
            <p:nvPr/>
          </p:nvSpPr>
          <p:spPr>
            <a:xfrm rot="-739309">
              <a:off x="517765" y="4641013"/>
              <a:ext cx="75109" cy="117589"/>
            </a:xfrm>
            <a:custGeom>
              <a:avLst/>
              <a:gdLst/>
              <a:ahLst/>
              <a:cxnLst/>
              <a:rect l="l" t="t" r="r" b="b"/>
              <a:pathLst>
                <a:path w="2166" h="3391" extrusionOk="0">
                  <a:moveTo>
                    <a:pt x="203" y="1"/>
                  </a:moveTo>
                  <a:cubicBezTo>
                    <a:pt x="123" y="1"/>
                    <a:pt x="43" y="52"/>
                    <a:pt x="43" y="155"/>
                  </a:cubicBezTo>
                  <a:cubicBezTo>
                    <a:pt x="43" y="680"/>
                    <a:pt x="43" y="1182"/>
                    <a:pt x="43" y="1684"/>
                  </a:cubicBezTo>
                  <a:cubicBezTo>
                    <a:pt x="43" y="1981"/>
                    <a:pt x="59" y="2286"/>
                    <a:pt x="58" y="2585"/>
                  </a:cubicBezTo>
                  <a:lnTo>
                    <a:pt x="58" y="2585"/>
                  </a:lnTo>
                  <a:cubicBezTo>
                    <a:pt x="22" y="2771"/>
                    <a:pt x="1" y="2970"/>
                    <a:pt x="25" y="3157"/>
                  </a:cubicBezTo>
                  <a:lnTo>
                    <a:pt x="25" y="3157"/>
                  </a:lnTo>
                  <a:cubicBezTo>
                    <a:pt x="23" y="3168"/>
                    <a:pt x="22" y="3179"/>
                    <a:pt x="20" y="3191"/>
                  </a:cubicBezTo>
                  <a:cubicBezTo>
                    <a:pt x="24" y="3191"/>
                    <a:pt x="27" y="3192"/>
                    <a:pt x="30" y="3192"/>
                  </a:cubicBezTo>
                  <a:lnTo>
                    <a:pt x="30" y="3192"/>
                  </a:lnTo>
                  <a:cubicBezTo>
                    <a:pt x="34" y="3215"/>
                    <a:pt x="38" y="3237"/>
                    <a:pt x="43" y="3259"/>
                  </a:cubicBezTo>
                  <a:cubicBezTo>
                    <a:pt x="53" y="3348"/>
                    <a:pt x="128" y="3390"/>
                    <a:pt x="207" y="3390"/>
                  </a:cubicBezTo>
                  <a:cubicBezTo>
                    <a:pt x="290" y="3390"/>
                    <a:pt x="379" y="3344"/>
                    <a:pt x="403" y="3258"/>
                  </a:cubicBezTo>
                  <a:lnTo>
                    <a:pt x="403" y="3258"/>
                  </a:lnTo>
                  <a:cubicBezTo>
                    <a:pt x="405" y="3259"/>
                    <a:pt x="407" y="3259"/>
                    <a:pt x="408" y="3259"/>
                  </a:cubicBezTo>
                  <a:cubicBezTo>
                    <a:pt x="454" y="2985"/>
                    <a:pt x="454" y="2734"/>
                    <a:pt x="522" y="2460"/>
                  </a:cubicBezTo>
                  <a:cubicBezTo>
                    <a:pt x="568" y="2209"/>
                    <a:pt x="682" y="1981"/>
                    <a:pt x="796" y="1730"/>
                  </a:cubicBezTo>
                  <a:cubicBezTo>
                    <a:pt x="1013" y="1337"/>
                    <a:pt x="1330" y="1011"/>
                    <a:pt x="1677" y="724"/>
                  </a:cubicBezTo>
                  <a:lnTo>
                    <a:pt x="1677" y="724"/>
                  </a:lnTo>
                  <a:cubicBezTo>
                    <a:pt x="1711" y="886"/>
                    <a:pt x="1675" y="1051"/>
                    <a:pt x="1595" y="1228"/>
                  </a:cubicBezTo>
                  <a:cubicBezTo>
                    <a:pt x="1481" y="1433"/>
                    <a:pt x="1299" y="1593"/>
                    <a:pt x="1025" y="1593"/>
                  </a:cubicBezTo>
                  <a:cubicBezTo>
                    <a:pt x="748" y="1614"/>
                    <a:pt x="789" y="2033"/>
                    <a:pt x="1037" y="2033"/>
                  </a:cubicBezTo>
                  <a:cubicBezTo>
                    <a:pt x="1055" y="2033"/>
                    <a:pt x="1073" y="2031"/>
                    <a:pt x="1093" y="2027"/>
                  </a:cubicBezTo>
                  <a:cubicBezTo>
                    <a:pt x="1732" y="1821"/>
                    <a:pt x="2166" y="1022"/>
                    <a:pt x="1938" y="383"/>
                  </a:cubicBezTo>
                  <a:cubicBezTo>
                    <a:pt x="1904" y="298"/>
                    <a:pt x="1832" y="252"/>
                    <a:pt x="1751" y="252"/>
                  </a:cubicBezTo>
                  <a:cubicBezTo>
                    <a:pt x="1723" y="252"/>
                    <a:pt x="1693" y="257"/>
                    <a:pt x="1664" y="269"/>
                  </a:cubicBezTo>
                  <a:cubicBezTo>
                    <a:pt x="1139" y="520"/>
                    <a:pt x="705" y="1022"/>
                    <a:pt x="431" y="1524"/>
                  </a:cubicBezTo>
                  <a:cubicBezTo>
                    <a:pt x="415" y="1555"/>
                    <a:pt x="398" y="1585"/>
                    <a:pt x="383" y="1616"/>
                  </a:cubicBezTo>
                  <a:lnTo>
                    <a:pt x="383" y="1616"/>
                  </a:lnTo>
                  <a:cubicBezTo>
                    <a:pt x="363" y="1137"/>
                    <a:pt x="363" y="656"/>
                    <a:pt x="363" y="155"/>
                  </a:cubicBezTo>
                  <a:cubicBezTo>
                    <a:pt x="363" y="52"/>
                    <a:pt x="283"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9"/>
            <p:cNvSpPr/>
            <p:nvPr/>
          </p:nvSpPr>
          <p:spPr>
            <a:xfrm rot="-739309">
              <a:off x="280721" y="4814769"/>
              <a:ext cx="61758" cy="64776"/>
            </a:xfrm>
            <a:custGeom>
              <a:avLst/>
              <a:gdLst/>
              <a:ahLst/>
              <a:cxnLst/>
              <a:rect l="l" t="t" r="r" b="b"/>
              <a:pathLst>
                <a:path w="1781" h="1868" extrusionOk="0">
                  <a:moveTo>
                    <a:pt x="1568" y="0"/>
                  </a:moveTo>
                  <a:cubicBezTo>
                    <a:pt x="1527" y="0"/>
                    <a:pt x="1483" y="11"/>
                    <a:pt x="1438" y="29"/>
                  </a:cubicBezTo>
                  <a:cubicBezTo>
                    <a:pt x="990" y="208"/>
                    <a:pt x="609" y="535"/>
                    <a:pt x="336" y="932"/>
                  </a:cubicBezTo>
                  <a:lnTo>
                    <a:pt x="336" y="932"/>
                  </a:lnTo>
                  <a:cubicBezTo>
                    <a:pt x="295" y="714"/>
                    <a:pt x="273" y="496"/>
                    <a:pt x="252" y="257"/>
                  </a:cubicBezTo>
                  <a:cubicBezTo>
                    <a:pt x="252" y="177"/>
                    <a:pt x="189" y="137"/>
                    <a:pt x="126" y="137"/>
                  </a:cubicBezTo>
                  <a:cubicBezTo>
                    <a:pt x="63" y="137"/>
                    <a:pt x="1" y="177"/>
                    <a:pt x="1" y="257"/>
                  </a:cubicBezTo>
                  <a:cubicBezTo>
                    <a:pt x="1" y="508"/>
                    <a:pt x="1" y="736"/>
                    <a:pt x="1" y="965"/>
                  </a:cubicBezTo>
                  <a:cubicBezTo>
                    <a:pt x="1" y="1193"/>
                    <a:pt x="1" y="1444"/>
                    <a:pt x="1" y="1672"/>
                  </a:cubicBezTo>
                  <a:cubicBezTo>
                    <a:pt x="1" y="1798"/>
                    <a:pt x="97" y="1868"/>
                    <a:pt x="199" y="1868"/>
                  </a:cubicBezTo>
                  <a:cubicBezTo>
                    <a:pt x="283" y="1868"/>
                    <a:pt x="370" y="1821"/>
                    <a:pt x="411" y="1718"/>
                  </a:cubicBezTo>
                  <a:cubicBezTo>
                    <a:pt x="457" y="1581"/>
                    <a:pt x="503" y="1444"/>
                    <a:pt x="594" y="1307"/>
                  </a:cubicBezTo>
                  <a:cubicBezTo>
                    <a:pt x="640" y="1238"/>
                    <a:pt x="685" y="1170"/>
                    <a:pt x="731" y="1102"/>
                  </a:cubicBezTo>
                  <a:cubicBezTo>
                    <a:pt x="754" y="1056"/>
                    <a:pt x="822" y="987"/>
                    <a:pt x="868" y="919"/>
                  </a:cubicBezTo>
                  <a:cubicBezTo>
                    <a:pt x="936" y="873"/>
                    <a:pt x="982" y="805"/>
                    <a:pt x="1050" y="759"/>
                  </a:cubicBezTo>
                  <a:cubicBezTo>
                    <a:pt x="1119" y="713"/>
                    <a:pt x="1165" y="668"/>
                    <a:pt x="1210" y="622"/>
                  </a:cubicBezTo>
                  <a:cubicBezTo>
                    <a:pt x="1347" y="531"/>
                    <a:pt x="1507" y="440"/>
                    <a:pt x="1644" y="371"/>
                  </a:cubicBezTo>
                  <a:cubicBezTo>
                    <a:pt x="1758" y="325"/>
                    <a:pt x="1781" y="189"/>
                    <a:pt x="1735" y="97"/>
                  </a:cubicBezTo>
                  <a:cubicBezTo>
                    <a:pt x="1693" y="27"/>
                    <a:pt x="1634" y="0"/>
                    <a:pt x="1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49"/>
          <p:cNvGrpSpPr/>
          <p:nvPr/>
        </p:nvGrpSpPr>
        <p:grpSpPr>
          <a:xfrm>
            <a:off x="1008045" y="4564324"/>
            <a:ext cx="783265" cy="584459"/>
            <a:chOff x="713220" y="4240224"/>
            <a:chExt cx="783265" cy="584459"/>
          </a:xfrm>
        </p:grpSpPr>
        <p:sp>
          <p:nvSpPr>
            <p:cNvPr id="2891" name="Google Shape;2891;p49"/>
            <p:cNvSpPr/>
            <p:nvPr/>
          </p:nvSpPr>
          <p:spPr>
            <a:xfrm rot="-739246">
              <a:off x="720356" y="4363613"/>
              <a:ext cx="80108" cy="75500"/>
            </a:xfrm>
            <a:custGeom>
              <a:avLst/>
              <a:gdLst/>
              <a:ahLst/>
              <a:cxnLst/>
              <a:rect l="l" t="t" r="r" b="b"/>
              <a:pathLst>
                <a:path w="2642" h="2490" extrusionOk="0">
                  <a:moveTo>
                    <a:pt x="206" y="0"/>
                  </a:moveTo>
                  <a:cubicBezTo>
                    <a:pt x="166" y="0"/>
                    <a:pt x="126" y="23"/>
                    <a:pt x="115" y="69"/>
                  </a:cubicBezTo>
                  <a:cubicBezTo>
                    <a:pt x="69" y="342"/>
                    <a:pt x="46" y="616"/>
                    <a:pt x="46" y="890"/>
                  </a:cubicBezTo>
                  <a:cubicBezTo>
                    <a:pt x="24" y="1164"/>
                    <a:pt x="1" y="1438"/>
                    <a:pt x="1" y="1735"/>
                  </a:cubicBezTo>
                  <a:cubicBezTo>
                    <a:pt x="1" y="1849"/>
                    <a:pt x="98" y="1906"/>
                    <a:pt x="195" y="1906"/>
                  </a:cubicBezTo>
                  <a:cubicBezTo>
                    <a:pt x="292" y="1906"/>
                    <a:pt x="389" y="1849"/>
                    <a:pt x="389" y="1735"/>
                  </a:cubicBezTo>
                  <a:cubicBezTo>
                    <a:pt x="389" y="1451"/>
                    <a:pt x="514" y="1186"/>
                    <a:pt x="718" y="1018"/>
                  </a:cubicBezTo>
                  <a:lnTo>
                    <a:pt x="718" y="1018"/>
                  </a:lnTo>
                  <a:cubicBezTo>
                    <a:pt x="934" y="1167"/>
                    <a:pt x="1068" y="1411"/>
                    <a:pt x="1028" y="1689"/>
                  </a:cubicBezTo>
                  <a:cubicBezTo>
                    <a:pt x="1029" y="1689"/>
                    <a:pt x="1029" y="1689"/>
                    <a:pt x="1030" y="1689"/>
                  </a:cubicBezTo>
                  <a:lnTo>
                    <a:pt x="1030" y="1689"/>
                  </a:lnTo>
                  <a:cubicBezTo>
                    <a:pt x="1029" y="1704"/>
                    <a:pt x="1028" y="1720"/>
                    <a:pt x="1028" y="1735"/>
                  </a:cubicBezTo>
                  <a:cubicBezTo>
                    <a:pt x="1015" y="1849"/>
                    <a:pt x="1115" y="1914"/>
                    <a:pt x="1214" y="1914"/>
                  </a:cubicBezTo>
                  <a:cubicBezTo>
                    <a:pt x="1294" y="1914"/>
                    <a:pt x="1373" y="1872"/>
                    <a:pt x="1393" y="1780"/>
                  </a:cubicBezTo>
                  <a:cubicBezTo>
                    <a:pt x="1402" y="1723"/>
                    <a:pt x="1406" y="1666"/>
                    <a:pt x="1405" y="1608"/>
                  </a:cubicBezTo>
                  <a:lnTo>
                    <a:pt x="1405" y="1608"/>
                  </a:lnTo>
                  <a:cubicBezTo>
                    <a:pt x="1452" y="1277"/>
                    <a:pt x="1620" y="976"/>
                    <a:pt x="1877" y="770"/>
                  </a:cubicBezTo>
                  <a:lnTo>
                    <a:pt x="1877" y="770"/>
                  </a:lnTo>
                  <a:cubicBezTo>
                    <a:pt x="1904" y="1017"/>
                    <a:pt x="1946" y="1267"/>
                    <a:pt x="2009" y="1507"/>
                  </a:cubicBezTo>
                  <a:cubicBezTo>
                    <a:pt x="2055" y="1666"/>
                    <a:pt x="2101" y="1826"/>
                    <a:pt x="2146" y="1986"/>
                  </a:cubicBezTo>
                  <a:cubicBezTo>
                    <a:pt x="2215" y="2146"/>
                    <a:pt x="2306" y="2305"/>
                    <a:pt x="2420" y="2442"/>
                  </a:cubicBezTo>
                  <a:cubicBezTo>
                    <a:pt x="2440" y="2476"/>
                    <a:pt x="2468" y="2490"/>
                    <a:pt x="2497" y="2490"/>
                  </a:cubicBezTo>
                  <a:cubicBezTo>
                    <a:pt x="2567" y="2490"/>
                    <a:pt x="2642" y="2409"/>
                    <a:pt x="2626" y="2328"/>
                  </a:cubicBezTo>
                  <a:cubicBezTo>
                    <a:pt x="2557" y="2009"/>
                    <a:pt x="2420" y="1712"/>
                    <a:pt x="2329" y="1415"/>
                  </a:cubicBezTo>
                  <a:cubicBezTo>
                    <a:pt x="2260" y="1096"/>
                    <a:pt x="2215" y="776"/>
                    <a:pt x="2215" y="457"/>
                  </a:cubicBezTo>
                  <a:cubicBezTo>
                    <a:pt x="2197" y="348"/>
                    <a:pt x="2107" y="283"/>
                    <a:pt x="2014" y="283"/>
                  </a:cubicBezTo>
                  <a:cubicBezTo>
                    <a:pt x="1990" y="283"/>
                    <a:pt x="1965" y="287"/>
                    <a:pt x="1941" y="297"/>
                  </a:cubicBezTo>
                  <a:cubicBezTo>
                    <a:pt x="1625" y="455"/>
                    <a:pt x="1377" y="704"/>
                    <a:pt x="1220" y="1005"/>
                  </a:cubicBezTo>
                  <a:lnTo>
                    <a:pt x="1220" y="1005"/>
                  </a:lnTo>
                  <a:cubicBezTo>
                    <a:pt x="1118" y="851"/>
                    <a:pt x="976" y="723"/>
                    <a:pt x="800" y="639"/>
                  </a:cubicBezTo>
                  <a:cubicBezTo>
                    <a:pt x="772" y="628"/>
                    <a:pt x="744" y="623"/>
                    <a:pt x="716" y="623"/>
                  </a:cubicBezTo>
                  <a:cubicBezTo>
                    <a:pt x="590" y="623"/>
                    <a:pt x="463" y="724"/>
                    <a:pt x="361" y="834"/>
                  </a:cubicBezTo>
                  <a:lnTo>
                    <a:pt x="361" y="834"/>
                  </a:lnTo>
                  <a:cubicBezTo>
                    <a:pt x="340" y="579"/>
                    <a:pt x="319" y="324"/>
                    <a:pt x="298" y="69"/>
                  </a:cubicBezTo>
                  <a:cubicBezTo>
                    <a:pt x="286" y="23"/>
                    <a:pt x="246"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9"/>
            <p:cNvSpPr/>
            <p:nvPr/>
          </p:nvSpPr>
          <p:spPr>
            <a:xfrm rot="-739246">
              <a:off x="854655" y="4364828"/>
              <a:ext cx="12462" cy="57974"/>
            </a:xfrm>
            <a:custGeom>
              <a:avLst/>
              <a:gdLst/>
              <a:ahLst/>
              <a:cxnLst/>
              <a:rect l="l" t="t" r="r" b="b"/>
              <a:pathLst>
                <a:path w="411" h="1912" extrusionOk="0">
                  <a:moveTo>
                    <a:pt x="206" y="0"/>
                  </a:moveTo>
                  <a:cubicBezTo>
                    <a:pt x="171" y="0"/>
                    <a:pt x="137" y="23"/>
                    <a:pt x="137" y="69"/>
                  </a:cubicBezTo>
                  <a:cubicBezTo>
                    <a:pt x="137" y="137"/>
                    <a:pt x="137" y="229"/>
                    <a:pt x="114" y="297"/>
                  </a:cubicBezTo>
                  <a:cubicBezTo>
                    <a:pt x="114" y="366"/>
                    <a:pt x="91" y="434"/>
                    <a:pt x="91" y="502"/>
                  </a:cubicBezTo>
                  <a:cubicBezTo>
                    <a:pt x="69" y="639"/>
                    <a:pt x="69" y="799"/>
                    <a:pt x="69" y="936"/>
                  </a:cubicBezTo>
                  <a:cubicBezTo>
                    <a:pt x="46" y="1096"/>
                    <a:pt x="46" y="1233"/>
                    <a:pt x="46" y="1370"/>
                  </a:cubicBezTo>
                  <a:cubicBezTo>
                    <a:pt x="23" y="1530"/>
                    <a:pt x="0" y="1689"/>
                    <a:pt x="69" y="1826"/>
                  </a:cubicBezTo>
                  <a:cubicBezTo>
                    <a:pt x="91" y="1883"/>
                    <a:pt x="148" y="1912"/>
                    <a:pt x="206" y="1912"/>
                  </a:cubicBezTo>
                  <a:cubicBezTo>
                    <a:pt x="263" y="1912"/>
                    <a:pt x="320" y="1883"/>
                    <a:pt x="342" y="1826"/>
                  </a:cubicBezTo>
                  <a:cubicBezTo>
                    <a:pt x="411" y="1689"/>
                    <a:pt x="388" y="1530"/>
                    <a:pt x="365" y="1370"/>
                  </a:cubicBezTo>
                  <a:cubicBezTo>
                    <a:pt x="365" y="1233"/>
                    <a:pt x="365" y="1096"/>
                    <a:pt x="342" y="936"/>
                  </a:cubicBezTo>
                  <a:cubicBezTo>
                    <a:pt x="342" y="799"/>
                    <a:pt x="342" y="639"/>
                    <a:pt x="320" y="502"/>
                  </a:cubicBezTo>
                  <a:cubicBezTo>
                    <a:pt x="320" y="434"/>
                    <a:pt x="297" y="366"/>
                    <a:pt x="297" y="297"/>
                  </a:cubicBezTo>
                  <a:cubicBezTo>
                    <a:pt x="297" y="229"/>
                    <a:pt x="274" y="137"/>
                    <a:pt x="274" y="69"/>
                  </a:cubicBezTo>
                  <a:cubicBezTo>
                    <a:pt x="274" y="23"/>
                    <a:pt x="240"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9"/>
            <p:cNvSpPr/>
            <p:nvPr/>
          </p:nvSpPr>
          <p:spPr>
            <a:xfrm rot="-739246">
              <a:off x="924232" y="4384119"/>
              <a:ext cx="28411" cy="6246"/>
            </a:xfrm>
            <a:custGeom>
              <a:avLst/>
              <a:gdLst/>
              <a:ahLst/>
              <a:cxnLst/>
              <a:rect l="l" t="t" r="r" b="b"/>
              <a:pathLst>
                <a:path w="937" h="206" extrusionOk="0">
                  <a:moveTo>
                    <a:pt x="138" y="0"/>
                  </a:moveTo>
                  <a:cubicBezTo>
                    <a:pt x="1" y="0"/>
                    <a:pt x="1" y="206"/>
                    <a:pt x="138" y="206"/>
                  </a:cubicBezTo>
                  <a:lnTo>
                    <a:pt x="799" y="206"/>
                  </a:lnTo>
                  <a:cubicBezTo>
                    <a:pt x="845" y="206"/>
                    <a:pt x="868" y="183"/>
                    <a:pt x="914" y="160"/>
                  </a:cubicBezTo>
                  <a:cubicBezTo>
                    <a:pt x="936" y="137"/>
                    <a:pt x="936" y="69"/>
                    <a:pt x="914" y="46"/>
                  </a:cubicBezTo>
                  <a:cubicBezTo>
                    <a:pt x="868" y="23"/>
                    <a:pt x="845"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9"/>
            <p:cNvSpPr/>
            <p:nvPr/>
          </p:nvSpPr>
          <p:spPr>
            <a:xfrm rot="-739246">
              <a:off x="921011" y="4383546"/>
              <a:ext cx="14554" cy="11795"/>
            </a:xfrm>
            <a:custGeom>
              <a:avLst/>
              <a:gdLst/>
              <a:ahLst/>
              <a:cxnLst/>
              <a:rect l="l" t="t" r="r" b="b"/>
              <a:pathLst>
                <a:path w="480" h="389" extrusionOk="0">
                  <a:moveTo>
                    <a:pt x="252" y="1"/>
                  </a:moveTo>
                  <a:cubicBezTo>
                    <a:pt x="0" y="1"/>
                    <a:pt x="0" y="389"/>
                    <a:pt x="252" y="389"/>
                  </a:cubicBezTo>
                  <a:cubicBezTo>
                    <a:pt x="480" y="389"/>
                    <a:pt x="480"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9"/>
            <p:cNvSpPr/>
            <p:nvPr/>
          </p:nvSpPr>
          <p:spPr>
            <a:xfrm rot="-739246">
              <a:off x="913155" y="4365753"/>
              <a:ext cx="21316" cy="20194"/>
            </a:xfrm>
            <a:custGeom>
              <a:avLst/>
              <a:gdLst/>
              <a:ahLst/>
              <a:cxnLst/>
              <a:rect l="l" t="t" r="r" b="b"/>
              <a:pathLst>
                <a:path w="703" h="666" extrusionOk="0">
                  <a:moveTo>
                    <a:pt x="648" y="0"/>
                  </a:moveTo>
                  <a:cubicBezTo>
                    <a:pt x="638" y="0"/>
                    <a:pt x="628" y="5"/>
                    <a:pt x="617" y="15"/>
                  </a:cubicBezTo>
                  <a:cubicBezTo>
                    <a:pt x="561" y="34"/>
                    <a:pt x="520" y="53"/>
                    <a:pt x="482" y="84"/>
                  </a:cubicBezTo>
                  <a:lnTo>
                    <a:pt x="482" y="84"/>
                  </a:lnTo>
                  <a:cubicBezTo>
                    <a:pt x="458" y="85"/>
                    <a:pt x="429" y="90"/>
                    <a:pt x="412" y="107"/>
                  </a:cubicBezTo>
                  <a:cubicBezTo>
                    <a:pt x="389" y="130"/>
                    <a:pt x="389" y="130"/>
                    <a:pt x="389" y="130"/>
                  </a:cubicBezTo>
                  <a:cubicBezTo>
                    <a:pt x="366" y="152"/>
                    <a:pt x="343" y="175"/>
                    <a:pt x="343" y="175"/>
                  </a:cubicBezTo>
                  <a:cubicBezTo>
                    <a:pt x="297" y="221"/>
                    <a:pt x="275" y="244"/>
                    <a:pt x="252" y="267"/>
                  </a:cubicBezTo>
                  <a:cubicBezTo>
                    <a:pt x="183" y="335"/>
                    <a:pt x="115" y="404"/>
                    <a:pt x="69" y="449"/>
                  </a:cubicBezTo>
                  <a:cubicBezTo>
                    <a:pt x="24" y="495"/>
                    <a:pt x="1" y="586"/>
                    <a:pt x="69" y="632"/>
                  </a:cubicBezTo>
                  <a:cubicBezTo>
                    <a:pt x="92" y="655"/>
                    <a:pt x="121" y="666"/>
                    <a:pt x="149" y="666"/>
                  </a:cubicBezTo>
                  <a:cubicBezTo>
                    <a:pt x="178" y="666"/>
                    <a:pt x="206" y="655"/>
                    <a:pt x="229" y="632"/>
                  </a:cubicBezTo>
                  <a:cubicBezTo>
                    <a:pt x="297" y="563"/>
                    <a:pt x="366" y="495"/>
                    <a:pt x="412" y="449"/>
                  </a:cubicBezTo>
                  <a:cubicBezTo>
                    <a:pt x="457" y="404"/>
                    <a:pt x="480" y="381"/>
                    <a:pt x="503" y="358"/>
                  </a:cubicBezTo>
                  <a:cubicBezTo>
                    <a:pt x="526" y="335"/>
                    <a:pt x="549" y="312"/>
                    <a:pt x="549" y="312"/>
                  </a:cubicBezTo>
                  <a:cubicBezTo>
                    <a:pt x="571" y="289"/>
                    <a:pt x="571" y="289"/>
                    <a:pt x="571" y="289"/>
                  </a:cubicBezTo>
                  <a:cubicBezTo>
                    <a:pt x="593" y="247"/>
                    <a:pt x="614" y="224"/>
                    <a:pt x="617" y="184"/>
                  </a:cubicBezTo>
                  <a:lnTo>
                    <a:pt x="617" y="184"/>
                  </a:lnTo>
                  <a:cubicBezTo>
                    <a:pt x="640" y="151"/>
                    <a:pt x="669" y="117"/>
                    <a:pt x="685" y="84"/>
                  </a:cubicBezTo>
                  <a:cubicBezTo>
                    <a:pt x="703" y="49"/>
                    <a:pt x="68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9"/>
            <p:cNvSpPr/>
            <p:nvPr/>
          </p:nvSpPr>
          <p:spPr>
            <a:xfrm rot="-739246">
              <a:off x="969841" y="4304507"/>
              <a:ext cx="101211" cy="66859"/>
            </a:xfrm>
            <a:custGeom>
              <a:avLst/>
              <a:gdLst/>
              <a:ahLst/>
              <a:cxnLst/>
              <a:rect l="l" t="t" r="r" b="b"/>
              <a:pathLst>
                <a:path w="3338" h="2205" extrusionOk="0">
                  <a:moveTo>
                    <a:pt x="2291" y="1"/>
                  </a:moveTo>
                  <a:cubicBezTo>
                    <a:pt x="2262" y="1"/>
                    <a:pt x="2232" y="8"/>
                    <a:pt x="2206" y="25"/>
                  </a:cubicBezTo>
                  <a:cubicBezTo>
                    <a:pt x="1869" y="266"/>
                    <a:pt x="1614" y="602"/>
                    <a:pt x="1469" y="980"/>
                  </a:cubicBezTo>
                  <a:lnTo>
                    <a:pt x="1469" y="980"/>
                  </a:lnTo>
                  <a:cubicBezTo>
                    <a:pt x="1350" y="841"/>
                    <a:pt x="1190" y="740"/>
                    <a:pt x="996" y="710"/>
                  </a:cubicBezTo>
                  <a:cubicBezTo>
                    <a:pt x="978" y="709"/>
                    <a:pt x="960" y="708"/>
                    <a:pt x="942" y="708"/>
                  </a:cubicBezTo>
                  <a:cubicBezTo>
                    <a:pt x="678" y="708"/>
                    <a:pt x="435" y="861"/>
                    <a:pt x="293" y="1071"/>
                  </a:cubicBezTo>
                  <a:lnTo>
                    <a:pt x="293" y="1071"/>
                  </a:lnTo>
                  <a:cubicBezTo>
                    <a:pt x="246" y="920"/>
                    <a:pt x="199" y="769"/>
                    <a:pt x="152" y="619"/>
                  </a:cubicBezTo>
                  <a:cubicBezTo>
                    <a:pt x="143" y="584"/>
                    <a:pt x="118" y="569"/>
                    <a:pt x="91" y="569"/>
                  </a:cubicBezTo>
                  <a:cubicBezTo>
                    <a:pt x="48" y="569"/>
                    <a:pt x="1" y="608"/>
                    <a:pt x="15" y="665"/>
                  </a:cubicBezTo>
                  <a:cubicBezTo>
                    <a:pt x="71" y="888"/>
                    <a:pt x="127" y="1112"/>
                    <a:pt x="177" y="1341"/>
                  </a:cubicBezTo>
                  <a:lnTo>
                    <a:pt x="177" y="1341"/>
                  </a:lnTo>
                  <a:cubicBezTo>
                    <a:pt x="144" y="1504"/>
                    <a:pt x="173" y="1677"/>
                    <a:pt x="289" y="1829"/>
                  </a:cubicBezTo>
                  <a:cubicBezTo>
                    <a:pt x="315" y="1855"/>
                    <a:pt x="346" y="1866"/>
                    <a:pt x="377" y="1866"/>
                  </a:cubicBezTo>
                  <a:cubicBezTo>
                    <a:pt x="455" y="1866"/>
                    <a:pt x="527" y="1796"/>
                    <a:pt x="494" y="1715"/>
                  </a:cubicBezTo>
                  <a:cubicBezTo>
                    <a:pt x="490" y="1701"/>
                    <a:pt x="486" y="1688"/>
                    <a:pt x="482" y="1675"/>
                  </a:cubicBezTo>
                  <a:lnTo>
                    <a:pt x="482" y="1675"/>
                  </a:lnTo>
                  <a:cubicBezTo>
                    <a:pt x="486" y="1673"/>
                    <a:pt x="490" y="1671"/>
                    <a:pt x="494" y="1669"/>
                  </a:cubicBezTo>
                  <a:cubicBezTo>
                    <a:pt x="311" y="1384"/>
                    <a:pt x="600" y="989"/>
                    <a:pt x="908" y="989"/>
                  </a:cubicBezTo>
                  <a:cubicBezTo>
                    <a:pt x="945" y="989"/>
                    <a:pt x="982" y="995"/>
                    <a:pt x="1019" y="1007"/>
                  </a:cubicBezTo>
                  <a:cubicBezTo>
                    <a:pt x="1183" y="1058"/>
                    <a:pt x="1300" y="1187"/>
                    <a:pt x="1366" y="1343"/>
                  </a:cubicBezTo>
                  <a:lnTo>
                    <a:pt x="1366" y="1343"/>
                  </a:lnTo>
                  <a:cubicBezTo>
                    <a:pt x="1323" y="1576"/>
                    <a:pt x="1319" y="1817"/>
                    <a:pt x="1361" y="2057"/>
                  </a:cubicBezTo>
                  <a:cubicBezTo>
                    <a:pt x="1372" y="2130"/>
                    <a:pt x="1421" y="2160"/>
                    <a:pt x="1475" y="2160"/>
                  </a:cubicBezTo>
                  <a:cubicBezTo>
                    <a:pt x="1539" y="2160"/>
                    <a:pt x="1611" y="2119"/>
                    <a:pt x="1635" y="2057"/>
                  </a:cubicBezTo>
                  <a:cubicBezTo>
                    <a:pt x="1733" y="1843"/>
                    <a:pt x="1739" y="1583"/>
                    <a:pt x="1667" y="1348"/>
                  </a:cubicBezTo>
                  <a:lnTo>
                    <a:pt x="1667" y="1348"/>
                  </a:lnTo>
                  <a:cubicBezTo>
                    <a:pt x="1757" y="970"/>
                    <a:pt x="1968" y="619"/>
                    <a:pt x="2266" y="375"/>
                  </a:cubicBezTo>
                  <a:lnTo>
                    <a:pt x="2266" y="375"/>
                  </a:lnTo>
                  <a:cubicBezTo>
                    <a:pt x="2615" y="825"/>
                    <a:pt x="2741" y="1436"/>
                    <a:pt x="2571" y="1988"/>
                  </a:cubicBezTo>
                  <a:cubicBezTo>
                    <a:pt x="2522" y="2102"/>
                    <a:pt x="2624" y="2204"/>
                    <a:pt x="2728" y="2204"/>
                  </a:cubicBezTo>
                  <a:cubicBezTo>
                    <a:pt x="2770" y="2204"/>
                    <a:pt x="2812" y="2188"/>
                    <a:pt x="2845" y="2148"/>
                  </a:cubicBezTo>
                  <a:cubicBezTo>
                    <a:pt x="3028" y="1920"/>
                    <a:pt x="3142" y="1669"/>
                    <a:pt x="3302" y="1418"/>
                  </a:cubicBezTo>
                  <a:cubicBezTo>
                    <a:pt x="3337" y="1365"/>
                    <a:pt x="3290" y="1312"/>
                    <a:pt x="3235" y="1312"/>
                  </a:cubicBezTo>
                  <a:cubicBezTo>
                    <a:pt x="3220" y="1312"/>
                    <a:pt x="3203" y="1316"/>
                    <a:pt x="3188" y="1326"/>
                  </a:cubicBezTo>
                  <a:cubicBezTo>
                    <a:pt x="3116" y="1398"/>
                    <a:pt x="3044" y="1464"/>
                    <a:pt x="2973" y="1530"/>
                  </a:cubicBezTo>
                  <a:lnTo>
                    <a:pt x="2973" y="1530"/>
                  </a:lnTo>
                  <a:cubicBezTo>
                    <a:pt x="2982" y="991"/>
                    <a:pt x="2786" y="456"/>
                    <a:pt x="2411" y="48"/>
                  </a:cubicBezTo>
                  <a:cubicBezTo>
                    <a:pt x="2383" y="20"/>
                    <a:pt x="233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9"/>
            <p:cNvSpPr/>
            <p:nvPr/>
          </p:nvSpPr>
          <p:spPr>
            <a:xfrm rot="-739246">
              <a:off x="1091050" y="4315619"/>
              <a:ext cx="60915" cy="51941"/>
            </a:xfrm>
            <a:custGeom>
              <a:avLst/>
              <a:gdLst/>
              <a:ahLst/>
              <a:cxnLst/>
              <a:rect l="l" t="t" r="r" b="b"/>
              <a:pathLst>
                <a:path w="2009" h="1713" extrusionOk="0">
                  <a:moveTo>
                    <a:pt x="91" y="0"/>
                  </a:moveTo>
                  <a:cubicBezTo>
                    <a:pt x="0" y="0"/>
                    <a:pt x="0" y="115"/>
                    <a:pt x="91" y="115"/>
                  </a:cubicBezTo>
                  <a:cubicBezTo>
                    <a:pt x="437" y="135"/>
                    <a:pt x="800" y="173"/>
                    <a:pt x="1165" y="198"/>
                  </a:cubicBezTo>
                  <a:lnTo>
                    <a:pt x="1165" y="198"/>
                  </a:lnTo>
                  <a:cubicBezTo>
                    <a:pt x="1095" y="374"/>
                    <a:pt x="1035" y="564"/>
                    <a:pt x="959" y="754"/>
                  </a:cubicBezTo>
                  <a:cubicBezTo>
                    <a:pt x="913" y="868"/>
                    <a:pt x="845" y="959"/>
                    <a:pt x="799" y="1073"/>
                  </a:cubicBezTo>
                  <a:cubicBezTo>
                    <a:pt x="753" y="1187"/>
                    <a:pt x="708" y="1301"/>
                    <a:pt x="685" y="1416"/>
                  </a:cubicBezTo>
                  <a:cubicBezTo>
                    <a:pt x="639" y="1530"/>
                    <a:pt x="731" y="1598"/>
                    <a:pt x="822" y="1621"/>
                  </a:cubicBezTo>
                  <a:cubicBezTo>
                    <a:pt x="1027" y="1644"/>
                    <a:pt x="1210" y="1667"/>
                    <a:pt x="1415" y="1689"/>
                  </a:cubicBezTo>
                  <a:cubicBezTo>
                    <a:pt x="1507" y="1712"/>
                    <a:pt x="1598" y="1712"/>
                    <a:pt x="1689" y="1712"/>
                  </a:cubicBezTo>
                  <a:cubicBezTo>
                    <a:pt x="1780" y="1712"/>
                    <a:pt x="1895" y="1712"/>
                    <a:pt x="1963" y="1667"/>
                  </a:cubicBezTo>
                  <a:cubicBezTo>
                    <a:pt x="2009" y="1644"/>
                    <a:pt x="2009" y="1598"/>
                    <a:pt x="1963" y="1575"/>
                  </a:cubicBezTo>
                  <a:cubicBezTo>
                    <a:pt x="1917" y="1484"/>
                    <a:pt x="1803" y="1484"/>
                    <a:pt x="1735" y="1461"/>
                  </a:cubicBezTo>
                  <a:cubicBezTo>
                    <a:pt x="1621" y="1416"/>
                    <a:pt x="1529" y="1416"/>
                    <a:pt x="1438" y="1393"/>
                  </a:cubicBezTo>
                  <a:cubicBezTo>
                    <a:pt x="1299" y="1377"/>
                    <a:pt x="1160" y="1362"/>
                    <a:pt x="1021" y="1346"/>
                  </a:cubicBezTo>
                  <a:lnTo>
                    <a:pt x="1021" y="1346"/>
                  </a:lnTo>
                  <a:cubicBezTo>
                    <a:pt x="1042" y="1286"/>
                    <a:pt x="1061" y="1225"/>
                    <a:pt x="1073" y="1164"/>
                  </a:cubicBezTo>
                  <a:cubicBezTo>
                    <a:pt x="1119" y="1050"/>
                    <a:pt x="1141" y="936"/>
                    <a:pt x="1164" y="822"/>
                  </a:cubicBezTo>
                  <a:cubicBezTo>
                    <a:pt x="1255" y="594"/>
                    <a:pt x="1324" y="366"/>
                    <a:pt x="1392" y="137"/>
                  </a:cubicBezTo>
                  <a:cubicBezTo>
                    <a:pt x="1415" y="69"/>
                    <a:pt x="1370" y="23"/>
                    <a:pt x="1301" y="23"/>
                  </a:cubicBezTo>
                  <a:cubicBezTo>
                    <a:pt x="890" y="0"/>
                    <a:pt x="47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9"/>
            <p:cNvSpPr/>
            <p:nvPr/>
          </p:nvSpPr>
          <p:spPr>
            <a:xfrm rot="-739246">
              <a:off x="1207762" y="4304125"/>
              <a:ext cx="26349" cy="18860"/>
            </a:xfrm>
            <a:custGeom>
              <a:avLst/>
              <a:gdLst/>
              <a:ahLst/>
              <a:cxnLst/>
              <a:rect l="l" t="t" r="r" b="b"/>
              <a:pathLst>
                <a:path w="869" h="622" extrusionOk="0">
                  <a:moveTo>
                    <a:pt x="663" y="366"/>
                  </a:moveTo>
                  <a:cubicBezTo>
                    <a:pt x="663" y="374"/>
                    <a:pt x="660" y="379"/>
                    <a:pt x="657" y="382"/>
                  </a:cubicBezTo>
                  <a:lnTo>
                    <a:pt x="657" y="382"/>
                  </a:lnTo>
                  <a:cubicBezTo>
                    <a:pt x="660" y="378"/>
                    <a:pt x="663" y="373"/>
                    <a:pt x="663" y="366"/>
                  </a:cubicBezTo>
                  <a:close/>
                  <a:moveTo>
                    <a:pt x="594" y="1"/>
                  </a:moveTo>
                  <a:cubicBezTo>
                    <a:pt x="526" y="1"/>
                    <a:pt x="480" y="46"/>
                    <a:pt x="457" y="92"/>
                  </a:cubicBezTo>
                  <a:cubicBezTo>
                    <a:pt x="439" y="129"/>
                    <a:pt x="466" y="167"/>
                    <a:pt x="501" y="167"/>
                  </a:cubicBezTo>
                  <a:cubicBezTo>
                    <a:pt x="509" y="167"/>
                    <a:pt x="517" y="165"/>
                    <a:pt x="526" y="161"/>
                  </a:cubicBezTo>
                  <a:cubicBezTo>
                    <a:pt x="549" y="138"/>
                    <a:pt x="549" y="138"/>
                    <a:pt x="549" y="138"/>
                  </a:cubicBezTo>
                  <a:lnTo>
                    <a:pt x="594" y="138"/>
                  </a:lnTo>
                  <a:cubicBezTo>
                    <a:pt x="594" y="138"/>
                    <a:pt x="594" y="138"/>
                    <a:pt x="617" y="161"/>
                  </a:cubicBezTo>
                  <a:cubicBezTo>
                    <a:pt x="617" y="161"/>
                    <a:pt x="640" y="183"/>
                    <a:pt x="640" y="183"/>
                  </a:cubicBezTo>
                  <a:cubicBezTo>
                    <a:pt x="640" y="183"/>
                    <a:pt x="640" y="206"/>
                    <a:pt x="640" y="206"/>
                  </a:cubicBezTo>
                  <a:cubicBezTo>
                    <a:pt x="640" y="229"/>
                    <a:pt x="663" y="275"/>
                    <a:pt x="663" y="298"/>
                  </a:cubicBezTo>
                  <a:cubicBezTo>
                    <a:pt x="663" y="298"/>
                    <a:pt x="663" y="320"/>
                    <a:pt x="663" y="320"/>
                  </a:cubicBezTo>
                  <a:cubicBezTo>
                    <a:pt x="663" y="320"/>
                    <a:pt x="663" y="343"/>
                    <a:pt x="663" y="343"/>
                  </a:cubicBezTo>
                  <a:cubicBezTo>
                    <a:pt x="663" y="343"/>
                    <a:pt x="663" y="366"/>
                    <a:pt x="663" y="366"/>
                  </a:cubicBezTo>
                  <a:cubicBezTo>
                    <a:pt x="663" y="366"/>
                    <a:pt x="663" y="366"/>
                    <a:pt x="663" y="366"/>
                  </a:cubicBezTo>
                  <a:lnTo>
                    <a:pt x="663" y="366"/>
                  </a:lnTo>
                  <a:cubicBezTo>
                    <a:pt x="651" y="377"/>
                    <a:pt x="651" y="383"/>
                    <a:pt x="654" y="383"/>
                  </a:cubicBezTo>
                  <a:cubicBezTo>
                    <a:pt x="655" y="383"/>
                    <a:pt x="656" y="383"/>
                    <a:pt x="657" y="382"/>
                  </a:cubicBezTo>
                  <a:lnTo>
                    <a:pt x="657" y="382"/>
                  </a:lnTo>
                  <a:cubicBezTo>
                    <a:pt x="650" y="389"/>
                    <a:pt x="640" y="389"/>
                    <a:pt x="640" y="389"/>
                  </a:cubicBezTo>
                  <a:cubicBezTo>
                    <a:pt x="640" y="389"/>
                    <a:pt x="640" y="412"/>
                    <a:pt x="617" y="412"/>
                  </a:cubicBezTo>
                  <a:lnTo>
                    <a:pt x="594" y="412"/>
                  </a:lnTo>
                  <a:cubicBezTo>
                    <a:pt x="594" y="412"/>
                    <a:pt x="587" y="419"/>
                    <a:pt x="585" y="425"/>
                  </a:cubicBezTo>
                  <a:lnTo>
                    <a:pt x="585" y="425"/>
                  </a:lnTo>
                  <a:cubicBezTo>
                    <a:pt x="578" y="427"/>
                    <a:pt x="571" y="434"/>
                    <a:pt x="571" y="434"/>
                  </a:cubicBezTo>
                  <a:lnTo>
                    <a:pt x="526" y="434"/>
                  </a:lnTo>
                  <a:cubicBezTo>
                    <a:pt x="526" y="434"/>
                    <a:pt x="516" y="445"/>
                    <a:pt x="509" y="445"/>
                  </a:cubicBezTo>
                  <a:cubicBezTo>
                    <a:pt x="505" y="445"/>
                    <a:pt x="503" y="442"/>
                    <a:pt x="503" y="434"/>
                  </a:cubicBezTo>
                  <a:cubicBezTo>
                    <a:pt x="503" y="434"/>
                    <a:pt x="503" y="457"/>
                    <a:pt x="480" y="457"/>
                  </a:cubicBezTo>
                  <a:cubicBezTo>
                    <a:pt x="457" y="457"/>
                    <a:pt x="434" y="457"/>
                    <a:pt x="412" y="434"/>
                  </a:cubicBezTo>
                  <a:cubicBezTo>
                    <a:pt x="320" y="434"/>
                    <a:pt x="183" y="389"/>
                    <a:pt x="92" y="343"/>
                  </a:cubicBezTo>
                  <a:cubicBezTo>
                    <a:pt x="69" y="343"/>
                    <a:pt x="24" y="366"/>
                    <a:pt x="1" y="389"/>
                  </a:cubicBezTo>
                  <a:cubicBezTo>
                    <a:pt x="1" y="412"/>
                    <a:pt x="1" y="457"/>
                    <a:pt x="46" y="480"/>
                  </a:cubicBezTo>
                  <a:cubicBezTo>
                    <a:pt x="174" y="551"/>
                    <a:pt x="336" y="622"/>
                    <a:pt x="490" y="622"/>
                  </a:cubicBezTo>
                  <a:cubicBezTo>
                    <a:pt x="585" y="622"/>
                    <a:pt x="676" y="595"/>
                    <a:pt x="754" y="526"/>
                  </a:cubicBezTo>
                  <a:cubicBezTo>
                    <a:pt x="845" y="457"/>
                    <a:pt x="868" y="366"/>
                    <a:pt x="868" y="275"/>
                  </a:cubicBezTo>
                  <a:cubicBezTo>
                    <a:pt x="845" y="206"/>
                    <a:pt x="822" y="161"/>
                    <a:pt x="800" y="115"/>
                  </a:cubicBezTo>
                  <a:cubicBezTo>
                    <a:pt x="800" y="115"/>
                    <a:pt x="777" y="115"/>
                    <a:pt x="777" y="92"/>
                  </a:cubicBezTo>
                  <a:cubicBezTo>
                    <a:pt x="762" y="85"/>
                    <a:pt x="754" y="80"/>
                    <a:pt x="751" y="77"/>
                  </a:cubicBezTo>
                  <a:lnTo>
                    <a:pt x="751" y="77"/>
                  </a:lnTo>
                  <a:cubicBezTo>
                    <a:pt x="744" y="60"/>
                    <a:pt x="726" y="46"/>
                    <a:pt x="708" y="46"/>
                  </a:cubicBezTo>
                  <a:cubicBezTo>
                    <a:pt x="663" y="24"/>
                    <a:pt x="617"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9"/>
            <p:cNvSpPr/>
            <p:nvPr/>
          </p:nvSpPr>
          <p:spPr>
            <a:xfrm rot="-739246">
              <a:off x="1194612" y="4296270"/>
              <a:ext cx="21497" cy="24954"/>
            </a:xfrm>
            <a:custGeom>
              <a:avLst/>
              <a:gdLst/>
              <a:ahLst/>
              <a:cxnLst/>
              <a:rect l="l" t="t" r="r" b="b"/>
              <a:pathLst>
                <a:path w="709" h="823" extrusionOk="0">
                  <a:moveTo>
                    <a:pt x="223" y="287"/>
                  </a:moveTo>
                  <a:cubicBezTo>
                    <a:pt x="222" y="287"/>
                    <a:pt x="221" y="287"/>
                    <a:pt x="220" y="288"/>
                  </a:cubicBezTo>
                  <a:lnTo>
                    <a:pt x="220" y="288"/>
                  </a:lnTo>
                  <a:cubicBezTo>
                    <a:pt x="218" y="293"/>
                    <a:pt x="219" y="297"/>
                    <a:pt x="229" y="297"/>
                  </a:cubicBezTo>
                  <a:cubicBezTo>
                    <a:pt x="229" y="290"/>
                    <a:pt x="226" y="287"/>
                    <a:pt x="223" y="287"/>
                  </a:cubicBezTo>
                  <a:close/>
                  <a:moveTo>
                    <a:pt x="389" y="1"/>
                  </a:moveTo>
                  <a:cubicBezTo>
                    <a:pt x="297" y="23"/>
                    <a:pt x="206" y="46"/>
                    <a:pt x="115" y="115"/>
                  </a:cubicBezTo>
                  <a:cubicBezTo>
                    <a:pt x="46" y="183"/>
                    <a:pt x="1" y="297"/>
                    <a:pt x="1" y="389"/>
                  </a:cubicBezTo>
                  <a:cubicBezTo>
                    <a:pt x="1" y="503"/>
                    <a:pt x="46" y="594"/>
                    <a:pt x="115" y="663"/>
                  </a:cubicBezTo>
                  <a:cubicBezTo>
                    <a:pt x="183" y="754"/>
                    <a:pt x="297" y="822"/>
                    <a:pt x="412" y="822"/>
                  </a:cubicBezTo>
                  <a:cubicBezTo>
                    <a:pt x="503" y="822"/>
                    <a:pt x="503" y="685"/>
                    <a:pt x="412" y="685"/>
                  </a:cubicBezTo>
                  <a:cubicBezTo>
                    <a:pt x="343" y="685"/>
                    <a:pt x="297" y="640"/>
                    <a:pt x="252" y="594"/>
                  </a:cubicBezTo>
                  <a:cubicBezTo>
                    <a:pt x="229" y="571"/>
                    <a:pt x="206" y="548"/>
                    <a:pt x="183" y="503"/>
                  </a:cubicBezTo>
                  <a:cubicBezTo>
                    <a:pt x="183" y="480"/>
                    <a:pt x="183" y="480"/>
                    <a:pt x="183" y="480"/>
                  </a:cubicBezTo>
                  <a:cubicBezTo>
                    <a:pt x="172" y="468"/>
                    <a:pt x="172" y="468"/>
                    <a:pt x="175" y="468"/>
                  </a:cubicBezTo>
                  <a:cubicBezTo>
                    <a:pt x="178" y="468"/>
                    <a:pt x="183" y="468"/>
                    <a:pt x="183" y="457"/>
                  </a:cubicBezTo>
                  <a:lnTo>
                    <a:pt x="160" y="457"/>
                  </a:lnTo>
                  <a:cubicBezTo>
                    <a:pt x="160" y="434"/>
                    <a:pt x="160" y="434"/>
                    <a:pt x="160" y="434"/>
                  </a:cubicBezTo>
                  <a:cubicBezTo>
                    <a:pt x="160" y="418"/>
                    <a:pt x="172" y="402"/>
                    <a:pt x="170" y="402"/>
                  </a:cubicBezTo>
                  <a:lnTo>
                    <a:pt x="170" y="402"/>
                  </a:lnTo>
                  <a:cubicBezTo>
                    <a:pt x="170" y="402"/>
                    <a:pt x="167" y="405"/>
                    <a:pt x="160" y="411"/>
                  </a:cubicBezTo>
                  <a:cubicBezTo>
                    <a:pt x="183" y="389"/>
                    <a:pt x="183" y="389"/>
                    <a:pt x="183" y="389"/>
                  </a:cubicBezTo>
                  <a:cubicBezTo>
                    <a:pt x="183" y="389"/>
                    <a:pt x="183" y="366"/>
                    <a:pt x="183" y="366"/>
                  </a:cubicBezTo>
                  <a:cubicBezTo>
                    <a:pt x="183" y="379"/>
                    <a:pt x="176" y="392"/>
                    <a:pt x="174" y="392"/>
                  </a:cubicBezTo>
                  <a:cubicBezTo>
                    <a:pt x="172" y="392"/>
                    <a:pt x="174" y="385"/>
                    <a:pt x="183" y="366"/>
                  </a:cubicBezTo>
                  <a:lnTo>
                    <a:pt x="183" y="366"/>
                  </a:lnTo>
                  <a:cubicBezTo>
                    <a:pt x="183" y="366"/>
                    <a:pt x="183" y="366"/>
                    <a:pt x="183" y="366"/>
                  </a:cubicBezTo>
                  <a:cubicBezTo>
                    <a:pt x="183" y="343"/>
                    <a:pt x="183" y="343"/>
                    <a:pt x="206" y="320"/>
                  </a:cubicBezTo>
                  <a:cubicBezTo>
                    <a:pt x="206" y="320"/>
                    <a:pt x="206" y="297"/>
                    <a:pt x="206" y="297"/>
                  </a:cubicBezTo>
                  <a:cubicBezTo>
                    <a:pt x="206" y="297"/>
                    <a:pt x="213" y="290"/>
                    <a:pt x="220" y="288"/>
                  </a:cubicBezTo>
                  <a:lnTo>
                    <a:pt x="220" y="288"/>
                  </a:lnTo>
                  <a:cubicBezTo>
                    <a:pt x="222" y="282"/>
                    <a:pt x="229" y="274"/>
                    <a:pt x="229" y="274"/>
                  </a:cubicBezTo>
                  <a:cubicBezTo>
                    <a:pt x="252" y="274"/>
                    <a:pt x="252" y="252"/>
                    <a:pt x="252" y="252"/>
                  </a:cubicBezTo>
                  <a:cubicBezTo>
                    <a:pt x="275" y="229"/>
                    <a:pt x="297" y="229"/>
                    <a:pt x="297" y="229"/>
                  </a:cubicBezTo>
                  <a:cubicBezTo>
                    <a:pt x="320" y="206"/>
                    <a:pt x="343" y="206"/>
                    <a:pt x="320" y="206"/>
                  </a:cubicBezTo>
                  <a:lnTo>
                    <a:pt x="343" y="206"/>
                  </a:lnTo>
                  <a:cubicBezTo>
                    <a:pt x="366" y="206"/>
                    <a:pt x="366" y="206"/>
                    <a:pt x="389" y="183"/>
                  </a:cubicBezTo>
                  <a:lnTo>
                    <a:pt x="457" y="183"/>
                  </a:lnTo>
                  <a:cubicBezTo>
                    <a:pt x="434" y="183"/>
                    <a:pt x="457" y="183"/>
                    <a:pt x="480" y="206"/>
                  </a:cubicBezTo>
                  <a:lnTo>
                    <a:pt x="526" y="206"/>
                  </a:lnTo>
                  <a:cubicBezTo>
                    <a:pt x="548" y="206"/>
                    <a:pt x="548" y="206"/>
                    <a:pt x="571" y="229"/>
                  </a:cubicBezTo>
                  <a:lnTo>
                    <a:pt x="594" y="229"/>
                  </a:lnTo>
                  <a:cubicBezTo>
                    <a:pt x="663" y="229"/>
                    <a:pt x="708" y="183"/>
                    <a:pt x="663" y="115"/>
                  </a:cubicBezTo>
                  <a:cubicBezTo>
                    <a:pt x="640" y="69"/>
                    <a:pt x="594" y="23"/>
                    <a:pt x="548" y="23"/>
                  </a:cubicBezTo>
                  <a:cubicBezTo>
                    <a:pt x="503" y="1"/>
                    <a:pt x="434" y="1"/>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9"/>
            <p:cNvSpPr/>
            <p:nvPr/>
          </p:nvSpPr>
          <p:spPr>
            <a:xfrm rot="-739246">
              <a:off x="1270238" y="4241278"/>
              <a:ext cx="18011" cy="75288"/>
            </a:xfrm>
            <a:custGeom>
              <a:avLst/>
              <a:gdLst/>
              <a:ahLst/>
              <a:cxnLst/>
              <a:rect l="l" t="t" r="r" b="b"/>
              <a:pathLst>
                <a:path w="594" h="2483" extrusionOk="0">
                  <a:moveTo>
                    <a:pt x="223" y="0"/>
                  </a:moveTo>
                  <a:cubicBezTo>
                    <a:pt x="171" y="0"/>
                    <a:pt x="124" y="33"/>
                    <a:pt x="115" y="107"/>
                  </a:cubicBezTo>
                  <a:cubicBezTo>
                    <a:pt x="23" y="496"/>
                    <a:pt x="0" y="906"/>
                    <a:pt x="23" y="1317"/>
                  </a:cubicBezTo>
                  <a:cubicBezTo>
                    <a:pt x="23" y="1523"/>
                    <a:pt x="46" y="1728"/>
                    <a:pt x="92" y="1934"/>
                  </a:cubicBezTo>
                  <a:cubicBezTo>
                    <a:pt x="115" y="2116"/>
                    <a:pt x="137" y="2390"/>
                    <a:pt x="320" y="2458"/>
                  </a:cubicBezTo>
                  <a:cubicBezTo>
                    <a:pt x="344" y="2475"/>
                    <a:pt x="368" y="2482"/>
                    <a:pt x="392" y="2482"/>
                  </a:cubicBezTo>
                  <a:cubicBezTo>
                    <a:pt x="434" y="2482"/>
                    <a:pt x="473" y="2457"/>
                    <a:pt x="503" y="2413"/>
                  </a:cubicBezTo>
                  <a:cubicBezTo>
                    <a:pt x="594" y="2253"/>
                    <a:pt x="503" y="2048"/>
                    <a:pt x="457" y="1865"/>
                  </a:cubicBezTo>
                  <a:cubicBezTo>
                    <a:pt x="411" y="1682"/>
                    <a:pt x="366" y="1500"/>
                    <a:pt x="343" y="1317"/>
                  </a:cubicBezTo>
                  <a:cubicBezTo>
                    <a:pt x="297" y="929"/>
                    <a:pt x="320" y="541"/>
                    <a:pt x="366" y="176"/>
                  </a:cubicBezTo>
                  <a:cubicBezTo>
                    <a:pt x="379" y="68"/>
                    <a:pt x="297"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9"/>
            <p:cNvSpPr/>
            <p:nvPr/>
          </p:nvSpPr>
          <p:spPr>
            <a:xfrm rot="-739246">
              <a:off x="921750" y="4581571"/>
              <a:ext cx="144570" cy="141116"/>
            </a:xfrm>
            <a:custGeom>
              <a:avLst/>
              <a:gdLst/>
              <a:ahLst/>
              <a:cxnLst/>
              <a:rect l="l" t="t" r="r" b="b"/>
              <a:pathLst>
                <a:path w="4768" h="4654" extrusionOk="0">
                  <a:moveTo>
                    <a:pt x="561" y="0"/>
                  </a:moveTo>
                  <a:cubicBezTo>
                    <a:pt x="400" y="0"/>
                    <a:pt x="241" y="44"/>
                    <a:pt x="95" y="146"/>
                  </a:cubicBezTo>
                  <a:cubicBezTo>
                    <a:pt x="0" y="203"/>
                    <a:pt x="47" y="322"/>
                    <a:pt x="131" y="322"/>
                  </a:cubicBezTo>
                  <a:cubicBezTo>
                    <a:pt x="148" y="322"/>
                    <a:pt x="167" y="317"/>
                    <a:pt x="186" y="306"/>
                  </a:cubicBezTo>
                  <a:cubicBezTo>
                    <a:pt x="309" y="227"/>
                    <a:pt x="432" y="193"/>
                    <a:pt x="552" y="193"/>
                  </a:cubicBezTo>
                  <a:cubicBezTo>
                    <a:pt x="1060" y="193"/>
                    <a:pt x="1514" y="803"/>
                    <a:pt x="1624" y="1264"/>
                  </a:cubicBezTo>
                  <a:cubicBezTo>
                    <a:pt x="1807" y="1995"/>
                    <a:pt x="1624" y="2771"/>
                    <a:pt x="1898" y="3501"/>
                  </a:cubicBezTo>
                  <a:cubicBezTo>
                    <a:pt x="2127" y="4026"/>
                    <a:pt x="2583" y="4414"/>
                    <a:pt x="3131" y="4574"/>
                  </a:cubicBezTo>
                  <a:cubicBezTo>
                    <a:pt x="3300" y="4622"/>
                    <a:pt x="3504" y="4654"/>
                    <a:pt x="3711" y="4654"/>
                  </a:cubicBezTo>
                  <a:cubicBezTo>
                    <a:pt x="4089" y="4654"/>
                    <a:pt x="4477" y="4549"/>
                    <a:pt x="4683" y="4254"/>
                  </a:cubicBezTo>
                  <a:cubicBezTo>
                    <a:pt x="4767" y="4149"/>
                    <a:pt x="4657" y="4024"/>
                    <a:pt x="4549" y="4024"/>
                  </a:cubicBezTo>
                  <a:cubicBezTo>
                    <a:pt x="4540" y="4024"/>
                    <a:pt x="4532" y="4024"/>
                    <a:pt x="4523" y="4026"/>
                  </a:cubicBezTo>
                  <a:cubicBezTo>
                    <a:pt x="4249" y="4095"/>
                    <a:pt x="4021" y="4209"/>
                    <a:pt x="3724" y="4209"/>
                  </a:cubicBezTo>
                  <a:cubicBezTo>
                    <a:pt x="3690" y="4212"/>
                    <a:pt x="3655" y="4213"/>
                    <a:pt x="3620" y="4213"/>
                  </a:cubicBezTo>
                  <a:cubicBezTo>
                    <a:pt x="3381" y="4213"/>
                    <a:pt x="3145" y="4146"/>
                    <a:pt x="2925" y="4026"/>
                  </a:cubicBezTo>
                  <a:cubicBezTo>
                    <a:pt x="2264" y="3684"/>
                    <a:pt x="2127" y="3022"/>
                    <a:pt x="2058" y="2314"/>
                  </a:cubicBezTo>
                  <a:cubicBezTo>
                    <a:pt x="2012" y="1652"/>
                    <a:pt x="1967" y="990"/>
                    <a:pt x="1487" y="465"/>
                  </a:cubicBezTo>
                  <a:cubicBezTo>
                    <a:pt x="1254" y="201"/>
                    <a:pt x="904"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9"/>
            <p:cNvSpPr/>
            <p:nvPr/>
          </p:nvSpPr>
          <p:spPr>
            <a:xfrm rot="-739246">
              <a:off x="957142" y="4667277"/>
              <a:ext cx="30200" cy="65100"/>
            </a:xfrm>
            <a:custGeom>
              <a:avLst/>
              <a:gdLst/>
              <a:ahLst/>
              <a:cxnLst/>
              <a:rect l="l" t="t" r="r" b="b"/>
              <a:pathLst>
                <a:path w="996" h="2147" extrusionOk="0">
                  <a:moveTo>
                    <a:pt x="872" y="1"/>
                  </a:moveTo>
                  <a:cubicBezTo>
                    <a:pt x="833" y="1"/>
                    <a:pt x="794" y="21"/>
                    <a:pt x="776" y="65"/>
                  </a:cubicBezTo>
                  <a:cubicBezTo>
                    <a:pt x="617" y="430"/>
                    <a:pt x="480" y="773"/>
                    <a:pt x="343" y="1138"/>
                  </a:cubicBezTo>
                  <a:cubicBezTo>
                    <a:pt x="297" y="1321"/>
                    <a:pt x="229" y="1480"/>
                    <a:pt x="183" y="1640"/>
                  </a:cubicBezTo>
                  <a:cubicBezTo>
                    <a:pt x="137" y="1777"/>
                    <a:pt x="0" y="2074"/>
                    <a:pt x="206" y="2142"/>
                  </a:cubicBezTo>
                  <a:cubicBezTo>
                    <a:pt x="219" y="2145"/>
                    <a:pt x="232" y="2147"/>
                    <a:pt x="245" y="2147"/>
                  </a:cubicBezTo>
                  <a:cubicBezTo>
                    <a:pt x="420" y="2147"/>
                    <a:pt x="483" y="1859"/>
                    <a:pt x="525" y="1731"/>
                  </a:cubicBezTo>
                  <a:cubicBezTo>
                    <a:pt x="571" y="1572"/>
                    <a:pt x="639" y="1412"/>
                    <a:pt x="685" y="1229"/>
                  </a:cubicBezTo>
                  <a:cubicBezTo>
                    <a:pt x="799" y="864"/>
                    <a:pt x="891" y="499"/>
                    <a:pt x="982" y="134"/>
                  </a:cubicBezTo>
                  <a:cubicBezTo>
                    <a:pt x="996" y="50"/>
                    <a:pt x="933" y="1"/>
                    <a:pt x="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9"/>
            <p:cNvSpPr/>
            <p:nvPr/>
          </p:nvSpPr>
          <p:spPr>
            <a:xfrm rot="-739246">
              <a:off x="1167460" y="4649641"/>
              <a:ext cx="36688" cy="14585"/>
            </a:xfrm>
            <a:custGeom>
              <a:avLst/>
              <a:gdLst/>
              <a:ahLst/>
              <a:cxnLst/>
              <a:rect l="l" t="t" r="r" b="b"/>
              <a:pathLst>
                <a:path w="1210" h="481" extrusionOk="0">
                  <a:moveTo>
                    <a:pt x="1052" y="1"/>
                  </a:moveTo>
                  <a:cubicBezTo>
                    <a:pt x="987" y="1"/>
                    <a:pt x="916" y="33"/>
                    <a:pt x="845" y="47"/>
                  </a:cubicBezTo>
                  <a:cubicBezTo>
                    <a:pt x="753" y="70"/>
                    <a:pt x="662" y="93"/>
                    <a:pt x="571" y="138"/>
                  </a:cubicBezTo>
                  <a:cubicBezTo>
                    <a:pt x="525" y="138"/>
                    <a:pt x="480" y="161"/>
                    <a:pt x="434" y="184"/>
                  </a:cubicBezTo>
                  <a:cubicBezTo>
                    <a:pt x="388" y="207"/>
                    <a:pt x="365" y="207"/>
                    <a:pt x="320" y="230"/>
                  </a:cubicBezTo>
                  <a:cubicBezTo>
                    <a:pt x="228" y="253"/>
                    <a:pt x="160" y="275"/>
                    <a:pt x="69" y="321"/>
                  </a:cubicBezTo>
                  <a:cubicBezTo>
                    <a:pt x="23" y="321"/>
                    <a:pt x="0" y="367"/>
                    <a:pt x="0" y="412"/>
                  </a:cubicBezTo>
                  <a:cubicBezTo>
                    <a:pt x="0" y="458"/>
                    <a:pt x="46" y="481"/>
                    <a:pt x="91" y="481"/>
                  </a:cubicBezTo>
                  <a:cubicBezTo>
                    <a:pt x="183" y="481"/>
                    <a:pt x="274" y="458"/>
                    <a:pt x="365" y="435"/>
                  </a:cubicBezTo>
                  <a:lnTo>
                    <a:pt x="480" y="435"/>
                  </a:lnTo>
                  <a:cubicBezTo>
                    <a:pt x="525" y="435"/>
                    <a:pt x="594" y="412"/>
                    <a:pt x="639" y="412"/>
                  </a:cubicBezTo>
                  <a:cubicBezTo>
                    <a:pt x="731" y="389"/>
                    <a:pt x="822" y="367"/>
                    <a:pt x="913" y="367"/>
                  </a:cubicBezTo>
                  <a:cubicBezTo>
                    <a:pt x="959" y="344"/>
                    <a:pt x="1004" y="344"/>
                    <a:pt x="1050" y="321"/>
                  </a:cubicBezTo>
                  <a:cubicBezTo>
                    <a:pt x="1119" y="298"/>
                    <a:pt x="1164" y="275"/>
                    <a:pt x="1210" y="184"/>
                  </a:cubicBezTo>
                  <a:cubicBezTo>
                    <a:pt x="1210" y="138"/>
                    <a:pt x="1210" y="93"/>
                    <a:pt x="1164" y="47"/>
                  </a:cubicBezTo>
                  <a:cubicBezTo>
                    <a:pt x="1130" y="13"/>
                    <a:pt x="1092" y="1"/>
                    <a:pt x="1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9"/>
            <p:cNvSpPr/>
            <p:nvPr/>
          </p:nvSpPr>
          <p:spPr>
            <a:xfrm rot="-739246">
              <a:off x="1163645" y="4657848"/>
              <a:ext cx="14554" cy="11098"/>
            </a:xfrm>
            <a:custGeom>
              <a:avLst/>
              <a:gdLst/>
              <a:ahLst/>
              <a:cxnLst/>
              <a:rect l="l" t="t" r="r" b="b"/>
              <a:pathLst>
                <a:path w="480" h="366" extrusionOk="0">
                  <a:moveTo>
                    <a:pt x="229" y="0"/>
                  </a:moveTo>
                  <a:cubicBezTo>
                    <a:pt x="0" y="0"/>
                    <a:pt x="0" y="365"/>
                    <a:pt x="229" y="365"/>
                  </a:cubicBezTo>
                  <a:cubicBezTo>
                    <a:pt x="480" y="365"/>
                    <a:pt x="480" y="0"/>
                    <a:pt x="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9"/>
            <p:cNvSpPr/>
            <p:nvPr/>
          </p:nvSpPr>
          <p:spPr>
            <a:xfrm rot="-739246">
              <a:off x="1153980" y="4628030"/>
              <a:ext cx="50545" cy="10764"/>
            </a:xfrm>
            <a:custGeom>
              <a:avLst/>
              <a:gdLst/>
              <a:ahLst/>
              <a:cxnLst/>
              <a:rect l="l" t="t" r="r" b="b"/>
              <a:pathLst>
                <a:path w="1667" h="355" extrusionOk="0">
                  <a:moveTo>
                    <a:pt x="1221" y="1"/>
                  </a:moveTo>
                  <a:cubicBezTo>
                    <a:pt x="1096" y="1"/>
                    <a:pt x="970" y="12"/>
                    <a:pt x="845" y="35"/>
                  </a:cubicBezTo>
                  <a:cubicBezTo>
                    <a:pt x="731" y="35"/>
                    <a:pt x="594" y="58"/>
                    <a:pt x="480" y="80"/>
                  </a:cubicBezTo>
                  <a:cubicBezTo>
                    <a:pt x="411" y="80"/>
                    <a:pt x="343" y="80"/>
                    <a:pt x="274" y="103"/>
                  </a:cubicBezTo>
                  <a:cubicBezTo>
                    <a:pt x="229" y="126"/>
                    <a:pt x="160" y="149"/>
                    <a:pt x="92" y="149"/>
                  </a:cubicBezTo>
                  <a:cubicBezTo>
                    <a:pt x="0" y="172"/>
                    <a:pt x="23" y="332"/>
                    <a:pt x="114" y="332"/>
                  </a:cubicBezTo>
                  <a:cubicBezTo>
                    <a:pt x="183" y="332"/>
                    <a:pt x="251" y="332"/>
                    <a:pt x="320" y="354"/>
                  </a:cubicBezTo>
                  <a:cubicBezTo>
                    <a:pt x="365" y="354"/>
                    <a:pt x="434" y="332"/>
                    <a:pt x="480" y="332"/>
                  </a:cubicBezTo>
                  <a:cubicBezTo>
                    <a:pt x="617" y="332"/>
                    <a:pt x="731" y="332"/>
                    <a:pt x="868" y="309"/>
                  </a:cubicBezTo>
                  <a:cubicBezTo>
                    <a:pt x="1119" y="286"/>
                    <a:pt x="1347" y="263"/>
                    <a:pt x="1598" y="172"/>
                  </a:cubicBezTo>
                  <a:cubicBezTo>
                    <a:pt x="1644" y="149"/>
                    <a:pt x="1667" y="35"/>
                    <a:pt x="1598" y="35"/>
                  </a:cubicBezTo>
                  <a:cubicBezTo>
                    <a:pt x="1473" y="12"/>
                    <a:pt x="1347"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9"/>
            <p:cNvSpPr/>
            <p:nvPr/>
          </p:nvSpPr>
          <p:spPr>
            <a:xfrm rot="-739246">
              <a:off x="1260146" y="4543139"/>
              <a:ext cx="107305" cy="102183"/>
            </a:xfrm>
            <a:custGeom>
              <a:avLst/>
              <a:gdLst/>
              <a:ahLst/>
              <a:cxnLst/>
              <a:rect l="l" t="t" r="r" b="b"/>
              <a:pathLst>
                <a:path w="3539" h="3370" extrusionOk="0">
                  <a:moveTo>
                    <a:pt x="1861" y="400"/>
                  </a:moveTo>
                  <a:cubicBezTo>
                    <a:pt x="2232" y="400"/>
                    <a:pt x="2589" y="542"/>
                    <a:pt x="2808" y="854"/>
                  </a:cubicBezTo>
                  <a:cubicBezTo>
                    <a:pt x="3104" y="1287"/>
                    <a:pt x="3150" y="1881"/>
                    <a:pt x="2945" y="2337"/>
                  </a:cubicBezTo>
                  <a:cubicBezTo>
                    <a:pt x="2744" y="2757"/>
                    <a:pt x="2369" y="3001"/>
                    <a:pt x="1947" y="3001"/>
                  </a:cubicBezTo>
                  <a:cubicBezTo>
                    <a:pt x="1840" y="3001"/>
                    <a:pt x="1731" y="2986"/>
                    <a:pt x="1621" y="2953"/>
                  </a:cubicBezTo>
                  <a:cubicBezTo>
                    <a:pt x="1004" y="2748"/>
                    <a:pt x="457" y="2109"/>
                    <a:pt x="639" y="1447"/>
                  </a:cubicBezTo>
                  <a:cubicBezTo>
                    <a:pt x="680" y="1324"/>
                    <a:pt x="590" y="1250"/>
                    <a:pt x="496" y="1250"/>
                  </a:cubicBezTo>
                  <a:cubicBezTo>
                    <a:pt x="472" y="1250"/>
                    <a:pt x="448" y="1255"/>
                    <a:pt x="426" y="1265"/>
                  </a:cubicBezTo>
                  <a:lnTo>
                    <a:pt x="426" y="1265"/>
                  </a:lnTo>
                  <a:cubicBezTo>
                    <a:pt x="627" y="909"/>
                    <a:pt x="964" y="632"/>
                    <a:pt x="1347" y="488"/>
                  </a:cubicBezTo>
                  <a:cubicBezTo>
                    <a:pt x="1513" y="431"/>
                    <a:pt x="1688" y="400"/>
                    <a:pt x="1861" y="400"/>
                  </a:cubicBezTo>
                  <a:close/>
                  <a:moveTo>
                    <a:pt x="1839" y="1"/>
                  </a:moveTo>
                  <a:cubicBezTo>
                    <a:pt x="1729" y="1"/>
                    <a:pt x="1618" y="11"/>
                    <a:pt x="1507" y="32"/>
                  </a:cubicBezTo>
                  <a:cubicBezTo>
                    <a:pt x="708" y="192"/>
                    <a:pt x="0" y="876"/>
                    <a:pt x="0" y="1721"/>
                  </a:cubicBezTo>
                  <a:cubicBezTo>
                    <a:pt x="0" y="1800"/>
                    <a:pt x="77" y="1849"/>
                    <a:pt x="146" y="1849"/>
                  </a:cubicBezTo>
                  <a:cubicBezTo>
                    <a:pt x="196" y="1849"/>
                    <a:pt x="242" y="1824"/>
                    <a:pt x="251" y="1767"/>
                  </a:cubicBezTo>
                  <a:cubicBezTo>
                    <a:pt x="263" y="1690"/>
                    <a:pt x="281" y="1616"/>
                    <a:pt x="304" y="1544"/>
                  </a:cubicBezTo>
                  <a:lnTo>
                    <a:pt x="304" y="1544"/>
                  </a:lnTo>
                  <a:cubicBezTo>
                    <a:pt x="217" y="2209"/>
                    <a:pt x="649" y="2846"/>
                    <a:pt x="1233" y="3159"/>
                  </a:cubicBezTo>
                  <a:cubicBezTo>
                    <a:pt x="1466" y="3301"/>
                    <a:pt x="1724" y="3369"/>
                    <a:pt x="1978" y="3369"/>
                  </a:cubicBezTo>
                  <a:cubicBezTo>
                    <a:pt x="2420" y="3369"/>
                    <a:pt x="2852" y="3162"/>
                    <a:pt x="3127" y="2771"/>
                  </a:cubicBezTo>
                  <a:cubicBezTo>
                    <a:pt x="3515" y="2246"/>
                    <a:pt x="3538" y="1470"/>
                    <a:pt x="3264" y="876"/>
                  </a:cubicBezTo>
                  <a:cubicBezTo>
                    <a:pt x="2993" y="316"/>
                    <a:pt x="2444" y="1"/>
                    <a:pt x="1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9"/>
            <p:cNvSpPr/>
            <p:nvPr/>
          </p:nvSpPr>
          <p:spPr>
            <a:xfrm rot="-739246">
              <a:off x="842435" y="4550591"/>
              <a:ext cx="15251" cy="216313"/>
            </a:xfrm>
            <a:custGeom>
              <a:avLst/>
              <a:gdLst/>
              <a:ahLst/>
              <a:cxnLst/>
              <a:rect l="l" t="t" r="r" b="b"/>
              <a:pathLst>
                <a:path w="503" h="7134" extrusionOk="0">
                  <a:moveTo>
                    <a:pt x="263" y="0"/>
                  </a:moveTo>
                  <a:cubicBezTo>
                    <a:pt x="212" y="0"/>
                    <a:pt x="160" y="29"/>
                    <a:pt x="160" y="86"/>
                  </a:cubicBezTo>
                  <a:cubicBezTo>
                    <a:pt x="137" y="1273"/>
                    <a:pt x="92" y="2437"/>
                    <a:pt x="92" y="3624"/>
                  </a:cubicBezTo>
                  <a:lnTo>
                    <a:pt x="69" y="5359"/>
                  </a:lnTo>
                  <a:cubicBezTo>
                    <a:pt x="69" y="5632"/>
                    <a:pt x="46" y="5929"/>
                    <a:pt x="46" y="6203"/>
                  </a:cubicBezTo>
                  <a:cubicBezTo>
                    <a:pt x="46" y="6477"/>
                    <a:pt x="0" y="6774"/>
                    <a:pt x="114" y="7048"/>
                  </a:cubicBezTo>
                  <a:cubicBezTo>
                    <a:pt x="137" y="7105"/>
                    <a:pt x="200" y="7133"/>
                    <a:pt x="263" y="7133"/>
                  </a:cubicBezTo>
                  <a:cubicBezTo>
                    <a:pt x="326" y="7133"/>
                    <a:pt x="388" y="7105"/>
                    <a:pt x="411" y="7048"/>
                  </a:cubicBezTo>
                  <a:cubicBezTo>
                    <a:pt x="503" y="6797"/>
                    <a:pt x="480" y="6523"/>
                    <a:pt x="480" y="6249"/>
                  </a:cubicBezTo>
                  <a:cubicBezTo>
                    <a:pt x="480" y="5975"/>
                    <a:pt x="457" y="5678"/>
                    <a:pt x="457" y="5404"/>
                  </a:cubicBezTo>
                  <a:cubicBezTo>
                    <a:pt x="457" y="4811"/>
                    <a:pt x="457" y="4217"/>
                    <a:pt x="434" y="3624"/>
                  </a:cubicBezTo>
                  <a:cubicBezTo>
                    <a:pt x="434" y="2437"/>
                    <a:pt x="388" y="1273"/>
                    <a:pt x="366" y="86"/>
                  </a:cubicBezTo>
                  <a:cubicBezTo>
                    <a:pt x="366" y="29"/>
                    <a:pt x="314"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9"/>
            <p:cNvSpPr/>
            <p:nvPr/>
          </p:nvSpPr>
          <p:spPr>
            <a:xfrm rot="-739246">
              <a:off x="820204" y="4476069"/>
              <a:ext cx="620819" cy="51031"/>
            </a:xfrm>
            <a:custGeom>
              <a:avLst/>
              <a:gdLst/>
              <a:ahLst/>
              <a:cxnLst/>
              <a:rect l="l" t="t" r="r" b="b"/>
              <a:pathLst>
                <a:path w="20475" h="1683" extrusionOk="0">
                  <a:moveTo>
                    <a:pt x="19700" y="1"/>
                  </a:moveTo>
                  <a:cubicBezTo>
                    <a:pt x="19197" y="1"/>
                    <a:pt x="18695" y="45"/>
                    <a:pt x="18192" y="62"/>
                  </a:cubicBezTo>
                  <a:cubicBezTo>
                    <a:pt x="17530" y="85"/>
                    <a:pt x="16891" y="130"/>
                    <a:pt x="16229" y="153"/>
                  </a:cubicBezTo>
                  <a:cubicBezTo>
                    <a:pt x="14928" y="222"/>
                    <a:pt x="13650" y="290"/>
                    <a:pt x="12349" y="381"/>
                  </a:cubicBezTo>
                  <a:cubicBezTo>
                    <a:pt x="9747" y="564"/>
                    <a:pt x="7144" y="769"/>
                    <a:pt x="4542" y="1021"/>
                  </a:cubicBezTo>
                  <a:cubicBezTo>
                    <a:pt x="3059" y="1157"/>
                    <a:pt x="1598" y="1317"/>
                    <a:pt x="114" y="1500"/>
                  </a:cubicBezTo>
                  <a:cubicBezTo>
                    <a:pt x="0" y="1500"/>
                    <a:pt x="0" y="1682"/>
                    <a:pt x="114" y="1682"/>
                  </a:cubicBezTo>
                  <a:cubicBezTo>
                    <a:pt x="5318" y="1294"/>
                    <a:pt x="10523" y="906"/>
                    <a:pt x="15750" y="655"/>
                  </a:cubicBezTo>
                  <a:cubicBezTo>
                    <a:pt x="16480" y="632"/>
                    <a:pt x="17188" y="587"/>
                    <a:pt x="17918" y="564"/>
                  </a:cubicBezTo>
                  <a:cubicBezTo>
                    <a:pt x="18671" y="518"/>
                    <a:pt x="19424" y="518"/>
                    <a:pt x="20178" y="427"/>
                  </a:cubicBezTo>
                  <a:cubicBezTo>
                    <a:pt x="20452" y="404"/>
                    <a:pt x="20474" y="16"/>
                    <a:pt x="20178" y="16"/>
                  </a:cubicBezTo>
                  <a:cubicBezTo>
                    <a:pt x="20019" y="5"/>
                    <a:pt x="19859" y="1"/>
                    <a:pt x="19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9"/>
            <p:cNvSpPr/>
            <p:nvPr/>
          </p:nvSpPr>
          <p:spPr>
            <a:xfrm rot="-739246">
              <a:off x="1395634" y="4429327"/>
              <a:ext cx="16646" cy="237750"/>
            </a:xfrm>
            <a:custGeom>
              <a:avLst/>
              <a:gdLst/>
              <a:ahLst/>
              <a:cxnLst/>
              <a:rect l="l" t="t" r="r" b="b"/>
              <a:pathLst>
                <a:path w="549" h="7841" extrusionOk="0">
                  <a:moveTo>
                    <a:pt x="275" y="0"/>
                  </a:moveTo>
                  <a:cubicBezTo>
                    <a:pt x="218" y="0"/>
                    <a:pt x="161" y="34"/>
                    <a:pt x="161" y="103"/>
                  </a:cubicBezTo>
                  <a:cubicBezTo>
                    <a:pt x="161" y="1404"/>
                    <a:pt x="138" y="2705"/>
                    <a:pt x="115" y="4006"/>
                  </a:cubicBezTo>
                  <a:cubicBezTo>
                    <a:pt x="115" y="4645"/>
                    <a:pt x="92" y="5261"/>
                    <a:pt x="92" y="5901"/>
                  </a:cubicBezTo>
                  <a:cubicBezTo>
                    <a:pt x="92" y="6243"/>
                    <a:pt x="92" y="6562"/>
                    <a:pt x="92" y="6905"/>
                  </a:cubicBezTo>
                  <a:cubicBezTo>
                    <a:pt x="69" y="7156"/>
                    <a:pt x="1" y="7567"/>
                    <a:pt x="161" y="7772"/>
                  </a:cubicBezTo>
                  <a:cubicBezTo>
                    <a:pt x="195" y="7818"/>
                    <a:pt x="235" y="7841"/>
                    <a:pt x="275" y="7841"/>
                  </a:cubicBezTo>
                  <a:cubicBezTo>
                    <a:pt x="315" y="7841"/>
                    <a:pt x="355" y="7818"/>
                    <a:pt x="389" y="7772"/>
                  </a:cubicBezTo>
                  <a:cubicBezTo>
                    <a:pt x="549" y="7567"/>
                    <a:pt x="480" y="7202"/>
                    <a:pt x="480" y="6950"/>
                  </a:cubicBezTo>
                  <a:cubicBezTo>
                    <a:pt x="480" y="6608"/>
                    <a:pt x="457" y="6289"/>
                    <a:pt x="457" y="5946"/>
                  </a:cubicBezTo>
                  <a:cubicBezTo>
                    <a:pt x="457" y="5307"/>
                    <a:pt x="457" y="4645"/>
                    <a:pt x="435" y="4006"/>
                  </a:cubicBezTo>
                  <a:cubicBezTo>
                    <a:pt x="412" y="2705"/>
                    <a:pt x="412" y="1404"/>
                    <a:pt x="389" y="103"/>
                  </a:cubicBezTo>
                  <a:cubicBezTo>
                    <a:pt x="389" y="34"/>
                    <a:pt x="332"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9"/>
            <p:cNvSpPr/>
            <p:nvPr/>
          </p:nvSpPr>
          <p:spPr>
            <a:xfrm rot="-739246">
              <a:off x="853482" y="4697753"/>
              <a:ext cx="644136" cy="58884"/>
            </a:xfrm>
            <a:custGeom>
              <a:avLst/>
              <a:gdLst/>
              <a:ahLst/>
              <a:cxnLst/>
              <a:rect l="l" t="t" r="r" b="b"/>
              <a:pathLst>
                <a:path w="21244" h="1942" extrusionOk="0">
                  <a:moveTo>
                    <a:pt x="20973" y="0"/>
                  </a:moveTo>
                  <a:cubicBezTo>
                    <a:pt x="20967" y="0"/>
                    <a:pt x="20960" y="1"/>
                    <a:pt x="20954" y="1"/>
                  </a:cubicBezTo>
                  <a:cubicBezTo>
                    <a:pt x="15544" y="503"/>
                    <a:pt x="10135" y="846"/>
                    <a:pt x="4725" y="1302"/>
                  </a:cubicBezTo>
                  <a:cubicBezTo>
                    <a:pt x="3196" y="1439"/>
                    <a:pt x="1666" y="1576"/>
                    <a:pt x="137" y="1736"/>
                  </a:cubicBezTo>
                  <a:cubicBezTo>
                    <a:pt x="23" y="1759"/>
                    <a:pt x="0" y="1941"/>
                    <a:pt x="137" y="1941"/>
                  </a:cubicBezTo>
                  <a:cubicBezTo>
                    <a:pt x="5547" y="1622"/>
                    <a:pt x="10956" y="1188"/>
                    <a:pt x="16366" y="800"/>
                  </a:cubicBezTo>
                  <a:cubicBezTo>
                    <a:pt x="17895" y="686"/>
                    <a:pt x="19424" y="549"/>
                    <a:pt x="20954" y="458"/>
                  </a:cubicBezTo>
                  <a:cubicBezTo>
                    <a:pt x="21243" y="435"/>
                    <a:pt x="21229" y="0"/>
                    <a:pt x="20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49"/>
          <p:cNvGrpSpPr/>
          <p:nvPr/>
        </p:nvGrpSpPr>
        <p:grpSpPr>
          <a:xfrm>
            <a:off x="381247" y="4043484"/>
            <a:ext cx="289258" cy="236409"/>
            <a:chOff x="1075772" y="4797559"/>
            <a:chExt cx="289258" cy="236409"/>
          </a:xfrm>
        </p:grpSpPr>
        <p:sp>
          <p:nvSpPr>
            <p:cNvPr id="2912" name="Google Shape;2912;p49"/>
            <p:cNvSpPr/>
            <p:nvPr/>
          </p:nvSpPr>
          <p:spPr>
            <a:xfrm rot="-739246">
              <a:off x="1174559" y="4862872"/>
              <a:ext cx="96329" cy="75622"/>
            </a:xfrm>
            <a:custGeom>
              <a:avLst/>
              <a:gdLst/>
              <a:ahLst/>
              <a:cxnLst/>
              <a:rect l="l" t="t" r="r" b="b"/>
              <a:pathLst>
                <a:path w="3177" h="2494" extrusionOk="0">
                  <a:moveTo>
                    <a:pt x="134" y="1"/>
                  </a:moveTo>
                  <a:cubicBezTo>
                    <a:pt x="67" y="1"/>
                    <a:pt x="1" y="65"/>
                    <a:pt x="49" y="130"/>
                  </a:cubicBezTo>
                  <a:cubicBezTo>
                    <a:pt x="369" y="723"/>
                    <a:pt x="803" y="1203"/>
                    <a:pt x="1328" y="1637"/>
                  </a:cubicBezTo>
                  <a:cubicBezTo>
                    <a:pt x="1579" y="1842"/>
                    <a:pt x="1853" y="2025"/>
                    <a:pt x="2149" y="2184"/>
                  </a:cubicBezTo>
                  <a:cubicBezTo>
                    <a:pt x="2286" y="2253"/>
                    <a:pt x="2446" y="2321"/>
                    <a:pt x="2583" y="2390"/>
                  </a:cubicBezTo>
                  <a:cubicBezTo>
                    <a:pt x="2694" y="2427"/>
                    <a:pt x="2834" y="2493"/>
                    <a:pt x="2969" y="2493"/>
                  </a:cubicBezTo>
                  <a:cubicBezTo>
                    <a:pt x="3000" y="2493"/>
                    <a:pt x="3032" y="2490"/>
                    <a:pt x="3062" y="2481"/>
                  </a:cubicBezTo>
                  <a:cubicBezTo>
                    <a:pt x="3176" y="2458"/>
                    <a:pt x="3176" y="2344"/>
                    <a:pt x="3131" y="2276"/>
                  </a:cubicBezTo>
                  <a:cubicBezTo>
                    <a:pt x="3039" y="2161"/>
                    <a:pt x="2857" y="2139"/>
                    <a:pt x="2743" y="2070"/>
                  </a:cubicBezTo>
                  <a:cubicBezTo>
                    <a:pt x="2583" y="2002"/>
                    <a:pt x="2446" y="1956"/>
                    <a:pt x="2309" y="1865"/>
                  </a:cubicBezTo>
                  <a:cubicBezTo>
                    <a:pt x="2035" y="1728"/>
                    <a:pt x="1761" y="1568"/>
                    <a:pt x="1510" y="1385"/>
                  </a:cubicBezTo>
                  <a:cubicBezTo>
                    <a:pt x="1008" y="1020"/>
                    <a:pt x="552" y="564"/>
                    <a:pt x="209" y="39"/>
                  </a:cubicBezTo>
                  <a:cubicBezTo>
                    <a:pt x="189" y="12"/>
                    <a:pt x="161"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9"/>
            <p:cNvSpPr/>
            <p:nvPr/>
          </p:nvSpPr>
          <p:spPr>
            <a:xfrm rot="-739246">
              <a:off x="1163133" y="4880361"/>
              <a:ext cx="99361" cy="93390"/>
            </a:xfrm>
            <a:custGeom>
              <a:avLst/>
              <a:gdLst/>
              <a:ahLst/>
              <a:cxnLst/>
              <a:rect l="l" t="t" r="r" b="b"/>
              <a:pathLst>
                <a:path w="3277" h="3080" extrusionOk="0">
                  <a:moveTo>
                    <a:pt x="3117" y="1"/>
                  </a:moveTo>
                  <a:cubicBezTo>
                    <a:pt x="3093" y="1"/>
                    <a:pt x="3068" y="10"/>
                    <a:pt x="3047" y="31"/>
                  </a:cubicBezTo>
                  <a:cubicBezTo>
                    <a:pt x="2545" y="510"/>
                    <a:pt x="2042" y="1013"/>
                    <a:pt x="1540" y="1492"/>
                  </a:cubicBezTo>
                  <a:lnTo>
                    <a:pt x="787" y="2199"/>
                  </a:lnTo>
                  <a:cubicBezTo>
                    <a:pt x="536" y="2451"/>
                    <a:pt x="239" y="2656"/>
                    <a:pt x="57" y="2953"/>
                  </a:cubicBezTo>
                  <a:cubicBezTo>
                    <a:pt x="1" y="3008"/>
                    <a:pt x="66" y="3079"/>
                    <a:pt x="129" y="3079"/>
                  </a:cubicBezTo>
                  <a:cubicBezTo>
                    <a:pt x="143" y="3079"/>
                    <a:pt x="158" y="3075"/>
                    <a:pt x="171" y="3067"/>
                  </a:cubicBezTo>
                  <a:cubicBezTo>
                    <a:pt x="467" y="2907"/>
                    <a:pt x="696" y="2610"/>
                    <a:pt x="924" y="2382"/>
                  </a:cubicBezTo>
                  <a:cubicBezTo>
                    <a:pt x="1175" y="2154"/>
                    <a:pt x="1426" y="1903"/>
                    <a:pt x="1677" y="1652"/>
                  </a:cubicBezTo>
                  <a:lnTo>
                    <a:pt x="3206" y="168"/>
                  </a:lnTo>
                  <a:cubicBezTo>
                    <a:pt x="3277" y="98"/>
                    <a:pt x="3199"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9"/>
            <p:cNvSpPr/>
            <p:nvPr/>
          </p:nvSpPr>
          <p:spPr>
            <a:xfrm rot="-739246">
              <a:off x="1204450" y="4870554"/>
              <a:ext cx="24378" cy="74863"/>
            </a:xfrm>
            <a:custGeom>
              <a:avLst/>
              <a:gdLst/>
              <a:ahLst/>
              <a:cxnLst/>
              <a:rect l="l" t="t" r="r" b="b"/>
              <a:pathLst>
                <a:path w="804" h="2469" extrusionOk="0">
                  <a:moveTo>
                    <a:pt x="636" y="0"/>
                  </a:moveTo>
                  <a:cubicBezTo>
                    <a:pt x="578" y="0"/>
                    <a:pt x="521" y="33"/>
                    <a:pt x="503" y="108"/>
                  </a:cubicBezTo>
                  <a:cubicBezTo>
                    <a:pt x="411" y="473"/>
                    <a:pt x="343" y="861"/>
                    <a:pt x="252" y="1249"/>
                  </a:cubicBezTo>
                  <a:cubicBezTo>
                    <a:pt x="206" y="1432"/>
                    <a:pt x="160" y="1614"/>
                    <a:pt x="115" y="1797"/>
                  </a:cubicBezTo>
                  <a:cubicBezTo>
                    <a:pt x="92" y="1888"/>
                    <a:pt x="69" y="1979"/>
                    <a:pt x="46" y="2093"/>
                  </a:cubicBezTo>
                  <a:cubicBezTo>
                    <a:pt x="23" y="2185"/>
                    <a:pt x="1" y="2276"/>
                    <a:pt x="23" y="2367"/>
                  </a:cubicBezTo>
                  <a:cubicBezTo>
                    <a:pt x="54" y="2428"/>
                    <a:pt x="105" y="2469"/>
                    <a:pt x="162" y="2469"/>
                  </a:cubicBezTo>
                  <a:cubicBezTo>
                    <a:pt x="191" y="2469"/>
                    <a:pt x="221" y="2459"/>
                    <a:pt x="252" y="2436"/>
                  </a:cubicBezTo>
                  <a:cubicBezTo>
                    <a:pt x="320" y="2367"/>
                    <a:pt x="320" y="2276"/>
                    <a:pt x="343" y="2162"/>
                  </a:cubicBezTo>
                  <a:cubicBezTo>
                    <a:pt x="366" y="2071"/>
                    <a:pt x="389" y="1979"/>
                    <a:pt x="411" y="1865"/>
                  </a:cubicBezTo>
                  <a:cubicBezTo>
                    <a:pt x="457" y="1683"/>
                    <a:pt x="503" y="1500"/>
                    <a:pt x="526" y="1317"/>
                  </a:cubicBezTo>
                  <a:cubicBezTo>
                    <a:pt x="617" y="929"/>
                    <a:pt x="685" y="564"/>
                    <a:pt x="777" y="176"/>
                  </a:cubicBezTo>
                  <a:cubicBezTo>
                    <a:pt x="804" y="68"/>
                    <a:pt x="719" y="0"/>
                    <a:pt x="6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9"/>
            <p:cNvSpPr/>
            <p:nvPr/>
          </p:nvSpPr>
          <p:spPr>
            <a:xfrm rot="-739246">
              <a:off x="1153855" y="4908098"/>
              <a:ext cx="137748" cy="23560"/>
            </a:xfrm>
            <a:custGeom>
              <a:avLst/>
              <a:gdLst/>
              <a:ahLst/>
              <a:cxnLst/>
              <a:rect l="l" t="t" r="r" b="b"/>
              <a:pathLst>
                <a:path w="4543" h="777" extrusionOk="0">
                  <a:moveTo>
                    <a:pt x="4180" y="1"/>
                  </a:moveTo>
                  <a:cubicBezTo>
                    <a:pt x="3914" y="1"/>
                    <a:pt x="3626" y="73"/>
                    <a:pt x="3378" y="91"/>
                  </a:cubicBezTo>
                  <a:cubicBezTo>
                    <a:pt x="3036" y="137"/>
                    <a:pt x="2671" y="182"/>
                    <a:pt x="2328" y="205"/>
                  </a:cubicBezTo>
                  <a:cubicBezTo>
                    <a:pt x="1621" y="296"/>
                    <a:pt x="913" y="388"/>
                    <a:pt x="205" y="456"/>
                  </a:cubicBezTo>
                  <a:cubicBezTo>
                    <a:pt x="7" y="478"/>
                    <a:pt x="0" y="777"/>
                    <a:pt x="185" y="777"/>
                  </a:cubicBezTo>
                  <a:cubicBezTo>
                    <a:pt x="192" y="777"/>
                    <a:pt x="198" y="777"/>
                    <a:pt x="205" y="776"/>
                  </a:cubicBezTo>
                  <a:cubicBezTo>
                    <a:pt x="913" y="707"/>
                    <a:pt x="1643" y="616"/>
                    <a:pt x="2374" y="548"/>
                  </a:cubicBezTo>
                  <a:lnTo>
                    <a:pt x="3424" y="433"/>
                  </a:lnTo>
                  <a:cubicBezTo>
                    <a:pt x="3743" y="388"/>
                    <a:pt x="4154" y="411"/>
                    <a:pt x="4451" y="274"/>
                  </a:cubicBezTo>
                  <a:cubicBezTo>
                    <a:pt x="4542" y="228"/>
                    <a:pt x="4519" y="45"/>
                    <a:pt x="4405" y="23"/>
                  </a:cubicBezTo>
                  <a:cubicBezTo>
                    <a:pt x="4333" y="7"/>
                    <a:pt x="4258" y="1"/>
                    <a:pt x="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9"/>
            <p:cNvSpPr/>
            <p:nvPr/>
          </p:nvSpPr>
          <p:spPr>
            <a:xfrm rot="-739246">
              <a:off x="1092705" y="4822662"/>
              <a:ext cx="255392" cy="186204"/>
            </a:xfrm>
            <a:custGeom>
              <a:avLst/>
              <a:gdLst/>
              <a:ahLst/>
              <a:cxnLst/>
              <a:rect l="l" t="t" r="r" b="b"/>
              <a:pathLst>
                <a:path w="8423" h="6141" extrusionOk="0">
                  <a:moveTo>
                    <a:pt x="4816" y="0"/>
                  </a:moveTo>
                  <a:cubicBezTo>
                    <a:pt x="4017" y="0"/>
                    <a:pt x="3196" y="92"/>
                    <a:pt x="2443" y="343"/>
                  </a:cubicBezTo>
                  <a:cubicBezTo>
                    <a:pt x="1644" y="594"/>
                    <a:pt x="890" y="1050"/>
                    <a:pt x="480" y="1781"/>
                  </a:cubicBezTo>
                  <a:cubicBezTo>
                    <a:pt x="92" y="2420"/>
                    <a:pt x="0" y="3287"/>
                    <a:pt x="411" y="3926"/>
                  </a:cubicBezTo>
                  <a:cubicBezTo>
                    <a:pt x="444" y="3984"/>
                    <a:pt x="497" y="4009"/>
                    <a:pt x="549" y="4009"/>
                  </a:cubicBezTo>
                  <a:cubicBezTo>
                    <a:pt x="642" y="4009"/>
                    <a:pt x="729" y="3929"/>
                    <a:pt x="685" y="3812"/>
                  </a:cubicBezTo>
                  <a:cubicBezTo>
                    <a:pt x="480" y="3242"/>
                    <a:pt x="548" y="2671"/>
                    <a:pt x="822" y="2146"/>
                  </a:cubicBezTo>
                  <a:cubicBezTo>
                    <a:pt x="1119" y="1575"/>
                    <a:pt x="1644" y="1164"/>
                    <a:pt x="2237" y="936"/>
                  </a:cubicBezTo>
                  <a:cubicBezTo>
                    <a:pt x="2831" y="662"/>
                    <a:pt x="3515" y="548"/>
                    <a:pt x="4177" y="503"/>
                  </a:cubicBezTo>
                  <a:cubicBezTo>
                    <a:pt x="4399" y="481"/>
                    <a:pt x="4621" y="469"/>
                    <a:pt x="4841" y="469"/>
                  </a:cubicBezTo>
                  <a:cubicBezTo>
                    <a:pt x="5324" y="469"/>
                    <a:pt x="5800" y="528"/>
                    <a:pt x="6254" y="685"/>
                  </a:cubicBezTo>
                  <a:cubicBezTo>
                    <a:pt x="6825" y="891"/>
                    <a:pt x="7327" y="1279"/>
                    <a:pt x="7624" y="1804"/>
                  </a:cubicBezTo>
                  <a:cubicBezTo>
                    <a:pt x="7943" y="2397"/>
                    <a:pt x="7898" y="3036"/>
                    <a:pt x="7578" y="3607"/>
                  </a:cubicBezTo>
                  <a:cubicBezTo>
                    <a:pt x="6939" y="4725"/>
                    <a:pt x="5707" y="5433"/>
                    <a:pt x="4474" y="5661"/>
                  </a:cubicBezTo>
                  <a:cubicBezTo>
                    <a:pt x="4228" y="5703"/>
                    <a:pt x="3983" y="5727"/>
                    <a:pt x="3740" y="5727"/>
                  </a:cubicBezTo>
                  <a:cubicBezTo>
                    <a:pt x="3327" y="5727"/>
                    <a:pt x="2922" y="5659"/>
                    <a:pt x="2534" y="5501"/>
                  </a:cubicBezTo>
                  <a:cubicBezTo>
                    <a:pt x="1986" y="5273"/>
                    <a:pt x="1507" y="4771"/>
                    <a:pt x="1575" y="4132"/>
                  </a:cubicBezTo>
                  <a:cubicBezTo>
                    <a:pt x="1587" y="4040"/>
                    <a:pt x="1512" y="3995"/>
                    <a:pt x="1432" y="3995"/>
                  </a:cubicBezTo>
                  <a:cubicBezTo>
                    <a:pt x="1353" y="3995"/>
                    <a:pt x="1267" y="4040"/>
                    <a:pt x="1256" y="4132"/>
                  </a:cubicBezTo>
                  <a:cubicBezTo>
                    <a:pt x="1096" y="5478"/>
                    <a:pt x="2739" y="6140"/>
                    <a:pt x="3835" y="6140"/>
                  </a:cubicBezTo>
                  <a:cubicBezTo>
                    <a:pt x="5318" y="6140"/>
                    <a:pt x="6779" y="5433"/>
                    <a:pt x="7692" y="4269"/>
                  </a:cubicBezTo>
                  <a:cubicBezTo>
                    <a:pt x="8149" y="3675"/>
                    <a:pt x="8423" y="2945"/>
                    <a:pt x="8263" y="2192"/>
                  </a:cubicBezTo>
                  <a:cubicBezTo>
                    <a:pt x="8126" y="1507"/>
                    <a:pt x="7647" y="936"/>
                    <a:pt x="7076" y="571"/>
                  </a:cubicBezTo>
                  <a:cubicBezTo>
                    <a:pt x="6414" y="137"/>
                    <a:pt x="5592" y="0"/>
                    <a:pt x="4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49"/>
          <p:cNvGrpSpPr/>
          <p:nvPr/>
        </p:nvGrpSpPr>
        <p:grpSpPr>
          <a:xfrm rot="-481980">
            <a:off x="7995658" y="-160907"/>
            <a:ext cx="870219" cy="586057"/>
            <a:chOff x="2711292" y="703500"/>
            <a:chExt cx="551758" cy="371586"/>
          </a:xfrm>
        </p:grpSpPr>
        <p:sp>
          <p:nvSpPr>
            <p:cNvPr id="2918" name="Google Shape;2918;p49"/>
            <p:cNvSpPr/>
            <p:nvPr/>
          </p:nvSpPr>
          <p:spPr>
            <a:xfrm>
              <a:off x="2810525" y="703700"/>
              <a:ext cx="16000" cy="272000"/>
            </a:xfrm>
            <a:custGeom>
              <a:avLst/>
              <a:gdLst/>
              <a:ahLst/>
              <a:cxnLst/>
              <a:rect l="l" t="t" r="r" b="b"/>
              <a:pathLst>
                <a:path w="640" h="10880" extrusionOk="0">
                  <a:moveTo>
                    <a:pt x="201" y="0"/>
                  </a:moveTo>
                  <a:cubicBezTo>
                    <a:pt x="179" y="0"/>
                    <a:pt x="160" y="13"/>
                    <a:pt x="160" y="44"/>
                  </a:cubicBezTo>
                  <a:cubicBezTo>
                    <a:pt x="0" y="797"/>
                    <a:pt x="92" y="1619"/>
                    <a:pt x="92" y="2395"/>
                  </a:cubicBezTo>
                  <a:cubicBezTo>
                    <a:pt x="115" y="3308"/>
                    <a:pt x="137" y="4198"/>
                    <a:pt x="137" y="5111"/>
                  </a:cubicBezTo>
                  <a:cubicBezTo>
                    <a:pt x="160" y="6663"/>
                    <a:pt x="183" y="8192"/>
                    <a:pt x="183" y="9744"/>
                  </a:cubicBezTo>
                  <a:cubicBezTo>
                    <a:pt x="206" y="9973"/>
                    <a:pt x="206" y="10201"/>
                    <a:pt x="206" y="10429"/>
                  </a:cubicBezTo>
                  <a:cubicBezTo>
                    <a:pt x="229" y="10566"/>
                    <a:pt x="183" y="10726"/>
                    <a:pt x="297" y="10840"/>
                  </a:cubicBezTo>
                  <a:cubicBezTo>
                    <a:pt x="297" y="10838"/>
                    <a:pt x="297" y="10836"/>
                    <a:pt x="297" y="10835"/>
                  </a:cubicBezTo>
                  <a:lnTo>
                    <a:pt x="297" y="10835"/>
                  </a:lnTo>
                  <a:cubicBezTo>
                    <a:pt x="330" y="10865"/>
                    <a:pt x="376" y="10880"/>
                    <a:pt x="423" y="10880"/>
                  </a:cubicBezTo>
                  <a:cubicBezTo>
                    <a:pt x="469" y="10880"/>
                    <a:pt x="516" y="10865"/>
                    <a:pt x="548" y="10835"/>
                  </a:cubicBezTo>
                  <a:lnTo>
                    <a:pt x="548" y="10835"/>
                  </a:lnTo>
                  <a:cubicBezTo>
                    <a:pt x="548" y="10836"/>
                    <a:pt x="548" y="10838"/>
                    <a:pt x="548" y="10840"/>
                  </a:cubicBezTo>
                  <a:cubicBezTo>
                    <a:pt x="550" y="10837"/>
                    <a:pt x="552" y="10833"/>
                    <a:pt x="553" y="10830"/>
                  </a:cubicBezTo>
                  <a:lnTo>
                    <a:pt x="553" y="10830"/>
                  </a:lnTo>
                  <a:cubicBezTo>
                    <a:pt x="578" y="10805"/>
                    <a:pt x="594" y="10770"/>
                    <a:pt x="594" y="10726"/>
                  </a:cubicBezTo>
                  <a:lnTo>
                    <a:pt x="594" y="10726"/>
                  </a:lnTo>
                  <a:cubicBezTo>
                    <a:pt x="593" y="10727"/>
                    <a:pt x="593" y="10727"/>
                    <a:pt x="592" y="10728"/>
                  </a:cubicBezTo>
                  <a:lnTo>
                    <a:pt x="592" y="10728"/>
                  </a:lnTo>
                  <a:cubicBezTo>
                    <a:pt x="593" y="10720"/>
                    <a:pt x="594" y="10711"/>
                    <a:pt x="594" y="10703"/>
                  </a:cubicBezTo>
                  <a:cubicBezTo>
                    <a:pt x="617" y="10612"/>
                    <a:pt x="594" y="10657"/>
                    <a:pt x="617" y="10589"/>
                  </a:cubicBezTo>
                  <a:cubicBezTo>
                    <a:pt x="617" y="10566"/>
                    <a:pt x="617" y="10521"/>
                    <a:pt x="617" y="10498"/>
                  </a:cubicBezTo>
                  <a:cubicBezTo>
                    <a:pt x="640" y="10315"/>
                    <a:pt x="640" y="10110"/>
                    <a:pt x="617" y="9927"/>
                  </a:cubicBezTo>
                  <a:cubicBezTo>
                    <a:pt x="617" y="9288"/>
                    <a:pt x="617" y="8649"/>
                    <a:pt x="594" y="8010"/>
                  </a:cubicBezTo>
                  <a:cubicBezTo>
                    <a:pt x="571" y="6252"/>
                    <a:pt x="525" y="4472"/>
                    <a:pt x="480" y="2714"/>
                  </a:cubicBezTo>
                  <a:cubicBezTo>
                    <a:pt x="457" y="2235"/>
                    <a:pt x="457" y="1778"/>
                    <a:pt x="434" y="1299"/>
                  </a:cubicBezTo>
                  <a:cubicBezTo>
                    <a:pt x="411" y="865"/>
                    <a:pt x="389" y="455"/>
                    <a:pt x="274" y="44"/>
                  </a:cubicBezTo>
                  <a:cubicBezTo>
                    <a:pt x="262" y="19"/>
                    <a:pt x="229"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9"/>
            <p:cNvSpPr/>
            <p:nvPr/>
          </p:nvSpPr>
          <p:spPr>
            <a:xfrm>
              <a:off x="2818525" y="969975"/>
              <a:ext cx="443050" cy="11575"/>
            </a:xfrm>
            <a:custGeom>
              <a:avLst/>
              <a:gdLst/>
              <a:ahLst/>
              <a:cxnLst/>
              <a:rect l="l" t="t" r="r" b="b"/>
              <a:pathLst>
                <a:path w="17722" h="463" extrusionOk="0">
                  <a:moveTo>
                    <a:pt x="8000" y="1"/>
                  </a:moveTo>
                  <a:cubicBezTo>
                    <a:pt x="6522" y="1"/>
                    <a:pt x="5044" y="6"/>
                    <a:pt x="3561" y="29"/>
                  </a:cubicBezTo>
                  <a:cubicBezTo>
                    <a:pt x="3210" y="29"/>
                    <a:pt x="2852" y="25"/>
                    <a:pt x="2493" y="25"/>
                  </a:cubicBezTo>
                  <a:cubicBezTo>
                    <a:pt x="1684" y="25"/>
                    <a:pt x="866" y="47"/>
                    <a:pt x="91" y="189"/>
                  </a:cubicBezTo>
                  <a:cubicBezTo>
                    <a:pt x="0" y="212"/>
                    <a:pt x="23" y="326"/>
                    <a:pt x="91" y="326"/>
                  </a:cubicBezTo>
                  <a:cubicBezTo>
                    <a:pt x="649" y="389"/>
                    <a:pt x="1207" y="404"/>
                    <a:pt x="1765" y="404"/>
                  </a:cubicBezTo>
                  <a:cubicBezTo>
                    <a:pt x="2212" y="404"/>
                    <a:pt x="2658" y="394"/>
                    <a:pt x="3104" y="394"/>
                  </a:cubicBezTo>
                  <a:lnTo>
                    <a:pt x="7418" y="394"/>
                  </a:lnTo>
                  <a:cubicBezTo>
                    <a:pt x="10157" y="417"/>
                    <a:pt x="12896" y="440"/>
                    <a:pt x="15635" y="463"/>
                  </a:cubicBezTo>
                  <a:lnTo>
                    <a:pt x="16982" y="463"/>
                  </a:lnTo>
                  <a:cubicBezTo>
                    <a:pt x="17119" y="463"/>
                    <a:pt x="17256" y="463"/>
                    <a:pt x="17416" y="440"/>
                  </a:cubicBezTo>
                  <a:lnTo>
                    <a:pt x="17484" y="440"/>
                  </a:lnTo>
                  <a:cubicBezTo>
                    <a:pt x="17515" y="430"/>
                    <a:pt x="17542" y="424"/>
                    <a:pt x="17568" y="417"/>
                  </a:cubicBezTo>
                  <a:lnTo>
                    <a:pt x="17568" y="417"/>
                  </a:lnTo>
                  <a:cubicBezTo>
                    <a:pt x="17607" y="414"/>
                    <a:pt x="17638" y="398"/>
                    <a:pt x="17660" y="376"/>
                  </a:cubicBezTo>
                  <a:lnTo>
                    <a:pt x="17660" y="376"/>
                  </a:lnTo>
                  <a:cubicBezTo>
                    <a:pt x="17662" y="375"/>
                    <a:pt x="17665" y="373"/>
                    <a:pt x="17667" y="372"/>
                  </a:cubicBezTo>
                  <a:lnTo>
                    <a:pt x="17667" y="372"/>
                  </a:lnTo>
                  <a:cubicBezTo>
                    <a:pt x="17665" y="372"/>
                    <a:pt x="17664" y="373"/>
                    <a:pt x="17662" y="374"/>
                  </a:cubicBezTo>
                  <a:lnTo>
                    <a:pt x="17662" y="374"/>
                  </a:lnTo>
                  <a:cubicBezTo>
                    <a:pt x="17722" y="313"/>
                    <a:pt x="17722" y="202"/>
                    <a:pt x="17662" y="141"/>
                  </a:cubicBezTo>
                  <a:lnTo>
                    <a:pt x="17662" y="141"/>
                  </a:lnTo>
                  <a:cubicBezTo>
                    <a:pt x="17664" y="142"/>
                    <a:pt x="17665" y="143"/>
                    <a:pt x="17667" y="143"/>
                  </a:cubicBezTo>
                  <a:cubicBezTo>
                    <a:pt x="17598" y="75"/>
                    <a:pt x="17507" y="75"/>
                    <a:pt x="17439" y="75"/>
                  </a:cubicBezTo>
                  <a:cubicBezTo>
                    <a:pt x="17393" y="75"/>
                    <a:pt x="17347" y="75"/>
                    <a:pt x="17256" y="52"/>
                  </a:cubicBezTo>
                  <a:lnTo>
                    <a:pt x="17073" y="52"/>
                  </a:lnTo>
                  <a:cubicBezTo>
                    <a:pt x="16708" y="29"/>
                    <a:pt x="16343" y="29"/>
                    <a:pt x="15978" y="29"/>
                  </a:cubicBezTo>
                  <a:cubicBezTo>
                    <a:pt x="14814" y="29"/>
                    <a:pt x="13627" y="29"/>
                    <a:pt x="12440" y="6"/>
                  </a:cubicBezTo>
                  <a:cubicBezTo>
                    <a:pt x="10956" y="6"/>
                    <a:pt x="9478" y="1"/>
                    <a:pt x="80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0" name="Google Shape;2920;p49"/>
            <p:cNvGrpSpPr/>
            <p:nvPr/>
          </p:nvGrpSpPr>
          <p:grpSpPr>
            <a:xfrm>
              <a:off x="2711292" y="703500"/>
              <a:ext cx="551758" cy="371586"/>
              <a:chOff x="2711292" y="703500"/>
              <a:chExt cx="551758" cy="371586"/>
            </a:xfrm>
          </p:grpSpPr>
          <p:sp>
            <p:nvSpPr>
              <p:cNvPr id="2921" name="Google Shape;2921;p49"/>
              <p:cNvSpPr/>
              <p:nvPr/>
            </p:nvSpPr>
            <p:spPr>
              <a:xfrm>
                <a:off x="3246500" y="703700"/>
                <a:ext cx="16550" cy="272000"/>
              </a:xfrm>
              <a:custGeom>
                <a:avLst/>
                <a:gdLst/>
                <a:ahLst/>
                <a:cxnLst/>
                <a:rect l="l" t="t" r="r" b="b"/>
                <a:pathLst>
                  <a:path w="662" h="10880" extrusionOk="0">
                    <a:moveTo>
                      <a:pt x="220" y="0"/>
                    </a:moveTo>
                    <a:cubicBezTo>
                      <a:pt x="194" y="0"/>
                      <a:pt x="170" y="13"/>
                      <a:pt x="160" y="44"/>
                    </a:cubicBezTo>
                    <a:cubicBezTo>
                      <a:pt x="0" y="797"/>
                      <a:pt x="91" y="1619"/>
                      <a:pt x="114" y="2395"/>
                    </a:cubicBezTo>
                    <a:cubicBezTo>
                      <a:pt x="137" y="3308"/>
                      <a:pt x="137" y="4198"/>
                      <a:pt x="160" y="5111"/>
                    </a:cubicBezTo>
                    <a:cubicBezTo>
                      <a:pt x="183" y="6663"/>
                      <a:pt x="205" y="8192"/>
                      <a:pt x="205" y="9744"/>
                    </a:cubicBezTo>
                    <a:cubicBezTo>
                      <a:pt x="205" y="9973"/>
                      <a:pt x="205" y="10201"/>
                      <a:pt x="228" y="10429"/>
                    </a:cubicBezTo>
                    <a:cubicBezTo>
                      <a:pt x="228" y="10566"/>
                      <a:pt x="205" y="10726"/>
                      <a:pt x="320" y="10840"/>
                    </a:cubicBezTo>
                    <a:cubicBezTo>
                      <a:pt x="319" y="10839"/>
                      <a:pt x="318" y="10837"/>
                      <a:pt x="317" y="10836"/>
                    </a:cubicBezTo>
                    <a:lnTo>
                      <a:pt x="317" y="10836"/>
                    </a:lnTo>
                    <a:cubicBezTo>
                      <a:pt x="348" y="10865"/>
                      <a:pt x="391" y="10880"/>
                      <a:pt x="434" y="10880"/>
                    </a:cubicBezTo>
                    <a:cubicBezTo>
                      <a:pt x="477" y="10880"/>
                      <a:pt x="520" y="10865"/>
                      <a:pt x="550" y="10835"/>
                    </a:cubicBezTo>
                    <a:lnTo>
                      <a:pt x="550" y="10835"/>
                    </a:lnTo>
                    <a:cubicBezTo>
                      <a:pt x="549" y="10837"/>
                      <a:pt x="549" y="10839"/>
                      <a:pt x="548" y="10840"/>
                    </a:cubicBezTo>
                    <a:cubicBezTo>
                      <a:pt x="593" y="10794"/>
                      <a:pt x="593" y="10749"/>
                      <a:pt x="616" y="10703"/>
                    </a:cubicBezTo>
                    <a:cubicBezTo>
                      <a:pt x="639" y="10612"/>
                      <a:pt x="616" y="10657"/>
                      <a:pt x="639" y="10589"/>
                    </a:cubicBezTo>
                    <a:cubicBezTo>
                      <a:pt x="639" y="10566"/>
                      <a:pt x="639" y="10521"/>
                      <a:pt x="639" y="10498"/>
                    </a:cubicBezTo>
                    <a:cubicBezTo>
                      <a:pt x="662" y="10315"/>
                      <a:pt x="639" y="10110"/>
                      <a:pt x="639" y="9927"/>
                    </a:cubicBezTo>
                    <a:cubicBezTo>
                      <a:pt x="639" y="9288"/>
                      <a:pt x="616" y="8649"/>
                      <a:pt x="616" y="8010"/>
                    </a:cubicBezTo>
                    <a:cubicBezTo>
                      <a:pt x="571" y="6252"/>
                      <a:pt x="548" y="4472"/>
                      <a:pt x="502" y="2714"/>
                    </a:cubicBezTo>
                    <a:cubicBezTo>
                      <a:pt x="479" y="2235"/>
                      <a:pt x="457" y="1778"/>
                      <a:pt x="434" y="1299"/>
                    </a:cubicBezTo>
                    <a:cubicBezTo>
                      <a:pt x="434" y="865"/>
                      <a:pt x="411" y="455"/>
                      <a:pt x="297" y="44"/>
                    </a:cubicBezTo>
                    <a:cubicBezTo>
                      <a:pt x="284" y="19"/>
                      <a:pt x="25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9"/>
              <p:cNvSpPr/>
              <p:nvPr/>
            </p:nvSpPr>
            <p:spPr>
              <a:xfrm>
                <a:off x="2813950" y="703500"/>
                <a:ext cx="443975" cy="11575"/>
              </a:xfrm>
              <a:custGeom>
                <a:avLst/>
                <a:gdLst/>
                <a:ahLst/>
                <a:cxnLst/>
                <a:rect l="l" t="t" r="r" b="b"/>
                <a:pathLst>
                  <a:path w="17759" h="463" extrusionOk="0">
                    <a:moveTo>
                      <a:pt x="8001" y="0"/>
                    </a:moveTo>
                    <a:cubicBezTo>
                      <a:pt x="6523" y="0"/>
                      <a:pt x="5045" y="6"/>
                      <a:pt x="3561" y="29"/>
                    </a:cubicBezTo>
                    <a:cubicBezTo>
                      <a:pt x="3210" y="29"/>
                      <a:pt x="2852" y="25"/>
                      <a:pt x="2493" y="25"/>
                    </a:cubicBezTo>
                    <a:cubicBezTo>
                      <a:pt x="1684" y="25"/>
                      <a:pt x="866" y="46"/>
                      <a:pt x="92" y="189"/>
                    </a:cubicBezTo>
                    <a:cubicBezTo>
                      <a:pt x="0" y="211"/>
                      <a:pt x="23" y="326"/>
                      <a:pt x="92" y="326"/>
                    </a:cubicBezTo>
                    <a:cubicBezTo>
                      <a:pt x="650" y="389"/>
                      <a:pt x="1208" y="403"/>
                      <a:pt x="1766" y="403"/>
                    </a:cubicBezTo>
                    <a:cubicBezTo>
                      <a:pt x="2212" y="403"/>
                      <a:pt x="2658" y="394"/>
                      <a:pt x="3105" y="394"/>
                    </a:cubicBezTo>
                    <a:lnTo>
                      <a:pt x="7396" y="394"/>
                    </a:lnTo>
                    <a:cubicBezTo>
                      <a:pt x="10158" y="417"/>
                      <a:pt x="12897" y="440"/>
                      <a:pt x="15636" y="463"/>
                    </a:cubicBezTo>
                    <a:lnTo>
                      <a:pt x="16982" y="463"/>
                    </a:lnTo>
                    <a:cubicBezTo>
                      <a:pt x="17119" y="463"/>
                      <a:pt x="17256" y="463"/>
                      <a:pt x="17416" y="440"/>
                    </a:cubicBezTo>
                    <a:lnTo>
                      <a:pt x="17416" y="440"/>
                    </a:lnTo>
                    <a:cubicBezTo>
                      <a:pt x="17393" y="447"/>
                      <a:pt x="17391" y="450"/>
                      <a:pt x="17398" y="450"/>
                    </a:cubicBezTo>
                    <a:cubicBezTo>
                      <a:pt x="17414" y="450"/>
                      <a:pt x="17469" y="440"/>
                      <a:pt x="17485" y="440"/>
                    </a:cubicBezTo>
                    <a:cubicBezTo>
                      <a:pt x="17509" y="432"/>
                      <a:pt x="17530" y="429"/>
                      <a:pt x="17549" y="427"/>
                    </a:cubicBezTo>
                    <a:lnTo>
                      <a:pt x="17549" y="427"/>
                    </a:lnTo>
                    <a:cubicBezTo>
                      <a:pt x="17553" y="433"/>
                      <a:pt x="17553" y="440"/>
                      <a:pt x="17553" y="440"/>
                    </a:cubicBezTo>
                    <a:cubicBezTo>
                      <a:pt x="17759" y="440"/>
                      <a:pt x="17759" y="97"/>
                      <a:pt x="17553" y="97"/>
                    </a:cubicBezTo>
                    <a:lnTo>
                      <a:pt x="17537" y="97"/>
                    </a:lnTo>
                    <a:cubicBezTo>
                      <a:pt x="17504" y="90"/>
                      <a:pt x="17469" y="85"/>
                      <a:pt x="17439" y="75"/>
                    </a:cubicBezTo>
                    <a:cubicBezTo>
                      <a:pt x="17393" y="75"/>
                      <a:pt x="17348" y="75"/>
                      <a:pt x="17256" y="52"/>
                    </a:cubicBezTo>
                    <a:lnTo>
                      <a:pt x="17074" y="52"/>
                    </a:lnTo>
                    <a:cubicBezTo>
                      <a:pt x="16709" y="29"/>
                      <a:pt x="16343" y="29"/>
                      <a:pt x="15978" y="29"/>
                    </a:cubicBezTo>
                    <a:cubicBezTo>
                      <a:pt x="14791" y="29"/>
                      <a:pt x="13627" y="29"/>
                      <a:pt x="12440" y="6"/>
                    </a:cubicBezTo>
                    <a:cubicBezTo>
                      <a:pt x="10957" y="6"/>
                      <a:pt x="9479" y="0"/>
                      <a:pt x="80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9"/>
              <p:cNvSpPr/>
              <p:nvPr/>
            </p:nvSpPr>
            <p:spPr>
              <a:xfrm>
                <a:off x="3003400" y="1029461"/>
                <a:ext cx="64500" cy="45625"/>
              </a:xfrm>
              <a:custGeom>
                <a:avLst/>
                <a:gdLst/>
                <a:ahLst/>
                <a:cxnLst/>
                <a:rect l="l" t="t" r="r" b="b"/>
                <a:pathLst>
                  <a:path w="2580" h="1825" extrusionOk="0">
                    <a:moveTo>
                      <a:pt x="1624" y="385"/>
                    </a:moveTo>
                    <a:cubicBezTo>
                      <a:pt x="1550" y="506"/>
                      <a:pt x="1517" y="651"/>
                      <a:pt x="1530" y="792"/>
                    </a:cubicBezTo>
                    <a:lnTo>
                      <a:pt x="1530" y="792"/>
                    </a:lnTo>
                    <a:cubicBezTo>
                      <a:pt x="1426" y="920"/>
                      <a:pt x="1302" y="1032"/>
                      <a:pt x="1187" y="1115"/>
                    </a:cubicBezTo>
                    <a:cubicBezTo>
                      <a:pt x="987" y="1239"/>
                      <a:pt x="776" y="1331"/>
                      <a:pt x="555" y="1378"/>
                    </a:cubicBezTo>
                    <a:lnTo>
                      <a:pt x="555" y="1378"/>
                    </a:lnTo>
                    <a:cubicBezTo>
                      <a:pt x="681" y="1125"/>
                      <a:pt x="859" y="909"/>
                      <a:pt x="1073" y="727"/>
                    </a:cubicBezTo>
                    <a:cubicBezTo>
                      <a:pt x="1233" y="590"/>
                      <a:pt x="1393" y="499"/>
                      <a:pt x="1575" y="408"/>
                    </a:cubicBezTo>
                    <a:cubicBezTo>
                      <a:pt x="1591" y="400"/>
                      <a:pt x="1608" y="392"/>
                      <a:pt x="1624" y="385"/>
                    </a:cubicBezTo>
                    <a:close/>
                    <a:moveTo>
                      <a:pt x="1911" y="1"/>
                    </a:moveTo>
                    <a:cubicBezTo>
                      <a:pt x="1526" y="1"/>
                      <a:pt x="1116" y="219"/>
                      <a:pt x="822" y="454"/>
                    </a:cubicBezTo>
                    <a:cubicBezTo>
                      <a:pt x="457" y="727"/>
                      <a:pt x="183" y="1115"/>
                      <a:pt x="46" y="1572"/>
                    </a:cubicBezTo>
                    <a:cubicBezTo>
                      <a:pt x="0" y="1709"/>
                      <a:pt x="115" y="1823"/>
                      <a:pt x="229" y="1823"/>
                    </a:cubicBezTo>
                    <a:cubicBezTo>
                      <a:pt x="253" y="1824"/>
                      <a:pt x="278" y="1825"/>
                      <a:pt x="302" y="1825"/>
                    </a:cubicBezTo>
                    <a:cubicBezTo>
                      <a:pt x="711" y="1825"/>
                      <a:pt x="1114" y="1648"/>
                      <a:pt x="1416" y="1389"/>
                    </a:cubicBezTo>
                    <a:cubicBezTo>
                      <a:pt x="1510" y="1308"/>
                      <a:pt x="1589" y="1219"/>
                      <a:pt x="1661" y="1122"/>
                    </a:cubicBezTo>
                    <a:lnTo>
                      <a:pt x="1661" y="1122"/>
                    </a:lnTo>
                    <a:cubicBezTo>
                      <a:pt x="1780" y="1263"/>
                      <a:pt x="1974" y="1356"/>
                      <a:pt x="2160" y="1356"/>
                    </a:cubicBezTo>
                    <a:cubicBezTo>
                      <a:pt x="2289" y="1356"/>
                      <a:pt x="2415" y="1311"/>
                      <a:pt x="2511" y="1207"/>
                    </a:cubicBezTo>
                    <a:cubicBezTo>
                      <a:pt x="2580" y="1115"/>
                      <a:pt x="2511" y="1001"/>
                      <a:pt x="2397" y="1001"/>
                    </a:cubicBezTo>
                    <a:cubicBezTo>
                      <a:pt x="2349" y="1015"/>
                      <a:pt x="2294" y="1023"/>
                      <a:pt x="2239" y="1023"/>
                    </a:cubicBezTo>
                    <a:cubicBezTo>
                      <a:pt x="2112" y="1023"/>
                      <a:pt x="1981" y="983"/>
                      <a:pt x="1918" y="887"/>
                    </a:cubicBezTo>
                    <a:cubicBezTo>
                      <a:pt x="1893" y="853"/>
                      <a:pt x="1876" y="815"/>
                      <a:pt x="1865" y="775"/>
                    </a:cubicBezTo>
                    <a:lnTo>
                      <a:pt x="1865" y="775"/>
                    </a:lnTo>
                    <a:cubicBezTo>
                      <a:pt x="1926" y="630"/>
                      <a:pt x="1974" y="478"/>
                      <a:pt x="2009" y="339"/>
                    </a:cubicBezTo>
                    <a:cubicBezTo>
                      <a:pt x="2025" y="300"/>
                      <a:pt x="2019" y="264"/>
                      <a:pt x="2001" y="235"/>
                    </a:cubicBezTo>
                    <a:lnTo>
                      <a:pt x="2001" y="235"/>
                    </a:lnTo>
                    <a:cubicBezTo>
                      <a:pt x="2042" y="218"/>
                      <a:pt x="2082" y="200"/>
                      <a:pt x="2123" y="180"/>
                    </a:cubicBezTo>
                    <a:cubicBezTo>
                      <a:pt x="2192" y="157"/>
                      <a:pt x="2169" y="43"/>
                      <a:pt x="2100" y="20"/>
                    </a:cubicBezTo>
                    <a:cubicBezTo>
                      <a:pt x="2038" y="7"/>
                      <a:pt x="1975" y="1"/>
                      <a:pt x="1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9"/>
              <p:cNvSpPr/>
              <p:nvPr/>
            </p:nvSpPr>
            <p:spPr>
              <a:xfrm>
                <a:off x="2711292" y="749550"/>
                <a:ext cx="54025" cy="94500"/>
              </a:xfrm>
              <a:custGeom>
                <a:avLst/>
                <a:gdLst/>
                <a:ahLst/>
                <a:cxnLst/>
                <a:rect l="l" t="t" r="r" b="b"/>
                <a:pathLst>
                  <a:path w="2161" h="3780" extrusionOk="0">
                    <a:moveTo>
                      <a:pt x="605" y="0"/>
                    </a:moveTo>
                    <a:cubicBezTo>
                      <a:pt x="570" y="0"/>
                      <a:pt x="540" y="19"/>
                      <a:pt x="540" y="59"/>
                    </a:cubicBezTo>
                    <a:cubicBezTo>
                      <a:pt x="334" y="1200"/>
                      <a:pt x="152" y="2364"/>
                      <a:pt x="15" y="3505"/>
                    </a:cubicBezTo>
                    <a:cubicBezTo>
                      <a:pt x="1" y="3618"/>
                      <a:pt x="109" y="3696"/>
                      <a:pt x="215" y="3696"/>
                    </a:cubicBezTo>
                    <a:cubicBezTo>
                      <a:pt x="280" y="3696"/>
                      <a:pt x="345" y="3666"/>
                      <a:pt x="380" y="3596"/>
                    </a:cubicBezTo>
                    <a:cubicBezTo>
                      <a:pt x="494" y="3323"/>
                      <a:pt x="677" y="3094"/>
                      <a:pt x="905" y="2889"/>
                    </a:cubicBezTo>
                    <a:cubicBezTo>
                      <a:pt x="1076" y="2756"/>
                      <a:pt x="1388" y="2513"/>
                      <a:pt x="1633" y="2513"/>
                    </a:cubicBezTo>
                    <a:cubicBezTo>
                      <a:pt x="1683" y="2513"/>
                      <a:pt x="1730" y="2523"/>
                      <a:pt x="1772" y="2547"/>
                    </a:cubicBezTo>
                    <a:cubicBezTo>
                      <a:pt x="2001" y="2661"/>
                      <a:pt x="1978" y="3003"/>
                      <a:pt x="1818" y="3186"/>
                    </a:cubicBezTo>
                    <a:cubicBezTo>
                      <a:pt x="1635" y="3414"/>
                      <a:pt x="1224" y="3414"/>
                      <a:pt x="951" y="3414"/>
                    </a:cubicBezTo>
                    <a:cubicBezTo>
                      <a:pt x="944" y="3413"/>
                      <a:pt x="938" y="3413"/>
                      <a:pt x="932" y="3413"/>
                    </a:cubicBezTo>
                    <a:cubicBezTo>
                      <a:pt x="722" y="3413"/>
                      <a:pt x="729" y="3779"/>
                      <a:pt x="951" y="3779"/>
                    </a:cubicBezTo>
                    <a:cubicBezTo>
                      <a:pt x="1361" y="3733"/>
                      <a:pt x="1749" y="3642"/>
                      <a:pt x="2001" y="3277"/>
                    </a:cubicBezTo>
                    <a:cubicBezTo>
                      <a:pt x="2160" y="3049"/>
                      <a:pt x="2137" y="2661"/>
                      <a:pt x="1978" y="2432"/>
                    </a:cubicBezTo>
                    <a:cubicBezTo>
                      <a:pt x="1865" y="2292"/>
                      <a:pt x="1715" y="2240"/>
                      <a:pt x="1555" y="2240"/>
                    </a:cubicBezTo>
                    <a:cubicBezTo>
                      <a:pt x="1326" y="2240"/>
                      <a:pt x="1080" y="2348"/>
                      <a:pt x="905" y="2455"/>
                    </a:cubicBezTo>
                    <a:cubicBezTo>
                      <a:pt x="748" y="2538"/>
                      <a:pt x="606" y="2647"/>
                      <a:pt x="482" y="2774"/>
                    </a:cubicBezTo>
                    <a:lnTo>
                      <a:pt x="482" y="2774"/>
                    </a:lnTo>
                    <a:cubicBezTo>
                      <a:pt x="570" y="1876"/>
                      <a:pt x="628" y="979"/>
                      <a:pt x="699" y="81"/>
                    </a:cubicBezTo>
                    <a:cubicBezTo>
                      <a:pt x="699" y="30"/>
                      <a:pt x="649" y="0"/>
                      <a:pt x="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9"/>
              <p:cNvSpPr/>
              <p:nvPr/>
            </p:nvSpPr>
            <p:spPr>
              <a:xfrm>
                <a:off x="2819350" y="721250"/>
                <a:ext cx="428600" cy="257050"/>
              </a:xfrm>
              <a:custGeom>
                <a:avLst/>
                <a:gdLst/>
                <a:ahLst/>
                <a:cxnLst/>
                <a:rect l="l" t="t" r="r" b="b"/>
                <a:pathLst>
                  <a:path w="17144" h="10282" extrusionOk="0">
                    <a:moveTo>
                      <a:pt x="16889" y="65"/>
                    </a:moveTo>
                    <a:cubicBezTo>
                      <a:pt x="16885" y="74"/>
                      <a:pt x="16882" y="84"/>
                      <a:pt x="16881" y="95"/>
                    </a:cubicBezTo>
                    <a:cubicBezTo>
                      <a:pt x="16881" y="79"/>
                      <a:pt x="16881" y="74"/>
                      <a:pt x="16889" y="65"/>
                    </a:cubicBezTo>
                    <a:close/>
                    <a:moveTo>
                      <a:pt x="16974" y="1"/>
                    </a:moveTo>
                    <a:cubicBezTo>
                      <a:pt x="16822" y="1"/>
                      <a:pt x="16640" y="103"/>
                      <a:pt x="16515" y="186"/>
                    </a:cubicBezTo>
                    <a:cubicBezTo>
                      <a:pt x="16219" y="369"/>
                      <a:pt x="15922" y="574"/>
                      <a:pt x="15625" y="757"/>
                    </a:cubicBezTo>
                    <a:cubicBezTo>
                      <a:pt x="14644" y="1350"/>
                      <a:pt x="13639" y="1944"/>
                      <a:pt x="12635" y="2537"/>
                    </a:cubicBezTo>
                    <a:cubicBezTo>
                      <a:pt x="9896" y="4158"/>
                      <a:pt x="7134" y="5778"/>
                      <a:pt x="4395" y="7399"/>
                    </a:cubicBezTo>
                    <a:cubicBezTo>
                      <a:pt x="3003" y="8221"/>
                      <a:pt x="1588" y="9042"/>
                      <a:pt x="195" y="9864"/>
                    </a:cubicBezTo>
                    <a:cubicBezTo>
                      <a:pt x="0" y="9981"/>
                      <a:pt x="122" y="10281"/>
                      <a:pt x="318" y="10281"/>
                    </a:cubicBezTo>
                    <a:cubicBezTo>
                      <a:pt x="351" y="10281"/>
                      <a:pt x="387" y="10272"/>
                      <a:pt x="424" y="10252"/>
                    </a:cubicBezTo>
                    <a:cubicBezTo>
                      <a:pt x="3071" y="8700"/>
                      <a:pt x="5742" y="7148"/>
                      <a:pt x="8390" y="5596"/>
                    </a:cubicBezTo>
                    <a:cubicBezTo>
                      <a:pt x="10809" y="4158"/>
                      <a:pt x="13229" y="2743"/>
                      <a:pt x="15625" y="1282"/>
                    </a:cubicBezTo>
                    <a:cubicBezTo>
                      <a:pt x="15990" y="1076"/>
                      <a:pt x="16333" y="848"/>
                      <a:pt x="16698" y="620"/>
                    </a:cubicBezTo>
                    <a:cubicBezTo>
                      <a:pt x="16766" y="574"/>
                      <a:pt x="16835" y="529"/>
                      <a:pt x="16881" y="483"/>
                    </a:cubicBezTo>
                    <a:cubicBezTo>
                      <a:pt x="16972" y="414"/>
                      <a:pt x="16972" y="437"/>
                      <a:pt x="17040" y="346"/>
                    </a:cubicBezTo>
                    <a:cubicBezTo>
                      <a:pt x="17069" y="303"/>
                      <a:pt x="17097" y="252"/>
                      <a:pt x="17109" y="197"/>
                    </a:cubicBezTo>
                    <a:lnTo>
                      <a:pt x="17109" y="197"/>
                    </a:lnTo>
                    <a:cubicBezTo>
                      <a:pt x="17115" y="186"/>
                      <a:pt x="17120" y="175"/>
                      <a:pt x="17132" y="163"/>
                    </a:cubicBezTo>
                    <a:cubicBezTo>
                      <a:pt x="17144" y="80"/>
                      <a:pt x="17080" y="21"/>
                      <a:pt x="17014" y="7"/>
                    </a:cubicBezTo>
                    <a:lnTo>
                      <a:pt x="17014" y="7"/>
                    </a:lnTo>
                    <a:cubicBezTo>
                      <a:pt x="17015" y="6"/>
                      <a:pt x="17016" y="5"/>
                      <a:pt x="17018" y="4"/>
                    </a:cubicBezTo>
                    <a:cubicBezTo>
                      <a:pt x="17004" y="2"/>
                      <a:pt x="16989" y="1"/>
                      <a:pt x="169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9"/>
              <p:cNvSpPr/>
              <p:nvPr/>
            </p:nvSpPr>
            <p:spPr>
              <a:xfrm>
                <a:off x="2823825" y="721275"/>
                <a:ext cx="428625" cy="257025"/>
              </a:xfrm>
              <a:custGeom>
                <a:avLst/>
                <a:gdLst/>
                <a:ahLst/>
                <a:cxnLst/>
                <a:rect l="l" t="t" r="r" b="b"/>
                <a:pathLst>
                  <a:path w="17145" h="10281" extrusionOk="0">
                    <a:moveTo>
                      <a:pt x="148" y="0"/>
                    </a:moveTo>
                    <a:cubicBezTo>
                      <a:pt x="134" y="0"/>
                      <a:pt x="121" y="1"/>
                      <a:pt x="108" y="3"/>
                    </a:cubicBezTo>
                    <a:cubicBezTo>
                      <a:pt x="110" y="4"/>
                      <a:pt x="113" y="5"/>
                      <a:pt x="116" y="6"/>
                    </a:cubicBezTo>
                    <a:lnTo>
                      <a:pt x="116" y="6"/>
                    </a:lnTo>
                    <a:cubicBezTo>
                      <a:pt x="57" y="19"/>
                      <a:pt x="6" y="66"/>
                      <a:pt x="11" y="135"/>
                    </a:cubicBezTo>
                    <a:lnTo>
                      <a:pt x="11" y="135"/>
                    </a:lnTo>
                    <a:cubicBezTo>
                      <a:pt x="1" y="339"/>
                      <a:pt x="230" y="466"/>
                      <a:pt x="359" y="573"/>
                    </a:cubicBezTo>
                    <a:cubicBezTo>
                      <a:pt x="633" y="756"/>
                      <a:pt x="952" y="938"/>
                      <a:pt x="1226" y="1121"/>
                    </a:cubicBezTo>
                    <a:cubicBezTo>
                      <a:pt x="2208" y="1715"/>
                      <a:pt x="3212" y="2308"/>
                      <a:pt x="4193" y="2901"/>
                    </a:cubicBezTo>
                    <a:cubicBezTo>
                      <a:pt x="6955" y="4545"/>
                      <a:pt x="9717" y="6165"/>
                      <a:pt x="12479" y="7786"/>
                    </a:cubicBezTo>
                    <a:cubicBezTo>
                      <a:pt x="13894" y="8608"/>
                      <a:pt x="15309" y="9429"/>
                      <a:pt x="16702" y="10251"/>
                    </a:cubicBezTo>
                    <a:cubicBezTo>
                      <a:pt x="16738" y="10271"/>
                      <a:pt x="16775" y="10280"/>
                      <a:pt x="16809" y="10280"/>
                    </a:cubicBezTo>
                    <a:cubicBezTo>
                      <a:pt x="17009" y="10280"/>
                      <a:pt x="17144" y="9980"/>
                      <a:pt x="16930" y="9863"/>
                    </a:cubicBezTo>
                    <a:cubicBezTo>
                      <a:pt x="14282" y="8311"/>
                      <a:pt x="11657" y="6759"/>
                      <a:pt x="9009" y="5207"/>
                    </a:cubicBezTo>
                    <a:cubicBezTo>
                      <a:pt x="6590" y="3792"/>
                      <a:pt x="4193" y="2376"/>
                      <a:pt x="1797" y="916"/>
                    </a:cubicBezTo>
                    <a:cubicBezTo>
                      <a:pt x="1431" y="687"/>
                      <a:pt x="1066" y="482"/>
                      <a:pt x="701" y="254"/>
                    </a:cubicBezTo>
                    <a:cubicBezTo>
                      <a:pt x="552" y="147"/>
                      <a:pt x="34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938"/>
        <p:cNvGrpSpPr/>
        <p:nvPr/>
      </p:nvGrpSpPr>
      <p:grpSpPr>
        <a:xfrm>
          <a:off x="0" y="0"/>
          <a:ext cx="0" cy="0"/>
          <a:chOff x="0" y="0"/>
          <a:chExt cx="0" cy="0"/>
        </a:xfrm>
      </p:grpSpPr>
      <p:sp>
        <p:nvSpPr>
          <p:cNvPr id="2939" name="Google Shape;2939;p51"/>
          <p:cNvSpPr txBox="1">
            <a:spLocks noGrp="1"/>
          </p:cNvSpPr>
          <p:nvPr>
            <p:ph type="title"/>
          </p:nvPr>
        </p:nvSpPr>
        <p:spPr>
          <a:xfrm>
            <a:off x="1284000" y="1057549"/>
            <a:ext cx="6576000" cy="171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98,300,000</a:t>
            </a:r>
            <a:endParaRPr/>
          </a:p>
        </p:txBody>
      </p:sp>
      <p:sp>
        <p:nvSpPr>
          <p:cNvPr id="2940" name="Google Shape;2940;p51"/>
          <p:cNvSpPr txBox="1">
            <a:spLocks noGrp="1"/>
          </p:cNvSpPr>
          <p:nvPr>
            <p:ph type="subTitle" idx="1"/>
          </p:nvPr>
        </p:nvSpPr>
        <p:spPr>
          <a:xfrm>
            <a:off x="1284000" y="2774099"/>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pic>
        <p:nvPicPr>
          <p:cNvPr id="2941" name="Google Shape;2941;p51"/>
          <p:cNvPicPr preferRelativeResize="0"/>
          <p:nvPr/>
        </p:nvPicPr>
        <p:blipFill>
          <a:blip r:embed="rId3">
            <a:alphaModFix/>
          </a:blip>
          <a:stretch>
            <a:fillRect/>
          </a:stretch>
        </p:blipFill>
        <p:spPr>
          <a:xfrm>
            <a:off x="2366800" y="4245460"/>
            <a:ext cx="746150" cy="717079"/>
          </a:xfrm>
          <a:prstGeom prst="rect">
            <a:avLst/>
          </a:prstGeom>
          <a:noFill/>
          <a:ln>
            <a:noFill/>
          </a:ln>
        </p:spPr>
      </p:pic>
      <p:pic>
        <p:nvPicPr>
          <p:cNvPr id="2942" name="Google Shape;2942;p51"/>
          <p:cNvPicPr preferRelativeResize="0"/>
          <p:nvPr/>
        </p:nvPicPr>
        <p:blipFill>
          <a:blip r:embed="rId4">
            <a:alphaModFix/>
          </a:blip>
          <a:stretch>
            <a:fillRect/>
          </a:stretch>
        </p:blipFill>
        <p:spPr>
          <a:xfrm>
            <a:off x="50563" y="2840241"/>
            <a:ext cx="943575" cy="1190534"/>
          </a:xfrm>
          <a:prstGeom prst="rect">
            <a:avLst/>
          </a:prstGeom>
          <a:noFill/>
          <a:ln>
            <a:noFill/>
          </a:ln>
        </p:spPr>
      </p:pic>
      <p:pic>
        <p:nvPicPr>
          <p:cNvPr id="2943" name="Google Shape;2943;p51"/>
          <p:cNvPicPr preferRelativeResize="0"/>
          <p:nvPr/>
        </p:nvPicPr>
        <p:blipFill>
          <a:blip r:embed="rId5">
            <a:alphaModFix/>
          </a:blip>
          <a:stretch>
            <a:fillRect/>
          </a:stretch>
        </p:blipFill>
        <p:spPr>
          <a:xfrm rot="-4500006">
            <a:off x="7999641" y="1455910"/>
            <a:ext cx="2295773" cy="1574359"/>
          </a:xfrm>
          <a:prstGeom prst="rect">
            <a:avLst/>
          </a:prstGeom>
          <a:noFill/>
          <a:ln>
            <a:noFill/>
          </a:ln>
        </p:spPr>
      </p:pic>
      <p:pic>
        <p:nvPicPr>
          <p:cNvPr id="2944" name="Google Shape;2944;p51"/>
          <p:cNvPicPr preferRelativeResize="0"/>
          <p:nvPr/>
        </p:nvPicPr>
        <p:blipFill rotWithShape="1">
          <a:blip r:embed="rId6">
            <a:alphaModFix/>
          </a:blip>
          <a:srcRect/>
          <a:stretch/>
        </p:blipFill>
        <p:spPr>
          <a:xfrm rot="-3996442">
            <a:off x="7672845" y="-587831"/>
            <a:ext cx="2018199" cy="1439926"/>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948"/>
        <p:cNvGrpSpPr/>
        <p:nvPr/>
      </p:nvGrpSpPr>
      <p:grpSpPr>
        <a:xfrm>
          <a:off x="0" y="0"/>
          <a:ext cx="0" cy="0"/>
          <a:chOff x="0" y="0"/>
          <a:chExt cx="0" cy="0"/>
        </a:xfrm>
      </p:grpSpPr>
      <p:sp>
        <p:nvSpPr>
          <p:cNvPr id="2949" name="Google Shape;2949;p52"/>
          <p:cNvSpPr txBox="1">
            <a:spLocks noGrp="1"/>
          </p:cNvSpPr>
          <p:nvPr>
            <p:ph type="subTitle" idx="1"/>
          </p:nvPr>
        </p:nvSpPr>
        <p:spPr>
          <a:xfrm>
            <a:off x="2223600" y="1327277"/>
            <a:ext cx="4696800" cy="59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2950" name="Google Shape;2950;p52"/>
          <p:cNvSpPr txBox="1">
            <a:spLocks noGrp="1"/>
          </p:cNvSpPr>
          <p:nvPr>
            <p:ph type="title"/>
          </p:nvPr>
        </p:nvSpPr>
        <p:spPr>
          <a:xfrm>
            <a:off x="2223600" y="638357"/>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951" name="Google Shape;2951;p52"/>
          <p:cNvSpPr txBox="1">
            <a:spLocks noGrp="1"/>
          </p:cNvSpPr>
          <p:nvPr>
            <p:ph type="title" idx="2"/>
          </p:nvPr>
        </p:nvSpPr>
        <p:spPr>
          <a:xfrm>
            <a:off x="2223600" y="1990612"/>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2952" name="Google Shape;2952;p52"/>
          <p:cNvSpPr txBox="1">
            <a:spLocks noGrp="1"/>
          </p:cNvSpPr>
          <p:nvPr>
            <p:ph type="subTitle" idx="3"/>
          </p:nvPr>
        </p:nvSpPr>
        <p:spPr>
          <a:xfrm>
            <a:off x="2223600" y="2679533"/>
            <a:ext cx="4696800" cy="59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2953" name="Google Shape;2953;p52"/>
          <p:cNvSpPr txBox="1">
            <a:spLocks noGrp="1"/>
          </p:cNvSpPr>
          <p:nvPr>
            <p:ph type="title" idx="4"/>
          </p:nvPr>
        </p:nvSpPr>
        <p:spPr>
          <a:xfrm>
            <a:off x="2223600" y="3342868"/>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954" name="Google Shape;2954;p52"/>
          <p:cNvSpPr txBox="1">
            <a:spLocks noGrp="1"/>
          </p:cNvSpPr>
          <p:nvPr>
            <p:ph type="subTitle" idx="5"/>
          </p:nvPr>
        </p:nvSpPr>
        <p:spPr>
          <a:xfrm>
            <a:off x="2223600" y="4031789"/>
            <a:ext cx="4696800" cy="59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2955" name="Google Shape;2955;p52"/>
          <p:cNvGrpSpPr/>
          <p:nvPr/>
        </p:nvGrpSpPr>
        <p:grpSpPr>
          <a:xfrm rot="-597311">
            <a:off x="308398" y="373676"/>
            <a:ext cx="1420524" cy="1161246"/>
            <a:chOff x="4048800" y="3400025"/>
            <a:chExt cx="974125" cy="796325"/>
          </a:xfrm>
        </p:grpSpPr>
        <p:sp>
          <p:nvSpPr>
            <p:cNvPr id="2956" name="Google Shape;2956;p52"/>
            <p:cNvSpPr/>
            <p:nvPr/>
          </p:nvSpPr>
          <p:spPr>
            <a:xfrm>
              <a:off x="4979200" y="3970425"/>
              <a:ext cx="26575" cy="36275"/>
            </a:xfrm>
            <a:custGeom>
              <a:avLst/>
              <a:gdLst/>
              <a:ahLst/>
              <a:cxnLst/>
              <a:rect l="l" t="t" r="r" b="b"/>
              <a:pathLst>
                <a:path w="1063" h="1451" extrusionOk="0">
                  <a:moveTo>
                    <a:pt x="924" y="1067"/>
                  </a:moveTo>
                  <a:cubicBezTo>
                    <a:pt x="925" y="1070"/>
                    <a:pt x="925" y="1073"/>
                    <a:pt x="925" y="1076"/>
                  </a:cubicBezTo>
                  <a:cubicBezTo>
                    <a:pt x="938" y="1076"/>
                    <a:pt x="930" y="1070"/>
                    <a:pt x="924" y="1067"/>
                  </a:cubicBezTo>
                  <a:close/>
                  <a:moveTo>
                    <a:pt x="71" y="1"/>
                  </a:moveTo>
                  <a:cubicBezTo>
                    <a:pt x="34" y="1"/>
                    <a:pt x="0" y="23"/>
                    <a:pt x="12" y="72"/>
                  </a:cubicBezTo>
                  <a:cubicBezTo>
                    <a:pt x="12" y="132"/>
                    <a:pt x="30" y="193"/>
                    <a:pt x="34" y="253"/>
                  </a:cubicBezTo>
                  <a:lnTo>
                    <a:pt x="34" y="253"/>
                  </a:lnTo>
                  <a:cubicBezTo>
                    <a:pt x="22" y="277"/>
                    <a:pt x="12" y="302"/>
                    <a:pt x="12" y="346"/>
                  </a:cubicBezTo>
                  <a:cubicBezTo>
                    <a:pt x="12" y="369"/>
                    <a:pt x="35" y="392"/>
                    <a:pt x="35" y="437"/>
                  </a:cubicBezTo>
                  <a:cubicBezTo>
                    <a:pt x="35" y="483"/>
                    <a:pt x="58" y="551"/>
                    <a:pt x="81" y="597"/>
                  </a:cubicBezTo>
                  <a:cubicBezTo>
                    <a:pt x="127" y="711"/>
                    <a:pt x="195" y="825"/>
                    <a:pt x="264" y="917"/>
                  </a:cubicBezTo>
                  <a:cubicBezTo>
                    <a:pt x="332" y="1031"/>
                    <a:pt x="401" y="1122"/>
                    <a:pt x="492" y="1213"/>
                  </a:cubicBezTo>
                  <a:cubicBezTo>
                    <a:pt x="537" y="1259"/>
                    <a:pt x="583" y="1305"/>
                    <a:pt x="652" y="1350"/>
                  </a:cubicBezTo>
                  <a:cubicBezTo>
                    <a:pt x="697" y="1373"/>
                    <a:pt x="743" y="1442"/>
                    <a:pt x="811" y="1442"/>
                  </a:cubicBezTo>
                  <a:cubicBezTo>
                    <a:pt x="834" y="1447"/>
                    <a:pt x="856" y="1450"/>
                    <a:pt x="876" y="1450"/>
                  </a:cubicBezTo>
                  <a:cubicBezTo>
                    <a:pt x="935" y="1450"/>
                    <a:pt x="983" y="1425"/>
                    <a:pt x="1017" y="1373"/>
                  </a:cubicBezTo>
                  <a:cubicBezTo>
                    <a:pt x="1062" y="1328"/>
                    <a:pt x="1062" y="1236"/>
                    <a:pt x="1040" y="1168"/>
                  </a:cubicBezTo>
                  <a:cubicBezTo>
                    <a:pt x="994" y="1122"/>
                    <a:pt x="971" y="1099"/>
                    <a:pt x="925" y="1076"/>
                  </a:cubicBezTo>
                  <a:cubicBezTo>
                    <a:pt x="918" y="1069"/>
                    <a:pt x="918" y="1066"/>
                    <a:pt x="920" y="1066"/>
                  </a:cubicBezTo>
                  <a:cubicBezTo>
                    <a:pt x="921" y="1066"/>
                    <a:pt x="923" y="1067"/>
                    <a:pt x="924" y="1067"/>
                  </a:cubicBezTo>
                  <a:lnTo>
                    <a:pt x="924" y="1067"/>
                  </a:lnTo>
                  <a:cubicBezTo>
                    <a:pt x="919" y="1053"/>
                    <a:pt x="903" y="1050"/>
                    <a:pt x="903" y="1031"/>
                  </a:cubicBezTo>
                  <a:cubicBezTo>
                    <a:pt x="857" y="1008"/>
                    <a:pt x="811" y="985"/>
                    <a:pt x="766" y="940"/>
                  </a:cubicBezTo>
                  <a:cubicBezTo>
                    <a:pt x="697" y="871"/>
                    <a:pt x="629" y="780"/>
                    <a:pt x="560" y="711"/>
                  </a:cubicBezTo>
                  <a:cubicBezTo>
                    <a:pt x="537" y="688"/>
                    <a:pt x="537" y="688"/>
                    <a:pt x="537" y="688"/>
                  </a:cubicBezTo>
                  <a:cubicBezTo>
                    <a:pt x="526" y="677"/>
                    <a:pt x="526" y="677"/>
                    <a:pt x="526" y="677"/>
                  </a:cubicBezTo>
                  <a:cubicBezTo>
                    <a:pt x="526" y="677"/>
                    <a:pt x="526" y="677"/>
                    <a:pt x="515" y="666"/>
                  </a:cubicBezTo>
                  <a:cubicBezTo>
                    <a:pt x="515" y="643"/>
                    <a:pt x="492" y="620"/>
                    <a:pt x="469" y="597"/>
                  </a:cubicBezTo>
                  <a:cubicBezTo>
                    <a:pt x="446" y="551"/>
                    <a:pt x="401" y="529"/>
                    <a:pt x="378" y="483"/>
                  </a:cubicBezTo>
                  <a:cubicBezTo>
                    <a:pt x="335" y="376"/>
                    <a:pt x="292" y="248"/>
                    <a:pt x="192" y="195"/>
                  </a:cubicBezTo>
                  <a:lnTo>
                    <a:pt x="192" y="195"/>
                  </a:lnTo>
                  <a:cubicBezTo>
                    <a:pt x="171" y="153"/>
                    <a:pt x="167" y="101"/>
                    <a:pt x="149" y="49"/>
                  </a:cubicBezTo>
                  <a:cubicBezTo>
                    <a:pt x="139" y="18"/>
                    <a:pt x="104"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7" name="Google Shape;2957;p52"/>
            <p:cNvGrpSpPr/>
            <p:nvPr/>
          </p:nvGrpSpPr>
          <p:grpSpPr>
            <a:xfrm>
              <a:off x="4048800" y="3400025"/>
              <a:ext cx="974125" cy="796325"/>
              <a:chOff x="4048800" y="3400025"/>
              <a:chExt cx="974125" cy="796325"/>
            </a:xfrm>
          </p:grpSpPr>
          <p:sp>
            <p:nvSpPr>
              <p:cNvPr id="2958" name="Google Shape;2958;p52"/>
              <p:cNvSpPr/>
              <p:nvPr/>
            </p:nvSpPr>
            <p:spPr>
              <a:xfrm>
                <a:off x="4132100" y="3400025"/>
                <a:ext cx="12600" cy="796325"/>
              </a:xfrm>
              <a:custGeom>
                <a:avLst/>
                <a:gdLst/>
                <a:ahLst/>
                <a:cxnLst/>
                <a:rect l="l" t="t" r="r" b="b"/>
                <a:pathLst>
                  <a:path w="504" h="31853" extrusionOk="0">
                    <a:moveTo>
                      <a:pt x="115" y="0"/>
                    </a:moveTo>
                    <a:cubicBezTo>
                      <a:pt x="69" y="0"/>
                      <a:pt x="24" y="29"/>
                      <a:pt x="24" y="86"/>
                    </a:cubicBezTo>
                    <a:cubicBezTo>
                      <a:pt x="24" y="4194"/>
                      <a:pt x="1" y="8303"/>
                      <a:pt x="24" y="12434"/>
                    </a:cubicBezTo>
                    <a:cubicBezTo>
                      <a:pt x="24" y="16543"/>
                      <a:pt x="47" y="20651"/>
                      <a:pt x="69" y="24760"/>
                    </a:cubicBezTo>
                    <a:cubicBezTo>
                      <a:pt x="92" y="27065"/>
                      <a:pt x="47" y="29393"/>
                      <a:pt x="138" y="31699"/>
                    </a:cubicBezTo>
                    <a:cubicBezTo>
                      <a:pt x="138" y="31801"/>
                      <a:pt x="218" y="31853"/>
                      <a:pt x="298" y="31853"/>
                    </a:cubicBezTo>
                    <a:cubicBezTo>
                      <a:pt x="378" y="31853"/>
                      <a:pt x="457" y="31801"/>
                      <a:pt x="457" y="31699"/>
                    </a:cubicBezTo>
                    <a:cubicBezTo>
                      <a:pt x="503" y="29644"/>
                      <a:pt x="457" y="27567"/>
                      <a:pt x="435" y="25513"/>
                    </a:cubicBezTo>
                    <a:cubicBezTo>
                      <a:pt x="435" y="23459"/>
                      <a:pt x="412" y="21405"/>
                      <a:pt x="389" y="19350"/>
                    </a:cubicBezTo>
                    <a:cubicBezTo>
                      <a:pt x="366" y="15242"/>
                      <a:pt x="343" y="11133"/>
                      <a:pt x="298" y="7025"/>
                    </a:cubicBezTo>
                    <a:cubicBezTo>
                      <a:pt x="252" y="4696"/>
                      <a:pt x="229" y="2391"/>
                      <a:pt x="206" y="86"/>
                    </a:cubicBezTo>
                    <a:cubicBezTo>
                      <a:pt x="206" y="29"/>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2"/>
              <p:cNvSpPr/>
              <p:nvPr/>
            </p:nvSpPr>
            <p:spPr>
              <a:xfrm>
                <a:off x="4048800" y="3793800"/>
                <a:ext cx="808050" cy="15900"/>
              </a:xfrm>
              <a:custGeom>
                <a:avLst/>
                <a:gdLst/>
                <a:ahLst/>
                <a:cxnLst/>
                <a:rect l="l" t="t" r="r" b="b"/>
                <a:pathLst>
                  <a:path w="32322" h="636" extrusionOk="0">
                    <a:moveTo>
                      <a:pt x="4269" y="1"/>
                    </a:moveTo>
                    <a:cubicBezTo>
                      <a:pt x="2892" y="1"/>
                      <a:pt x="1515" y="12"/>
                      <a:pt x="137" y="38"/>
                    </a:cubicBezTo>
                    <a:cubicBezTo>
                      <a:pt x="0" y="38"/>
                      <a:pt x="0" y="267"/>
                      <a:pt x="137" y="267"/>
                    </a:cubicBezTo>
                    <a:cubicBezTo>
                      <a:pt x="4314" y="267"/>
                      <a:pt x="8491" y="358"/>
                      <a:pt x="12668" y="472"/>
                    </a:cubicBezTo>
                    <a:cubicBezTo>
                      <a:pt x="16445" y="554"/>
                      <a:pt x="20204" y="636"/>
                      <a:pt x="23977" y="636"/>
                    </a:cubicBezTo>
                    <a:cubicBezTo>
                      <a:pt x="24422" y="636"/>
                      <a:pt x="24868" y="634"/>
                      <a:pt x="25314" y="632"/>
                    </a:cubicBezTo>
                    <a:cubicBezTo>
                      <a:pt x="26455" y="632"/>
                      <a:pt x="27619" y="609"/>
                      <a:pt x="28783" y="586"/>
                    </a:cubicBezTo>
                    <a:cubicBezTo>
                      <a:pt x="29377" y="563"/>
                      <a:pt x="29970" y="541"/>
                      <a:pt x="30563" y="518"/>
                    </a:cubicBezTo>
                    <a:cubicBezTo>
                      <a:pt x="31134" y="495"/>
                      <a:pt x="31705" y="472"/>
                      <a:pt x="32253" y="335"/>
                    </a:cubicBezTo>
                    <a:cubicBezTo>
                      <a:pt x="32321" y="312"/>
                      <a:pt x="32321" y="198"/>
                      <a:pt x="32253" y="198"/>
                    </a:cubicBezTo>
                    <a:cubicBezTo>
                      <a:pt x="31901" y="141"/>
                      <a:pt x="31544" y="122"/>
                      <a:pt x="31184" y="122"/>
                    </a:cubicBezTo>
                    <a:cubicBezTo>
                      <a:pt x="30539" y="122"/>
                      <a:pt x="29884" y="184"/>
                      <a:pt x="29240" y="198"/>
                    </a:cubicBezTo>
                    <a:cubicBezTo>
                      <a:pt x="28190" y="244"/>
                      <a:pt x="27140" y="267"/>
                      <a:pt x="26090" y="267"/>
                    </a:cubicBezTo>
                    <a:cubicBezTo>
                      <a:pt x="25040" y="278"/>
                      <a:pt x="23996" y="284"/>
                      <a:pt x="22951" y="284"/>
                    </a:cubicBezTo>
                    <a:cubicBezTo>
                      <a:pt x="21907" y="284"/>
                      <a:pt x="20863" y="278"/>
                      <a:pt x="19813" y="267"/>
                    </a:cubicBezTo>
                    <a:cubicBezTo>
                      <a:pt x="15590" y="198"/>
                      <a:pt x="11390" y="61"/>
                      <a:pt x="7190" y="16"/>
                    </a:cubicBezTo>
                    <a:cubicBezTo>
                      <a:pt x="6217" y="6"/>
                      <a:pt x="5243" y="1"/>
                      <a:pt x="42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2"/>
              <p:cNvSpPr/>
              <p:nvPr/>
            </p:nvSpPr>
            <p:spPr>
              <a:xfrm>
                <a:off x="4049950" y="3981350"/>
                <a:ext cx="864525" cy="36550"/>
              </a:xfrm>
              <a:custGeom>
                <a:avLst/>
                <a:gdLst/>
                <a:ahLst/>
                <a:cxnLst/>
                <a:rect l="l" t="t" r="r" b="b"/>
                <a:pathLst>
                  <a:path w="34581" h="1462" extrusionOk="0">
                    <a:moveTo>
                      <a:pt x="33165" y="0"/>
                    </a:moveTo>
                    <a:cubicBezTo>
                      <a:pt x="33051" y="23"/>
                      <a:pt x="33051" y="206"/>
                      <a:pt x="33165" y="206"/>
                    </a:cubicBezTo>
                    <a:cubicBezTo>
                      <a:pt x="33393" y="206"/>
                      <a:pt x="33667" y="548"/>
                      <a:pt x="33827" y="685"/>
                    </a:cubicBezTo>
                    <a:cubicBezTo>
                      <a:pt x="33846" y="701"/>
                      <a:pt x="33865" y="717"/>
                      <a:pt x="33884" y="734"/>
                    </a:cubicBezTo>
                    <a:lnTo>
                      <a:pt x="33884" y="734"/>
                    </a:lnTo>
                    <a:cubicBezTo>
                      <a:pt x="29603" y="943"/>
                      <a:pt x="25301" y="1028"/>
                      <a:pt x="20999" y="1050"/>
                    </a:cubicBezTo>
                    <a:cubicBezTo>
                      <a:pt x="16548" y="1073"/>
                      <a:pt x="12075" y="1073"/>
                      <a:pt x="7624" y="1119"/>
                    </a:cubicBezTo>
                    <a:cubicBezTo>
                      <a:pt x="5113" y="1142"/>
                      <a:pt x="2602" y="1164"/>
                      <a:pt x="114" y="1301"/>
                    </a:cubicBezTo>
                    <a:cubicBezTo>
                      <a:pt x="0" y="1301"/>
                      <a:pt x="0" y="1461"/>
                      <a:pt x="114" y="1461"/>
                    </a:cubicBezTo>
                    <a:cubicBezTo>
                      <a:pt x="2328" y="1461"/>
                      <a:pt x="4565" y="1438"/>
                      <a:pt x="6779" y="1438"/>
                    </a:cubicBezTo>
                    <a:lnTo>
                      <a:pt x="13513" y="1438"/>
                    </a:lnTo>
                    <a:cubicBezTo>
                      <a:pt x="17964" y="1416"/>
                      <a:pt x="22437" y="1393"/>
                      <a:pt x="26888" y="1279"/>
                    </a:cubicBezTo>
                    <a:cubicBezTo>
                      <a:pt x="29399" y="1233"/>
                      <a:pt x="31887" y="1142"/>
                      <a:pt x="34398" y="982"/>
                    </a:cubicBezTo>
                    <a:cubicBezTo>
                      <a:pt x="34580" y="982"/>
                      <a:pt x="34580" y="708"/>
                      <a:pt x="34398" y="708"/>
                    </a:cubicBezTo>
                    <a:cubicBezTo>
                      <a:pt x="34170" y="708"/>
                      <a:pt x="33941" y="411"/>
                      <a:pt x="33759" y="297"/>
                    </a:cubicBezTo>
                    <a:cubicBezTo>
                      <a:pt x="33599" y="160"/>
                      <a:pt x="33393" y="0"/>
                      <a:pt x="33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2"/>
              <p:cNvSpPr/>
              <p:nvPr/>
            </p:nvSpPr>
            <p:spPr>
              <a:xfrm>
                <a:off x="4182900" y="3425100"/>
                <a:ext cx="39975" cy="83325"/>
              </a:xfrm>
              <a:custGeom>
                <a:avLst/>
                <a:gdLst/>
                <a:ahLst/>
                <a:cxnLst/>
                <a:rect l="l" t="t" r="r" b="b"/>
                <a:pathLst>
                  <a:path w="1599" h="3333" extrusionOk="0">
                    <a:moveTo>
                      <a:pt x="188" y="0"/>
                    </a:moveTo>
                    <a:cubicBezTo>
                      <a:pt x="161" y="0"/>
                      <a:pt x="137" y="13"/>
                      <a:pt x="137" y="41"/>
                    </a:cubicBezTo>
                    <a:cubicBezTo>
                      <a:pt x="0" y="863"/>
                      <a:pt x="46" y="1708"/>
                      <a:pt x="251" y="2507"/>
                    </a:cubicBezTo>
                    <a:cubicBezTo>
                      <a:pt x="265" y="2562"/>
                      <a:pt x="313" y="2592"/>
                      <a:pt x="358" y="2592"/>
                    </a:cubicBezTo>
                    <a:cubicBezTo>
                      <a:pt x="387" y="2592"/>
                      <a:pt x="416" y="2579"/>
                      <a:pt x="434" y="2552"/>
                    </a:cubicBezTo>
                    <a:cubicBezTo>
                      <a:pt x="804" y="2216"/>
                      <a:pt x="1050" y="1755"/>
                      <a:pt x="1154" y="1262"/>
                    </a:cubicBezTo>
                    <a:lnTo>
                      <a:pt x="1154" y="1262"/>
                    </a:lnTo>
                    <a:cubicBezTo>
                      <a:pt x="1234" y="1508"/>
                      <a:pt x="1288" y="1760"/>
                      <a:pt x="1301" y="2004"/>
                    </a:cubicBezTo>
                    <a:cubicBezTo>
                      <a:pt x="1324" y="2210"/>
                      <a:pt x="1324" y="2415"/>
                      <a:pt x="1324" y="2621"/>
                    </a:cubicBezTo>
                    <a:cubicBezTo>
                      <a:pt x="1301" y="2826"/>
                      <a:pt x="1256" y="3031"/>
                      <a:pt x="1256" y="3237"/>
                    </a:cubicBezTo>
                    <a:cubicBezTo>
                      <a:pt x="1256" y="3293"/>
                      <a:pt x="1308" y="3332"/>
                      <a:pt x="1359" y="3332"/>
                    </a:cubicBezTo>
                    <a:cubicBezTo>
                      <a:pt x="1390" y="3332"/>
                      <a:pt x="1421" y="3317"/>
                      <a:pt x="1438" y="3283"/>
                    </a:cubicBezTo>
                    <a:cubicBezTo>
                      <a:pt x="1530" y="3100"/>
                      <a:pt x="1552" y="2849"/>
                      <a:pt x="1575" y="2643"/>
                    </a:cubicBezTo>
                    <a:cubicBezTo>
                      <a:pt x="1598" y="2415"/>
                      <a:pt x="1598" y="2187"/>
                      <a:pt x="1575" y="1959"/>
                    </a:cubicBezTo>
                    <a:cubicBezTo>
                      <a:pt x="1507" y="1502"/>
                      <a:pt x="1393" y="1069"/>
                      <a:pt x="1187" y="658"/>
                    </a:cubicBezTo>
                    <a:cubicBezTo>
                      <a:pt x="1161" y="613"/>
                      <a:pt x="1117" y="593"/>
                      <a:pt x="1073" y="593"/>
                    </a:cubicBezTo>
                    <a:cubicBezTo>
                      <a:pt x="1004" y="593"/>
                      <a:pt x="936" y="643"/>
                      <a:pt x="936" y="726"/>
                    </a:cubicBezTo>
                    <a:cubicBezTo>
                      <a:pt x="956" y="1274"/>
                      <a:pt x="778" y="1803"/>
                      <a:pt x="418" y="2235"/>
                    </a:cubicBezTo>
                    <a:lnTo>
                      <a:pt x="418" y="2235"/>
                    </a:lnTo>
                    <a:cubicBezTo>
                      <a:pt x="218" y="1523"/>
                      <a:pt x="168" y="794"/>
                      <a:pt x="251" y="64"/>
                    </a:cubicBezTo>
                    <a:cubicBezTo>
                      <a:pt x="265" y="24"/>
                      <a:pt x="224" y="0"/>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2"/>
              <p:cNvSpPr/>
              <p:nvPr/>
            </p:nvSpPr>
            <p:spPr>
              <a:xfrm>
                <a:off x="4081900" y="4048550"/>
                <a:ext cx="25700" cy="43950"/>
              </a:xfrm>
              <a:custGeom>
                <a:avLst/>
                <a:gdLst/>
                <a:ahLst/>
                <a:cxnLst/>
                <a:rect l="l" t="t" r="r" b="b"/>
                <a:pathLst>
                  <a:path w="1028" h="1758" extrusionOk="0">
                    <a:moveTo>
                      <a:pt x="665" y="0"/>
                    </a:moveTo>
                    <a:cubicBezTo>
                      <a:pt x="513" y="0"/>
                      <a:pt x="366" y="51"/>
                      <a:pt x="251" y="166"/>
                    </a:cubicBezTo>
                    <a:cubicBezTo>
                      <a:pt x="114" y="280"/>
                      <a:pt x="23" y="439"/>
                      <a:pt x="0" y="622"/>
                    </a:cubicBezTo>
                    <a:cubicBezTo>
                      <a:pt x="0" y="659"/>
                      <a:pt x="46" y="682"/>
                      <a:pt x="89" y="682"/>
                    </a:cubicBezTo>
                    <a:cubicBezTo>
                      <a:pt x="126" y="682"/>
                      <a:pt x="160" y="664"/>
                      <a:pt x="160" y="622"/>
                    </a:cubicBezTo>
                    <a:cubicBezTo>
                      <a:pt x="199" y="427"/>
                      <a:pt x="388" y="265"/>
                      <a:pt x="585" y="265"/>
                    </a:cubicBezTo>
                    <a:cubicBezTo>
                      <a:pt x="597" y="265"/>
                      <a:pt x="609" y="266"/>
                      <a:pt x="621" y="267"/>
                    </a:cubicBezTo>
                    <a:lnTo>
                      <a:pt x="621" y="267"/>
                    </a:lnTo>
                    <a:cubicBezTo>
                      <a:pt x="668" y="462"/>
                      <a:pt x="682" y="659"/>
                      <a:pt x="662" y="873"/>
                    </a:cubicBezTo>
                    <a:cubicBezTo>
                      <a:pt x="646" y="1040"/>
                      <a:pt x="593" y="1206"/>
                      <a:pt x="521" y="1364"/>
                    </a:cubicBezTo>
                    <a:lnTo>
                      <a:pt x="521" y="1364"/>
                    </a:lnTo>
                    <a:cubicBezTo>
                      <a:pt x="362" y="1180"/>
                      <a:pt x="317" y="897"/>
                      <a:pt x="411" y="690"/>
                    </a:cubicBezTo>
                    <a:cubicBezTo>
                      <a:pt x="460" y="609"/>
                      <a:pt x="392" y="539"/>
                      <a:pt x="325" y="539"/>
                    </a:cubicBezTo>
                    <a:cubicBezTo>
                      <a:pt x="298" y="539"/>
                      <a:pt x="271" y="550"/>
                      <a:pt x="251" y="576"/>
                    </a:cubicBezTo>
                    <a:cubicBezTo>
                      <a:pt x="69" y="942"/>
                      <a:pt x="137" y="1444"/>
                      <a:pt x="457" y="1718"/>
                    </a:cubicBezTo>
                    <a:cubicBezTo>
                      <a:pt x="484" y="1745"/>
                      <a:pt x="514" y="1757"/>
                      <a:pt x="546" y="1757"/>
                    </a:cubicBezTo>
                    <a:cubicBezTo>
                      <a:pt x="594" y="1757"/>
                      <a:pt x="644" y="1727"/>
                      <a:pt x="685" y="1672"/>
                    </a:cubicBezTo>
                    <a:cubicBezTo>
                      <a:pt x="982" y="1238"/>
                      <a:pt x="1027" y="599"/>
                      <a:pt x="845" y="97"/>
                    </a:cubicBezTo>
                    <a:cubicBezTo>
                      <a:pt x="845" y="74"/>
                      <a:pt x="799" y="29"/>
                      <a:pt x="754" y="6"/>
                    </a:cubicBezTo>
                    <a:cubicBezTo>
                      <a:pt x="724" y="2"/>
                      <a:pt x="694" y="0"/>
                      <a:pt x="6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2"/>
              <p:cNvSpPr/>
              <p:nvPr/>
            </p:nvSpPr>
            <p:spPr>
              <a:xfrm>
                <a:off x="4244525" y="3983150"/>
                <a:ext cx="16475" cy="46300"/>
              </a:xfrm>
              <a:custGeom>
                <a:avLst/>
                <a:gdLst/>
                <a:ahLst/>
                <a:cxnLst/>
                <a:rect l="l" t="t" r="r" b="b"/>
                <a:pathLst>
                  <a:path w="659" h="1852" extrusionOk="0">
                    <a:moveTo>
                      <a:pt x="211" y="1"/>
                    </a:moveTo>
                    <a:cubicBezTo>
                      <a:pt x="200" y="1"/>
                      <a:pt x="190" y="6"/>
                      <a:pt x="183" y="20"/>
                    </a:cubicBezTo>
                    <a:cubicBezTo>
                      <a:pt x="46" y="316"/>
                      <a:pt x="0" y="659"/>
                      <a:pt x="46" y="1001"/>
                    </a:cubicBezTo>
                    <a:cubicBezTo>
                      <a:pt x="69" y="1161"/>
                      <a:pt x="115" y="1321"/>
                      <a:pt x="206" y="1480"/>
                    </a:cubicBezTo>
                    <a:cubicBezTo>
                      <a:pt x="229" y="1549"/>
                      <a:pt x="274" y="1640"/>
                      <a:pt x="343" y="1709"/>
                    </a:cubicBezTo>
                    <a:cubicBezTo>
                      <a:pt x="389" y="1754"/>
                      <a:pt x="480" y="1800"/>
                      <a:pt x="548" y="1846"/>
                    </a:cubicBezTo>
                    <a:cubicBezTo>
                      <a:pt x="556" y="1850"/>
                      <a:pt x="565" y="1852"/>
                      <a:pt x="574" y="1852"/>
                    </a:cubicBezTo>
                    <a:cubicBezTo>
                      <a:pt x="615" y="1852"/>
                      <a:pt x="658" y="1811"/>
                      <a:pt x="640" y="1754"/>
                    </a:cubicBezTo>
                    <a:cubicBezTo>
                      <a:pt x="594" y="1686"/>
                      <a:pt x="571" y="1640"/>
                      <a:pt x="548" y="1572"/>
                    </a:cubicBezTo>
                    <a:cubicBezTo>
                      <a:pt x="525" y="1503"/>
                      <a:pt x="457" y="1435"/>
                      <a:pt x="411" y="1366"/>
                    </a:cubicBezTo>
                    <a:cubicBezTo>
                      <a:pt x="343" y="1229"/>
                      <a:pt x="297" y="1092"/>
                      <a:pt x="252" y="955"/>
                    </a:cubicBezTo>
                    <a:cubicBezTo>
                      <a:pt x="206" y="819"/>
                      <a:pt x="183" y="682"/>
                      <a:pt x="183" y="522"/>
                    </a:cubicBezTo>
                    <a:cubicBezTo>
                      <a:pt x="183" y="362"/>
                      <a:pt x="206" y="202"/>
                      <a:pt x="252" y="65"/>
                    </a:cubicBezTo>
                    <a:cubicBezTo>
                      <a:pt x="268" y="33"/>
                      <a:pt x="238" y="1"/>
                      <a:pt x="2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2"/>
              <p:cNvSpPr/>
              <p:nvPr/>
            </p:nvSpPr>
            <p:spPr>
              <a:xfrm>
                <a:off x="4311300" y="3981200"/>
                <a:ext cx="14125" cy="43000"/>
              </a:xfrm>
              <a:custGeom>
                <a:avLst/>
                <a:gdLst/>
                <a:ahLst/>
                <a:cxnLst/>
                <a:rect l="l" t="t" r="r" b="b"/>
                <a:pathLst>
                  <a:path w="565" h="1720" extrusionOk="0">
                    <a:moveTo>
                      <a:pt x="177" y="0"/>
                    </a:moveTo>
                    <a:cubicBezTo>
                      <a:pt x="130" y="0"/>
                      <a:pt x="86" y="23"/>
                      <a:pt x="69" y="75"/>
                    </a:cubicBezTo>
                    <a:cubicBezTo>
                      <a:pt x="23" y="349"/>
                      <a:pt x="0" y="623"/>
                      <a:pt x="46" y="897"/>
                    </a:cubicBezTo>
                    <a:cubicBezTo>
                      <a:pt x="46" y="1011"/>
                      <a:pt x="91" y="1148"/>
                      <a:pt x="114" y="1285"/>
                    </a:cubicBezTo>
                    <a:cubicBezTo>
                      <a:pt x="160" y="1399"/>
                      <a:pt x="205" y="1581"/>
                      <a:pt x="297" y="1673"/>
                    </a:cubicBezTo>
                    <a:cubicBezTo>
                      <a:pt x="330" y="1705"/>
                      <a:pt x="366" y="1719"/>
                      <a:pt x="401" y="1719"/>
                    </a:cubicBezTo>
                    <a:cubicBezTo>
                      <a:pt x="488" y="1719"/>
                      <a:pt x="564" y="1633"/>
                      <a:pt x="548" y="1536"/>
                    </a:cubicBezTo>
                    <a:cubicBezTo>
                      <a:pt x="525" y="1422"/>
                      <a:pt x="434" y="1307"/>
                      <a:pt x="411" y="1193"/>
                    </a:cubicBezTo>
                    <a:cubicBezTo>
                      <a:pt x="365" y="1079"/>
                      <a:pt x="320" y="965"/>
                      <a:pt x="320" y="851"/>
                    </a:cubicBezTo>
                    <a:cubicBezTo>
                      <a:pt x="274" y="623"/>
                      <a:pt x="274" y="372"/>
                      <a:pt x="320" y="143"/>
                    </a:cubicBezTo>
                    <a:cubicBezTo>
                      <a:pt x="334" y="59"/>
                      <a:pt x="252" y="0"/>
                      <a:pt x="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2"/>
              <p:cNvSpPr/>
              <p:nvPr/>
            </p:nvSpPr>
            <p:spPr>
              <a:xfrm>
                <a:off x="4408875" y="3975475"/>
                <a:ext cx="13150" cy="55775"/>
              </a:xfrm>
              <a:custGeom>
                <a:avLst/>
                <a:gdLst/>
                <a:ahLst/>
                <a:cxnLst/>
                <a:rect l="l" t="t" r="r" b="b"/>
                <a:pathLst>
                  <a:path w="526" h="2231" extrusionOk="0">
                    <a:moveTo>
                      <a:pt x="245" y="1"/>
                    </a:moveTo>
                    <a:cubicBezTo>
                      <a:pt x="199" y="1"/>
                      <a:pt x="155" y="23"/>
                      <a:pt x="137" y="76"/>
                    </a:cubicBezTo>
                    <a:cubicBezTo>
                      <a:pt x="46" y="441"/>
                      <a:pt x="0" y="806"/>
                      <a:pt x="23" y="1171"/>
                    </a:cubicBezTo>
                    <a:cubicBezTo>
                      <a:pt x="23" y="1354"/>
                      <a:pt x="46" y="1536"/>
                      <a:pt x="69" y="1719"/>
                    </a:cubicBezTo>
                    <a:cubicBezTo>
                      <a:pt x="91" y="1810"/>
                      <a:pt x="114" y="1879"/>
                      <a:pt x="137" y="1970"/>
                    </a:cubicBezTo>
                    <a:cubicBezTo>
                      <a:pt x="160" y="2061"/>
                      <a:pt x="183" y="2176"/>
                      <a:pt x="274" y="2221"/>
                    </a:cubicBezTo>
                    <a:cubicBezTo>
                      <a:pt x="292" y="2227"/>
                      <a:pt x="312" y="2230"/>
                      <a:pt x="332" y="2230"/>
                    </a:cubicBezTo>
                    <a:cubicBezTo>
                      <a:pt x="387" y="2230"/>
                      <a:pt x="440" y="2209"/>
                      <a:pt x="457" y="2176"/>
                    </a:cubicBezTo>
                    <a:cubicBezTo>
                      <a:pt x="525" y="2016"/>
                      <a:pt x="434" y="1833"/>
                      <a:pt x="388" y="1673"/>
                    </a:cubicBezTo>
                    <a:cubicBezTo>
                      <a:pt x="343" y="1514"/>
                      <a:pt x="320" y="1354"/>
                      <a:pt x="320" y="1171"/>
                    </a:cubicBezTo>
                    <a:cubicBezTo>
                      <a:pt x="274" y="829"/>
                      <a:pt x="320" y="486"/>
                      <a:pt x="388" y="144"/>
                    </a:cubicBezTo>
                    <a:cubicBezTo>
                      <a:pt x="402" y="59"/>
                      <a:pt x="321"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2"/>
              <p:cNvSpPr/>
              <p:nvPr/>
            </p:nvSpPr>
            <p:spPr>
              <a:xfrm>
                <a:off x="4520700" y="3981750"/>
                <a:ext cx="9725" cy="35475"/>
              </a:xfrm>
              <a:custGeom>
                <a:avLst/>
                <a:gdLst/>
                <a:ahLst/>
                <a:cxnLst/>
                <a:rect l="l" t="t" r="r" b="b"/>
                <a:pathLst>
                  <a:path w="389" h="1419" extrusionOk="0">
                    <a:moveTo>
                      <a:pt x="110" y="1"/>
                    </a:moveTo>
                    <a:cubicBezTo>
                      <a:pt x="56" y="1"/>
                      <a:pt x="1" y="36"/>
                      <a:pt x="1" y="98"/>
                    </a:cubicBezTo>
                    <a:cubicBezTo>
                      <a:pt x="1" y="304"/>
                      <a:pt x="24" y="532"/>
                      <a:pt x="24" y="738"/>
                    </a:cubicBezTo>
                    <a:cubicBezTo>
                      <a:pt x="24" y="852"/>
                      <a:pt x="47" y="943"/>
                      <a:pt x="47" y="1057"/>
                    </a:cubicBezTo>
                    <a:cubicBezTo>
                      <a:pt x="47" y="1080"/>
                      <a:pt x="47" y="1126"/>
                      <a:pt x="69" y="1148"/>
                    </a:cubicBezTo>
                    <a:cubicBezTo>
                      <a:pt x="69" y="1194"/>
                      <a:pt x="92" y="1217"/>
                      <a:pt x="92" y="1240"/>
                    </a:cubicBezTo>
                    <a:cubicBezTo>
                      <a:pt x="138" y="1285"/>
                      <a:pt x="138" y="1331"/>
                      <a:pt x="184" y="1377"/>
                    </a:cubicBezTo>
                    <a:cubicBezTo>
                      <a:pt x="193" y="1405"/>
                      <a:pt x="215" y="1418"/>
                      <a:pt x="238" y="1418"/>
                    </a:cubicBezTo>
                    <a:cubicBezTo>
                      <a:pt x="271" y="1418"/>
                      <a:pt x="307" y="1394"/>
                      <a:pt x="320" y="1354"/>
                    </a:cubicBezTo>
                    <a:cubicBezTo>
                      <a:pt x="343" y="1308"/>
                      <a:pt x="343" y="1263"/>
                      <a:pt x="366" y="1194"/>
                    </a:cubicBezTo>
                    <a:cubicBezTo>
                      <a:pt x="389" y="1148"/>
                      <a:pt x="389" y="1080"/>
                      <a:pt x="366" y="1011"/>
                    </a:cubicBezTo>
                    <a:cubicBezTo>
                      <a:pt x="366" y="920"/>
                      <a:pt x="343" y="806"/>
                      <a:pt x="320" y="692"/>
                    </a:cubicBezTo>
                    <a:cubicBezTo>
                      <a:pt x="275" y="487"/>
                      <a:pt x="229" y="281"/>
                      <a:pt x="206" y="76"/>
                    </a:cubicBezTo>
                    <a:cubicBezTo>
                      <a:pt x="196" y="24"/>
                      <a:pt x="153"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2"/>
              <p:cNvSpPr/>
              <p:nvPr/>
            </p:nvSpPr>
            <p:spPr>
              <a:xfrm>
                <a:off x="4593750" y="3989425"/>
                <a:ext cx="13150" cy="36600"/>
              </a:xfrm>
              <a:custGeom>
                <a:avLst/>
                <a:gdLst/>
                <a:ahLst/>
                <a:cxnLst/>
                <a:rect l="l" t="t" r="r" b="b"/>
                <a:pathLst>
                  <a:path w="526" h="1464" extrusionOk="0">
                    <a:moveTo>
                      <a:pt x="187" y="1"/>
                    </a:moveTo>
                    <a:cubicBezTo>
                      <a:pt x="148" y="1"/>
                      <a:pt x="110" y="21"/>
                      <a:pt x="92" y="65"/>
                    </a:cubicBezTo>
                    <a:cubicBezTo>
                      <a:pt x="46" y="180"/>
                      <a:pt x="23" y="294"/>
                      <a:pt x="23" y="431"/>
                    </a:cubicBezTo>
                    <a:cubicBezTo>
                      <a:pt x="1" y="545"/>
                      <a:pt x="1" y="659"/>
                      <a:pt x="23" y="773"/>
                    </a:cubicBezTo>
                    <a:cubicBezTo>
                      <a:pt x="23" y="887"/>
                      <a:pt x="46" y="1001"/>
                      <a:pt x="92" y="1115"/>
                    </a:cubicBezTo>
                    <a:cubicBezTo>
                      <a:pt x="138" y="1229"/>
                      <a:pt x="183" y="1412"/>
                      <a:pt x="320" y="1458"/>
                    </a:cubicBezTo>
                    <a:cubicBezTo>
                      <a:pt x="332" y="1462"/>
                      <a:pt x="344" y="1464"/>
                      <a:pt x="357" y="1464"/>
                    </a:cubicBezTo>
                    <a:cubicBezTo>
                      <a:pt x="418" y="1464"/>
                      <a:pt x="484" y="1419"/>
                      <a:pt x="503" y="1344"/>
                    </a:cubicBezTo>
                    <a:cubicBezTo>
                      <a:pt x="526" y="1229"/>
                      <a:pt x="434" y="1115"/>
                      <a:pt x="389" y="1001"/>
                    </a:cubicBezTo>
                    <a:cubicBezTo>
                      <a:pt x="343" y="910"/>
                      <a:pt x="320" y="819"/>
                      <a:pt x="297" y="727"/>
                    </a:cubicBezTo>
                    <a:cubicBezTo>
                      <a:pt x="274" y="636"/>
                      <a:pt x="274" y="545"/>
                      <a:pt x="274" y="431"/>
                    </a:cubicBezTo>
                    <a:cubicBezTo>
                      <a:pt x="274" y="339"/>
                      <a:pt x="274" y="225"/>
                      <a:pt x="297" y="134"/>
                    </a:cubicBezTo>
                    <a:cubicBezTo>
                      <a:pt x="311" y="50"/>
                      <a:pt x="249" y="1"/>
                      <a:pt x="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2"/>
              <p:cNvSpPr/>
              <p:nvPr/>
            </p:nvSpPr>
            <p:spPr>
              <a:xfrm>
                <a:off x="4715300" y="3988025"/>
                <a:ext cx="10875" cy="37500"/>
              </a:xfrm>
              <a:custGeom>
                <a:avLst/>
                <a:gdLst/>
                <a:ahLst/>
                <a:cxnLst/>
                <a:rect l="l" t="t" r="r" b="b"/>
                <a:pathLst>
                  <a:path w="435" h="1500" extrusionOk="0">
                    <a:moveTo>
                      <a:pt x="241" y="0"/>
                    </a:moveTo>
                    <a:cubicBezTo>
                      <a:pt x="207" y="0"/>
                      <a:pt x="175" y="16"/>
                      <a:pt x="160" y="53"/>
                    </a:cubicBezTo>
                    <a:cubicBezTo>
                      <a:pt x="69" y="258"/>
                      <a:pt x="0" y="487"/>
                      <a:pt x="0" y="715"/>
                    </a:cubicBezTo>
                    <a:cubicBezTo>
                      <a:pt x="0" y="829"/>
                      <a:pt x="0" y="943"/>
                      <a:pt x="23" y="1057"/>
                    </a:cubicBezTo>
                    <a:cubicBezTo>
                      <a:pt x="39" y="1138"/>
                      <a:pt x="67" y="1243"/>
                      <a:pt x="123" y="1313"/>
                    </a:cubicBezTo>
                    <a:lnTo>
                      <a:pt x="123" y="1313"/>
                    </a:lnTo>
                    <a:cubicBezTo>
                      <a:pt x="120" y="1311"/>
                      <a:pt x="117" y="1310"/>
                      <a:pt x="114" y="1308"/>
                    </a:cubicBezTo>
                    <a:lnTo>
                      <a:pt x="114" y="1308"/>
                    </a:lnTo>
                    <a:cubicBezTo>
                      <a:pt x="160" y="1354"/>
                      <a:pt x="183" y="1400"/>
                      <a:pt x="229" y="1445"/>
                    </a:cubicBezTo>
                    <a:cubicBezTo>
                      <a:pt x="245" y="1479"/>
                      <a:pt x="274" y="1500"/>
                      <a:pt x="315" y="1500"/>
                    </a:cubicBezTo>
                    <a:cubicBezTo>
                      <a:pt x="331" y="1500"/>
                      <a:pt x="347" y="1497"/>
                      <a:pt x="366" y="1491"/>
                    </a:cubicBezTo>
                    <a:cubicBezTo>
                      <a:pt x="411" y="1468"/>
                      <a:pt x="434" y="1422"/>
                      <a:pt x="411" y="1354"/>
                    </a:cubicBezTo>
                    <a:cubicBezTo>
                      <a:pt x="411" y="1333"/>
                      <a:pt x="392" y="1294"/>
                      <a:pt x="389" y="1253"/>
                    </a:cubicBezTo>
                    <a:lnTo>
                      <a:pt x="389" y="1253"/>
                    </a:lnTo>
                    <a:cubicBezTo>
                      <a:pt x="399" y="1203"/>
                      <a:pt x="382" y="1153"/>
                      <a:pt x="366" y="1103"/>
                    </a:cubicBezTo>
                    <a:cubicBezTo>
                      <a:pt x="366" y="1057"/>
                      <a:pt x="343" y="1012"/>
                      <a:pt x="343" y="966"/>
                    </a:cubicBezTo>
                    <a:cubicBezTo>
                      <a:pt x="320" y="875"/>
                      <a:pt x="297" y="783"/>
                      <a:pt x="297" y="715"/>
                    </a:cubicBezTo>
                    <a:cubicBezTo>
                      <a:pt x="297" y="509"/>
                      <a:pt x="320" y="327"/>
                      <a:pt x="366" y="144"/>
                    </a:cubicBezTo>
                    <a:cubicBezTo>
                      <a:pt x="396" y="67"/>
                      <a:pt x="313" y="0"/>
                      <a:pt x="2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2"/>
              <p:cNvSpPr/>
              <p:nvPr/>
            </p:nvSpPr>
            <p:spPr>
              <a:xfrm>
                <a:off x="4776925" y="3984575"/>
                <a:ext cx="11425" cy="41875"/>
              </a:xfrm>
              <a:custGeom>
                <a:avLst/>
                <a:gdLst/>
                <a:ahLst/>
                <a:cxnLst/>
                <a:rect l="l" t="t" r="r" b="b"/>
                <a:pathLst>
                  <a:path w="457" h="1675" extrusionOk="0">
                    <a:moveTo>
                      <a:pt x="241" y="1"/>
                    </a:moveTo>
                    <a:cubicBezTo>
                      <a:pt x="198" y="1"/>
                      <a:pt x="155" y="23"/>
                      <a:pt x="137" y="77"/>
                    </a:cubicBezTo>
                    <a:cubicBezTo>
                      <a:pt x="46" y="351"/>
                      <a:pt x="0" y="625"/>
                      <a:pt x="23" y="921"/>
                    </a:cubicBezTo>
                    <a:cubicBezTo>
                      <a:pt x="46" y="1058"/>
                      <a:pt x="69" y="1195"/>
                      <a:pt x="115" y="1332"/>
                    </a:cubicBezTo>
                    <a:cubicBezTo>
                      <a:pt x="137" y="1401"/>
                      <a:pt x="160" y="1446"/>
                      <a:pt x="206" y="1515"/>
                    </a:cubicBezTo>
                    <a:cubicBezTo>
                      <a:pt x="229" y="1583"/>
                      <a:pt x="274" y="1652"/>
                      <a:pt x="343" y="1675"/>
                    </a:cubicBezTo>
                    <a:cubicBezTo>
                      <a:pt x="366" y="1675"/>
                      <a:pt x="411" y="1675"/>
                      <a:pt x="434" y="1629"/>
                    </a:cubicBezTo>
                    <a:cubicBezTo>
                      <a:pt x="457" y="1560"/>
                      <a:pt x="434" y="1515"/>
                      <a:pt x="411" y="1446"/>
                    </a:cubicBezTo>
                    <a:cubicBezTo>
                      <a:pt x="389" y="1401"/>
                      <a:pt x="366" y="1332"/>
                      <a:pt x="343" y="1264"/>
                    </a:cubicBezTo>
                    <a:cubicBezTo>
                      <a:pt x="320" y="1150"/>
                      <a:pt x="297" y="1013"/>
                      <a:pt x="274" y="898"/>
                    </a:cubicBezTo>
                    <a:cubicBezTo>
                      <a:pt x="229" y="647"/>
                      <a:pt x="274" y="374"/>
                      <a:pt x="343" y="122"/>
                    </a:cubicBezTo>
                    <a:cubicBezTo>
                      <a:pt x="371" y="53"/>
                      <a:pt x="306" y="1"/>
                      <a:pt x="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2"/>
              <p:cNvSpPr/>
              <p:nvPr/>
            </p:nvSpPr>
            <p:spPr>
              <a:xfrm>
                <a:off x="4863650" y="3988625"/>
                <a:ext cx="6875" cy="34675"/>
              </a:xfrm>
              <a:custGeom>
                <a:avLst/>
                <a:gdLst/>
                <a:ahLst/>
                <a:cxnLst/>
                <a:rect l="l" t="t" r="r" b="b"/>
                <a:pathLst>
                  <a:path w="275" h="1387" extrusionOk="0">
                    <a:moveTo>
                      <a:pt x="163" y="1"/>
                    </a:moveTo>
                    <a:cubicBezTo>
                      <a:pt x="137" y="1"/>
                      <a:pt x="115" y="15"/>
                      <a:pt x="115" y="52"/>
                    </a:cubicBezTo>
                    <a:cubicBezTo>
                      <a:pt x="69" y="257"/>
                      <a:pt x="47" y="463"/>
                      <a:pt x="24" y="668"/>
                    </a:cubicBezTo>
                    <a:cubicBezTo>
                      <a:pt x="24" y="759"/>
                      <a:pt x="24" y="851"/>
                      <a:pt x="1" y="965"/>
                    </a:cubicBezTo>
                    <a:cubicBezTo>
                      <a:pt x="1" y="1056"/>
                      <a:pt x="1" y="1170"/>
                      <a:pt x="1" y="1284"/>
                    </a:cubicBezTo>
                    <a:cubicBezTo>
                      <a:pt x="12" y="1353"/>
                      <a:pt x="69" y="1387"/>
                      <a:pt x="126" y="1387"/>
                    </a:cubicBezTo>
                    <a:cubicBezTo>
                      <a:pt x="184" y="1387"/>
                      <a:pt x="241" y="1353"/>
                      <a:pt x="252" y="1284"/>
                    </a:cubicBezTo>
                    <a:cubicBezTo>
                      <a:pt x="252" y="1170"/>
                      <a:pt x="275" y="1079"/>
                      <a:pt x="275" y="965"/>
                    </a:cubicBezTo>
                    <a:cubicBezTo>
                      <a:pt x="275" y="873"/>
                      <a:pt x="275" y="782"/>
                      <a:pt x="275" y="668"/>
                    </a:cubicBezTo>
                    <a:cubicBezTo>
                      <a:pt x="275" y="463"/>
                      <a:pt x="275" y="280"/>
                      <a:pt x="252" y="75"/>
                    </a:cubicBezTo>
                    <a:cubicBezTo>
                      <a:pt x="252" y="33"/>
                      <a:pt x="203"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2"/>
              <p:cNvSpPr/>
              <p:nvPr/>
            </p:nvSpPr>
            <p:spPr>
              <a:xfrm>
                <a:off x="4122050" y="3932700"/>
                <a:ext cx="36900" cy="19000"/>
              </a:xfrm>
              <a:custGeom>
                <a:avLst/>
                <a:gdLst/>
                <a:ahLst/>
                <a:cxnLst/>
                <a:rect l="l" t="t" r="r" b="b"/>
                <a:pathLst>
                  <a:path w="1476" h="760" extrusionOk="0">
                    <a:moveTo>
                      <a:pt x="1367" y="0"/>
                    </a:moveTo>
                    <a:cubicBezTo>
                      <a:pt x="1356" y="0"/>
                      <a:pt x="1347" y="2"/>
                      <a:pt x="1339" y="6"/>
                    </a:cubicBezTo>
                    <a:cubicBezTo>
                      <a:pt x="1225" y="75"/>
                      <a:pt x="1156" y="143"/>
                      <a:pt x="1065" y="234"/>
                    </a:cubicBezTo>
                    <a:cubicBezTo>
                      <a:pt x="1042" y="234"/>
                      <a:pt x="1042" y="257"/>
                      <a:pt x="1019" y="257"/>
                    </a:cubicBezTo>
                    <a:cubicBezTo>
                      <a:pt x="996" y="280"/>
                      <a:pt x="974" y="280"/>
                      <a:pt x="951" y="303"/>
                    </a:cubicBezTo>
                    <a:cubicBezTo>
                      <a:pt x="928" y="326"/>
                      <a:pt x="905" y="326"/>
                      <a:pt x="859" y="349"/>
                    </a:cubicBezTo>
                    <a:cubicBezTo>
                      <a:pt x="859" y="349"/>
                      <a:pt x="837" y="371"/>
                      <a:pt x="837" y="371"/>
                    </a:cubicBezTo>
                    <a:lnTo>
                      <a:pt x="814" y="371"/>
                    </a:lnTo>
                    <a:cubicBezTo>
                      <a:pt x="722" y="417"/>
                      <a:pt x="608" y="440"/>
                      <a:pt x="517" y="463"/>
                    </a:cubicBezTo>
                    <a:cubicBezTo>
                      <a:pt x="460" y="474"/>
                      <a:pt x="403" y="480"/>
                      <a:pt x="349" y="480"/>
                    </a:cubicBezTo>
                    <a:cubicBezTo>
                      <a:pt x="294" y="480"/>
                      <a:pt x="243" y="474"/>
                      <a:pt x="197" y="463"/>
                    </a:cubicBezTo>
                    <a:cubicBezTo>
                      <a:pt x="189" y="461"/>
                      <a:pt x="182" y="461"/>
                      <a:pt x="174" y="461"/>
                    </a:cubicBezTo>
                    <a:cubicBezTo>
                      <a:pt x="53" y="461"/>
                      <a:pt x="0" y="625"/>
                      <a:pt x="129" y="668"/>
                    </a:cubicBezTo>
                    <a:cubicBezTo>
                      <a:pt x="266" y="737"/>
                      <a:pt x="380" y="759"/>
                      <a:pt x="517" y="759"/>
                    </a:cubicBezTo>
                    <a:cubicBezTo>
                      <a:pt x="654" y="737"/>
                      <a:pt x="791" y="714"/>
                      <a:pt x="905" y="668"/>
                    </a:cubicBezTo>
                    <a:cubicBezTo>
                      <a:pt x="1042" y="622"/>
                      <a:pt x="1156" y="531"/>
                      <a:pt x="1270" y="440"/>
                    </a:cubicBezTo>
                    <a:cubicBezTo>
                      <a:pt x="1384" y="349"/>
                      <a:pt x="1453" y="234"/>
                      <a:pt x="1476" y="98"/>
                    </a:cubicBezTo>
                    <a:cubicBezTo>
                      <a:pt x="1476" y="41"/>
                      <a:pt x="1414"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2"/>
              <p:cNvSpPr/>
              <p:nvPr/>
            </p:nvSpPr>
            <p:spPr>
              <a:xfrm>
                <a:off x="4123750" y="3865850"/>
                <a:ext cx="36600" cy="10850"/>
              </a:xfrm>
              <a:custGeom>
                <a:avLst/>
                <a:gdLst/>
                <a:ahLst/>
                <a:cxnLst/>
                <a:rect l="l" t="t" r="r" b="b"/>
                <a:pathLst>
                  <a:path w="1464" h="434" extrusionOk="0">
                    <a:moveTo>
                      <a:pt x="1295" y="1"/>
                    </a:moveTo>
                    <a:cubicBezTo>
                      <a:pt x="1279" y="1"/>
                      <a:pt x="1264" y="3"/>
                      <a:pt x="1248" y="10"/>
                    </a:cubicBezTo>
                    <a:cubicBezTo>
                      <a:pt x="1179" y="55"/>
                      <a:pt x="1088" y="124"/>
                      <a:pt x="997" y="147"/>
                    </a:cubicBezTo>
                    <a:cubicBezTo>
                      <a:pt x="906" y="192"/>
                      <a:pt x="814" y="215"/>
                      <a:pt x="700" y="238"/>
                    </a:cubicBezTo>
                    <a:cubicBezTo>
                      <a:pt x="609" y="261"/>
                      <a:pt x="512" y="272"/>
                      <a:pt x="412" y="272"/>
                    </a:cubicBezTo>
                    <a:cubicBezTo>
                      <a:pt x="312" y="272"/>
                      <a:pt x="209" y="261"/>
                      <a:pt x="107" y="238"/>
                    </a:cubicBezTo>
                    <a:cubicBezTo>
                      <a:pt x="100" y="236"/>
                      <a:pt x="94" y="235"/>
                      <a:pt x="89" y="235"/>
                    </a:cubicBezTo>
                    <a:cubicBezTo>
                      <a:pt x="31" y="235"/>
                      <a:pt x="1" y="331"/>
                      <a:pt x="84" y="352"/>
                    </a:cubicBezTo>
                    <a:cubicBezTo>
                      <a:pt x="221" y="413"/>
                      <a:pt x="368" y="433"/>
                      <a:pt x="518" y="433"/>
                    </a:cubicBezTo>
                    <a:cubicBezTo>
                      <a:pt x="594" y="433"/>
                      <a:pt x="670" y="428"/>
                      <a:pt x="746" y="421"/>
                    </a:cubicBezTo>
                    <a:cubicBezTo>
                      <a:pt x="974" y="398"/>
                      <a:pt x="1202" y="329"/>
                      <a:pt x="1385" y="169"/>
                    </a:cubicBezTo>
                    <a:cubicBezTo>
                      <a:pt x="1464" y="110"/>
                      <a:pt x="1390"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2"/>
              <p:cNvSpPr/>
              <p:nvPr/>
            </p:nvSpPr>
            <p:spPr>
              <a:xfrm>
                <a:off x="4116325" y="3731975"/>
                <a:ext cx="36350" cy="11600"/>
              </a:xfrm>
              <a:custGeom>
                <a:avLst/>
                <a:gdLst/>
                <a:ahLst/>
                <a:cxnLst/>
                <a:rect l="l" t="t" r="r" b="b"/>
                <a:pathLst>
                  <a:path w="1454" h="464" extrusionOk="0">
                    <a:moveTo>
                      <a:pt x="1385" y="1"/>
                    </a:moveTo>
                    <a:cubicBezTo>
                      <a:pt x="1334" y="1"/>
                      <a:pt x="1284" y="26"/>
                      <a:pt x="1233" y="48"/>
                    </a:cubicBezTo>
                    <a:lnTo>
                      <a:pt x="1233" y="48"/>
                    </a:lnTo>
                    <a:cubicBezTo>
                      <a:pt x="1220" y="44"/>
                      <a:pt x="1207" y="42"/>
                      <a:pt x="1194" y="42"/>
                    </a:cubicBezTo>
                    <a:cubicBezTo>
                      <a:pt x="1119" y="42"/>
                      <a:pt x="1036" y="99"/>
                      <a:pt x="974" y="115"/>
                    </a:cubicBezTo>
                    <a:cubicBezTo>
                      <a:pt x="883" y="138"/>
                      <a:pt x="814" y="160"/>
                      <a:pt x="723" y="183"/>
                    </a:cubicBezTo>
                    <a:cubicBezTo>
                      <a:pt x="648" y="193"/>
                      <a:pt x="572" y="198"/>
                      <a:pt x="496" y="198"/>
                    </a:cubicBezTo>
                    <a:cubicBezTo>
                      <a:pt x="389" y="198"/>
                      <a:pt x="282" y="187"/>
                      <a:pt x="175" y="160"/>
                    </a:cubicBezTo>
                    <a:cubicBezTo>
                      <a:pt x="167" y="159"/>
                      <a:pt x="160" y="159"/>
                      <a:pt x="152" y="159"/>
                    </a:cubicBezTo>
                    <a:cubicBezTo>
                      <a:pt x="34" y="159"/>
                      <a:pt x="1" y="323"/>
                      <a:pt x="130" y="366"/>
                    </a:cubicBezTo>
                    <a:cubicBezTo>
                      <a:pt x="280" y="422"/>
                      <a:pt x="461" y="463"/>
                      <a:pt x="635" y="463"/>
                    </a:cubicBezTo>
                    <a:cubicBezTo>
                      <a:pt x="673" y="463"/>
                      <a:pt x="710" y="461"/>
                      <a:pt x="746" y="457"/>
                    </a:cubicBezTo>
                    <a:cubicBezTo>
                      <a:pt x="860" y="457"/>
                      <a:pt x="974" y="434"/>
                      <a:pt x="1066" y="389"/>
                    </a:cubicBezTo>
                    <a:cubicBezTo>
                      <a:pt x="1153" y="354"/>
                      <a:pt x="1282" y="318"/>
                      <a:pt x="1315" y="231"/>
                    </a:cubicBezTo>
                    <a:lnTo>
                      <a:pt x="1315" y="231"/>
                    </a:lnTo>
                    <a:cubicBezTo>
                      <a:pt x="1359" y="192"/>
                      <a:pt x="1411" y="150"/>
                      <a:pt x="1431" y="92"/>
                    </a:cubicBezTo>
                    <a:cubicBezTo>
                      <a:pt x="1454" y="46"/>
                      <a:pt x="1431" y="1"/>
                      <a:pt x="1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2"/>
              <p:cNvSpPr/>
              <p:nvPr/>
            </p:nvSpPr>
            <p:spPr>
              <a:xfrm>
                <a:off x="4110425" y="3661900"/>
                <a:ext cx="47950" cy="11325"/>
              </a:xfrm>
              <a:custGeom>
                <a:avLst/>
                <a:gdLst/>
                <a:ahLst/>
                <a:cxnLst/>
                <a:rect l="l" t="t" r="r" b="b"/>
                <a:pathLst>
                  <a:path w="1918" h="453" extrusionOk="0">
                    <a:moveTo>
                      <a:pt x="1732" y="1"/>
                    </a:moveTo>
                    <a:cubicBezTo>
                      <a:pt x="1645" y="1"/>
                      <a:pt x="1550" y="29"/>
                      <a:pt x="1484" y="42"/>
                    </a:cubicBezTo>
                    <a:cubicBezTo>
                      <a:pt x="1324" y="65"/>
                      <a:pt x="1165" y="88"/>
                      <a:pt x="1028" y="133"/>
                    </a:cubicBezTo>
                    <a:cubicBezTo>
                      <a:pt x="708" y="179"/>
                      <a:pt x="411" y="224"/>
                      <a:pt x="115" y="270"/>
                    </a:cubicBezTo>
                    <a:cubicBezTo>
                      <a:pt x="1" y="293"/>
                      <a:pt x="23" y="453"/>
                      <a:pt x="137" y="453"/>
                    </a:cubicBezTo>
                    <a:cubicBezTo>
                      <a:pt x="434" y="407"/>
                      <a:pt x="754" y="361"/>
                      <a:pt x="1050" y="339"/>
                    </a:cubicBezTo>
                    <a:cubicBezTo>
                      <a:pt x="1210" y="316"/>
                      <a:pt x="1347" y="293"/>
                      <a:pt x="1507" y="270"/>
                    </a:cubicBezTo>
                    <a:cubicBezTo>
                      <a:pt x="1621" y="270"/>
                      <a:pt x="1849" y="270"/>
                      <a:pt x="1895" y="156"/>
                    </a:cubicBezTo>
                    <a:cubicBezTo>
                      <a:pt x="1918" y="110"/>
                      <a:pt x="1918" y="88"/>
                      <a:pt x="1895" y="65"/>
                    </a:cubicBezTo>
                    <a:cubicBezTo>
                      <a:pt x="1856" y="16"/>
                      <a:pt x="1797"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2"/>
              <p:cNvSpPr/>
              <p:nvPr/>
            </p:nvSpPr>
            <p:spPr>
              <a:xfrm>
                <a:off x="4117450" y="3590475"/>
                <a:ext cx="28375" cy="10350"/>
              </a:xfrm>
              <a:custGeom>
                <a:avLst/>
                <a:gdLst/>
                <a:ahLst/>
                <a:cxnLst/>
                <a:rect l="l" t="t" r="r" b="b"/>
                <a:pathLst>
                  <a:path w="1135" h="414" extrusionOk="0">
                    <a:moveTo>
                      <a:pt x="995" y="0"/>
                    </a:moveTo>
                    <a:cubicBezTo>
                      <a:pt x="952" y="0"/>
                      <a:pt x="906" y="11"/>
                      <a:pt x="861" y="23"/>
                    </a:cubicBezTo>
                    <a:cubicBezTo>
                      <a:pt x="769" y="46"/>
                      <a:pt x="678" y="69"/>
                      <a:pt x="610" y="91"/>
                    </a:cubicBezTo>
                    <a:cubicBezTo>
                      <a:pt x="427" y="160"/>
                      <a:pt x="245" y="205"/>
                      <a:pt x="85" y="274"/>
                    </a:cubicBezTo>
                    <a:cubicBezTo>
                      <a:pt x="0" y="295"/>
                      <a:pt x="33" y="413"/>
                      <a:pt x="110" y="413"/>
                    </a:cubicBezTo>
                    <a:cubicBezTo>
                      <a:pt x="117" y="413"/>
                      <a:pt x="123" y="413"/>
                      <a:pt x="130" y="411"/>
                    </a:cubicBezTo>
                    <a:cubicBezTo>
                      <a:pt x="313" y="388"/>
                      <a:pt x="473" y="342"/>
                      <a:pt x="655" y="297"/>
                    </a:cubicBezTo>
                    <a:cubicBezTo>
                      <a:pt x="747" y="274"/>
                      <a:pt x="838" y="251"/>
                      <a:pt x="929" y="228"/>
                    </a:cubicBezTo>
                    <a:cubicBezTo>
                      <a:pt x="998" y="205"/>
                      <a:pt x="1089" y="183"/>
                      <a:pt x="1135" y="91"/>
                    </a:cubicBezTo>
                    <a:cubicBezTo>
                      <a:pt x="1135" y="91"/>
                      <a:pt x="1135" y="46"/>
                      <a:pt x="1112" y="46"/>
                    </a:cubicBezTo>
                    <a:cubicBezTo>
                      <a:pt x="1078" y="11"/>
                      <a:pt x="1038" y="0"/>
                      <a:pt x="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2"/>
              <p:cNvSpPr/>
              <p:nvPr/>
            </p:nvSpPr>
            <p:spPr>
              <a:xfrm>
                <a:off x="4110825" y="3502350"/>
                <a:ext cx="36725" cy="12650"/>
              </a:xfrm>
              <a:custGeom>
                <a:avLst/>
                <a:gdLst/>
                <a:ahLst/>
                <a:cxnLst/>
                <a:rect l="l" t="t" r="r" b="b"/>
                <a:pathLst>
                  <a:path w="1469" h="506" extrusionOk="0">
                    <a:moveTo>
                      <a:pt x="952" y="1"/>
                    </a:moveTo>
                    <a:cubicBezTo>
                      <a:pt x="865" y="1"/>
                      <a:pt x="773" y="17"/>
                      <a:pt x="692" y="33"/>
                    </a:cubicBezTo>
                    <a:cubicBezTo>
                      <a:pt x="464" y="78"/>
                      <a:pt x="258" y="193"/>
                      <a:pt x="76" y="330"/>
                    </a:cubicBezTo>
                    <a:cubicBezTo>
                      <a:pt x="0" y="386"/>
                      <a:pt x="34" y="506"/>
                      <a:pt x="113" y="506"/>
                    </a:cubicBezTo>
                    <a:cubicBezTo>
                      <a:pt x="130" y="506"/>
                      <a:pt x="148" y="501"/>
                      <a:pt x="167" y="489"/>
                    </a:cubicBezTo>
                    <a:cubicBezTo>
                      <a:pt x="327" y="375"/>
                      <a:pt x="532" y="307"/>
                      <a:pt x="738" y="284"/>
                    </a:cubicBezTo>
                    <a:cubicBezTo>
                      <a:pt x="783" y="272"/>
                      <a:pt x="835" y="267"/>
                      <a:pt x="886" y="267"/>
                    </a:cubicBezTo>
                    <a:cubicBezTo>
                      <a:pt x="937" y="267"/>
                      <a:pt x="989" y="272"/>
                      <a:pt x="1034" y="284"/>
                    </a:cubicBezTo>
                    <a:cubicBezTo>
                      <a:pt x="1092" y="284"/>
                      <a:pt x="1149" y="290"/>
                      <a:pt x="1203" y="290"/>
                    </a:cubicBezTo>
                    <a:cubicBezTo>
                      <a:pt x="1257" y="290"/>
                      <a:pt x="1308" y="284"/>
                      <a:pt x="1354" y="261"/>
                    </a:cubicBezTo>
                    <a:cubicBezTo>
                      <a:pt x="1423" y="238"/>
                      <a:pt x="1468" y="147"/>
                      <a:pt x="1400" y="101"/>
                    </a:cubicBezTo>
                    <a:cubicBezTo>
                      <a:pt x="1308" y="10"/>
                      <a:pt x="1171" y="10"/>
                      <a:pt x="1057" y="10"/>
                    </a:cubicBezTo>
                    <a:cubicBezTo>
                      <a:pt x="1024" y="3"/>
                      <a:pt x="989"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2"/>
              <p:cNvSpPr/>
              <p:nvPr/>
            </p:nvSpPr>
            <p:spPr>
              <a:xfrm>
                <a:off x="4954950" y="3956625"/>
                <a:ext cx="67975" cy="61275"/>
              </a:xfrm>
              <a:custGeom>
                <a:avLst/>
                <a:gdLst/>
                <a:ahLst/>
                <a:cxnLst/>
                <a:rect l="l" t="t" r="r" b="b"/>
                <a:pathLst>
                  <a:path w="2719" h="2451" extrusionOk="0">
                    <a:moveTo>
                      <a:pt x="2579" y="1"/>
                    </a:moveTo>
                    <a:cubicBezTo>
                      <a:pt x="2557" y="1"/>
                      <a:pt x="2533" y="9"/>
                      <a:pt x="2512" y="31"/>
                    </a:cubicBezTo>
                    <a:cubicBezTo>
                      <a:pt x="2078" y="396"/>
                      <a:pt x="1644" y="784"/>
                      <a:pt x="1211" y="1149"/>
                    </a:cubicBezTo>
                    <a:cubicBezTo>
                      <a:pt x="1005" y="1332"/>
                      <a:pt x="777" y="1514"/>
                      <a:pt x="572" y="1697"/>
                    </a:cubicBezTo>
                    <a:cubicBezTo>
                      <a:pt x="457" y="1788"/>
                      <a:pt x="343" y="1880"/>
                      <a:pt x="252" y="1971"/>
                    </a:cubicBezTo>
                    <a:cubicBezTo>
                      <a:pt x="138" y="2062"/>
                      <a:pt x="1" y="2153"/>
                      <a:pt x="1" y="2290"/>
                    </a:cubicBezTo>
                    <a:cubicBezTo>
                      <a:pt x="1" y="2382"/>
                      <a:pt x="69" y="2427"/>
                      <a:pt x="138" y="2450"/>
                    </a:cubicBezTo>
                    <a:cubicBezTo>
                      <a:pt x="275" y="2450"/>
                      <a:pt x="389" y="2313"/>
                      <a:pt x="480" y="2222"/>
                    </a:cubicBezTo>
                    <a:cubicBezTo>
                      <a:pt x="572" y="2131"/>
                      <a:pt x="686" y="2039"/>
                      <a:pt x="777" y="1948"/>
                    </a:cubicBezTo>
                    <a:cubicBezTo>
                      <a:pt x="982" y="1743"/>
                      <a:pt x="1188" y="1537"/>
                      <a:pt x="1416" y="1332"/>
                    </a:cubicBezTo>
                    <a:cubicBezTo>
                      <a:pt x="1827" y="944"/>
                      <a:pt x="2238" y="556"/>
                      <a:pt x="2649" y="168"/>
                    </a:cubicBezTo>
                    <a:cubicBezTo>
                      <a:pt x="2719" y="98"/>
                      <a:pt x="2654" y="1"/>
                      <a:pt x="2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2"/>
              <p:cNvSpPr/>
              <p:nvPr/>
            </p:nvSpPr>
            <p:spPr>
              <a:xfrm>
                <a:off x="4350475" y="3478650"/>
                <a:ext cx="55000" cy="59350"/>
              </a:xfrm>
              <a:custGeom>
                <a:avLst/>
                <a:gdLst/>
                <a:ahLst/>
                <a:cxnLst/>
                <a:rect l="l" t="t" r="r" b="b"/>
                <a:pathLst>
                  <a:path w="2200" h="2374" extrusionOk="0">
                    <a:moveTo>
                      <a:pt x="180" y="1"/>
                    </a:moveTo>
                    <a:cubicBezTo>
                      <a:pt x="90" y="1"/>
                      <a:pt x="1" y="77"/>
                      <a:pt x="31" y="182"/>
                    </a:cubicBezTo>
                    <a:cubicBezTo>
                      <a:pt x="259" y="775"/>
                      <a:pt x="601" y="1300"/>
                      <a:pt x="1012" y="1757"/>
                    </a:cubicBezTo>
                    <a:cubicBezTo>
                      <a:pt x="1104" y="1871"/>
                      <a:pt x="1218" y="1985"/>
                      <a:pt x="1332" y="2099"/>
                    </a:cubicBezTo>
                    <a:cubicBezTo>
                      <a:pt x="1423" y="2191"/>
                      <a:pt x="1583" y="2373"/>
                      <a:pt x="1743" y="2373"/>
                    </a:cubicBezTo>
                    <a:cubicBezTo>
                      <a:pt x="1902" y="2350"/>
                      <a:pt x="1971" y="2236"/>
                      <a:pt x="2062" y="2122"/>
                    </a:cubicBezTo>
                    <a:cubicBezTo>
                      <a:pt x="2154" y="2031"/>
                      <a:pt x="2199" y="1894"/>
                      <a:pt x="2176" y="1780"/>
                    </a:cubicBezTo>
                    <a:cubicBezTo>
                      <a:pt x="2164" y="1742"/>
                      <a:pt x="2137" y="1725"/>
                      <a:pt x="2112" y="1725"/>
                    </a:cubicBezTo>
                    <a:cubicBezTo>
                      <a:pt x="2092" y="1725"/>
                      <a:pt x="2073" y="1736"/>
                      <a:pt x="2062" y="1757"/>
                    </a:cubicBezTo>
                    <a:cubicBezTo>
                      <a:pt x="2017" y="1825"/>
                      <a:pt x="1971" y="1894"/>
                      <a:pt x="1925" y="1939"/>
                    </a:cubicBezTo>
                    <a:cubicBezTo>
                      <a:pt x="1881" y="1969"/>
                      <a:pt x="1837" y="1979"/>
                      <a:pt x="1792" y="1983"/>
                    </a:cubicBezTo>
                    <a:lnTo>
                      <a:pt x="1792" y="1983"/>
                    </a:lnTo>
                    <a:cubicBezTo>
                      <a:pt x="1666" y="1852"/>
                      <a:pt x="1517" y="1733"/>
                      <a:pt x="1400" y="1597"/>
                    </a:cubicBezTo>
                    <a:cubicBezTo>
                      <a:pt x="1263" y="1460"/>
                      <a:pt x="1104" y="1300"/>
                      <a:pt x="967" y="1118"/>
                    </a:cubicBezTo>
                    <a:cubicBezTo>
                      <a:pt x="716" y="798"/>
                      <a:pt x="510" y="433"/>
                      <a:pt x="305" y="68"/>
                    </a:cubicBezTo>
                    <a:cubicBezTo>
                      <a:pt x="274" y="21"/>
                      <a:pt x="227" y="1"/>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2"/>
              <p:cNvSpPr/>
              <p:nvPr/>
            </p:nvSpPr>
            <p:spPr>
              <a:xfrm>
                <a:off x="4365500" y="3485775"/>
                <a:ext cx="39700" cy="53925"/>
              </a:xfrm>
              <a:custGeom>
                <a:avLst/>
                <a:gdLst/>
                <a:ahLst/>
                <a:cxnLst/>
                <a:rect l="l" t="t" r="r" b="b"/>
                <a:pathLst>
                  <a:path w="1588" h="2157" extrusionOk="0">
                    <a:moveTo>
                      <a:pt x="1501" y="1"/>
                    </a:moveTo>
                    <a:cubicBezTo>
                      <a:pt x="1489" y="1"/>
                      <a:pt x="1476" y="4"/>
                      <a:pt x="1461" y="11"/>
                    </a:cubicBezTo>
                    <a:cubicBezTo>
                      <a:pt x="1096" y="262"/>
                      <a:pt x="777" y="582"/>
                      <a:pt x="503" y="947"/>
                    </a:cubicBezTo>
                    <a:cubicBezTo>
                      <a:pt x="366" y="1129"/>
                      <a:pt x="252" y="1312"/>
                      <a:pt x="160" y="1517"/>
                    </a:cubicBezTo>
                    <a:cubicBezTo>
                      <a:pt x="115" y="1609"/>
                      <a:pt x="69" y="1723"/>
                      <a:pt x="23" y="1814"/>
                    </a:cubicBezTo>
                    <a:cubicBezTo>
                      <a:pt x="0" y="1906"/>
                      <a:pt x="0" y="2065"/>
                      <a:pt x="46" y="2134"/>
                    </a:cubicBezTo>
                    <a:cubicBezTo>
                      <a:pt x="69" y="2157"/>
                      <a:pt x="92" y="2157"/>
                      <a:pt x="115" y="2157"/>
                    </a:cubicBezTo>
                    <a:cubicBezTo>
                      <a:pt x="183" y="2111"/>
                      <a:pt x="252" y="1997"/>
                      <a:pt x="297" y="1928"/>
                    </a:cubicBezTo>
                    <a:cubicBezTo>
                      <a:pt x="343" y="1837"/>
                      <a:pt x="366" y="1723"/>
                      <a:pt x="388" y="1632"/>
                    </a:cubicBezTo>
                    <a:cubicBezTo>
                      <a:pt x="480" y="1449"/>
                      <a:pt x="571" y="1244"/>
                      <a:pt x="685" y="1084"/>
                    </a:cubicBezTo>
                    <a:cubicBezTo>
                      <a:pt x="913" y="719"/>
                      <a:pt x="1210" y="399"/>
                      <a:pt x="1530" y="148"/>
                    </a:cubicBezTo>
                    <a:cubicBezTo>
                      <a:pt x="1587" y="90"/>
                      <a:pt x="1564"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2"/>
              <p:cNvSpPr/>
              <p:nvPr/>
            </p:nvSpPr>
            <p:spPr>
              <a:xfrm>
                <a:off x="4445950" y="3525400"/>
                <a:ext cx="10875" cy="6325"/>
              </a:xfrm>
              <a:custGeom>
                <a:avLst/>
                <a:gdLst/>
                <a:ahLst/>
                <a:cxnLst/>
                <a:rect l="l" t="t" r="r" b="b"/>
                <a:pathLst>
                  <a:path w="435" h="253" extrusionOk="0">
                    <a:moveTo>
                      <a:pt x="275" y="1"/>
                    </a:moveTo>
                    <a:cubicBezTo>
                      <a:pt x="206" y="1"/>
                      <a:pt x="161" y="24"/>
                      <a:pt x="115" y="24"/>
                    </a:cubicBezTo>
                    <a:lnTo>
                      <a:pt x="69" y="24"/>
                    </a:lnTo>
                    <a:cubicBezTo>
                      <a:pt x="69" y="47"/>
                      <a:pt x="46" y="47"/>
                      <a:pt x="46" y="47"/>
                    </a:cubicBezTo>
                    <a:cubicBezTo>
                      <a:pt x="24" y="69"/>
                      <a:pt x="1" y="92"/>
                      <a:pt x="1" y="115"/>
                    </a:cubicBezTo>
                    <a:cubicBezTo>
                      <a:pt x="24" y="138"/>
                      <a:pt x="24" y="184"/>
                      <a:pt x="46" y="184"/>
                    </a:cubicBezTo>
                    <a:cubicBezTo>
                      <a:pt x="46" y="206"/>
                      <a:pt x="46" y="206"/>
                      <a:pt x="69" y="206"/>
                    </a:cubicBezTo>
                    <a:cubicBezTo>
                      <a:pt x="69" y="206"/>
                      <a:pt x="92" y="229"/>
                      <a:pt x="115" y="229"/>
                    </a:cubicBezTo>
                    <a:lnTo>
                      <a:pt x="229" y="229"/>
                    </a:lnTo>
                    <a:cubicBezTo>
                      <a:pt x="252" y="229"/>
                      <a:pt x="275" y="252"/>
                      <a:pt x="298" y="252"/>
                    </a:cubicBezTo>
                    <a:lnTo>
                      <a:pt x="343" y="252"/>
                    </a:lnTo>
                    <a:lnTo>
                      <a:pt x="366" y="229"/>
                    </a:lnTo>
                    <a:cubicBezTo>
                      <a:pt x="389" y="229"/>
                      <a:pt x="389" y="206"/>
                      <a:pt x="412" y="206"/>
                    </a:cubicBezTo>
                    <a:cubicBezTo>
                      <a:pt x="412" y="184"/>
                      <a:pt x="434" y="161"/>
                      <a:pt x="434" y="115"/>
                    </a:cubicBezTo>
                    <a:cubicBezTo>
                      <a:pt x="434" y="92"/>
                      <a:pt x="412" y="69"/>
                      <a:pt x="412" y="69"/>
                    </a:cubicBezTo>
                    <a:cubicBezTo>
                      <a:pt x="389" y="24"/>
                      <a:pt x="366" y="24"/>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2"/>
              <p:cNvSpPr/>
              <p:nvPr/>
            </p:nvSpPr>
            <p:spPr>
              <a:xfrm>
                <a:off x="4440250" y="3514575"/>
                <a:ext cx="20000" cy="15475"/>
              </a:xfrm>
              <a:custGeom>
                <a:avLst/>
                <a:gdLst/>
                <a:ahLst/>
                <a:cxnLst/>
                <a:rect l="l" t="t" r="r" b="b"/>
                <a:pathLst>
                  <a:path w="800" h="619" extrusionOk="0">
                    <a:moveTo>
                      <a:pt x="206" y="297"/>
                    </a:moveTo>
                    <a:cubicBezTo>
                      <a:pt x="206" y="302"/>
                      <a:pt x="207" y="304"/>
                      <a:pt x="208" y="304"/>
                    </a:cubicBezTo>
                    <a:cubicBezTo>
                      <a:pt x="210" y="304"/>
                      <a:pt x="213" y="300"/>
                      <a:pt x="215" y="297"/>
                    </a:cubicBezTo>
                    <a:close/>
                    <a:moveTo>
                      <a:pt x="320" y="0"/>
                    </a:moveTo>
                    <a:cubicBezTo>
                      <a:pt x="229" y="23"/>
                      <a:pt x="115" y="69"/>
                      <a:pt x="69" y="160"/>
                    </a:cubicBezTo>
                    <a:cubicBezTo>
                      <a:pt x="46" y="206"/>
                      <a:pt x="23" y="229"/>
                      <a:pt x="23" y="274"/>
                    </a:cubicBezTo>
                    <a:cubicBezTo>
                      <a:pt x="1" y="297"/>
                      <a:pt x="23" y="320"/>
                      <a:pt x="23" y="343"/>
                    </a:cubicBezTo>
                    <a:cubicBezTo>
                      <a:pt x="23" y="343"/>
                      <a:pt x="23" y="365"/>
                      <a:pt x="23" y="365"/>
                    </a:cubicBezTo>
                    <a:cubicBezTo>
                      <a:pt x="23" y="365"/>
                      <a:pt x="46" y="388"/>
                      <a:pt x="46" y="388"/>
                    </a:cubicBezTo>
                    <a:cubicBezTo>
                      <a:pt x="46" y="457"/>
                      <a:pt x="92" y="525"/>
                      <a:pt x="138" y="571"/>
                    </a:cubicBezTo>
                    <a:cubicBezTo>
                      <a:pt x="180" y="599"/>
                      <a:pt x="222" y="619"/>
                      <a:pt x="270" y="619"/>
                    </a:cubicBezTo>
                    <a:cubicBezTo>
                      <a:pt x="299" y="619"/>
                      <a:pt x="331" y="611"/>
                      <a:pt x="366" y="594"/>
                    </a:cubicBezTo>
                    <a:cubicBezTo>
                      <a:pt x="405" y="554"/>
                      <a:pt x="377" y="498"/>
                      <a:pt x="324" y="498"/>
                    </a:cubicBezTo>
                    <a:cubicBezTo>
                      <a:pt x="316" y="498"/>
                      <a:pt x="307" y="499"/>
                      <a:pt x="297" y="502"/>
                    </a:cubicBezTo>
                    <a:lnTo>
                      <a:pt x="252" y="502"/>
                    </a:lnTo>
                    <a:cubicBezTo>
                      <a:pt x="236" y="502"/>
                      <a:pt x="231" y="492"/>
                      <a:pt x="230" y="492"/>
                    </a:cubicBezTo>
                    <a:cubicBezTo>
                      <a:pt x="229" y="492"/>
                      <a:pt x="229" y="495"/>
                      <a:pt x="229" y="502"/>
                    </a:cubicBezTo>
                    <a:cubicBezTo>
                      <a:pt x="229" y="502"/>
                      <a:pt x="229" y="480"/>
                      <a:pt x="229" y="480"/>
                    </a:cubicBezTo>
                    <a:lnTo>
                      <a:pt x="206" y="480"/>
                    </a:lnTo>
                    <a:cubicBezTo>
                      <a:pt x="229" y="480"/>
                      <a:pt x="206" y="457"/>
                      <a:pt x="206" y="457"/>
                    </a:cubicBezTo>
                    <a:cubicBezTo>
                      <a:pt x="206" y="457"/>
                      <a:pt x="183" y="434"/>
                      <a:pt x="183" y="434"/>
                    </a:cubicBezTo>
                    <a:cubicBezTo>
                      <a:pt x="183" y="423"/>
                      <a:pt x="183" y="423"/>
                      <a:pt x="183" y="423"/>
                    </a:cubicBezTo>
                    <a:cubicBezTo>
                      <a:pt x="183" y="423"/>
                      <a:pt x="183" y="423"/>
                      <a:pt x="183" y="411"/>
                    </a:cubicBezTo>
                    <a:cubicBezTo>
                      <a:pt x="183" y="411"/>
                      <a:pt x="183" y="388"/>
                      <a:pt x="183" y="365"/>
                    </a:cubicBezTo>
                    <a:cubicBezTo>
                      <a:pt x="183" y="365"/>
                      <a:pt x="206" y="343"/>
                      <a:pt x="206" y="320"/>
                    </a:cubicBezTo>
                    <a:cubicBezTo>
                      <a:pt x="206" y="320"/>
                      <a:pt x="206" y="297"/>
                      <a:pt x="206" y="297"/>
                    </a:cubicBezTo>
                    <a:cubicBezTo>
                      <a:pt x="211" y="292"/>
                      <a:pt x="214" y="290"/>
                      <a:pt x="215" y="290"/>
                    </a:cubicBezTo>
                    <a:cubicBezTo>
                      <a:pt x="217" y="290"/>
                      <a:pt x="216" y="294"/>
                      <a:pt x="215" y="297"/>
                    </a:cubicBezTo>
                    <a:lnTo>
                      <a:pt x="229" y="297"/>
                    </a:lnTo>
                    <a:cubicBezTo>
                      <a:pt x="229" y="297"/>
                      <a:pt x="229" y="274"/>
                      <a:pt x="229" y="274"/>
                    </a:cubicBezTo>
                    <a:cubicBezTo>
                      <a:pt x="247" y="274"/>
                      <a:pt x="265" y="245"/>
                      <a:pt x="284" y="245"/>
                    </a:cubicBezTo>
                    <a:cubicBezTo>
                      <a:pt x="288" y="245"/>
                      <a:pt x="293" y="247"/>
                      <a:pt x="297" y="251"/>
                    </a:cubicBezTo>
                    <a:cubicBezTo>
                      <a:pt x="297" y="229"/>
                      <a:pt x="320" y="229"/>
                      <a:pt x="320" y="229"/>
                    </a:cubicBezTo>
                    <a:lnTo>
                      <a:pt x="480" y="229"/>
                    </a:lnTo>
                    <a:cubicBezTo>
                      <a:pt x="530" y="229"/>
                      <a:pt x="580" y="229"/>
                      <a:pt x="621" y="211"/>
                    </a:cubicBezTo>
                    <a:lnTo>
                      <a:pt x="621" y="211"/>
                    </a:lnTo>
                    <a:cubicBezTo>
                      <a:pt x="625" y="214"/>
                      <a:pt x="631" y="220"/>
                      <a:pt x="640" y="229"/>
                    </a:cubicBezTo>
                    <a:lnTo>
                      <a:pt x="731" y="229"/>
                    </a:lnTo>
                    <a:cubicBezTo>
                      <a:pt x="777" y="229"/>
                      <a:pt x="799" y="160"/>
                      <a:pt x="754" y="114"/>
                    </a:cubicBezTo>
                    <a:cubicBezTo>
                      <a:pt x="731" y="114"/>
                      <a:pt x="708" y="92"/>
                      <a:pt x="685" y="92"/>
                    </a:cubicBezTo>
                    <a:cubicBezTo>
                      <a:pt x="685" y="92"/>
                      <a:pt x="662" y="92"/>
                      <a:pt x="662" y="69"/>
                    </a:cubicBezTo>
                    <a:lnTo>
                      <a:pt x="641" y="69"/>
                    </a:lnTo>
                    <a:cubicBezTo>
                      <a:pt x="606" y="35"/>
                      <a:pt x="536" y="23"/>
                      <a:pt x="503" y="23"/>
                    </a:cubicBezTo>
                    <a:cubicBezTo>
                      <a:pt x="434" y="0"/>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2"/>
              <p:cNvSpPr/>
              <p:nvPr/>
            </p:nvSpPr>
            <p:spPr>
              <a:xfrm>
                <a:off x="4493325" y="3443500"/>
                <a:ext cx="31175" cy="188725"/>
              </a:xfrm>
              <a:custGeom>
                <a:avLst/>
                <a:gdLst/>
                <a:ahLst/>
                <a:cxnLst/>
                <a:rect l="l" t="t" r="r" b="b"/>
                <a:pathLst>
                  <a:path w="1247" h="7549" extrusionOk="0">
                    <a:moveTo>
                      <a:pt x="1190" y="1"/>
                    </a:moveTo>
                    <a:cubicBezTo>
                      <a:pt x="1182" y="1"/>
                      <a:pt x="1173" y="4"/>
                      <a:pt x="1164" y="13"/>
                    </a:cubicBezTo>
                    <a:cubicBezTo>
                      <a:pt x="206" y="652"/>
                      <a:pt x="229" y="1907"/>
                      <a:pt x="297" y="2912"/>
                    </a:cubicBezTo>
                    <a:cubicBezTo>
                      <a:pt x="343" y="3642"/>
                      <a:pt x="366" y="4373"/>
                      <a:pt x="320" y="5103"/>
                    </a:cubicBezTo>
                    <a:cubicBezTo>
                      <a:pt x="274" y="5902"/>
                      <a:pt x="114" y="6701"/>
                      <a:pt x="0" y="7477"/>
                    </a:cubicBezTo>
                    <a:cubicBezTo>
                      <a:pt x="0" y="7526"/>
                      <a:pt x="33" y="7548"/>
                      <a:pt x="71" y="7548"/>
                    </a:cubicBezTo>
                    <a:cubicBezTo>
                      <a:pt x="103" y="7548"/>
                      <a:pt x="139" y="7531"/>
                      <a:pt x="160" y="7500"/>
                    </a:cubicBezTo>
                    <a:cubicBezTo>
                      <a:pt x="685" y="6176"/>
                      <a:pt x="708" y="4624"/>
                      <a:pt x="594" y="3208"/>
                    </a:cubicBezTo>
                    <a:cubicBezTo>
                      <a:pt x="502" y="2204"/>
                      <a:pt x="297" y="812"/>
                      <a:pt x="1210" y="104"/>
                    </a:cubicBezTo>
                    <a:cubicBezTo>
                      <a:pt x="1247" y="67"/>
                      <a:pt x="1224" y="1"/>
                      <a:pt x="1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2"/>
              <p:cNvSpPr/>
              <p:nvPr/>
            </p:nvSpPr>
            <p:spPr>
              <a:xfrm>
                <a:off x="4495600" y="3505975"/>
                <a:ext cx="27275" cy="19675"/>
              </a:xfrm>
              <a:custGeom>
                <a:avLst/>
                <a:gdLst/>
                <a:ahLst/>
                <a:cxnLst/>
                <a:rect l="l" t="t" r="r" b="b"/>
                <a:pathLst>
                  <a:path w="1091" h="787" extrusionOk="0">
                    <a:moveTo>
                      <a:pt x="954" y="0"/>
                    </a:moveTo>
                    <a:cubicBezTo>
                      <a:pt x="948" y="0"/>
                      <a:pt x="942" y="1"/>
                      <a:pt x="936" y="2"/>
                    </a:cubicBezTo>
                    <a:cubicBezTo>
                      <a:pt x="754" y="25"/>
                      <a:pt x="548" y="93"/>
                      <a:pt x="389" y="207"/>
                    </a:cubicBezTo>
                    <a:cubicBezTo>
                      <a:pt x="297" y="276"/>
                      <a:pt x="229" y="321"/>
                      <a:pt x="160" y="413"/>
                    </a:cubicBezTo>
                    <a:cubicBezTo>
                      <a:pt x="115" y="458"/>
                      <a:pt x="92" y="504"/>
                      <a:pt x="69" y="550"/>
                    </a:cubicBezTo>
                    <a:cubicBezTo>
                      <a:pt x="23" y="595"/>
                      <a:pt x="1" y="664"/>
                      <a:pt x="46" y="732"/>
                    </a:cubicBezTo>
                    <a:cubicBezTo>
                      <a:pt x="63" y="766"/>
                      <a:pt x="80" y="787"/>
                      <a:pt x="105" y="787"/>
                    </a:cubicBezTo>
                    <a:cubicBezTo>
                      <a:pt x="115" y="787"/>
                      <a:pt x="125" y="784"/>
                      <a:pt x="138" y="778"/>
                    </a:cubicBezTo>
                    <a:cubicBezTo>
                      <a:pt x="206" y="778"/>
                      <a:pt x="252" y="755"/>
                      <a:pt x="275" y="687"/>
                    </a:cubicBezTo>
                    <a:cubicBezTo>
                      <a:pt x="297" y="641"/>
                      <a:pt x="343" y="618"/>
                      <a:pt x="366" y="573"/>
                    </a:cubicBezTo>
                    <a:cubicBezTo>
                      <a:pt x="366" y="550"/>
                      <a:pt x="389" y="550"/>
                      <a:pt x="389" y="550"/>
                    </a:cubicBezTo>
                    <a:cubicBezTo>
                      <a:pt x="389" y="527"/>
                      <a:pt x="411" y="504"/>
                      <a:pt x="434" y="504"/>
                    </a:cubicBezTo>
                    <a:cubicBezTo>
                      <a:pt x="457" y="458"/>
                      <a:pt x="503" y="436"/>
                      <a:pt x="526" y="413"/>
                    </a:cubicBezTo>
                    <a:cubicBezTo>
                      <a:pt x="526" y="390"/>
                      <a:pt x="548" y="390"/>
                      <a:pt x="548" y="390"/>
                    </a:cubicBezTo>
                    <a:cubicBezTo>
                      <a:pt x="548" y="390"/>
                      <a:pt x="548" y="390"/>
                      <a:pt x="571" y="367"/>
                    </a:cubicBezTo>
                    <a:cubicBezTo>
                      <a:pt x="594" y="367"/>
                      <a:pt x="594" y="344"/>
                      <a:pt x="617" y="344"/>
                    </a:cubicBezTo>
                    <a:cubicBezTo>
                      <a:pt x="663" y="321"/>
                      <a:pt x="685" y="299"/>
                      <a:pt x="731" y="276"/>
                    </a:cubicBezTo>
                    <a:cubicBezTo>
                      <a:pt x="799" y="253"/>
                      <a:pt x="891" y="207"/>
                      <a:pt x="982" y="207"/>
                    </a:cubicBezTo>
                    <a:cubicBezTo>
                      <a:pt x="1090" y="186"/>
                      <a:pt x="1055" y="0"/>
                      <a:pt x="9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2"/>
              <p:cNvSpPr/>
              <p:nvPr/>
            </p:nvSpPr>
            <p:spPr>
              <a:xfrm>
                <a:off x="4600025" y="3476475"/>
                <a:ext cx="49675" cy="114175"/>
              </a:xfrm>
              <a:custGeom>
                <a:avLst/>
                <a:gdLst/>
                <a:ahLst/>
                <a:cxnLst/>
                <a:rect l="l" t="t" r="r" b="b"/>
                <a:pathLst>
                  <a:path w="1987" h="4567" extrusionOk="0">
                    <a:moveTo>
                      <a:pt x="206" y="1"/>
                    </a:moveTo>
                    <a:cubicBezTo>
                      <a:pt x="182" y="1"/>
                      <a:pt x="160" y="14"/>
                      <a:pt x="160" y="41"/>
                    </a:cubicBezTo>
                    <a:cubicBezTo>
                      <a:pt x="1" y="748"/>
                      <a:pt x="115" y="1616"/>
                      <a:pt x="503" y="2232"/>
                    </a:cubicBezTo>
                    <a:cubicBezTo>
                      <a:pt x="529" y="2272"/>
                      <a:pt x="579" y="2296"/>
                      <a:pt x="629" y="2296"/>
                    </a:cubicBezTo>
                    <a:cubicBezTo>
                      <a:pt x="666" y="2296"/>
                      <a:pt x="702" y="2283"/>
                      <a:pt x="731" y="2255"/>
                    </a:cubicBezTo>
                    <a:cubicBezTo>
                      <a:pt x="1039" y="1859"/>
                      <a:pt x="1224" y="1417"/>
                      <a:pt x="1335" y="946"/>
                    </a:cubicBezTo>
                    <a:lnTo>
                      <a:pt x="1335" y="946"/>
                    </a:lnTo>
                    <a:cubicBezTo>
                      <a:pt x="1371" y="1419"/>
                      <a:pt x="1410" y="1889"/>
                      <a:pt x="1439" y="2369"/>
                    </a:cubicBezTo>
                    <a:cubicBezTo>
                      <a:pt x="1461" y="2757"/>
                      <a:pt x="1484" y="3122"/>
                      <a:pt x="1530" y="3510"/>
                    </a:cubicBezTo>
                    <a:cubicBezTo>
                      <a:pt x="1553" y="3807"/>
                      <a:pt x="1507" y="4218"/>
                      <a:pt x="1667" y="4514"/>
                    </a:cubicBezTo>
                    <a:cubicBezTo>
                      <a:pt x="1689" y="4551"/>
                      <a:pt x="1721" y="4567"/>
                      <a:pt x="1753" y="4567"/>
                    </a:cubicBezTo>
                    <a:cubicBezTo>
                      <a:pt x="1800" y="4567"/>
                      <a:pt x="1847" y="4534"/>
                      <a:pt x="1866" y="4488"/>
                    </a:cubicBezTo>
                    <a:lnTo>
                      <a:pt x="1866" y="4488"/>
                    </a:lnTo>
                    <a:cubicBezTo>
                      <a:pt x="1868" y="4489"/>
                      <a:pt x="1870" y="4490"/>
                      <a:pt x="1872" y="4492"/>
                    </a:cubicBezTo>
                    <a:cubicBezTo>
                      <a:pt x="1986" y="4172"/>
                      <a:pt x="1872" y="3738"/>
                      <a:pt x="1827" y="3419"/>
                    </a:cubicBezTo>
                    <a:cubicBezTo>
                      <a:pt x="1781" y="3054"/>
                      <a:pt x="1758" y="2688"/>
                      <a:pt x="1713" y="2323"/>
                    </a:cubicBezTo>
                    <a:cubicBezTo>
                      <a:pt x="1621" y="1593"/>
                      <a:pt x="1530" y="862"/>
                      <a:pt x="1461" y="132"/>
                    </a:cubicBezTo>
                    <a:cubicBezTo>
                      <a:pt x="1450" y="75"/>
                      <a:pt x="1404" y="46"/>
                      <a:pt x="1362" y="46"/>
                    </a:cubicBezTo>
                    <a:cubicBezTo>
                      <a:pt x="1319" y="46"/>
                      <a:pt x="1279" y="75"/>
                      <a:pt x="1279" y="132"/>
                    </a:cubicBezTo>
                    <a:cubicBezTo>
                      <a:pt x="1279" y="787"/>
                      <a:pt x="1004" y="1386"/>
                      <a:pt x="635" y="1914"/>
                    </a:cubicBezTo>
                    <a:lnTo>
                      <a:pt x="635" y="1914"/>
                    </a:lnTo>
                    <a:cubicBezTo>
                      <a:pt x="288" y="1353"/>
                      <a:pt x="151" y="766"/>
                      <a:pt x="275" y="86"/>
                    </a:cubicBezTo>
                    <a:cubicBezTo>
                      <a:pt x="288" y="31"/>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2"/>
              <p:cNvSpPr/>
              <p:nvPr/>
            </p:nvSpPr>
            <p:spPr>
              <a:xfrm>
                <a:off x="4673650" y="3517000"/>
                <a:ext cx="12975" cy="7875"/>
              </a:xfrm>
              <a:custGeom>
                <a:avLst/>
                <a:gdLst/>
                <a:ahLst/>
                <a:cxnLst/>
                <a:rect l="l" t="t" r="r" b="b"/>
                <a:pathLst>
                  <a:path w="519" h="315" extrusionOk="0">
                    <a:moveTo>
                      <a:pt x="388" y="0"/>
                    </a:moveTo>
                    <a:cubicBezTo>
                      <a:pt x="371" y="0"/>
                      <a:pt x="354" y="6"/>
                      <a:pt x="342" y="17"/>
                    </a:cubicBezTo>
                    <a:cubicBezTo>
                      <a:pt x="327" y="17"/>
                      <a:pt x="312" y="28"/>
                      <a:pt x="297" y="48"/>
                    </a:cubicBezTo>
                    <a:lnTo>
                      <a:pt x="297" y="48"/>
                    </a:lnTo>
                    <a:cubicBezTo>
                      <a:pt x="297" y="46"/>
                      <a:pt x="297" y="43"/>
                      <a:pt x="297" y="40"/>
                    </a:cubicBezTo>
                    <a:lnTo>
                      <a:pt x="297" y="40"/>
                    </a:lnTo>
                    <a:lnTo>
                      <a:pt x="274" y="63"/>
                    </a:lnTo>
                    <a:cubicBezTo>
                      <a:pt x="274" y="63"/>
                      <a:pt x="251" y="86"/>
                      <a:pt x="251" y="86"/>
                    </a:cubicBezTo>
                    <a:cubicBezTo>
                      <a:pt x="228" y="109"/>
                      <a:pt x="206" y="109"/>
                      <a:pt x="183" y="132"/>
                    </a:cubicBezTo>
                    <a:cubicBezTo>
                      <a:pt x="137" y="154"/>
                      <a:pt x="91" y="177"/>
                      <a:pt x="46" y="200"/>
                    </a:cubicBezTo>
                    <a:cubicBezTo>
                      <a:pt x="0" y="223"/>
                      <a:pt x="0" y="268"/>
                      <a:pt x="23" y="291"/>
                    </a:cubicBezTo>
                    <a:cubicBezTo>
                      <a:pt x="23" y="314"/>
                      <a:pt x="69" y="314"/>
                      <a:pt x="91" y="314"/>
                    </a:cubicBezTo>
                    <a:lnTo>
                      <a:pt x="251" y="246"/>
                    </a:lnTo>
                    <a:cubicBezTo>
                      <a:pt x="274" y="223"/>
                      <a:pt x="297" y="223"/>
                      <a:pt x="320" y="223"/>
                    </a:cubicBezTo>
                    <a:cubicBezTo>
                      <a:pt x="320" y="200"/>
                      <a:pt x="342" y="200"/>
                      <a:pt x="320" y="200"/>
                    </a:cubicBezTo>
                    <a:lnTo>
                      <a:pt x="342" y="200"/>
                    </a:lnTo>
                    <a:cubicBezTo>
                      <a:pt x="388" y="200"/>
                      <a:pt x="457" y="177"/>
                      <a:pt x="479" y="132"/>
                    </a:cubicBezTo>
                    <a:cubicBezTo>
                      <a:pt x="479" y="132"/>
                      <a:pt x="479" y="131"/>
                      <a:pt x="479" y="130"/>
                    </a:cubicBezTo>
                    <a:lnTo>
                      <a:pt x="479" y="130"/>
                    </a:lnTo>
                    <a:cubicBezTo>
                      <a:pt x="500" y="106"/>
                      <a:pt x="519" y="73"/>
                      <a:pt x="502" y="40"/>
                    </a:cubicBezTo>
                    <a:cubicBezTo>
                      <a:pt x="502" y="14"/>
                      <a:pt x="479" y="2"/>
                      <a:pt x="450" y="2"/>
                    </a:cubicBezTo>
                    <a:cubicBezTo>
                      <a:pt x="440" y="2"/>
                      <a:pt x="429" y="4"/>
                      <a:pt x="418" y="7"/>
                    </a:cubicBezTo>
                    <a:lnTo>
                      <a:pt x="418" y="7"/>
                    </a:lnTo>
                    <a:cubicBezTo>
                      <a:pt x="409" y="2"/>
                      <a:pt x="398"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2"/>
              <p:cNvSpPr/>
              <p:nvPr/>
            </p:nvSpPr>
            <p:spPr>
              <a:xfrm>
                <a:off x="4670775" y="3505950"/>
                <a:ext cx="16025" cy="19700"/>
              </a:xfrm>
              <a:custGeom>
                <a:avLst/>
                <a:gdLst/>
                <a:ahLst/>
                <a:cxnLst/>
                <a:rect l="l" t="t" r="r" b="b"/>
                <a:pathLst>
                  <a:path w="641" h="788" extrusionOk="0">
                    <a:moveTo>
                      <a:pt x="418" y="0"/>
                    </a:moveTo>
                    <a:cubicBezTo>
                      <a:pt x="320" y="0"/>
                      <a:pt x="217" y="51"/>
                      <a:pt x="138" y="117"/>
                    </a:cubicBezTo>
                    <a:cubicBezTo>
                      <a:pt x="115" y="140"/>
                      <a:pt x="92" y="186"/>
                      <a:pt x="69" y="208"/>
                    </a:cubicBezTo>
                    <a:cubicBezTo>
                      <a:pt x="47" y="231"/>
                      <a:pt x="47" y="231"/>
                      <a:pt x="47" y="254"/>
                    </a:cubicBezTo>
                    <a:cubicBezTo>
                      <a:pt x="24" y="277"/>
                      <a:pt x="24" y="277"/>
                      <a:pt x="24" y="300"/>
                    </a:cubicBezTo>
                    <a:cubicBezTo>
                      <a:pt x="24" y="300"/>
                      <a:pt x="24" y="322"/>
                      <a:pt x="24" y="322"/>
                    </a:cubicBezTo>
                    <a:cubicBezTo>
                      <a:pt x="1" y="322"/>
                      <a:pt x="1" y="368"/>
                      <a:pt x="1" y="368"/>
                    </a:cubicBezTo>
                    <a:cubicBezTo>
                      <a:pt x="1" y="391"/>
                      <a:pt x="1" y="414"/>
                      <a:pt x="1" y="437"/>
                    </a:cubicBezTo>
                    <a:cubicBezTo>
                      <a:pt x="1" y="482"/>
                      <a:pt x="1" y="505"/>
                      <a:pt x="1" y="551"/>
                    </a:cubicBezTo>
                    <a:cubicBezTo>
                      <a:pt x="24" y="642"/>
                      <a:pt x="69" y="710"/>
                      <a:pt x="138" y="779"/>
                    </a:cubicBezTo>
                    <a:cubicBezTo>
                      <a:pt x="150" y="785"/>
                      <a:pt x="162" y="788"/>
                      <a:pt x="174" y="788"/>
                    </a:cubicBezTo>
                    <a:cubicBezTo>
                      <a:pt x="206" y="788"/>
                      <a:pt x="235" y="767"/>
                      <a:pt x="252" y="733"/>
                    </a:cubicBezTo>
                    <a:cubicBezTo>
                      <a:pt x="275" y="688"/>
                      <a:pt x="252" y="665"/>
                      <a:pt x="229" y="619"/>
                    </a:cubicBezTo>
                    <a:cubicBezTo>
                      <a:pt x="229" y="627"/>
                      <a:pt x="229" y="629"/>
                      <a:pt x="228" y="629"/>
                    </a:cubicBezTo>
                    <a:cubicBezTo>
                      <a:pt x="227" y="629"/>
                      <a:pt x="222" y="619"/>
                      <a:pt x="206" y="619"/>
                    </a:cubicBezTo>
                    <a:cubicBezTo>
                      <a:pt x="206" y="619"/>
                      <a:pt x="206" y="619"/>
                      <a:pt x="206" y="596"/>
                    </a:cubicBezTo>
                    <a:cubicBezTo>
                      <a:pt x="184" y="596"/>
                      <a:pt x="184" y="596"/>
                      <a:pt x="184" y="574"/>
                    </a:cubicBezTo>
                    <a:cubicBezTo>
                      <a:pt x="184" y="574"/>
                      <a:pt x="184" y="574"/>
                      <a:pt x="184" y="551"/>
                    </a:cubicBezTo>
                    <a:cubicBezTo>
                      <a:pt x="184" y="551"/>
                      <a:pt x="184" y="551"/>
                      <a:pt x="161" y="528"/>
                    </a:cubicBezTo>
                    <a:cubicBezTo>
                      <a:pt x="161" y="528"/>
                      <a:pt x="161" y="505"/>
                      <a:pt x="161" y="482"/>
                    </a:cubicBezTo>
                    <a:cubicBezTo>
                      <a:pt x="161" y="482"/>
                      <a:pt x="161" y="482"/>
                      <a:pt x="161" y="459"/>
                    </a:cubicBezTo>
                    <a:cubicBezTo>
                      <a:pt x="161" y="471"/>
                      <a:pt x="161" y="477"/>
                      <a:pt x="164" y="477"/>
                    </a:cubicBezTo>
                    <a:cubicBezTo>
                      <a:pt x="166" y="477"/>
                      <a:pt x="172" y="471"/>
                      <a:pt x="184" y="459"/>
                    </a:cubicBezTo>
                    <a:cubicBezTo>
                      <a:pt x="184" y="459"/>
                      <a:pt x="184" y="459"/>
                      <a:pt x="184" y="437"/>
                    </a:cubicBezTo>
                    <a:cubicBezTo>
                      <a:pt x="184" y="437"/>
                      <a:pt x="195" y="425"/>
                      <a:pt x="202" y="410"/>
                    </a:cubicBezTo>
                    <a:lnTo>
                      <a:pt x="202" y="410"/>
                    </a:lnTo>
                    <a:cubicBezTo>
                      <a:pt x="211" y="406"/>
                      <a:pt x="220" y="400"/>
                      <a:pt x="229" y="391"/>
                    </a:cubicBezTo>
                    <a:cubicBezTo>
                      <a:pt x="229" y="368"/>
                      <a:pt x="229" y="368"/>
                      <a:pt x="252" y="345"/>
                    </a:cubicBezTo>
                    <a:cubicBezTo>
                      <a:pt x="252" y="345"/>
                      <a:pt x="252" y="345"/>
                      <a:pt x="252" y="322"/>
                    </a:cubicBezTo>
                    <a:lnTo>
                      <a:pt x="275" y="322"/>
                    </a:lnTo>
                    <a:cubicBezTo>
                      <a:pt x="275" y="300"/>
                      <a:pt x="298" y="277"/>
                      <a:pt x="321" y="277"/>
                    </a:cubicBezTo>
                    <a:cubicBezTo>
                      <a:pt x="343" y="254"/>
                      <a:pt x="343" y="254"/>
                      <a:pt x="343" y="254"/>
                    </a:cubicBezTo>
                    <a:cubicBezTo>
                      <a:pt x="366" y="254"/>
                      <a:pt x="389" y="231"/>
                      <a:pt x="366" y="231"/>
                    </a:cubicBezTo>
                    <a:lnTo>
                      <a:pt x="526" y="231"/>
                    </a:lnTo>
                    <a:cubicBezTo>
                      <a:pt x="539" y="238"/>
                      <a:pt x="553" y="241"/>
                      <a:pt x="566" y="241"/>
                    </a:cubicBezTo>
                    <a:cubicBezTo>
                      <a:pt x="596" y="241"/>
                      <a:pt x="624" y="224"/>
                      <a:pt x="640" y="208"/>
                    </a:cubicBezTo>
                    <a:cubicBezTo>
                      <a:pt x="640" y="163"/>
                      <a:pt x="640" y="117"/>
                      <a:pt x="617" y="94"/>
                    </a:cubicBezTo>
                    <a:cubicBezTo>
                      <a:pt x="560" y="27"/>
                      <a:pt x="490" y="0"/>
                      <a:pt x="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2"/>
              <p:cNvSpPr/>
              <p:nvPr/>
            </p:nvSpPr>
            <p:spPr>
              <a:xfrm>
                <a:off x="4715775" y="3475775"/>
                <a:ext cx="54900" cy="54250"/>
              </a:xfrm>
              <a:custGeom>
                <a:avLst/>
                <a:gdLst/>
                <a:ahLst/>
                <a:cxnLst/>
                <a:rect l="l" t="t" r="r" b="b"/>
                <a:pathLst>
                  <a:path w="2196" h="2170" extrusionOk="0">
                    <a:moveTo>
                      <a:pt x="1065" y="0"/>
                    </a:moveTo>
                    <a:cubicBezTo>
                      <a:pt x="915" y="0"/>
                      <a:pt x="757" y="31"/>
                      <a:pt x="620" y="91"/>
                    </a:cubicBezTo>
                    <a:cubicBezTo>
                      <a:pt x="461" y="183"/>
                      <a:pt x="255" y="343"/>
                      <a:pt x="210" y="525"/>
                    </a:cubicBezTo>
                    <a:cubicBezTo>
                      <a:pt x="192" y="596"/>
                      <a:pt x="244" y="654"/>
                      <a:pt x="300" y="654"/>
                    </a:cubicBezTo>
                    <a:cubicBezTo>
                      <a:pt x="315" y="654"/>
                      <a:pt x="332" y="649"/>
                      <a:pt x="347" y="639"/>
                    </a:cubicBezTo>
                    <a:cubicBezTo>
                      <a:pt x="461" y="548"/>
                      <a:pt x="552" y="457"/>
                      <a:pt x="689" y="434"/>
                    </a:cubicBezTo>
                    <a:cubicBezTo>
                      <a:pt x="849" y="388"/>
                      <a:pt x="940" y="365"/>
                      <a:pt x="1100" y="365"/>
                    </a:cubicBezTo>
                    <a:cubicBezTo>
                      <a:pt x="1237" y="388"/>
                      <a:pt x="1351" y="411"/>
                      <a:pt x="1465" y="480"/>
                    </a:cubicBezTo>
                    <a:cubicBezTo>
                      <a:pt x="1533" y="525"/>
                      <a:pt x="1556" y="548"/>
                      <a:pt x="1602" y="594"/>
                    </a:cubicBezTo>
                    <a:cubicBezTo>
                      <a:pt x="1648" y="639"/>
                      <a:pt x="1625" y="616"/>
                      <a:pt x="1670" y="662"/>
                    </a:cubicBezTo>
                    <a:cubicBezTo>
                      <a:pt x="1670" y="708"/>
                      <a:pt x="1693" y="730"/>
                      <a:pt x="1716" y="776"/>
                    </a:cubicBezTo>
                    <a:lnTo>
                      <a:pt x="1716" y="776"/>
                    </a:lnTo>
                    <a:cubicBezTo>
                      <a:pt x="1710" y="765"/>
                      <a:pt x="1708" y="761"/>
                      <a:pt x="1706" y="761"/>
                    </a:cubicBezTo>
                    <a:lnTo>
                      <a:pt x="1706" y="761"/>
                    </a:lnTo>
                    <a:cubicBezTo>
                      <a:pt x="1703" y="761"/>
                      <a:pt x="1716" y="799"/>
                      <a:pt x="1716" y="799"/>
                    </a:cubicBezTo>
                    <a:cubicBezTo>
                      <a:pt x="1739" y="822"/>
                      <a:pt x="1739" y="822"/>
                      <a:pt x="1739" y="845"/>
                    </a:cubicBezTo>
                    <a:cubicBezTo>
                      <a:pt x="1739" y="890"/>
                      <a:pt x="1762" y="913"/>
                      <a:pt x="1762" y="936"/>
                    </a:cubicBezTo>
                    <a:cubicBezTo>
                      <a:pt x="1762" y="956"/>
                      <a:pt x="1762" y="963"/>
                      <a:pt x="1762" y="963"/>
                    </a:cubicBezTo>
                    <a:cubicBezTo>
                      <a:pt x="1762" y="984"/>
                      <a:pt x="1762" y="1006"/>
                      <a:pt x="1762" y="1027"/>
                    </a:cubicBezTo>
                    <a:cubicBezTo>
                      <a:pt x="1762" y="1073"/>
                      <a:pt x="1762" y="1096"/>
                      <a:pt x="1762" y="1141"/>
                    </a:cubicBezTo>
                    <a:cubicBezTo>
                      <a:pt x="1762" y="1141"/>
                      <a:pt x="1762" y="1180"/>
                      <a:pt x="1762" y="1180"/>
                    </a:cubicBezTo>
                    <a:cubicBezTo>
                      <a:pt x="1762" y="1198"/>
                      <a:pt x="1762" y="1215"/>
                      <a:pt x="1762" y="1233"/>
                    </a:cubicBezTo>
                    <a:cubicBezTo>
                      <a:pt x="1739" y="1256"/>
                      <a:pt x="1739" y="1278"/>
                      <a:pt x="1716" y="1324"/>
                    </a:cubicBezTo>
                    <a:cubicBezTo>
                      <a:pt x="1716" y="1393"/>
                      <a:pt x="1693" y="1438"/>
                      <a:pt x="1648" y="1507"/>
                    </a:cubicBezTo>
                    <a:cubicBezTo>
                      <a:pt x="1579" y="1621"/>
                      <a:pt x="1488" y="1689"/>
                      <a:pt x="1374" y="1758"/>
                    </a:cubicBezTo>
                    <a:cubicBezTo>
                      <a:pt x="1328" y="1781"/>
                      <a:pt x="1237" y="1803"/>
                      <a:pt x="1191" y="1803"/>
                    </a:cubicBezTo>
                    <a:cubicBezTo>
                      <a:pt x="1214" y="1803"/>
                      <a:pt x="1145" y="1826"/>
                      <a:pt x="1145" y="1826"/>
                    </a:cubicBezTo>
                    <a:lnTo>
                      <a:pt x="1100" y="1826"/>
                    </a:lnTo>
                    <a:cubicBezTo>
                      <a:pt x="1054" y="1826"/>
                      <a:pt x="1008" y="1826"/>
                      <a:pt x="986" y="1803"/>
                    </a:cubicBezTo>
                    <a:cubicBezTo>
                      <a:pt x="917" y="1803"/>
                      <a:pt x="826" y="1781"/>
                      <a:pt x="757" y="1758"/>
                    </a:cubicBezTo>
                    <a:cubicBezTo>
                      <a:pt x="689" y="1735"/>
                      <a:pt x="620" y="1689"/>
                      <a:pt x="552" y="1644"/>
                    </a:cubicBezTo>
                    <a:cubicBezTo>
                      <a:pt x="415" y="1552"/>
                      <a:pt x="324" y="1415"/>
                      <a:pt x="301" y="1278"/>
                    </a:cubicBezTo>
                    <a:cubicBezTo>
                      <a:pt x="282" y="1204"/>
                      <a:pt x="225" y="1171"/>
                      <a:pt x="168" y="1171"/>
                    </a:cubicBezTo>
                    <a:cubicBezTo>
                      <a:pt x="85" y="1171"/>
                      <a:pt x="0" y="1239"/>
                      <a:pt x="27" y="1347"/>
                    </a:cubicBezTo>
                    <a:cubicBezTo>
                      <a:pt x="118" y="1712"/>
                      <a:pt x="438" y="2009"/>
                      <a:pt x="803" y="2123"/>
                    </a:cubicBezTo>
                    <a:cubicBezTo>
                      <a:pt x="903" y="2154"/>
                      <a:pt x="1008" y="2170"/>
                      <a:pt x="1113" y="2170"/>
                    </a:cubicBezTo>
                    <a:cubicBezTo>
                      <a:pt x="1392" y="2170"/>
                      <a:pt x="1671" y="2058"/>
                      <a:pt x="1853" y="1826"/>
                    </a:cubicBezTo>
                    <a:cubicBezTo>
                      <a:pt x="2104" y="1552"/>
                      <a:pt x="2195" y="1119"/>
                      <a:pt x="2104" y="753"/>
                    </a:cubicBezTo>
                    <a:cubicBezTo>
                      <a:pt x="1990" y="365"/>
                      <a:pt x="1670" y="91"/>
                      <a:pt x="1282" y="23"/>
                    </a:cubicBezTo>
                    <a:cubicBezTo>
                      <a:pt x="1214" y="8"/>
                      <a:pt x="1140" y="0"/>
                      <a:pt x="1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2"/>
              <p:cNvSpPr/>
              <p:nvPr/>
            </p:nvSpPr>
            <p:spPr>
              <a:xfrm>
                <a:off x="4053275" y="3675500"/>
                <a:ext cx="876275" cy="274100"/>
              </a:xfrm>
              <a:custGeom>
                <a:avLst/>
                <a:gdLst/>
                <a:ahLst/>
                <a:cxnLst/>
                <a:rect l="l" t="t" r="r" b="b"/>
                <a:pathLst>
                  <a:path w="35051" h="10964" extrusionOk="0">
                    <a:moveTo>
                      <a:pt x="22270" y="0"/>
                    </a:moveTo>
                    <a:cubicBezTo>
                      <a:pt x="22053" y="0"/>
                      <a:pt x="21828" y="36"/>
                      <a:pt x="21597" y="114"/>
                    </a:cubicBezTo>
                    <a:cubicBezTo>
                      <a:pt x="20798" y="411"/>
                      <a:pt x="20227" y="1118"/>
                      <a:pt x="19908" y="1895"/>
                    </a:cubicBezTo>
                    <a:cubicBezTo>
                      <a:pt x="19474" y="2899"/>
                      <a:pt x="19542" y="4017"/>
                      <a:pt x="19474" y="5090"/>
                    </a:cubicBezTo>
                    <a:cubicBezTo>
                      <a:pt x="19428" y="6049"/>
                      <a:pt x="19223" y="6962"/>
                      <a:pt x="18721" y="7783"/>
                    </a:cubicBezTo>
                    <a:cubicBezTo>
                      <a:pt x="18287" y="8537"/>
                      <a:pt x="17671" y="9176"/>
                      <a:pt x="16940" y="9632"/>
                    </a:cubicBezTo>
                    <a:cubicBezTo>
                      <a:pt x="16082" y="10192"/>
                      <a:pt x="15104" y="10469"/>
                      <a:pt x="14114" y="10469"/>
                    </a:cubicBezTo>
                    <a:cubicBezTo>
                      <a:pt x="13367" y="10469"/>
                      <a:pt x="12612" y="10312"/>
                      <a:pt x="11896" y="9997"/>
                    </a:cubicBezTo>
                    <a:cubicBezTo>
                      <a:pt x="11074" y="9655"/>
                      <a:pt x="10344" y="9107"/>
                      <a:pt x="9796" y="8423"/>
                    </a:cubicBezTo>
                    <a:cubicBezTo>
                      <a:pt x="9203" y="7692"/>
                      <a:pt x="8860" y="6825"/>
                      <a:pt x="8586" y="5957"/>
                    </a:cubicBezTo>
                    <a:cubicBezTo>
                      <a:pt x="8039" y="4314"/>
                      <a:pt x="7696" y="2488"/>
                      <a:pt x="6212" y="1415"/>
                    </a:cubicBezTo>
                    <a:cubicBezTo>
                      <a:pt x="5349" y="793"/>
                      <a:pt x="4302" y="538"/>
                      <a:pt x="3250" y="538"/>
                    </a:cubicBezTo>
                    <a:cubicBezTo>
                      <a:pt x="2605" y="538"/>
                      <a:pt x="1958" y="634"/>
                      <a:pt x="1351" y="799"/>
                    </a:cubicBezTo>
                    <a:cubicBezTo>
                      <a:pt x="940" y="913"/>
                      <a:pt x="529" y="1050"/>
                      <a:pt x="141" y="1210"/>
                    </a:cubicBezTo>
                    <a:cubicBezTo>
                      <a:pt x="0" y="1270"/>
                      <a:pt x="90" y="1473"/>
                      <a:pt x="223" y="1473"/>
                    </a:cubicBezTo>
                    <a:cubicBezTo>
                      <a:pt x="240" y="1473"/>
                      <a:pt x="259" y="1469"/>
                      <a:pt x="278" y="1461"/>
                    </a:cubicBezTo>
                    <a:cubicBezTo>
                      <a:pt x="1183" y="1060"/>
                      <a:pt x="2212" y="806"/>
                      <a:pt x="3230" y="806"/>
                    </a:cubicBezTo>
                    <a:cubicBezTo>
                      <a:pt x="4008" y="806"/>
                      <a:pt x="4779" y="955"/>
                      <a:pt x="5482" y="1301"/>
                    </a:cubicBezTo>
                    <a:cubicBezTo>
                      <a:pt x="7240" y="2168"/>
                      <a:pt x="7719" y="4063"/>
                      <a:pt x="8221" y="5798"/>
                    </a:cubicBezTo>
                    <a:cubicBezTo>
                      <a:pt x="8495" y="6665"/>
                      <a:pt x="8723" y="7510"/>
                      <a:pt x="9225" y="8286"/>
                    </a:cubicBezTo>
                    <a:cubicBezTo>
                      <a:pt x="9705" y="9016"/>
                      <a:pt x="10344" y="9632"/>
                      <a:pt x="11097" y="10089"/>
                    </a:cubicBezTo>
                    <a:cubicBezTo>
                      <a:pt x="12027" y="10652"/>
                      <a:pt x="13105" y="10964"/>
                      <a:pt x="14181" y="10964"/>
                    </a:cubicBezTo>
                    <a:cubicBezTo>
                      <a:pt x="14847" y="10964"/>
                      <a:pt x="15513" y="10844"/>
                      <a:pt x="16141" y="10591"/>
                    </a:cubicBezTo>
                    <a:cubicBezTo>
                      <a:pt x="17785" y="9952"/>
                      <a:pt x="19086" y="8605"/>
                      <a:pt x="19657" y="6939"/>
                    </a:cubicBezTo>
                    <a:cubicBezTo>
                      <a:pt x="19999" y="5935"/>
                      <a:pt x="19976" y="4885"/>
                      <a:pt x="20022" y="3835"/>
                    </a:cubicBezTo>
                    <a:cubicBezTo>
                      <a:pt x="20090" y="2853"/>
                      <a:pt x="20273" y="1849"/>
                      <a:pt x="20980" y="1096"/>
                    </a:cubicBezTo>
                    <a:cubicBezTo>
                      <a:pt x="21277" y="799"/>
                      <a:pt x="21642" y="571"/>
                      <a:pt x="22053" y="525"/>
                    </a:cubicBezTo>
                    <a:cubicBezTo>
                      <a:pt x="22118" y="515"/>
                      <a:pt x="22184" y="511"/>
                      <a:pt x="22249" y="511"/>
                    </a:cubicBezTo>
                    <a:cubicBezTo>
                      <a:pt x="22639" y="511"/>
                      <a:pt x="23022" y="678"/>
                      <a:pt x="23354" y="913"/>
                    </a:cubicBezTo>
                    <a:cubicBezTo>
                      <a:pt x="24016" y="1370"/>
                      <a:pt x="24450" y="2077"/>
                      <a:pt x="24769" y="2808"/>
                    </a:cubicBezTo>
                    <a:cubicBezTo>
                      <a:pt x="25386" y="4177"/>
                      <a:pt x="25637" y="5684"/>
                      <a:pt x="26230" y="7076"/>
                    </a:cubicBezTo>
                    <a:cubicBezTo>
                      <a:pt x="26481" y="7715"/>
                      <a:pt x="26847" y="8308"/>
                      <a:pt x="27349" y="8788"/>
                    </a:cubicBezTo>
                    <a:cubicBezTo>
                      <a:pt x="27942" y="9358"/>
                      <a:pt x="28718" y="9701"/>
                      <a:pt x="29540" y="9769"/>
                    </a:cubicBezTo>
                    <a:cubicBezTo>
                      <a:pt x="29647" y="9778"/>
                      <a:pt x="29753" y="9782"/>
                      <a:pt x="29858" y="9782"/>
                    </a:cubicBezTo>
                    <a:cubicBezTo>
                      <a:pt x="31747" y="9782"/>
                      <a:pt x="33313" y="8451"/>
                      <a:pt x="34265" y="6916"/>
                    </a:cubicBezTo>
                    <a:cubicBezTo>
                      <a:pt x="34539" y="6505"/>
                      <a:pt x="34767" y="6049"/>
                      <a:pt x="34972" y="5615"/>
                    </a:cubicBezTo>
                    <a:cubicBezTo>
                      <a:pt x="35050" y="5428"/>
                      <a:pt x="34895" y="5263"/>
                      <a:pt x="34752" y="5263"/>
                    </a:cubicBezTo>
                    <a:cubicBezTo>
                      <a:pt x="34685" y="5263"/>
                      <a:pt x="34621" y="5299"/>
                      <a:pt x="34584" y="5387"/>
                    </a:cubicBezTo>
                    <a:cubicBezTo>
                      <a:pt x="33740" y="7144"/>
                      <a:pt x="32416" y="8925"/>
                      <a:pt x="30362" y="9244"/>
                    </a:cubicBezTo>
                    <a:cubicBezTo>
                      <a:pt x="30198" y="9266"/>
                      <a:pt x="30034" y="9277"/>
                      <a:pt x="29871" y="9277"/>
                    </a:cubicBezTo>
                    <a:cubicBezTo>
                      <a:pt x="29166" y="9277"/>
                      <a:pt x="28475" y="9073"/>
                      <a:pt x="27919" y="8628"/>
                    </a:cubicBezTo>
                    <a:cubicBezTo>
                      <a:pt x="27372" y="8194"/>
                      <a:pt x="27006" y="7601"/>
                      <a:pt x="26710" y="6985"/>
                    </a:cubicBezTo>
                    <a:cubicBezTo>
                      <a:pt x="26093" y="5615"/>
                      <a:pt x="25865" y="4131"/>
                      <a:pt x="25294" y="2762"/>
                    </a:cubicBezTo>
                    <a:cubicBezTo>
                      <a:pt x="24779" y="1553"/>
                      <a:pt x="23696" y="0"/>
                      <a:pt x="22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989" name="Google Shape;2989;p52"/>
          <p:cNvPicPr preferRelativeResize="0"/>
          <p:nvPr/>
        </p:nvPicPr>
        <p:blipFill>
          <a:blip r:embed="rId3">
            <a:alphaModFix/>
          </a:blip>
          <a:stretch>
            <a:fillRect/>
          </a:stretch>
        </p:blipFill>
        <p:spPr>
          <a:xfrm>
            <a:off x="647200" y="4045469"/>
            <a:ext cx="742950" cy="937394"/>
          </a:xfrm>
          <a:prstGeom prst="rect">
            <a:avLst/>
          </a:prstGeom>
          <a:noFill/>
          <a:ln>
            <a:noFill/>
          </a:ln>
        </p:spPr>
      </p:pic>
      <p:pic>
        <p:nvPicPr>
          <p:cNvPr id="2990" name="Google Shape;2990;p52"/>
          <p:cNvPicPr preferRelativeResize="0"/>
          <p:nvPr/>
        </p:nvPicPr>
        <p:blipFill>
          <a:blip r:embed="rId4">
            <a:alphaModFix/>
          </a:blip>
          <a:stretch>
            <a:fillRect/>
          </a:stretch>
        </p:blipFill>
        <p:spPr>
          <a:xfrm>
            <a:off x="8057700" y="2267385"/>
            <a:ext cx="746150" cy="717079"/>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994"/>
        <p:cNvGrpSpPr/>
        <p:nvPr/>
      </p:nvGrpSpPr>
      <p:grpSpPr>
        <a:xfrm>
          <a:off x="0" y="0"/>
          <a:ext cx="0" cy="0"/>
          <a:chOff x="0" y="0"/>
          <a:chExt cx="0" cy="0"/>
        </a:xfrm>
      </p:grpSpPr>
      <p:sp>
        <p:nvSpPr>
          <p:cNvPr id="2995" name="Google Shape;2995;p53"/>
          <p:cNvSpPr/>
          <p:nvPr/>
        </p:nvSpPr>
        <p:spPr>
          <a:xfrm>
            <a:off x="1333825" y="1474275"/>
            <a:ext cx="1382829" cy="1382829"/>
          </a:xfrm>
          <a:prstGeom prst="donut">
            <a:avLst>
              <a:gd name="adj" fmla="val 11930"/>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3"/>
          <p:cNvSpPr/>
          <p:nvPr/>
        </p:nvSpPr>
        <p:spPr>
          <a:xfrm flipH="1">
            <a:off x="1326200" y="1466650"/>
            <a:ext cx="1397802" cy="1397802"/>
          </a:xfrm>
          <a:prstGeom prst="blockArc">
            <a:avLst>
              <a:gd name="adj1" fmla="val 10798115"/>
              <a:gd name="adj2" fmla="val 16256715"/>
              <a:gd name="adj3" fmla="val 12710"/>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3"/>
          <p:cNvSpPr/>
          <p:nvPr/>
        </p:nvSpPr>
        <p:spPr>
          <a:xfrm>
            <a:off x="3880725" y="1474275"/>
            <a:ext cx="1382829" cy="1382829"/>
          </a:xfrm>
          <a:prstGeom prst="donut">
            <a:avLst>
              <a:gd name="adj" fmla="val 11930"/>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3"/>
          <p:cNvSpPr/>
          <p:nvPr/>
        </p:nvSpPr>
        <p:spPr>
          <a:xfrm flipH="1">
            <a:off x="3873100" y="1466650"/>
            <a:ext cx="1397802" cy="1397802"/>
          </a:xfrm>
          <a:prstGeom prst="blockArc">
            <a:avLst>
              <a:gd name="adj1" fmla="val 5400645"/>
              <a:gd name="adj2" fmla="val 16256715"/>
              <a:gd name="adj3" fmla="val 12710"/>
            </a:avLst>
          </a:pr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3"/>
          <p:cNvSpPr/>
          <p:nvPr/>
        </p:nvSpPr>
        <p:spPr>
          <a:xfrm>
            <a:off x="6427625" y="1474275"/>
            <a:ext cx="1382829" cy="1382829"/>
          </a:xfrm>
          <a:prstGeom prst="donut">
            <a:avLst>
              <a:gd name="adj" fmla="val 11930"/>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3"/>
          <p:cNvSpPr/>
          <p:nvPr/>
        </p:nvSpPr>
        <p:spPr>
          <a:xfrm flipH="1">
            <a:off x="6420000" y="1466650"/>
            <a:ext cx="1397802" cy="1397802"/>
          </a:xfrm>
          <a:prstGeom prst="blockArc">
            <a:avLst>
              <a:gd name="adj1" fmla="val 26082"/>
              <a:gd name="adj2" fmla="val 16256715"/>
              <a:gd name="adj3" fmla="val 12710"/>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3"/>
          <p:cNvSpPr txBox="1">
            <a:spLocks noGrp="1"/>
          </p:cNvSpPr>
          <p:nvPr>
            <p:ph type="subTitle" idx="1"/>
          </p:nvPr>
        </p:nvSpPr>
        <p:spPr>
          <a:xfrm>
            <a:off x="938500" y="3521550"/>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3002" name="Google Shape;3002;p53"/>
          <p:cNvSpPr txBox="1">
            <a:spLocks noGrp="1"/>
          </p:cNvSpPr>
          <p:nvPr>
            <p:ph type="subTitle" idx="2"/>
          </p:nvPr>
        </p:nvSpPr>
        <p:spPr>
          <a:xfrm>
            <a:off x="9385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Category A</a:t>
            </a:r>
            <a:endParaRPr/>
          </a:p>
        </p:txBody>
      </p:sp>
      <p:sp>
        <p:nvSpPr>
          <p:cNvPr id="3003" name="Google Shape;3003;p53"/>
          <p:cNvSpPr txBox="1">
            <a:spLocks noGrp="1"/>
          </p:cNvSpPr>
          <p:nvPr>
            <p:ph type="subTitle" idx="4"/>
          </p:nvPr>
        </p:nvSpPr>
        <p:spPr>
          <a:xfrm>
            <a:off x="3485400" y="3521550"/>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3004" name="Google Shape;3004;p53"/>
          <p:cNvSpPr txBox="1">
            <a:spLocks noGrp="1"/>
          </p:cNvSpPr>
          <p:nvPr>
            <p:ph type="subTitle" idx="5"/>
          </p:nvPr>
        </p:nvSpPr>
        <p:spPr>
          <a:xfrm>
            <a:off x="34854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Category B</a:t>
            </a:r>
            <a:endParaRPr/>
          </a:p>
        </p:txBody>
      </p:sp>
      <p:sp>
        <p:nvSpPr>
          <p:cNvPr id="3005" name="Google Shape;3005;p53"/>
          <p:cNvSpPr txBox="1">
            <a:spLocks noGrp="1"/>
          </p:cNvSpPr>
          <p:nvPr>
            <p:ph type="subTitle" idx="7"/>
          </p:nvPr>
        </p:nvSpPr>
        <p:spPr>
          <a:xfrm>
            <a:off x="6032300" y="3521550"/>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3006" name="Google Shape;3006;p53"/>
          <p:cNvSpPr txBox="1">
            <a:spLocks noGrp="1"/>
          </p:cNvSpPr>
          <p:nvPr>
            <p:ph type="subTitle" idx="8"/>
          </p:nvPr>
        </p:nvSpPr>
        <p:spPr>
          <a:xfrm>
            <a:off x="60323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Category C</a:t>
            </a:r>
            <a:endParaRPr/>
          </a:p>
        </p:txBody>
      </p:sp>
      <p:sp>
        <p:nvSpPr>
          <p:cNvPr id="3007" name="Google Shape;3007;p53"/>
          <p:cNvSpPr txBox="1">
            <a:spLocks noGrp="1"/>
          </p:cNvSpPr>
          <p:nvPr>
            <p:ph type="title" idx="9"/>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Percentage breakdown</a:t>
            </a:r>
            <a:endParaRPr/>
          </a:p>
        </p:txBody>
      </p:sp>
      <p:sp>
        <p:nvSpPr>
          <p:cNvPr id="3008" name="Google Shape;3008;p53"/>
          <p:cNvSpPr txBox="1">
            <a:spLocks noGrp="1"/>
          </p:cNvSpPr>
          <p:nvPr>
            <p:ph type="title" idx="3"/>
          </p:nvPr>
        </p:nvSpPr>
        <p:spPr>
          <a:xfrm>
            <a:off x="3873100" y="196215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3009" name="Google Shape;3009;p53"/>
          <p:cNvSpPr txBox="1">
            <a:spLocks noGrp="1"/>
          </p:cNvSpPr>
          <p:nvPr>
            <p:ph type="title" idx="6"/>
          </p:nvPr>
        </p:nvSpPr>
        <p:spPr>
          <a:xfrm>
            <a:off x="6417675" y="196215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3010" name="Google Shape;3010;p53"/>
          <p:cNvSpPr txBox="1">
            <a:spLocks noGrp="1"/>
          </p:cNvSpPr>
          <p:nvPr>
            <p:ph type="title"/>
          </p:nvPr>
        </p:nvSpPr>
        <p:spPr>
          <a:xfrm>
            <a:off x="1325650" y="1962150"/>
            <a:ext cx="13989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014"/>
        <p:cNvGrpSpPr/>
        <p:nvPr/>
      </p:nvGrpSpPr>
      <p:grpSpPr>
        <a:xfrm>
          <a:off x="0" y="0"/>
          <a:ext cx="0" cy="0"/>
          <a:chOff x="0" y="0"/>
          <a:chExt cx="0" cy="0"/>
        </a:xfrm>
      </p:grpSpPr>
      <p:sp>
        <p:nvSpPr>
          <p:cNvPr id="3015" name="Google Shape;3015;p54"/>
          <p:cNvSpPr txBox="1">
            <a:spLocks noGrp="1"/>
          </p:cNvSpPr>
          <p:nvPr>
            <p:ph type="title"/>
          </p:nvPr>
        </p:nvSpPr>
        <p:spPr>
          <a:xfrm>
            <a:off x="856550" y="1719188"/>
            <a:ext cx="3325200" cy="83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Computer mockup</a:t>
            </a:r>
            <a:endParaRPr/>
          </a:p>
        </p:txBody>
      </p:sp>
      <p:sp>
        <p:nvSpPr>
          <p:cNvPr id="3016" name="Google Shape;3016;p54"/>
          <p:cNvSpPr txBox="1">
            <a:spLocks noGrp="1"/>
          </p:cNvSpPr>
          <p:nvPr>
            <p:ph type="subTitle" idx="1"/>
          </p:nvPr>
        </p:nvSpPr>
        <p:spPr>
          <a:xfrm>
            <a:off x="856550" y="2550413"/>
            <a:ext cx="3325200" cy="87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3017" name="Google Shape;3017;p54"/>
          <p:cNvGrpSpPr/>
          <p:nvPr/>
        </p:nvGrpSpPr>
        <p:grpSpPr>
          <a:xfrm>
            <a:off x="4319700" y="1237517"/>
            <a:ext cx="3958677" cy="2668465"/>
            <a:chOff x="60004" y="414164"/>
            <a:chExt cx="7446721" cy="5019686"/>
          </a:xfrm>
        </p:grpSpPr>
        <p:sp>
          <p:nvSpPr>
            <p:cNvPr id="3018" name="Google Shape;3018;p54"/>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60004" y="414164"/>
              <a:ext cx="7446721"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547300" y="600323"/>
              <a:ext cx="6472159" cy="3981525"/>
            </a:xfrm>
            <a:custGeom>
              <a:avLst/>
              <a:gdLst/>
              <a:ahLst/>
              <a:cxnLst/>
              <a:rect l="l" t="t" r="r" b="b"/>
              <a:pathLst>
                <a:path w="232665" h="165707" extrusionOk="0">
                  <a:moveTo>
                    <a:pt x="1" y="1"/>
                  </a:moveTo>
                  <a:lnTo>
                    <a:pt x="1" y="24307"/>
                  </a:lnTo>
                  <a:lnTo>
                    <a:pt x="1" y="165707"/>
                  </a:lnTo>
                  <a:lnTo>
                    <a:pt x="232665" y="165707"/>
                  </a:lnTo>
                  <a:lnTo>
                    <a:pt x="232665" y="121532"/>
                  </a:lnTo>
                  <a:lnTo>
                    <a:pt x="2326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22" name="Google Shape;3022;p54"/>
          <p:cNvPicPr preferRelativeResize="0"/>
          <p:nvPr/>
        </p:nvPicPr>
        <p:blipFill rotWithShape="1">
          <a:blip r:embed="rId3">
            <a:alphaModFix/>
          </a:blip>
          <a:srcRect/>
          <a:stretch/>
        </p:blipFill>
        <p:spPr>
          <a:xfrm>
            <a:off x="4416005" y="1336101"/>
            <a:ext cx="3766046" cy="2118407"/>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026"/>
        <p:cNvGrpSpPr/>
        <p:nvPr/>
      </p:nvGrpSpPr>
      <p:grpSpPr>
        <a:xfrm>
          <a:off x="0" y="0"/>
          <a:ext cx="0" cy="0"/>
          <a:chOff x="0" y="0"/>
          <a:chExt cx="0" cy="0"/>
        </a:xfrm>
      </p:grpSpPr>
      <p:sp>
        <p:nvSpPr>
          <p:cNvPr id="3027" name="Google Shape;3027;p55"/>
          <p:cNvSpPr txBox="1">
            <a:spLocks noGrp="1"/>
          </p:cNvSpPr>
          <p:nvPr>
            <p:ph type="title"/>
          </p:nvPr>
        </p:nvSpPr>
        <p:spPr>
          <a:xfrm>
            <a:off x="4962400" y="1646375"/>
            <a:ext cx="3324900" cy="1092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Tablet mockup</a:t>
            </a:r>
            <a:endParaRPr/>
          </a:p>
        </p:txBody>
      </p:sp>
      <p:sp>
        <p:nvSpPr>
          <p:cNvPr id="3028" name="Google Shape;3028;p55"/>
          <p:cNvSpPr txBox="1">
            <a:spLocks noGrp="1"/>
          </p:cNvSpPr>
          <p:nvPr>
            <p:ph type="subTitle" idx="1"/>
          </p:nvPr>
        </p:nvSpPr>
        <p:spPr>
          <a:xfrm>
            <a:off x="4962550" y="2742602"/>
            <a:ext cx="3324900" cy="871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3029" name="Google Shape;3029;p55"/>
          <p:cNvSpPr/>
          <p:nvPr/>
        </p:nvSpPr>
        <p:spPr>
          <a:xfrm rot="-5400000">
            <a:off x="1703110" y="577514"/>
            <a:ext cx="2313505" cy="3988473"/>
          </a:xfrm>
          <a:custGeom>
            <a:avLst/>
            <a:gdLst/>
            <a:ahLst/>
            <a:cxnLst/>
            <a:rect l="l" t="t" r="r" b="b"/>
            <a:pathLst>
              <a:path w="143096" h="190426" extrusionOk="0">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30" name="Google Shape;3030;p55"/>
          <p:cNvPicPr preferRelativeResize="0"/>
          <p:nvPr/>
        </p:nvPicPr>
        <p:blipFill rotWithShape="1">
          <a:blip r:embed="rId3">
            <a:alphaModFix/>
          </a:blip>
          <a:srcRect/>
          <a:stretch/>
        </p:blipFill>
        <p:spPr>
          <a:xfrm>
            <a:off x="1006561" y="1529174"/>
            <a:ext cx="3706502" cy="2084928"/>
          </a:xfrm>
          <a:prstGeom prst="rect">
            <a:avLst/>
          </a:prstGeom>
          <a:noFill/>
          <a:ln>
            <a:noFill/>
          </a:ln>
        </p:spPr>
      </p:pic>
      <p:pic>
        <p:nvPicPr>
          <p:cNvPr id="3031" name="Google Shape;3031;p55"/>
          <p:cNvPicPr preferRelativeResize="0"/>
          <p:nvPr/>
        </p:nvPicPr>
        <p:blipFill>
          <a:blip r:embed="rId4">
            <a:alphaModFix/>
          </a:blip>
          <a:stretch>
            <a:fillRect/>
          </a:stretch>
        </p:blipFill>
        <p:spPr>
          <a:xfrm rot="4665786">
            <a:off x="7797763" y="4170950"/>
            <a:ext cx="1440465" cy="1693174"/>
          </a:xfrm>
          <a:prstGeom prst="rect">
            <a:avLst/>
          </a:prstGeom>
          <a:noFill/>
          <a:ln>
            <a:noFill/>
          </a:ln>
        </p:spPr>
      </p:pic>
      <p:pic>
        <p:nvPicPr>
          <p:cNvPr id="3032" name="Google Shape;3032;p55"/>
          <p:cNvPicPr preferRelativeResize="0"/>
          <p:nvPr/>
        </p:nvPicPr>
        <p:blipFill rotWithShape="1">
          <a:blip r:embed="rId5">
            <a:alphaModFix/>
          </a:blip>
          <a:srcRect/>
          <a:stretch/>
        </p:blipFill>
        <p:spPr>
          <a:xfrm flipH="1">
            <a:off x="217245" y="-422106"/>
            <a:ext cx="2018200" cy="143992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036"/>
        <p:cNvGrpSpPr/>
        <p:nvPr/>
      </p:nvGrpSpPr>
      <p:grpSpPr>
        <a:xfrm>
          <a:off x="0" y="0"/>
          <a:ext cx="0" cy="0"/>
          <a:chOff x="0" y="0"/>
          <a:chExt cx="0" cy="0"/>
        </a:xfrm>
      </p:grpSpPr>
      <p:sp>
        <p:nvSpPr>
          <p:cNvPr id="3037" name="Google Shape;3037;p56"/>
          <p:cNvSpPr txBox="1">
            <a:spLocks noGrp="1"/>
          </p:cNvSpPr>
          <p:nvPr>
            <p:ph type="title"/>
          </p:nvPr>
        </p:nvSpPr>
        <p:spPr>
          <a:xfrm>
            <a:off x="856550" y="1719188"/>
            <a:ext cx="3325200" cy="83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Phone mockup</a:t>
            </a:r>
            <a:endParaRPr/>
          </a:p>
        </p:txBody>
      </p:sp>
      <p:sp>
        <p:nvSpPr>
          <p:cNvPr id="3038" name="Google Shape;3038;p56"/>
          <p:cNvSpPr txBox="1">
            <a:spLocks noGrp="1"/>
          </p:cNvSpPr>
          <p:nvPr>
            <p:ph type="subTitle" idx="1"/>
          </p:nvPr>
        </p:nvSpPr>
        <p:spPr>
          <a:xfrm>
            <a:off x="856550" y="2550413"/>
            <a:ext cx="3325200" cy="87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3039" name="Google Shape;3039;p56"/>
          <p:cNvGrpSpPr/>
          <p:nvPr/>
        </p:nvGrpSpPr>
        <p:grpSpPr>
          <a:xfrm rot="-5400000">
            <a:off x="5523600" y="765406"/>
            <a:ext cx="1896996" cy="3612565"/>
            <a:chOff x="5186401" y="494525"/>
            <a:chExt cx="1834973" cy="3724678"/>
          </a:xfrm>
        </p:grpSpPr>
        <p:sp>
          <p:nvSpPr>
            <p:cNvPr id="3040" name="Google Shape;3040;p56"/>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5948914" y="3993659"/>
              <a:ext cx="341182" cy="106765"/>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42" name="Google Shape;3042;p56"/>
          <p:cNvPicPr preferRelativeResize="0"/>
          <p:nvPr/>
        </p:nvPicPr>
        <p:blipFill rotWithShape="1">
          <a:blip r:embed="rId3">
            <a:alphaModFix/>
          </a:blip>
          <a:srcRect/>
          <a:stretch/>
        </p:blipFill>
        <p:spPr>
          <a:xfrm>
            <a:off x="4844306" y="1698063"/>
            <a:ext cx="3106601" cy="1747453"/>
          </a:xfrm>
          <a:prstGeom prst="rect">
            <a:avLst/>
          </a:prstGeom>
          <a:noFill/>
          <a:ln>
            <a:noFill/>
          </a:ln>
        </p:spPr>
      </p:pic>
      <p:pic>
        <p:nvPicPr>
          <p:cNvPr id="3043" name="Google Shape;3043;p56"/>
          <p:cNvPicPr preferRelativeResize="0"/>
          <p:nvPr/>
        </p:nvPicPr>
        <p:blipFill>
          <a:blip r:embed="rId4">
            <a:alphaModFix/>
          </a:blip>
          <a:stretch>
            <a:fillRect/>
          </a:stretch>
        </p:blipFill>
        <p:spPr>
          <a:xfrm rot="-2101476">
            <a:off x="7983162" y="-720430"/>
            <a:ext cx="1287526" cy="2519861"/>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047"/>
        <p:cNvGrpSpPr/>
        <p:nvPr/>
      </p:nvGrpSpPr>
      <p:grpSpPr>
        <a:xfrm>
          <a:off x="0" y="0"/>
          <a:ext cx="0" cy="0"/>
          <a:chOff x="0" y="0"/>
          <a:chExt cx="0" cy="0"/>
        </a:xfrm>
      </p:grpSpPr>
      <p:sp>
        <p:nvSpPr>
          <p:cNvPr id="3048" name="Google Shape;3048;p57"/>
          <p:cNvSpPr txBox="1"/>
          <p:nvPr/>
        </p:nvSpPr>
        <p:spPr>
          <a:xfrm>
            <a:off x="5863500" y="1584044"/>
            <a:ext cx="2560500" cy="6750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Venus</a:t>
            </a:r>
            <a:endParaRPr sz="2800">
              <a:solidFill>
                <a:schemeClr val="accent3"/>
              </a:solidFill>
              <a:latin typeface="Patrick Hand"/>
              <a:ea typeface="Patrick Hand"/>
              <a:cs typeface="Patrick Hand"/>
              <a:sym typeface="Patrick Hand"/>
            </a:endParaRPr>
          </a:p>
        </p:txBody>
      </p:sp>
      <p:sp>
        <p:nvSpPr>
          <p:cNvPr id="3049" name="Google Shape;3049;p57"/>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Geographical vector analysis</a:t>
            </a:r>
            <a:endParaRPr/>
          </a:p>
        </p:txBody>
      </p:sp>
      <p:sp>
        <p:nvSpPr>
          <p:cNvPr id="3050" name="Google Shape;3050;p57"/>
          <p:cNvSpPr txBox="1"/>
          <p:nvPr/>
        </p:nvSpPr>
        <p:spPr>
          <a:xfrm>
            <a:off x="5863475" y="2123843"/>
            <a:ext cx="2560500" cy="166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loo 2"/>
                <a:ea typeface="Baloo 2"/>
                <a:cs typeface="Baloo 2"/>
                <a:sym typeface="Baloo 2"/>
              </a:rPr>
              <a:t>Venus is the second planet from the Sun. It’s terribly hot, and its atmosphere is extremely poisonous. It’s the second-brightest natural object in the night sky after the Moon</a:t>
            </a:r>
            <a:endParaRPr>
              <a:solidFill>
                <a:schemeClr val="dk1"/>
              </a:solidFill>
              <a:latin typeface="Baloo 2"/>
              <a:ea typeface="Baloo 2"/>
              <a:cs typeface="Baloo 2"/>
              <a:sym typeface="Baloo 2"/>
            </a:endParaRPr>
          </a:p>
        </p:txBody>
      </p:sp>
      <p:grpSp>
        <p:nvGrpSpPr>
          <p:cNvPr id="3051" name="Google Shape;3051;p57"/>
          <p:cNvGrpSpPr/>
          <p:nvPr/>
        </p:nvGrpSpPr>
        <p:grpSpPr>
          <a:xfrm>
            <a:off x="713231" y="1496669"/>
            <a:ext cx="4646382" cy="2474917"/>
            <a:chOff x="233350" y="949250"/>
            <a:chExt cx="7137300" cy="3802300"/>
          </a:xfrm>
        </p:grpSpPr>
        <p:sp>
          <p:nvSpPr>
            <p:cNvPr id="3052" name="Google Shape;3052;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3" name="Google Shape;3103;p57"/>
          <p:cNvSpPr/>
          <p:nvPr/>
        </p:nvSpPr>
        <p:spPr>
          <a:xfrm flipH="1">
            <a:off x="1158049" y="179920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flipH="1">
            <a:off x="3146099" y="2610189"/>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flipH="1">
            <a:off x="4682249" y="3003664"/>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flipH="1">
            <a:off x="5500100" y="173036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120"/>
        <p:cNvGrpSpPr/>
        <p:nvPr/>
      </p:nvGrpSpPr>
      <p:grpSpPr>
        <a:xfrm>
          <a:off x="0" y="0"/>
          <a:ext cx="0" cy="0"/>
          <a:chOff x="0" y="0"/>
          <a:chExt cx="0" cy="0"/>
        </a:xfrm>
      </p:grpSpPr>
      <p:sp>
        <p:nvSpPr>
          <p:cNvPr id="3121" name="Google Shape;3121;p59"/>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timeline</a:t>
            </a:r>
            <a:endParaRPr/>
          </a:p>
        </p:txBody>
      </p:sp>
      <p:sp>
        <p:nvSpPr>
          <p:cNvPr id="3122" name="Google Shape;3122;p59"/>
          <p:cNvSpPr txBox="1"/>
          <p:nvPr/>
        </p:nvSpPr>
        <p:spPr>
          <a:xfrm flipH="1">
            <a:off x="720125" y="3533966"/>
            <a:ext cx="19410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Venus</a:t>
            </a:r>
            <a:endParaRPr sz="2800">
              <a:solidFill>
                <a:schemeClr val="accent3"/>
              </a:solidFill>
              <a:latin typeface="Patrick Hand"/>
              <a:ea typeface="Patrick Hand"/>
              <a:cs typeface="Patrick Hand"/>
              <a:sym typeface="Patrick Hand"/>
            </a:endParaRPr>
          </a:p>
        </p:txBody>
      </p:sp>
      <p:sp>
        <p:nvSpPr>
          <p:cNvPr id="3123" name="Google Shape;3123;p59"/>
          <p:cNvSpPr txBox="1"/>
          <p:nvPr/>
        </p:nvSpPr>
        <p:spPr>
          <a:xfrm flipH="1">
            <a:off x="720125" y="3983463"/>
            <a:ext cx="19410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Baloo 2"/>
                <a:ea typeface="Baloo 2"/>
                <a:cs typeface="Baloo 2"/>
                <a:sym typeface="Baloo 2"/>
              </a:rPr>
              <a:t>Venus is the second planet from the Sun</a:t>
            </a:r>
            <a:endParaRPr>
              <a:solidFill>
                <a:schemeClr val="dk1"/>
              </a:solidFill>
              <a:latin typeface="Baloo 2"/>
              <a:ea typeface="Baloo 2"/>
              <a:cs typeface="Baloo 2"/>
              <a:sym typeface="Baloo 2"/>
            </a:endParaRPr>
          </a:p>
        </p:txBody>
      </p:sp>
      <p:sp>
        <p:nvSpPr>
          <p:cNvPr id="3124" name="Google Shape;3124;p59"/>
          <p:cNvSpPr txBox="1"/>
          <p:nvPr/>
        </p:nvSpPr>
        <p:spPr>
          <a:xfrm flipH="1">
            <a:off x="2645442" y="3533966"/>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Mercury</a:t>
            </a:r>
            <a:endParaRPr sz="2800">
              <a:solidFill>
                <a:schemeClr val="accent3"/>
              </a:solidFill>
              <a:latin typeface="Patrick Hand"/>
              <a:ea typeface="Patrick Hand"/>
              <a:cs typeface="Patrick Hand"/>
              <a:sym typeface="Patrick Hand"/>
            </a:endParaRPr>
          </a:p>
        </p:txBody>
      </p:sp>
      <p:sp>
        <p:nvSpPr>
          <p:cNvPr id="3125" name="Google Shape;3125;p59"/>
          <p:cNvSpPr txBox="1"/>
          <p:nvPr/>
        </p:nvSpPr>
        <p:spPr>
          <a:xfrm flipH="1">
            <a:off x="2645442" y="3983463"/>
            <a:ext cx="19389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Baloo 2"/>
                <a:ea typeface="Baloo 2"/>
                <a:cs typeface="Baloo 2"/>
                <a:sym typeface="Baloo 2"/>
              </a:rPr>
              <a:t>Mercury is the closest planet to the Sun</a:t>
            </a:r>
            <a:endParaRPr>
              <a:solidFill>
                <a:schemeClr val="dk1"/>
              </a:solidFill>
              <a:latin typeface="Baloo 2"/>
              <a:ea typeface="Baloo 2"/>
              <a:cs typeface="Baloo 2"/>
              <a:sym typeface="Baloo 2"/>
            </a:endParaRPr>
          </a:p>
        </p:txBody>
      </p:sp>
      <p:sp>
        <p:nvSpPr>
          <p:cNvPr id="3126" name="Google Shape;3126;p59"/>
          <p:cNvSpPr txBox="1"/>
          <p:nvPr/>
        </p:nvSpPr>
        <p:spPr>
          <a:xfrm flipH="1">
            <a:off x="4568658" y="3533966"/>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Mars</a:t>
            </a:r>
            <a:endParaRPr sz="2800">
              <a:solidFill>
                <a:schemeClr val="accent3"/>
              </a:solidFill>
              <a:latin typeface="Patrick Hand"/>
              <a:ea typeface="Patrick Hand"/>
              <a:cs typeface="Patrick Hand"/>
              <a:sym typeface="Patrick Hand"/>
            </a:endParaRPr>
          </a:p>
        </p:txBody>
      </p:sp>
      <p:sp>
        <p:nvSpPr>
          <p:cNvPr id="3127" name="Google Shape;3127;p59"/>
          <p:cNvSpPr txBox="1"/>
          <p:nvPr/>
        </p:nvSpPr>
        <p:spPr>
          <a:xfrm flipH="1">
            <a:off x="4568658" y="3983463"/>
            <a:ext cx="19389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Baloo 2"/>
                <a:ea typeface="Baloo 2"/>
                <a:cs typeface="Baloo 2"/>
                <a:sym typeface="Baloo 2"/>
              </a:rPr>
              <a:t>Despite being red, Mars is a cold place</a:t>
            </a:r>
            <a:endParaRPr>
              <a:solidFill>
                <a:schemeClr val="dk1"/>
              </a:solidFill>
              <a:latin typeface="Baloo 2"/>
              <a:ea typeface="Baloo 2"/>
              <a:cs typeface="Baloo 2"/>
              <a:sym typeface="Baloo 2"/>
            </a:endParaRPr>
          </a:p>
        </p:txBody>
      </p:sp>
      <p:sp>
        <p:nvSpPr>
          <p:cNvPr id="3128" name="Google Shape;3128;p59"/>
          <p:cNvSpPr txBox="1"/>
          <p:nvPr/>
        </p:nvSpPr>
        <p:spPr>
          <a:xfrm flipH="1">
            <a:off x="6491875" y="3533966"/>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Jupiter</a:t>
            </a:r>
            <a:endParaRPr sz="2800">
              <a:solidFill>
                <a:schemeClr val="accent3"/>
              </a:solidFill>
              <a:latin typeface="Patrick Hand"/>
              <a:ea typeface="Patrick Hand"/>
              <a:cs typeface="Patrick Hand"/>
              <a:sym typeface="Patrick Hand"/>
            </a:endParaRPr>
          </a:p>
        </p:txBody>
      </p:sp>
      <p:sp>
        <p:nvSpPr>
          <p:cNvPr id="3129" name="Google Shape;3129;p59"/>
          <p:cNvSpPr txBox="1"/>
          <p:nvPr/>
        </p:nvSpPr>
        <p:spPr>
          <a:xfrm flipH="1">
            <a:off x="6491875" y="3983463"/>
            <a:ext cx="19389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Baloo 2"/>
                <a:ea typeface="Baloo 2"/>
                <a:cs typeface="Baloo 2"/>
                <a:sym typeface="Baloo 2"/>
              </a:rPr>
              <a:t>Jupiter is the biggest planet of them all</a:t>
            </a:r>
            <a:endParaRPr>
              <a:solidFill>
                <a:schemeClr val="dk1"/>
              </a:solidFill>
              <a:latin typeface="Baloo 2"/>
              <a:ea typeface="Baloo 2"/>
              <a:cs typeface="Baloo 2"/>
              <a:sym typeface="Baloo 2"/>
            </a:endParaRPr>
          </a:p>
        </p:txBody>
      </p:sp>
      <p:sp>
        <p:nvSpPr>
          <p:cNvPr id="3130" name="Google Shape;3130;p59"/>
          <p:cNvSpPr txBox="1"/>
          <p:nvPr/>
        </p:nvSpPr>
        <p:spPr>
          <a:xfrm flipH="1">
            <a:off x="720350" y="1290472"/>
            <a:ext cx="38640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1st semester </a:t>
            </a:r>
            <a:endParaRPr sz="2800">
              <a:solidFill>
                <a:schemeClr val="accent3"/>
              </a:solidFill>
              <a:latin typeface="Patrick Hand"/>
              <a:ea typeface="Patrick Hand"/>
              <a:cs typeface="Patrick Hand"/>
              <a:sym typeface="Patrick Hand"/>
            </a:endParaRPr>
          </a:p>
        </p:txBody>
      </p:sp>
      <p:sp>
        <p:nvSpPr>
          <p:cNvPr id="3131" name="Google Shape;3131;p59"/>
          <p:cNvSpPr txBox="1"/>
          <p:nvPr/>
        </p:nvSpPr>
        <p:spPr>
          <a:xfrm flipH="1">
            <a:off x="720125" y="1978397"/>
            <a:ext cx="19410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5"/>
                </a:solidFill>
                <a:latin typeface="Patrick Hand"/>
                <a:ea typeface="Patrick Hand"/>
                <a:cs typeface="Patrick Hand"/>
                <a:sym typeface="Patrick Hand"/>
              </a:rPr>
              <a:t>Section 1</a:t>
            </a:r>
            <a:endParaRPr sz="2800">
              <a:solidFill>
                <a:schemeClr val="accent5"/>
              </a:solidFill>
              <a:latin typeface="Patrick Hand"/>
              <a:ea typeface="Patrick Hand"/>
              <a:cs typeface="Patrick Hand"/>
              <a:sym typeface="Patrick Hand"/>
            </a:endParaRPr>
          </a:p>
        </p:txBody>
      </p:sp>
      <p:sp>
        <p:nvSpPr>
          <p:cNvPr id="3132" name="Google Shape;3132;p59"/>
          <p:cNvSpPr txBox="1"/>
          <p:nvPr/>
        </p:nvSpPr>
        <p:spPr>
          <a:xfrm flipH="1">
            <a:off x="2645450" y="1978397"/>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5"/>
                </a:solidFill>
                <a:latin typeface="Patrick Hand"/>
                <a:ea typeface="Patrick Hand"/>
                <a:cs typeface="Patrick Hand"/>
                <a:sym typeface="Patrick Hand"/>
              </a:rPr>
              <a:t>Section 2</a:t>
            </a:r>
            <a:endParaRPr sz="2800">
              <a:solidFill>
                <a:schemeClr val="accent5"/>
              </a:solidFill>
              <a:latin typeface="Patrick Hand"/>
              <a:ea typeface="Patrick Hand"/>
              <a:cs typeface="Patrick Hand"/>
              <a:sym typeface="Patrick Hand"/>
            </a:endParaRPr>
          </a:p>
        </p:txBody>
      </p:sp>
      <p:sp>
        <p:nvSpPr>
          <p:cNvPr id="3133" name="Google Shape;3133;p59"/>
          <p:cNvSpPr txBox="1"/>
          <p:nvPr/>
        </p:nvSpPr>
        <p:spPr>
          <a:xfrm flipH="1">
            <a:off x="4568650" y="1978397"/>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5"/>
                </a:solidFill>
                <a:latin typeface="Patrick Hand"/>
                <a:ea typeface="Patrick Hand"/>
                <a:cs typeface="Patrick Hand"/>
                <a:sym typeface="Patrick Hand"/>
              </a:rPr>
              <a:t>Section 3</a:t>
            </a:r>
            <a:endParaRPr sz="2800">
              <a:solidFill>
                <a:schemeClr val="accent5"/>
              </a:solidFill>
              <a:latin typeface="Patrick Hand"/>
              <a:ea typeface="Patrick Hand"/>
              <a:cs typeface="Patrick Hand"/>
              <a:sym typeface="Patrick Hand"/>
            </a:endParaRPr>
          </a:p>
        </p:txBody>
      </p:sp>
      <p:sp>
        <p:nvSpPr>
          <p:cNvPr id="3134" name="Google Shape;3134;p59"/>
          <p:cNvSpPr txBox="1"/>
          <p:nvPr/>
        </p:nvSpPr>
        <p:spPr>
          <a:xfrm flipH="1">
            <a:off x="6491875" y="1978397"/>
            <a:ext cx="19389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5"/>
                </a:solidFill>
                <a:latin typeface="Patrick Hand"/>
                <a:ea typeface="Patrick Hand"/>
                <a:cs typeface="Patrick Hand"/>
                <a:sym typeface="Patrick Hand"/>
              </a:rPr>
              <a:t>Section 4</a:t>
            </a:r>
            <a:endParaRPr sz="2800">
              <a:solidFill>
                <a:schemeClr val="accent5"/>
              </a:solidFill>
              <a:latin typeface="Patrick Hand"/>
              <a:ea typeface="Patrick Hand"/>
              <a:cs typeface="Patrick Hand"/>
              <a:sym typeface="Patrick Hand"/>
            </a:endParaRPr>
          </a:p>
        </p:txBody>
      </p:sp>
      <p:sp>
        <p:nvSpPr>
          <p:cNvPr id="3135" name="Google Shape;3135;p59"/>
          <p:cNvSpPr txBox="1"/>
          <p:nvPr/>
        </p:nvSpPr>
        <p:spPr>
          <a:xfrm flipH="1">
            <a:off x="4584350" y="1290472"/>
            <a:ext cx="3864000" cy="571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2nd semester </a:t>
            </a:r>
            <a:endParaRPr sz="2800">
              <a:solidFill>
                <a:schemeClr val="accent3"/>
              </a:solidFill>
              <a:latin typeface="Patrick Hand"/>
              <a:ea typeface="Patrick Hand"/>
              <a:cs typeface="Patrick Hand"/>
              <a:sym typeface="Patrick Hand"/>
            </a:endParaRPr>
          </a:p>
        </p:txBody>
      </p:sp>
      <p:cxnSp>
        <p:nvCxnSpPr>
          <p:cNvPr id="3136" name="Google Shape;3136;p59"/>
          <p:cNvCxnSpPr>
            <a:stCxn id="3130" idx="2"/>
            <a:endCxn id="3131" idx="0"/>
          </p:cNvCxnSpPr>
          <p:nvPr/>
        </p:nvCxnSpPr>
        <p:spPr>
          <a:xfrm rot="5400000">
            <a:off x="2113400" y="1439422"/>
            <a:ext cx="116100" cy="961800"/>
          </a:xfrm>
          <a:prstGeom prst="bentConnector3">
            <a:avLst>
              <a:gd name="adj1" fmla="val -8742"/>
            </a:avLst>
          </a:prstGeom>
          <a:noFill/>
          <a:ln w="19050" cap="flat" cmpd="sng">
            <a:solidFill>
              <a:schemeClr val="accent6"/>
            </a:solidFill>
            <a:prstDash val="solid"/>
            <a:round/>
            <a:headEnd type="none" w="med" len="med"/>
            <a:tailEnd type="none" w="med" len="med"/>
          </a:ln>
        </p:spPr>
      </p:cxnSp>
      <p:cxnSp>
        <p:nvCxnSpPr>
          <p:cNvPr id="3137" name="Google Shape;3137;p59"/>
          <p:cNvCxnSpPr>
            <a:stCxn id="3130" idx="2"/>
            <a:endCxn id="3132" idx="0"/>
          </p:cNvCxnSpPr>
          <p:nvPr/>
        </p:nvCxnSpPr>
        <p:spPr>
          <a:xfrm rot="-5400000" flipH="1">
            <a:off x="3075500" y="1439122"/>
            <a:ext cx="116100" cy="962400"/>
          </a:xfrm>
          <a:prstGeom prst="bentConnector3">
            <a:avLst>
              <a:gd name="adj1" fmla="val -8742"/>
            </a:avLst>
          </a:prstGeom>
          <a:noFill/>
          <a:ln w="19050" cap="flat" cmpd="sng">
            <a:solidFill>
              <a:schemeClr val="accent6"/>
            </a:solidFill>
            <a:prstDash val="solid"/>
            <a:round/>
            <a:headEnd type="none" w="med" len="med"/>
            <a:tailEnd type="none" w="med" len="med"/>
          </a:ln>
        </p:spPr>
      </p:cxnSp>
      <p:cxnSp>
        <p:nvCxnSpPr>
          <p:cNvPr id="3138" name="Google Shape;3138;p59"/>
          <p:cNvCxnSpPr>
            <a:stCxn id="3135" idx="2"/>
            <a:endCxn id="3133" idx="0"/>
          </p:cNvCxnSpPr>
          <p:nvPr/>
        </p:nvCxnSpPr>
        <p:spPr>
          <a:xfrm rot="5400000">
            <a:off x="5969150" y="1431172"/>
            <a:ext cx="116100" cy="978300"/>
          </a:xfrm>
          <a:prstGeom prst="bentConnector3">
            <a:avLst>
              <a:gd name="adj1" fmla="val -8742"/>
            </a:avLst>
          </a:prstGeom>
          <a:noFill/>
          <a:ln w="19050" cap="flat" cmpd="sng">
            <a:solidFill>
              <a:schemeClr val="accent6"/>
            </a:solidFill>
            <a:prstDash val="solid"/>
            <a:round/>
            <a:headEnd type="none" w="med" len="med"/>
            <a:tailEnd type="none" w="med" len="med"/>
          </a:ln>
        </p:spPr>
      </p:cxnSp>
      <p:cxnSp>
        <p:nvCxnSpPr>
          <p:cNvPr id="3139" name="Google Shape;3139;p59"/>
          <p:cNvCxnSpPr>
            <a:stCxn id="3135" idx="2"/>
            <a:endCxn id="3134" idx="0"/>
          </p:cNvCxnSpPr>
          <p:nvPr/>
        </p:nvCxnSpPr>
        <p:spPr>
          <a:xfrm rot="-5400000" flipH="1">
            <a:off x="6930800" y="1447822"/>
            <a:ext cx="116100" cy="945000"/>
          </a:xfrm>
          <a:prstGeom prst="bentConnector3">
            <a:avLst>
              <a:gd name="adj1" fmla="val -8742"/>
            </a:avLst>
          </a:prstGeom>
          <a:noFill/>
          <a:ln w="19050" cap="flat" cmpd="sng">
            <a:solidFill>
              <a:schemeClr val="accent6"/>
            </a:solidFill>
            <a:prstDash val="solid"/>
            <a:round/>
            <a:headEnd type="none" w="med" len="med"/>
            <a:tailEnd type="none" w="med" len="med"/>
          </a:ln>
        </p:spPr>
      </p:cxnSp>
      <p:cxnSp>
        <p:nvCxnSpPr>
          <p:cNvPr id="3140" name="Google Shape;3140;p59"/>
          <p:cNvCxnSpPr>
            <a:stCxn id="3141" idx="6"/>
            <a:endCxn id="3142" idx="2"/>
          </p:cNvCxnSpPr>
          <p:nvPr/>
        </p:nvCxnSpPr>
        <p:spPr>
          <a:xfrm>
            <a:off x="2061063" y="2994897"/>
            <a:ext cx="1174800" cy="0"/>
          </a:xfrm>
          <a:prstGeom prst="straightConnector1">
            <a:avLst/>
          </a:prstGeom>
          <a:noFill/>
          <a:ln w="19050" cap="flat" cmpd="sng">
            <a:solidFill>
              <a:schemeClr val="accent6"/>
            </a:solidFill>
            <a:prstDash val="solid"/>
            <a:round/>
            <a:headEnd type="none" w="med" len="med"/>
            <a:tailEnd type="none" w="med" len="med"/>
          </a:ln>
        </p:spPr>
      </p:cxnSp>
      <p:cxnSp>
        <p:nvCxnSpPr>
          <p:cNvPr id="3143" name="Google Shape;3143;p59"/>
          <p:cNvCxnSpPr>
            <a:stCxn id="3142" idx="6"/>
            <a:endCxn id="3144" idx="2"/>
          </p:cNvCxnSpPr>
          <p:nvPr/>
        </p:nvCxnSpPr>
        <p:spPr>
          <a:xfrm>
            <a:off x="3984600" y="2994897"/>
            <a:ext cx="1190700" cy="0"/>
          </a:xfrm>
          <a:prstGeom prst="straightConnector1">
            <a:avLst/>
          </a:prstGeom>
          <a:noFill/>
          <a:ln w="19050" cap="flat" cmpd="sng">
            <a:solidFill>
              <a:schemeClr val="accent6"/>
            </a:solidFill>
            <a:prstDash val="solid"/>
            <a:round/>
            <a:headEnd type="none" w="med" len="med"/>
            <a:tailEnd type="none" w="med" len="med"/>
          </a:ln>
        </p:spPr>
      </p:cxnSp>
      <p:cxnSp>
        <p:nvCxnSpPr>
          <p:cNvPr id="3145" name="Google Shape;3145;p59"/>
          <p:cNvCxnSpPr>
            <a:stCxn id="3144" idx="6"/>
            <a:endCxn id="3146" idx="2"/>
          </p:cNvCxnSpPr>
          <p:nvPr/>
        </p:nvCxnSpPr>
        <p:spPr>
          <a:xfrm>
            <a:off x="5924188" y="2994897"/>
            <a:ext cx="1184400" cy="0"/>
          </a:xfrm>
          <a:prstGeom prst="straightConnector1">
            <a:avLst/>
          </a:prstGeom>
          <a:noFill/>
          <a:ln w="19050" cap="flat" cmpd="sng">
            <a:solidFill>
              <a:schemeClr val="accent6"/>
            </a:solidFill>
            <a:prstDash val="solid"/>
            <a:round/>
            <a:headEnd type="none" w="med" len="med"/>
            <a:tailEnd type="none" w="med" len="med"/>
          </a:ln>
        </p:spPr>
      </p:cxnSp>
      <p:cxnSp>
        <p:nvCxnSpPr>
          <p:cNvPr id="3147" name="Google Shape;3147;p59"/>
          <p:cNvCxnSpPr>
            <a:endCxn id="3141" idx="2"/>
          </p:cNvCxnSpPr>
          <p:nvPr/>
        </p:nvCxnSpPr>
        <p:spPr>
          <a:xfrm>
            <a:off x="63" y="2990997"/>
            <a:ext cx="1312200" cy="3900"/>
          </a:xfrm>
          <a:prstGeom prst="straightConnector1">
            <a:avLst/>
          </a:prstGeom>
          <a:noFill/>
          <a:ln w="19050" cap="flat" cmpd="sng">
            <a:solidFill>
              <a:schemeClr val="accent6"/>
            </a:solidFill>
            <a:prstDash val="solid"/>
            <a:round/>
            <a:headEnd type="none" w="med" len="med"/>
            <a:tailEnd type="none" w="med" len="med"/>
          </a:ln>
        </p:spPr>
      </p:cxnSp>
      <p:cxnSp>
        <p:nvCxnSpPr>
          <p:cNvPr id="3148" name="Google Shape;3148;p59"/>
          <p:cNvCxnSpPr>
            <a:stCxn id="3146" idx="6"/>
          </p:cNvCxnSpPr>
          <p:nvPr/>
        </p:nvCxnSpPr>
        <p:spPr>
          <a:xfrm rot="10800000" flipH="1">
            <a:off x="7857288" y="2990997"/>
            <a:ext cx="1323900" cy="3900"/>
          </a:xfrm>
          <a:prstGeom prst="straightConnector1">
            <a:avLst/>
          </a:prstGeom>
          <a:noFill/>
          <a:ln w="19050" cap="flat" cmpd="sng">
            <a:solidFill>
              <a:schemeClr val="accent6"/>
            </a:solidFill>
            <a:prstDash val="solid"/>
            <a:round/>
            <a:headEnd type="none" w="med" len="med"/>
            <a:tailEnd type="none" w="med" len="med"/>
          </a:ln>
        </p:spPr>
      </p:cxnSp>
      <p:grpSp>
        <p:nvGrpSpPr>
          <p:cNvPr id="3149" name="Google Shape;3149;p59"/>
          <p:cNvGrpSpPr/>
          <p:nvPr/>
        </p:nvGrpSpPr>
        <p:grpSpPr>
          <a:xfrm>
            <a:off x="1276991" y="2598016"/>
            <a:ext cx="819343" cy="793747"/>
            <a:chOff x="1276991" y="2693319"/>
            <a:chExt cx="819343" cy="793747"/>
          </a:xfrm>
        </p:grpSpPr>
        <p:sp>
          <p:nvSpPr>
            <p:cNvPr id="3141" name="Google Shape;3141;p59"/>
            <p:cNvSpPr/>
            <p:nvPr/>
          </p:nvSpPr>
          <p:spPr>
            <a:xfrm>
              <a:off x="1312263" y="2715800"/>
              <a:ext cx="748800" cy="748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9"/>
            <p:cNvSpPr/>
            <p:nvPr/>
          </p:nvSpPr>
          <p:spPr>
            <a:xfrm>
              <a:off x="1276991" y="269331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1" name="Google Shape;3151;p59"/>
          <p:cNvGrpSpPr/>
          <p:nvPr/>
        </p:nvGrpSpPr>
        <p:grpSpPr>
          <a:xfrm>
            <a:off x="3200549" y="2598016"/>
            <a:ext cx="819343" cy="793747"/>
            <a:chOff x="3200549" y="2693319"/>
            <a:chExt cx="819343" cy="793747"/>
          </a:xfrm>
        </p:grpSpPr>
        <p:sp>
          <p:nvSpPr>
            <p:cNvPr id="3142" name="Google Shape;3142;p59"/>
            <p:cNvSpPr/>
            <p:nvPr/>
          </p:nvSpPr>
          <p:spPr>
            <a:xfrm>
              <a:off x="3235800" y="2715800"/>
              <a:ext cx="748800" cy="748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9"/>
            <p:cNvSpPr/>
            <p:nvPr/>
          </p:nvSpPr>
          <p:spPr>
            <a:xfrm>
              <a:off x="3200549" y="269331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59"/>
          <p:cNvGrpSpPr/>
          <p:nvPr/>
        </p:nvGrpSpPr>
        <p:grpSpPr>
          <a:xfrm>
            <a:off x="5124108" y="2598016"/>
            <a:ext cx="819343" cy="793747"/>
            <a:chOff x="5124108" y="2693319"/>
            <a:chExt cx="819343" cy="793747"/>
          </a:xfrm>
        </p:grpSpPr>
        <p:sp>
          <p:nvSpPr>
            <p:cNvPr id="3144" name="Google Shape;3144;p59"/>
            <p:cNvSpPr/>
            <p:nvPr/>
          </p:nvSpPr>
          <p:spPr>
            <a:xfrm>
              <a:off x="5175388" y="2715800"/>
              <a:ext cx="748800" cy="748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9"/>
            <p:cNvSpPr/>
            <p:nvPr/>
          </p:nvSpPr>
          <p:spPr>
            <a:xfrm>
              <a:off x="5124108" y="269331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59"/>
          <p:cNvGrpSpPr/>
          <p:nvPr/>
        </p:nvGrpSpPr>
        <p:grpSpPr>
          <a:xfrm>
            <a:off x="7047666" y="2598016"/>
            <a:ext cx="819343" cy="793747"/>
            <a:chOff x="7047666" y="2693319"/>
            <a:chExt cx="819343" cy="793747"/>
          </a:xfrm>
        </p:grpSpPr>
        <p:sp>
          <p:nvSpPr>
            <p:cNvPr id="3146" name="Google Shape;3146;p59"/>
            <p:cNvSpPr/>
            <p:nvPr/>
          </p:nvSpPr>
          <p:spPr>
            <a:xfrm>
              <a:off x="7108488" y="2715800"/>
              <a:ext cx="748800" cy="748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9"/>
            <p:cNvSpPr/>
            <p:nvPr/>
          </p:nvSpPr>
          <p:spPr>
            <a:xfrm>
              <a:off x="7047666" y="269331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7" name="Google Shape;3157;p59"/>
          <p:cNvGrpSpPr/>
          <p:nvPr/>
        </p:nvGrpSpPr>
        <p:grpSpPr>
          <a:xfrm>
            <a:off x="3424344" y="2809459"/>
            <a:ext cx="371785" cy="370879"/>
            <a:chOff x="-41111350" y="3239100"/>
            <a:chExt cx="318200" cy="317425"/>
          </a:xfrm>
        </p:grpSpPr>
        <p:sp>
          <p:nvSpPr>
            <p:cNvPr id="3158" name="Google Shape;3158;p5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59"/>
          <p:cNvGrpSpPr/>
          <p:nvPr/>
        </p:nvGrpSpPr>
        <p:grpSpPr>
          <a:xfrm>
            <a:off x="5361281" y="2807779"/>
            <a:ext cx="376926" cy="370324"/>
            <a:chOff x="-40748275" y="3238700"/>
            <a:chExt cx="322600" cy="316950"/>
          </a:xfrm>
        </p:grpSpPr>
        <p:sp>
          <p:nvSpPr>
            <p:cNvPr id="3163" name="Google Shape;3163;p5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9" name="Google Shape;3169;p59"/>
          <p:cNvGrpSpPr/>
          <p:nvPr/>
        </p:nvGrpSpPr>
        <p:grpSpPr>
          <a:xfrm>
            <a:off x="7297514" y="2826020"/>
            <a:ext cx="370879" cy="337755"/>
            <a:chOff x="-40378075" y="3267450"/>
            <a:chExt cx="317425" cy="289075"/>
          </a:xfrm>
        </p:grpSpPr>
        <p:sp>
          <p:nvSpPr>
            <p:cNvPr id="3170" name="Google Shape;3170;p5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 name="Google Shape;3174;p59"/>
          <p:cNvGrpSpPr/>
          <p:nvPr/>
        </p:nvGrpSpPr>
        <p:grpSpPr>
          <a:xfrm>
            <a:off x="1501225" y="2807612"/>
            <a:ext cx="370909" cy="370675"/>
            <a:chOff x="-41895050" y="3217225"/>
            <a:chExt cx="317450" cy="317250"/>
          </a:xfrm>
        </p:grpSpPr>
        <p:sp>
          <p:nvSpPr>
            <p:cNvPr id="3175" name="Google Shape;3175;p5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80" name="Google Shape;3180;p59"/>
          <p:cNvPicPr preferRelativeResize="0"/>
          <p:nvPr/>
        </p:nvPicPr>
        <p:blipFill>
          <a:blip r:embed="rId3">
            <a:alphaModFix/>
          </a:blip>
          <a:stretch>
            <a:fillRect/>
          </a:stretch>
        </p:blipFill>
        <p:spPr>
          <a:xfrm rot="-2144027">
            <a:off x="-1055891" y="847377"/>
            <a:ext cx="2287981" cy="53752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79"/>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682" name="Google Shape;2682;p41"/>
              <p:cNvSpPr txBox="1">
                <a:spLocks noGrp="1"/>
              </p:cNvSpPr>
              <p:nvPr>
                <p:ph type="subTitle" idx="2"/>
              </p:nvPr>
            </p:nvSpPr>
            <p:spPr>
              <a:xfrm>
                <a:off x="720000" y="1269351"/>
                <a:ext cx="7704000" cy="2983672"/>
              </a:xfrm>
              <a:prstGeom prst="rect">
                <a:avLst/>
              </a:prstGeom>
            </p:spPr>
            <p:txBody>
              <a:bodyPr spcFirstLastPara="1" wrap="square" lIns="91425" tIns="91425" rIns="91425" bIns="91425" anchor="t" anchorCtr="0">
                <a:noAutofit/>
              </a:bodyPr>
              <a:lstStyle/>
              <a:p>
                <a:pPr marL="0" indent="0" algn="just" defTabSz="361950"/>
                <a:r>
                  <a:rPr lang="id-ID" sz="1600" dirty="0">
                    <a:latin typeface="Baloo 2" panose="020B0604020202020204" charset="0"/>
                    <a:ea typeface="Calibri" panose="020F0502020204030204" pitchFamily="34" charset="0"/>
                    <a:cs typeface="Baloo 2" panose="020B0604020202020204" charset="0"/>
                  </a:rPr>
                  <a:t>	</a:t>
                </a:r>
                <a:r>
                  <a:rPr lang="id-ID" sz="1600" dirty="0">
                    <a:effectLst/>
                    <a:latin typeface="Baloo 2" panose="020B0604020202020204" charset="0"/>
                    <a:ea typeface="Calibri" panose="020F0502020204030204" pitchFamily="34" charset="0"/>
                    <a:cs typeface="Baloo 2" panose="020B0604020202020204" charset="0"/>
                  </a:rPr>
                  <a:t>Sejauh ini kita telah memahami pengertian dan definisi limit secara intuitif (perasaan) dengan menggunakan </a:t>
                </a:r>
                <a:r>
                  <a:rPr lang="id-ID" sz="1600" b="1" dirty="0">
                    <a:effectLst/>
                    <a:latin typeface="Baloo 2" panose="020B0604020202020204" charset="0"/>
                    <a:ea typeface="Calibri" panose="020F0502020204030204" pitchFamily="34" charset="0"/>
                    <a:cs typeface="Baloo 2" panose="020B0604020202020204" charset="0"/>
                  </a:rPr>
                  <a:t>definisi sementara </a:t>
                </a:r>
                <a:r>
                  <a:rPr lang="id-ID" sz="1600" dirty="0">
                    <a:effectLst/>
                    <a:latin typeface="Baloo 2" panose="020B0604020202020204" charset="0"/>
                    <a:ea typeface="Calibri" panose="020F0502020204030204" pitchFamily="34" charset="0"/>
                    <a:cs typeface="Baloo 2" panose="020B0604020202020204" charset="0"/>
                  </a:rPr>
                  <a:t>: "jika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oMath>
                </a14:m>
                <a:r>
                  <a:rPr lang="id-ID" sz="1600" dirty="0">
                    <a:effectLst/>
                    <a:latin typeface="Baloo 2" panose="020B0604020202020204" charset="0"/>
                    <a:ea typeface="Calibri" panose="020F0502020204030204" pitchFamily="34" charset="0"/>
                    <a:cs typeface="Baloo 2" panose="020B0604020202020204" charset="0"/>
                  </a:rPr>
                  <a:t> mendekati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maka fungsi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Calibri" panose="020F0502020204030204" pitchFamily="34" charset="0"/>
                    <a:cs typeface="Baloo 2" panose="020B0604020202020204" charset="0"/>
                  </a:rPr>
                  <a:t> akan mendekati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Calibri" panose="020F0502020204030204" pitchFamily="34" charset="0"/>
                    <a:cs typeface="Baloo 2" panose="020B0604020202020204" charset="0"/>
                  </a:rPr>
                  <a:t>. Definisi sementara ini, telah memberi kemudahan dalam memahami pengertian dan menghitung nilai limit fungsi dengan empat cara yang telah dibahas. Namun demikian, kalimat: "jika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oMath>
                </a14:m>
                <a:r>
                  <a:rPr lang="id-ID" sz="1600" dirty="0">
                    <a:effectLst/>
                    <a:latin typeface="Baloo 2" panose="020B0604020202020204" charset="0"/>
                    <a:ea typeface="Calibri" panose="020F0502020204030204" pitchFamily="34" charset="0"/>
                    <a:cs typeface="Baloo 2" panose="020B0604020202020204" charset="0"/>
                  </a:rPr>
                  <a:t> mendekati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maka fungsi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Calibri" panose="020F0502020204030204" pitchFamily="34" charset="0"/>
                    <a:cs typeface="Baloo 2" panose="020B0604020202020204" charset="0"/>
                  </a:rPr>
                  <a:t> akan mendekati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r>
                      <a:rPr lang="id-ID" sz="1600" i="1">
                        <a:effectLst/>
                        <a:latin typeface="Cambria Math" panose="02040503050406030204" pitchFamily="18" charset="0"/>
                        <a:ea typeface="Calibri" panose="020F0502020204030204" pitchFamily="34" charset="0"/>
                        <a:cs typeface="Times New Roman" panose="02020603050405020304" pitchFamily="18" charset="0"/>
                      </a:rPr>
                      <m:t>" </m:t>
                    </m:r>
                  </m:oMath>
                </a14:m>
                <a:r>
                  <a:rPr lang="id-ID" sz="1600" dirty="0">
                    <a:effectLst/>
                    <a:latin typeface="Baloo 2" panose="020B0604020202020204" charset="0"/>
                    <a:ea typeface="Calibri" panose="020F0502020204030204" pitchFamily="34" charset="0"/>
                    <a:cs typeface="Baloo 2" panose="020B0604020202020204" charset="0"/>
                  </a:rPr>
                  <a:t>adalah </a:t>
                </a:r>
                <a:r>
                  <a:rPr lang="id-ID" sz="1600" b="1" dirty="0">
                    <a:effectLst/>
                    <a:latin typeface="Baloo 2" panose="020B0604020202020204" charset="0"/>
                    <a:ea typeface="Calibri" panose="020F0502020204030204" pitchFamily="34" charset="0"/>
                    <a:cs typeface="Baloo 2" panose="020B0604020202020204" charset="0"/>
                  </a:rPr>
                  <a:t>"definisi yang tidak tegas"</a:t>
                </a:r>
                <a:r>
                  <a:rPr lang="id-ID" sz="1600" dirty="0">
                    <a:effectLst/>
                    <a:latin typeface="Baloo 2" panose="020B0604020202020204" charset="0"/>
                    <a:ea typeface="Calibri" panose="020F0502020204030204" pitchFamily="34" charset="0"/>
                    <a:cs typeface="Baloo 2" panose="020B0604020202020204" charset="0"/>
                  </a:rPr>
                  <a:t> secara matematika.</a:t>
                </a:r>
              </a:p>
              <a:p>
                <a:pPr marL="0" indent="0" algn="just" defTabSz="361950"/>
                <a:endParaRPr lang="id-ID" sz="1600" dirty="0">
                  <a:effectLst/>
                  <a:latin typeface="Baloo 2" panose="020B0604020202020204" charset="0"/>
                  <a:ea typeface="Calibri" panose="020F0502020204030204" pitchFamily="34" charset="0"/>
                  <a:cs typeface="Baloo 2" panose="020B0604020202020204" charset="0"/>
                </a:endParaRPr>
              </a:p>
              <a:p>
                <a:pPr marL="0" indent="0" algn="just" defTabSz="361950"/>
                <a:r>
                  <a:rPr lang="id-ID" sz="1600" dirty="0">
                    <a:effectLst/>
                    <a:latin typeface="Baloo 2" panose="020B0604020202020204" charset="0"/>
                    <a:ea typeface="Calibri" panose="020F0502020204030204" pitchFamily="34" charset="0"/>
                    <a:cs typeface="Baloo 2" panose="020B0604020202020204" charset="0"/>
                  </a:rPr>
                  <a:t>	Pada abad ke-19, matematikawan Augustin-Louis Cauchy (1789 - 1857) dan Karl Weierstrass (1815 - 1897) memperjelas gagasan tentang limit dan membangun definisi yang paling tepat tentang limit. </a:t>
                </a:r>
              </a:p>
            </p:txBody>
          </p:sp>
        </mc:Choice>
        <mc:Fallback xmlns="">
          <p:sp>
            <p:nvSpPr>
              <p:cNvPr id="2682" name="Google Shape;2682;p41"/>
              <p:cNvSpPr txBox="1">
                <a:spLocks noGrp="1" noRot="1" noChangeAspect="1" noMove="1" noResize="1" noEditPoints="1" noAdjustHandles="1" noChangeArrowheads="1" noChangeShapeType="1" noTextEdit="1"/>
              </p:cNvSpPr>
              <p:nvPr>
                <p:ph type="subTitle" idx="2"/>
              </p:nvPr>
            </p:nvSpPr>
            <p:spPr>
              <a:xfrm>
                <a:off x="720000" y="1269351"/>
                <a:ext cx="7704000" cy="2983672"/>
              </a:xfrm>
              <a:prstGeom prst="rect">
                <a:avLst/>
              </a:prstGeom>
              <a:blipFill>
                <a:blip r:embed="rId3"/>
                <a:stretch>
                  <a:fillRect l="-396" r="-475" b="-1224"/>
                </a:stretch>
              </a:blipFill>
            </p:spPr>
            <p:txBody>
              <a:bodyPr/>
              <a:lstStyle/>
              <a:p>
                <a:r>
                  <a:rPr lang="id-ID">
                    <a:noFill/>
                  </a:rPr>
                  <a:t> </a:t>
                </a:r>
              </a:p>
            </p:txBody>
          </p:sp>
        </mc:Fallback>
      </mc:AlternateContent>
      <p:sp>
        <p:nvSpPr>
          <p:cNvPr id="4" name="Google Shape;2680;p41">
            <a:extLst>
              <a:ext uri="{FF2B5EF4-FFF2-40B4-BE49-F238E27FC236}">
                <a16:creationId xmlns:a16="http://schemas.microsoft.com/office/drawing/2014/main" id="{FAFEDE35-579B-F6B8-54EB-CA9829031085}"/>
              </a:ext>
            </a:extLst>
          </p:cNvPr>
          <p:cNvSpPr txBox="1">
            <a:spLocks noGrp="1"/>
          </p:cNvSpPr>
          <p:nvPr>
            <p:ph type="title"/>
          </p:nvPr>
        </p:nvSpPr>
        <p:spPr>
          <a:xfrm>
            <a:off x="720000" y="225979"/>
            <a:ext cx="7704000" cy="55443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dirty="0" err="1">
                <a:latin typeface="Dubai" panose="020B0503030403030204" pitchFamily="34" charset="-78"/>
                <a:cs typeface="Dubai" panose="020B0503030403030204" pitchFamily="34" charset="-78"/>
              </a:rPr>
              <a:t>Definisi</a:t>
            </a:r>
            <a:r>
              <a:rPr dirty="0">
                <a:latin typeface="Dubai" panose="020B0503030403030204" pitchFamily="34" charset="-78"/>
                <a:cs typeface="Dubai" panose="020B0503030403030204" pitchFamily="34" charset="-78"/>
              </a:rPr>
              <a:t> Limit</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184"/>
        <p:cNvGrpSpPr/>
        <p:nvPr/>
      </p:nvGrpSpPr>
      <p:grpSpPr>
        <a:xfrm>
          <a:off x="0" y="0"/>
          <a:ext cx="0" cy="0"/>
          <a:chOff x="0" y="0"/>
          <a:chExt cx="0" cy="0"/>
        </a:xfrm>
      </p:grpSpPr>
      <p:cxnSp>
        <p:nvCxnSpPr>
          <p:cNvPr id="3185" name="Google Shape;3185;p60"/>
          <p:cNvCxnSpPr>
            <a:stCxn id="3186" idx="2"/>
            <a:endCxn id="3187" idx="0"/>
          </p:cNvCxnSpPr>
          <p:nvPr/>
        </p:nvCxnSpPr>
        <p:spPr>
          <a:xfrm>
            <a:off x="2080400" y="2930080"/>
            <a:ext cx="0" cy="274200"/>
          </a:xfrm>
          <a:prstGeom prst="straightConnector1">
            <a:avLst/>
          </a:prstGeom>
          <a:noFill/>
          <a:ln w="19050" cap="flat" cmpd="sng">
            <a:solidFill>
              <a:schemeClr val="accent6"/>
            </a:solidFill>
            <a:prstDash val="solid"/>
            <a:round/>
            <a:headEnd type="none" w="med" len="med"/>
            <a:tailEnd type="none" w="med" len="med"/>
          </a:ln>
        </p:spPr>
      </p:cxnSp>
      <p:sp>
        <p:nvSpPr>
          <p:cNvPr id="3188" name="Google Shape;3188;p60"/>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concepts</a:t>
            </a:r>
            <a:endParaRPr/>
          </a:p>
        </p:txBody>
      </p:sp>
      <p:sp>
        <p:nvSpPr>
          <p:cNvPr id="3189" name="Google Shape;3189;p60"/>
          <p:cNvSpPr txBox="1"/>
          <p:nvPr/>
        </p:nvSpPr>
        <p:spPr>
          <a:xfrm flipH="1">
            <a:off x="719900" y="1230250"/>
            <a:ext cx="2721000" cy="6216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Pre-calculus</a:t>
            </a:r>
            <a:endParaRPr sz="2800">
              <a:solidFill>
                <a:schemeClr val="accent3"/>
              </a:solidFill>
              <a:latin typeface="Patrick Hand"/>
              <a:ea typeface="Patrick Hand"/>
              <a:cs typeface="Patrick Hand"/>
              <a:sym typeface="Patrick Hand"/>
            </a:endParaRPr>
          </a:p>
        </p:txBody>
      </p:sp>
      <p:sp>
        <p:nvSpPr>
          <p:cNvPr id="3186" name="Google Shape;3186;p60"/>
          <p:cNvSpPr txBox="1"/>
          <p:nvPr/>
        </p:nvSpPr>
        <p:spPr>
          <a:xfrm flipH="1">
            <a:off x="719900" y="1587280"/>
            <a:ext cx="2721000" cy="1342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Baloo 2"/>
                <a:ea typeface="Baloo 2"/>
                <a:cs typeface="Baloo 2"/>
                <a:sym typeface="Baloo 2"/>
              </a:rPr>
              <a:t>By studying pre-calculus, students develop critical thinking skills, logical reasoning, and the ability to analyze and interpret mathematical models</a:t>
            </a:r>
            <a:endParaRPr>
              <a:solidFill>
                <a:schemeClr val="dk1"/>
              </a:solidFill>
              <a:latin typeface="Baloo 2"/>
              <a:ea typeface="Baloo 2"/>
              <a:cs typeface="Baloo 2"/>
              <a:sym typeface="Baloo 2"/>
            </a:endParaRPr>
          </a:p>
        </p:txBody>
      </p:sp>
      <p:sp>
        <p:nvSpPr>
          <p:cNvPr id="3190" name="Google Shape;3190;p60"/>
          <p:cNvSpPr txBox="1"/>
          <p:nvPr/>
        </p:nvSpPr>
        <p:spPr>
          <a:xfrm flipH="1">
            <a:off x="3771775" y="1322200"/>
            <a:ext cx="4659000" cy="437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Functions &amp; graphs</a:t>
            </a:r>
            <a:endParaRPr sz="2800">
              <a:solidFill>
                <a:schemeClr val="accent3"/>
              </a:solidFill>
              <a:latin typeface="Patrick Hand"/>
              <a:ea typeface="Patrick Hand"/>
              <a:cs typeface="Patrick Hand"/>
              <a:sym typeface="Patrick Hand"/>
            </a:endParaRPr>
          </a:p>
        </p:txBody>
      </p:sp>
      <p:sp>
        <p:nvSpPr>
          <p:cNvPr id="3191" name="Google Shape;3191;p60"/>
          <p:cNvSpPr txBox="1"/>
          <p:nvPr/>
        </p:nvSpPr>
        <p:spPr>
          <a:xfrm flipH="1">
            <a:off x="3771775" y="1717308"/>
            <a:ext cx="4659000" cy="332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Define functions and emphasize their importance</a:t>
            </a:r>
            <a:endParaRPr>
              <a:solidFill>
                <a:schemeClr val="dk1"/>
              </a:solidFill>
              <a:latin typeface="Baloo 2"/>
              <a:ea typeface="Baloo 2"/>
              <a:cs typeface="Baloo 2"/>
              <a:sym typeface="Baloo 2"/>
            </a:endParaRPr>
          </a:p>
        </p:txBody>
      </p:sp>
      <p:sp>
        <p:nvSpPr>
          <p:cNvPr id="3192" name="Google Shape;3192;p60"/>
          <p:cNvSpPr txBox="1"/>
          <p:nvPr/>
        </p:nvSpPr>
        <p:spPr>
          <a:xfrm flipH="1">
            <a:off x="3771775" y="2006596"/>
            <a:ext cx="4659000" cy="437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Trigonometry</a:t>
            </a:r>
            <a:endParaRPr sz="2800">
              <a:solidFill>
                <a:schemeClr val="accent3"/>
              </a:solidFill>
              <a:latin typeface="Patrick Hand"/>
              <a:ea typeface="Patrick Hand"/>
              <a:cs typeface="Patrick Hand"/>
              <a:sym typeface="Patrick Hand"/>
            </a:endParaRPr>
          </a:p>
        </p:txBody>
      </p:sp>
      <p:sp>
        <p:nvSpPr>
          <p:cNvPr id="3193" name="Google Shape;3193;p60"/>
          <p:cNvSpPr txBox="1"/>
          <p:nvPr/>
        </p:nvSpPr>
        <p:spPr>
          <a:xfrm flipH="1">
            <a:off x="3771775" y="2399109"/>
            <a:ext cx="4659000" cy="332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Introduce trigonometric ratios  and their applications</a:t>
            </a:r>
            <a:endParaRPr>
              <a:solidFill>
                <a:schemeClr val="dk1"/>
              </a:solidFill>
              <a:latin typeface="Baloo 2"/>
              <a:ea typeface="Baloo 2"/>
              <a:cs typeface="Baloo 2"/>
              <a:sym typeface="Baloo 2"/>
            </a:endParaRPr>
          </a:p>
        </p:txBody>
      </p:sp>
      <p:sp>
        <p:nvSpPr>
          <p:cNvPr id="3194" name="Google Shape;3194;p60"/>
          <p:cNvSpPr txBox="1"/>
          <p:nvPr/>
        </p:nvSpPr>
        <p:spPr>
          <a:xfrm flipH="1">
            <a:off x="3771775" y="2683192"/>
            <a:ext cx="4659000" cy="437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Logarithmic functions</a:t>
            </a:r>
            <a:endParaRPr sz="2800">
              <a:solidFill>
                <a:schemeClr val="accent3"/>
              </a:solidFill>
              <a:latin typeface="Patrick Hand"/>
              <a:ea typeface="Patrick Hand"/>
              <a:cs typeface="Patrick Hand"/>
              <a:sym typeface="Patrick Hand"/>
            </a:endParaRPr>
          </a:p>
        </p:txBody>
      </p:sp>
      <p:sp>
        <p:nvSpPr>
          <p:cNvPr id="3195" name="Google Shape;3195;p60"/>
          <p:cNvSpPr txBox="1"/>
          <p:nvPr/>
        </p:nvSpPr>
        <p:spPr>
          <a:xfrm flipH="1">
            <a:off x="3771775" y="3075707"/>
            <a:ext cx="4659000" cy="332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Explain the properties and applications</a:t>
            </a:r>
            <a:endParaRPr>
              <a:solidFill>
                <a:schemeClr val="dk1"/>
              </a:solidFill>
              <a:latin typeface="Baloo 2"/>
              <a:ea typeface="Baloo 2"/>
              <a:cs typeface="Baloo 2"/>
              <a:sym typeface="Baloo 2"/>
            </a:endParaRPr>
          </a:p>
        </p:txBody>
      </p:sp>
      <p:sp>
        <p:nvSpPr>
          <p:cNvPr id="3196" name="Google Shape;3196;p60"/>
          <p:cNvSpPr txBox="1"/>
          <p:nvPr/>
        </p:nvSpPr>
        <p:spPr>
          <a:xfrm flipH="1">
            <a:off x="3771775" y="3359796"/>
            <a:ext cx="4659000" cy="437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Rational functions</a:t>
            </a:r>
            <a:endParaRPr sz="2800">
              <a:solidFill>
                <a:schemeClr val="accent3"/>
              </a:solidFill>
              <a:latin typeface="Patrick Hand"/>
              <a:ea typeface="Patrick Hand"/>
              <a:cs typeface="Patrick Hand"/>
              <a:sym typeface="Patrick Hand"/>
            </a:endParaRPr>
          </a:p>
        </p:txBody>
      </p:sp>
      <p:sp>
        <p:nvSpPr>
          <p:cNvPr id="3197" name="Google Shape;3197;p60"/>
          <p:cNvSpPr txBox="1"/>
          <p:nvPr/>
        </p:nvSpPr>
        <p:spPr>
          <a:xfrm flipH="1">
            <a:off x="3771775" y="3752308"/>
            <a:ext cx="4659000" cy="332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Rational functions, emphasizing simplifying and solving</a:t>
            </a:r>
            <a:endParaRPr>
              <a:solidFill>
                <a:schemeClr val="dk1"/>
              </a:solidFill>
              <a:latin typeface="Baloo 2"/>
              <a:ea typeface="Baloo 2"/>
              <a:cs typeface="Baloo 2"/>
              <a:sym typeface="Baloo 2"/>
            </a:endParaRPr>
          </a:p>
        </p:txBody>
      </p:sp>
      <p:sp>
        <p:nvSpPr>
          <p:cNvPr id="3198" name="Google Shape;3198;p60"/>
          <p:cNvSpPr txBox="1"/>
          <p:nvPr/>
        </p:nvSpPr>
        <p:spPr>
          <a:xfrm flipH="1">
            <a:off x="3771775" y="4037858"/>
            <a:ext cx="4659000" cy="437700"/>
          </a:xfrm>
          <a:prstGeom prst="rect">
            <a:avLst/>
          </a:prstGeom>
          <a:noFill/>
          <a:ln>
            <a:noFill/>
          </a:ln>
        </p:spPr>
        <p:txBody>
          <a:bodyPr spcFirstLastPara="1" wrap="square" lIns="91425" tIns="91425" rIns="0" bIns="91425" anchor="ctr" anchorCtr="0">
            <a:noAutofit/>
          </a:bodyPr>
          <a:lstStyle/>
          <a:p>
            <a:pPr marL="0" lvl="0" indent="0" algn="l"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Equations and inequalities</a:t>
            </a:r>
            <a:endParaRPr sz="2800">
              <a:solidFill>
                <a:schemeClr val="accent3"/>
              </a:solidFill>
              <a:latin typeface="Patrick Hand"/>
              <a:ea typeface="Patrick Hand"/>
              <a:cs typeface="Patrick Hand"/>
              <a:sym typeface="Patrick Hand"/>
            </a:endParaRPr>
          </a:p>
        </p:txBody>
      </p:sp>
      <p:sp>
        <p:nvSpPr>
          <p:cNvPr id="3199" name="Google Shape;3199;p60"/>
          <p:cNvSpPr txBox="1"/>
          <p:nvPr/>
        </p:nvSpPr>
        <p:spPr>
          <a:xfrm flipH="1">
            <a:off x="3771775" y="4430380"/>
            <a:ext cx="4659000" cy="332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The systems of linear and nonlinear equations</a:t>
            </a:r>
            <a:endParaRPr>
              <a:solidFill>
                <a:schemeClr val="dk1"/>
              </a:solidFill>
              <a:latin typeface="Baloo 2"/>
              <a:ea typeface="Baloo 2"/>
              <a:cs typeface="Baloo 2"/>
              <a:sym typeface="Baloo 2"/>
            </a:endParaRPr>
          </a:p>
        </p:txBody>
      </p:sp>
      <p:cxnSp>
        <p:nvCxnSpPr>
          <p:cNvPr id="3200" name="Google Shape;3200;p60"/>
          <p:cNvCxnSpPr>
            <a:stCxn id="3190" idx="3"/>
            <a:endCxn id="3189" idx="1"/>
          </p:cNvCxnSpPr>
          <p:nvPr/>
        </p:nvCxnSpPr>
        <p:spPr>
          <a:xfrm rot="10800000">
            <a:off x="3440875" y="1541050"/>
            <a:ext cx="330900" cy="0"/>
          </a:xfrm>
          <a:prstGeom prst="straightConnector1">
            <a:avLst/>
          </a:prstGeom>
          <a:noFill/>
          <a:ln w="19050" cap="flat" cmpd="sng">
            <a:solidFill>
              <a:schemeClr val="accent6"/>
            </a:solidFill>
            <a:prstDash val="solid"/>
            <a:round/>
            <a:headEnd type="none" w="med" len="med"/>
            <a:tailEnd type="none" w="med" len="med"/>
          </a:ln>
        </p:spPr>
      </p:cxnSp>
      <p:cxnSp>
        <p:nvCxnSpPr>
          <p:cNvPr id="3201" name="Google Shape;3201;p60"/>
          <p:cNvCxnSpPr>
            <a:stCxn id="3192" idx="3"/>
            <a:endCxn id="3189" idx="1"/>
          </p:cNvCxnSpPr>
          <p:nvPr/>
        </p:nvCxnSpPr>
        <p:spPr>
          <a:xfrm rot="10800000">
            <a:off x="3440875" y="1541146"/>
            <a:ext cx="330900" cy="684300"/>
          </a:xfrm>
          <a:prstGeom prst="bentConnector3">
            <a:avLst>
              <a:gd name="adj1" fmla="val 49996"/>
            </a:avLst>
          </a:prstGeom>
          <a:noFill/>
          <a:ln w="19050" cap="flat" cmpd="sng">
            <a:solidFill>
              <a:schemeClr val="accent6"/>
            </a:solidFill>
            <a:prstDash val="solid"/>
            <a:round/>
            <a:headEnd type="none" w="med" len="med"/>
            <a:tailEnd type="none" w="med" len="med"/>
          </a:ln>
        </p:spPr>
      </p:cxnSp>
      <p:cxnSp>
        <p:nvCxnSpPr>
          <p:cNvPr id="3202" name="Google Shape;3202;p60"/>
          <p:cNvCxnSpPr>
            <a:stCxn id="3189" idx="1"/>
            <a:endCxn id="3194" idx="3"/>
          </p:cNvCxnSpPr>
          <p:nvPr/>
        </p:nvCxnSpPr>
        <p:spPr>
          <a:xfrm>
            <a:off x="3440900" y="1541050"/>
            <a:ext cx="330900" cy="1361100"/>
          </a:xfrm>
          <a:prstGeom prst="bentConnector3">
            <a:avLst>
              <a:gd name="adj1" fmla="val 49996"/>
            </a:avLst>
          </a:prstGeom>
          <a:noFill/>
          <a:ln w="19050" cap="flat" cmpd="sng">
            <a:solidFill>
              <a:schemeClr val="accent6"/>
            </a:solidFill>
            <a:prstDash val="solid"/>
            <a:round/>
            <a:headEnd type="none" w="med" len="med"/>
            <a:tailEnd type="none" w="med" len="med"/>
          </a:ln>
        </p:spPr>
      </p:cxnSp>
      <p:cxnSp>
        <p:nvCxnSpPr>
          <p:cNvPr id="3203" name="Google Shape;3203;p60"/>
          <p:cNvCxnSpPr>
            <a:stCxn id="3189" idx="1"/>
            <a:endCxn id="3196" idx="3"/>
          </p:cNvCxnSpPr>
          <p:nvPr/>
        </p:nvCxnSpPr>
        <p:spPr>
          <a:xfrm>
            <a:off x="3440900" y="1541050"/>
            <a:ext cx="330900" cy="2037600"/>
          </a:xfrm>
          <a:prstGeom prst="bentConnector3">
            <a:avLst>
              <a:gd name="adj1" fmla="val 49996"/>
            </a:avLst>
          </a:prstGeom>
          <a:noFill/>
          <a:ln w="19050" cap="flat" cmpd="sng">
            <a:solidFill>
              <a:schemeClr val="accent6"/>
            </a:solidFill>
            <a:prstDash val="solid"/>
            <a:round/>
            <a:headEnd type="none" w="med" len="med"/>
            <a:tailEnd type="none" w="med" len="med"/>
          </a:ln>
        </p:spPr>
      </p:cxnSp>
      <p:cxnSp>
        <p:nvCxnSpPr>
          <p:cNvPr id="3204" name="Google Shape;3204;p60"/>
          <p:cNvCxnSpPr>
            <a:stCxn id="3198" idx="3"/>
            <a:endCxn id="3189" idx="1"/>
          </p:cNvCxnSpPr>
          <p:nvPr/>
        </p:nvCxnSpPr>
        <p:spPr>
          <a:xfrm rot="10800000">
            <a:off x="3440875" y="1541108"/>
            <a:ext cx="330900" cy="2715600"/>
          </a:xfrm>
          <a:prstGeom prst="bentConnector3">
            <a:avLst>
              <a:gd name="adj1" fmla="val 49996"/>
            </a:avLst>
          </a:prstGeom>
          <a:noFill/>
          <a:ln w="19050" cap="flat" cmpd="sng">
            <a:solidFill>
              <a:schemeClr val="accent6"/>
            </a:solidFill>
            <a:prstDash val="solid"/>
            <a:round/>
            <a:headEnd type="none" w="med" len="med"/>
            <a:tailEnd type="none" w="med" len="med"/>
          </a:ln>
        </p:spPr>
      </p:cxnSp>
      <p:grpSp>
        <p:nvGrpSpPr>
          <p:cNvPr id="3205" name="Google Shape;3205;p60"/>
          <p:cNvGrpSpPr/>
          <p:nvPr/>
        </p:nvGrpSpPr>
        <p:grpSpPr>
          <a:xfrm>
            <a:off x="1670728" y="3181769"/>
            <a:ext cx="819343" cy="793747"/>
            <a:chOff x="1670728" y="3105569"/>
            <a:chExt cx="819343" cy="793747"/>
          </a:xfrm>
        </p:grpSpPr>
        <p:sp>
          <p:nvSpPr>
            <p:cNvPr id="3187" name="Google Shape;3187;p60"/>
            <p:cNvSpPr/>
            <p:nvPr/>
          </p:nvSpPr>
          <p:spPr>
            <a:xfrm>
              <a:off x="1706000" y="3128050"/>
              <a:ext cx="748800" cy="748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0"/>
            <p:cNvSpPr/>
            <p:nvPr/>
          </p:nvSpPr>
          <p:spPr>
            <a:xfrm>
              <a:off x="1670728" y="3105569"/>
              <a:ext cx="819343" cy="793747"/>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60"/>
          <p:cNvGrpSpPr/>
          <p:nvPr/>
        </p:nvGrpSpPr>
        <p:grpSpPr>
          <a:xfrm>
            <a:off x="1894506" y="3393212"/>
            <a:ext cx="371785" cy="370879"/>
            <a:chOff x="-41111350" y="3239100"/>
            <a:chExt cx="318200" cy="317425"/>
          </a:xfrm>
        </p:grpSpPr>
        <p:sp>
          <p:nvSpPr>
            <p:cNvPr id="3208" name="Google Shape;3208;p6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215"/>
        <p:cNvGrpSpPr/>
        <p:nvPr/>
      </p:nvGrpSpPr>
      <p:grpSpPr>
        <a:xfrm>
          <a:off x="0" y="0"/>
          <a:ext cx="0" cy="0"/>
          <a:chOff x="0" y="0"/>
          <a:chExt cx="0" cy="0"/>
        </a:xfrm>
      </p:grpSpPr>
      <p:sp>
        <p:nvSpPr>
          <p:cNvPr id="3216" name="Google Shape;3216;p61"/>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Pre-calculus lesson plan</a:t>
            </a:r>
            <a:endParaRPr/>
          </a:p>
        </p:txBody>
      </p:sp>
      <p:graphicFrame>
        <p:nvGraphicFramePr>
          <p:cNvPr id="3217" name="Google Shape;3217;p61"/>
          <p:cNvGraphicFramePr/>
          <p:nvPr/>
        </p:nvGraphicFramePr>
        <p:xfrm>
          <a:off x="719988" y="1239935"/>
          <a:ext cx="3000000" cy="3000000"/>
        </p:xfrm>
        <a:graphic>
          <a:graphicData uri="http://schemas.openxmlformats.org/drawingml/2006/table">
            <a:tbl>
              <a:tblPr>
                <a:noFill/>
                <a:tableStyleId>{604BC49E-F327-48A2-A7C6-538A53E808CC}</a:tableStyleId>
              </a:tblPr>
              <a:tblGrid>
                <a:gridCol w="2127075">
                  <a:extLst>
                    <a:ext uri="{9D8B030D-6E8A-4147-A177-3AD203B41FA5}">
                      <a16:colId xmlns:a16="http://schemas.microsoft.com/office/drawing/2014/main" val="20000"/>
                    </a:ext>
                  </a:extLst>
                </a:gridCol>
                <a:gridCol w="2788450">
                  <a:extLst>
                    <a:ext uri="{9D8B030D-6E8A-4147-A177-3AD203B41FA5}">
                      <a16:colId xmlns:a16="http://schemas.microsoft.com/office/drawing/2014/main" val="20001"/>
                    </a:ext>
                  </a:extLst>
                </a:gridCol>
                <a:gridCol w="2788450">
                  <a:extLst>
                    <a:ext uri="{9D8B030D-6E8A-4147-A177-3AD203B41FA5}">
                      <a16:colId xmlns:a16="http://schemas.microsoft.com/office/drawing/2014/main" val="20002"/>
                    </a:ext>
                  </a:extLst>
                </a:gridCol>
              </a:tblGrid>
              <a:tr h="646950">
                <a:tc>
                  <a:txBody>
                    <a:bodyPr/>
                    <a:lstStyle/>
                    <a:p>
                      <a:pPr marL="0" lvl="0" indent="0" algn="ctr" rtl="0">
                        <a:spcBef>
                          <a:spcPts val="0"/>
                        </a:spcBef>
                        <a:spcAft>
                          <a:spcPts val="0"/>
                        </a:spcAft>
                        <a:buNone/>
                      </a:pPr>
                      <a:r>
                        <a:rPr lang="en" sz="2800">
                          <a:solidFill>
                            <a:schemeClr val="accent3"/>
                          </a:solidFill>
                          <a:latin typeface="Patrick Hand"/>
                          <a:ea typeface="Patrick Hand"/>
                          <a:cs typeface="Patrick Hand"/>
                          <a:sym typeface="Patrick Hand"/>
                        </a:rPr>
                        <a:t>Lesson no.</a:t>
                      </a:r>
                      <a:endParaRPr sz="2800">
                        <a:solidFill>
                          <a:schemeClr val="accent3"/>
                        </a:solidFill>
                        <a:latin typeface="Patrick Hand"/>
                        <a:ea typeface="Patrick Hand"/>
                        <a:cs typeface="Patrick Hand"/>
                        <a:sym typeface="Patrick Hand"/>
                      </a:endParaRPr>
                    </a:p>
                  </a:txBody>
                  <a:tcPr marL="91425" marR="91425" marT="0" marB="0" anchor="b">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2800">
                          <a:solidFill>
                            <a:schemeClr val="accent3"/>
                          </a:solidFill>
                          <a:latin typeface="Patrick Hand"/>
                          <a:ea typeface="Patrick Hand"/>
                          <a:cs typeface="Patrick Hand"/>
                          <a:sym typeface="Patrick Hand"/>
                        </a:rPr>
                        <a:t>Topic</a:t>
                      </a:r>
                      <a:endParaRPr sz="2800">
                        <a:solidFill>
                          <a:schemeClr val="accent3"/>
                        </a:solidFill>
                        <a:latin typeface="Patrick Hand"/>
                        <a:ea typeface="Patrick Hand"/>
                        <a:cs typeface="Patrick Hand"/>
                        <a:sym typeface="Patrick Hand"/>
                      </a:endParaRPr>
                    </a:p>
                  </a:txBody>
                  <a:tcPr marL="91425" marR="91425" marT="0" marB="0" anchor="b">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2800">
                          <a:solidFill>
                            <a:schemeClr val="accent3"/>
                          </a:solidFill>
                          <a:latin typeface="Patrick Hand"/>
                          <a:ea typeface="Patrick Hand"/>
                          <a:cs typeface="Patrick Hand"/>
                          <a:sym typeface="Patrick Hand"/>
                        </a:rPr>
                        <a:t>Key concepts</a:t>
                      </a:r>
                      <a:endParaRPr sz="2800">
                        <a:solidFill>
                          <a:schemeClr val="accent3"/>
                        </a:solidFill>
                        <a:latin typeface="Patrick Hand"/>
                        <a:ea typeface="Patrick Hand"/>
                        <a:cs typeface="Patrick Hand"/>
                        <a:sym typeface="Patrick Hand"/>
                      </a:endParaRPr>
                    </a:p>
                  </a:txBody>
                  <a:tcPr marL="91425" marR="91425" marT="0" marB="0" anchor="b">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01</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Introduction to pre-calculus</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Definition and importance</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02</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Functions and graph</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Domarin, range, graphing</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03</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Trigonometry</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Ratios, functions, identities</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04</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Polynomial and rational functions</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Factoring, simplifying, rational</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05</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Exponential and logarithmic</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Properties, equations, graphing</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468600">
                <a:tc>
                  <a:txBody>
                    <a:bodyPr/>
                    <a:lstStyle/>
                    <a:p>
                      <a:pPr marL="0" lvl="0" indent="0" algn="ctr" rtl="0">
                        <a:spcBef>
                          <a:spcPts val="0"/>
                        </a:spcBef>
                        <a:spcAft>
                          <a:spcPts val="0"/>
                        </a:spcAft>
                        <a:buNone/>
                      </a:pPr>
                      <a:r>
                        <a:rPr lang="en" sz="2400">
                          <a:solidFill>
                            <a:schemeClr val="accent5"/>
                          </a:solidFill>
                          <a:latin typeface="Patrick Hand"/>
                          <a:ea typeface="Patrick Hand"/>
                          <a:cs typeface="Patrick Hand"/>
                          <a:sym typeface="Patrick Hand"/>
                        </a:rPr>
                        <a:t>06</a:t>
                      </a:r>
                      <a:endParaRPr sz="2400">
                        <a:solidFill>
                          <a:schemeClr val="accent5"/>
                        </a:solidFill>
                        <a:latin typeface="Patrick Hand"/>
                        <a:ea typeface="Patrick Hand"/>
                        <a:cs typeface="Patrick Hand"/>
                        <a:sym typeface="Patrick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Systems of equations</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Baloo 2"/>
                          <a:ea typeface="Baloo 2"/>
                          <a:cs typeface="Baloo 2"/>
                          <a:sym typeface="Baloo 2"/>
                        </a:rPr>
                        <a:t>Applications, solving systems</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pic>
        <p:nvPicPr>
          <p:cNvPr id="3218" name="Google Shape;3218;p61"/>
          <p:cNvPicPr preferRelativeResize="0"/>
          <p:nvPr/>
        </p:nvPicPr>
        <p:blipFill>
          <a:blip r:embed="rId3">
            <a:alphaModFix/>
          </a:blip>
          <a:stretch>
            <a:fillRect/>
          </a:stretch>
        </p:blipFill>
        <p:spPr>
          <a:xfrm rot="-4976797" flipH="1">
            <a:off x="-495780" y="-1031837"/>
            <a:ext cx="1811067" cy="1714525"/>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222"/>
        <p:cNvGrpSpPr/>
        <p:nvPr/>
      </p:nvGrpSpPr>
      <p:grpSpPr>
        <a:xfrm>
          <a:off x="0" y="0"/>
          <a:ext cx="0" cy="0"/>
          <a:chOff x="0" y="0"/>
          <a:chExt cx="0" cy="0"/>
        </a:xfrm>
      </p:grpSpPr>
      <p:pic>
        <p:nvPicPr>
          <p:cNvPr id="3223" name="Google Shape;3223;p62" title="Gráfico">
            <a:hlinkClick r:id="rId3"/>
          </p:cNvPr>
          <p:cNvPicPr preferRelativeResize="0"/>
          <p:nvPr/>
        </p:nvPicPr>
        <p:blipFill>
          <a:blip r:embed="rId4">
            <a:alphaModFix/>
          </a:blip>
          <a:stretch>
            <a:fillRect/>
          </a:stretch>
        </p:blipFill>
        <p:spPr>
          <a:xfrm>
            <a:off x="3113875" y="1150652"/>
            <a:ext cx="2916250" cy="2948022"/>
          </a:xfrm>
          <a:prstGeom prst="rect">
            <a:avLst/>
          </a:prstGeom>
          <a:noFill/>
          <a:ln>
            <a:noFill/>
          </a:ln>
        </p:spPr>
      </p:pic>
      <p:sp>
        <p:nvSpPr>
          <p:cNvPr id="3224" name="Google Shape;3224;p62"/>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Vector options distribution</a:t>
            </a:r>
            <a:endParaRPr/>
          </a:p>
        </p:txBody>
      </p:sp>
      <p:sp>
        <p:nvSpPr>
          <p:cNvPr id="3225" name="Google Shape;3225;p62"/>
          <p:cNvSpPr txBox="1"/>
          <p:nvPr/>
        </p:nvSpPr>
        <p:spPr>
          <a:xfrm>
            <a:off x="981900" y="4118175"/>
            <a:ext cx="7180200" cy="3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Follow the link in the graph to modify its data and then paste the new one here. </a:t>
            </a:r>
            <a:r>
              <a:rPr lang="en" sz="1200" b="1" u="sng">
                <a:solidFill>
                  <a:schemeClr val="dk1"/>
                </a:solidFill>
                <a:latin typeface="Baloo 2"/>
                <a:ea typeface="Baloo 2"/>
                <a:cs typeface="Baloo 2"/>
                <a:sym typeface="Baloo 2"/>
                <a:hlinkClick r:id="rId5">
                  <a:extLst>
                    <a:ext uri="{A12FA001-AC4F-418D-AE19-62706E023703}">
                      <ahyp:hlinkClr xmlns:ahyp="http://schemas.microsoft.com/office/drawing/2018/hyperlinkcolor" val="tx"/>
                    </a:ext>
                  </a:extLst>
                </a:hlinkClick>
              </a:rPr>
              <a:t>For more info, click here</a:t>
            </a:r>
            <a:endParaRPr sz="1200" b="1" u="sng">
              <a:solidFill>
                <a:schemeClr val="dk1"/>
              </a:solidFill>
              <a:latin typeface="Baloo 2"/>
              <a:ea typeface="Baloo 2"/>
              <a:cs typeface="Baloo 2"/>
              <a:sym typeface="Baloo 2"/>
            </a:endParaRPr>
          </a:p>
        </p:txBody>
      </p:sp>
      <p:sp>
        <p:nvSpPr>
          <p:cNvPr id="3226" name="Google Shape;3226;p62"/>
          <p:cNvSpPr txBox="1">
            <a:spLocks noGrp="1"/>
          </p:cNvSpPr>
          <p:nvPr>
            <p:ph type="title" idx="4294967295"/>
          </p:nvPr>
        </p:nvSpPr>
        <p:spPr>
          <a:xfrm>
            <a:off x="885350" y="1503975"/>
            <a:ext cx="1673100" cy="527700"/>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en" sz="2800"/>
              <a:t>Magnitude</a:t>
            </a:r>
            <a:endParaRPr sz="2800"/>
          </a:p>
        </p:txBody>
      </p:sp>
      <p:sp>
        <p:nvSpPr>
          <p:cNvPr id="3227" name="Google Shape;3227;p62"/>
          <p:cNvSpPr txBox="1">
            <a:spLocks noGrp="1"/>
          </p:cNvSpPr>
          <p:nvPr>
            <p:ph type="subTitle" idx="4294967295"/>
          </p:nvPr>
        </p:nvSpPr>
        <p:spPr>
          <a:xfrm>
            <a:off x="885350" y="1970358"/>
            <a:ext cx="1673100" cy="5727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t>Mercury is quite a small planet</a:t>
            </a:r>
            <a:endParaRPr/>
          </a:p>
        </p:txBody>
      </p:sp>
      <p:sp>
        <p:nvSpPr>
          <p:cNvPr id="3228" name="Google Shape;3228;p62"/>
          <p:cNvSpPr txBox="1">
            <a:spLocks noGrp="1"/>
          </p:cNvSpPr>
          <p:nvPr>
            <p:ph type="title" idx="4294967295"/>
          </p:nvPr>
        </p:nvSpPr>
        <p:spPr>
          <a:xfrm>
            <a:off x="885350" y="2944224"/>
            <a:ext cx="16731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800"/>
              <a:t>Direction</a:t>
            </a:r>
            <a:endParaRPr sz="2800"/>
          </a:p>
        </p:txBody>
      </p:sp>
      <p:sp>
        <p:nvSpPr>
          <p:cNvPr id="3229" name="Google Shape;3229;p62"/>
          <p:cNvSpPr txBox="1">
            <a:spLocks noGrp="1"/>
          </p:cNvSpPr>
          <p:nvPr>
            <p:ph type="subTitle" idx="4294967295"/>
          </p:nvPr>
        </p:nvSpPr>
        <p:spPr>
          <a:xfrm>
            <a:off x="885350" y="3410595"/>
            <a:ext cx="1673100" cy="5727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t>Jupiter is an enormous planet</a:t>
            </a:r>
            <a:endParaRPr/>
          </a:p>
        </p:txBody>
      </p:sp>
      <p:sp>
        <p:nvSpPr>
          <p:cNvPr id="3230" name="Google Shape;3230;p62"/>
          <p:cNvSpPr txBox="1">
            <a:spLocks noGrp="1"/>
          </p:cNvSpPr>
          <p:nvPr>
            <p:ph type="title" idx="4294967295"/>
          </p:nvPr>
        </p:nvSpPr>
        <p:spPr>
          <a:xfrm flipH="1">
            <a:off x="6585550" y="1503975"/>
            <a:ext cx="1673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a:t>Scalar</a:t>
            </a:r>
            <a:endParaRPr sz="2800"/>
          </a:p>
        </p:txBody>
      </p:sp>
      <p:sp>
        <p:nvSpPr>
          <p:cNvPr id="3231" name="Google Shape;3231;p62"/>
          <p:cNvSpPr txBox="1">
            <a:spLocks noGrp="1"/>
          </p:cNvSpPr>
          <p:nvPr>
            <p:ph type="subTitle" idx="4294967295"/>
          </p:nvPr>
        </p:nvSpPr>
        <p:spPr>
          <a:xfrm flipH="1">
            <a:off x="6585550" y="1970358"/>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Venus has very high temperatures</a:t>
            </a:r>
            <a:endParaRPr/>
          </a:p>
        </p:txBody>
      </p:sp>
      <p:sp>
        <p:nvSpPr>
          <p:cNvPr id="3232" name="Google Shape;3232;p62"/>
          <p:cNvSpPr txBox="1">
            <a:spLocks noGrp="1"/>
          </p:cNvSpPr>
          <p:nvPr>
            <p:ph type="title" idx="4294967295"/>
          </p:nvPr>
        </p:nvSpPr>
        <p:spPr>
          <a:xfrm flipH="1">
            <a:off x="6585550" y="2944224"/>
            <a:ext cx="1673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a:t>Cross</a:t>
            </a:r>
            <a:endParaRPr sz="2800"/>
          </a:p>
        </p:txBody>
      </p:sp>
      <p:sp>
        <p:nvSpPr>
          <p:cNvPr id="3233" name="Google Shape;3233;p62"/>
          <p:cNvSpPr txBox="1">
            <a:spLocks noGrp="1"/>
          </p:cNvSpPr>
          <p:nvPr>
            <p:ph type="subTitle" idx="4294967295"/>
          </p:nvPr>
        </p:nvSpPr>
        <p:spPr>
          <a:xfrm flipH="1">
            <a:off x="6585550" y="3410595"/>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Saturn is a gas giant with rings</a:t>
            </a:r>
            <a:endParaRPr/>
          </a:p>
        </p:txBody>
      </p:sp>
      <p:sp>
        <p:nvSpPr>
          <p:cNvPr id="3234" name="Google Shape;3234;p62"/>
          <p:cNvSpPr/>
          <p:nvPr/>
        </p:nvSpPr>
        <p:spPr>
          <a:xfrm>
            <a:off x="2605675" y="1699578"/>
            <a:ext cx="252300" cy="252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2"/>
          <p:cNvSpPr/>
          <p:nvPr/>
        </p:nvSpPr>
        <p:spPr>
          <a:xfrm>
            <a:off x="2605675" y="3131920"/>
            <a:ext cx="252300" cy="252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2"/>
          <p:cNvSpPr/>
          <p:nvPr/>
        </p:nvSpPr>
        <p:spPr>
          <a:xfrm flipH="1">
            <a:off x="6286025" y="1699578"/>
            <a:ext cx="252300" cy="252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2"/>
          <p:cNvSpPr/>
          <p:nvPr/>
        </p:nvSpPr>
        <p:spPr>
          <a:xfrm flipH="1">
            <a:off x="6286025" y="3131920"/>
            <a:ext cx="252300" cy="252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2"/>
          <p:cNvSpPr/>
          <p:nvPr/>
        </p:nvSpPr>
        <p:spPr>
          <a:xfrm rot="1957692">
            <a:off x="4149379" y="2227789"/>
            <a:ext cx="819346" cy="7937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9" name="Google Shape;3239;p62"/>
          <p:cNvGrpSpPr/>
          <p:nvPr/>
        </p:nvGrpSpPr>
        <p:grpSpPr>
          <a:xfrm>
            <a:off x="4375868" y="2460510"/>
            <a:ext cx="366364" cy="367290"/>
            <a:chOff x="-61783350" y="3743950"/>
            <a:chExt cx="316650" cy="317450"/>
          </a:xfrm>
        </p:grpSpPr>
        <p:sp>
          <p:nvSpPr>
            <p:cNvPr id="3240" name="Google Shape;3240;p6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45"/>
        <p:cNvGrpSpPr/>
        <p:nvPr/>
      </p:nvGrpSpPr>
      <p:grpSpPr>
        <a:xfrm>
          <a:off x="0" y="0"/>
          <a:ext cx="0" cy="0"/>
          <a:chOff x="0" y="0"/>
          <a:chExt cx="0" cy="0"/>
        </a:xfrm>
      </p:grpSpPr>
      <p:sp>
        <p:nvSpPr>
          <p:cNvPr id="3246" name="Google Shape;3246;p63"/>
          <p:cNvSpPr/>
          <p:nvPr/>
        </p:nvSpPr>
        <p:spPr>
          <a:xfrm>
            <a:off x="6296974" y="1477738"/>
            <a:ext cx="1598296" cy="154836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3"/>
          <p:cNvSpPr/>
          <p:nvPr/>
        </p:nvSpPr>
        <p:spPr>
          <a:xfrm>
            <a:off x="3757725" y="1477738"/>
            <a:ext cx="1598296" cy="154836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3"/>
          <p:cNvSpPr/>
          <p:nvPr/>
        </p:nvSpPr>
        <p:spPr>
          <a:xfrm>
            <a:off x="1203367" y="1477738"/>
            <a:ext cx="1598296" cy="1548366"/>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3"/>
          <p:cNvSpPr txBox="1">
            <a:spLocks noGrp="1"/>
          </p:cNvSpPr>
          <p:nvPr>
            <p:ph type="subTitle" idx="5"/>
          </p:nvPr>
        </p:nvSpPr>
        <p:spPr>
          <a:xfrm>
            <a:off x="3573752" y="3158275"/>
            <a:ext cx="1996500" cy="7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sp>
        <p:nvSpPr>
          <p:cNvPr id="3250" name="Google Shape;3250;p63"/>
          <p:cNvSpPr txBox="1">
            <a:spLocks noGrp="1"/>
          </p:cNvSpPr>
          <p:nvPr>
            <p:ph type="subTitle" idx="4"/>
          </p:nvPr>
        </p:nvSpPr>
        <p:spPr>
          <a:xfrm>
            <a:off x="1027025" y="3158275"/>
            <a:ext cx="1996500" cy="7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Susan Smith</a:t>
            </a:r>
            <a:endParaRPr/>
          </a:p>
        </p:txBody>
      </p:sp>
      <p:sp>
        <p:nvSpPr>
          <p:cNvPr id="3251" name="Google Shape;3251;p63"/>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3252" name="Google Shape;3252;p63"/>
          <p:cNvSpPr txBox="1">
            <a:spLocks noGrp="1"/>
          </p:cNvSpPr>
          <p:nvPr>
            <p:ph type="subTitle" idx="1"/>
          </p:nvPr>
        </p:nvSpPr>
        <p:spPr>
          <a:xfrm>
            <a:off x="1027025" y="3752255"/>
            <a:ext cx="19965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3253" name="Google Shape;3253;p63"/>
          <p:cNvSpPr txBox="1">
            <a:spLocks noGrp="1"/>
          </p:cNvSpPr>
          <p:nvPr>
            <p:ph type="subTitle" idx="2"/>
          </p:nvPr>
        </p:nvSpPr>
        <p:spPr>
          <a:xfrm>
            <a:off x="3573748" y="3752255"/>
            <a:ext cx="19965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3254" name="Google Shape;3254;p63"/>
          <p:cNvSpPr txBox="1">
            <a:spLocks noGrp="1"/>
          </p:cNvSpPr>
          <p:nvPr>
            <p:ph type="subTitle" idx="3"/>
          </p:nvPr>
        </p:nvSpPr>
        <p:spPr>
          <a:xfrm>
            <a:off x="6120525" y="3752255"/>
            <a:ext cx="19965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3255" name="Google Shape;3255;p63"/>
          <p:cNvSpPr txBox="1">
            <a:spLocks noGrp="1"/>
          </p:cNvSpPr>
          <p:nvPr>
            <p:ph type="subTitle" idx="6"/>
          </p:nvPr>
        </p:nvSpPr>
        <p:spPr>
          <a:xfrm>
            <a:off x="6120525" y="3158275"/>
            <a:ext cx="1996500" cy="7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pic>
        <p:nvPicPr>
          <p:cNvPr id="3256" name="Google Shape;3256;p63"/>
          <p:cNvPicPr preferRelativeResize="0">
            <a:picLocks noGrp="1"/>
          </p:cNvPicPr>
          <p:nvPr>
            <p:ph type="pic" idx="2"/>
          </p:nvPr>
        </p:nvPicPr>
        <p:blipFill rotWithShape="1">
          <a:blip r:embed="rId3">
            <a:alphaModFix/>
          </a:blip>
          <a:srcRect l="19231" r="40272" b="39150"/>
          <a:stretch/>
        </p:blipFill>
        <p:spPr>
          <a:xfrm>
            <a:off x="1311275" y="1537957"/>
            <a:ext cx="1428000" cy="1428000"/>
          </a:xfrm>
          <a:prstGeom prst="ellipse">
            <a:avLst/>
          </a:prstGeom>
          <a:noFill/>
          <a:ln>
            <a:noFill/>
          </a:ln>
        </p:spPr>
      </p:pic>
      <p:pic>
        <p:nvPicPr>
          <p:cNvPr id="3257" name="Google Shape;3257;p63"/>
          <p:cNvPicPr preferRelativeResize="0">
            <a:picLocks noGrp="1"/>
          </p:cNvPicPr>
          <p:nvPr>
            <p:ph type="pic" idx="3"/>
          </p:nvPr>
        </p:nvPicPr>
        <p:blipFill rotWithShape="1">
          <a:blip r:embed="rId4">
            <a:alphaModFix/>
          </a:blip>
          <a:srcRect l="21558" t="539" r="26479" b="64880"/>
          <a:stretch/>
        </p:blipFill>
        <p:spPr>
          <a:xfrm>
            <a:off x="3857999" y="1537957"/>
            <a:ext cx="1428000" cy="1428000"/>
          </a:xfrm>
          <a:prstGeom prst="ellipse">
            <a:avLst/>
          </a:prstGeom>
          <a:noFill/>
          <a:ln>
            <a:noFill/>
          </a:ln>
        </p:spPr>
      </p:pic>
      <p:pic>
        <p:nvPicPr>
          <p:cNvPr id="3258" name="Google Shape;3258;p63"/>
          <p:cNvPicPr preferRelativeResize="0">
            <a:picLocks noGrp="1"/>
          </p:cNvPicPr>
          <p:nvPr>
            <p:ph type="pic" idx="4"/>
          </p:nvPr>
        </p:nvPicPr>
        <p:blipFill rotWithShape="1">
          <a:blip r:embed="rId5">
            <a:alphaModFix/>
          </a:blip>
          <a:srcRect l="39204" r="33412" b="58824"/>
          <a:stretch/>
        </p:blipFill>
        <p:spPr>
          <a:xfrm>
            <a:off x="6404725" y="1537957"/>
            <a:ext cx="1428000" cy="1428000"/>
          </a:xfrm>
          <a:prstGeom prst="ellipse">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71"/>
        <p:cNvGrpSpPr/>
        <p:nvPr/>
      </p:nvGrpSpPr>
      <p:grpSpPr>
        <a:xfrm>
          <a:off x="0" y="0"/>
          <a:ext cx="0" cy="0"/>
          <a:chOff x="0" y="0"/>
          <a:chExt cx="0" cy="0"/>
        </a:xfrm>
      </p:grpSpPr>
      <p:sp>
        <p:nvSpPr>
          <p:cNvPr id="3272" name="Google Shape;3272;p65"/>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tips</a:t>
            </a:r>
            <a:endParaRPr/>
          </a:p>
        </p:txBody>
      </p:sp>
      <p:sp>
        <p:nvSpPr>
          <p:cNvPr id="3273" name="Google Shape;3273;p65"/>
          <p:cNvSpPr txBox="1"/>
          <p:nvPr/>
        </p:nvSpPr>
        <p:spPr>
          <a:xfrm>
            <a:off x="732950" y="1223975"/>
            <a:ext cx="7678200" cy="846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500"/>
              </a:spcAft>
              <a:buNone/>
            </a:pPr>
            <a:r>
              <a:rPr lang="en" sz="2800">
                <a:solidFill>
                  <a:schemeClr val="accent3"/>
                </a:solidFill>
                <a:latin typeface="Patrick Hand"/>
                <a:ea typeface="Patrick Hand"/>
                <a:cs typeface="Patrick Hand"/>
                <a:sym typeface="Patrick Hand"/>
              </a:rPr>
              <a:t>Here are some tips for solving equations in high school:</a:t>
            </a:r>
            <a:endParaRPr sz="2800">
              <a:solidFill>
                <a:schemeClr val="accent3"/>
              </a:solidFill>
              <a:latin typeface="Patrick Hand"/>
              <a:ea typeface="Patrick Hand"/>
              <a:cs typeface="Patrick Hand"/>
              <a:sym typeface="Patrick Hand"/>
            </a:endParaRPr>
          </a:p>
        </p:txBody>
      </p:sp>
      <p:sp>
        <p:nvSpPr>
          <p:cNvPr id="3274" name="Google Shape;3274;p65"/>
          <p:cNvSpPr txBox="1">
            <a:spLocks noGrp="1"/>
          </p:cNvSpPr>
          <p:nvPr>
            <p:ph type="title" idx="4294967295"/>
          </p:nvPr>
        </p:nvSpPr>
        <p:spPr>
          <a:xfrm>
            <a:off x="732950" y="2265825"/>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Properties</a:t>
            </a:r>
            <a:endParaRPr sz="2800">
              <a:solidFill>
                <a:schemeClr val="accent3"/>
              </a:solidFill>
            </a:endParaRPr>
          </a:p>
        </p:txBody>
      </p:sp>
      <p:sp>
        <p:nvSpPr>
          <p:cNvPr id="3275" name="Google Shape;3275;p65"/>
          <p:cNvSpPr txBox="1">
            <a:spLocks noGrp="1"/>
          </p:cNvSpPr>
          <p:nvPr>
            <p:ph type="subTitle" idx="4294967295"/>
          </p:nvPr>
        </p:nvSpPr>
        <p:spPr>
          <a:xfrm>
            <a:off x="732950" y="2641128"/>
            <a:ext cx="2319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Mercury is the closest planet to the Sun</a:t>
            </a:r>
            <a:endParaRPr/>
          </a:p>
        </p:txBody>
      </p:sp>
      <p:sp>
        <p:nvSpPr>
          <p:cNvPr id="3276" name="Google Shape;3276;p65"/>
          <p:cNvSpPr txBox="1">
            <a:spLocks noGrp="1"/>
          </p:cNvSpPr>
          <p:nvPr>
            <p:ph type="title" idx="4294967295"/>
          </p:nvPr>
        </p:nvSpPr>
        <p:spPr>
          <a:xfrm>
            <a:off x="732950" y="3589814"/>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Check</a:t>
            </a:r>
            <a:endParaRPr sz="2800">
              <a:solidFill>
                <a:schemeClr val="accent3"/>
              </a:solidFill>
            </a:endParaRPr>
          </a:p>
        </p:txBody>
      </p:sp>
      <p:sp>
        <p:nvSpPr>
          <p:cNvPr id="3277" name="Google Shape;3277;p65"/>
          <p:cNvSpPr txBox="1">
            <a:spLocks noGrp="1"/>
          </p:cNvSpPr>
          <p:nvPr>
            <p:ph type="subTitle" idx="4294967295"/>
          </p:nvPr>
        </p:nvSpPr>
        <p:spPr>
          <a:xfrm>
            <a:off x="732950" y="3965105"/>
            <a:ext cx="2319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Jupiter is the biggest planet in the Solar System</a:t>
            </a:r>
            <a:endParaRPr/>
          </a:p>
        </p:txBody>
      </p:sp>
      <p:sp>
        <p:nvSpPr>
          <p:cNvPr id="3278" name="Google Shape;3278;p65"/>
          <p:cNvSpPr txBox="1">
            <a:spLocks noGrp="1"/>
          </p:cNvSpPr>
          <p:nvPr>
            <p:ph type="title" idx="4294967295"/>
          </p:nvPr>
        </p:nvSpPr>
        <p:spPr>
          <a:xfrm flipH="1">
            <a:off x="6092050" y="2265825"/>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Order</a:t>
            </a:r>
            <a:endParaRPr sz="2800">
              <a:solidFill>
                <a:schemeClr val="accent3"/>
              </a:solidFill>
            </a:endParaRPr>
          </a:p>
        </p:txBody>
      </p:sp>
      <p:sp>
        <p:nvSpPr>
          <p:cNvPr id="3279" name="Google Shape;3279;p65"/>
          <p:cNvSpPr txBox="1">
            <a:spLocks noGrp="1"/>
          </p:cNvSpPr>
          <p:nvPr>
            <p:ph type="subTitle" idx="4294967295"/>
          </p:nvPr>
        </p:nvSpPr>
        <p:spPr>
          <a:xfrm flipH="1">
            <a:off x="6092050" y="2641128"/>
            <a:ext cx="2319000" cy="572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hlink"/>
                </a:solidFill>
              </a:rPr>
              <a:t>Despite being red, Mars is actually a cold place</a:t>
            </a:r>
            <a:endParaRPr/>
          </a:p>
        </p:txBody>
      </p:sp>
      <p:sp>
        <p:nvSpPr>
          <p:cNvPr id="3280" name="Google Shape;3280;p65"/>
          <p:cNvSpPr txBox="1">
            <a:spLocks noGrp="1"/>
          </p:cNvSpPr>
          <p:nvPr>
            <p:ph type="title" idx="4294967295"/>
          </p:nvPr>
        </p:nvSpPr>
        <p:spPr>
          <a:xfrm flipH="1">
            <a:off x="6092050" y="3589814"/>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Combine</a:t>
            </a:r>
            <a:endParaRPr sz="2800">
              <a:solidFill>
                <a:schemeClr val="accent3"/>
              </a:solidFill>
            </a:endParaRPr>
          </a:p>
        </p:txBody>
      </p:sp>
      <p:sp>
        <p:nvSpPr>
          <p:cNvPr id="3281" name="Google Shape;3281;p65"/>
          <p:cNvSpPr txBox="1">
            <a:spLocks noGrp="1"/>
          </p:cNvSpPr>
          <p:nvPr>
            <p:ph type="subTitle" idx="4294967295"/>
          </p:nvPr>
        </p:nvSpPr>
        <p:spPr>
          <a:xfrm flipH="1">
            <a:off x="6092050" y="3965105"/>
            <a:ext cx="2319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Neptune is the farthest planet from the Sun</a:t>
            </a:r>
            <a:endParaRPr/>
          </a:p>
        </p:txBody>
      </p:sp>
      <p:sp>
        <p:nvSpPr>
          <p:cNvPr id="3282" name="Google Shape;3282;p65"/>
          <p:cNvSpPr txBox="1">
            <a:spLocks noGrp="1"/>
          </p:cNvSpPr>
          <p:nvPr>
            <p:ph type="title" idx="4294967295"/>
          </p:nvPr>
        </p:nvSpPr>
        <p:spPr>
          <a:xfrm>
            <a:off x="3399550" y="2265825"/>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Isolate</a:t>
            </a:r>
            <a:endParaRPr sz="2800">
              <a:solidFill>
                <a:schemeClr val="accent3"/>
              </a:solidFill>
            </a:endParaRPr>
          </a:p>
        </p:txBody>
      </p:sp>
      <p:sp>
        <p:nvSpPr>
          <p:cNvPr id="3283" name="Google Shape;3283;p65"/>
          <p:cNvSpPr txBox="1">
            <a:spLocks noGrp="1"/>
          </p:cNvSpPr>
          <p:nvPr>
            <p:ph type="subTitle" idx="4294967295"/>
          </p:nvPr>
        </p:nvSpPr>
        <p:spPr>
          <a:xfrm>
            <a:off x="3399550" y="2641128"/>
            <a:ext cx="2319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Venus is the second planet from the Sun</a:t>
            </a:r>
            <a:endParaRPr/>
          </a:p>
        </p:txBody>
      </p:sp>
      <p:sp>
        <p:nvSpPr>
          <p:cNvPr id="3284" name="Google Shape;3284;p65"/>
          <p:cNvSpPr txBox="1">
            <a:spLocks noGrp="1"/>
          </p:cNvSpPr>
          <p:nvPr>
            <p:ph type="title" idx="4294967295"/>
          </p:nvPr>
        </p:nvSpPr>
        <p:spPr>
          <a:xfrm>
            <a:off x="3399550" y="3589814"/>
            <a:ext cx="23190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a:solidFill>
                  <a:schemeClr val="accent3"/>
                </a:solidFill>
              </a:rPr>
              <a:t>Attention</a:t>
            </a:r>
            <a:endParaRPr sz="2800">
              <a:solidFill>
                <a:schemeClr val="accent3"/>
              </a:solidFill>
            </a:endParaRPr>
          </a:p>
        </p:txBody>
      </p:sp>
      <p:sp>
        <p:nvSpPr>
          <p:cNvPr id="3285" name="Google Shape;3285;p65"/>
          <p:cNvSpPr txBox="1">
            <a:spLocks noGrp="1"/>
          </p:cNvSpPr>
          <p:nvPr>
            <p:ph type="subTitle" idx="4294967295"/>
          </p:nvPr>
        </p:nvSpPr>
        <p:spPr>
          <a:xfrm>
            <a:off x="3399550" y="3965105"/>
            <a:ext cx="2319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Saturn has a high number of moons, like Jupiter</a:t>
            </a:r>
            <a:endParaRPr/>
          </a:p>
        </p:txBody>
      </p:sp>
      <p:cxnSp>
        <p:nvCxnSpPr>
          <p:cNvPr id="3286" name="Google Shape;3286;p65"/>
          <p:cNvCxnSpPr>
            <a:stCxn id="3274" idx="3"/>
            <a:endCxn id="3282" idx="1"/>
          </p:cNvCxnSpPr>
          <p:nvPr/>
        </p:nvCxnSpPr>
        <p:spPr>
          <a:xfrm>
            <a:off x="3051950" y="2529675"/>
            <a:ext cx="347700" cy="0"/>
          </a:xfrm>
          <a:prstGeom prst="straightConnector1">
            <a:avLst/>
          </a:prstGeom>
          <a:noFill/>
          <a:ln w="19050" cap="flat" cmpd="sng">
            <a:solidFill>
              <a:schemeClr val="accent6"/>
            </a:solidFill>
            <a:prstDash val="solid"/>
            <a:round/>
            <a:headEnd type="none" w="med" len="med"/>
            <a:tailEnd type="none" w="med" len="med"/>
          </a:ln>
        </p:spPr>
      </p:cxnSp>
      <p:cxnSp>
        <p:nvCxnSpPr>
          <p:cNvPr id="3287" name="Google Shape;3287;p65"/>
          <p:cNvCxnSpPr>
            <a:stCxn id="3282" idx="3"/>
            <a:endCxn id="3278" idx="3"/>
          </p:cNvCxnSpPr>
          <p:nvPr/>
        </p:nvCxnSpPr>
        <p:spPr>
          <a:xfrm>
            <a:off x="5718550" y="2529675"/>
            <a:ext cx="373500" cy="0"/>
          </a:xfrm>
          <a:prstGeom prst="straightConnector1">
            <a:avLst/>
          </a:prstGeom>
          <a:noFill/>
          <a:ln w="19050" cap="flat" cmpd="sng">
            <a:solidFill>
              <a:schemeClr val="accent6"/>
            </a:solidFill>
            <a:prstDash val="solid"/>
            <a:round/>
            <a:headEnd type="none" w="med" len="med"/>
            <a:tailEnd type="none" w="med" len="med"/>
          </a:ln>
        </p:spPr>
      </p:cxnSp>
      <p:cxnSp>
        <p:nvCxnSpPr>
          <p:cNvPr id="3288" name="Google Shape;3288;p65"/>
          <p:cNvCxnSpPr>
            <a:stCxn id="3279" idx="2"/>
            <a:endCxn id="3280" idx="0"/>
          </p:cNvCxnSpPr>
          <p:nvPr/>
        </p:nvCxnSpPr>
        <p:spPr>
          <a:xfrm>
            <a:off x="7251550" y="3213828"/>
            <a:ext cx="0" cy="375900"/>
          </a:xfrm>
          <a:prstGeom prst="straightConnector1">
            <a:avLst/>
          </a:prstGeom>
          <a:noFill/>
          <a:ln w="19050" cap="flat" cmpd="sng">
            <a:solidFill>
              <a:schemeClr val="accent6"/>
            </a:solidFill>
            <a:prstDash val="solid"/>
            <a:round/>
            <a:headEnd type="none" w="med" len="med"/>
            <a:tailEnd type="none" w="med" len="med"/>
          </a:ln>
        </p:spPr>
      </p:cxnSp>
      <p:cxnSp>
        <p:nvCxnSpPr>
          <p:cNvPr id="3289" name="Google Shape;3289;p65"/>
          <p:cNvCxnSpPr>
            <a:stCxn id="3280" idx="3"/>
            <a:endCxn id="3284" idx="3"/>
          </p:cNvCxnSpPr>
          <p:nvPr/>
        </p:nvCxnSpPr>
        <p:spPr>
          <a:xfrm rot="10800000">
            <a:off x="5718550" y="3853664"/>
            <a:ext cx="373500" cy="0"/>
          </a:xfrm>
          <a:prstGeom prst="straightConnector1">
            <a:avLst/>
          </a:prstGeom>
          <a:noFill/>
          <a:ln w="19050" cap="flat" cmpd="sng">
            <a:solidFill>
              <a:schemeClr val="accent6"/>
            </a:solidFill>
            <a:prstDash val="solid"/>
            <a:round/>
            <a:headEnd type="none" w="med" len="med"/>
            <a:tailEnd type="none" w="med" len="med"/>
          </a:ln>
        </p:spPr>
      </p:cxnSp>
      <p:cxnSp>
        <p:nvCxnSpPr>
          <p:cNvPr id="3290" name="Google Shape;3290;p65"/>
          <p:cNvCxnSpPr>
            <a:stCxn id="3284" idx="1"/>
            <a:endCxn id="3276" idx="3"/>
          </p:cNvCxnSpPr>
          <p:nvPr/>
        </p:nvCxnSpPr>
        <p:spPr>
          <a:xfrm rot="10800000">
            <a:off x="3051850" y="3853664"/>
            <a:ext cx="347700" cy="0"/>
          </a:xfrm>
          <a:prstGeom prst="straightConnector1">
            <a:avLst/>
          </a:prstGeom>
          <a:noFill/>
          <a:ln w="19050" cap="flat" cmpd="sng">
            <a:solidFill>
              <a:schemeClr val="accent6"/>
            </a:solidFill>
            <a:prstDash val="solid"/>
            <a:round/>
            <a:headEnd type="none" w="med" len="med"/>
            <a:tailEnd type="none" w="med" len="med"/>
          </a:ln>
        </p:spPr>
      </p:cxnSp>
      <p:pic>
        <p:nvPicPr>
          <p:cNvPr id="3291" name="Google Shape;3291;p65"/>
          <p:cNvPicPr preferRelativeResize="0"/>
          <p:nvPr/>
        </p:nvPicPr>
        <p:blipFill>
          <a:blip r:embed="rId3">
            <a:alphaModFix/>
          </a:blip>
          <a:stretch>
            <a:fillRect/>
          </a:stretch>
        </p:blipFill>
        <p:spPr>
          <a:xfrm rot="7737785" flipH="1">
            <a:off x="-1122680" y="-15337"/>
            <a:ext cx="1811067" cy="171452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95"/>
        <p:cNvGrpSpPr/>
        <p:nvPr/>
      </p:nvGrpSpPr>
      <p:grpSpPr>
        <a:xfrm>
          <a:off x="0" y="0"/>
          <a:ext cx="0" cy="0"/>
          <a:chOff x="0" y="0"/>
          <a:chExt cx="0" cy="0"/>
        </a:xfrm>
      </p:grpSpPr>
      <p:sp>
        <p:nvSpPr>
          <p:cNvPr id="3296" name="Google Shape;3296;p66"/>
          <p:cNvSpPr txBox="1">
            <a:spLocks noGrp="1"/>
          </p:cNvSpPr>
          <p:nvPr>
            <p:ph type="title"/>
          </p:nvPr>
        </p:nvSpPr>
        <p:spPr>
          <a:xfrm>
            <a:off x="2125925" y="1426200"/>
            <a:ext cx="4891800" cy="1536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 to the exercises</a:t>
            </a:r>
            <a:endParaRPr/>
          </a:p>
        </p:txBody>
      </p:sp>
      <p:sp>
        <p:nvSpPr>
          <p:cNvPr id="3297" name="Google Shape;3297;p66"/>
          <p:cNvSpPr txBox="1">
            <a:spLocks noGrp="1"/>
          </p:cNvSpPr>
          <p:nvPr>
            <p:ph type="subTitle" idx="1"/>
          </p:nvPr>
        </p:nvSpPr>
        <p:spPr>
          <a:xfrm>
            <a:off x="2516816" y="2962300"/>
            <a:ext cx="4110300" cy="11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3298" name="Google Shape;3298;p66"/>
          <p:cNvPicPr preferRelativeResize="0"/>
          <p:nvPr/>
        </p:nvPicPr>
        <p:blipFill>
          <a:blip r:embed="rId3">
            <a:alphaModFix/>
          </a:blip>
          <a:stretch>
            <a:fillRect/>
          </a:stretch>
        </p:blipFill>
        <p:spPr>
          <a:xfrm rot="-3688375">
            <a:off x="8059296" y="407300"/>
            <a:ext cx="742950" cy="937394"/>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302"/>
        <p:cNvGrpSpPr/>
        <p:nvPr/>
      </p:nvGrpSpPr>
      <p:grpSpPr>
        <a:xfrm>
          <a:off x="0" y="0"/>
          <a:ext cx="0" cy="0"/>
          <a:chOff x="0" y="0"/>
          <a:chExt cx="0" cy="0"/>
        </a:xfrm>
      </p:grpSpPr>
      <p:sp>
        <p:nvSpPr>
          <p:cNvPr id="3303" name="Google Shape;3303;p67"/>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Graph of y = sin x</a:t>
            </a:r>
            <a:endParaRPr/>
          </a:p>
        </p:txBody>
      </p:sp>
      <p:sp>
        <p:nvSpPr>
          <p:cNvPr id="3304" name="Google Shape;3304;p67"/>
          <p:cNvSpPr txBox="1">
            <a:spLocks noGrp="1"/>
          </p:cNvSpPr>
          <p:nvPr>
            <p:ph type="subTitle" idx="4294967295"/>
          </p:nvPr>
        </p:nvSpPr>
        <p:spPr>
          <a:xfrm>
            <a:off x="720000" y="1315025"/>
            <a:ext cx="3333600" cy="75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following </a:t>
            </a:r>
            <a:r>
              <a:rPr lang="en" b="1"/>
              <a:t>table presents</a:t>
            </a:r>
            <a:r>
              <a:rPr lang="en"/>
              <a:t> the values of the sine function (sin x) for angles </a:t>
            </a:r>
            <a:r>
              <a:rPr lang="en" b="1"/>
              <a:t>ranging from 0 to 360 degrees</a:t>
            </a:r>
            <a:endParaRPr b="1"/>
          </a:p>
        </p:txBody>
      </p:sp>
      <p:sp>
        <p:nvSpPr>
          <p:cNvPr id="3305" name="Google Shape;3305;p67"/>
          <p:cNvSpPr txBox="1">
            <a:spLocks noGrp="1"/>
          </p:cNvSpPr>
          <p:nvPr>
            <p:ph type="subTitle" idx="4294967295"/>
          </p:nvPr>
        </p:nvSpPr>
        <p:spPr>
          <a:xfrm>
            <a:off x="4620775" y="1315025"/>
            <a:ext cx="3810000" cy="75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a:t>
            </a:r>
            <a:r>
              <a:rPr lang="en" b="1"/>
              <a:t>represent</a:t>
            </a:r>
            <a:r>
              <a:rPr lang="en"/>
              <a:t> these values visually by creating a </a:t>
            </a:r>
            <a:r>
              <a:rPr lang="en" b="1"/>
              <a:t>graph</a:t>
            </a:r>
            <a:r>
              <a:rPr lang="en"/>
              <a:t>. Here is an illustration of how </a:t>
            </a:r>
            <a:r>
              <a:rPr lang="en" b="1"/>
              <a:t>the graph would look like</a:t>
            </a:r>
            <a:endParaRPr b="1"/>
          </a:p>
        </p:txBody>
      </p:sp>
      <p:cxnSp>
        <p:nvCxnSpPr>
          <p:cNvPr id="3306" name="Google Shape;3306;p67"/>
          <p:cNvCxnSpPr/>
          <p:nvPr/>
        </p:nvCxnSpPr>
        <p:spPr>
          <a:xfrm>
            <a:off x="6677738" y="3193725"/>
            <a:ext cx="0" cy="140400"/>
          </a:xfrm>
          <a:prstGeom prst="straightConnector1">
            <a:avLst/>
          </a:prstGeom>
          <a:noFill/>
          <a:ln w="19050" cap="flat" cmpd="sng">
            <a:solidFill>
              <a:schemeClr val="accent6"/>
            </a:solidFill>
            <a:prstDash val="solid"/>
            <a:round/>
            <a:headEnd type="none" w="med" len="med"/>
            <a:tailEnd type="none" w="med" len="med"/>
          </a:ln>
        </p:spPr>
      </p:cxnSp>
      <p:grpSp>
        <p:nvGrpSpPr>
          <p:cNvPr id="3307" name="Google Shape;3307;p67"/>
          <p:cNvGrpSpPr/>
          <p:nvPr/>
        </p:nvGrpSpPr>
        <p:grpSpPr>
          <a:xfrm>
            <a:off x="4627125" y="2115475"/>
            <a:ext cx="599379" cy="2464500"/>
            <a:chOff x="4627125" y="2115475"/>
            <a:chExt cx="599379" cy="2464500"/>
          </a:xfrm>
        </p:grpSpPr>
        <p:grpSp>
          <p:nvGrpSpPr>
            <p:cNvPr id="3308" name="Google Shape;3308;p67"/>
            <p:cNvGrpSpPr/>
            <p:nvPr/>
          </p:nvGrpSpPr>
          <p:grpSpPr>
            <a:xfrm>
              <a:off x="5086104" y="2115475"/>
              <a:ext cx="140400" cy="2464500"/>
              <a:chOff x="5086104" y="2115475"/>
              <a:chExt cx="140400" cy="2464500"/>
            </a:xfrm>
          </p:grpSpPr>
          <p:cxnSp>
            <p:nvCxnSpPr>
              <p:cNvPr id="3309" name="Google Shape;3309;p67"/>
              <p:cNvCxnSpPr/>
              <p:nvPr/>
            </p:nvCxnSpPr>
            <p:spPr>
              <a:xfrm>
                <a:off x="5156300" y="2115475"/>
                <a:ext cx="0" cy="2464500"/>
              </a:xfrm>
              <a:prstGeom prst="straightConnector1">
                <a:avLst/>
              </a:prstGeom>
              <a:noFill/>
              <a:ln w="19050" cap="flat" cmpd="sng">
                <a:solidFill>
                  <a:schemeClr val="accent6"/>
                </a:solidFill>
                <a:prstDash val="solid"/>
                <a:round/>
                <a:headEnd type="stealth" w="med" len="med"/>
                <a:tailEnd type="stealth" w="med" len="med"/>
              </a:ln>
            </p:spPr>
          </p:cxnSp>
          <p:grpSp>
            <p:nvGrpSpPr>
              <p:cNvPr id="3310" name="Google Shape;3310;p67"/>
              <p:cNvGrpSpPr/>
              <p:nvPr/>
            </p:nvGrpSpPr>
            <p:grpSpPr>
              <a:xfrm rot="5400000">
                <a:off x="4220035" y="3269919"/>
                <a:ext cx="1872538" cy="140400"/>
                <a:chOff x="5741468" y="3269925"/>
                <a:chExt cx="1872538" cy="140400"/>
              </a:xfrm>
            </p:grpSpPr>
            <p:cxnSp>
              <p:nvCxnSpPr>
                <p:cNvPr id="3311" name="Google Shape;3311;p67"/>
                <p:cNvCxnSpPr/>
                <p:nvPr/>
              </p:nvCxnSpPr>
              <p:spPr>
                <a:xfrm>
                  <a:off x="5741468"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2" name="Google Shape;3312;p67"/>
                <p:cNvCxnSpPr/>
                <p:nvPr/>
              </p:nvCxnSpPr>
              <p:spPr>
                <a:xfrm>
                  <a:off x="5858502"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3" name="Google Shape;3313;p67"/>
                <p:cNvCxnSpPr/>
                <p:nvPr/>
              </p:nvCxnSpPr>
              <p:spPr>
                <a:xfrm>
                  <a:off x="5975536"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4" name="Google Shape;3314;p67"/>
                <p:cNvCxnSpPr/>
                <p:nvPr/>
              </p:nvCxnSpPr>
              <p:spPr>
                <a:xfrm>
                  <a:off x="6092569"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5" name="Google Shape;3315;p67"/>
                <p:cNvCxnSpPr/>
                <p:nvPr/>
              </p:nvCxnSpPr>
              <p:spPr>
                <a:xfrm>
                  <a:off x="6209603"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6" name="Google Shape;3316;p67"/>
                <p:cNvCxnSpPr/>
                <p:nvPr/>
              </p:nvCxnSpPr>
              <p:spPr>
                <a:xfrm>
                  <a:off x="6326637"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7" name="Google Shape;3317;p67"/>
                <p:cNvCxnSpPr/>
                <p:nvPr/>
              </p:nvCxnSpPr>
              <p:spPr>
                <a:xfrm>
                  <a:off x="6443670"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8" name="Google Shape;3318;p67"/>
                <p:cNvCxnSpPr/>
                <p:nvPr/>
              </p:nvCxnSpPr>
              <p:spPr>
                <a:xfrm>
                  <a:off x="6560704"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19" name="Google Shape;3319;p67"/>
                <p:cNvCxnSpPr/>
                <p:nvPr/>
              </p:nvCxnSpPr>
              <p:spPr>
                <a:xfrm>
                  <a:off x="6794771"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0" name="Google Shape;3320;p67"/>
                <p:cNvCxnSpPr/>
                <p:nvPr/>
              </p:nvCxnSpPr>
              <p:spPr>
                <a:xfrm>
                  <a:off x="6911805"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1" name="Google Shape;3321;p67"/>
                <p:cNvCxnSpPr/>
                <p:nvPr/>
              </p:nvCxnSpPr>
              <p:spPr>
                <a:xfrm>
                  <a:off x="7028838"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2" name="Google Shape;3322;p67"/>
                <p:cNvCxnSpPr/>
                <p:nvPr/>
              </p:nvCxnSpPr>
              <p:spPr>
                <a:xfrm>
                  <a:off x="7145872"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3" name="Google Shape;3323;p67"/>
                <p:cNvCxnSpPr/>
                <p:nvPr/>
              </p:nvCxnSpPr>
              <p:spPr>
                <a:xfrm>
                  <a:off x="7262906"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4" name="Google Shape;3324;p67"/>
                <p:cNvCxnSpPr/>
                <p:nvPr/>
              </p:nvCxnSpPr>
              <p:spPr>
                <a:xfrm>
                  <a:off x="7379939"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5" name="Google Shape;3325;p67"/>
                <p:cNvCxnSpPr/>
                <p:nvPr/>
              </p:nvCxnSpPr>
              <p:spPr>
                <a:xfrm>
                  <a:off x="7496973"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26" name="Google Shape;3326;p67"/>
                <p:cNvCxnSpPr/>
                <p:nvPr/>
              </p:nvCxnSpPr>
              <p:spPr>
                <a:xfrm>
                  <a:off x="7614007" y="3269925"/>
                  <a:ext cx="0" cy="140400"/>
                </a:xfrm>
                <a:prstGeom prst="straightConnector1">
                  <a:avLst/>
                </a:prstGeom>
                <a:noFill/>
                <a:ln w="19050" cap="flat" cmpd="sng">
                  <a:solidFill>
                    <a:schemeClr val="accent6"/>
                  </a:solidFill>
                  <a:prstDash val="solid"/>
                  <a:round/>
                  <a:headEnd type="none" w="med" len="med"/>
                  <a:tailEnd type="none" w="med" len="med"/>
                </a:ln>
              </p:spPr>
            </p:cxnSp>
          </p:grpSp>
        </p:grpSp>
        <p:sp>
          <p:nvSpPr>
            <p:cNvPr id="3327" name="Google Shape;3327;p67"/>
            <p:cNvSpPr txBox="1"/>
            <p:nvPr/>
          </p:nvSpPr>
          <p:spPr>
            <a:xfrm>
              <a:off x="4627125" y="3169251"/>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0,2</a:t>
              </a:r>
              <a:endParaRPr sz="1000">
                <a:solidFill>
                  <a:schemeClr val="dk1"/>
                </a:solidFill>
                <a:latin typeface="Baloo 2"/>
                <a:ea typeface="Baloo 2"/>
                <a:cs typeface="Baloo 2"/>
                <a:sym typeface="Baloo 2"/>
              </a:endParaRPr>
            </a:p>
          </p:txBody>
        </p:sp>
        <p:sp>
          <p:nvSpPr>
            <p:cNvPr id="3328" name="Google Shape;3328;p67"/>
            <p:cNvSpPr txBox="1"/>
            <p:nvPr/>
          </p:nvSpPr>
          <p:spPr>
            <a:xfrm>
              <a:off x="4627125" y="3052659"/>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0,4</a:t>
              </a:r>
              <a:endParaRPr sz="1000">
                <a:solidFill>
                  <a:schemeClr val="dk1"/>
                </a:solidFill>
                <a:latin typeface="Baloo 2"/>
                <a:ea typeface="Baloo 2"/>
                <a:cs typeface="Baloo 2"/>
                <a:sym typeface="Baloo 2"/>
              </a:endParaRPr>
            </a:p>
          </p:txBody>
        </p:sp>
        <p:sp>
          <p:nvSpPr>
            <p:cNvPr id="3329" name="Google Shape;3329;p67"/>
            <p:cNvSpPr txBox="1"/>
            <p:nvPr/>
          </p:nvSpPr>
          <p:spPr>
            <a:xfrm>
              <a:off x="4627125" y="2936068"/>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0,6</a:t>
              </a:r>
              <a:endParaRPr sz="1000">
                <a:solidFill>
                  <a:schemeClr val="dk1"/>
                </a:solidFill>
                <a:latin typeface="Baloo 2"/>
                <a:ea typeface="Baloo 2"/>
                <a:cs typeface="Baloo 2"/>
                <a:sym typeface="Baloo 2"/>
              </a:endParaRPr>
            </a:p>
          </p:txBody>
        </p:sp>
        <p:sp>
          <p:nvSpPr>
            <p:cNvPr id="3330" name="Google Shape;3330;p67"/>
            <p:cNvSpPr txBox="1"/>
            <p:nvPr/>
          </p:nvSpPr>
          <p:spPr>
            <a:xfrm>
              <a:off x="4627125" y="2819476"/>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0,8</a:t>
              </a:r>
              <a:endParaRPr sz="1000">
                <a:solidFill>
                  <a:schemeClr val="dk1"/>
                </a:solidFill>
                <a:latin typeface="Baloo 2"/>
                <a:ea typeface="Baloo 2"/>
                <a:cs typeface="Baloo 2"/>
                <a:sym typeface="Baloo 2"/>
              </a:endParaRPr>
            </a:p>
          </p:txBody>
        </p:sp>
        <p:sp>
          <p:nvSpPr>
            <p:cNvPr id="3331" name="Google Shape;3331;p67"/>
            <p:cNvSpPr txBox="1"/>
            <p:nvPr/>
          </p:nvSpPr>
          <p:spPr>
            <a:xfrm>
              <a:off x="4627125" y="2702885"/>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1,0</a:t>
              </a:r>
              <a:endParaRPr sz="1000">
                <a:solidFill>
                  <a:schemeClr val="dk1"/>
                </a:solidFill>
                <a:latin typeface="Baloo 2"/>
                <a:ea typeface="Baloo 2"/>
                <a:cs typeface="Baloo 2"/>
                <a:sym typeface="Baloo 2"/>
              </a:endParaRPr>
            </a:p>
          </p:txBody>
        </p:sp>
        <p:sp>
          <p:nvSpPr>
            <p:cNvPr id="3332" name="Google Shape;3332;p67"/>
            <p:cNvSpPr txBox="1"/>
            <p:nvPr/>
          </p:nvSpPr>
          <p:spPr>
            <a:xfrm>
              <a:off x="4627125" y="2586294"/>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1,2</a:t>
              </a:r>
              <a:endParaRPr sz="1000">
                <a:solidFill>
                  <a:schemeClr val="dk1"/>
                </a:solidFill>
                <a:latin typeface="Baloo 2"/>
                <a:ea typeface="Baloo 2"/>
                <a:cs typeface="Baloo 2"/>
                <a:sym typeface="Baloo 2"/>
              </a:endParaRPr>
            </a:p>
          </p:txBody>
        </p:sp>
        <p:sp>
          <p:nvSpPr>
            <p:cNvPr id="3333" name="Google Shape;3333;p67"/>
            <p:cNvSpPr txBox="1"/>
            <p:nvPr/>
          </p:nvSpPr>
          <p:spPr>
            <a:xfrm>
              <a:off x="4627125" y="2469702"/>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1,4</a:t>
              </a:r>
              <a:endParaRPr sz="1000">
                <a:solidFill>
                  <a:schemeClr val="dk1"/>
                </a:solidFill>
                <a:latin typeface="Baloo 2"/>
                <a:ea typeface="Baloo 2"/>
                <a:cs typeface="Baloo 2"/>
                <a:sym typeface="Baloo 2"/>
              </a:endParaRPr>
            </a:p>
          </p:txBody>
        </p:sp>
        <p:sp>
          <p:nvSpPr>
            <p:cNvPr id="3334" name="Google Shape;3334;p67"/>
            <p:cNvSpPr txBox="1"/>
            <p:nvPr/>
          </p:nvSpPr>
          <p:spPr>
            <a:xfrm>
              <a:off x="4627125" y="4104351"/>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1,4</a:t>
              </a:r>
              <a:endParaRPr sz="1000">
                <a:solidFill>
                  <a:schemeClr val="dk1"/>
                </a:solidFill>
                <a:latin typeface="Baloo 2"/>
                <a:ea typeface="Baloo 2"/>
                <a:cs typeface="Baloo 2"/>
                <a:sym typeface="Baloo 2"/>
              </a:endParaRPr>
            </a:p>
          </p:txBody>
        </p:sp>
        <p:sp>
          <p:nvSpPr>
            <p:cNvPr id="3335" name="Google Shape;3335;p67"/>
            <p:cNvSpPr txBox="1"/>
            <p:nvPr/>
          </p:nvSpPr>
          <p:spPr>
            <a:xfrm>
              <a:off x="4627125" y="3987764"/>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1,2</a:t>
              </a:r>
              <a:endParaRPr sz="1000">
                <a:solidFill>
                  <a:schemeClr val="dk1"/>
                </a:solidFill>
                <a:latin typeface="Baloo 2"/>
                <a:ea typeface="Baloo 2"/>
                <a:cs typeface="Baloo 2"/>
                <a:sym typeface="Baloo 2"/>
              </a:endParaRPr>
            </a:p>
          </p:txBody>
        </p:sp>
        <p:sp>
          <p:nvSpPr>
            <p:cNvPr id="3336" name="Google Shape;3336;p67"/>
            <p:cNvSpPr txBox="1"/>
            <p:nvPr/>
          </p:nvSpPr>
          <p:spPr>
            <a:xfrm>
              <a:off x="4627125" y="3871176"/>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1,0</a:t>
              </a:r>
              <a:endParaRPr sz="1000">
                <a:solidFill>
                  <a:schemeClr val="dk1"/>
                </a:solidFill>
                <a:latin typeface="Baloo 2"/>
                <a:ea typeface="Baloo 2"/>
                <a:cs typeface="Baloo 2"/>
                <a:sym typeface="Baloo 2"/>
              </a:endParaRPr>
            </a:p>
          </p:txBody>
        </p:sp>
        <p:sp>
          <p:nvSpPr>
            <p:cNvPr id="3337" name="Google Shape;3337;p67"/>
            <p:cNvSpPr txBox="1"/>
            <p:nvPr/>
          </p:nvSpPr>
          <p:spPr>
            <a:xfrm>
              <a:off x="4627125" y="3754589"/>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0,8</a:t>
              </a:r>
              <a:endParaRPr sz="1000">
                <a:solidFill>
                  <a:schemeClr val="dk1"/>
                </a:solidFill>
                <a:latin typeface="Baloo 2"/>
                <a:ea typeface="Baloo 2"/>
                <a:cs typeface="Baloo 2"/>
                <a:sym typeface="Baloo 2"/>
              </a:endParaRPr>
            </a:p>
          </p:txBody>
        </p:sp>
        <p:sp>
          <p:nvSpPr>
            <p:cNvPr id="3338" name="Google Shape;3338;p67"/>
            <p:cNvSpPr txBox="1"/>
            <p:nvPr/>
          </p:nvSpPr>
          <p:spPr>
            <a:xfrm>
              <a:off x="4627125" y="3638002"/>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0,6</a:t>
              </a:r>
              <a:endParaRPr sz="1000">
                <a:solidFill>
                  <a:schemeClr val="dk1"/>
                </a:solidFill>
                <a:latin typeface="Baloo 2"/>
                <a:ea typeface="Baloo 2"/>
                <a:cs typeface="Baloo 2"/>
                <a:sym typeface="Baloo 2"/>
              </a:endParaRPr>
            </a:p>
          </p:txBody>
        </p:sp>
        <p:sp>
          <p:nvSpPr>
            <p:cNvPr id="3339" name="Google Shape;3339;p67"/>
            <p:cNvSpPr txBox="1"/>
            <p:nvPr/>
          </p:nvSpPr>
          <p:spPr>
            <a:xfrm>
              <a:off x="4627125" y="3521402"/>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0,4</a:t>
              </a:r>
              <a:endParaRPr sz="1000">
                <a:solidFill>
                  <a:schemeClr val="dk1"/>
                </a:solidFill>
                <a:latin typeface="Baloo 2"/>
                <a:ea typeface="Baloo 2"/>
                <a:cs typeface="Baloo 2"/>
                <a:sym typeface="Baloo 2"/>
              </a:endParaRPr>
            </a:p>
          </p:txBody>
        </p:sp>
        <p:sp>
          <p:nvSpPr>
            <p:cNvPr id="3340" name="Google Shape;3340;p67"/>
            <p:cNvSpPr txBox="1"/>
            <p:nvPr/>
          </p:nvSpPr>
          <p:spPr>
            <a:xfrm>
              <a:off x="4627125" y="3404802"/>
              <a:ext cx="459000" cy="10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000">
                  <a:solidFill>
                    <a:schemeClr val="dk1"/>
                  </a:solidFill>
                  <a:latin typeface="Baloo 2"/>
                  <a:ea typeface="Baloo 2"/>
                  <a:cs typeface="Baloo 2"/>
                  <a:sym typeface="Baloo 2"/>
                </a:rPr>
                <a:t>0,2</a:t>
              </a:r>
              <a:endParaRPr sz="1000">
                <a:solidFill>
                  <a:schemeClr val="dk1"/>
                </a:solidFill>
                <a:latin typeface="Baloo 2"/>
                <a:ea typeface="Baloo 2"/>
                <a:cs typeface="Baloo 2"/>
                <a:sym typeface="Baloo 2"/>
              </a:endParaRPr>
            </a:p>
          </p:txBody>
        </p:sp>
      </p:grpSp>
      <p:grpSp>
        <p:nvGrpSpPr>
          <p:cNvPr id="3341" name="Google Shape;3341;p67"/>
          <p:cNvGrpSpPr/>
          <p:nvPr/>
        </p:nvGrpSpPr>
        <p:grpSpPr>
          <a:xfrm>
            <a:off x="4627125" y="3269925"/>
            <a:ext cx="3810000" cy="241075"/>
            <a:chOff x="4627125" y="3269925"/>
            <a:chExt cx="3810000" cy="241075"/>
          </a:xfrm>
        </p:grpSpPr>
        <p:cxnSp>
          <p:nvCxnSpPr>
            <p:cNvPr id="3342" name="Google Shape;3342;p67"/>
            <p:cNvCxnSpPr/>
            <p:nvPr/>
          </p:nvCxnSpPr>
          <p:spPr>
            <a:xfrm>
              <a:off x="4627125" y="3340125"/>
              <a:ext cx="3810000" cy="0"/>
            </a:xfrm>
            <a:prstGeom prst="straightConnector1">
              <a:avLst/>
            </a:prstGeom>
            <a:noFill/>
            <a:ln w="19050" cap="flat" cmpd="sng">
              <a:solidFill>
                <a:schemeClr val="accent6"/>
              </a:solidFill>
              <a:prstDash val="solid"/>
              <a:round/>
              <a:headEnd type="stealth" w="med" len="med"/>
              <a:tailEnd type="stealth" w="med" len="med"/>
            </a:ln>
          </p:spPr>
        </p:cxnSp>
        <p:cxnSp>
          <p:nvCxnSpPr>
            <p:cNvPr id="3343" name="Google Shape;3343;p67"/>
            <p:cNvCxnSpPr/>
            <p:nvPr/>
          </p:nvCxnSpPr>
          <p:spPr>
            <a:xfrm>
              <a:off x="5409873"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4" name="Google Shape;3344;p67"/>
            <p:cNvCxnSpPr/>
            <p:nvPr/>
          </p:nvCxnSpPr>
          <p:spPr>
            <a:xfrm>
              <a:off x="5663446"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5" name="Google Shape;3345;p67"/>
            <p:cNvCxnSpPr/>
            <p:nvPr/>
          </p:nvCxnSpPr>
          <p:spPr>
            <a:xfrm>
              <a:off x="5917019"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6" name="Google Shape;3346;p67"/>
            <p:cNvCxnSpPr/>
            <p:nvPr/>
          </p:nvCxnSpPr>
          <p:spPr>
            <a:xfrm>
              <a:off x="6170592"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7" name="Google Shape;3347;p67"/>
            <p:cNvCxnSpPr/>
            <p:nvPr/>
          </p:nvCxnSpPr>
          <p:spPr>
            <a:xfrm>
              <a:off x="6424165"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8" name="Google Shape;3348;p67"/>
            <p:cNvCxnSpPr/>
            <p:nvPr/>
          </p:nvCxnSpPr>
          <p:spPr>
            <a:xfrm>
              <a:off x="6931310"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49" name="Google Shape;3349;p67"/>
            <p:cNvCxnSpPr/>
            <p:nvPr/>
          </p:nvCxnSpPr>
          <p:spPr>
            <a:xfrm>
              <a:off x="7184883"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50" name="Google Shape;3350;p67"/>
            <p:cNvCxnSpPr/>
            <p:nvPr/>
          </p:nvCxnSpPr>
          <p:spPr>
            <a:xfrm>
              <a:off x="7438456"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51" name="Google Shape;3351;p67"/>
            <p:cNvCxnSpPr/>
            <p:nvPr/>
          </p:nvCxnSpPr>
          <p:spPr>
            <a:xfrm>
              <a:off x="7692029"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52" name="Google Shape;3352;p67"/>
            <p:cNvCxnSpPr/>
            <p:nvPr/>
          </p:nvCxnSpPr>
          <p:spPr>
            <a:xfrm>
              <a:off x="7945602" y="3269925"/>
              <a:ext cx="0" cy="140400"/>
            </a:xfrm>
            <a:prstGeom prst="straightConnector1">
              <a:avLst/>
            </a:prstGeom>
            <a:noFill/>
            <a:ln w="19050" cap="flat" cmpd="sng">
              <a:solidFill>
                <a:schemeClr val="accent6"/>
              </a:solidFill>
              <a:prstDash val="solid"/>
              <a:round/>
              <a:headEnd type="none" w="med" len="med"/>
              <a:tailEnd type="none" w="med" len="med"/>
            </a:ln>
          </p:spPr>
        </p:cxnSp>
        <p:cxnSp>
          <p:nvCxnSpPr>
            <p:cNvPr id="3353" name="Google Shape;3353;p67"/>
            <p:cNvCxnSpPr/>
            <p:nvPr/>
          </p:nvCxnSpPr>
          <p:spPr>
            <a:xfrm>
              <a:off x="8199175" y="3269925"/>
              <a:ext cx="0" cy="140400"/>
            </a:xfrm>
            <a:prstGeom prst="straightConnector1">
              <a:avLst/>
            </a:prstGeom>
            <a:noFill/>
            <a:ln w="19050" cap="flat" cmpd="sng">
              <a:solidFill>
                <a:schemeClr val="accent6"/>
              </a:solidFill>
              <a:prstDash val="solid"/>
              <a:round/>
              <a:headEnd type="none" w="med" len="med"/>
              <a:tailEnd type="none" w="med" len="med"/>
            </a:ln>
          </p:spPr>
        </p:cxnSp>
        <p:sp>
          <p:nvSpPr>
            <p:cNvPr id="3354" name="Google Shape;3354;p67"/>
            <p:cNvSpPr txBox="1"/>
            <p:nvPr/>
          </p:nvSpPr>
          <p:spPr>
            <a:xfrm>
              <a:off x="5282674"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30</a:t>
              </a:r>
              <a:endParaRPr sz="1000">
                <a:solidFill>
                  <a:schemeClr val="dk1"/>
                </a:solidFill>
                <a:latin typeface="Baloo 2"/>
                <a:ea typeface="Baloo 2"/>
                <a:cs typeface="Baloo 2"/>
                <a:sym typeface="Baloo 2"/>
              </a:endParaRPr>
            </a:p>
          </p:txBody>
        </p:sp>
        <p:sp>
          <p:nvSpPr>
            <p:cNvPr id="3355" name="Google Shape;3355;p67"/>
            <p:cNvSpPr txBox="1"/>
            <p:nvPr/>
          </p:nvSpPr>
          <p:spPr>
            <a:xfrm>
              <a:off x="5536427"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60</a:t>
              </a:r>
              <a:endParaRPr sz="1000">
                <a:solidFill>
                  <a:schemeClr val="dk1"/>
                </a:solidFill>
                <a:latin typeface="Baloo 2"/>
                <a:ea typeface="Baloo 2"/>
                <a:cs typeface="Baloo 2"/>
                <a:sym typeface="Baloo 2"/>
              </a:endParaRPr>
            </a:p>
          </p:txBody>
        </p:sp>
        <p:sp>
          <p:nvSpPr>
            <p:cNvPr id="3356" name="Google Shape;3356;p67"/>
            <p:cNvSpPr txBox="1"/>
            <p:nvPr/>
          </p:nvSpPr>
          <p:spPr>
            <a:xfrm>
              <a:off x="5790180"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90</a:t>
              </a:r>
              <a:endParaRPr sz="1000">
                <a:solidFill>
                  <a:schemeClr val="dk1"/>
                </a:solidFill>
                <a:latin typeface="Baloo 2"/>
                <a:ea typeface="Baloo 2"/>
                <a:cs typeface="Baloo 2"/>
                <a:sym typeface="Baloo 2"/>
              </a:endParaRPr>
            </a:p>
          </p:txBody>
        </p:sp>
        <p:sp>
          <p:nvSpPr>
            <p:cNvPr id="3357" name="Google Shape;3357;p67"/>
            <p:cNvSpPr txBox="1"/>
            <p:nvPr/>
          </p:nvSpPr>
          <p:spPr>
            <a:xfrm>
              <a:off x="6043933"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120</a:t>
              </a:r>
              <a:endParaRPr sz="1000">
                <a:solidFill>
                  <a:schemeClr val="dk1"/>
                </a:solidFill>
                <a:latin typeface="Baloo 2"/>
                <a:ea typeface="Baloo 2"/>
                <a:cs typeface="Baloo 2"/>
                <a:sym typeface="Baloo 2"/>
              </a:endParaRPr>
            </a:p>
          </p:txBody>
        </p:sp>
        <p:sp>
          <p:nvSpPr>
            <p:cNvPr id="3358" name="Google Shape;3358;p67"/>
            <p:cNvSpPr txBox="1"/>
            <p:nvPr/>
          </p:nvSpPr>
          <p:spPr>
            <a:xfrm>
              <a:off x="6297686"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150</a:t>
              </a:r>
              <a:endParaRPr sz="1000">
                <a:solidFill>
                  <a:schemeClr val="dk1"/>
                </a:solidFill>
                <a:latin typeface="Baloo 2"/>
                <a:ea typeface="Baloo 2"/>
                <a:cs typeface="Baloo 2"/>
                <a:sym typeface="Baloo 2"/>
              </a:endParaRPr>
            </a:p>
          </p:txBody>
        </p:sp>
        <p:sp>
          <p:nvSpPr>
            <p:cNvPr id="3359" name="Google Shape;3359;p67"/>
            <p:cNvSpPr txBox="1"/>
            <p:nvPr/>
          </p:nvSpPr>
          <p:spPr>
            <a:xfrm>
              <a:off x="6551439"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180</a:t>
              </a:r>
              <a:endParaRPr sz="1000">
                <a:solidFill>
                  <a:schemeClr val="dk1"/>
                </a:solidFill>
                <a:latin typeface="Baloo 2"/>
                <a:ea typeface="Baloo 2"/>
                <a:cs typeface="Baloo 2"/>
                <a:sym typeface="Baloo 2"/>
              </a:endParaRPr>
            </a:p>
          </p:txBody>
        </p:sp>
        <p:sp>
          <p:nvSpPr>
            <p:cNvPr id="3360" name="Google Shape;3360;p67"/>
            <p:cNvSpPr txBox="1"/>
            <p:nvPr/>
          </p:nvSpPr>
          <p:spPr>
            <a:xfrm>
              <a:off x="6805192"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210</a:t>
              </a:r>
              <a:endParaRPr sz="1000">
                <a:solidFill>
                  <a:schemeClr val="dk1"/>
                </a:solidFill>
                <a:latin typeface="Baloo 2"/>
                <a:ea typeface="Baloo 2"/>
                <a:cs typeface="Baloo 2"/>
                <a:sym typeface="Baloo 2"/>
              </a:endParaRPr>
            </a:p>
          </p:txBody>
        </p:sp>
        <p:sp>
          <p:nvSpPr>
            <p:cNvPr id="3361" name="Google Shape;3361;p67"/>
            <p:cNvSpPr txBox="1"/>
            <p:nvPr/>
          </p:nvSpPr>
          <p:spPr>
            <a:xfrm>
              <a:off x="7058945"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240</a:t>
              </a:r>
              <a:endParaRPr sz="1000">
                <a:solidFill>
                  <a:schemeClr val="dk1"/>
                </a:solidFill>
                <a:latin typeface="Baloo 2"/>
                <a:ea typeface="Baloo 2"/>
                <a:cs typeface="Baloo 2"/>
                <a:sym typeface="Baloo 2"/>
              </a:endParaRPr>
            </a:p>
          </p:txBody>
        </p:sp>
        <p:sp>
          <p:nvSpPr>
            <p:cNvPr id="3362" name="Google Shape;3362;p67"/>
            <p:cNvSpPr txBox="1"/>
            <p:nvPr/>
          </p:nvSpPr>
          <p:spPr>
            <a:xfrm>
              <a:off x="7312698"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270</a:t>
              </a:r>
              <a:endParaRPr sz="1000">
                <a:solidFill>
                  <a:schemeClr val="dk1"/>
                </a:solidFill>
                <a:latin typeface="Baloo 2"/>
                <a:ea typeface="Baloo 2"/>
                <a:cs typeface="Baloo 2"/>
                <a:sym typeface="Baloo 2"/>
              </a:endParaRPr>
            </a:p>
          </p:txBody>
        </p:sp>
        <p:sp>
          <p:nvSpPr>
            <p:cNvPr id="3363" name="Google Shape;3363;p67"/>
            <p:cNvSpPr txBox="1"/>
            <p:nvPr/>
          </p:nvSpPr>
          <p:spPr>
            <a:xfrm>
              <a:off x="7566451"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310</a:t>
              </a:r>
              <a:endParaRPr sz="1000">
                <a:solidFill>
                  <a:schemeClr val="dk1"/>
                </a:solidFill>
                <a:latin typeface="Baloo 2"/>
                <a:ea typeface="Baloo 2"/>
                <a:cs typeface="Baloo 2"/>
                <a:sym typeface="Baloo 2"/>
              </a:endParaRPr>
            </a:p>
          </p:txBody>
        </p:sp>
        <p:sp>
          <p:nvSpPr>
            <p:cNvPr id="3364" name="Google Shape;3364;p67"/>
            <p:cNvSpPr txBox="1"/>
            <p:nvPr/>
          </p:nvSpPr>
          <p:spPr>
            <a:xfrm>
              <a:off x="7820204"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330</a:t>
              </a:r>
              <a:endParaRPr sz="1000">
                <a:solidFill>
                  <a:schemeClr val="dk1"/>
                </a:solidFill>
                <a:latin typeface="Baloo 2"/>
                <a:ea typeface="Baloo 2"/>
                <a:cs typeface="Baloo 2"/>
                <a:sym typeface="Baloo 2"/>
              </a:endParaRPr>
            </a:p>
          </p:txBody>
        </p:sp>
        <p:sp>
          <p:nvSpPr>
            <p:cNvPr id="3365" name="Google Shape;3365;p67"/>
            <p:cNvSpPr txBox="1"/>
            <p:nvPr/>
          </p:nvSpPr>
          <p:spPr>
            <a:xfrm>
              <a:off x="8073957" y="3404800"/>
              <a:ext cx="255300" cy="106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000">
                  <a:solidFill>
                    <a:schemeClr val="dk1"/>
                  </a:solidFill>
                  <a:latin typeface="Baloo 2"/>
                  <a:ea typeface="Baloo 2"/>
                  <a:cs typeface="Baloo 2"/>
                  <a:sym typeface="Baloo 2"/>
                </a:rPr>
                <a:t>360</a:t>
              </a:r>
              <a:endParaRPr sz="1000">
                <a:solidFill>
                  <a:schemeClr val="dk1"/>
                </a:solidFill>
                <a:latin typeface="Baloo 2"/>
                <a:ea typeface="Baloo 2"/>
                <a:cs typeface="Baloo 2"/>
                <a:sym typeface="Baloo 2"/>
              </a:endParaRPr>
            </a:p>
          </p:txBody>
        </p:sp>
      </p:grpSp>
      <p:grpSp>
        <p:nvGrpSpPr>
          <p:cNvPr id="3366" name="Google Shape;3366;p67"/>
          <p:cNvGrpSpPr/>
          <p:nvPr/>
        </p:nvGrpSpPr>
        <p:grpSpPr>
          <a:xfrm>
            <a:off x="5092100" y="2691775"/>
            <a:ext cx="3171250" cy="1296700"/>
            <a:chOff x="5092100" y="2691775"/>
            <a:chExt cx="3171250" cy="1296700"/>
          </a:xfrm>
        </p:grpSpPr>
        <p:sp>
          <p:nvSpPr>
            <p:cNvPr id="3367" name="Google Shape;3367;p67"/>
            <p:cNvSpPr/>
            <p:nvPr/>
          </p:nvSpPr>
          <p:spPr>
            <a:xfrm>
              <a:off x="5159050" y="2768920"/>
              <a:ext cx="3035850" cy="1156625"/>
            </a:xfrm>
            <a:custGeom>
              <a:avLst/>
              <a:gdLst/>
              <a:ahLst/>
              <a:cxnLst/>
              <a:rect l="l" t="t" r="r" b="b"/>
              <a:pathLst>
                <a:path w="121434" h="46265" extrusionOk="0">
                  <a:moveTo>
                    <a:pt x="0" y="22831"/>
                  </a:moveTo>
                  <a:cubicBezTo>
                    <a:pt x="1688" y="20891"/>
                    <a:pt x="6774" y="14389"/>
                    <a:pt x="10130" y="11189"/>
                  </a:cubicBezTo>
                  <a:cubicBezTo>
                    <a:pt x="13486" y="7989"/>
                    <a:pt x="16730" y="5494"/>
                    <a:pt x="20136" y="3629"/>
                  </a:cubicBezTo>
                  <a:cubicBezTo>
                    <a:pt x="23542" y="1764"/>
                    <a:pt x="27192" y="51"/>
                    <a:pt x="30568" y="1"/>
                  </a:cubicBezTo>
                  <a:cubicBezTo>
                    <a:pt x="33945" y="-49"/>
                    <a:pt x="37119" y="1488"/>
                    <a:pt x="40395" y="3327"/>
                  </a:cubicBezTo>
                  <a:cubicBezTo>
                    <a:pt x="43671" y="5167"/>
                    <a:pt x="46826" y="7762"/>
                    <a:pt x="50223" y="11038"/>
                  </a:cubicBezTo>
                  <a:cubicBezTo>
                    <a:pt x="53620" y="14314"/>
                    <a:pt x="57277" y="19076"/>
                    <a:pt x="60779" y="22982"/>
                  </a:cubicBezTo>
                  <a:cubicBezTo>
                    <a:pt x="64282" y="26888"/>
                    <a:pt x="67756" y="31247"/>
                    <a:pt x="71238" y="34472"/>
                  </a:cubicBezTo>
                  <a:cubicBezTo>
                    <a:pt x="74720" y="37697"/>
                    <a:pt x="78293" y="40369"/>
                    <a:pt x="81670" y="42334"/>
                  </a:cubicBezTo>
                  <a:cubicBezTo>
                    <a:pt x="85047" y="44300"/>
                    <a:pt x="88172" y="46290"/>
                    <a:pt x="91498" y="46265"/>
                  </a:cubicBezTo>
                  <a:cubicBezTo>
                    <a:pt x="94824" y="46240"/>
                    <a:pt x="98302" y="44149"/>
                    <a:pt x="101628" y="42183"/>
                  </a:cubicBezTo>
                  <a:cubicBezTo>
                    <a:pt x="104954" y="40218"/>
                    <a:pt x="108154" y="37697"/>
                    <a:pt x="111455" y="34472"/>
                  </a:cubicBezTo>
                  <a:cubicBezTo>
                    <a:pt x="114756" y="31247"/>
                    <a:pt x="119771" y="24771"/>
                    <a:pt x="121434" y="22831"/>
                  </a:cubicBezTo>
                </a:path>
              </a:pathLst>
            </a:custGeom>
            <a:noFill/>
            <a:ln w="9525" cap="flat" cmpd="sng">
              <a:solidFill>
                <a:schemeClr val="dk2"/>
              </a:solidFill>
              <a:prstDash val="solid"/>
              <a:round/>
              <a:headEnd type="none" w="med" len="med"/>
              <a:tailEnd type="none" w="med" len="med"/>
            </a:ln>
          </p:spPr>
          <p:txBody>
            <a:bodyPr/>
            <a:lstStyle/>
            <a:p>
              <a:endParaRPr lang="id-ID"/>
            </a:p>
          </p:txBody>
        </p:sp>
        <p:sp>
          <p:nvSpPr>
            <p:cNvPr id="3368" name="Google Shape;3368;p67"/>
            <p:cNvSpPr/>
            <p:nvPr/>
          </p:nvSpPr>
          <p:spPr>
            <a:xfrm>
              <a:off x="5092100" y="327592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5346125" y="298350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5599250" y="280837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5853625" y="269177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7"/>
            <p:cNvSpPr/>
            <p:nvPr/>
          </p:nvSpPr>
          <p:spPr>
            <a:xfrm>
              <a:off x="6359975" y="298350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7"/>
            <p:cNvSpPr/>
            <p:nvPr/>
          </p:nvSpPr>
          <p:spPr>
            <a:xfrm>
              <a:off x="6108000" y="280837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6613538" y="327592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6868650" y="357000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7120675" y="3743500"/>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7374250" y="386007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7627825" y="3743500"/>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7883650" y="357000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8134950" y="3275925"/>
              <a:ext cx="128400" cy="128400"/>
            </a:xfrm>
            <a:prstGeom prst="mathMultiply">
              <a:avLst>
                <a:gd name="adj1" fmla="val 6406"/>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381" name="Google Shape;3381;p67"/>
          <p:cNvGraphicFramePr/>
          <p:nvPr/>
        </p:nvGraphicFramePr>
        <p:xfrm>
          <a:off x="1277625" y="2072620"/>
          <a:ext cx="3000000" cy="3000000"/>
        </p:xfrm>
        <a:graphic>
          <a:graphicData uri="http://schemas.openxmlformats.org/drawingml/2006/table">
            <a:tbl>
              <a:tblPr>
                <a:noFill/>
                <a:tableStyleId>{CC6C6975-0688-4E69-9C2B-116D2BA7B975}</a:tableStyleId>
              </a:tblPr>
              <a:tblGrid>
                <a:gridCol w="1109175">
                  <a:extLst>
                    <a:ext uri="{9D8B030D-6E8A-4147-A177-3AD203B41FA5}">
                      <a16:colId xmlns:a16="http://schemas.microsoft.com/office/drawing/2014/main" val="20000"/>
                    </a:ext>
                  </a:extLst>
                </a:gridCol>
                <a:gridCol w="1109175">
                  <a:extLst>
                    <a:ext uri="{9D8B030D-6E8A-4147-A177-3AD203B41FA5}">
                      <a16:colId xmlns:a16="http://schemas.microsoft.com/office/drawing/2014/main" val="20001"/>
                    </a:ext>
                  </a:extLst>
                </a:gridCol>
              </a:tblGrid>
              <a:tr h="205375">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X</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Y</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0"/>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30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0,5</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60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0,8</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90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1,0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120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0,8</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5"/>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150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0,5</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6"/>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180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7"/>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210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-0,5</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8"/>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240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-0,8</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9"/>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270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-1,0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10"/>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300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-0,8</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11"/>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330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-0,5</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12"/>
                  </a:ext>
                </a:extLst>
              </a:tr>
              <a:tr h="184775">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360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0</a:t>
                      </a:r>
                      <a:endParaRPr sz="1200">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13"/>
                  </a:ext>
                </a:extLst>
              </a:tr>
            </a:tbl>
          </a:graphicData>
        </a:graphic>
      </p:graphicFrame>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385"/>
        <p:cNvGrpSpPr/>
        <p:nvPr/>
      </p:nvGrpSpPr>
      <p:grpSpPr>
        <a:xfrm>
          <a:off x="0" y="0"/>
          <a:ext cx="0" cy="0"/>
          <a:chOff x="0" y="0"/>
          <a:chExt cx="0" cy="0"/>
        </a:xfrm>
      </p:grpSpPr>
      <p:sp>
        <p:nvSpPr>
          <p:cNvPr id="3386" name="Google Shape;3386;p68"/>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Identifying functions </a:t>
            </a:r>
            <a:endParaRPr/>
          </a:p>
        </p:txBody>
      </p:sp>
      <p:sp>
        <p:nvSpPr>
          <p:cNvPr id="3387" name="Google Shape;3387;p68"/>
          <p:cNvSpPr txBox="1">
            <a:spLocks noGrp="1"/>
          </p:cNvSpPr>
          <p:nvPr>
            <p:ph type="subTitle" idx="4294967295"/>
          </p:nvPr>
        </p:nvSpPr>
        <p:spPr>
          <a:xfrm>
            <a:off x="1141475" y="1370291"/>
            <a:ext cx="6861000" cy="97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determine whether </a:t>
            </a:r>
            <a:r>
              <a:rPr lang="en" b="1"/>
              <a:t>each table</a:t>
            </a:r>
            <a:r>
              <a:rPr lang="en"/>
              <a:t> of values </a:t>
            </a:r>
            <a:r>
              <a:rPr lang="en" b="1"/>
              <a:t>represents a function</a:t>
            </a:r>
            <a:r>
              <a:rPr lang="en"/>
              <a:t>, we need to check if there is a unique output (y-value) for every input (x-value) in the table. If there is no repetition of x-values and each x-value corresponds to a single y-value, then the table represents a function. </a:t>
            </a:r>
            <a:r>
              <a:rPr lang="en" b="1"/>
              <a:t>State whether</a:t>
            </a:r>
            <a:r>
              <a:rPr lang="en"/>
              <a:t> each </a:t>
            </a:r>
            <a:r>
              <a:rPr lang="en" b="1"/>
              <a:t>table</a:t>
            </a:r>
            <a:r>
              <a:rPr lang="en"/>
              <a:t> of values </a:t>
            </a:r>
            <a:r>
              <a:rPr lang="en" b="1"/>
              <a:t>represents a function</a:t>
            </a:r>
            <a:endParaRPr b="1"/>
          </a:p>
        </p:txBody>
      </p:sp>
      <p:graphicFrame>
        <p:nvGraphicFramePr>
          <p:cNvPr id="3388" name="Google Shape;3388;p68"/>
          <p:cNvGraphicFramePr/>
          <p:nvPr/>
        </p:nvGraphicFramePr>
        <p:xfrm>
          <a:off x="1141475" y="2423116"/>
          <a:ext cx="3000000" cy="3000000"/>
        </p:xfrm>
        <a:graphic>
          <a:graphicData uri="http://schemas.openxmlformats.org/drawingml/2006/table">
            <a:tbl>
              <a:tblPr>
                <a:noFill/>
                <a:tableStyleId>{CC6C6975-0688-4E69-9C2B-116D2BA7B975}</a:tableStyleId>
              </a:tblPr>
              <a:tblGrid>
                <a:gridCol w="754450">
                  <a:extLst>
                    <a:ext uri="{9D8B030D-6E8A-4147-A177-3AD203B41FA5}">
                      <a16:colId xmlns:a16="http://schemas.microsoft.com/office/drawing/2014/main" val="20000"/>
                    </a:ext>
                  </a:extLst>
                </a:gridCol>
                <a:gridCol w="754450">
                  <a:extLst>
                    <a:ext uri="{9D8B030D-6E8A-4147-A177-3AD203B41FA5}">
                      <a16:colId xmlns:a16="http://schemas.microsoft.com/office/drawing/2014/main" val="20001"/>
                    </a:ext>
                  </a:extLst>
                </a:gridCol>
              </a:tblGrid>
              <a:tr h="319450">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X</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Y</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0"/>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-12</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2</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-2</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-6</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5"/>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aphicFrame>
        <p:nvGraphicFramePr>
          <p:cNvPr id="3389" name="Google Shape;3389;p68"/>
          <p:cNvGraphicFramePr/>
          <p:nvPr/>
        </p:nvGraphicFramePr>
        <p:xfrm>
          <a:off x="2925525" y="2423116"/>
          <a:ext cx="3000000" cy="3000000"/>
        </p:xfrm>
        <a:graphic>
          <a:graphicData uri="http://schemas.openxmlformats.org/drawingml/2006/table">
            <a:tbl>
              <a:tblPr>
                <a:noFill/>
                <a:tableStyleId>{CC6C6975-0688-4E69-9C2B-116D2BA7B975}</a:tableStyleId>
              </a:tblPr>
              <a:tblGrid>
                <a:gridCol w="754450">
                  <a:extLst>
                    <a:ext uri="{9D8B030D-6E8A-4147-A177-3AD203B41FA5}">
                      <a16:colId xmlns:a16="http://schemas.microsoft.com/office/drawing/2014/main" val="20000"/>
                    </a:ext>
                  </a:extLst>
                </a:gridCol>
                <a:gridCol w="754450">
                  <a:extLst>
                    <a:ext uri="{9D8B030D-6E8A-4147-A177-3AD203B41FA5}">
                      <a16:colId xmlns:a16="http://schemas.microsoft.com/office/drawing/2014/main" val="20001"/>
                    </a:ext>
                  </a:extLst>
                </a:gridCol>
              </a:tblGrid>
              <a:tr h="319450">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X</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Y</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0"/>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9</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-20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-6</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-17</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16</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9</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17</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5"/>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19</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aphicFrame>
        <p:nvGraphicFramePr>
          <p:cNvPr id="3390" name="Google Shape;3390;p68"/>
          <p:cNvGraphicFramePr/>
          <p:nvPr/>
        </p:nvGraphicFramePr>
        <p:xfrm>
          <a:off x="4709575" y="2423116"/>
          <a:ext cx="3000000" cy="3000000"/>
        </p:xfrm>
        <a:graphic>
          <a:graphicData uri="http://schemas.openxmlformats.org/drawingml/2006/table">
            <a:tbl>
              <a:tblPr>
                <a:noFill/>
                <a:tableStyleId>{CC6C6975-0688-4E69-9C2B-116D2BA7B975}</a:tableStyleId>
              </a:tblPr>
              <a:tblGrid>
                <a:gridCol w="754450">
                  <a:extLst>
                    <a:ext uri="{9D8B030D-6E8A-4147-A177-3AD203B41FA5}">
                      <a16:colId xmlns:a16="http://schemas.microsoft.com/office/drawing/2014/main" val="20000"/>
                    </a:ext>
                  </a:extLst>
                </a:gridCol>
                <a:gridCol w="754450">
                  <a:extLst>
                    <a:ext uri="{9D8B030D-6E8A-4147-A177-3AD203B41FA5}">
                      <a16:colId xmlns:a16="http://schemas.microsoft.com/office/drawing/2014/main" val="20001"/>
                    </a:ext>
                  </a:extLst>
                </a:gridCol>
              </a:tblGrid>
              <a:tr h="319450">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X</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Y</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0"/>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4</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-20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-17</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4</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-14</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16</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0</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5"/>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-19</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-16</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aphicFrame>
        <p:nvGraphicFramePr>
          <p:cNvPr id="3391" name="Google Shape;3391;p68"/>
          <p:cNvGraphicFramePr/>
          <p:nvPr/>
        </p:nvGraphicFramePr>
        <p:xfrm>
          <a:off x="6493625" y="2423116"/>
          <a:ext cx="3000000" cy="3000000"/>
        </p:xfrm>
        <a:graphic>
          <a:graphicData uri="http://schemas.openxmlformats.org/drawingml/2006/table">
            <a:tbl>
              <a:tblPr>
                <a:noFill/>
                <a:tableStyleId>{CC6C6975-0688-4E69-9C2B-116D2BA7B975}</a:tableStyleId>
              </a:tblPr>
              <a:tblGrid>
                <a:gridCol w="754450">
                  <a:extLst>
                    <a:ext uri="{9D8B030D-6E8A-4147-A177-3AD203B41FA5}">
                      <a16:colId xmlns:a16="http://schemas.microsoft.com/office/drawing/2014/main" val="20000"/>
                    </a:ext>
                  </a:extLst>
                </a:gridCol>
                <a:gridCol w="754450">
                  <a:extLst>
                    <a:ext uri="{9D8B030D-6E8A-4147-A177-3AD203B41FA5}">
                      <a16:colId xmlns:a16="http://schemas.microsoft.com/office/drawing/2014/main" val="20001"/>
                    </a:ext>
                  </a:extLst>
                </a:gridCol>
              </a:tblGrid>
              <a:tr h="319450">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X</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3"/>
                          </a:solidFill>
                          <a:latin typeface="Just Another Hand"/>
                          <a:ea typeface="Just Another Hand"/>
                          <a:cs typeface="Just Another Hand"/>
                          <a:sym typeface="Just Another Hand"/>
                        </a:rPr>
                        <a:t>Y</a:t>
                      </a:r>
                      <a:endParaRPr b="1">
                        <a:solidFill>
                          <a:schemeClr val="accent3"/>
                        </a:solidFill>
                        <a:latin typeface="Just Another Hand"/>
                        <a:ea typeface="Just Another Hand"/>
                        <a:cs typeface="Just Another Hand"/>
                        <a:sym typeface="Just Another Hand"/>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0"/>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-14</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-9</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5"/>
                  </a:ext>
                </a:extLst>
              </a:tr>
              <a:tr h="319450">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-5</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Baloo 2"/>
                          <a:ea typeface="Baloo 2"/>
                          <a:cs typeface="Baloo 2"/>
                          <a:sym typeface="Baloo 2"/>
                        </a:rPr>
                        <a:t>18</a:t>
                      </a:r>
                      <a:endParaRPr>
                        <a:solidFill>
                          <a:schemeClr val="dk1"/>
                        </a:solidFill>
                        <a:latin typeface="Baloo 2"/>
                        <a:ea typeface="Baloo 2"/>
                        <a:cs typeface="Baloo 2"/>
                        <a:sym typeface="Baloo 2"/>
                      </a:endParaRPr>
                    </a:p>
                  </a:txBody>
                  <a:tcPr marL="91425" marR="91425" marT="0" marB="0" anchor="ctr">
                    <a:lnL w="19050" cap="flat" cmpd="sng">
                      <a:solidFill>
                        <a:schemeClr val="accent6"/>
                      </a:solidFill>
                      <a:prstDash val="solid"/>
                      <a:round/>
                      <a:headEnd type="none" w="sm" len="sm"/>
                      <a:tailEnd type="none" w="sm" len="sm"/>
                    </a:lnL>
                    <a:lnR w="19050" cap="flat" cmpd="sng">
                      <a:solidFill>
                        <a:schemeClr val="accent6"/>
                      </a:solidFill>
                      <a:prstDash val="solid"/>
                      <a:round/>
                      <a:headEnd type="none" w="sm" len="sm"/>
                      <a:tailEnd type="none" w="sm" len="sm"/>
                    </a:lnR>
                    <a:lnT w="19050" cap="flat" cmpd="sng">
                      <a:solidFill>
                        <a:schemeClr val="accent6"/>
                      </a:solidFill>
                      <a:prstDash val="solid"/>
                      <a:round/>
                      <a:headEnd type="none" w="sm" len="sm"/>
                      <a:tailEnd type="none" w="sm" len="sm"/>
                    </a:lnT>
                    <a:lnB w="19050" cap="flat" cmpd="sng">
                      <a:solidFill>
                        <a:schemeClr val="accent6"/>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395"/>
        <p:cNvGrpSpPr/>
        <p:nvPr/>
      </p:nvGrpSpPr>
      <p:grpSpPr>
        <a:xfrm>
          <a:off x="0" y="0"/>
          <a:ext cx="0" cy="0"/>
          <a:chOff x="0" y="0"/>
          <a:chExt cx="0" cy="0"/>
        </a:xfrm>
      </p:grpSpPr>
      <p:sp>
        <p:nvSpPr>
          <p:cNvPr id="3396" name="Google Shape;3396;p69"/>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equations</a:t>
            </a:r>
            <a:endParaRPr/>
          </a:p>
        </p:txBody>
      </p:sp>
      <p:sp>
        <p:nvSpPr>
          <p:cNvPr id="3397" name="Google Shape;3397;p69"/>
          <p:cNvSpPr txBox="1">
            <a:spLocks noGrp="1"/>
          </p:cNvSpPr>
          <p:nvPr>
            <p:ph type="subTitle" idx="4294967295"/>
          </p:nvPr>
        </p:nvSpPr>
        <p:spPr>
          <a:xfrm>
            <a:off x="2021850" y="1131475"/>
            <a:ext cx="5100300" cy="97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t>Determine</a:t>
            </a:r>
            <a:r>
              <a:rPr lang="en"/>
              <a:t> the </a:t>
            </a:r>
            <a:r>
              <a:rPr lang="en" b="1"/>
              <a:t>relationship</a:t>
            </a:r>
            <a:r>
              <a:rPr lang="en"/>
              <a:t> between the </a:t>
            </a:r>
            <a:r>
              <a:rPr lang="en" b="1"/>
              <a:t>equations</a:t>
            </a:r>
            <a:r>
              <a:rPr lang="en"/>
              <a:t>. Place greater than (&gt;), less than (&lt;) or equal to (=) in the space provided</a:t>
            </a:r>
            <a:endParaRPr b="1"/>
          </a:p>
        </p:txBody>
      </p:sp>
      <p:sp>
        <p:nvSpPr>
          <p:cNvPr id="3398" name="Google Shape;3398;p69"/>
          <p:cNvSpPr txBox="1"/>
          <p:nvPr/>
        </p:nvSpPr>
        <p:spPr>
          <a:xfrm>
            <a:off x="1704850" y="2095675"/>
            <a:ext cx="57342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Where x=3</a:t>
            </a:r>
            <a:endParaRPr sz="2800">
              <a:solidFill>
                <a:schemeClr val="accent3"/>
              </a:solidFill>
              <a:latin typeface="Patrick Hand"/>
              <a:ea typeface="Patrick Hand"/>
              <a:cs typeface="Patrick Hand"/>
              <a:sym typeface="Patrick Hand"/>
            </a:endParaRPr>
          </a:p>
        </p:txBody>
      </p:sp>
      <p:sp>
        <p:nvSpPr>
          <p:cNvPr id="3399" name="Google Shape;3399;p69"/>
          <p:cNvSpPr txBox="1"/>
          <p:nvPr/>
        </p:nvSpPr>
        <p:spPr>
          <a:xfrm>
            <a:off x="1704850" y="2592275"/>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a) 5x + 4 ____ 3x + 15</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b) x + 23 ____ 5x - 4</a:t>
            </a:r>
            <a:endParaRPr>
              <a:solidFill>
                <a:schemeClr val="dk1"/>
              </a:solidFill>
              <a:latin typeface="Baloo 2"/>
              <a:ea typeface="Baloo 2"/>
              <a:cs typeface="Baloo 2"/>
              <a:sym typeface="Baloo 2"/>
            </a:endParaRPr>
          </a:p>
        </p:txBody>
      </p:sp>
      <p:sp>
        <p:nvSpPr>
          <p:cNvPr id="3400" name="Google Shape;3400;p69"/>
          <p:cNvSpPr txBox="1"/>
          <p:nvPr/>
        </p:nvSpPr>
        <p:spPr>
          <a:xfrm>
            <a:off x="3655200" y="2592275"/>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c) 7x - 2 ____ 4x + 4</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d) 2x + x ____ 6x - 5</a:t>
            </a:r>
            <a:endParaRPr>
              <a:solidFill>
                <a:schemeClr val="dk1"/>
              </a:solidFill>
              <a:latin typeface="Baloo 2"/>
              <a:ea typeface="Baloo 2"/>
              <a:cs typeface="Baloo 2"/>
              <a:sym typeface="Baloo 2"/>
            </a:endParaRPr>
          </a:p>
        </p:txBody>
      </p:sp>
      <p:sp>
        <p:nvSpPr>
          <p:cNvPr id="3401" name="Google Shape;3401;p69"/>
          <p:cNvSpPr txBox="1"/>
          <p:nvPr/>
        </p:nvSpPr>
        <p:spPr>
          <a:xfrm>
            <a:off x="5605550" y="2592275"/>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e) 6x + 2 ____ 4x + 4</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f) 3x + 5 ____ 6x - 4</a:t>
            </a:r>
            <a:endParaRPr>
              <a:solidFill>
                <a:schemeClr val="dk1"/>
              </a:solidFill>
              <a:latin typeface="Baloo 2"/>
              <a:ea typeface="Baloo 2"/>
              <a:cs typeface="Baloo 2"/>
              <a:sym typeface="Baloo 2"/>
            </a:endParaRPr>
          </a:p>
        </p:txBody>
      </p:sp>
      <p:sp>
        <p:nvSpPr>
          <p:cNvPr id="3402" name="Google Shape;3402;p69"/>
          <p:cNvSpPr txBox="1"/>
          <p:nvPr/>
        </p:nvSpPr>
        <p:spPr>
          <a:xfrm>
            <a:off x="1704850" y="3375600"/>
            <a:ext cx="57342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a:solidFill>
                  <a:schemeClr val="accent3"/>
                </a:solidFill>
                <a:latin typeface="Patrick Hand"/>
                <a:ea typeface="Patrick Hand"/>
                <a:cs typeface="Patrick Hand"/>
                <a:sym typeface="Patrick Hand"/>
              </a:rPr>
              <a:t>Where x=7</a:t>
            </a:r>
            <a:endParaRPr sz="2800">
              <a:solidFill>
                <a:schemeClr val="accent3"/>
              </a:solidFill>
              <a:latin typeface="Patrick Hand"/>
              <a:ea typeface="Patrick Hand"/>
              <a:cs typeface="Patrick Hand"/>
              <a:sym typeface="Patrick Hand"/>
            </a:endParaRPr>
          </a:p>
        </p:txBody>
      </p:sp>
      <p:sp>
        <p:nvSpPr>
          <p:cNvPr id="3403" name="Google Shape;3403;p69"/>
          <p:cNvSpPr txBox="1"/>
          <p:nvPr/>
        </p:nvSpPr>
        <p:spPr>
          <a:xfrm>
            <a:off x="1704850" y="3872200"/>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a) 3x - x ____ 4x + 14</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b) 2x + 12 ____ 3x - 4</a:t>
            </a:r>
            <a:endParaRPr>
              <a:solidFill>
                <a:schemeClr val="dk1"/>
              </a:solidFill>
              <a:latin typeface="Baloo 2"/>
              <a:ea typeface="Baloo 2"/>
              <a:cs typeface="Baloo 2"/>
              <a:sym typeface="Baloo 2"/>
            </a:endParaRPr>
          </a:p>
        </p:txBody>
      </p:sp>
      <p:sp>
        <p:nvSpPr>
          <p:cNvPr id="3404" name="Google Shape;3404;p69"/>
          <p:cNvSpPr txBox="1"/>
          <p:nvPr/>
        </p:nvSpPr>
        <p:spPr>
          <a:xfrm>
            <a:off x="3655200" y="3872200"/>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c) x + x + 7 ____ 5x</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d) 2x + 10 ____ 5x - 5</a:t>
            </a:r>
            <a:endParaRPr>
              <a:solidFill>
                <a:schemeClr val="dk1"/>
              </a:solidFill>
              <a:latin typeface="Baloo 2"/>
              <a:ea typeface="Baloo 2"/>
              <a:cs typeface="Baloo 2"/>
              <a:sym typeface="Baloo 2"/>
            </a:endParaRPr>
          </a:p>
        </p:txBody>
      </p:sp>
      <p:sp>
        <p:nvSpPr>
          <p:cNvPr id="3405" name="Google Shape;3405;p69"/>
          <p:cNvSpPr txBox="1"/>
          <p:nvPr/>
        </p:nvSpPr>
        <p:spPr>
          <a:xfrm>
            <a:off x="5605550" y="3872200"/>
            <a:ext cx="1833600" cy="657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e) 6x - 18 ____ 4x - 4</a:t>
            </a:r>
            <a:endParaRPr>
              <a:solidFill>
                <a:schemeClr val="dk1"/>
              </a:solidFill>
              <a:latin typeface="Baloo 2"/>
              <a:ea typeface="Baloo 2"/>
              <a:cs typeface="Baloo 2"/>
              <a:sym typeface="Baloo 2"/>
            </a:endParaRPr>
          </a:p>
          <a:p>
            <a:pPr marL="0" lvl="0" indent="0" algn="l" rtl="0">
              <a:lnSpc>
                <a:spcPct val="115000"/>
              </a:lnSpc>
              <a:spcBef>
                <a:spcPts val="0"/>
              </a:spcBef>
              <a:spcAft>
                <a:spcPts val="0"/>
              </a:spcAft>
              <a:buNone/>
            </a:pPr>
            <a:r>
              <a:rPr lang="en">
                <a:solidFill>
                  <a:schemeClr val="dk1"/>
                </a:solidFill>
                <a:latin typeface="Baloo 2"/>
                <a:ea typeface="Baloo 2"/>
                <a:cs typeface="Baloo 2"/>
                <a:sym typeface="Baloo 2"/>
              </a:rPr>
              <a:t>f) 8x ____ 3x + 2x + 15</a:t>
            </a:r>
            <a:endParaRPr>
              <a:solidFill>
                <a:schemeClr val="dk1"/>
              </a:solidFill>
              <a:latin typeface="Baloo 2"/>
              <a:ea typeface="Baloo 2"/>
              <a:cs typeface="Baloo 2"/>
              <a:sym typeface="Baloo 2"/>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409"/>
        <p:cNvGrpSpPr/>
        <p:nvPr/>
      </p:nvGrpSpPr>
      <p:grpSpPr>
        <a:xfrm>
          <a:off x="0" y="0"/>
          <a:ext cx="0" cy="0"/>
          <a:chOff x="0" y="0"/>
          <a:chExt cx="0" cy="0"/>
        </a:xfrm>
      </p:grpSpPr>
      <p:sp>
        <p:nvSpPr>
          <p:cNvPr id="3410" name="Google Shape;3410;p70"/>
          <p:cNvSpPr txBox="1">
            <a:spLocks noGrp="1"/>
          </p:cNvSpPr>
          <p:nvPr>
            <p:ph type="title"/>
          </p:nvPr>
        </p:nvSpPr>
        <p:spPr>
          <a:xfrm>
            <a:off x="2572300" y="429325"/>
            <a:ext cx="3999600" cy="119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3411" name="Google Shape;3411;p70"/>
          <p:cNvSpPr txBox="1"/>
          <p:nvPr/>
        </p:nvSpPr>
        <p:spPr>
          <a:xfrm>
            <a:off x="2989850" y="3910475"/>
            <a:ext cx="3164400" cy="357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Baloo 2"/>
                <a:ea typeface="Baloo 2"/>
                <a:cs typeface="Baloo 2"/>
                <a:sym typeface="Baloo 2"/>
              </a:rPr>
              <a:t>Please keep this slide for attribution</a:t>
            </a:r>
            <a:endParaRPr sz="1200">
              <a:solidFill>
                <a:schemeClr val="dk1"/>
              </a:solidFill>
              <a:latin typeface="Baloo 2"/>
              <a:ea typeface="Baloo 2"/>
              <a:cs typeface="Baloo 2"/>
              <a:sym typeface="Baloo 2"/>
            </a:endParaRPr>
          </a:p>
        </p:txBody>
      </p:sp>
      <p:sp>
        <p:nvSpPr>
          <p:cNvPr id="3412" name="Google Shape;3412;p70"/>
          <p:cNvSpPr txBox="1">
            <a:spLocks noGrp="1"/>
          </p:cNvSpPr>
          <p:nvPr>
            <p:ph type="subTitle" idx="1"/>
          </p:nvPr>
        </p:nvSpPr>
        <p:spPr>
          <a:xfrm>
            <a:off x="2989750" y="2645300"/>
            <a:ext cx="3164400" cy="11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t>Do you have any questions?</a:t>
            </a:r>
            <a:endParaRPr b="1"/>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3413" name="Google Shape;3413;p70"/>
          <p:cNvSpPr/>
          <p:nvPr/>
        </p:nvSpPr>
        <p:spPr>
          <a:xfrm>
            <a:off x="3408099" y="1779075"/>
            <a:ext cx="660799" cy="593995"/>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0"/>
          <p:cNvSpPr/>
          <p:nvPr/>
        </p:nvSpPr>
        <p:spPr>
          <a:xfrm>
            <a:off x="4241613" y="1779075"/>
            <a:ext cx="660799" cy="593995"/>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0"/>
          <p:cNvSpPr/>
          <p:nvPr/>
        </p:nvSpPr>
        <p:spPr>
          <a:xfrm>
            <a:off x="5075127" y="1779075"/>
            <a:ext cx="660799" cy="593995"/>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6" name="Google Shape;3416;p70"/>
          <p:cNvGrpSpPr/>
          <p:nvPr/>
        </p:nvGrpSpPr>
        <p:grpSpPr>
          <a:xfrm rot="302591">
            <a:off x="328870" y="2899667"/>
            <a:ext cx="1437798" cy="1115801"/>
            <a:chOff x="1537450" y="2399850"/>
            <a:chExt cx="1045425" cy="811300"/>
          </a:xfrm>
        </p:grpSpPr>
        <p:sp>
          <p:nvSpPr>
            <p:cNvPr id="3417" name="Google Shape;3417;p70"/>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0"/>
            <p:cNvSpPr/>
            <p:nvPr/>
          </p:nvSpPr>
          <p:spPr>
            <a:xfrm>
              <a:off x="1581950" y="2910850"/>
              <a:ext cx="984375" cy="15425"/>
            </a:xfrm>
            <a:custGeom>
              <a:avLst/>
              <a:gdLst/>
              <a:ahLst/>
              <a:cxnLst/>
              <a:rect l="l" t="t" r="r" b="b"/>
              <a:pathLst>
                <a:path w="39375" h="617" extrusionOk="0">
                  <a:moveTo>
                    <a:pt x="39123" y="0"/>
                  </a:moveTo>
                  <a:cubicBezTo>
                    <a:pt x="36886" y="23"/>
                    <a:pt x="34672" y="46"/>
                    <a:pt x="32458" y="46"/>
                  </a:cubicBezTo>
                  <a:cubicBezTo>
                    <a:pt x="30176" y="69"/>
                    <a:pt x="27893" y="91"/>
                    <a:pt x="25633" y="114"/>
                  </a:cubicBezTo>
                  <a:cubicBezTo>
                    <a:pt x="23191" y="137"/>
                    <a:pt x="20772" y="160"/>
                    <a:pt x="18352" y="183"/>
                  </a:cubicBezTo>
                  <a:cubicBezTo>
                    <a:pt x="15682" y="206"/>
                    <a:pt x="13011" y="228"/>
                    <a:pt x="10363" y="251"/>
                  </a:cubicBezTo>
                  <a:cubicBezTo>
                    <a:pt x="7373" y="274"/>
                    <a:pt x="4383" y="320"/>
                    <a:pt x="1393" y="343"/>
                  </a:cubicBezTo>
                  <a:lnTo>
                    <a:pt x="160" y="365"/>
                  </a:lnTo>
                  <a:cubicBezTo>
                    <a:pt x="1" y="365"/>
                    <a:pt x="1" y="616"/>
                    <a:pt x="160" y="616"/>
                  </a:cubicBezTo>
                  <a:cubicBezTo>
                    <a:pt x="1678" y="605"/>
                    <a:pt x="3196" y="605"/>
                    <a:pt x="4714" y="605"/>
                  </a:cubicBezTo>
                  <a:cubicBezTo>
                    <a:pt x="6232" y="605"/>
                    <a:pt x="7750" y="605"/>
                    <a:pt x="9268" y="594"/>
                  </a:cubicBezTo>
                  <a:cubicBezTo>
                    <a:pt x="11961" y="594"/>
                    <a:pt x="14677" y="571"/>
                    <a:pt x="17371" y="571"/>
                  </a:cubicBezTo>
                  <a:cubicBezTo>
                    <a:pt x="19813" y="548"/>
                    <a:pt x="22278" y="525"/>
                    <a:pt x="24720" y="502"/>
                  </a:cubicBezTo>
                  <a:cubicBezTo>
                    <a:pt x="27026" y="502"/>
                    <a:pt x="29308" y="479"/>
                    <a:pt x="31614" y="457"/>
                  </a:cubicBezTo>
                  <a:cubicBezTo>
                    <a:pt x="33828" y="434"/>
                    <a:pt x="36042" y="434"/>
                    <a:pt x="38279" y="411"/>
                  </a:cubicBezTo>
                  <a:lnTo>
                    <a:pt x="39123" y="411"/>
                  </a:lnTo>
                  <a:cubicBezTo>
                    <a:pt x="39374" y="388"/>
                    <a:pt x="39374" y="0"/>
                    <a:pt x="3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0"/>
            <p:cNvSpPr/>
            <p:nvPr/>
          </p:nvSpPr>
          <p:spPr>
            <a:xfrm>
              <a:off x="2066425" y="2472450"/>
              <a:ext cx="15150" cy="738700"/>
            </a:xfrm>
            <a:custGeom>
              <a:avLst/>
              <a:gdLst/>
              <a:ahLst/>
              <a:cxnLst/>
              <a:rect l="l" t="t" r="r" b="b"/>
              <a:pathLst>
                <a:path w="606" h="29548" extrusionOk="0">
                  <a:moveTo>
                    <a:pt x="126" y="1"/>
                  </a:moveTo>
                  <a:cubicBezTo>
                    <a:pt x="63" y="1"/>
                    <a:pt x="0" y="41"/>
                    <a:pt x="0" y="120"/>
                  </a:cubicBezTo>
                  <a:cubicBezTo>
                    <a:pt x="0" y="4549"/>
                    <a:pt x="0" y="8954"/>
                    <a:pt x="46" y="13382"/>
                  </a:cubicBezTo>
                  <a:cubicBezTo>
                    <a:pt x="69" y="16760"/>
                    <a:pt x="114" y="20138"/>
                    <a:pt x="137" y="23494"/>
                  </a:cubicBezTo>
                  <a:cubicBezTo>
                    <a:pt x="160" y="25457"/>
                    <a:pt x="183" y="27397"/>
                    <a:pt x="206" y="29360"/>
                  </a:cubicBezTo>
                  <a:cubicBezTo>
                    <a:pt x="206" y="29485"/>
                    <a:pt x="308" y="29548"/>
                    <a:pt x="408" y="29548"/>
                  </a:cubicBezTo>
                  <a:cubicBezTo>
                    <a:pt x="508" y="29548"/>
                    <a:pt x="605" y="29485"/>
                    <a:pt x="594" y="29360"/>
                  </a:cubicBezTo>
                  <a:cubicBezTo>
                    <a:pt x="571" y="25959"/>
                    <a:pt x="525" y="22581"/>
                    <a:pt x="480" y="19180"/>
                  </a:cubicBezTo>
                  <a:cubicBezTo>
                    <a:pt x="434" y="15528"/>
                    <a:pt x="411" y="11876"/>
                    <a:pt x="365" y="8201"/>
                  </a:cubicBezTo>
                  <a:cubicBezTo>
                    <a:pt x="320" y="5507"/>
                    <a:pt x="274" y="2814"/>
                    <a:pt x="251" y="120"/>
                  </a:cubicBezTo>
                  <a:cubicBezTo>
                    <a:pt x="251" y="41"/>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0"/>
            <p:cNvSpPr/>
            <p:nvPr/>
          </p:nvSpPr>
          <p:spPr>
            <a:xfrm>
              <a:off x="1705250" y="2615300"/>
              <a:ext cx="780625" cy="584450"/>
            </a:xfrm>
            <a:custGeom>
              <a:avLst/>
              <a:gdLst/>
              <a:ahLst/>
              <a:cxnLst/>
              <a:rect l="l" t="t" r="r" b="b"/>
              <a:pathLst>
                <a:path w="31225" h="23378" extrusionOk="0">
                  <a:moveTo>
                    <a:pt x="31017" y="0"/>
                  </a:moveTo>
                  <a:cubicBezTo>
                    <a:pt x="30995" y="0"/>
                    <a:pt x="30972" y="7"/>
                    <a:pt x="30950" y="22"/>
                  </a:cubicBezTo>
                  <a:cubicBezTo>
                    <a:pt x="28896" y="1459"/>
                    <a:pt x="26910" y="2989"/>
                    <a:pt x="24901" y="4472"/>
                  </a:cubicBezTo>
                  <a:cubicBezTo>
                    <a:pt x="22915" y="5979"/>
                    <a:pt x="20907" y="7485"/>
                    <a:pt x="18898" y="8992"/>
                  </a:cubicBezTo>
                  <a:cubicBezTo>
                    <a:pt x="14881" y="12005"/>
                    <a:pt x="10887" y="15018"/>
                    <a:pt x="6892" y="18031"/>
                  </a:cubicBezTo>
                  <a:cubicBezTo>
                    <a:pt x="4632" y="19720"/>
                    <a:pt x="2373" y="21409"/>
                    <a:pt x="113" y="23098"/>
                  </a:cubicBezTo>
                  <a:cubicBezTo>
                    <a:pt x="0" y="23192"/>
                    <a:pt x="73" y="23378"/>
                    <a:pt x="178" y="23378"/>
                  </a:cubicBezTo>
                  <a:cubicBezTo>
                    <a:pt x="201" y="23378"/>
                    <a:pt x="226" y="23369"/>
                    <a:pt x="250" y="23349"/>
                  </a:cubicBezTo>
                  <a:cubicBezTo>
                    <a:pt x="4290" y="20336"/>
                    <a:pt x="8307" y="17346"/>
                    <a:pt x="12347" y="14333"/>
                  </a:cubicBezTo>
                  <a:cubicBezTo>
                    <a:pt x="16365" y="11343"/>
                    <a:pt x="20405" y="8330"/>
                    <a:pt x="24422" y="5340"/>
                  </a:cubicBezTo>
                  <a:cubicBezTo>
                    <a:pt x="26659" y="3651"/>
                    <a:pt x="28941" y="2007"/>
                    <a:pt x="31110" y="250"/>
                  </a:cubicBezTo>
                  <a:cubicBezTo>
                    <a:pt x="31225" y="173"/>
                    <a:pt x="31131" y="0"/>
                    <a:pt x="31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0"/>
            <p:cNvSpPr/>
            <p:nvPr/>
          </p:nvSpPr>
          <p:spPr>
            <a:xfrm>
              <a:off x="1745150" y="2549275"/>
              <a:ext cx="673950" cy="374075"/>
            </a:xfrm>
            <a:custGeom>
              <a:avLst/>
              <a:gdLst/>
              <a:ahLst/>
              <a:cxnLst/>
              <a:rect l="l" t="t" r="r" b="b"/>
              <a:pathLst>
                <a:path w="26958" h="14963" extrusionOk="0">
                  <a:moveTo>
                    <a:pt x="26817" y="0"/>
                  </a:moveTo>
                  <a:cubicBezTo>
                    <a:pt x="26788" y="0"/>
                    <a:pt x="26764" y="18"/>
                    <a:pt x="26775" y="60"/>
                  </a:cubicBezTo>
                  <a:cubicBezTo>
                    <a:pt x="26843" y="1476"/>
                    <a:pt x="26683" y="2891"/>
                    <a:pt x="26250" y="4237"/>
                  </a:cubicBezTo>
                  <a:cubicBezTo>
                    <a:pt x="25839" y="5584"/>
                    <a:pt x="25177" y="6885"/>
                    <a:pt x="24401" y="8072"/>
                  </a:cubicBezTo>
                  <a:cubicBezTo>
                    <a:pt x="22940" y="10263"/>
                    <a:pt x="20954" y="12203"/>
                    <a:pt x="18535" y="13345"/>
                  </a:cubicBezTo>
                  <a:cubicBezTo>
                    <a:pt x="16859" y="14123"/>
                    <a:pt x="15008" y="14508"/>
                    <a:pt x="13153" y="14508"/>
                  </a:cubicBezTo>
                  <a:cubicBezTo>
                    <a:pt x="12177" y="14508"/>
                    <a:pt x="11201" y="14402"/>
                    <a:pt x="10249" y="14189"/>
                  </a:cubicBezTo>
                  <a:cubicBezTo>
                    <a:pt x="7556" y="13596"/>
                    <a:pt x="5159" y="12135"/>
                    <a:pt x="3379" y="10035"/>
                  </a:cubicBezTo>
                  <a:cubicBezTo>
                    <a:pt x="1667" y="8004"/>
                    <a:pt x="548" y="5424"/>
                    <a:pt x="320" y="2777"/>
                  </a:cubicBezTo>
                  <a:cubicBezTo>
                    <a:pt x="275" y="2457"/>
                    <a:pt x="275" y="2115"/>
                    <a:pt x="275" y="1772"/>
                  </a:cubicBezTo>
                  <a:cubicBezTo>
                    <a:pt x="263" y="1692"/>
                    <a:pt x="195" y="1652"/>
                    <a:pt x="129" y="1652"/>
                  </a:cubicBezTo>
                  <a:cubicBezTo>
                    <a:pt x="63" y="1652"/>
                    <a:pt x="1" y="1692"/>
                    <a:pt x="1" y="1772"/>
                  </a:cubicBezTo>
                  <a:cubicBezTo>
                    <a:pt x="1" y="4511"/>
                    <a:pt x="868" y="7228"/>
                    <a:pt x="2443" y="9464"/>
                  </a:cubicBezTo>
                  <a:cubicBezTo>
                    <a:pt x="4086" y="11770"/>
                    <a:pt x="6392" y="13505"/>
                    <a:pt x="9108" y="14349"/>
                  </a:cubicBezTo>
                  <a:cubicBezTo>
                    <a:pt x="10405" y="14756"/>
                    <a:pt x="11772" y="14962"/>
                    <a:pt x="13141" y="14962"/>
                  </a:cubicBezTo>
                  <a:cubicBezTo>
                    <a:pt x="14688" y="14962"/>
                    <a:pt x="16237" y="14699"/>
                    <a:pt x="17690" y="14166"/>
                  </a:cubicBezTo>
                  <a:cubicBezTo>
                    <a:pt x="20270" y="13231"/>
                    <a:pt x="22484" y="11427"/>
                    <a:pt x="24104" y="9213"/>
                  </a:cubicBezTo>
                  <a:cubicBezTo>
                    <a:pt x="25793" y="6862"/>
                    <a:pt x="26934" y="4078"/>
                    <a:pt x="26957" y="1156"/>
                  </a:cubicBezTo>
                  <a:cubicBezTo>
                    <a:pt x="26957" y="791"/>
                    <a:pt x="26934" y="426"/>
                    <a:pt x="26889" y="60"/>
                  </a:cubicBezTo>
                  <a:cubicBezTo>
                    <a:pt x="26889" y="24"/>
                    <a:pt x="26850" y="0"/>
                    <a:pt x="26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0"/>
            <p:cNvSpPr/>
            <p:nvPr/>
          </p:nvSpPr>
          <p:spPr>
            <a:xfrm>
              <a:off x="2047500" y="2469050"/>
              <a:ext cx="45775" cy="59850"/>
            </a:xfrm>
            <a:custGeom>
              <a:avLst/>
              <a:gdLst/>
              <a:ahLst/>
              <a:cxnLst/>
              <a:rect l="l" t="t" r="r" b="b"/>
              <a:pathLst>
                <a:path w="1831" h="2394" extrusionOk="0">
                  <a:moveTo>
                    <a:pt x="885" y="1"/>
                  </a:moveTo>
                  <a:cubicBezTo>
                    <a:pt x="823" y="1"/>
                    <a:pt x="760" y="42"/>
                    <a:pt x="734" y="120"/>
                  </a:cubicBezTo>
                  <a:cubicBezTo>
                    <a:pt x="483" y="827"/>
                    <a:pt x="255" y="1535"/>
                    <a:pt x="27" y="2265"/>
                  </a:cubicBezTo>
                  <a:cubicBezTo>
                    <a:pt x="0" y="2345"/>
                    <a:pt x="59" y="2393"/>
                    <a:pt x="121" y="2393"/>
                  </a:cubicBezTo>
                  <a:cubicBezTo>
                    <a:pt x="166" y="2393"/>
                    <a:pt x="213" y="2368"/>
                    <a:pt x="232" y="2311"/>
                  </a:cubicBezTo>
                  <a:cubicBezTo>
                    <a:pt x="462" y="1717"/>
                    <a:pt x="692" y="1123"/>
                    <a:pt x="909" y="529"/>
                  </a:cubicBezTo>
                  <a:lnTo>
                    <a:pt x="909" y="529"/>
                  </a:lnTo>
                  <a:cubicBezTo>
                    <a:pt x="1034" y="762"/>
                    <a:pt x="1141" y="1006"/>
                    <a:pt x="1237" y="1261"/>
                  </a:cubicBezTo>
                  <a:cubicBezTo>
                    <a:pt x="1305" y="1443"/>
                    <a:pt x="1374" y="1626"/>
                    <a:pt x="1419" y="1809"/>
                  </a:cubicBezTo>
                  <a:cubicBezTo>
                    <a:pt x="1442" y="1900"/>
                    <a:pt x="1465" y="1968"/>
                    <a:pt x="1488" y="2060"/>
                  </a:cubicBezTo>
                  <a:cubicBezTo>
                    <a:pt x="1511" y="2105"/>
                    <a:pt x="1511" y="2151"/>
                    <a:pt x="1556" y="2197"/>
                  </a:cubicBezTo>
                  <a:cubicBezTo>
                    <a:pt x="1579" y="2242"/>
                    <a:pt x="1625" y="2265"/>
                    <a:pt x="1647" y="2311"/>
                  </a:cubicBezTo>
                  <a:cubicBezTo>
                    <a:pt x="1667" y="2339"/>
                    <a:pt x="1690" y="2352"/>
                    <a:pt x="1712" y="2352"/>
                  </a:cubicBezTo>
                  <a:cubicBezTo>
                    <a:pt x="1742" y="2352"/>
                    <a:pt x="1771" y="2328"/>
                    <a:pt x="1784" y="2288"/>
                  </a:cubicBezTo>
                  <a:cubicBezTo>
                    <a:pt x="1784" y="2219"/>
                    <a:pt x="1807" y="2174"/>
                    <a:pt x="1807" y="2128"/>
                  </a:cubicBezTo>
                  <a:cubicBezTo>
                    <a:pt x="1830" y="2083"/>
                    <a:pt x="1807" y="2037"/>
                    <a:pt x="1784" y="1968"/>
                  </a:cubicBezTo>
                  <a:cubicBezTo>
                    <a:pt x="1762" y="1877"/>
                    <a:pt x="1739" y="1786"/>
                    <a:pt x="1716" y="1672"/>
                  </a:cubicBezTo>
                  <a:cubicBezTo>
                    <a:pt x="1670" y="1489"/>
                    <a:pt x="1602" y="1329"/>
                    <a:pt x="1533" y="1147"/>
                  </a:cubicBezTo>
                  <a:cubicBezTo>
                    <a:pt x="1374" y="781"/>
                    <a:pt x="1214" y="416"/>
                    <a:pt x="1008" y="74"/>
                  </a:cubicBezTo>
                  <a:cubicBezTo>
                    <a:pt x="979" y="25"/>
                    <a:pt x="932" y="1"/>
                    <a:pt x="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0"/>
            <p:cNvSpPr/>
            <p:nvPr/>
          </p:nvSpPr>
          <p:spPr>
            <a:xfrm>
              <a:off x="2049875" y="2693425"/>
              <a:ext cx="43400" cy="9025"/>
            </a:xfrm>
            <a:custGeom>
              <a:avLst/>
              <a:gdLst/>
              <a:ahLst/>
              <a:cxnLst/>
              <a:rect l="l" t="t" r="r" b="b"/>
              <a:pathLst>
                <a:path w="1736" h="361" extrusionOk="0">
                  <a:moveTo>
                    <a:pt x="124" y="143"/>
                  </a:moveTo>
                  <a:cubicBezTo>
                    <a:pt x="121" y="148"/>
                    <a:pt x="118" y="154"/>
                    <a:pt x="114" y="161"/>
                  </a:cubicBezTo>
                  <a:cubicBezTo>
                    <a:pt x="114" y="151"/>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0"/>
            <p:cNvSpPr/>
            <p:nvPr/>
          </p:nvSpPr>
          <p:spPr>
            <a:xfrm>
              <a:off x="2049875" y="2601550"/>
              <a:ext cx="43400" cy="9025"/>
            </a:xfrm>
            <a:custGeom>
              <a:avLst/>
              <a:gdLst/>
              <a:ahLst/>
              <a:cxnLst/>
              <a:rect l="l" t="t" r="r" b="b"/>
              <a:pathLst>
                <a:path w="1736" h="361" extrusionOk="0">
                  <a:moveTo>
                    <a:pt x="124" y="143"/>
                  </a:moveTo>
                  <a:cubicBezTo>
                    <a:pt x="121" y="148"/>
                    <a:pt x="118" y="154"/>
                    <a:pt x="114" y="161"/>
                  </a:cubicBezTo>
                  <a:cubicBezTo>
                    <a:pt x="114" y="152"/>
                    <a:pt x="118" y="146"/>
                    <a:pt x="124" y="143"/>
                  </a:cubicBezTo>
                  <a:close/>
                  <a:moveTo>
                    <a:pt x="822" y="1"/>
                  </a:moveTo>
                  <a:cubicBezTo>
                    <a:pt x="708" y="24"/>
                    <a:pt x="594" y="24"/>
                    <a:pt x="457" y="24"/>
                  </a:cubicBezTo>
                  <a:lnTo>
                    <a:pt x="320" y="24"/>
                  </a:lnTo>
                  <a:cubicBezTo>
                    <a:pt x="216" y="44"/>
                    <a:pt x="169" y="65"/>
                    <a:pt x="127" y="138"/>
                  </a:cubicBezTo>
                  <a:lnTo>
                    <a:pt x="69" y="138"/>
                  </a:lnTo>
                  <a:cubicBezTo>
                    <a:pt x="0" y="138"/>
                    <a:pt x="0" y="229"/>
                    <a:pt x="69" y="229"/>
                  </a:cubicBezTo>
                  <a:lnTo>
                    <a:pt x="130" y="229"/>
                  </a:lnTo>
                  <a:cubicBezTo>
                    <a:pt x="171" y="285"/>
                    <a:pt x="216" y="320"/>
                    <a:pt x="297" y="320"/>
                  </a:cubicBezTo>
                  <a:cubicBezTo>
                    <a:pt x="343" y="320"/>
                    <a:pt x="411" y="320"/>
                    <a:pt x="457" y="343"/>
                  </a:cubicBezTo>
                  <a:lnTo>
                    <a:pt x="822" y="343"/>
                  </a:lnTo>
                  <a:cubicBezTo>
                    <a:pt x="936" y="355"/>
                    <a:pt x="1050" y="360"/>
                    <a:pt x="1164" y="360"/>
                  </a:cubicBezTo>
                  <a:cubicBezTo>
                    <a:pt x="1279" y="360"/>
                    <a:pt x="1393" y="355"/>
                    <a:pt x="1507" y="343"/>
                  </a:cubicBezTo>
                  <a:cubicBezTo>
                    <a:pt x="1735" y="343"/>
                    <a:pt x="1735" y="24"/>
                    <a:pt x="1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0"/>
            <p:cNvSpPr/>
            <p:nvPr/>
          </p:nvSpPr>
          <p:spPr>
            <a:xfrm>
              <a:off x="2049875" y="2772900"/>
              <a:ext cx="43400" cy="9250"/>
            </a:xfrm>
            <a:custGeom>
              <a:avLst/>
              <a:gdLst/>
              <a:ahLst/>
              <a:cxnLst/>
              <a:rect l="l" t="t" r="r" b="b"/>
              <a:pathLst>
                <a:path w="1736" h="370" extrusionOk="0">
                  <a:moveTo>
                    <a:pt x="114" y="200"/>
                  </a:moveTo>
                  <a:lnTo>
                    <a:pt x="114" y="200"/>
                  </a:lnTo>
                  <a:cubicBezTo>
                    <a:pt x="118" y="206"/>
                    <a:pt x="121" y="212"/>
                    <a:pt x="124" y="218"/>
                  </a:cubicBezTo>
                  <a:lnTo>
                    <a:pt x="124" y="218"/>
                  </a:lnTo>
                  <a:cubicBezTo>
                    <a:pt x="118" y="214"/>
                    <a:pt x="114" y="209"/>
                    <a:pt x="114" y="200"/>
                  </a:cubicBezTo>
                  <a:close/>
                  <a:moveTo>
                    <a:pt x="1164" y="0"/>
                  </a:moveTo>
                  <a:cubicBezTo>
                    <a:pt x="1050" y="0"/>
                    <a:pt x="936" y="6"/>
                    <a:pt x="822" y="17"/>
                  </a:cubicBezTo>
                  <a:lnTo>
                    <a:pt x="457" y="17"/>
                  </a:lnTo>
                  <a:lnTo>
                    <a:pt x="320" y="40"/>
                  </a:lnTo>
                  <a:cubicBezTo>
                    <a:pt x="216" y="40"/>
                    <a:pt x="169" y="59"/>
                    <a:pt x="127" y="131"/>
                  </a:cubicBezTo>
                  <a:lnTo>
                    <a:pt x="69" y="131"/>
                  </a:lnTo>
                  <a:cubicBezTo>
                    <a:pt x="0" y="131"/>
                    <a:pt x="0" y="223"/>
                    <a:pt x="69" y="223"/>
                  </a:cubicBezTo>
                  <a:lnTo>
                    <a:pt x="127" y="223"/>
                  </a:lnTo>
                  <a:cubicBezTo>
                    <a:pt x="169" y="295"/>
                    <a:pt x="214" y="316"/>
                    <a:pt x="297" y="337"/>
                  </a:cubicBezTo>
                  <a:lnTo>
                    <a:pt x="457" y="337"/>
                  </a:lnTo>
                  <a:cubicBezTo>
                    <a:pt x="594" y="337"/>
                    <a:pt x="708" y="360"/>
                    <a:pt x="822" y="360"/>
                  </a:cubicBezTo>
                  <a:cubicBezTo>
                    <a:pt x="974" y="360"/>
                    <a:pt x="1126" y="370"/>
                    <a:pt x="1279" y="370"/>
                  </a:cubicBezTo>
                  <a:cubicBezTo>
                    <a:pt x="1355" y="370"/>
                    <a:pt x="1431" y="367"/>
                    <a:pt x="1507" y="360"/>
                  </a:cubicBezTo>
                  <a:cubicBezTo>
                    <a:pt x="1735" y="337"/>
                    <a:pt x="1735" y="40"/>
                    <a:pt x="1507" y="17"/>
                  </a:cubicBezTo>
                  <a:cubicBezTo>
                    <a:pt x="1393" y="6"/>
                    <a:pt x="1279"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0"/>
            <p:cNvSpPr/>
            <p:nvPr/>
          </p:nvSpPr>
          <p:spPr>
            <a:xfrm>
              <a:off x="2049875" y="2849350"/>
              <a:ext cx="43400" cy="9275"/>
            </a:xfrm>
            <a:custGeom>
              <a:avLst/>
              <a:gdLst/>
              <a:ahLst/>
              <a:cxnLst/>
              <a:rect l="l" t="t" r="r" b="b"/>
              <a:pathLst>
                <a:path w="1736" h="371" extrusionOk="0">
                  <a:moveTo>
                    <a:pt x="114" y="200"/>
                  </a:moveTo>
                  <a:lnTo>
                    <a:pt x="114" y="200"/>
                  </a:lnTo>
                  <a:cubicBezTo>
                    <a:pt x="118" y="207"/>
                    <a:pt x="121" y="213"/>
                    <a:pt x="124" y="218"/>
                  </a:cubicBezTo>
                  <a:lnTo>
                    <a:pt x="124" y="218"/>
                  </a:lnTo>
                  <a:cubicBezTo>
                    <a:pt x="118" y="215"/>
                    <a:pt x="114" y="210"/>
                    <a:pt x="114" y="200"/>
                  </a:cubicBezTo>
                  <a:close/>
                  <a:moveTo>
                    <a:pt x="1164" y="1"/>
                  </a:moveTo>
                  <a:cubicBezTo>
                    <a:pt x="1050" y="1"/>
                    <a:pt x="936" y="6"/>
                    <a:pt x="822" y="18"/>
                  </a:cubicBezTo>
                  <a:lnTo>
                    <a:pt x="457" y="18"/>
                  </a:lnTo>
                  <a:lnTo>
                    <a:pt x="320" y="41"/>
                  </a:lnTo>
                  <a:cubicBezTo>
                    <a:pt x="216" y="41"/>
                    <a:pt x="169" y="60"/>
                    <a:pt x="127" y="132"/>
                  </a:cubicBezTo>
                  <a:lnTo>
                    <a:pt x="69" y="132"/>
                  </a:lnTo>
                  <a:cubicBezTo>
                    <a:pt x="0" y="132"/>
                    <a:pt x="0" y="223"/>
                    <a:pt x="69" y="223"/>
                  </a:cubicBezTo>
                  <a:lnTo>
                    <a:pt x="127" y="223"/>
                  </a:lnTo>
                  <a:cubicBezTo>
                    <a:pt x="169" y="296"/>
                    <a:pt x="214" y="317"/>
                    <a:pt x="297" y="337"/>
                  </a:cubicBezTo>
                  <a:lnTo>
                    <a:pt x="457" y="337"/>
                  </a:lnTo>
                  <a:cubicBezTo>
                    <a:pt x="594" y="337"/>
                    <a:pt x="708" y="360"/>
                    <a:pt x="822" y="360"/>
                  </a:cubicBezTo>
                  <a:cubicBezTo>
                    <a:pt x="974" y="360"/>
                    <a:pt x="1126" y="370"/>
                    <a:pt x="1279" y="370"/>
                  </a:cubicBezTo>
                  <a:cubicBezTo>
                    <a:pt x="1355" y="370"/>
                    <a:pt x="1431" y="368"/>
                    <a:pt x="1507" y="360"/>
                  </a:cubicBezTo>
                  <a:cubicBezTo>
                    <a:pt x="1735" y="337"/>
                    <a:pt x="1735" y="41"/>
                    <a:pt x="1507" y="18"/>
                  </a:cubicBezTo>
                  <a:cubicBezTo>
                    <a:pt x="1393" y="6"/>
                    <a:pt x="1279"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0"/>
            <p:cNvSpPr/>
            <p:nvPr/>
          </p:nvSpPr>
          <p:spPr>
            <a:xfrm>
              <a:off x="2318075"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3" y="1593"/>
                    <a:pt x="343" y="1490"/>
                  </a:cubicBezTo>
                  <a:cubicBezTo>
                    <a:pt x="365" y="1262"/>
                    <a:pt x="365" y="1033"/>
                    <a:pt x="343" y="805"/>
                  </a:cubicBezTo>
                  <a:cubicBezTo>
                    <a:pt x="343" y="668"/>
                    <a:pt x="343" y="554"/>
                    <a:pt x="343"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0"/>
            <p:cNvSpPr/>
            <p:nvPr/>
          </p:nvSpPr>
          <p:spPr>
            <a:xfrm>
              <a:off x="2409950" y="2900425"/>
              <a:ext cx="9150" cy="41125"/>
            </a:xfrm>
            <a:custGeom>
              <a:avLst/>
              <a:gdLst/>
              <a:ahLst/>
              <a:cxnLst/>
              <a:rect l="l" t="t" r="r" b="b"/>
              <a:pathLst>
                <a:path w="366" h="1645" extrusionOk="0">
                  <a:moveTo>
                    <a:pt x="160" y="98"/>
                  </a:moveTo>
                  <a:cubicBezTo>
                    <a:pt x="153" y="101"/>
                    <a:pt x="147" y="104"/>
                    <a:pt x="141" y="107"/>
                  </a:cubicBezTo>
                  <a:lnTo>
                    <a:pt x="141" y="107"/>
                  </a:lnTo>
                  <a:cubicBezTo>
                    <a:pt x="144" y="102"/>
                    <a:pt x="150" y="98"/>
                    <a:pt x="160" y="98"/>
                  </a:cubicBezTo>
                  <a:close/>
                  <a:moveTo>
                    <a:pt x="183" y="1"/>
                  </a:moveTo>
                  <a:cubicBezTo>
                    <a:pt x="160" y="1"/>
                    <a:pt x="137" y="18"/>
                    <a:pt x="137" y="52"/>
                  </a:cubicBezTo>
                  <a:cubicBezTo>
                    <a:pt x="137" y="71"/>
                    <a:pt x="137" y="90"/>
                    <a:pt x="137" y="109"/>
                  </a:cubicBezTo>
                  <a:lnTo>
                    <a:pt x="137" y="109"/>
                  </a:lnTo>
                  <a:cubicBezTo>
                    <a:pt x="65" y="148"/>
                    <a:pt x="44" y="176"/>
                    <a:pt x="23" y="280"/>
                  </a:cubicBezTo>
                  <a:cubicBezTo>
                    <a:pt x="23" y="326"/>
                    <a:pt x="23" y="394"/>
                    <a:pt x="23" y="440"/>
                  </a:cubicBezTo>
                  <a:cubicBezTo>
                    <a:pt x="23" y="554"/>
                    <a:pt x="0" y="668"/>
                    <a:pt x="0" y="805"/>
                  </a:cubicBezTo>
                  <a:cubicBezTo>
                    <a:pt x="0" y="1033"/>
                    <a:pt x="0" y="1262"/>
                    <a:pt x="0" y="1490"/>
                  </a:cubicBezTo>
                  <a:cubicBezTo>
                    <a:pt x="12" y="1593"/>
                    <a:pt x="97" y="1644"/>
                    <a:pt x="180" y="1644"/>
                  </a:cubicBezTo>
                  <a:cubicBezTo>
                    <a:pt x="263" y="1644"/>
                    <a:pt x="342" y="1593"/>
                    <a:pt x="342" y="1490"/>
                  </a:cubicBezTo>
                  <a:cubicBezTo>
                    <a:pt x="365" y="1262"/>
                    <a:pt x="365" y="1033"/>
                    <a:pt x="342" y="805"/>
                  </a:cubicBezTo>
                  <a:cubicBezTo>
                    <a:pt x="342" y="668"/>
                    <a:pt x="342" y="554"/>
                    <a:pt x="342" y="440"/>
                  </a:cubicBezTo>
                  <a:lnTo>
                    <a:pt x="320" y="280"/>
                  </a:lnTo>
                  <a:cubicBezTo>
                    <a:pt x="320" y="197"/>
                    <a:pt x="301" y="152"/>
                    <a:pt x="228" y="110"/>
                  </a:cubicBezTo>
                  <a:lnTo>
                    <a:pt x="228" y="110"/>
                  </a:lnTo>
                  <a:cubicBezTo>
                    <a:pt x="228" y="91"/>
                    <a:pt x="228" y="71"/>
                    <a:pt x="228" y="52"/>
                  </a:cubicBezTo>
                  <a:cubicBezTo>
                    <a:pt x="228" y="18"/>
                    <a:pt x="206"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0"/>
            <p:cNvSpPr/>
            <p:nvPr/>
          </p:nvSpPr>
          <p:spPr>
            <a:xfrm>
              <a:off x="2238175" y="2900425"/>
              <a:ext cx="9150" cy="41125"/>
            </a:xfrm>
            <a:custGeom>
              <a:avLst/>
              <a:gdLst/>
              <a:ahLst/>
              <a:cxnLst/>
              <a:rect l="l" t="t" r="r" b="b"/>
              <a:pathLst>
                <a:path w="366" h="1645" extrusionOk="0">
                  <a:moveTo>
                    <a:pt x="206" y="98"/>
                  </a:moveTo>
                  <a:cubicBezTo>
                    <a:pt x="218" y="98"/>
                    <a:pt x="224" y="104"/>
                    <a:pt x="230" y="110"/>
                  </a:cubicBezTo>
                  <a:lnTo>
                    <a:pt x="230" y="110"/>
                  </a:lnTo>
                  <a:cubicBezTo>
                    <a:pt x="223" y="106"/>
                    <a:pt x="215" y="102"/>
                    <a:pt x="206" y="98"/>
                  </a:cubicBezTo>
                  <a:close/>
                  <a:moveTo>
                    <a:pt x="192" y="1"/>
                  </a:moveTo>
                  <a:cubicBezTo>
                    <a:pt x="172" y="1"/>
                    <a:pt x="149" y="18"/>
                    <a:pt x="138" y="52"/>
                  </a:cubicBezTo>
                  <a:cubicBezTo>
                    <a:pt x="138" y="72"/>
                    <a:pt x="138" y="92"/>
                    <a:pt x="138" y="113"/>
                  </a:cubicBezTo>
                  <a:lnTo>
                    <a:pt x="138" y="113"/>
                  </a:lnTo>
                  <a:cubicBezTo>
                    <a:pt x="82" y="150"/>
                    <a:pt x="46" y="179"/>
                    <a:pt x="46" y="280"/>
                  </a:cubicBezTo>
                  <a:cubicBezTo>
                    <a:pt x="46" y="326"/>
                    <a:pt x="46" y="394"/>
                    <a:pt x="46" y="440"/>
                  </a:cubicBezTo>
                  <a:cubicBezTo>
                    <a:pt x="24" y="554"/>
                    <a:pt x="24" y="668"/>
                    <a:pt x="24" y="805"/>
                  </a:cubicBezTo>
                  <a:cubicBezTo>
                    <a:pt x="1" y="1033"/>
                    <a:pt x="1" y="1262"/>
                    <a:pt x="24" y="1490"/>
                  </a:cubicBezTo>
                  <a:cubicBezTo>
                    <a:pt x="24" y="1593"/>
                    <a:pt x="103" y="1644"/>
                    <a:pt x="186" y="1644"/>
                  </a:cubicBezTo>
                  <a:cubicBezTo>
                    <a:pt x="269" y="1644"/>
                    <a:pt x="354" y="1593"/>
                    <a:pt x="366" y="1490"/>
                  </a:cubicBezTo>
                  <a:cubicBezTo>
                    <a:pt x="366" y="1262"/>
                    <a:pt x="366" y="1033"/>
                    <a:pt x="366" y="805"/>
                  </a:cubicBezTo>
                  <a:cubicBezTo>
                    <a:pt x="366" y="668"/>
                    <a:pt x="343" y="554"/>
                    <a:pt x="343" y="440"/>
                  </a:cubicBezTo>
                  <a:lnTo>
                    <a:pt x="343" y="280"/>
                  </a:lnTo>
                  <a:cubicBezTo>
                    <a:pt x="343" y="204"/>
                    <a:pt x="311" y="159"/>
                    <a:pt x="247" y="120"/>
                  </a:cubicBezTo>
                  <a:lnTo>
                    <a:pt x="247" y="120"/>
                  </a:lnTo>
                  <a:cubicBezTo>
                    <a:pt x="249" y="120"/>
                    <a:pt x="250" y="120"/>
                    <a:pt x="252" y="120"/>
                  </a:cubicBezTo>
                  <a:cubicBezTo>
                    <a:pt x="252" y="98"/>
                    <a:pt x="229" y="75"/>
                    <a:pt x="229" y="52"/>
                  </a:cubicBezTo>
                  <a:cubicBezTo>
                    <a:pt x="229" y="18"/>
                    <a:pt x="212"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0"/>
            <p:cNvSpPr/>
            <p:nvPr/>
          </p:nvSpPr>
          <p:spPr>
            <a:xfrm>
              <a:off x="2161725" y="2900425"/>
              <a:ext cx="9150" cy="41125"/>
            </a:xfrm>
            <a:custGeom>
              <a:avLst/>
              <a:gdLst/>
              <a:ahLst/>
              <a:cxnLst/>
              <a:rect l="l" t="t" r="r" b="b"/>
              <a:pathLst>
                <a:path w="366" h="1645" extrusionOk="0">
                  <a:moveTo>
                    <a:pt x="194" y="1"/>
                  </a:moveTo>
                  <a:cubicBezTo>
                    <a:pt x="177" y="1"/>
                    <a:pt x="160" y="18"/>
                    <a:pt x="160" y="52"/>
                  </a:cubicBezTo>
                  <a:cubicBezTo>
                    <a:pt x="140" y="72"/>
                    <a:pt x="137" y="92"/>
                    <a:pt x="137" y="113"/>
                  </a:cubicBezTo>
                  <a:lnTo>
                    <a:pt x="137" y="113"/>
                  </a:lnTo>
                  <a:cubicBezTo>
                    <a:pt x="81" y="150"/>
                    <a:pt x="46" y="179"/>
                    <a:pt x="46" y="280"/>
                  </a:cubicBezTo>
                  <a:cubicBezTo>
                    <a:pt x="46" y="326"/>
                    <a:pt x="46" y="394"/>
                    <a:pt x="46" y="440"/>
                  </a:cubicBezTo>
                  <a:cubicBezTo>
                    <a:pt x="23" y="554"/>
                    <a:pt x="23" y="668"/>
                    <a:pt x="23" y="805"/>
                  </a:cubicBezTo>
                  <a:cubicBezTo>
                    <a:pt x="0" y="1033"/>
                    <a:pt x="0" y="1262"/>
                    <a:pt x="23" y="1490"/>
                  </a:cubicBezTo>
                  <a:cubicBezTo>
                    <a:pt x="23" y="1593"/>
                    <a:pt x="103" y="1644"/>
                    <a:pt x="186" y="1644"/>
                  </a:cubicBezTo>
                  <a:cubicBezTo>
                    <a:pt x="268" y="1644"/>
                    <a:pt x="354" y="1593"/>
                    <a:pt x="365" y="1490"/>
                  </a:cubicBezTo>
                  <a:cubicBezTo>
                    <a:pt x="365" y="1262"/>
                    <a:pt x="365" y="1033"/>
                    <a:pt x="365" y="805"/>
                  </a:cubicBezTo>
                  <a:cubicBezTo>
                    <a:pt x="365" y="668"/>
                    <a:pt x="342" y="554"/>
                    <a:pt x="342" y="440"/>
                  </a:cubicBezTo>
                  <a:lnTo>
                    <a:pt x="342" y="280"/>
                  </a:lnTo>
                  <a:cubicBezTo>
                    <a:pt x="342" y="199"/>
                    <a:pt x="306" y="154"/>
                    <a:pt x="250" y="113"/>
                  </a:cubicBezTo>
                  <a:lnTo>
                    <a:pt x="250" y="113"/>
                  </a:lnTo>
                  <a:cubicBezTo>
                    <a:pt x="246" y="93"/>
                    <a:pt x="228" y="72"/>
                    <a:pt x="228" y="52"/>
                  </a:cubicBezTo>
                  <a:cubicBezTo>
                    <a:pt x="228" y="18"/>
                    <a:pt x="211" y="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0"/>
            <p:cNvSpPr/>
            <p:nvPr/>
          </p:nvSpPr>
          <p:spPr>
            <a:xfrm>
              <a:off x="2529775" y="2895425"/>
              <a:ext cx="53100" cy="49725"/>
            </a:xfrm>
            <a:custGeom>
              <a:avLst/>
              <a:gdLst/>
              <a:ahLst/>
              <a:cxnLst/>
              <a:rect l="l" t="t" r="r" b="b"/>
              <a:pathLst>
                <a:path w="2124" h="1989" extrusionOk="0">
                  <a:moveTo>
                    <a:pt x="115" y="1"/>
                  </a:moveTo>
                  <a:cubicBezTo>
                    <a:pt x="46" y="24"/>
                    <a:pt x="0" y="115"/>
                    <a:pt x="46" y="183"/>
                  </a:cubicBezTo>
                  <a:cubicBezTo>
                    <a:pt x="92" y="252"/>
                    <a:pt x="160" y="320"/>
                    <a:pt x="229" y="366"/>
                  </a:cubicBezTo>
                  <a:cubicBezTo>
                    <a:pt x="320" y="389"/>
                    <a:pt x="411" y="435"/>
                    <a:pt x="480" y="457"/>
                  </a:cubicBezTo>
                  <a:cubicBezTo>
                    <a:pt x="640" y="526"/>
                    <a:pt x="799" y="594"/>
                    <a:pt x="936" y="640"/>
                  </a:cubicBezTo>
                  <a:cubicBezTo>
                    <a:pt x="1174" y="742"/>
                    <a:pt x="1411" y="831"/>
                    <a:pt x="1649" y="926"/>
                  </a:cubicBezTo>
                  <a:lnTo>
                    <a:pt x="1649" y="926"/>
                  </a:lnTo>
                  <a:cubicBezTo>
                    <a:pt x="1477" y="1101"/>
                    <a:pt x="1282" y="1249"/>
                    <a:pt x="1073" y="1370"/>
                  </a:cubicBezTo>
                  <a:cubicBezTo>
                    <a:pt x="799" y="1553"/>
                    <a:pt x="503" y="1667"/>
                    <a:pt x="183" y="1781"/>
                  </a:cubicBezTo>
                  <a:cubicBezTo>
                    <a:pt x="75" y="1803"/>
                    <a:pt x="90" y="1988"/>
                    <a:pt x="208" y="1988"/>
                  </a:cubicBezTo>
                  <a:cubicBezTo>
                    <a:pt x="215" y="1988"/>
                    <a:pt x="221" y="1988"/>
                    <a:pt x="229" y="1987"/>
                  </a:cubicBezTo>
                  <a:cubicBezTo>
                    <a:pt x="936" y="1941"/>
                    <a:pt x="1598" y="1507"/>
                    <a:pt x="2055" y="982"/>
                  </a:cubicBezTo>
                  <a:cubicBezTo>
                    <a:pt x="2100" y="914"/>
                    <a:pt x="2123" y="777"/>
                    <a:pt x="2009" y="731"/>
                  </a:cubicBezTo>
                  <a:cubicBezTo>
                    <a:pt x="1712" y="594"/>
                    <a:pt x="1393" y="457"/>
                    <a:pt x="1073" y="320"/>
                  </a:cubicBezTo>
                  <a:cubicBezTo>
                    <a:pt x="936" y="252"/>
                    <a:pt x="776" y="183"/>
                    <a:pt x="640" y="115"/>
                  </a:cubicBezTo>
                  <a:cubicBezTo>
                    <a:pt x="548" y="92"/>
                    <a:pt x="480" y="69"/>
                    <a:pt x="388" y="24"/>
                  </a:cubicBezTo>
                  <a:cubicBezTo>
                    <a:pt x="297" y="1"/>
                    <a:pt x="229"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0"/>
            <p:cNvSpPr/>
            <p:nvPr/>
          </p:nvSpPr>
          <p:spPr>
            <a:xfrm>
              <a:off x="1603900" y="2995600"/>
              <a:ext cx="57400" cy="43775"/>
            </a:xfrm>
            <a:custGeom>
              <a:avLst/>
              <a:gdLst/>
              <a:ahLst/>
              <a:cxnLst/>
              <a:rect l="l" t="t" r="r" b="b"/>
              <a:pathLst>
                <a:path w="2296" h="1751" extrusionOk="0">
                  <a:moveTo>
                    <a:pt x="144" y="1"/>
                  </a:moveTo>
                  <a:cubicBezTo>
                    <a:pt x="57" y="1"/>
                    <a:pt x="1" y="94"/>
                    <a:pt x="58" y="171"/>
                  </a:cubicBezTo>
                  <a:cubicBezTo>
                    <a:pt x="150" y="262"/>
                    <a:pt x="218" y="331"/>
                    <a:pt x="310" y="399"/>
                  </a:cubicBezTo>
                  <a:cubicBezTo>
                    <a:pt x="378" y="468"/>
                    <a:pt x="446" y="536"/>
                    <a:pt x="515" y="605"/>
                  </a:cubicBezTo>
                  <a:cubicBezTo>
                    <a:pt x="698" y="764"/>
                    <a:pt x="857" y="878"/>
                    <a:pt x="1040" y="1015"/>
                  </a:cubicBezTo>
                  <a:cubicBezTo>
                    <a:pt x="1200" y="1152"/>
                    <a:pt x="1382" y="1289"/>
                    <a:pt x="1542" y="1426"/>
                  </a:cubicBezTo>
                  <a:cubicBezTo>
                    <a:pt x="1633" y="1495"/>
                    <a:pt x="1702" y="1563"/>
                    <a:pt x="1793" y="1632"/>
                  </a:cubicBezTo>
                  <a:cubicBezTo>
                    <a:pt x="1892" y="1691"/>
                    <a:pt x="1974" y="1750"/>
                    <a:pt x="2098" y="1750"/>
                  </a:cubicBezTo>
                  <a:cubicBezTo>
                    <a:pt x="2117" y="1750"/>
                    <a:pt x="2137" y="1749"/>
                    <a:pt x="2158" y="1746"/>
                  </a:cubicBezTo>
                  <a:cubicBezTo>
                    <a:pt x="2227" y="1723"/>
                    <a:pt x="2295" y="1655"/>
                    <a:pt x="2295" y="1563"/>
                  </a:cubicBezTo>
                  <a:cubicBezTo>
                    <a:pt x="2272" y="1426"/>
                    <a:pt x="2204" y="1358"/>
                    <a:pt x="2090" y="1289"/>
                  </a:cubicBezTo>
                  <a:cubicBezTo>
                    <a:pt x="1999" y="1221"/>
                    <a:pt x="1907" y="1152"/>
                    <a:pt x="1816" y="1084"/>
                  </a:cubicBezTo>
                  <a:cubicBezTo>
                    <a:pt x="1656" y="947"/>
                    <a:pt x="1474" y="833"/>
                    <a:pt x="1291" y="696"/>
                  </a:cubicBezTo>
                  <a:cubicBezTo>
                    <a:pt x="1108" y="582"/>
                    <a:pt x="949" y="445"/>
                    <a:pt x="766" y="331"/>
                  </a:cubicBezTo>
                  <a:cubicBezTo>
                    <a:pt x="675" y="285"/>
                    <a:pt x="583" y="239"/>
                    <a:pt x="492" y="171"/>
                  </a:cubicBezTo>
                  <a:cubicBezTo>
                    <a:pt x="401" y="102"/>
                    <a:pt x="310" y="57"/>
                    <a:pt x="195" y="11"/>
                  </a:cubicBezTo>
                  <a:cubicBezTo>
                    <a:pt x="177" y="4"/>
                    <a:pt x="160"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0"/>
            <p:cNvSpPr/>
            <p:nvPr/>
          </p:nvSpPr>
          <p:spPr>
            <a:xfrm>
              <a:off x="1615125" y="2989025"/>
              <a:ext cx="47225" cy="51000"/>
            </a:xfrm>
            <a:custGeom>
              <a:avLst/>
              <a:gdLst/>
              <a:ahLst/>
              <a:cxnLst/>
              <a:rect l="l" t="t" r="r" b="b"/>
              <a:pathLst>
                <a:path w="1889" h="2040" extrusionOk="0">
                  <a:moveTo>
                    <a:pt x="1684" y="1"/>
                  </a:moveTo>
                  <a:cubicBezTo>
                    <a:pt x="1653" y="1"/>
                    <a:pt x="1622" y="14"/>
                    <a:pt x="1595" y="46"/>
                  </a:cubicBezTo>
                  <a:cubicBezTo>
                    <a:pt x="1321" y="343"/>
                    <a:pt x="1070" y="617"/>
                    <a:pt x="796" y="890"/>
                  </a:cubicBezTo>
                  <a:cubicBezTo>
                    <a:pt x="682" y="1050"/>
                    <a:pt x="545" y="1187"/>
                    <a:pt x="408" y="1324"/>
                  </a:cubicBezTo>
                  <a:cubicBezTo>
                    <a:pt x="340" y="1393"/>
                    <a:pt x="271" y="1461"/>
                    <a:pt x="226" y="1530"/>
                  </a:cubicBezTo>
                  <a:cubicBezTo>
                    <a:pt x="180" y="1552"/>
                    <a:pt x="157" y="1598"/>
                    <a:pt x="112" y="1621"/>
                  </a:cubicBezTo>
                  <a:cubicBezTo>
                    <a:pt x="66" y="1689"/>
                    <a:pt x="43" y="1735"/>
                    <a:pt x="20" y="1803"/>
                  </a:cubicBezTo>
                  <a:cubicBezTo>
                    <a:pt x="0" y="1904"/>
                    <a:pt x="86" y="2040"/>
                    <a:pt x="200" y="2040"/>
                  </a:cubicBezTo>
                  <a:cubicBezTo>
                    <a:pt x="216" y="2040"/>
                    <a:pt x="232" y="2037"/>
                    <a:pt x="249" y="2032"/>
                  </a:cubicBezTo>
                  <a:cubicBezTo>
                    <a:pt x="317" y="2009"/>
                    <a:pt x="363" y="1986"/>
                    <a:pt x="408" y="1940"/>
                  </a:cubicBezTo>
                  <a:cubicBezTo>
                    <a:pt x="454" y="1918"/>
                    <a:pt x="477" y="1872"/>
                    <a:pt x="500" y="1826"/>
                  </a:cubicBezTo>
                  <a:cubicBezTo>
                    <a:pt x="568" y="1758"/>
                    <a:pt x="614" y="1689"/>
                    <a:pt x="682" y="1621"/>
                  </a:cubicBezTo>
                  <a:cubicBezTo>
                    <a:pt x="796" y="1461"/>
                    <a:pt x="933" y="1301"/>
                    <a:pt x="1047" y="1141"/>
                  </a:cubicBezTo>
                  <a:cubicBezTo>
                    <a:pt x="1299" y="845"/>
                    <a:pt x="1550" y="548"/>
                    <a:pt x="1801" y="251"/>
                  </a:cubicBezTo>
                  <a:cubicBezTo>
                    <a:pt x="1888" y="146"/>
                    <a:pt x="178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0"/>
            <p:cNvSpPr/>
            <p:nvPr/>
          </p:nvSpPr>
          <p:spPr>
            <a:xfrm>
              <a:off x="2156800" y="3093900"/>
              <a:ext cx="56875" cy="86150"/>
            </a:xfrm>
            <a:custGeom>
              <a:avLst/>
              <a:gdLst/>
              <a:ahLst/>
              <a:cxnLst/>
              <a:rect l="l" t="t" r="r" b="b"/>
              <a:pathLst>
                <a:path w="2275" h="3446" extrusionOk="0">
                  <a:moveTo>
                    <a:pt x="96" y="1"/>
                  </a:moveTo>
                  <a:cubicBezTo>
                    <a:pt x="47" y="1"/>
                    <a:pt x="0" y="40"/>
                    <a:pt x="15" y="96"/>
                  </a:cubicBezTo>
                  <a:cubicBezTo>
                    <a:pt x="151" y="690"/>
                    <a:pt x="357" y="1443"/>
                    <a:pt x="1019" y="1626"/>
                  </a:cubicBezTo>
                  <a:cubicBezTo>
                    <a:pt x="1127" y="1659"/>
                    <a:pt x="1240" y="1675"/>
                    <a:pt x="1351" y="1675"/>
                  </a:cubicBezTo>
                  <a:cubicBezTo>
                    <a:pt x="1524" y="1675"/>
                    <a:pt x="1694" y="1635"/>
                    <a:pt x="1838" y="1556"/>
                  </a:cubicBezTo>
                  <a:lnTo>
                    <a:pt x="1838" y="1556"/>
                  </a:lnTo>
                  <a:cubicBezTo>
                    <a:pt x="1835" y="1762"/>
                    <a:pt x="1829" y="1968"/>
                    <a:pt x="1818" y="2173"/>
                  </a:cubicBezTo>
                  <a:cubicBezTo>
                    <a:pt x="1818" y="2379"/>
                    <a:pt x="1818" y="2562"/>
                    <a:pt x="1818" y="2767"/>
                  </a:cubicBezTo>
                  <a:cubicBezTo>
                    <a:pt x="1818" y="2972"/>
                    <a:pt x="1795" y="3178"/>
                    <a:pt x="1863" y="3360"/>
                  </a:cubicBezTo>
                  <a:cubicBezTo>
                    <a:pt x="1898" y="3417"/>
                    <a:pt x="1966" y="3446"/>
                    <a:pt x="2035" y="3446"/>
                  </a:cubicBezTo>
                  <a:cubicBezTo>
                    <a:pt x="2103" y="3446"/>
                    <a:pt x="2171" y="3417"/>
                    <a:pt x="2206" y="3360"/>
                  </a:cubicBezTo>
                  <a:cubicBezTo>
                    <a:pt x="2274" y="3178"/>
                    <a:pt x="2251" y="2972"/>
                    <a:pt x="2251" y="2767"/>
                  </a:cubicBezTo>
                  <a:cubicBezTo>
                    <a:pt x="2251" y="2562"/>
                    <a:pt x="2251" y="2379"/>
                    <a:pt x="2229" y="2173"/>
                  </a:cubicBezTo>
                  <a:cubicBezTo>
                    <a:pt x="2229" y="1763"/>
                    <a:pt x="2229" y="1352"/>
                    <a:pt x="2229" y="941"/>
                  </a:cubicBezTo>
                  <a:cubicBezTo>
                    <a:pt x="2229" y="815"/>
                    <a:pt x="2137" y="753"/>
                    <a:pt x="2043" y="753"/>
                  </a:cubicBezTo>
                  <a:cubicBezTo>
                    <a:pt x="1949" y="753"/>
                    <a:pt x="1852" y="815"/>
                    <a:pt x="1841" y="941"/>
                  </a:cubicBezTo>
                  <a:cubicBezTo>
                    <a:pt x="1841" y="941"/>
                    <a:pt x="1841" y="941"/>
                    <a:pt x="1841" y="941"/>
                  </a:cubicBezTo>
                  <a:lnTo>
                    <a:pt x="1841" y="941"/>
                  </a:lnTo>
                  <a:cubicBezTo>
                    <a:pt x="1823" y="1216"/>
                    <a:pt x="1508" y="1349"/>
                    <a:pt x="1237" y="1349"/>
                  </a:cubicBezTo>
                  <a:cubicBezTo>
                    <a:pt x="1148" y="1349"/>
                    <a:pt x="1064" y="1334"/>
                    <a:pt x="996" y="1306"/>
                  </a:cubicBezTo>
                  <a:cubicBezTo>
                    <a:pt x="517" y="1101"/>
                    <a:pt x="311" y="507"/>
                    <a:pt x="174" y="51"/>
                  </a:cubicBezTo>
                  <a:cubicBezTo>
                    <a:pt x="157" y="16"/>
                    <a:pt x="126" y="1"/>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0"/>
            <p:cNvSpPr/>
            <p:nvPr/>
          </p:nvSpPr>
          <p:spPr>
            <a:xfrm>
              <a:off x="2469850" y="2474800"/>
              <a:ext cx="65650" cy="83650"/>
            </a:xfrm>
            <a:custGeom>
              <a:avLst/>
              <a:gdLst/>
              <a:ahLst/>
              <a:cxnLst/>
              <a:rect l="l" t="t" r="r" b="b"/>
              <a:pathLst>
                <a:path w="2626" h="3346" extrusionOk="0">
                  <a:moveTo>
                    <a:pt x="165" y="1"/>
                  </a:moveTo>
                  <a:cubicBezTo>
                    <a:pt x="82" y="1"/>
                    <a:pt x="1" y="52"/>
                    <a:pt x="1" y="163"/>
                  </a:cubicBezTo>
                  <a:cubicBezTo>
                    <a:pt x="1" y="1054"/>
                    <a:pt x="1" y="1944"/>
                    <a:pt x="24" y="2834"/>
                  </a:cubicBezTo>
                  <a:cubicBezTo>
                    <a:pt x="24" y="2961"/>
                    <a:pt x="110" y="3030"/>
                    <a:pt x="215" y="3030"/>
                  </a:cubicBezTo>
                  <a:cubicBezTo>
                    <a:pt x="242" y="3030"/>
                    <a:pt x="270" y="3026"/>
                    <a:pt x="298" y="3017"/>
                  </a:cubicBezTo>
                  <a:cubicBezTo>
                    <a:pt x="663" y="2834"/>
                    <a:pt x="891" y="2514"/>
                    <a:pt x="1165" y="2263"/>
                  </a:cubicBezTo>
                  <a:cubicBezTo>
                    <a:pt x="1311" y="2117"/>
                    <a:pt x="1585" y="1925"/>
                    <a:pt x="1821" y="1925"/>
                  </a:cubicBezTo>
                  <a:cubicBezTo>
                    <a:pt x="1916" y="1925"/>
                    <a:pt x="2006" y="1956"/>
                    <a:pt x="2078" y="2035"/>
                  </a:cubicBezTo>
                  <a:cubicBezTo>
                    <a:pt x="2306" y="2263"/>
                    <a:pt x="2146" y="2674"/>
                    <a:pt x="1918" y="2834"/>
                  </a:cubicBezTo>
                  <a:cubicBezTo>
                    <a:pt x="1758" y="2948"/>
                    <a:pt x="1553" y="2994"/>
                    <a:pt x="1370" y="3017"/>
                  </a:cubicBezTo>
                  <a:cubicBezTo>
                    <a:pt x="1165" y="3039"/>
                    <a:pt x="937" y="3017"/>
                    <a:pt x="754" y="3085"/>
                  </a:cubicBezTo>
                  <a:cubicBezTo>
                    <a:pt x="640" y="3108"/>
                    <a:pt x="640" y="3268"/>
                    <a:pt x="754" y="3291"/>
                  </a:cubicBezTo>
                  <a:cubicBezTo>
                    <a:pt x="857" y="3332"/>
                    <a:pt x="970" y="3345"/>
                    <a:pt x="1086" y="3345"/>
                  </a:cubicBezTo>
                  <a:cubicBezTo>
                    <a:pt x="1226" y="3345"/>
                    <a:pt x="1370" y="3326"/>
                    <a:pt x="1507" y="3313"/>
                  </a:cubicBezTo>
                  <a:cubicBezTo>
                    <a:pt x="1735" y="3268"/>
                    <a:pt x="1987" y="3176"/>
                    <a:pt x="2169" y="3017"/>
                  </a:cubicBezTo>
                  <a:cubicBezTo>
                    <a:pt x="2466" y="2766"/>
                    <a:pt x="2626" y="2286"/>
                    <a:pt x="2420" y="1921"/>
                  </a:cubicBezTo>
                  <a:cubicBezTo>
                    <a:pt x="2281" y="1680"/>
                    <a:pt x="2043" y="1587"/>
                    <a:pt x="1793" y="1587"/>
                  </a:cubicBezTo>
                  <a:cubicBezTo>
                    <a:pt x="1592" y="1587"/>
                    <a:pt x="1383" y="1647"/>
                    <a:pt x="1211" y="1738"/>
                  </a:cubicBezTo>
                  <a:cubicBezTo>
                    <a:pt x="874" y="1933"/>
                    <a:pt x="662" y="2265"/>
                    <a:pt x="381" y="2500"/>
                  </a:cubicBezTo>
                  <a:lnTo>
                    <a:pt x="381" y="2500"/>
                  </a:lnTo>
                  <a:cubicBezTo>
                    <a:pt x="366" y="1721"/>
                    <a:pt x="363" y="942"/>
                    <a:pt x="343" y="163"/>
                  </a:cubicBezTo>
                  <a:cubicBezTo>
                    <a:pt x="343" y="58"/>
                    <a:pt x="253"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0"/>
            <p:cNvSpPr/>
            <p:nvPr/>
          </p:nvSpPr>
          <p:spPr>
            <a:xfrm>
              <a:off x="2482975" y="2483450"/>
              <a:ext cx="600" cy="25"/>
            </a:xfrm>
            <a:custGeom>
              <a:avLst/>
              <a:gdLst/>
              <a:ahLst/>
              <a:cxnLst/>
              <a:rect l="l" t="t" r="r" b="b"/>
              <a:pathLst>
                <a:path w="24" h="1" extrusionOk="0">
                  <a:moveTo>
                    <a:pt x="1" y="0"/>
                  </a:moveTo>
                  <a:cubicBezTo>
                    <a:pt x="24" y="0"/>
                    <a:pt x="24" y="0"/>
                    <a:pt x="1" y="0"/>
                  </a:cubicBezTo>
                  <a:cubicBezTo>
                    <a:pt x="1" y="0"/>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0"/>
            <p:cNvSpPr/>
            <p:nvPr/>
          </p:nvSpPr>
          <p:spPr>
            <a:xfrm>
              <a:off x="1599325" y="2435475"/>
              <a:ext cx="21750" cy="64975"/>
            </a:xfrm>
            <a:custGeom>
              <a:avLst/>
              <a:gdLst/>
              <a:ahLst/>
              <a:cxnLst/>
              <a:rect l="l" t="t" r="r" b="b"/>
              <a:pathLst>
                <a:path w="870" h="2599" extrusionOk="0">
                  <a:moveTo>
                    <a:pt x="550" y="1"/>
                  </a:moveTo>
                  <a:cubicBezTo>
                    <a:pt x="477" y="1"/>
                    <a:pt x="392" y="58"/>
                    <a:pt x="378" y="139"/>
                  </a:cubicBezTo>
                  <a:cubicBezTo>
                    <a:pt x="356" y="481"/>
                    <a:pt x="264" y="801"/>
                    <a:pt x="196" y="1120"/>
                  </a:cubicBezTo>
                  <a:cubicBezTo>
                    <a:pt x="127" y="1440"/>
                    <a:pt x="59" y="1759"/>
                    <a:pt x="13" y="2102"/>
                  </a:cubicBezTo>
                  <a:cubicBezTo>
                    <a:pt x="0" y="2153"/>
                    <a:pt x="38" y="2183"/>
                    <a:pt x="77" y="2183"/>
                  </a:cubicBezTo>
                  <a:cubicBezTo>
                    <a:pt x="108" y="2183"/>
                    <a:pt x="140" y="2165"/>
                    <a:pt x="150" y="2124"/>
                  </a:cubicBezTo>
                  <a:cubicBezTo>
                    <a:pt x="219" y="1805"/>
                    <a:pt x="310" y="1485"/>
                    <a:pt x="401" y="1143"/>
                  </a:cubicBezTo>
                  <a:cubicBezTo>
                    <a:pt x="410" y="1103"/>
                    <a:pt x="419" y="1062"/>
                    <a:pt x="427" y="1021"/>
                  </a:cubicBezTo>
                  <a:lnTo>
                    <a:pt x="427" y="1021"/>
                  </a:lnTo>
                  <a:cubicBezTo>
                    <a:pt x="434" y="1115"/>
                    <a:pt x="441" y="1209"/>
                    <a:pt x="447" y="1303"/>
                  </a:cubicBezTo>
                  <a:cubicBezTo>
                    <a:pt x="493" y="1668"/>
                    <a:pt x="515" y="2056"/>
                    <a:pt x="538" y="2444"/>
                  </a:cubicBezTo>
                  <a:cubicBezTo>
                    <a:pt x="550" y="2547"/>
                    <a:pt x="635" y="2598"/>
                    <a:pt x="715" y="2598"/>
                  </a:cubicBezTo>
                  <a:cubicBezTo>
                    <a:pt x="795" y="2598"/>
                    <a:pt x="869" y="2547"/>
                    <a:pt x="858" y="2444"/>
                  </a:cubicBezTo>
                  <a:cubicBezTo>
                    <a:pt x="835" y="2056"/>
                    <a:pt x="789" y="1668"/>
                    <a:pt x="766" y="1280"/>
                  </a:cubicBezTo>
                  <a:cubicBezTo>
                    <a:pt x="744" y="892"/>
                    <a:pt x="721" y="481"/>
                    <a:pt x="652" y="93"/>
                  </a:cubicBezTo>
                  <a:cubicBezTo>
                    <a:pt x="643" y="28"/>
                    <a:pt x="599"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0"/>
            <p:cNvSpPr/>
            <p:nvPr/>
          </p:nvSpPr>
          <p:spPr>
            <a:xfrm>
              <a:off x="1537450" y="2399850"/>
              <a:ext cx="147250" cy="142650"/>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0"/>
            <p:cNvSpPr/>
            <p:nvPr/>
          </p:nvSpPr>
          <p:spPr>
            <a:xfrm>
              <a:off x="2492675" y="2693375"/>
              <a:ext cx="67225" cy="64850"/>
            </a:xfrm>
            <a:custGeom>
              <a:avLst/>
              <a:gdLst/>
              <a:ahLst/>
              <a:cxnLst/>
              <a:rect l="l" t="t" r="r" b="b"/>
              <a:pathLst>
                <a:path w="2689" h="2594" extrusionOk="0">
                  <a:moveTo>
                    <a:pt x="2054" y="1"/>
                  </a:moveTo>
                  <a:cubicBezTo>
                    <a:pt x="2047" y="1"/>
                    <a:pt x="2040" y="1"/>
                    <a:pt x="2032" y="3"/>
                  </a:cubicBezTo>
                  <a:cubicBezTo>
                    <a:pt x="891" y="163"/>
                    <a:pt x="1" y="1235"/>
                    <a:pt x="24" y="2399"/>
                  </a:cubicBezTo>
                  <a:cubicBezTo>
                    <a:pt x="24" y="2512"/>
                    <a:pt x="101" y="2594"/>
                    <a:pt x="205" y="2594"/>
                  </a:cubicBezTo>
                  <a:cubicBezTo>
                    <a:pt x="227" y="2594"/>
                    <a:pt x="250" y="2590"/>
                    <a:pt x="275" y="2582"/>
                  </a:cubicBezTo>
                  <a:cubicBezTo>
                    <a:pt x="888" y="2421"/>
                    <a:pt x="1388" y="2019"/>
                    <a:pt x="1708" y="1499"/>
                  </a:cubicBezTo>
                  <a:lnTo>
                    <a:pt x="1708" y="1499"/>
                  </a:lnTo>
                  <a:cubicBezTo>
                    <a:pt x="1733" y="1596"/>
                    <a:pt x="1765" y="1692"/>
                    <a:pt x="1804" y="1783"/>
                  </a:cubicBezTo>
                  <a:cubicBezTo>
                    <a:pt x="1941" y="2103"/>
                    <a:pt x="2146" y="2468"/>
                    <a:pt x="2489" y="2582"/>
                  </a:cubicBezTo>
                  <a:cubicBezTo>
                    <a:pt x="2503" y="2588"/>
                    <a:pt x="2516" y="2590"/>
                    <a:pt x="2529" y="2590"/>
                  </a:cubicBezTo>
                  <a:cubicBezTo>
                    <a:pt x="2623" y="2590"/>
                    <a:pt x="2689" y="2457"/>
                    <a:pt x="2649" y="2377"/>
                  </a:cubicBezTo>
                  <a:cubicBezTo>
                    <a:pt x="2580" y="2240"/>
                    <a:pt x="2466" y="2125"/>
                    <a:pt x="2375" y="2011"/>
                  </a:cubicBezTo>
                  <a:cubicBezTo>
                    <a:pt x="2283" y="1874"/>
                    <a:pt x="2215" y="1760"/>
                    <a:pt x="2169" y="1623"/>
                  </a:cubicBezTo>
                  <a:cubicBezTo>
                    <a:pt x="2041" y="1368"/>
                    <a:pt x="1993" y="1092"/>
                    <a:pt x="2006" y="815"/>
                  </a:cubicBezTo>
                  <a:lnTo>
                    <a:pt x="2006" y="815"/>
                  </a:lnTo>
                  <a:cubicBezTo>
                    <a:pt x="2007" y="810"/>
                    <a:pt x="2008" y="806"/>
                    <a:pt x="2009" y="802"/>
                  </a:cubicBezTo>
                  <a:cubicBezTo>
                    <a:pt x="2008" y="801"/>
                    <a:pt x="2007" y="801"/>
                    <a:pt x="2006" y="801"/>
                  </a:cubicBezTo>
                  <a:lnTo>
                    <a:pt x="2006" y="801"/>
                  </a:lnTo>
                  <a:cubicBezTo>
                    <a:pt x="2007" y="786"/>
                    <a:pt x="2008" y="771"/>
                    <a:pt x="2009" y="756"/>
                  </a:cubicBezTo>
                  <a:cubicBezTo>
                    <a:pt x="2022" y="642"/>
                    <a:pt x="1929" y="577"/>
                    <a:pt x="1836" y="577"/>
                  </a:cubicBezTo>
                  <a:cubicBezTo>
                    <a:pt x="1762" y="577"/>
                    <a:pt x="1687" y="619"/>
                    <a:pt x="1667" y="710"/>
                  </a:cubicBezTo>
                  <a:cubicBezTo>
                    <a:pt x="1663" y="726"/>
                    <a:pt x="1659" y="741"/>
                    <a:pt x="1655" y="756"/>
                  </a:cubicBezTo>
                  <a:lnTo>
                    <a:pt x="1655" y="756"/>
                  </a:lnTo>
                  <a:cubicBezTo>
                    <a:pt x="1651" y="756"/>
                    <a:pt x="1648" y="756"/>
                    <a:pt x="1644" y="756"/>
                  </a:cubicBezTo>
                  <a:cubicBezTo>
                    <a:pt x="1643" y="770"/>
                    <a:pt x="1642" y="785"/>
                    <a:pt x="1642" y="799"/>
                  </a:cubicBezTo>
                  <a:lnTo>
                    <a:pt x="1642" y="799"/>
                  </a:lnTo>
                  <a:cubicBezTo>
                    <a:pt x="1460" y="1376"/>
                    <a:pt x="990" y="1853"/>
                    <a:pt x="427" y="2098"/>
                  </a:cubicBezTo>
                  <a:lnTo>
                    <a:pt x="427" y="2098"/>
                  </a:lnTo>
                  <a:cubicBezTo>
                    <a:pt x="538" y="1209"/>
                    <a:pt x="1216" y="409"/>
                    <a:pt x="2078" y="163"/>
                  </a:cubicBezTo>
                  <a:cubicBezTo>
                    <a:pt x="2184" y="141"/>
                    <a:pt x="2152" y="1"/>
                    <a:pt x="2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70"/>
          <p:cNvGrpSpPr/>
          <p:nvPr/>
        </p:nvGrpSpPr>
        <p:grpSpPr>
          <a:xfrm>
            <a:off x="3582170" y="1930999"/>
            <a:ext cx="312676" cy="290099"/>
            <a:chOff x="266768" y="1721375"/>
            <a:chExt cx="397907" cy="397887"/>
          </a:xfrm>
        </p:grpSpPr>
        <p:sp>
          <p:nvSpPr>
            <p:cNvPr id="3441" name="Google Shape;3441;p7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70"/>
          <p:cNvGrpSpPr/>
          <p:nvPr/>
        </p:nvGrpSpPr>
        <p:grpSpPr>
          <a:xfrm>
            <a:off x="5249229" y="1930999"/>
            <a:ext cx="312659" cy="290099"/>
            <a:chOff x="1379798" y="1723250"/>
            <a:chExt cx="397887" cy="397887"/>
          </a:xfrm>
        </p:grpSpPr>
        <p:sp>
          <p:nvSpPr>
            <p:cNvPr id="3444" name="Google Shape;3444;p7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8" name="Google Shape;3448;p70"/>
          <p:cNvGrpSpPr/>
          <p:nvPr/>
        </p:nvGrpSpPr>
        <p:grpSpPr>
          <a:xfrm>
            <a:off x="4415717" y="1930999"/>
            <a:ext cx="312643" cy="290099"/>
            <a:chOff x="864491" y="1723250"/>
            <a:chExt cx="397866" cy="397887"/>
          </a:xfrm>
        </p:grpSpPr>
        <p:sp>
          <p:nvSpPr>
            <p:cNvPr id="3449" name="Google Shape;3449;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79"/>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682" name="Google Shape;2682;p41"/>
              <p:cNvSpPr txBox="1">
                <a:spLocks noGrp="1"/>
              </p:cNvSpPr>
              <p:nvPr>
                <p:ph type="subTitle" idx="2"/>
              </p:nvPr>
            </p:nvSpPr>
            <p:spPr>
              <a:xfrm>
                <a:off x="720000" y="1269351"/>
                <a:ext cx="7704000" cy="2604797"/>
              </a:xfrm>
              <a:prstGeom prst="rect">
                <a:avLst/>
              </a:prstGeom>
            </p:spPr>
            <p:txBody>
              <a:bodyPr spcFirstLastPara="1" wrap="square" lIns="91425" tIns="91425" rIns="91425" bIns="91425" anchor="t" anchorCtr="0">
                <a:noAutofit/>
              </a:bodyPr>
              <a:lstStyle/>
              <a:p>
                <a:pPr marL="0" indent="0" algn="just">
                  <a:lnSpc>
                    <a:spcPct val="107000"/>
                  </a:lnSpc>
                </a:pPr>
                <a:r>
                  <a:rPr lang="id-ID" sz="1800" b="1" dirty="0">
                    <a:effectLst/>
                    <a:latin typeface="Baloo 2" panose="020B0604020202020204" charset="0"/>
                    <a:ea typeface="Calibri" panose="020F0502020204030204" pitchFamily="34" charset="0"/>
                    <a:cs typeface="Baloo 2" panose="020B0604020202020204" charset="0"/>
                  </a:rPr>
                  <a:t>Pernyataan tentang limit</a:t>
                </a:r>
                <a:endParaRPr lang="id-ID" sz="1800" dirty="0">
                  <a:effectLst/>
                  <a:latin typeface="Baloo 2" panose="020B0604020202020204" charset="0"/>
                  <a:ea typeface="Calibri" panose="020F0502020204030204" pitchFamily="34" charset="0"/>
                  <a:cs typeface="Baloo 2" panose="020B0604020202020204" charset="0"/>
                </a:endParaRPr>
              </a:p>
              <a:p>
                <a:pPr marL="457200" algn="just">
                  <a:lnSpc>
                    <a:spcPct val="107000"/>
                  </a:lnSpc>
                  <a:spcAft>
                    <a:spcPts val="800"/>
                  </a:spcAft>
                </a:pPr>
                <a14:m>
                  <m:oMathPara xmlns:m="http://schemas.openxmlformats.org/officeDocument/2006/math">
                    <m:oMathParaPr>
                      <m:jc m:val="centerGroup"/>
                    </m:oMathParaPr>
                    <m:oMath xmlns:m="http://schemas.openxmlformats.org/officeDocument/2006/math">
                      <m:func>
                        <m:func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8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8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i="1">
                                  <a:effectLst/>
                                  <a:latin typeface="Cambria Math" panose="02040503050406030204" pitchFamily="18" charset="0"/>
                                  <a:ea typeface="Calibri" panose="020F0502020204030204" pitchFamily="34" charset="0"/>
                                  <a:cs typeface="Times New Roman" panose="02020603050405020304" pitchFamily="18" charset="0"/>
                                </a:rPr>
                                <m:t>𝑐</m:t>
                              </m:r>
                            </m:lim>
                          </m:limLow>
                        </m:fName>
                        <m:e>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e>
                      </m:func>
                    </m:oMath>
                  </m:oMathPara>
                </a14:m>
                <a:endParaRPr lang="id-ID" sz="1800" dirty="0">
                  <a:effectLst/>
                  <a:latin typeface="Baloo 2" panose="020B0604020202020204" charset="0"/>
                  <a:ea typeface="Calibri" panose="020F0502020204030204" pitchFamily="34" charset="0"/>
                  <a:cs typeface="Baloo 2" panose="020B0604020202020204" charset="0"/>
                </a:endParaRPr>
              </a:p>
              <a:p>
                <a:pPr marL="0" indent="0" algn="just">
                  <a:lnSpc>
                    <a:spcPct val="107000"/>
                  </a:lnSpc>
                  <a:spcAft>
                    <a:spcPts val="800"/>
                  </a:spcAft>
                </a:pPr>
                <a:r>
                  <a:rPr lang="id-ID" sz="1600" dirty="0">
                    <a:effectLst/>
                    <a:latin typeface="Baloo 2" panose="020B0604020202020204" charset="0"/>
                    <a:ea typeface="Times New Roman" panose="02020603050405020304" pitchFamily="18" charset="0"/>
                    <a:cs typeface="Baloo 2" panose="020B0604020202020204" charset="0"/>
                  </a:rPr>
                  <a:t>Bermakna bahwa untuk setiap ε &gt; 0 yang diberikan (berapa pun kecilnya), terdapat bilangan lain yang sepadan yakni δ &gt; 0 sedemikian rupa sehingga</a:t>
                </a:r>
                <a:endParaRPr lang="id-ID" sz="1600" dirty="0">
                  <a:effectLst/>
                  <a:latin typeface="Baloo 2" panose="020B0604020202020204" charset="0"/>
                  <a:ea typeface="Calibri" panose="020F0502020204030204" pitchFamily="34" charset="0"/>
                  <a:cs typeface="Baloo 2" panose="020B0604020202020204" charset="0"/>
                </a:endParaRPr>
              </a:p>
              <a:p>
                <a:pPr marL="457200" algn="ctr">
                  <a:lnSpc>
                    <a:spcPct val="107000"/>
                  </a:lnSpc>
                  <a:spcAft>
                    <a:spcPts val="800"/>
                  </a:spcAft>
                </a:pPr>
                <a14:m>
                  <m:oMath xmlns:m="http://schemas.openxmlformats.org/officeDocument/2006/math">
                    <m:d>
                      <m:dPr>
                        <m:begChr m:val="|"/>
                        <m:endChr m:val="|"/>
                        <m:ctrlPr>
                          <a:rPr lang="id-ID" sz="18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𝑓</m:t>
                        </m:r>
                        <m:d>
                          <m:dPr>
                            <m:ctrlPr>
                              <a:rPr lang="id-ID" sz="18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𝑥</m:t>
                            </m:r>
                          </m:e>
                        </m:d>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𝐿</m:t>
                        </m:r>
                      </m:e>
                    </m:d>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&lt;</m:t>
                    </m:r>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𝜀</m:t>
                    </m:r>
                  </m:oMath>
                </a14:m>
                <a:r>
                  <a:rPr lang="id-ID" sz="1800" dirty="0">
                    <a:effectLst/>
                    <a:latin typeface="Baloo 2" panose="020B0604020202020204" charset="0"/>
                    <a:ea typeface="Times New Roman" panose="02020603050405020304" pitchFamily="18" charset="0"/>
                    <a:cs typeface="Baloo 2" panose="020B0604020202020204" charset="0"/>
                  </a:rPr>
                  <a:t> bilamana </a:t>
                </a:r>
                <a14:m>
                  <m:oMath xmlns:m="http://schemas.openxmlformats.org/officeDocument/2006/math">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0&lt;</m:t>
                    </m:r>
                    <m:d>
                      <m:dPr>
                        <m:begChr m:val="|"/>
                        <m:endChr m:val="|"/>
                        <m:ctrlPr>
                          <a:rPr lang="id-ID" sz="18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𝑐</m:t>
                        </m:r>
                      </m:e>
                    </m:d>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&lt;</m:t>
                    </m:r>
                    <m:r>
                      <a:rPr lang="id-ID" sz="1800" i="1">
                        <a:effectLst/>
                        <a:latin typeface="Cambria Math" panose="02040503050406030204" pitchFamily="18" charset="0"/>
                        <a:ea typeface="Times New Roman" panose="02020603050405020304" pitchFamily="18" charset="0"/>
                        <a:cs typeface="Times New Roman" panose="02020603050405020304" pitchFamily="18" charset="0"/>
                      </a:rPr>
                      <m:t>𝛿</m:t>
                    </m:r>
                  </m:oMath>
                </a14:m>
                <a:r>
                  <a:rPr lang="id-ID" sz="1800" dirty="0">
                    <a:effectLst/>
                    <a:latin typeface="Baloo 2" panose="020B0604020202020204" charset="0"/>
                    <a:ea typeface="Times New Roman" panose="02020603050405020304" pitchFamily="18" charset="0"/>
                    <a:cs typeface="Baloo 2" panose="020B0604020202020204" charset="0"/>
                  </a:rPr>
                  <a:t> ; yakni,</a:t>
                </a:r>
                <a:endParaRPr lang="id-ID" sz="1800" dirty="0">
                  <a:effectLst/>
                  <a:latin typeface="Baloo 2" panose="020B0604020202020204" charset="0"/>
                  <a:ea typeface="Calibri" panose="020F0502020204030204" pitchFamily="34" charset="0"/>
                  <a:cs typeface="Baloo 2" panose="020B0604020202020204" charset="0"/>
                </a:endParaRPr>
              </a:p>
              <a:p>
                <a:pPr marL="457200">
                  <a:lnSpc>
                    <a:spcPct val="107000"/>
                  </a:lnSpc>
                  <a:spcAft>
                    <a:spcPts val="800"/>
                  </a:spcAft>
                </a:pPr>
                <a14:m>
                  <m:oMathPara xmlns:m="http://schemas.openxmlformats.org/officeDocument/2006/math">
                    <m:oMathParaPr>
                      <m:jc m:val="centerGroup"/>
                    </m:oMathParaPr>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0&lt;</m:t>
                      </m:r>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𝑐</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&lt;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𝛿</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&lt;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𝜀</m:t>
                      </m:r>
                    </m:oMath>
                  </m:oMathPara>
                </a14:m>
                <a:endParaRPr lang="id-ID" sz="1800" dirty="0">
                  <a:effectLst/>
                  <a:latin typeface="Baloo 2" panose="020B0604020202020204" charset="0"/>
                  <a:ea typeface="Calibri" panose="020F0502020204030204" pitchFamily="34" charset="0"/>
                  <a:cs typeface="Baloo 2" panose="020B0604020202020204" charset="0"/>
                </a:endParaRPr>
              </a:p>
              <a:p>
                <a:pPr marL="0" indent="0" algn="just" defTabSz="361950"/>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2682" name="Google Shape;2682;p41"/>
              <p:cNvSpPr txBox="1">
                <a:spLocks noGrp="1" noRot="1" noChangeAspect="1" noMove="1" noResize="1" noEditPoints="1" noAdjustHandles="1" noChangeArrowheads="1" noChangeShapeType="1" noTextEdit="1"/>
              </p:cNvSpPr>
              <p:nvPr>
                <p:ph type="subTitle" idx="2"/>
              </p:nvPr>
            </p:nvSpPr>
            <p:spPr>
              <a:xfrm>
                <a:off x="720000" y="1269351"/>
                <a:ext cx="7704000" cy="2604797"/>
              </a:xfrm>
              <a:prstGeom prst="rect">
                <a:avLst/>
              </a:prstGeom>
              <a:blipFill>
                <a:blip r:embed="rId3"/>
                <a:stretch>
                  <a:fillRect l="-633" r="-475"/>
                </a:stretch>
              </a:blipFill>
            </p:spPr>
            <p:txBody>
              <a:bodyPr/>
              <a:lstStyle/>
              <a:p>
                <a:r>
                  <a:rPr lang="id-ID">
                    <a:noFill/>
                  </a:rPr>
                  <a:t> </a:t>
                </a:r>
              </a:p>
            </p:txBody>
          </p:sp>
        </mc:Fallback>
      </mc:AlternateContent>
      <p:sp>
        <p:nvSpPr>
          <p:cNvPr id="4" name="Google Shape;2680;p41">
            <a:extLst>
              <a:ext uri="{FF2B5EF4-FFF2-40B4-BE49-F238E27FC236}">
                <a16:creationId xmlns:a16="http://schemas.microsoft.com/office/drawing/2014/main" id="{904EC66F-06EE-C4E8-2EC0-84B4B7BE1F93}"/>
              </a:ext>
            </a:extLst>
          </p:cNvPr>
          <p:cNvSpPr txBox="1">
            <a:spLocks noGrp="1"/>
          </p:cNvSpPr>
          <p:nvPr>
            <p:ph type="title"/>
          </p:nvPr>
        </p:nvSpPr>
        <p:spPr>
          <a:xfrm>
            <a:off x="720000" y="225979"/>
            <a:ext cx="7704000" cy="55443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dirty="0" err="1">
                <a:latin typeface="Dubai" panose="020B0503030403030204" pitchFamily="34" charset="-78"/>
                <a:cs typeface="Dubai" panose="020B0503030403030204" pitchFamily="34" charset="-78"/>
              </a:rPr>
              <a:t>Definisi</a:t>
            </a:r>
            <a:r>
              <a:rPr dirty="0">
                <a:latin typeface="Dubai" panose="020B0503030403030204" pitchFamily="34" charset="-78"/>
                <a:cs typeface="Dubai" panose="020B0503030403030204" pitchFamily="34" charset="-78"/>
              </a:rPr>
              <a:t> Limit</a:t>
            </a:r>
          </a:p>
        </p:txBody>
      </p:sp>
    </p:spTree>
    <p:extLst>
      <p:ext uri="{BB962C8B-B14F-4D97-AF65-F5344CB8AC3E}">
        <p14:creationId xmlns:p14="http://schemas.microsoft.com/office/powerpoint/2010/main" val="94930050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455"/>
        <p:cNvGrpSpPr/>
        <p:nvPr/>
      </p:nvGrpSpPr>
      <p:grpSpPr>
        <a:xfrm>
          <a:off x="0" y="0"/>
          <a:ext cx="0" cy="0"/>
          <a:chOff x="0" y="0"/>
          <a:chExt cx="0" cy="0"/>
        </a:xfrm>
      </p:grpSpPr>
      <p:sp>
        <p:nvSpPr>
          <p:cNvPr id="3456" name="Google Shape;3456;p71"/>
          <p:cNvSpPr txBox="1">
            <a:spLocks noGrp="1"/>
          </p:cNvSpPr>
          <p:nvPr>
            <p:ph type="body" idx="4294967295"/>
          </p:nvPr>
        </p:nvSpPr>
        <p:spPr>
          <a:xfrm>
            <a:off x="720000" y="1315575"/>
            <a:ext cx="3750000" cy="17028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a:t>Here’s an assortment of alternative resources whose style fits that of this template:</a:t>
            </a:r>
            <a:endParaRPr/>
          </a:p>
          <a:p>
            <a:pPr marL="0" lvl="0" indent="0" algn="l" rtl="0">
              <a:lnSpc>
                <a:spcPct val="100000"/>
              </a:lnSpc>
              <a:spcBef>
                <a:spcPts val="300"/>
              </a:spcBef>
              <a:spcAft>
                <a:spcPts val="0"/>
              </a:spcAft>
              <a:buNone/>
            </a:pPr>
            <a:endParaRPr/>
          </a:p>
          <a:p>
            <a:pPr marL="0" lvl="0" indent="0" algn="l" rtl="0">
              <a:lnSpc>
                <a:spcPct val="100000"/>
              </a:lnSpc>
              <a:spcBef>
                <a:spcPts val="0"/>
              </a:spcBef>
              <a:spcAft>
                <a:spcPts val="0"/>
              </a:spcAft>
              <a:buNone/>
            </a:pPr>
            <a:r>
              <a:rPr lang="en" sz="3600">
                <a:solidFill>
                  <a:schemeClr val="accent3"/>
                </a:solidFill>
                <a:latin typeface="Just Another Hand"/>
                <a:ea typeface="Just Another Hand"/>
                <a:cs typeface="Just Another Hand"/>
                <a:sym typeface="Just Another Hand"/>
              </a:rPr>
              <a:t>Vectors</a:t>
            </a:r>
            <a:endParaRPr sz="3600">
              <a:latin typeface="Just Another Hand"/>
              <a:ea typeface="Just Another Hand"/>
              <a:cs typeface="Just Another Hand"/>
              <a:sym typeface="Just Another Hand"/>
            </a:endParaRPr>
          </a:p>
          <a:p>
            <a:pPr marL="241300" lvl="0" indent="-215900" algn="l" rtl="0">
              <a:lnSpc>
                <a:spcPct val="100000"/>
              </a:lnSpc>
              <a:spcBef>
                <a:spcPts val="0"/>
              </a:spcBef>
              <a:spcAft>
                <a:spcPts val="0"/>
              </a:spcAft>
              <a:buSzPts val="1400"/>
              <a:buFont typeface="Baloo 2"/>
              <a:buChar char="●"/>
            </a:pPr>
            <a:r>
              <a:rPr lang="en" u="sng">
                <a:hlinkClick r:id="rId3"/>
              </a:rPr>
              <a:t>Construction architect tools illustration</a:t>
            </a:r>
            <a:endParaRPr sz="1200"/>
          </a:p>
        </p:txBody>
      </p:sp>
      <p:sp>
        <p:nvSpPr>
          <p:cNvPr id="3457" name="Google Shape;3457;p71"/>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pic>
        <p:nvPicPr>
          <p:cNvPr id="3458" name="Google Shape;3458;p71"/>
          <p:cNvPicPr preferRelativeResize="0"/>
          <p:nvPr/>
        </p:nvPicPr>
        <p:blipFill>
          <a:blip r:embed="rId4">
            <a:alphaModFix/>
          </a:blip>
          <a:stretch>
            <a:fillRect/>
          </a:stretch>
        </p:blipFill>
        <p:spPr>
          <a:xfrm>
            <a:off x="928300" y="3186617"/>
            <a:ext cx="2946451" cy="1089040"/>
          </a:xfrm>
          <a:prstGeom prst="rect">
            <a:avLst/>
          </a:prstGeom>
          <a:noFill/>
          <a:ln>
            <a:noFill/>
          </a:ln>
        </p:spPr>
      </p:pic>
      <p:pic>
        <p:nvPicPr>
          <p:cNvPr id="3459" name="Google Shape;3459;p71"/>
          <p:cNvPicPr preferRelativeResize="0"/>
          <p:nvPr/>
        </p:nvPicPr>
        <p:blipFill>
          <a:blip r:embed="rId5">
            <a:alphaModFix/>
          </a:blip>
          <a:stretch>
            <a:fillRect/>
          </a:stretch>
        </p:blipFill>
        <p:spPr>
          <a:xfrm>
            <a:off x="4653415" y="1538680"/>
            <a:ext cx="1219221" cy="1019189"/>
          </a:xfrm>
          <a:prstGeom prst="rect">
            <a:avLst/>
          </a:prstGeom>
          <a:noFill/>
          <a:ln>
            <a:noFill/>
          </a:ln>
        </p:spPr>
      </p:pic>
      <p:pic>
        <p:nvPicPr>
          <p:cNvPr id="3460" name="Google Shape;3460;p71"/>
          <p:cNvPicPr preferRelativeResize="0"/>
          <p:nvPr/>
        </p:nvPicPr>
        <p:blipFill>
          <a:blip r:embed="rId6">
            <a:alphaModFix/>
          </a:blip>
          <a:stretch>
            <a:fillRect/>
          </a:stretch>
        </p:blipFill>
        <p:spPr>
          <a:xfrm>
            <a:off x="4577676" y="3186628"/>
            <a:ext cx="1403374" cy="1384320"/>
          </a:xfrm>
          <a:prstGeom prst="rect">
            <a:avLst/>
          </a:prstGeom>
          <a:noFill/>
          <a:ln>
            <a:noFill/>
          </a:ln>
        </p:spPr>
      </p:pic>
      <p:pic>
        <p:nvPicPr>
          <p:cNvPr id="3461" name="Google Shape;3461;p71"/>
          <p:cNvPicPr preferRelativeResize="0"/>
          <p:nvPr/>
        </p:nvPicPr>
        <p:blipFill>
          <a:blip r:embed="rId7">
            <a:alphaModFix/>
          </a:blip>
          <a:stretch>
            <a:fillRect/>
          </a:stretch>
        </p:blipFill>
        <p:spPr>
          <a:xfrm>
            <a:off x="6683965" y="1143439"/>
            <a:ext cx="1206521" cy="1577997"/>
          </a:xfrm>
          <a:prstGeom prst="rect">
            <a:avLst/>
          </a:prstGeom>
          <a:noFill/>
          <a:ln>
            <a:noFill/>
          </a:ln>
        </p:spPr>
      </p:pic>
      <p:pic>
        <p:nvPicPr>
          <p:cNvPr id="3462" name="Google Shape;3462;p71"/>
          <p:cNvPicPr preferRelativeResize="0"/>
          <p:nvPr/>
        </p:nvPicPr>
        <p:blipFill>
          <a:blip r:embed="rId8">
            <a:alphaModFix/>
          </a:blip>
          <a:stretch>
            <a:fillRect/>
          </a:stretch>
        </p:blipFill>
        <p:spPr>
          <a:xfrm rot="3980100">
            <a:off x="6118419" y="2899681"/>
            <a:ext cx="742963" cy="869962"/>
          </a:xfrm>
          <a:prstGeom prst="rect">
            <a:avLst/>
          </a:prstGeom>
          <a:noFill/>
          <a:ln>
            <a:noFill/>
          </a:ln>
        </p:spPr>
      </p:pic>
      <p:pic>
        <p:nvPicPr>
          <p:cNvPr id="3463" name="Google Shape;3463;p71"/>
          <p:cNvPicPr preferRelativeResize="0"/>
          <p:nvPr/>
        </p:nvPicPr>
        <p:blipFill>
          <a:blip r:embed="rId9">
            <a:alphaModFix/>
          </a:blip>
          <a:stretch>
            <a:fillRect/>
          </a:stretch>
        </p:blipFill>
        <p:spPr>
          <a:xfrm rot="-2139953">
            <a:off x="6610500" y="3688172"/>
            <a:ext cx="1508151" cy="488957"/>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467"/>
        <p:cNvGrpSpPr/>
        <p:nvPr/>
      </p:nvGrpSpPr>
      <p:grpSpPr>
        <a:xfrm>
          <a:off x="0" y="0"/>
          <a:ext cx="0" cy="0"/>
          <a:chOff x="0" y="0"/>
          <a:chExt cx="0" cy="0"/>
        </a:xfrm>
      </p:grpSpPr>
      <p:sp>
        <p:nvSpPr>
          <p:cNvPr id="3468" name="Google Shape;3468;p72"/>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Did you like the resources on this template? Get them for free at our other websites:</a:t>
            </a:r>
            <a:endParaRPr/>
          </a:p>
          <a:p>
            <a:pPr marL="0" lvl="0" indent="0" algn="l" rtl="0">
              <a:lnSpc>
                <a:spcPct val="100000"/>
              </a:lnSpc>
              <a:spcBef>
                <a:spcPts val="0"/>
              </a:spcBef>
              <a:spcAft>
                <a:spcPts val="0"/>
              </a:spcAft>
              <a:buNone/>
            </a:pPr>
            <a:r>
              <a:rPr lang="en" sz="3600">
                <a:solidFill>
                  <a:schemeClr val="accent3"/>
                </a:solidFill>
                <a:latin typeface="Just Another Hand"/>
                <a:ea typeface="Just Another Hand"/>
                <a:cs typeface="Just Another Hand"/>
                <a:sym typeface="Just Another Hand"/>
              </a:rPr>
              <a:t>Vectors</a:t>
            </a:r>
            <a:endParaRPr sz="3600">
              <a:solidFill>
                <a:schemeClr val="accent3"/>
              </a:solidFill>
              <a:latin typeface="Just Another Hand"/>
              <a:ea typeface="Just Another Hand"/>
              <a:cs typeface="Just Another Hand"/>
              <a:sym typeface="Just Another Hand"/>
            </a:endParaRPr>
          </a:p>
          <a:p>
            <a:pPr marL="241300" lvl="0" indent="-215900" algn="l" rtl="0">
              <a:lnSpc>
                <a:spcPct val="100000"/>
              </a:lnSpc>
              <a:spcBef>
                <a:spcPts val="0"/>
              </a:spcBef>
              <a:spcAft>
                <a:spcPts val="0"/>
              </a:spcAft>
              <a:buSzPts val="1400"/>
              <a:buFont typeface="Baloo 2"/>
              <a:buChar char="●"/>
            </a:pPr>
            <a:r>
              <a:rPr lang="en" u="sng">
                <a:hlinkClick r:id="rId3"/>
              </a:rPr>
              <a:t>Watercolor style back to school background</a:t>
            </a:r>
            <a:endParaRPr/>
          </a:p>
          <a:p>
            <a:pPr marL="241300" lvl="0" indent="-215900" algn="l" rtl="0">
              <a:lnSpc>
                <a:spcPct val="115000"/>
              </a:lnSpc>
              <a:spcBef>
                <a:spcPts val="0"/>
              </a:spcBef>
              <a:spcAft>
                <a:spcPts val="0"/>
              </a:spcAft>
              <a:buSzPts val="1400"/>
              <a:buFont typeface="Baloo 2"/>
              <a:buChar char="●"/>
            </a:pPr>
            <a:r>
              <a:rPr lang="en" u="sng">
                <a:hlinkClick r:id="rId4"/>
              </a:rPr>
              <a:t>Realistic math chalkboard background</a:t>
            </a:r>
            <a:endParaRPr/>
          </a:p>
          <a:p>
            <a:pPr marL="241300" lvl="0" indent="-215900" algn="l" rtl="0">
              <a:lnSpc>
                <a:spcPct val="115000"/>
              </a:lnSpc>
              <a:spcBef>
                <a:spcPts val="0"/>
              </a:spcBef>
              <a:spcAft>
                <a:spcPts val="0"/>
              </a:spcAft>
              <a:buSzPts val="1400"/>
              <a:buFont typeface="Baloo 2"/>
              <a:buChar char="●"/>
            </a:pPr>
            <a:r>
              <a:rPr lang="en" u="sng">
                <a:hlinkClick r:id="rId5"/>
              </a:rPr>
              <a:t>Construction architect tools illustration</a:t>
            </a:r>
            <a:endParaRPr/>
          </a:p>
          <a:p>
            <a:pPr marL="0" lvl="0" indent="0" algn="l" rtl="0">
              <a:lnSpc>
                <a:spcPct val="100000"/>
              </a:lnSpc>
              <a:spcBef>
                <a:spcPts val="300"/>
              </a:spcBef>
              <a:spcAft>
                <a:spcPts val="0"/>
              </a:spcAft>
              <a:buNone/>
            </a:pPr>
            <a:r>
              <a:rPr lang="en" sz="3600">
                <a:solidFill>
                  <a:schemeClr val="accent3"/>
                </a:solidFill>
                <a:latin typeface="Just Another Hand"/>
                <a:ea typeface="Just Another Hand"/>
                <a:cs typeface="Just Another Hand"/>
                <a:sym typeface="Just Another Hand"/>
              </a:rPr>
              <a:t>Photos</a:t>
            </a:r>
            <a:endParaRPr sz="3600">
              <a:solidFill>
                <a:schemeClr val="accent3"/>
              </a:solidFill>
              <a:latin typeface="Just Another Hand"/>
              <a:ea typeface="Just Another Hand"/>
              <a:cs typeface="Just Another Hand"/>
              <a:sym typeface="Just Another Hand"/>
            </a:endParaRPr>
          </a:p>
          <a:p>
            <a:pPr marL="241300" lvl="0" indent="-215900" algn="l" rtl="0">
              <a:lnSpc>
                <a:spcPct val="100000"/>
              </a:lnSpc>
              <a:spcBef>
                <a:spcPts val="0"/>
              </a:spcBef>
              <a:spcAft>
                <a:spcPts val="0"/>
              </a:spcAft>
              <a:buSzPts val="1400"/>
              <a:buFont typeface="Baloo 2"/>
              <a:buChar char="●"/>
            </a:pPr>
            <a:r>
              <a:rPr lang="en" u="sng">
                <a:hlinkClick r:id="rId6"/>
              </a:rPr>
              <a:t>Colleagues studying together during group study</a:t>
            </a:r>
            <a:endParaRPr u="sng"/>
          </a:p>
          <a:p>
            <a:pPr marL="241300" lvl="0" indent="-215900" algn="l" rtl="0">
              <a:lnSpc>
                <a:spcPct val="115000"/>
              </a:lnSpc>
              <a:spcBef>
                <a:spcPts val="0"/>
              </a:spcBef>
              <a:spcAft>
                <a:spcPts val="0"/>
              </a:spcAft>
              <a:buSzPts val="1400"/>
              <a:buFont typeface="Baloo 2"/>
              <a:buChar char="●"/>
            </a:pPr>
            <a:r>
              <a:rPr lang="en" u="sng">
                <a:hlinkClick r:id="rId7"/>
              </a:rPr>
              <a:t>Student posing during a group study session with colleagues I</a:t>
            </a:r>
            <a:endParaRPr u="sng"/>
          </a:p>
          <a:p>
            <a:pPr marL="241300" lvl="0" indent="-215900" algn="l" rtl="0">
              <a:lnSpc>
                <a:spcPct val="115000"/>
              </a:lnSpc>
              <a:spcBef>
                <a:spcPts val="0"/>
              </a:spcBef>
              <a:spcAft>
                <a:spcPts val="0"/>
              </a:spcAft>
              <a:buSzPts val="1400"/>
              <a:buFont typeface="Baloo 2"/>
              <a:buChar char="●"/>
            </a:pPr>
            <a:r>
              <a:rPr lang="en" u="sng">
                <a:hlinkClick r:id="rId8"/>
              </a:rPr>
              <a:t>Student posing during a group study session with colleagues II</a:t>
            </a:r>
            <a:endParaRPr u="sng"/>
          </a:p>
          <a:p>
            <a:pPr marL="241300" lvl="0" indent="-215900" algn="l" rtl="0">
              <a:lnSpc>
                <a:spcPct val="115000"/>
              </a:lnSpc>
              <a:spcBef>
                <a:spcPts val="0"/>
              </a:spcBef>
              <a:spcAft>
                <a:spcPts val="0"/>
              </a:spcAft>
              <a:buSzPts val="1400"/>
              <a:buFont typeface="Baloo 2"/>
              <a:buChar char="●"/>
            </a:pPr>
            <a:r>
              <a:rPr lang="en" u="sng">
                <a:hlinkClick r:id="rId9"/>
              </a:rPr>
              <a:t>Colleagues taking a selfie together during group study</a:t>
            </a:r>
            <a:endParaRPr u="sng"/>
          </a:p>
          <a:p>
            <a:pPr marL="241300" lvl="0" indent="-215900" algn="l" rtl="0">
              <a:lnSpc>
                <a:spcPct val="115000"/>
              </a:lnSpc>
              <a:spcBef>
                <a:spcPts val="0"/>
              </a:spcBef>
              <a:spcAft>
                <a:spcPts val="0"/>
              </a:spcAft>
              <a:buSzPts val="1400"/>
              <a:buFont typeface="Baloo 2"/>
              <a:buChar char="●"/>
            </a:pPr>
            <a:r>
              <a:rPr lang="en" u="sng">
                <a:hlinkClick r:id="rId10"/>
              </a:rPr>
              <a:t>Student posing during a group study session with colleagues</a:t>
            </a:r>
            <a:endParaRPr u="sng"/>
          </a:p>
        </p:txBody>
      </p:sp>
      <p:sp>
        <p:nvSpPr>
          <p:cNvPr id="3469" name="Google Shape;3469;p72"/>
          <p:cNvSpPr txBox="1">
            <a:spLocks noGrp="1"/>
          </p:cNvSpPr>
          <p:nvPr>
            <p:ph type="title"/>
          </p:nvPr>
        </p:nvSpPr>
        <p:spPr>
          <a:xfrm>
            <a:off x="720000" y="445025"/>
            <a:ext cx="7704000" cy="79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85"/>
        <p:cNvGrpSpPr/>
        <p:nvPr/>
      </p:nvGrpSpPr>
      <p:grpSpPr>
        <a:xfrm>
          <a:off x="0" y="0"/>
          <a:ext cx="0" cy="0"/>
          <a:chOff x="0" y="0"/>
          <a:chExt cx="0" cy="0"/>
        </a:xfrm>
      </p:grpSpPr>
      <p:sp>
        <p:nvSpPr>
          <p:cNvPr id="3486" name="Google Shape;3486;p75"/>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Just Another Hand</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https://fonts.google.com/specimen/Just+Another+Hand</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Baloo 2</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https://fonts.google.com/specimen/Baloo+2</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3487" name="Google Shape;3487;p75"/>
          <p:cNvSpPr/>
          <p:nvPr/>
        </p:nvSpPr>
        <p:spPr>
          <a:xfrm>
            <a:off x="2052650" y="2947175"/>
            <a:ext cx="791400" cy="754200"/>
          </a:xfrm>
          <a:prstGeom prst="roundRect">
            <a:avLst>
              <a:gd name="adj" fmla="val 16667"/>
            </a:avLst>
          </a:prstGeom>
          <a:solidFill>
            <a:srgbClr val="3333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5"/>
          <p:cNvSpPr/>
          <p:nvPr/>
        </p:nvSpPr>
        <p:spPr>
          <a:xfrm>
            <a:off x="3114470" y="2947175"/>
            <a:ext cx="791400" cy="754200"/>
          </a:xfrm>
          <a:prstGeom prst="roundRect">
            <a:avLst>
              <a:gd name="adj" fmla="val 16667"/>
            </a:avLst>
          </a:prstGeom>
          <a:solidFill>
            <a:srgbClr val="F4F3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5"/>
          <p:cNvSpPr/>
          <p:nvPr/>
        </p:nvSpPr>
        <p:spPr>
          <a:xfrm>
            <a:off x="4176289" y="2947175"/>
            <a:ext cx="791400" cy="754200"/>
          </a:xfrm>
          <a:prstGeom prst="roundRect">
            <a:avLst>
              <a:gd name="adj" fmla="val 16667"/>
            </a:avLst>
          </a:prstGeom>
          <a:solidFill>
            <a:srgbClr val="E2A30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5"/>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#333333</a:t>
            </a:r>
            <a:endParaRPr sz="1000">
              <a:solidFill>
                <a:srgbClr val="FFFFFF"/>
              </a:solidFill>
            </a:endParaRPr>
          </a:p>
        </p:txBody>
      </p:sp>
      <p:sp>
        <p:nvSpPr>
          <p:cNvPr id="3491" name="Google Shape;3491;p75"/>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#f4f3f2</a:t>
            </a:r>
            <a:endParaRPr sz="1000">
              <a:solidFill>
                <a:schemeClr val="dk1"/>
              </a:solidFill>
            </a:endParaRPr>
          </a:p>
        </p:txBody>
      </p:sp>
      <p:sp>
        <p:nvSpPr>
          <p:cNvPr id="3492" name="Google Shape;3492;p75"/>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#e2a30f</a:t>
            </a:r>
            <a:endParaRPr sz="1000">
              <a:solidFill>
                <a:schemeClr val="dk1"/>
              </a:solidFill>
            </a:endParaRPr>
          </a:p>
        </p:txBody>
      </p:sp>
      <p:sp>
        <p:nvSpPr>
          <p:cNvPr id="3493" name="Google Shape;3493;p75"/>
          <p:cNvSpPr/>
          <p:nvPr/>
        </p:nvSpPr>
        <p:spPr>
          <a:xfrm>
            <a:off x="5238125" y="2947175"/>
            <a:ext cx="791400" cy="754200"/>
          </a:xfrm>
          <a:prstGeom prst="roundRect">
            <a:avLst>
              <a:gd name="adj" fmla="val 16667"/>
            </a:avLst>
          </a:prstGeom>
          <a:solidFill>
            <a:srgbClr val="EFCA8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5"/>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#efc98e</a:t>
            </a:r>
            <a:endParaRPr sz="1000">
              <a:solidFill>
                <a:schemeClr val="dk1"/>
              </a:solidFill>
            </a:endParaRPr>
          </a:p>
        </p:txBody>
      </p:sp>
      <p:sp>
        <p:nvSpPr>
          <p:cNvPr id="3495" name="Google Shape;3495;p75"/>
          <p:cNvSpPr/>
          <p:nvPr/>
        </p:nvSpPr>
        <p:spPr>
          <a:xfrm>
            <a:off x="2052650" y="3878275"/>
            <a:ext cx="791400" cy="754200"/>
          </a:xfrm>
          <a:prstGeom prst="roundRect">
            <a:avLst>
              <a:gd name="adj" fmla="val 16667"/>
            </a:avLst>
          </a:prstGeom>
          <a:solidFill>
            <a:srgbClr val="004F7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5"/>
          <p:cNvSpPr/>
          <p:nvPr/>
        </p:nvSpPr>
        <p:spPr>
          <a:xfrm>
            <a:off x="3114470" y="3878275"/>
            <a:ext cx="791400" cy="754200"/>
          </a:xfrm>
          <a:prstGeom prst="roundRect">
            <a:avLst>
              <a:gd name="adj" fmla="val 16667"/>
            </a:avLst>
          </a:prstGeom>
          <a:solidFill>
            <a:srgbClr val="0671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5"/>
          <p:cNvSpPr/>
          <p:nvPr/>
        </p:nvSpPr>
        <p:spPr>
          <a:xfrm>
            <a:off x="4176289" y="3878275"/>
            <a:ext cx="791400" cy="754200"/>
          </a:xfrm>
          <a:prstGeom prst="roundRect">
            <a:avLst>
              <a:gd name="adj" fmla="val 16667"/>
            </a:avLst>
          </a:prstGeom>
          <a:solidFill>
            <a:srgbClr val="ABC8C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5"/>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#004f7b</a:t>
            </a:r>
            <a:endParaRPr sz="1000">
              <a:solidFill>
                <a:schemeClr val="lt1"/>
              </a:solidFill>
            </a:endParaRPr>
          </a:p>
        </p:txBody>
      </p:sp>
      <p:sp>
        <p:nvSpPr>
          <p:cNvPr id="3499" name="Google Shape;3499;p75"/>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#067172</a:t>
            </a:r>
            <a:endParaRPr sz="1000">
              <a:solidFill>
                <a:schemeClr val="lt1"/>
              </a:solidFill>
            </a:endParaRPr>
          </a:p>
        </p:txBody>
      </p:sp>
      <p:sp>
        <p:nvSpPr>
          <p:cNvPr id="3500" name="Google Shape;3500;p75"/>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#abc8cd</a:t>
            </a:r>
            <a:endParaRPr sz="1000">
              <a:solidFill>
                <a:schemeClr val="dk1"/>
              </a:solidFill>
            </a:endParaRPr>
          </a:p>
        </p:txBody>
      </p:sp>
      <p:sp>
        <p:nvSpPr>
          <p:cNvPr id="3501" name="Google Shape;3501;p75"/>
          <p:cNvSpPr/>
          <p:nvPr/>
        </p:nvSpPr>
        <p:spPr>
          <a:xfrm>
            <a:off x="5238125" y="3878275"/>
            <a:ext cx="791400" cy="754200"/>
          </a:xfrm>
          <a:prstGeom prst="roundRect">
            <a:avLst>
              <a:gd name="adj" fmla="val 16667"/>
            </a:avLst>
          </a:prstGeom>
          <a:solidFill>
            <a:srgbClr val="EB49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5"/>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#eb4900</a:t>
            </a:r>
            <a:endParaRPr sz="1000">
              <a:solidFill>
                <a:schemeClr val="lt1"/>
              </a:solidFill>
            </a:endParaRPr>
          </a:p>
        </p:txBody>
      </p:sp>
      <p:sp>
        <p:nvSpPr>
          <p:cNvPr id="3503" name="Google Shape;3503;p75"/>
          <p:cNvSpPr/>
          <p:nvPr/>
        </p:nvSpPr>
        <p:spPr>
          <a:xfrm>
            <a:off x="6299950" y="2947175"/>
            <a:ext cx="791400" cy="754200"/>
          </a:xfrm>
          <a:prstGeom prst="roundRect">
            <a:avLst>
              <a:gd name="adj" fmla="val 16667"/>
            </a:avLst>
          </a:prstGeom>
          <a:solidFill>
            <a:srgbClr val="FDE4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5"/>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#fde470</a:t>
            </a:r>
            <a:endParaRPr sz="1000">
              <a:solidFill>
                <a:schemeClr val="dk1"/>
              </a:solidFill>
            </a:endParaRPr>
          </a:p>
        </p:txBody>
      </p:sp>
      <p:sp>
        <p:nvSpPr>
          <p:cNvPr id="3505" name="Google Shape;3505;p75"/>
          <p:cNvSpPr/>
          <p:nvPr/>
        </p:nvSpPr>
        <p:spPr>
          <a:xfrm>
            <a:off x="6299950" y="3878275"/>
            <a:ext cx="791400" cy="754200"/>
          </a:xfrm>
          <a:prstGeom prst="roundRect">
            <a:avLst>
              <a:gd name="adj" fmla="val 16667"/>
            </a:avLst>
          </a:prstGeom>
          <a:solidFill>
            <a:srgbClr val="B7B7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5"/>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#b7b7b7</a:t>
            </a:r>
            <a:endParaRPr sz="1000">
              <a:solidFill>
                <a:schemeClr val="dk1"/>
              </a:solidFill>
            </a:endParaRPr>
          </a:p>
        </p:txBody>
      </p:sp>
      <p:sp>
        <p:nvSpPr>
          <p:cNvPr id="3507" name="Google Shape;3507;p7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511"/>
        <p:cNvGrpSpPr/>
        <p:nvPr/>
      </p:nvGrpSpPr>
      <p:grpSpPr>
        <a:xfrm>
          <a:off x="0" y="0"/>
          <a:ext cx="0" cy="0"/>
          <a:chOff x="0" y="0"/>
          <a:chExt cx="0" cy="0"/>
        </a:xfrm>
      </p:grpSpPr>
      <p:sp>
        <p:nvSpPr>
          <p:cNvPr id="3512" name="Google Shape;3512;p76"/>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3513" name="Google Shape;3513;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3514" name="Google Shape;3514;p76"/>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3515" name="Google Shape;3515;p76">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3516" name="Google Shape;3516;p76">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3517" name="Google Shape;3517;p76">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3518" name="Google Shape;3518;p76">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3519" name="Google Shape;3519;p76"/>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3520" name="Google Shape;3520;p76"/>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3521" name="Google Shape;3521;p76"/>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3522" name="Google Shape;3522;p76"/>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3523" name="Google Shape;3523;p76">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527"/>
        <p:cNvGrpSpPr/>
        <p:nvPr/>
      </p:nvGrpSpPr>
      <p:grpSpPr>
        <a:xfrm>
          <a:off x="0" y="0"/>
          <a:ext cx="0" cy="0"/>
          <a:chOff x="0" y="0"/>
          <a:chExt cx="0" cy="0"/>
        </a:xfrm>
      </p:grpSpPr>
      <p:grpSp>
        <p:nvGrpSpPr>
          <p:cNvPr id="3528" name="Google Shape;3528;p77"/>
          <p:cNvGrpSpPr/>
          <p:nvPr/>
        </p:nvGrpSpPr>
        <p:grpSpPr>
          <a:xfrm>
            <a:off x="5048544" y="3019584"/>
            <a:ext cx="442841" cy="514271"/>
            <a:chOff x="4727025" y="1332775"/>
            <a:chExt cx="59900" cy="69625"/>
          </a:xfrm>
        </p:grpSpPr>
        <p:sp>
          <p:nvSpPr>
            <p:cNvPr id="3529" name="Google Shape;3529;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77"/>
          <p:cNvGrpSpPr/>
          <p:nvPr/>
        </p:nvGrpSpPr>
        <p:grpSpPr>
          <a:xfrm>
            <a:off x="5723860" y="2267072"/>
            <a:ext cx="500909" cy="500899"/>
            <a:chOff x="4820425" y="1329900"/>
            <a:chExt cx="70175" cy="70350"/>
          </a:xfrm>
        </p:grpSpPr>
        <p:sp>
          <p:nvSpPr>
            <p:cNvPr id="3532" name="Google Shape;3532;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6" name="Google Shape;3536;p77"/>
          <p:cNvGrpSpPr/>
          <p:nvPr/>
        </p:nvGrpSpPr>
        <p:grpSpPr>
          <a:xfrm>
            <a:off x="6376484" y="2278862"/>
            <a:ext cx="538135" cy="493119"/>
            <a:chOff x="4903200" y="1331525"/>
            <a:chExt cx="73575" cy="67425"/>
          </a:xfrm>
        </p:grpSpPr>
        <p:sp>
          <p:nvSpPr>
            <p:cNvPr id="3537" name="Google Shape;3537;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38" name="Google Shape;3538;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77"/>
          <p:cNvGrpSpPr/>
          <p:nvPr/>
        </p:nvGrpSpPr>
        <p:grpSpPr>
          <a:xfrm>
            <a:off x="5636435" y="3020840"/>
            <a:ext cx="544563" cy="511895"/>
            <a:chOff x="4815575" y="1416800"/>
            <a:chExt cx="73750" cy="71400"/>
          </a:xfrm>
        </p:grpSpPr>
        <p:sp>
          <p:nvSpPr>
            <p:cNvPr id="3540" name="Google Shape;3540;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3" name="Google Shape;3543;p77"/>
          <p:cNvGrpSpPr/>
          <p:nvPr/>
        </p:nvGrpSpPr>
        <p:grpSpPr>
          <a:xfrm>
            <a:off x="6333060" y="3020546"/>
            <a:ext cx="602914" cy="512477"/>
            <a:chOff x="4902475" y="1418875"/>
            <a:chExt cx="74500" cy="63775"/>
          </a:xfrm>
        </p:grpSpPr>
        <p:sp>
          <p:nvSpPr>
            <p:cNvPr id="3544" name="Google Shape;3544;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77"/>
          <p:cNvGrpSpPr/>
          <p:nvPr/>
        </p:nvGrpSpPr>
        <p:grpSpPr>
          <a:xfrm>
            <a:off x="5748932" y="3759785"/>
            <a:ext cx="515391" cy="525699"/>
            <a:chOff x="4818100" y="1507675"/>
            <a:chExt cx="71225" cy="71625"/>
          </a:xfrm>
        </p:grpSpPr>
        <p:sp>
          <p:nvSpPr>
            <p:cNvPr id="3547" name="Google Shape;3547;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77"/>
          <p:cNvGrpSpPr/>
          <p:nvPr/>
        </p:nvGrpSpPr>
        <p:grpSpPr>
          <a:xfrm>
            <a:off x="5087034" y="3781317"/>
            <a:ext cx="522956" cy="489869"/>
            <a:chOff x="4721450" y="1509475"/>
            <a:chExt cx="79350" cy="74325"/>
          </a:xfrm>
        </p:grpSpPr>
        <p:sp>
          <p:nvSpPr>
            <p:cNvPr id="3552" name="Google Shape;3552;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77"/>
          <p:cNvGrpSpPr/>
          <p:nvPr/>
        </p:nvGrpSpPr>
        <p:grpSpPr>
          <a:xfrm>
            <a:off x="6410277" y="3761069"/>
            <a:ext cx="525704" cy="535436"/>
            <a:chOff x="4906800" y="1507500"/>
            <a:chExt cx="70350" cy="71075"/>
          </a:xfrm>
        </p:grpSpPr>
        <p:sp>
          <p:nvSpPr>
            <p:cNvPr id="3557" name="Google Shape;3557;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77"/>
          <p:cNvGrpSpPr/>
          <p:nvPr/>
        </p:nvGrpSpPr>
        <p:grpSpPr>
          <a:xfrm>
            <a:off x="4443099" y="2267050"/>
            <a:ext cx="508054" cy="508095"/>
            <a:chOff x="3736598" y="2170606"/>
            <a:chExt cx="404889" cy="404889"/>
          </a:xfrm>
        </p:grpSpPr>
        <p:sp>
          <p:nvSpPr>
            <p:cNvPr id="3563" name="Google Shape;3563;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77"/>
          <p:cNvGrpSpPr/>
          <p:nvPr/>
        </p:nvGrpSpPr>
        <p:grpSpPr>
          <a:xfrm>
            <a:off x="3731139" y="2267145"/>
            <a:ext cx="575790" cy="507904"/>
            <a:chOff x="3161917" y="2170682"/>
            <a:chExt cx="458870" cy="404737"/>
          </a:xfrm>
        </p:grpSpPr>
        <p:sp>
          <p:nvSpPr>
            <p:cNvPr id="3568" name="Google Shape;3568;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69" name="Google Shape;3569;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77"/>
          <p:cNvGrpSpPr/>
          <p:nvPr/>
        </p:nvGrpSpPr>
        <p:grpSpPr>
          <a:xfrm>
            <a:off x="3758669" y="3027517"/>
            <a:ext cx="520730" cy="498567"/>
            <a:chOff x="3179914" y="2889488"/>
            <a:chExt cx="422876" cy="404911"/>
          </a:xfrm>
        </p:grpSpPr>
        <p:sp>
          <p:nvSpPr>
            <p:cNvPr id="3572" name="Google Shape;3572;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8" name="Google Shape;3578;p77"/>
          <p:cNvGrpSpPr/>
          <p:nvPr/>
        </p:nvGrpSpPr>
        <p:grpSpPr>
          <a:xfrm>
            <a:off x="4387349" y="3027477"/>
            <a:ext cx="516145" cy="498648"/>
            <a:chOff x="3729467" y="2889422"/>
            <a:chExt cx="419153" cy="404977"/>
          </a:xfrm>
        </p:grpSpPr>
        <p:sp>
          <p:nvSpPr>
            <p:cNvPr id="3579" name="Google Shape;3579;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6" name="Google Shape;3586;p77"/>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7"/>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7"/>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7"/>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0" name="Google Shape;3590;p77"/>
          <p:cNvGrpSpPr/>
          <p:nvPr/>
        </p:nvGrpSpPr>
        <p:grpSpPr>
          <a:xfrm>
            <a:off x="7107677" y="2474362"/>
            <a:ext cx="166473" cy="141497"/>
            <a:chOff x="4660325" y="1866850"/>
            <a:chExt cx="68350" cy="58100"/>
          </a:xfrm>
        </p:grpSpPr>
        <p:sp>
          <p:nvSpPr>
            <p:cNvPr id="3591" name="Google Shape;3591;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77"/>
          <p:cNvGrpSpPr/>
          <p:nvPr/>
        </p:nvGrpSpPr>
        <p:grpSpPr>
          <a:xfrm>
            <a:off x="7417022" y="2500086"/>
            <a:ext cx="162515" cy="90049"/>
            <a:chOff x="4791775" y="1877500"/>
            <a:chExt cx="66725" cy="36975"/>
          </a:xfrm>
        </p:grpSpPr>
        <p:sp>
          <p:nvSpPr>
            <p:cNvPr id="3594" name="Google Shape;3594;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6" name="Google Shape;3596;p77"/>
          <p:cNvGrpSpPr/>
          <p:nvPr/>
        </p:nvGrpSpPr>
        <p:grpSpPr>
          <a:xfrm>
            <a:off x="7738734" y="2500086"/>
            <a:ext cx="144979" cy="90049"/>
            <a:chOff x="4923925" y="1877500"/>
            <a:chExt cx="59525" cy="36975"/>
          </a:xfrm>
        </p:grpSpPr>
        <p:sp>
          <p:nvSpPr>
            <p:cNvPr id="3597" name="Google Shape;3597;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77"/>
          <p:cNvGrpSpPr/>
          <p:nvPr/>
        </p:nvGrpSpPr>
        <p:grpSpPr>
          <a:xfrm>
            <a:off x="8033226" y="2482277"/>
            <a:ext cx="141447" cy="125667"/>
            <a:chOff x="5058450" y="1870100"/>
            <a:chExt cx="58075" cy="51600"/>
          </a:xfrm>
        </p:grpSpPr>
        <p:sp>
          <p:nvSpPr>
            <p:cNvPr id="3600" name="Google Shape;3600;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77"/>
          <p:cNvGrpSpPr/>
          <p:nvPr/>
        </p:nvGrpSpPr>
        <p:grpSpPr>
          <a:xfrm>
            <a:off x="7447741" y="2904685"/>
            <a:ext cx="101077" cy="107645"/>
            <a:chOff x="4811425" y="2065025"/>
            <a:chExt cx="41500" cy="44200"/>
          </a:xfrm>
        </p:grpSpPr>
        <p:sp>
          <p:nvSpPr>
            <p:cNvPr id="3603" name="Google Shape;3603;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77"/>
          <p:cNvGrpSpPr/>
          <p:nvPr/>
        </p:nvGrpSpPr>
        <p:grpSpPr>
          <a:xfrm>
            <a:off x="7740178" y="2904898"/>
            <a:ext cx="120867" cy="107218"/>
            <a:chOff x="4929875" y="2065025"/>
            <a:chExt cx="49625" cy="44025"/>
          </a:xfrm>
        </p:grpSpPr>
        <p:sp>
          <p:nvSpPr>
            <p:cNvPr id="3606" name="Google Shape;3606;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77"/>
          <p:cNvGrpSpPr/>
          <p:nvPr/>
        </p:nvGrpSpPr>
        <p:grpSpPr>
          <a:xfrm>
            <a:off x="8068847" y="2907912"/>
            <a:ext cx="70206" cy="101191"/>
            <a:chOff x="5083925" y="2066350"/>
            <a:chExt cx="28825" cy="41550"/>
          </a:xfrm>
        </p:grpSpPr>
        <p:sp>
          <p:nvSpPr>
            <p:cNvPr id="3609" name="Google Shape;3609;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7"/>
          <p:cNvGrpSpPr/>
          <p:nvPr/>
        </p:nvGrpSpPr>
        <p:grpSpPr>
          <a:xfrm>
            <a:off x="7100401" y="2923559"/>
            <a:ext cx="181026" cy="69896"/>
            <a:chOff x="4659775" y="2072775"/>
            <a:chExt cx="74325" cy="28700"/>
          </a:xfrm>
        </p:grpSpPr>
        <p:sp>
          <p:nvSpPr>
            <p:cNvPr id="3612" name="Google Shape;3612;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77"/>
          <p:cNvGrpSpPr/>
          <p:nvPr/>
        </p:nvGrpSpPr>
        <p:grpSpPr>
          <a:xfrm>
            <a:off x="8020257" y="2714124"/>
            <a:ext cx="167387" cy="89197"/>
            <a:chOff x="4662475" y="1976500"/>
            <a:chExt cx="68725" cy="36625"/>
          </a:xfrm>
        </p:grpSpPr>
        <p:sp>
          <p:nvSpPr>
            <p:cNvPr id="3616" name="Google Shape;3616;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77"/>
          <p:cNvGrpSpPr/>
          <p:nvPr/>
        </p:nvGrpSpPr>
        <p:grpSpPr>
          <a:xfrm>
            <a:off x="7717162" y="2717564"/>
            <a:ext cx="166899" cy="82317"/>
            <a:chOff x="4920150" y="1977875"/>
            <a:chExt cx="68525" cy="33800"/>
          </a:xfrm>
        </p:grpSpPr>
        <p:sp>
          <p:nvSpPr>
            <p:cNvPr id="3620" name="Google Shape;3620;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77"/>
          <p:cNvGrpSpPr/>
          <p:nvPr/>
        </p:nvGrpSpPr>
        <p:grpSpPr>
          <a:xfrm>
            <a:off x="7128319" y="3121482"/>
            <a:ext cx="125190" cy="127858"/>
            <a:chOff x="4676550" y="2160575"/>
            <a:chExt cx="51400" cy="52500"/>
          </a:xfrm>
        </p:grpSpPr>
        <p:sp>
          <p:nvSpPr>
            <p:cNvPr id="3624" name="Google Shape;3624;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7" name="Google Shape;3627;p77"/>
          <p:cNvGrpSpPr/>
          <p:nvPr/>
        </p:nvGrpSpPr>
        <p:grpSpPr>
          <a:xfrm>
            <a:off x="7425577" y="3128514"/>
            <a:ext cx="145405" cy="113794"/>
            <a:chOff x="4768325" y="2163475"/>
            <a:chExt cx="59700" cy="46725"/>
          </a:xfrm>
        </p:grpSpPr>
        <p:sp>
          <p:nvSpPr>
            <p:cNvPr id="3628" name="Google Shape;3628;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0" name="Google Shape;3630;p77"/>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7"/>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7"/>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7"/>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7"/>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7"/>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6" name="Google Shape;3636;p77"/>
          <p:cNvGrpSpPr/>
          <p:nvPr/>
        </p:nvGrpSpPr>
        <p:grpSpPr>
          <a:xfrm>
            <a:off x="7441895" y="3383608"/>
            <a:ext cx="112768" cy="106853"/>
            <a:chOff x="4768575" y="2253950"/>
            <a:chExt cx="46300" cy="43875"/>
          </a:xfrm>
        </p:grpSpPr>
        <p:sp>
          <p:nvSpPr>
            <p:cNvPr id="3637" name="Google Shape;3637;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7"/>
          <p:cNvGrpSpPr/>
          <p:nvPr/>
        </p:nvGrpSpPr>
        <p:grpSpPr>
          <a:xfrm>
            <a:off x="7741518" y="3872634"/>
            <a:ext cx="118187" cy="146246"/>
            <a:chOff x="4960900" y="2433225"/>
            <a:chExt cx="48525" cy="60050"/>
          </a:xfrm>
        </p:grpSpPr>
        <p:sp>
          <p:nvSpPr>
            <p:cNvPr id="3640" name="Google Shape;3640;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77"/>
          <p:cNvGrpSpPr/>
          <p:nvPr/>
        </p:nvGrpSpPr>
        <p:grpSpPr>
          <a:xfrm>
            <a:off x="7430083" y="4136695"/>
            <a:ext cx="136394" cy="143810"/>
            <a:chOff x="4854075" y="2527625"/>
            <a:chExt cx="56000" cy="59050"/>
          </a:xfrm>
        </p:grpSpPr>
        <p:sp>
          <p:nvSpPr>
            <p:cNvPr id="3643" name="Google Shape;3643;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5" name="Google Shape;3645;p77"/>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7"/>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7"/>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8" name="Google Shape;3648;p77"/>
          <p:cNvGrpSpPr/>
          <p:nvPr/>
        </p:nvGrpSpPr>
        <p:grpSpPr>
          <a:xfrm>
            <a:off x="8054294" y="3600439"/>
            <a:ext cx="99312" cy="160797"/>
            <a:chOff x="5059700" y="2334775"/>
            <a:chExt cx="40775" cy="66025"/>
          </a:xfrm>
        </p:grpSpPr>
        <p:sp>
          <p:nvSpPr>
            <p:cNvPr id="3649" name="Google Shape;3649;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77"/>
          <p:cNvGrpSpPr/>
          <p:nvPr/>
        </p:nvGrpSpPr>
        <p:grpSpPr>
          <a:xfrm>
            <a:off x="8011458" y="3865571"/>
            <a:ext cx="184984" cy="160371"/>
            <a:chOff x="5037700" y="2430325"/>
            <a:chExt cx="75950" cy="65850"/>
          </a:xfrm>
        </p:grpSpPr>
        <p:sp>
          <p:nvSpPr>
            <p:cNvPr id="3659" name="Google Shape;3659;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77"/>
          <p:cNvGrpSpPr/>
          <p:nvPr/>
        </p:nvGrpSpPr>
        <p:grpSpPr>
          <a:xfrm>
            <a:off x="7430964" y="3632023"/>
            <a:ext cx="173014" cy="97629"/>
            <a:chOff x="4756975" y="2341800"/>
            <a:chExt cx="91975" cy="51925"/>
          </a:xfrm>
        </p:grpSpPr>
        <p:sp>
          <p:nvSpPr>
            <p:cNvPr id="3662" name="Google Shape;3662;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77"/>
          <p:cNvGrpSpPr/>
          <p:nvPr/>
        </p:nvGrpSpPr>
        <p:grpSpPr>
          <a:xfrm>
            <a:off x="7697901" y="4120720"/>
            <a:ext cx="212497" cy="175761"/>
            <a:chOff x="4943575" y="2516350"/>
            <a:chExt cx="98675" cy="81700"/>
          </a:xfrm>
        </p:grpSpPr>
        <p:sp>
          <p:nvSpPr>
            <p:cNvPr id="3683" name="Google Shape;3683;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 name="Google Shape;3761;p77"/>
          <p:cNvGrpSpPr/>
          <p:nvPr/>
        </p:nvGrpSpPr>
        <p:grpSpPr>
          <a:xfrm>
            <a:off x="1955962" y="3346963"/>
            <a:ext cx="965351" cy="134611"/>
            <a:chOff x="4411970" y="2962952"/>
            <a:chExt cx="706544" cy="104212"/>
          </a:xfrm>
        </p:grpSpPr>
        <p:sp>
          <p:nvSpPr>
            <p:cNvPr id="3762" name="Google Shape;3762;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6" name="Google Shape;3766;p77"/>
          <p:cNvGrpSpPr/>
          <p:nvPr/>
        </p:nvGrpSpPr>
        <p:grpSpPr>
          <a:xfrm>
            <a:off x="1955962" y="2935877"/>
            <a:ext cx="960158" cy="289172"/>
            <a:chOff x="4411970" y="2726085"/>
            <a:chExt cx="643107" cy="193659"/>
          </a:xfrm>
        </p:grpSpPr>
        <p:sp>
          <p:nvSpPr>
            <p:cNvPr id="3767" name="Google Shape;3767;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77"/>
          <p:cNvGrpSpPr/>
          <p:nvPr/>
        </p:nvGrpSpPr>
        <p:grpSpPr>
          <a:xfrm>
            <a:off x="958854" y="3201987"/>
            <a:ext cx="833173" cy="259209"/>
            <a:chOff x="4411970" y="4340222"/>
            <a:chExt cx="779467" cy="242683"/>
          </a:xfrm>
        </p:grpSpPr>
        <p:sp>
          <p:nvSpPr>
            <p:cNvPr id="3771" name="Google Shape;3771;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77"/>
          <p:cNvGrpSpPr/>
          <p:nvPr/>
        </p:nvGrpSpPr>
        <p:grpSpPr>
          <a:xfrm>
            <a:off x="1955962" y="2597733"/>
            <a:ext cx="965160" cy="216230"/>
            <a:chOff x="4411970" y="2468674"/>
            <a:chExt cx="747317" cy="167425"/>
          </a:xfrm>
        </p:grpSpPr>
        <p:sp>
          <p:nvSpPr>
            <p:cNvPr id="3775" name="Google Shape;3775;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7" name="Google Shape;3777;p77"/>
          <p:cNvGrpSpPr/>
          <p:nvPr/>
        </p:nvGrpSpPr>
        <p:grpSpPr>
          <a:xfrm>
            <a:off x="954709" y="2502450"/>
            <a:ext cx="810451" cy="319148"/>
            <a:chOff x="4411970" y="3686602"/>
            <a:chExt cx="797845" cy="314215"/>
          </a:xfrm>
        </p:grpSpPr>
        <p:sp>
          <p:nvSpPr>
            <p:cNvPr id="3778" name="Google Shape;3778;p7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3" name="Google Shape;3783;p77"/>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4" name="Google Shape;3784;p77"/>
          <p:cNvGrpSpPr/>
          <p:nvPr/>
        </p:nvGrpSpPr>
        <p:grpSpPr>
          <a:xfrm>
            <a:off x="954806" y="2256974"/>
            <a:ext cx="1970333" cy="208784"/>
            <a:chOff x="6336019" y="3733725"/>
            <a:chExt cx="2566206" cy="351310"/>
          </a:xfrm>
        </p:grpSpPr>
        <p:sp>
          <p:nvSpPr>
            <p:cNvPr id="3785" name="Google Shape;3785;p7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77"/>
          <p:cNvGrpSpPr/>
          <p:nvPr/>
        </p:nvGrpSpPr>
        <p:grpSpPr>
          <a:xfrm>
            <a:off x="1955962" y="3864529"/>
            <a:ext cx="946551" cy="153200"/>
            <a:chOff x="4404545" y="3301592"/>
            <a:chExt cx="782403" cy="129272"/>
          </a:xfrm>
        </p:grpSpPr>
        <p:sp>
          <p:nvSpPr>
            <p:cNvPr id="3790" name="Google Shape;3790;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77"/>
          <p:cNvGrpSpPr/>
          <p:nvPr/>
        </p:nvGrpSpPr>
        <p:grpSpPr>
          <a:xfrm>
            <a:off x="1955962" y="3603488"/>
            <a:ext cx="962257" cy="139127"/>
            <a:chOff x="4411970" y="3131459"/>
            <a:chExt cx="710520" cy="117397"/>
          </a:xfrm>
        </p:grpSpPr>
        <p:sp>
          <p:nvSpPr>
            <p:cNvPr id="3793" name="Google Shape;3793;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5" name="Google Shape;3795;p77"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6" name="Google Shape;3796;p77"/>
          <p:cNvGrpSpPr/>
          <p:nvPr/>
        </p:nvGrpSpPr>
        <p:grpSpPr>
          <a:xfrm>
            <a:off x="956107" y="3538282"/>
            <a:ext cx="823838" cy="458988"/>
            <a:chOff x="4411970" y="1801825"/>
            <a:chExt cx="734586" cy="409262"/>
          </a:xfrm>
        </p:grpSpPr>
        <p:sp>
          <p:nvSpPr>
            <p:cNvPr id="3797" name="Google Shape;3797;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9" name="Google Shape;3799;p77"/>
          <p:cNvGrpSpPr/>
          <p:nvPr/>
        </p:nvGrpSpPr>
        <p:grpSpPr>
          <a:xfrm>
            <a:off x="956107" y="4086708"/>
            <a:ext cx="856348" cy="212039"/>
            <a:chOff x="4411970" y="2233974"/>
            <a:chExt cx="763574" cy="189068"/>
          </a:xfrm>
        </p:grpSpPr>
        <p:sp>
          <p:nvSpPr>
            <p:cNvPr id="3800" name="Google Shape;3800;p7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77"/>
          <p:cNvGrpSpPr/>
          <p:nvPr/>
        </p:nvGrpSpPr>
        <p:grpSpPr>
          <a:xfrm>
            <a:off x="3066303" y="2262044"/>
            <a:ext cx="511602" cy="511602"/>
            <a:chOff x="5681300" y="2527788"/>
            <a:chExt cx="805800" cy="805800"/>
          </a:xfrm>
        </p:grpSpPr>
        <p:sp>
          <p:nvSpPr>
            <p:cNvPr id="3803" name="Google Shape;3803;p7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77"/>
          <p:cNvGrpSpPr/>
          <p:nvPr/>
        </p:nvGrpSpPr>
        <p:grpSpPr>
          <a:xfrm>
            <a:off x="3063497" y="3028627"/>
            <a:ext cx="513021" cy="512935"/>
            <a:chOff x="4049800" y="640400"/>
            <a:chExt cx="858900" cy="858900"/>
          </a:xfrm>
        </p:grpSpPr>
        <p:sp>
          <p:nvSpPr>
            <p:cNvPr id="3806" name="Google Shape;3806;p7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77"/>
          <p:cNvGrpSpPr/>
          <p:nvPr/>
        </p:nvGrpSpPr>
        <p:grpSpPr>
          <a:xfrm>
            <a:off x="2980696" y="3680519"/>
            <a:ext cx="686489" cy="686585"/>
            <a:chOff x="5080188" y="927900"/>
            <a:chExt cx="961200" cy="961200"/>
          </a:xfrm>
        </p:grpSpPr>
        <p:sp>
          <p:nvSpPr>
            <p:cNvPr id="3809" name="Google Shape;3809;p7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7" name="Google Shape;3817;p77"/>
          <p:cNvGrpSpPr/>
          <p:nvPr/>
        </p:nvGrpSpPr>
        <p:grpSpPr>
          <a:xfrm>
            <a:off x="3763848" y="3773248"/>
            <a:ext cx="510373" cy="510937"/>
            <a:chOff x="7508249" y="1522825"/>
            <a:chExt cx="1326332" cy="1322987"/>
          </a:xfrm>
        </p:grpSpPr>
        <p:sp>
          <p:nvSpPr>
            <p:cNvPr id="3818" name="Google Shape;3818;p7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8" name="Google Shape;3828;p77"/>
          <p:cNvGrpSpPr/>
          <p:nvPr/>
        </p:nvGrpSpPr>
        <p:grpSpPr>
          <a:xfrm>
            <a:off x="4455441" y="3774653"/>
            <a:ext cx="492652" cy="503348"/>
            <a:chOff x="6039282" y="1042577"/>
            <a:chExt cx="734315" cy="731929"/>
          </a:xfrm>
        </p:grpSpPr>
        <p:sp>
          <p:nvSpPr>
            <p:cNvPr id="3829" name="Google Shape;3829;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77"/>
          <p:cNvGrpSpPr/>
          <p:nvPr/>
        </p:nvGrpSpPr>
        <p:grpSpPr>
          <a:xfrm>
            <a:off x="5095855" y="2270694"/>
            <a:ext cx="483304" cy="504902"/>
            <a:chOff x="1825800" y="1651625"/>
            <a:chExt cx="568125" cy="591775"/>
          </a:xfrm>
        </p:grpSpPr>
        <p:sp>
          <p:nvSpPr>
            <p:cNvPr id="3851" name="Google Shape;3851;p7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7" name="Google Shape;3857;p77"/>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7"/>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7"/>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7"/>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7"/>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3862" name="Google Shape;3862;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6067"/>
        <p:cNvGrpSpPr/>
        <p:nvPr/>
      </p:nvGrpSpPr>
      <p:grpSpPr>
        <a:xfrm>
          <a:off x="0" y="0"/>
          <a:ext cx="0" cy="0"/>
          <a:chOff x="0" y="0"/>
          <a:chExt cx="0" cy="0"/>
        </a:xfrm>
      </p:grpSpPr>
      <p:grpSp>
        <p:nvGrpSpPr>
          <p:cNvPr id="6068" name="Google Shape;6068;p79"/>
          <p:cNvGrpSpPr/>
          <p:nvPr/>
        </p:nvGrpSpPr>
        <p:grpSpPr>
          <a:xfrm>
            <a:off x="725414" y="969763"/>
            <a:ext cx="2507799" cy="206239"/>
            <a:chOff x="106648" y="895722"/>
            <a:chExt cx="4481413" cy="374300"/>
          </a:xfrm>
        </p:grpSpPr>
        <p:grpSp>
          <p:nvGrpSpPr>
            <p:cNvPr id="6069" name="Google Shape;6069;p79"/>
            <p:cNvGrpSpPr/>
            <p:nvPr/>
          </p:nvGrpSpPr>
          <p:grpSpPr>
            <a:xfrm>
              <a:off x="2233276" y="895722"/>
              <a:ext cx="1082667" cy="223591"/>
              <a:chOff x="4808316" y="2800065"/>
              <a:chExt cx="1999386" cy="412910"/>
            </a:xfrm>
          </p:grpSpPr>
          <p:sp>
            <p:nvSpPr>
              <p:cNvPr id="6070" name="Google Shape;6070;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79"/>
              <p:cNvGrpSpPr/>
              <p:nvPr/>
            </p:nvGrpSpPr>
            <p:grpSpPr>
              <a:xfrm>
                <a:off x="4808316" y="2800065"/>
                <a:ext cx="92400" cy="411825"/>
                <a:chOff x="845575" y="2563700"/>
                <a:chExt cx="92400" cy="411825"/>
              </a:xfrm>
            </p:grpSpPr>
            <p:cxnSp>
              <p:nvCxnSpPr>
                <p:cNvPr id="6072" name="Google Shape;6072;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73" name="Google Shape;6073;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4" name="Google Shape;6074;p79"/>
            <p:cNvGrpSpPr/>
            <p:nvPr/>
          </p:nvGrpSpPr>
          <p:grpSpPr>
            <a:xfrm>
              <a:off x="106648" y="895722"/>
              <a:ext cx="1088401" cy="223591"/>
              <a:chOff x="881025" y="2800065"/>
              <a:chExt cx="2009975" cy="412910"/>
            </a:xfrm>
          </p:grpSpPr>
          <p:sp>
            <p:nvSpPr>
              <p:cNvPr id="6075" name="Google Shape;6075;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79"/>
              <p:cNvGrpSpPr/>
              <p:nvPr/>
            </p:nvGrpSpPr>
            <p:grpSpPr>
              <a:xfrm>
                <a:off x="881025" y="2800065"/>
                <a:ext cx="92400" cy="411825"/>
                <a:chOff x="845575" y="2563700"/>
                <a:chExt cx="92400" cy="411825"/>
              </a:xfrm>
            </p:grpSpPr>
            <p:cxnSp>
              <p:nvCxnSpPr>
                <p:cNvPr id="6077" name="Google Shape;6077;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78" name="Google Shape;6078;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9" name="Google Shape;6079;p79"/>
            <p:cNvGrpSpPr/>
            <p:nvPr/>
          </p:nvGrpSpPr>
          <p:grpSpPr>
            <a:xfrm>
              <a:off x="1172346" y="1047018"/>
              <a:ext cx="1083151" cy="223003"/>
              <a:chOff x="2849073" y="3079467"/>
              <a:chExt cx="2000279" cy="411825"/>
            </a:xfrm>
          </p:grpSpPr>
          <p:sp>
            <p:nvSpPr>
              <p:cNvPr id="6080" name="Google Shape;6080;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1" name="Google Shape;6081;p79"/>
              <p:cNvGrpSpPr/>
              <p:nvPr/>
            </p:nvGrpSpPr>
            <p:grpSpPr>
              <a:xfrm rot="10800000">
                <a:off x="2849073" y="3079467"/>
                <a:ext cx="92400" cy="411825"/>
                <a:chOff x="2070100" y="2563700"/>
                <a:chExt cx="92400" cy="411825"/>
              </a:xfrm>
            </p:grpSpPr>
            <p:cxnSp>
              <p:nvCxnSpPr>
                <p:cNvPr id="6082" name="Google Shape;6082;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83" name="Google Shape;6083;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4" name="Google Shape;6084;p79"/>
            <p:cNvGrpSpPr/>
            <p:nvPr/>
          </p:nvGrpSpPr>
          <p:grpSpPr>
            <a:xfrm>
              <a:off x="3290132" y="1047018"/>
              <a:ext cx="1297929" cy="223003"/>
              <a:chOff x="6760035" y="3079467"/>
              <a:chExt cx="2396914" cy="411825"/>
            </a:xfrm>
          </p:grpSpPr>
          <p:sp>
            <p:nvSpPr>
              <p:cNvPr id="6085" name="Google Shape;6085;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6" name="Google Shape;6086;p79"/>
              <p:cNvGrpSpPr/>
              <p:nvPr/>
            </p:nvGrpSpPr>
            <p:grpSpPr>
              <a:xfrm rot="10800000">
                <a:off x="6760035" y="3079467"/>
                <a:ext cx="92400" cy="411825"/>
                <a:chOff x="2070100" y="2563700"/>
                <a:chExt cx="92400" cy="411825"/>
              </a:xfrm>
            </p:grpSpPr>
            <p:cxnSp>
              <p:nvCxnSpPr>
                <p:cNvPr id="6087" name="Google Shape;6087;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88" name="Google Shape;6088;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89" name="Google Shape;6089;p79"/>
          <p:cNvGrpSpPr/>
          <p:nvPr/>
        </p:nvGrpSpPr>
        <p:grpSpPr>
          <a:xfrm>
            <a:off x="2143176" y="3369134"/>
            <a:ext cx="1086701" cy="799429"/>
            <a:chOff x="2183288" y="3555572"/>
            <a:chExt cx="1136241" cy="835873"/>
          </a:xfrm>
        </p:grpSpPr>
        <p:sp>
          <p:nvSpPr>
            <p:cNvPr id="6090" name="Google Shape;6090;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1" name="Google Shape;6091;p79"/>
            <p:cNvGrpSpPr/>
            <p:nvPr/>
          </p:nvGrpSpPr>
          <p:grpSpPr>
            <a:xfrm>
              <a:off x="2205895" y="3637269"/>
              <a:ext cx="1089848" cy="724993"/>
              <a:chOff x="2205895" y="3637269"/>
              <a:chExt cx="1089848" cy="724993"/>
            </a:xfrm>
          </p:grpSpPr>
          <p:sp>
            <p:nvSpPr>
              <p:cNvPr id="6092" name="Google Shape;6092;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8" name="Google Shape;6098;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9" name="Google Shape;6099;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00" name="Google Shape;6100;p79"/>
            <p:cNvGrpSpPr/>
            <p:nvPr/>
          </p:nvGrpSpPr>
          <p:grpSpPr>
            <a:xfrm>
              <a:off x="3173850" y="3779426"/>
              <a:ext cx="145679" cy="70048"/>
              <a:chOff x="3173850" y="3779426"/>
              <a:chExt cx="145679" cy="70048"/>
            </a:xfrm>
          </p:grpSpPr>
          <p:cxnSp>
            <p:nvCxnSpPr>
              <p:cNvPr id="6101" name="Google Shape;6101;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102" name="Google Shape;6102;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79"/>
            <p:cNvGrpSpPr/>
            <p:nvPr/>
          </p:nvGrpSpPr>
          <p:grpSpPr>
            <a:xfrm>
              <a:off x="2183288" y="4139483"/>
              <a:ext cx="145133" cy="70048"/>
              <a:chOff x="2183288" y="4139483"/>
              <a:chExt cx="145133" cy="70048"/>
            </a:xfrm>
          </p:grpSpPr>
          <p:cxnSp>
            <p:nvCxnSpPr>
              <p:cNvPr id="6104" name="Google Shape;6104;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105" name="Google Shape;6105;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6" name="Google Shape;6106;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7" name="Google Shape;6107;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08" name="Google Shape;6108;p79"/>
            <p:cNvGrpSpPr/>
            <p:nvPr/>
          </p:nvGrpSpPr>
          <p:grpSpPr>
            <a:xfrm>
              <a:off x="2943836" y="4268886"/>
              <a:ext cx="60717" cy="122559"/>
              <a:chOff x="2943836" y="4268886"/>
              <a:chExt cx="60717" cy="122559"/>
            </a:xfrm>
          </p:grpSpPr>
          <p:sp>
            <p:nvSpPr>
              <p:cNvPr id="6109" name="Google Shape;6109;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0" name="Google Shape;6110;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111" name="Google Shape;6111;p79"/>
          <p:cNvGrpSpPr/>
          <p:nvPr/>
        </p:nvGrpSpPr>
        <p:grpSpPr>
          <a:xfrm>
            <a:off x="3406121" y="1290134"/>
            <a:ext cx="1675870" cy="758251"/>
            <a:chOff x="3530532" y="1496185"/>
            <a:chExt cx="1562000" cy="706730"/>
          </a:xfrm>
        </p:grpSpPr>
        <p:cxnSp>
          <p:nvCxnSpPr>
            <p:cNvPr id="6112" name="Google Shape;6112;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113" name="Google Shape;6113;p79"/>
            <p:cNvGrpSpPr/>
            <p:nvPr/>
          </p:nvGrpSpPr>
          <p:grpSpPr>
            <a:xfrm>
              <a:off x="3530532" y="1496185"/>
              <a:ext cx="323430" cy="463587"/>
              <a:chOff x="3530532" y="1496185"/>
              <a:chExt cx="323430" cy="463587"/>
            </a:xfrm>
          </p:grpSpPr>
          <p:grpSp>
            <p:nvGrpSpPr>
              <p:cNvPr id="6114" name="Google Shape;6114;p79"/>
              <p:cNvGrpSpPr/>
              <p:nvPr/>
            </p:nvGrpSpPr>
            <p:grpSpPr>
              <a:xfrm>
                <a:off x="3567462" y="1496185"/>
                <a:ext cx="286500" cy="361376"/>
                <a:chOff x="3567462" y="1496185"/>
                <a:chExt cx="286500" cy="361376"/>
              </a:xfrm>
            </p:grpSpPr>
            <p:cxnSp>
              <p:nvCxnSpPr>
                <p:cNvPr id="6115" name="Google Shape;6115;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16" name="Google Shape;6116;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7" name="Google Shape;6117;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79"/>
            <p:cNvGrpSpPr/>
            <p:nvPr/>
          </p:nvGrpSpPr>
          <p:grpSpPr>
            <a:xfrm>
              <a:off x="3891569" y="1779209"/>
              <a:ext cx="323945" cy="423706"/>
              <a:chOff x="3891569" y="1779209"/>
              <a:chExt cx="323945" cy="423706"/>
            </a:xfrm>
          </p:grpSpPr>
          <p:grpSp>
            <p:nvGrpSpPr>
              <p:cNvPr id="6119" name="Google Shape;6119;p79"/>
              <p:cNvGrpSpPr/>
              <p:nvPr/>
            </p:nvGrpSpPr>
            <p:grpSpPr>
              <a:xfrm>
                <a:off x="3929014" y="1881638"/>
                <a:ext cx="286500" cy="321278"/>
                <a:chOff x="3929014" y="1881638"/>
                <a:chExt cx="286500" cy="321278"/>
              </a:xfrm>
            </p:grpSpPr>
            <p:cxnSp>
              <p:nvCxnSpPr>
                <p:cNvPr id="6120" name="Google Shape;6120;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121" name="Google Shape;6121;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2" name="Google Shape;6122;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79"/>
            <p:cNvGrpSpPr/>
            <p:nvPr/>
          </p:nvGrpSpPr>
          <p:grpSpPr>
            <a:xfrm>
              <a:off x="4252606" y="1496185"/>
              <a:ext cx="324721" cy="463587"/>
              <a:chOff x="4252606" y="1496185"/>
              <a:chExt cx="324721" cy="463587"/>
            </a:xfrm>
          </p:grpSpPr>
          <p:grpSp>
            <p:nvGrpSpPr>
              <p:cNvPr id="6124" name="Google Shape;6124;p79"/>
              <p:cNvGrpSpPr/>
              <p:nvPr/>
            </p:nvGrpSpPr>
            <p:grpSpPr>
              <a:xfrm>
                <a:off x="4290828" y="1496185"/>
                <a:ext cx="286500" cy="361376"/>
                <a:chOff x="4290828" y="1496185"/>
                <a:chExt cx="286500" cy="361376"/>
              </a:xfrm>
            </p:grpSpPr>
            <p:cxnSp>
              <p:nvCxnSpPr>
                <p:cNvPr id="6125" name="Google Shape;6125;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26" name="Google Shape;6126;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7" name="Google Shape;6127;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79"/>
            <p:cNvGrpSpPr/>
            <p:nvPr/>
          </p:nvGrpSpPr>
          <p:grpSpPr>
            <a:xfrm>
              <a:off x="4613643" y="1763716"/>
              <a:ext cx="325308" cy="439200"/>
              <a:chOff x="4613643" y="1763716"/>
              <a:chExt cx="325308" cy="439200"/>
            </a:xfrm>
          </p:grpSpPr>
          <p:grpSp>
            <p:nvGrpSpPr>
              <p:cNvPr id="6129" name="Google Shape;6129;p79"/>
              <p:cNvGrpSpPr/>
              <p:nvPr/>
            </p:nvGrpSpPr>
            <p:grpSpPr>
              <a:xfrm>
                <a:off x="4652451" y="1879538"/>
                <a:ext cx="286500" cy="323378"/>
                <a:chOff x="4652451" y="1879538"/>
                <a:chExt cx="286500" cy="323378"/>
              </a:xfrm>
            </p:grpSpPr>
            <p:cxnSp>
              <p:nvCxnSpPr>
                <p:cNvPr id="6130" name="Google Shape;6130;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131" name="Google Shape;6131;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2" name="Google Shape;6132;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3" name="Google Shape;6133;p79"/>
          <p:cNvGrpSpPr/>
          <p:nvPr/>
        </p:nvGrpSpPr>
        <p:grpSpPr>
          <a:xfrm>
            <a:off x="3417981" y="2143759"/>
            <a:ext cx="1652173" cy="391517"/>
            <a:chOff x="3512551" y="2358270"/>
            <a:chExt cx="1597383" cy="378533"/>
          </a:xfrm>
        </p:grpSpPr>
        <p:cxnSp>
          <p:nvCxnSpPr>
            <p:cNvPr id="6134" name="Google Shape;6134;p79"/>
            <p:cNvCxnSpPr>
              <a:stCxn id="6135" idx="6"/>
              <a:endCxn id="613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137" name="Google Shape;6137;p79"/>
            <p:cNvGrpSpPr/>
            <p:nvPr/>
          </p:nvGrpSpPr>
          <p:grpSpPr>
            <a:xfrm>
              <a:off x="3512551" y="2358270"/>
              <a:ext cx="225647" cy="307714"/>
              <a:chOff x="2182679" y="2004714"/>
              <a:chExt cx="792300" cy="1080458"/>
            </a:xfrm>
          </p:grpSpPr>
          <p:cxnSp>
            <p:nvCxnSpPr>
              <p:cNvPr id="6138" name="Google Shape;6138;p79"/>
              <p:cNvCxnSpPr>
                <a:stCxn id="613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35" name="Google Shape;6135;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79"/>
            <p:cNvGrpSpPr/>
            <p:nvPr/>
          </p:nvGrpSpPr>
          <p:grpSpPr>
            <a:xfrm>
              <a:off x="3969644" y="2440153"/>
              <a:ext cx="225853" cy="296651"/>
              <a:chOff x="3775710" y="1729289"/>
              <a:chExt cx="136500" cy="179289"/>
            </a:xfrm>
          </p:grpSpPr>
          <p:cxnSp>
            <p:nvCxnSpPr>
              <p:cNvPr id="6141" name="Google Shape;6141;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142" name="Google Shape;6142;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79"/>
            <p:cNvGrpSpPr/>
            <p:nvPr/>
          </p:nvGrpSpPr>
          <p:grpSpPr>
            <a:xfrm>
              <a:off x="4427051" y="2358270"/>
              <a:ext cx="225647" cy="307714"/>
              <a:chOff x="5393704" y="2004714"/>
              <a:chExt cx="792300" cy="1080458"/>
            </a:xfrm>
          </p:grpSpPr>
          <p:cxnSp>
            <p:nvCxnSpPr>
              <p:cNvPr id="6145" name="Google Shape;6145;p79"/>
              <p:cNvCxnSpPr>
                <a:stCxn id="614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47" name="Google Shape;6147;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79"/>
            <p:cNvGrpSpPr/>
            <p:nvPr/>
          </p:nvGrpSpPr>
          <p:grpSpPr>
            <a:xfrm>
              <a:off x="4884287" y="2440252"/>
              <a:ext cx="225647" cy="296532"/>
              <a:chOff x="6999166" y="2292572"/>
              <a:chExt cx="792300" cy="1041192"/>
            </a:xfrm>
          </p:grpSpPr>
          <p:cxnSp>
            <p:nvCxnSpPr>
              <p:cNvPr id="6149" name="Google Shape;6149;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136" name="Google Shape;6136;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1" name="Google Shape;6151;p79"/>
          <p:cNvGrpSpPr/>
          <p:nvPr/>
        </p:nvGrpSpPr>
        <p:grpSpPr>
          <a:xfrm>
            <a:off x="6838789" y="979959"/>
            <a:ext cx="1581844" cy="732818"/>
            <a:chOff x="634175" y="2986275"/>
            <a:chExt cx="3147949" cy="1458344"/>
          </a:xfrm>
        </p:grpSpPr>
        <p:cxnSp>
          <p:nvCxnSpPr>
            <p:cNvPr id="6152" name="Google Shape;6152;p79"/>
            <p:cNvCxnSpPr>
              <a:stCxn id="6153" idx="4"/>
              <a:endCxn id="615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155" name="Google Shape;6155;p79"/>
            <p:cNvCxnSpPr>
              <a:stCxn id="6154" idx="0"/>
              <a:endCxn id="615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57" name="Google Shape;6157;p79"/>
            <p:cNvCxnSpPr>
              <a:stCxn id="6156" idx="4"/>
              <a:endCxn id="615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59" name="Google Shape;6159;p79"/>
            <p:cNvCxnSpPr>
              <a:stCxn id="6158" idx="0"/>
              <a:endCxn id="616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160" name="Google Shape;6160;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56" name="Google Shape;6156;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53" name="Google Shape;6153;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58" name="Google Shape;6158;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54" name="Google Shape;6154;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161" name="Google Shape;6161;p79"/>
          <p:cNvGrpSpPr/>
          <p:nvPr/>
        </p:nvGrpSpPr>
        <p:grpSpPr>
          <a:xfrm>
            <a:off x="3406504" y="2674269"/>
            <a:ext cx="1675128" cy="313674"/>
            <a:chOff x="998425" y="1182125"/>
            <a:chExt cx="1065400" cy="199500"/>
          </a:xfrm>
        </p:grpSpPr>
        <p:sp>
          <p:nvSpPr>
            <p:cNvPr id="6162" name="Google Shape;6162;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79"/>
          <p:cNvGrpSpPr/>
          <p:nvPr/>
        </p:nvGrpSpPr>
        <p:grpSpPr>
          <a:xfrm>
            <a:off x="3406503" y="3630235"/>
            <a:ext cx="1675129" cy="525345"/>
            <a:chOff x="5194708" y="3484366"/>
            <a:chExt cx="3148148" cy="987304"/>
          </a:xfrm>
        </p:grpSpPr>
        <p:grpSp>
          <p:nvGrpSpPr>
            <p:cNvPr id="6168" name="Google Shape;6168;p79"/>
            <p:cNvGrpSpPr/>
            <p:nvPr/>
          </p:nvGrpSpPr>
          <p:grpSpPr>
            <a:xfrm>
              <a:off x="7531521" y="3484366"/>
              <a:ext cx="811335" cy="987304"/>
              <a:chOff x="3379425" y="1617275"/>
              <a:chExt cx="1090650" cy="1327200"/>
            </a:xfrm>
          </p:grpSpPr>
          <p:sp>
            <p:nvSpPr>
              <p:cNvPr id="6169" name="Google Shape;6169;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79"/>
            <p:cNvGrpSpPr/>
            <p:nvPr/>
          </p:nvGrpSpPr>
          <p:grpSpPr>
            <a:xfrm>
              <a:off x="6752546" y="3484366"/>
              <a:ext cx="811428" cy="987304"/>
              <a:chOff x="2332275" y="1617275"/>
              <a:chExt cx="1090775" cy="1327200"/>
            </a:xfrm>
          </p:grpSpPr>
          <p:sp>
            <p:nvSpPr>
              <p:cNvPr id="6173" name="Google Shape;6173;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9"/>
            <p:cNvGrpSpPr/>
            <p:nvPr/>
          </p:nvGrpSpPr>
          <p:grpSpPr>
            <a:xfrm>
              <a:off x="5973664" y="3484366"/>
              <a:ext cx="811335" cy="987304"/>
              <a:chOff x="1285250" y="1617275"/>
              <a:chExt cx="1090650" cy="1327200"/>
            </a:xfrm>
          </p:grpSpPr>
          <p:sp>
            <p:nvSpPr>
              <p:cNvPr id="6177" name="Google Shape;6177;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9"/>
            <p:cNvGrpSpPr/>
            <p:nvPr/>
          </p:nvGrpSpPr>
          <p:grpSpPr>
            <a:xfrm>
              <a:off x="5194708" y="3484366"/>
              <a:ext cx="811409" cy="987304"/>
              <a:chOff x="238125" y="1617275"/>
              <a:chExt cx="1090750" cy="1327200"/>
            </a:xfrm>
          </p:grpSpPr>
          <p:sp>
            <p:nvSpPr>
              <p:cNvPr id="6181" name="Google Shape;6181;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4" name="Google Shape;6184;p79"/>
          <p:cNvGrpSpPr/>
          <p:nvPr/>
        </p:nvGrpSpPr>
        <p:grpSpPr>
          <a:xfrm>
            <a:off x="6840188" y="2276124"/>
            <a:ext cx="1579046" cy="522230"/>
            <a:chOff x="6853641" y="2534077"/>
            <a:chExt cx="1515545" cy="501229"/>
          </a:xfrm>
        </p:grpSpPr>
        <p:grpSp>
          <p:nvGrpSpPr>
            <p:cNvPr id="6185" name="Google Shape;6185;p79"/>
            <p:cNvGrpSpPr/>
            <p:nvPr/>
          </p:nvGrpSpPr>
          <p:grpSpPr>
            <a:xfrm>
              <a:off x="6853641" y="2618923"/>
              <a:ext cx="1515545" cy="324556"/>
              <a:chOff x="6853641" y="2618923"/>
              <a:chExt cx="1515545" cy="324556"/>
            </a:xfrm>
          </p:grpSpPr>
          <p:sp>
            <p:nvSpPr>
              <p:cNvPr id="6186" name="Google Shape;6186;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1" name="Google Shape;6191;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79"/>
          <p:cNvGrpSpPr/>
          <p:nvPr/>
        </p:nvGrpSpPr>
        <p:grpSpPr>
          <a:xfrm>
            <a:off x="3435080" y="3151165"/>
            <a:ext cx="1617976" cy="346616"/>
            <a:chOff x="1808063" y="4294338"/>
            <a:chExt cx="3370782" cy="721817"/>
          </a:xfrm>
        </p:grpSpPr>
        <p:sp>
          <p:nvSpPr>
            <p:cNvPr id="6197" name="Google Shape;6197;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79"/>
          <p:cNvGrpSpPr/>
          <p:nvPr/>
        </p:nvGrpSpPr>
        <p:grpSpPr>
          <a:xfrm>
            <a:off x="5261076" y="3817915"/>
            <a:ext cx="1417067" cy="350605"/>
            <a:chOff x="4234950" y="2101012"/>
            <a:chExt cx="4219974" cy="1044090"/>
          </a:xfrm>
        </p:grpSpPr>
        <p:sp>
          <p:nvSpPr>
            <p:cNvPr id="6208" name="Google Shape;6208;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79"/>
          <p:cNvGrpSpPr/>
          <p:nvPr/>
        </p:nvGrpSpPr>
        <p:grpSpPr>
          <a:xfrm>
            <a:off x="6836548" y="1808672"/>
            <a:ext cx="1586327" cy="371557"/>
            <a:chOff x="1247650" y="2075423"/>
            <a:chExt cx="6648477" cy="1557238"/>
          </a:xfrm>
        </p:grpSpPr>
        <p:sp>
          <p:nvSpPr>
            <p:cNvPr id="6225" name="Google Shape;6225;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79"/>
          <p:cNvGrpSpPr/>
          <p:nvPr/>
        </p:nvGrpSpPr>
        <p:grpSpPr>
          <a:xfrm>
            <a:off x="5267818" y="961862"/>
            <a:ext cx="1415601" cy="1648533"/>
            <a:chOff x="1839112" y="2209163"/>
            <a:chExt cx="1918159" cy="2233784"/>
          </a:xfrm>
        </p:grpSpPr>
        <p:sp>
          <p:nvSpPr>
            <p:cNvPr id="6232" name="Google Shape;6232;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5" name="Google Shape;6235;p79"/>
            <p:cNvCxnSpPr>
              <a:stCxn id="6232" idx="6"/>
              <a:endCxn id="623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36" name="Google Shape;6236;p79"/>
            <p:cNvCxnSpPr>
              <a:stCxn id="6233" idx="4"/>
              <a:endCxn id="623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238" name="Google Shape;6238;p79"/>
            <p:cNvCxnSpPr>
              <a:stCxn id="6237" idx="6"/>
              <a:endCxn id="623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39" name="Google Shape;6239;p79"/>
            <p:cNvCxnSpPr>
              <a:stCxn id="6234" idx="4"/>
              <a:endCxn id="624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237" name="Google Shape;6237;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2" name="Google Shape;6242;p79"/>
            <p:cNvCxnSpPr>
              <a:endCxn id="624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243" name="Google Shape;6243;p79"/>
          <p:cNvGrpSpPr/>
          <p:nvPr/>
        </p:nvGrpSpPr>
        <p:grpSpPr>
          <a:xfrm>
            <a:off x="3425084" y="979946"/>
            <a:ext cx="1637968" cy="154942"/>
            <a:chOff x="238125" y="2506075"/>
            <a:chExt cx="7115411" cy="673075"/>
          </a:xfrm>
        </p:grpSpPr>
        <p:sp>
          <p:nvSpPr>
            <p:cNvPr id="6244" name="Google Shape;6244;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9"/>
          <p:cNvGrpSpPr/>
          <p:nvPr/>
        </p:nvGrpSpPr>
        <p:grpSpPr>
          <a:xfrm>
            <a:off x="1965820" y="1294664"/>
            <a:ext cx="1262932" cy="785408"/>
            <a:chOff x="548861" y="389676"/>
            <a:chExt cx="3843371" cy="2390163"/>
          </a:xfrm>
        </p:grpSpPr>
        <p:cxnSp>
          <p:nvCxnSpPr>
            <p:cNvPr id="6250" name="Google Shape;6250;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51" name="Google Shape;6251;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52" name="Google Shape;6252;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53" name="Google Shape;6253;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254" name="Google Shape;6254;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255" name="Google Shape;6255;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6" name="Google Shape;6256;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257" name="Google Shape;6257;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79"/>
          <p:cNvGrpSpPr/>
          <p:nvPr/>
        </p:nvGrpSpPr>
        <p:grpSpPr>
          <a:xfrm>
            <a:off x="753952" y="2401541"/>
            <a:ext cx="1412054" cy="633562"/>
            <a:chOff x="1187400" y="2529299"/>
            <a:chExt cx="6769193" cy="2241903"/>
          </a:xfrm>
        </p:grpSpPr>
        <p:sp>
          <p:nvSpPr>
            <p:cNvPr id="6264" name="Google Shape;6264;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265" name="Google Shape;6265;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66" name="Google Shape;6266;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67" name="Google Shape;6267;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68" name="Google Shape;6268;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69" name="Google Shape;6269;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0" name="Google Shape;6270;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271" name="Google Shape;6271;p79"/>
            <p:cNvCxnSpPr>
              <a:stCxn id="6264" idx="2"/>
              <a:endCxn id="626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72" name="Google Shape;6272;p79"/>
            <p:cNvCxnSpPr>
              <a:stCxn id="6266" idx="0"/>
              <a:endCxn id="626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73" name="Google Shape;6273;p79"/>
            <p:cNvCxnSpPr>
              <a:stCxn id="6266" idx="2"/>
              <a:endCxn id="626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74" name="Google Shape;6274;p79"/>
            <p:cNvCxnSpPr>
              <a:stCxn id="6267" idx="0"/>
              <a:endCxn id="626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75" name="Google Shape;6275;p79"/>
            <p:cNvCxnSpPr>
              <a:stCxn id="6265" idx="2"/>
              <a:endCxn id="627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76" name="Google Shape;6276;p79"/>
            <p:cNvCxnSpPr>
              <a:stCxn id="6269" idx="0"/>
              <a:endCxn id="626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277" name="Google Shape;6277;p79"/>
          <p:cNvGrpSpPr/>
          <p:nvPr/>
        </p:nvGrpSpPr>
        <p:grpSpPr>
          <a:xfrm>
            <a:off x="6840198" y="2894250"/>
            <a:ext cx="1579035" cy="540873"/>
            <a:chOff x="6895650" y="3126697"/>
            <a:chExt cx="1436662" cy="492105"/>
          </a:xfrm>
        </p:grpSpPr>
        <p:sp>
          <p:nvSpPr>
            <p:cNvPr id="6278" name="Google Shape;6278;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3" name="Google Shape;6283;p79"/>
            <p:cNvGrpSpPr/>
            <p:nvPr/>
          </p:nvGrpSpPr>
          <p:grpSpPr>
            <a:xfrm>
              <a:off x="6995957" y="3335810"/>
              <a:ext cx="1230393" cy="71754"/>
              <a:chOff x="6995957" y="3287964"/>
              <a:chExt cx="1230393" cy="71754"/>
            </a:xfrm>
          </p:grpSpPr>
          <p:sp>
            <p:nvSpPr>
              <p:cNvPr id="6284" name="Google Shape;6284;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9" name="Google Shape;6289;p79"/>
          <p:cNvGrpSpPr/>
          <p:nvPr/>
        </p:nvGrpSpPr>
        <p:grpSpPr>
          <a:xfrm>
            <a:off x="6838780" y="3531013"/>
            <a:ext cx="1581862" cy="650625"/>
            <a:chOff x="6777990" y="3710194"/>
            <a:chExt cx="1646915" cy="677382"/>
          </a:xfrm>
        </p:grpSpPr>
        <p:grpSp>
          <p:nvGrpSpPr>
            <p:cNvPr id="6290" name="Google Shape;6290;p79"/>
            <p:cNvGrpSpPr/>
            <p:nvPr/>
          </p:nvGrpSpPr>
          <p:grpSpPr>
            <a:xfrm>
              <a:off x="6777990" y="3874492"/>
              <a:ext cx="411129" cy="513083"/>
              <a:chOff x="6777990" y="3874492"/>
              <a:chExt cx="411129" cy="513083"/>
            </a:xfrm>
          </p:grpSpPr>
          <p:cxnSp>
            <p:nvCxnSpPr>
              <p:cNvPr id="6291" name="Google Shape;6291;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92" name="Google Shape;6292;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79"/>
            <p:cNvGrpSpPr/>
            <p:nvPr/>
          </p:nvGrpSpPr>
          <p:grpSpPr>
            <a:xfrm>
              <a:off x="7188425" y="3710194"/>
              <a:ext cx="411123" cy="520535"/>
              <a:chOff x="7188425" y="3710194"/>
              <a:chExt cx="411123" cy="520535"/>
            </a:xfrm>
          </p:grpSpPr>
          <p:cxnSp>
            <p:nvCxnSpPr>
              <p:cNvPr id="6294" name="Google Shape;6294;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95" name="Google Shape;6295;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79"/>
            <p:cNvGrpSpPr/>
            <p:nvPr/>
          </p:nvGrpSpPr>
          <p:grpSpPr>
            <a:xfrm>
              <a:off x="7603341" y="3874492"/>
              <a:ext cx="411474" cy="513083"/>
              <a:chOff x="7603341" y="3874492"/>
              <a:chExt cx="411474" cy="513083"/>
            </a:xfrm>
          </p:grpSpPr>
          <p:cxnSp>
            <p:nvCxnSpPr>
              <p:cNvPr id="6297" name="Google Shape;6297;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98" name="Google Shape;6298;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79"/>
            <p:cNvGrpSpPr/>
            <p:nvPr/>
          </p:nvGrpSpPr>
          <p:grpSpPr>
            <a:xfrm>
              <a:off x="8013776" y="3722847"/>
              <a:ext cx="411129" cy="507881"/>
              <a:chOff x="8013776" y="3722847"/>
              <a:chExt cx="411129" cy="507881"/>
            </a:xfrm>
          </p:grpSpPr>
          <p:cxnSp>
            <p:nvCxnSpPr>
              <p:cNvPr id="6300" name="Google Shape;6300;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301" name="Google Shape;6301;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2" name="Google Shape;6302;p79"/>
          <p:cNvGrpSpPr/>
          <p:nvPr/>
        </p:nvGrpSpPr>
        <p:grpSpPr>
          <a:xfrm>
            <a:off x="5258295" y="2703853"/>
            <a:ext cx="1421889" cy="1020603"/>
            <a:chOff x="5190863" y="2824811"/>
            <a:chExt cx="1544860" cy="1108869"/>
          </a:xfrm>
        </p:grpSpPr>
        <p:grpSp>
          <p:nvGrpSpPr>
            <p:cNvPr id="6303" name="Google Shape;6303;p79"/>
            <p:cNvGrpSpPr/>
            <p:nvPr/>
          </p:nvGrpSpPr>
          <p:grpSpPr>
            <a:xfrm>
              <a:off x="5938695" y="3176919"/>
              <a:ext cx="685761" cy="404739"/>
              <a:chOff x="5938695" y="3176919"/>
              <a:chExt cx="685761" cy="404739"/>
            </a:xfrm>
          </p:grpSpPr>
          <p:grpSp>
            <p:nvGrpSpPr>
              <p:cNvPr id="6304" name="Google Shape;6304;p79"/>
              <p:cNvGrpSpPr/>
              <p:nvPr/>
            </p:nvGrpSpPr>
            <p:grpSpPr>
              <a:xfrm>
                <a:off x="5938695" y="3176919"/>
                <a:ext cx="685761" cy="404739"/>
                <a:chOff x="5938695" y="3176919"/>
                <a:chExt cx="685761" cy="404739"/>
              </a:xfrm>
            </p:grpSpPr>
            <p:sp>
              <p:nvSpPr>
                <p:cNvPr id="6305" name="Google Shape;6305;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7" name="Google Shape;6307;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79"/>
            <p:cNvGrpSpPr/>
            <p:nvPr/>
          </p:nvGrpSpPr>
          <p:grpSpPr>
            <a:xfrm>
              <a:off x="5305233" y="3176835"/>
              <a:ext cx="685971" cy="404655"/>
              <a:chOff x="5305233" y="3176835"/>
              <a:chExt cx="685971" cy="404655"/>
            </a:xfrm>
          </p:grpSpPr>
          <p:grpSp>
            <p:nvGrpSpPr>
              <p:cNvPr id="6309" name="Google Shape;6309;p79"/>
              <p:cNvGrpSpPr/>
              <p:nvPr/>
            </p:nvGrpSpPr>
            <p:grpSpPr>
              <a:xfrm>
                <a:off x="5305233" y="3176835"/>
                <a:ext cx="685971" cy="404655"/>
                <a:chOff x="5305233" y="3176835"/>
                <a:chExt cx="685971" cy="404655"/>
              </a:xfrm>
            </p:grpSpPr>
            <p:sp>
              <p:nvSpPr>
                <p:cNvPr id="6310" name="Google Shape;6310;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2" name="Google Shape;6312;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3" name="Google Shape;6313;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79"/>
            <p:cNvGrpSpPr/>
            <p:nvPr/>
          </p:nvGrpSpPr>
          <p:grpSpPr>
            <a:xfrm>
              <a:off x="5657361" y="2824811"/>
              <a:ext cx="1078361" cy="404655"/>
              <a:chOff x="5657361" y="2824811"/>
              <a:chExt cx="1078361" cy="404655"/>
            </a:xfrm>
          </p:grpSpPr>
          <p:grpSp>
            <p:nvGrpSpPr>
              <p:cNvPr id="6315" name="Google Shape;6315;p79"/>
              <p:cNvGrpSpPr/>
              <p:nvPr/>
            </p:nvGrpSpPr>
            <p:grpSpPr>
              <a:xfrm>
                <a:off x="5657361" y="2824811"/>
                <a:ext cx="1078361" cy="404655"/>
                <a:chOff x="5657361" y="2824811"/>
                <a:chExt cx="1078361" cy="404655"/>
              </a:xfrm>
            </p:grpSpPr>
            <p:grpSp>
              <p:nvGrpSpPr>
                <p:cNvPr id="6316" name="Google Shape;6316;p79"/>
                <p:cNvGrpSpPr/>
                <p:nvPr/>
              </p:nvGrpSpPr>
              <p:grpSpPr>
                <a:xfrm>
                  <a:off x="5938485" y="2824811"/>
                  <a:ext cx="797237" cy="404655"/>
                  <a:chOff x="5938485" y="2824811"/>
                  <a:chExt cx="797237" cy="404655"/>
                </a:xfrm>
              </p:grpSpPr>
              <p:sp>
                <p:nvSpPr>
                  <p:cNvPr id="6317" name="Google Shape;6317;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9" name="Google Shape;6319;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0" name="Google Shape;6320;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79"/>
            <p:cNvGrpSpPr/>
            <p:nvPr/>
          </p:nvGrpSpPr>
          <p:grpSpPr>
            <a:xfrm>
              <a:off x="5190863" y="3528942"/>
              <a:ext cx="1078026" cy="404739"/>
              <a:chOff x="5190863" y="3528942"/>
              <a:chExt cx="1078026" cy="404739"/>
            </a:xfrm>
          </p:grpSpPr>
          <p:sp>
            <p:nvSpPr>
              <p:cNvPr id="6322" name="Google Shape;6322;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3" name="Google Shape;6323;p79"/>
              <p:cNvGrpSpPr/>
              <p:nvPr/>
            </p:nvGrpSpPr>
            <p:grpSpPr>
              <a:xfrm>
                <a:off x="5190863" y="3528942"/>
                <a:ext cx="1078026" cy="404739"/>
                <a:chOff x="5190863" y="3528942"/>
                <a:chExt cx="1078026" cy="404739"/>
              </a:xfrm>
            </p:grpSpPr>
            <p:sp>
              <p:nvSpPr>
                <p:cNvPr id="6324" name="Google Shape;6324;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26" name="Google Shape;6326;p79"/>
          <p:cNvGrpSpPr/>
          <p:nvPr/>
        </p:nvGrpSpPr>
        <p:grpSpPr>
          <a:xfrm>
            <a:off x="724302" y="1268321"/>
            <a:ext cx="1086719" cy="879487"/>
            <a:chOff x="803162" y="1474292"/>
            <a:chExt cx="1086719" cy="879487"/>
          </a:xfrm>
        </p:grpSpPr>
        <p:grpSp>
          <p:nvGrpSpPr>
            <p:cNvPr id="6327" name="Google Shape;6327;p79"/>
            <p:cNvGrpSpPr/>
            <p:nvPr/>
          </p:nvGrpSpPr>
          <p:grpSpPr>
            <a:xfrm>
              <a:off x="803162" y="1625948"/>
              <a:ext cx="445856" cy="576579"/>
              <a:chOff x="803162" y="1625948"/>
              <a:chExt cx="445856" cy="576579"/>
            </a:xfrm>
          </p:grpSpPr>
          <p:sp>
            <p:nvSpPr>
              <p:cNvPr id="6328" name="Google Shape;6328;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9" name="Google Shape;6329;p79"/>
              <p:cNvGrpSpPr/>
              <p:nvPr/>
            </p:nvGrpSpPr>
            <p:grpSpPr>
              <a:xfrm>
                <a:off x="1056023" y="1625948"/>
                <a:ext cx="192995" cy="576579"/>
                <a:chOff x="1056023" y="1625948"/>
                <a:chExt cx="192995" cy="576579"/>
              </a:xfrm>
            </p:grpSpPr>
            <p:sp>
              <p:nvSpPr>
                <p:cNvPr id="6330" name="Google Shape;6330;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5" name="Google Shape;6335;p79"/>
            <p:cNvGrpSpPr/>
            <p:nvPr/>
          </p:nvGrpSpPr>
          <p:grpSpPr>
            <a:xfrm>
              <a:off x="1371406" y="1474292"/>
              <a:ext cx="518475" cy="879487"/>
              <a:chOff x="1398231" y="1474292"/>
              <a:chExt cx="518475" cy="879487"/>
            </a:xfrm>
          </p:grpSpPr>
          <p:grpSp>
            <p:nvGrpSpPr>
              <p:cNvPr id="6336" name="Google Shape;6336;p79"/>
              <p:cNvGrpSpPr/>
              <p:nvPr/>
            </p:nvGrpSpPr>
            <p:grpSpPr>
              <a:xfrm>
                <a:off x="1398231" y="1474292"/>
                <a:ext cx="518475" cy="341643"/>
                <a:chOff x="1398231" y="1474292"/>
                <a:chExt cx="518475" cy="341643"/>
              </a:xfrm>
            </p:grpSpPr>
            <p:sp>
              <p:nvSpPr>
                <p:cNvPr id="6337" name="Google Shape;6337;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79"/>
                <p:cNvGrpSpPr/>
                <p:nvPr/>
              </p:nvGrpSpPr>
              <p:grpSpPr>
                <a:xfrm>
                  <a:off x="1616453" y="1474292"/>
                  <a:ext cx="300253" cy="341643"/>
                  <a:chOff x="1616453" y="1475379"/>
                  <a:chExt cx="300253" cy="341643"/>
                </a:xfrm>
              </p:grpSpPr>
              <p:sp>
                <p:nvSpPr>
                  <p:cNvPr id="6339" name="Google Shape;6339;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6" name="Google Shape;6346;p79"/>
                  <p:cNvGrpSpPr/>
                  <p:nvPr/>
                </p:nvGrpSpPr>
                <p:grpSpPr>
                  <a:xfrm>
                    <a:off x="1839639" y="1475379"/>
                    <a:ext cx="77067" cy="341643"/>
                    <a:chOff x="1839639" y="1475379"/>
                    <a:chExt cx="77067" cy="341643"/>
                  </a:xfrm>
                </p:grpSpPr>
                <p:sp>
                  <p:nvSpPr>
                    <p:cNvPr id="6347" name="Google Shape;6347;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49" name="Google Shape;6349;p79"/>
              <p:cNvGrpSpPr/>
              <p:nvPr/>
            </p:nvGrpSpPr>
            <p:grpSpPr>
              <a:xfrm>
                <a:off x="1398451" y="2012951"/>
                <a:ext cx="518255" cy="340828"/>
                <a:chOff x="1398451" y="2012951"/>
                <a:chExt cx="518255" cy="340828"/>
              </a:xfrm>
            </p:grpSpPr>
            <p:sp>
              <p:nvSpPr>
                <p:cNvPr id="6350" name="Google Shape;6350;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1" name="Google Shape;6351;p79"/>
                <p:cNvGrpSpPr/>
                <p:nvPr/>
              </p:nvGrpSpPr>
              <p:grpSpPr>
                <a:xfrm>
                  <a:off x="1616453" y="2012951"/>
                  <a:ext cx="300253" cy="340828"/>
                  <a:chOff x="1616453" y="2013538"/>
                  <a:chExt cx="300253" cy="340828"/>
                </a:xfrm>
              </p:grpSpPr>
              <p:sp>
                <p:nvSpPr>
                  <p:cNvPr id="6352" name="Google Shape;6352;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9" name="Google Shape;6359;p79"/>
                  <p:cNvGrpSpPr/>
                  <p:nvPr/>
                </p:nvGrpSpPr>
                <p:grpSpPr>
                  <a:xfrm>
                    <a:off x="1839639" y="2013538"/>
                    <a:ext cx="77067" cy="340828"/>
                    <a:chOff x="1839639" y="2013538"/>
                    <a:chExt cx="77067" cy="340828"/>
                  </a:xfrm>
                </p:grpSpPr>
                <p:sp>
                  <p:nvSpPr>
                    <p:cNvPr id="6360" name="Google Shape;6360;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362" name="Google Shape;6362;p79"/>
          <p:cNvGrpSpPr/>
          <p:nvPr/>
        </p:nvGrpSpPr>
        <p:grpSpPr>
          <a:xfrm>
            <a:off x="721126" y="3399508"/>
            <a:ext cx="1368681" cy="682918"/>
            <a:chOff x="724986" y="3605478"/>
            <a:chExt cx="1368681" cy="682918"/>
          </a:xfrm>
        </p:grpSpPr>
        <p:grpSp>
          <p:nvGrpSpPr>
            <p:cNvPr id="6363" name="Google Shape;6363;p79"/>
            <p:cNvGrpSpPr/>
            <p:nvPr/>
          </p:nvGrpSpPr>
          <p:grpSpPr>
            <a:xfrm>
              <a:off x="1289102" y="3823629"/>
              <a:ext cx="240442" cy="250435"/>
              <a:chOff x="-165066" y="3843615"/>
              <a:chExt cx="221259" cy="230455"/>
            </a:xfrm>
          </p:grpSpPr>
          <p:sp>
            <p:nvSpPr>
              <p:cNvPr id="6364" name="Google Shape;6364;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79"/>
            <p:cNvGrpSpPr/>
            <p:nvPr/>
          </p:nvGrpSpPr>
          <p:grpSpPr>
            <a:xfrm>
              <a:off x="724986" y="3605478"/>
              <a:ext cx="1368681" cy="682918"/>
              <a:chOff x="724986" y="3605478"/>
              <a:chExt cx="1368681" cy="682918"/>
            </a:xfrm>
          </p:grpSpPr>
          <p:grpSp>
            <p:nvGrpSpPr>
              <p:cNvPr id="6385" name="Google Shape;6385;p79"/>
              <p:cNvGrpSpPr/>
              <p:nvPr/>
            </p:nvGrpSpPr>
            <p:grpSpPr>
              <a:xfrm>
                <a:off x="1498221" y="4047614"/>
                <a:ext cx="529172" cy="240783"/>
                <a:chOff x="1498221" y="4047614"/>
                <a:chExt cx="529172" cy="240783"/>
              </a:xfrm>
            </p:grpSpPr>
            <p:grpSp>
              <p:nvGrpSpPr>
                <p:cNvPr id="6386" name="Google Shape;6386;p79"/>
                <p:cNvGrpSpPr/>
                <p:nvPr/>
              </p:nvGrpSpPr>
              <p:grpSpPr>
                <a:xfrm>
                  <a:off x="1826655" y="4224370"/>
                  <a:ext cx="200738" cy="25631"/>
                  <a:chOff x="1826655" y="4224370"/>
                  <a:chExt cx="200738" cy="25631"/>
                </a:xfrm>
              </p:grpSpPr>
              <p:sp>
                <p:nvSpPr>
                  <p:cNvPr id="6387" name="Google Shape;6387;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79"/>
                <p:cNvGrpSpPr/>
                <p:nvPr/>
              </p:nvGrpSpPr>
              <p:grpSpPr>
                <a:xfrm>
                  <a:off x="1498221" y="4047614"/>
                  <a:ext cx="328444" cy="240783"/>
                  <a:chOff x="1498221" y="4047614"/>
                  <a:chExt cx="328444" cy="240783"/>
                </a:xfrm>
              </p:grpSpPr>
              <p:sp>
                <p:nvSpPr>
                  <p:cNvPr id="6390" name="Google Shape;6390;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79"/>
                  <p:cNvGrpSpPr/>
                  <p:nvPr/>
                </p:nvGrpSpPr>
                <p:grpSpPr>
                  <a:xfrm>
                    <a:off x="1498221" y="4047614"/>
                    <a:ext cx="150566" cy="190416"/>
                    <a:chOff x="1498221" y="4047614"/>
                    <a:chExt cx="150566" cy="190416"/>
                  </a:xfrm>
                </p:grpSpPr>
                <p:sp>
                  <p:nvSpPr>
                    <p:cNvPr id="6392" name="Google Shape;6392;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94" name="Google Shape;6394;p79"/>
              <p:cNvGrpSpPr/>
              <p:nvPr/>
            </p:nvGrpSpPr>
            <p:grpSpPr>
              <a:xfrm>
                <a:off x="1560718" y="3800594"/>
                <a:ext cx="532948" cy="302090"/>
                <a:chOff x="1560718" y="3800594"/>
                <a:chExt cx="532948" cy="302090"/>
              </a:xfrm>
            </p:grpSpPr>
            <p:grpSp>
              <p:nvGrpSpPr>
                <p:cNvPr id="6395" name="Google Shape;6395;p79"/>
                <p:cNvGrpSpPr/>
                <p:nvPr/>
              </p:nvGrpSpPr>
              <p:grpSpPr>
                <a:xfrm>
                  <a:off x="1912179" y="3827344"/>
                  <a:ext cx="181487" cy="25631"/>
                  <a:chOff x="1912179" y="3827344"/>
                  <a:chExt cx="181487" cy="25631"/>
                </a:xfrm>
              </p:grpSpPr>
              <p:sp>
                <p:nvSpPr>
                  <p:cNvPr id="6396" name="Google Shape;6396;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79"/>
                <p:cNvGrpSpPr/>
                <p:nvPr/>
              </p:nvGrpSpPr>
              <p:grpSpPr>
                <a:xfrm>
                  <a:off x="1912179" y="4044505"/>
                  <a:ext cx="181487" cy="25622"/>
                  <a:chOff x="1912179" y="4044506"/>
                  <a:chExt cx="181487" cy="25622"/>
                </a:xfrm>
              </p:grpSpPr>
              <p:sp>
                <p:nvSpPr>
                  <p:cNvPr id="6399" name="Google Shape;6399;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79"/>
                <p:cNvGrpSpPr/>
                <p:nvPr/>
              </p:nvGrpSpPr>
              <p:grpSpPr>
                <a:xfrm>
                  <a:off x="1560718" y="3800594"/>
                  <a:ext cx="351472" cy="302090"/>
                  <a:chOff x="1560718" y="3800594"/>
                  <a:chExt cx="351472" cy="302090"/>
                </a:xfrm>
              </p:grpSpPr>
              <p:grpSp>
                <p:nvGrpSpPr>
                  <p:cNvPr id="6402" name="Google Shape;6402;p79"/>
                  <p:cNvGrpSpPr/>
                  <p:nvPr/>
                </p:nvGrpSpPr>
                <p:grpSpPr>
                  <a:xfrm>
                    <a:off x="1560718" y="3842857"/>
                    <a:ext cx="173586" cy="217131"/>
                    <a:chOff x="1560718" y="3842857"/>
                    <a:chExt cx="173586" cy="217131"/>
                  </a:xfrm>
                </p:grpSpPr>
                <p:sp>
                  <p:nvSpPr>
                    <p:cNvPr id="6403" name="Google Shape;6403;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6" name="Google Shape;6406;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08" name="Google Shape;6408;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9" name="Google Shape;6409;p79"/>
              <p:cNvGrpSpPr/>
              <p:nvPr/>
            </p:nvGrpSpPr>
            <p:grpSpPr>
              <a:xfrm>
                <a:off x="785350" y="3605478"/>
                <a:ext cx="535311" cy="249245"/>
                <a:chOff x="785350" y="3605478"/>
                <a:chExt cx="535311" cy="249245"/>
              </a:xfrm>
            </p:grpSpPr>
            <p:grpSp>
              <p:nvGrpSpPr>
                <p:cNvPr id="6410" name="Google Shape;6410;p79"/>
                <p:cNvGrpSpPr/>
                <p:nvPr/>
              </p:nvGrpSpPr>
              <p:grpSpPr>
                <a:xfrm>
                  <a:off x="785350" y="3605478"/>
                  <a:ext cx="376191" cy="102736"/>
                  <a:chOff x="785350" y="3605478"/>
                  <a:chExt cx="376191" cy="102736"/>
                </a:xfrm>
              </p:grpSpPr>
              <p:sp>
                <p:nvSpPr>
                  <p:cNvPr id="6411" name="Google Shape;6411;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79"/>
                <p:cNvGrpSpPr/>
                <p:nvPr/>
              </p:nvGrpSpPr>
              <p:grpSpPr>
                <a:xfrm>
                  <a:off x="1161530" y="3655851"/>
                  <a:ext cx="159131" cy="198872"/>
                  <a:chOff x="1161530" y="3655851"/>
                  <a:chExt cx="159131" cy="198872"/>
                </a:xfrm>
              </p:grpSpPr>
              <p:sp>
                <p:nvSpPr>
                  <p:cNvPr id="6415" name="Google Shape;6415;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7" name="Google Shape;6417;p79"/>
              <p:cNvGrpSpPr/>
              <p:nvPr/>
            </p:nvGrpSpPr>
            <p:grpSpPr>
              <a:xfrm>
                <a:off x="785350" y="4047614"/>
                <a:ext cx="535311" cy="240783"/>
                <a:chOff x="785350" y="4047614"/>
                <a:chExt cx="535311" cy="240783"/>
              </a:xfrm>
            </p:grpSpPr>
            <p:grpSp>
              <p:nvGrpSpPr>
                <p:cNvPr id="6418" name="Google Shape;6418;p79"/>
                <p:cNvGrpSpPr/>
                <p:nvPr/>
              </p:nvGrpSpPr>
              <p:grpSpPr>
                <a:xfrm>
                  <a:off x="1161636" y="4047614"/>
                  <a:ext cx="159025" cy="190415"/>
                  <a:chOff x="1161636" y="4047614"/>
                  <a:chExt cx="159025" cy="190415"/>
                </a:xfrm>
              </p:grpSpPr>
              <p:sp>
                <p:nvSpPr>
                  <p:cNvPr id="6419" name="Google Shape;6419;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79"/>
                <p:cNvGrpSpPr/>
                <p:nvPr/>
              </p:nvGrpSpPr>
              <p:grpSpPr>
                <a:xfrm>
                  <a:off x="785350" y="4185661"/>
                  <a:ext cx="376191" cy="102736"/>
                  <a:chOff x="785350" y="4185661"/>
                  <a:chExt cx="376191" cy="102736"/>
                </a:xfrm>
              </p:grpSpPr>
              <p:sp>
                <p:nvSpPr>
                  <p:cNvPr id="6422" name="Google Shape;6422;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5" name="Google Shape;6425;p79"/>
              <p:cNvGrpSpPr/>
              <p:nvPr/>
            </p:nvGrpSpPr>
            <p:grpSpPr>
              <a:xfrm>
                <a:off x="1501054" y="3605478"/>
                <a:ext cx="526340" cy="249240"/>
                <a:chOff x="1501054" y="3605478"/>
                <a:chExt cx="526340" cy="249240"/>
              </a:xfrm>
            </p:grpSpPr>
            <p:grpSp>
              <p:nvGrpSpPr>
                <p:cNvPr id="6426" name="Google Shape;6426;p79"/>
                <p:cNvGrpSpPr/>
                <p:nvPr/>
              </p:nvGrpSpPr>
              <p:grpSpPr>
                <a:xfrm>
                  <a:off x="1834208" y="3643867"/>
                  <a:ext cx="193185" cy="25622"/>
                  <a:chOff x="1834208" y="3643867"/>
                  <a:chExt cx="193185" cy="25622"/>
                </a:xfrm>
              </p:grpSpPr>
              <p:sp>
                <p:nvSpPr>
                  <p:cNvPr id="6427" name="Google Shape;6427;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79"/>
                <p:cNvGrpSpPr/>
                <p:nvPr/>
              </p:nvGrpSpPr>
              <p:grpSpPr>
                <a:xfrm>
                  <a:off x="1501054" y="3605478"/>
                  <a:ext cx="333165" cy="249240"/>
                  <a:chOff x="1501054" y="3605478"/>
                  <a:chExt cx="333165" cy="249240"/>
                </a:xfrm>
              </p:grpSpPr>
              <p:sp>
                <p:nvSpPr>
                  <p:cNvPr id="6430" name="Google Shape;6430;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79"/>
                  <p:cNvGrpSpPr/>
                  <p:nvPr/>
                </p:nvGrpSpPr>
                <p:grpSpPr>
                  <a:xfrm>
                    <a:off x="1501054" y="3655851"/>
                    <a:ext cx="155286" cy="198867"/>
                    <a:chOff x="1501054" y="3655851"/>
                    <a:chExt cx="155286" cy="198867"/>
                  </a:xfrm>
                </p:grpSpPr>
                <p:sp>
                  <p:nvSpPr>
                    <p:cNvPr id="6432" name="Google Shape;6432;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34" name="Google Shape;6434;p79"/>
              <p:cNvGrpSpPr/>
              <p:nvPr/>
            </p:nvGrpSpPr>
            <p:grpSpPr>
              <a:xfrm>
                <a:off x="724986" y="3800594"/>
                <a:ext cx="532950" cy="302090"/>
                <a:chOff x="724986" y="3800594"/>
                <a:chExt cx="532950" cy="302090"/>
              </a:xfrm>
            </p:grpSpPr>
            <p:grpSp>
              <p:nvGrpSpPr>
                <p:cNvPr id="6435" name="Google Shape;6435;p79"/>
                <p:cNvGrpSpPr/>
                <p:nvPr/>
              </p:nvGrpSpPr>
              <p:grpSpPr>
                <a:xfrm>
                  <a:off x="724986" y="4044367"/>
                  <a:ext cx="181314" cy="25626"/>
                  <a:chOff x="724986" y="4044367"/>
                  <a:chExt cx="181314" cy="25626"/>
                </a:xfrm>
              </p:grpSpPr>
              <p:sp>
                <p:nvSpPr>
                  <p:cNvPr id="6436" name="Google Shape;6436;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79"/>
                <p:cNvGrpSpPr/>
                <p:nvPr/>
              </p:nvGrpSpPr>
              <p:grpSpPr>
                <a:xfrm>
                  <a:off x="906290" y="3800594"/>
                  <a:ext cx="351646" cy="302090"/>
                  <a:chOff x="906290" y="3800594"/>
                  <a:chExt cx="351646" cy="302090"/>
                </a:xfrm>
              </p:grpSpPr>
              <p:grpSp>
                <p:nvGrpSpPr>
                  <p:cNvPr id="6439" name="Google Shape;6439;p79"/>
                  <p:cNvGrpSpPr/>
                  <p:nvPr/>
                </p:nvGrpSpPr>
                <p:grpSpPr>
                  <a:xfrm>
                    <a:off x="1084172" y="3842857"/>
                    <a:ext cx="173764" cy="217131"/>
                    <a:chOff x="1084172" y="3842857"/>
                    <a:chExt cx="173764" cy="217131"/>
                  </a:xfrm>
                </p:grpSpPr>
                <p:grpSp>
                  <p:nvGrpSpPr>
                    <p:cNvPr id="6440" name="Google Shape;6440;p79"/>
                    <p:cNvGrpSpPr/>
                    <p:nvPr/>
                  </p:nvGrpSpPr>
                  <p:grpSpPr>
                    <a:xfrm>
                      <a:off x="1156862" y="3936509"/>
                      <a:ext cx="101073" cy="25622"/>
                      <a:chOff x="1156862" y="3936509"/>
                      <a:chExt cx="101073" cy="25622"/>
                    </a:xfrm>
                  </p:grpSpPr>
                  <p:sp>
                    <p:nvSpPr>
                      <p:cNvPr id="6441" name="Google Shape;6441;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3" name="Google Shape;6443;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4" name="Google Shape;6444;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9"/>
                <p:cNvGrpSpPr/>
                <p:nvPr/>
              </p:nvGrpSpPr>
              <p:grpSpPr>
                <a:xfrm>
                  <a:off x="724986" y="3830189"/>
                  <a:ext cx="189533" cy="25626"/>
                  <a:chOff x="724986" y="3830189"/>
                  <a:chExt cx="189533" cy="25626"/>
                </a:xfrm>
              </p:grpSpPr>
              <p:sp>
                <p:nvSpPr>
                  <p:cNvPr id="6447" name="Google Shape;6447;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449" name="Google Shape;6449;p79"/>
          <p:cNvGrpSpPr/>
          <p:nvPr/>
        </p:nvGrpSpPr>
        <p:grpSpPr>
          <a:xfrm>
            <a:off x="2249438" y="2249669"/>
            <a:ext cx="948701" cy="935378"/>
            <a:chOff x="2253298" y="2428317"/>
            <a:chExt cx="948701" cy="935378"/>
          </a:xfrm>
        </p:grpSpPr>
        <p:sp>
          <p:nvSpPr>
            <p:cNvPr id="6450" name="Google Shape;6450;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6486"/>
        <p:cNvGrpSpPr/>
        <p:nvPr/>
      </p:nvGrpSpPr>
      <p:grpSpPr>
        <a:xfrm>
          <a:off x="0" y="0"/>
          <a:ext cx="0" cy="0"/>
          <a:chOff x="0" y="0"/>
          <a:chExt cx="0" cy="0"/>
        </a:xfrm>
      </p:grpSpPr>
      <p:grpSp>
        <p:nvGrpSpPr>
          <p:cNvPr id="6487" name="Google Shape;6487;p80"/>
          <p:cNvGrpSpPr/>
          <p:nvPr/>
        </p:nvGrpSpPr>
        <p:grpSpPr>
          <a:xfrm>
            <a:off x="3339745" y="952988"/>
            <a:ext cx="2363393" cy="1017867"/>
            <a:chOff x="3292400" y="1219146"/>
            <a:chExt cx="2615240" cy="1110239"/>
          </a:xfrm>
        </p:grpSpPr>
        <p:sp>
          <p:nvSpPr>
            <p:cNvPr id="6488" name="Google Shape;6488;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6489" name="Google Shape;6489;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490" name="Google Shape;6490;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6491" name="Google Shape;6491;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6492" name="Google Shape;6492;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6493" name="Google Shape;6493;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6494" name="Google Shape;6494;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6495" name="Google Shape;6495;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6496" name="Google Shape;6496;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6497" name="Google Shape;6497;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6498" name="Google Shape;6498;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499" name="Google Shape;6499;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6500" name="Google Shape;6500;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501" name="Google Shape;6501;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6502" name="Google Shape;6502;p80"/>
            <p:cNvGrpSpPr/>
            <p:nvPr/>
          </p:nvGrpSpPr>
          <p:grpSpPr>
            <a:xfrm>
              <a:off x="3748438" y="1378608"/>
              <a:ext cx="2159202" cy="903971"/>
              <a:chOff x="1683525" y="2179850"/>
              <a:chExt cx="4519050" cy="2134525"/>
            </a:xfrm>
          </p:grpSpPr>
          <p:sp>
            <p:nvSpPr>
              <p:cNvPr id="6503" name="Google Shape;6503;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4" name="Google Shape;6504;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5" name="Google Shape;6505;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6" name="Google Shape;6506;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7" name="Google Shape;6507;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8" name="Google Shape;6508;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09" name="Google Shape;6509;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10" name="Google Shape;6510;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11" name="Google Shape;6511;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12" name="Google Shape;6512;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13" name="Google Shape;6513;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514" name="Google Shape;6514;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6515" name="Google Shape;6515;p80"/>
          <p:cNvGraphicFramePr/>
          <p:nvPr/>
        </p:nvGraphicFramePr>
        <p:xfrm>
          <a:off x="5935838" y="2130461"/>
          <a:ext cx="2491300" cy="868600"/>
        </p:xfrm>
        <a:graphic>
          <a:graphicData uri="http://schemas.openxmlformats.org/drawingml/2006/table">
            <a:tbl>
              <a:tblPr>
                <a:noFill/>
                <a:tableStyleId>{CC6C6975-0688-4E69-9C2B-116D2BA7B975}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516" name="Google Shape;6516;p80"/>
          <p:cNvGrpSpPr/>
          <p:nvPr/>
        </p:nvGrpSpPr>
        <p:grpSpPr>
          <a:xfrm>
            <a:off x="5935948" y="3189058"/>
            <a:ext cx="2496964" cy="1001454"/>
            <a:chOff x="1919611" y="789980"/>
            <a:chExt cx="1474179" cy="606868"/>
          </a:xfrm>
        </p:grpSpPr>
        <p:cxnSp>
          <p:nvCxnSpPr>
            <p:cNvPr id="6517" name="Google Shape;6517;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18" name="Google Shape;6518;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19" name="Google Shape;6519;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520" name="Google Shape;6520;p80"/>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6521" name="Google Shape;6521;p80"/>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6522" name="Google Shape;6522;p80"/>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6523" name="Google Shape;6523;p80"/>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6524" name="Google Shape;6524;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6531" name="Google Shape;6531;p80"/>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6532" name="Google Shape;6532;p80"/>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6533" name="Google Shape;6533;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80"/>
          <p:cNvGrpSpPr/>
          <p:nvPr/>
        </p:nvGrpSpPr>
        <p:grpSpPr>
          <a:xfrm>
            <a:off x="712562" y="998017"/>
            <a:ext cx="2394370" cy="976502"/>
            <a:chOff x="749309" y="1112739"/>
            <a:chExt cx="2371603" cy="976502"/>
          </a:xfrm>
        </p:grpSpPr>
        <p:sp>
          <p:nvSpPr>
            <p:cNvPr id="6535" name="Google Shape;6535;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567" name="Google Shape;6567;p80"/>
          <p:cNvGraphicFramePr/>
          <p:nvPr/>
        </p:nvGraphicFramePr>
        <p:xfrm>
          <a:off x="5935863" y="996311"/>
          <a:ext cx="2491300" cy="976425"/>
        </p:xfrm>
        <a:graphic>
          <a:graphicData uri="http://schemas.openxmlformats.org/drawingml/2006/table">
            <a:tbl>
              <a:tblPr>
                <a:noFill/>
                <a:tableStyleId>{CC6C6975-0688-4E69-9C2B-116D2BA7B975}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568" name="Google Shape;6568;p80"/>
          <p:cNvGraphicFramePr/>
          <p:nvPr/>
        </p:nvGraphicFramePr>
        <p:xfrm>
          <a:off x="3342575" y="2130461"/>
          <a:ext cx="2363400" cy="868575"/>
        </p:xfrm>
        <a:graphic>
          <a:graphicData uri="http://schemas.openxmlformats.org/drawingml/2006/table">
            <a:tbl>
              <a:tblPr>
                <a:noFill/>
                <a:tableStyleId>{CC6C6975-0688-4E69-9C2B-116D2BA7B975}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69" name="Google Shape;6569;p80"/>
          <p:cNvGrpSpPr/>
          <p:nvPr/>
        </p:nvGrpSpPr>
        <p:grpSpPr>
          <a:xfrm>
            <a:off x="4086505" y="2517104"/>
            <a:ext cx="1517436" cy="74460"/>
            <a:chOff x="3980086" y="2804397"/>
            <a:chExt cx="1227600" cy="66900"/>
          </a:xfrm>
        </p:grpSpPr>
        <p:sp>
          <p:nvSpPr>
            <p:cNvPr id="6570" name="Google Shape;6570;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80"/>
          <p:cNvGrpSpPr/>
          <p:nvPr/>
        </p:nvGrpSpPr>
        <p:grpSpPr>
          <a:xfrm>
            <a:off x="4711569" y="2809692"/>
            <a:ext cx="892956" cy="74460"/>
            <a:chOff x="3980086" y="2804397"/>
            <a:chExt cx="1227600" cy="66900"/>
          </a:xfrm>
        </p:grpSpPr>
        <p:sp>
          <p:nvSpPr>
            <p:cNvPr id="6573" name="Google Shape;6573;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80"/>
          <p:cNvGrpSpPr/>
          <p:nvPr/>
        </p:nvGrpSpPr>
        <p:grpSpPr>
          <a:xfrm>
            <a:off x="3344661" y="3168575"/>
            <a:ext cx="2363244" cy="1005943"/>
            <a:chOff x="3358415" y="3361302"/>
            <a:chExt cx="2363244" cy="1024695"/>
          </a:xfrm>
        </p:grpSpPr>
        <p:grpSp>
          <p:nvGrpSpPr>
            <p:cNvPr id="6576" name="Google Shape;6576;p80"/>
            <p:cNvGrpSpPr/>
            <p:nvPr/>
          </p:nvGrpSpPr>
          <p:grpSpPr>
            <a:xfrm>
              <a:off x="3358415" y="3361302"/>
              <a:ext cx="441300" cy="1024695"/>
              <a:chOff x="3358415" y="3361302"/>
              <a:chExt cx="441300" cy="1024695"/>
            </a:xfrm>
          </p:grpSpPr>
          <p:sp>
            <p:nvSpPr>
              <p:cNvPr id="6577" name="Google Shape;6577;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0"/>
            <p:cNvGrpSpPr/>
            <p:nvPr/>
          </p:nvGrpSpPr>
          <p:grpSpPr>
            <a:xfrm>
              <a:off x="3838901" y="3361302"/>
              <a:ext cx="441300" cy="1024695"/>
              <a:chOff x="3838901" y="3361302"/>
              <a:chExt cx="441300" cy="1024695"/>
            </a:xfrm>
          </p:grpSpPr>
          <p:sp>
            <p:nvSpPr>
              <p:cNvPr id="6584" name="Google Shape;6584;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0"/>
            <p:cNvGrpSpPr/>
            <p:nvPr/>
          </p:nvGrpSpPr>
          <p:grpSpPr>
            <a:xfrm>
              <a:off x="4319387" y="3361302"/>
              <a:ext cx="441300" cy="1024695"/>
              <a:chOff x="4319387" y="3361302"/>
              <a:chExt cx="441300" cy="1024695"/>
            </a:xfrm>
          </p:grpSpPr>
          <p:sp>
            <p:nvSpPr>
              <p:cNvPr id="6591" name="Google Shape;6591;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80"/>
            <p:cNvGrpSpPr/>
            <p:nvPr/>
          </p:nvGrpSpPr>
          <p:grpSpPr>
            <a:xfrm>
              <a:off x="4799873" y="3361302"/>
              <a:ext cx="441300" cy="1024695"/>
              <a:chOff x="4799873" y="3361302"/>
              <a:chExt cx="441300" cy="1024695"/>
            </a:xfrm>
          </p:grpSpPr>
          <p:sp>
            <p:nvSpPr>
              <p:cNvPr id="6598" name="Google Shape;6598;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80"/>
            <p:cNvGrpSpPr/>
            <p:nvPr/>
          </p:nvGrpSpPr>
          <p:grpSpPr>
            <a:xfrm>
              <a:off x="5280360" y="3361302"/>
              <a:ext cx="441300" cy="1024695"/>
              <a:chOff x="5280360" y="3361302"/>
              <a:chExt cx="441300" cy="1024695"/>
            </a:xfrm>
          </p:grpSpPr>
          <p:sp>
            <p:nvSpPr>
              <p:cNvPr id="6605" name="Google Shape;6605;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611" name="Google Shape;6611;p80"/>
          <p:cNvGraphicFramePr/>
          <p:nvPr/>
        </p:nvGraphicFramePr>
        <p:xfrm>
          <a:off x="711088" y="2130461"/>
          <a:ext cx="2403600" cy="881400"/>
        </p:xfrm>
        <a:graphic>
          <a:graphicData uri="http://schemas.openxmlformats.org/drawingml/2006/table">
            <a:tbl>
              <a:tblPr>
                <a:noFill/>
                <a:tableStyleId>{CC6C6975-0688-4E69-9C2B-116D2BA7B975}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612" name="Google Shape;6612;p80"/>
          <p:cNvGrpSpPr/>
          <p:nvPr/>
        </p:nvGrpSpPr>
        <p:grpSpPr>
          <a:xfrm>
            <a:off x="712613" y="3180186"/>
            <a:ext cx="2403614" cy="1005900"/>
            <a:chOff x="726450" y="3372825"/>
            <a:chExt cx="2403614" cy="1005900"/>
          </a:xfrm>
        </p:grpSpPr>
        <p:grpSp>
          <p:nvGrpSpPr>
            <p:cNvPr id="6613" name="Google Shape;6613;p80"/>
            <p:cNvGrpSpPr/>
            <p:nvPr/>
          </p:nvGrpSpPr>
          <p:grpSpPr>
            <a:xfrm>
              <a:off x="726450" y="3696000"/>
              <a:ext cx="2403614" cy="500898"/>
              <a:chOff x="726450" y="3696000"/>
              <a:chExt cx="2403614" cy="500898"/>
            </a:xfrm>
          </p:grpSpPr>
          <p:sp>
            <p:nvSpPr>
              <p:cNvPr id="6614" name="Google Shape;6614;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15" name="Google Shape;6615;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16" name="Google Shape;6616;p80"/>
            <p:cNvGrpSpPr/>
            <p:nvPr/>
          </p:nvGrpSpPr>
          <p:grpSpPr>
            <a:xfrm>
              <a:off x="1348050" y="3372825"/>
              <a:ext cx="1720425" cy="1005900"/>
              <a:chOff x="1348050" y="3372825"/>
              <a:chExt cx="1720425" cy="1005900"/>
            </a:xfrm>
          </p:grpSpPr>
          <p:sp>
            <p:nvSpPr>
              <p:cNvPr id="6617" name="Google Shape;6617;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18" name="Google Shape;6618;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19" name="Google Shape;6619;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0" name="Google Shape;6620;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1" name="Google Shape;6621;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22" name="Google Shape;6622;p80"/>
            <p:cNvGrpSpPr/>
            <p:nvPr/>
          </p:nvGrpSpPr>
          <p:grpSpPr>
            <a:xfrm>
              <a:off x="1455707" y="3731058"/>
              <a:ext cx="1491150" cy="417657"/>
              <a:chOff x="1455707" y="3731058"/>
              <a:chExt cx="1491150" cy="417657"/>
            </a:xfrm>
          </p:grpSpPr>
          <p:grpSp>
            <p:nvGrpSpPr>
              <p:cNvPr id="6623" name="Google Shape;6623;p80"/>
              <p:cNvGrpSpPr/>
              <p:nvPr/>
            </p:nvGrpSpPr>
            <p:grpSpPr>
              <a:xfrm>
                <a:off x="1472938" y="3745828"/>
                <a:ext cx="72126" cy="53788"/>
                <a:chOff x="1472938" y="3745828"/>
                <a:chExt cx="72126" cy="53788"/>
              </a:xfrm>
            </p:grpSpPr>
            <p:sp>
              <p:nvSpPr>
                <p:cNvPr id="6624" name="Google Shape;6624;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0"/>
              <p:cNvGrpSpPr/>
              <p:nvPr/>
            </p:nvGrpSpPr>
            <p:grpSpPr>
              <a:xfrm>
                <a:off x="1819181" y="4089633"/>
                <a:ext cx="72126" cy="53788"/>
                <a:chOff x="1819181" y="4089633"/>
                <a:chExt cx="72126" cy="53788"/>
              </a:xfrm>
            </p:grpSpPr>
            <p:sp>
              <p:nvSpPr>
                <p:cNvPr id="6627" name="Google Shape;6627;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80"/>
              <p:cNvGrpSpPr/>
              <p:nvPr/>
            </p:nvGrpSpPr>
            <p:grpSpPr>
              <a:xfrm>
                <a:off x="1455707" y="4084171"/>
                <a:ext cx="64321" cy="64544"/>
                <a:chOff x="1455707" y="4084171"/>
                <a:chExt cx="64321" cy="64544"/>
              </a:xfrm>
            </p:grpSpPr>
            <p:sp>
              <p:nvSpPr>
                <p:cNvPr id="6630" name="Google Shape;6630;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80"/>
              <p:cNvGrpSpPr/>
              <p:nvPr/>
            </p:nvGrpSpPr>
            <p:grpSpPr>
              <a:xfrm>
                <a:off x="1818610" y="3731058"/>
                <a:ext cx="64321" cy="64544"/>
                <a:chOff x="1818610" y="3731058"/>
                <a:chExt cx="64321" cy="64544"/>
              </a:xfrm>
            </p:grpSpPr>
            <p:sp>
              <p:nvSpPr>
                <p:cNvPr id="6633" name="Google Shape;6633;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0"/>
              <p:cNvGrpSpPr/>
              <p:nvPr/>
            </p:nvGrpSpPr>
            <p:grpSpPr>
              <a:xfrm>
                <a:off x="2172491" y="4089633"/>
                <a:ext cx="72126" cy="53788"/>
                <a:chOff x="2172491" y="4089633"/>
                <a:chExt cx="72126" cy="53788"/>
              </a:xfrm>
            </p:grpSpPr>
            <p:sp>
              <p:nvSpPr>
                <p:cNvPr id="6636" name="Google Shape;6636;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0"/>
              <p:cNvGrpSpPr/>
              <p:nvPr/>
            </p:nvGrpSpPr>
            <p:grpSpPr>
              <a:xfrm>
                <a:off x="2171920" y="3731058"/>
                <a:ext cx="64321" cy="64544"/>
                <a:chOff x="2171920" y="3731058"/>
                <a:chExt cx="64321" cy="64544"/>
              </a:xfrm>
            </p:grpSpPr>
            <p:sp>
              <p:nvSpPr>
                <p:cNvPr id="6639" name="Google Shape;6639;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0"/>
              <p:cNvGrpSpPr/>
              <p:nvPr/>
            </p:nvGrpSpPr>
            <p:grpSpPr>
              <a:xfrm>
                <a:off x="2874730" y="3745828"/>
                <a:ext cx="72126" cy="53788"/>
                <a:chOff x="2874730" y="3745828"/>
                <a:chExt cx="72126" cy="53788"/>
              </a:xfrm>
            </p:grpSpPr>
            <p:sp>
              <p:nvSpPr>
                <p:cNvPr id="6642" name="Google Shape;6642;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80"/>
              <p:cNvGrpSpPr/>
              <p:nvPr/>
            </p:nvGrpSpPr>
            <p:grpSpPr>
              <a:xfrm>
                <a:off x="2878589" y="4081481"/>
                <a:ext cx="64321" cy="64544"/>
                <a:chOff x="2878589" y="4081481"/>
                <a:chExt cx="64321" cy="64544"/>
              </a:xfrm>
            </p:grpSpPr>
            <p:sp>
              <p:nvSpPr>
                <p:cNvPr id="6645" name="Google Shape;6645;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80"/>
              <p:cNvGrpSpPr/>
              <p:nvPr/>
            </p:nvGrpSpPr>
            <p:grpSpPr>
              <a:xfrm>
                <a:off x="2525796" y="4089633"/>
                <a:ext cx="72126" cy="53788"/>
                <a:chOff x="2525796" y="4089633"/>
                <a:chExt cx="72126" cy="53788"/>
              </a:xfrm>
            </p:grpSpPr>
            <p:sp>
              <p:nvSpPr>
                <p:cNvPr id="6648" name="Google Shape;6648;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80"/>
              <p:cNvGrpSpPr/>
              <p:nvPr/>
            </p:nvGrpSpPr>
            <p:grpSpPr>
              <a:xfrm>
                <a:off x="2525225" y="3731058"/>
                <a:ext cx="64321" cy="64544"/>
                <a:chOff x="2525225" y="3731058"/>
                <a:chExt cx="64321" cy="64544"/>
              </a:xfrm>
            </p:grpSpPr>
            <p:sp>
              <p:nvSpPr>
                <p:cNvPr id="6651" name="Google Shape;6651;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6656"/>
        <p:cNvGrpSpPr/>
        <p:nvPr/>
      </p:nvGrpSpPr>
      <p:grpSpPr>
        <a:xfrm>
          <a:off x="0" y="0"/>
          <a:ext cx="0" cy="0"/>
          <a:chOff x="0" y="0"/>
          <a:chExt cx="0" cy="0"/>
        </a:xfrm>
      </p:grpSpPr>
      <p:grpSp>
        <p:nvGrpSpPr>
          <p:cNvPr id="6657" name="Google Shape;6657;p81"/>
          <p:cNvGrpSpPr/>
          <p:nvPr/>
        </p:nvGrpSpPr>
        <p:grpSpPr>
          <a:xfrm>
            <a:off x="5780153" y="1859606"/>
            <a:ext cx="671400" cy="674856"/>
            <a:chOff x="5780148" y="1859605"/>
            <a:chExt cx="671400" cy="674856"/>
          </a:xfrm>
        </p:grpSpPr>
        <p:sp>
          <p:nvSpPr>
            <p:cNvPr id="6658" name="Google Shape;6658;p81"/>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1"/>
          <p:cNvGrpSpPr/>
          <p:nvPr/>
        </p:nvGrpSpPr>
        <p:grpSpPr>
          <a:xfrm>
            <a:off x="716996" y="971307"/>
            <a:ext cx="845921" cy="690752"/>
            <a:chOff x="732428" y="1198513"/>
            <a:chExt cx="845921" cy="690752"/>
          </a:xfrm>
        </p:grpSpPr>
        <p:grpSp>
          <p:nvGrpSpPr>
            <p:cNvPr id="6663" name="Google Shape;6663;p81"/>
            <p:cNvGrpSpPr/>
            <p:nvPr/>
          </p:nvGrpSpPr>
          <p:grpSpPr>
            <a:xfrm>
              <a:off x="823030" y="1198513"/>
              <a:ext cx="755319" cy="690752"/>
              <a:chOff x="823030" y="1198513"/>
              <a:chExt cx="755319" cy="690752"/>
            </a:xfrm>
          </p:grpSpPr>
          <p:sp>
            <p:nvSpPr>
              <p:cNvPr id="6664" name="Google Shape;6664;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81"/>
            <p:cNvGrpSpPr/>
            <p:nvPr/>
          </p:nvGrpSpPr>
          <p:grpSpPr>
            <a:xfrm>
              <a:off x="732428" y="1239937"/>
              <a:ext cx="739912" cy="607886"/>
              <a:chOff x="732428" y="1239937"/>
              <a:chExt cx="739912" cy="607886"/>
            </a:xfrm>
          </p:grpSpPr>
          <p:sp>
            <p:nvSpPr>
              <p:cNvPr id="6667" name="Google Shape;6667;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1"/>
            <p:cNvGrpSpPr/>
            <p:nvPr/>
          </p:nvGrpSpPr>
          <p:grpSpPr>
            <a:xfrm>
              <a:off x="732428" y="1277018"/>
              <a:ext cx="702832" cy="533758"/>
              <a:chOff x="732428" y="1277018"/>
              <a:chExt cx="702832" cy="533758"/>
            </a:xfrm>
          </p:grpSpPr>
          <p:sp>
            <p:nvSpPr>
              <p:cNvPr id="6670" name="Google Shape;6670;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81"/>
            <p:cNvGrpSpPr/>
            <p:nvPr/>
          </p:nvGrpSpPr>
          <p:grpSpPr>
            <a:xfrm>
              <a:off x="931170" y="1306653"/>
              <a:ext cx="647179" cy="474455"/>
              <a:chOff x="931170" y="1306653"/>
              <a:chExt cx="647179" cy="474455"/>
            </a:xfrm>
          </p:grpSpPr>
          <p:sp>
            <p:nvSpPr>
              <p:cNvPr id="6673" name="Google Shape;6673;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5" name="Google Shape;6675;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1"/>
          <p:cNvGrpSpPr/>
          <p:nvPr/>
        </p:nvGrpSpPr>
        <p:grpSpPr>
          <a:xfrm>
            <a:off x="3948605" y="971313"/>
            <a:ext cx="634656" cy="699982"/>
            <a:chOff x="5985650" y="2860025"/>
            <a:chExt cx="1396075" cy="1539775"/>
          </a:xfrm>
        </p:grpSpPr>
        <p:sp>
          <p:nvSpPr>
            <p:cNvPr id="6677" name="Google Shape;6677;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1"/>
          <p:cNvGrpSpPr/>
          <p:nvPr/>
        </p:nvGrpSpPr>
        <p:grpSpPr>
          <a:xfrm>
            <a:off x="4704254" y="971307"/>
            <a:ext cx="725845" cy="699975"/>
            <a:chOff x="4249973" y="1201875"/>
            <a:chExt cx="1958568" cy="1888762"/>
          </a:xfrm>
        </p:grpSpPr>
        <p:sp>
          <p:nvSpPr>
            <p:cNvPr id="6710" name="Google Shape;6710;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1" name="Google Shape;6711;p81"/>
            <p:cNvGrpSpPr/>
            <p:nvPr/>
          </p:nvGrpSpPr>
          <p:grpSpPr>
            <a:xfrm>
              <a:off x="5853086" y="1789142"/>
              <a:ext cx="355454" cy="1048099"/>
              <a:chOff x="5576108" y="2016725"/>
              <a:chExt cx="565200" cy="1666560"/>
            </a:xfrm>
          </p:grpSpPr>
          <p:sp>
            <p:nvSpPr>
              <p:cNvPr id="6712" name="Google Shape;6712;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13" name="Google Shape;6713;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81"/>
            <p:cNvGrpSpPr/>
            <p:nvPr/>
          </p:nvGrpSpPr>
          <p:grpSpPr>
            <a:xfrm>
              <a:off x="4869455" y="2691676"/>
              <a:ext cx="1013897" cy="398961"/>
              <a:chOff x="4012057" y="3451825"/>
              <a:chExt cx="1612175" cy="634379"/>
            </a:xfrm>
          </p:grpSpPr>
          <p:sp>
            <p:nvSpPr>
              <p:cNvPr id="6715" name="Google Shape;6715;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16" name="Google Shape;6716;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81"/>
            <p:cNvGrpSpPr/>
            <p:nvPr/>
          </p:nvGrpSpPr>
          <p:grpSpPr>
            <a:xfrm>
              <a:off x="4276937" y="2155961"/>
              <a:ext cx="651965" cy="891358"/>
              <a:chOff x="3069908" y="2599997"/>
              <a:chExt cx="1036675" cy="1417328"/>
            </a:xfrm>
          </p:grpSpPr>
          <p:sp>
            <p:nvSpPr>
              <p:cNvPr id="6718" name="Google Shape;6718;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19" name="Google Shape;6719;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1"/>
            <p:cNvGrpSpPr/>
            <p:nvPr/>
          </p:nvGrpSpPr>
          <p:grpSpPr>
            <a:xfrm>
              <a:off x="5054918" y="1201875"/>
              <a:ext cx="999548" cy="602711"/>
              <a:chOff x="4306958" y="1082925"/>
              <a:chExt cx="1589359" cy="958358"/>
            </a:xfrm>
          </p:grpSpPr>
          <p:sp>
            <p:nvSpPr>
              <p:cNvPr id="6721" name="Google Shape;6721;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2" name="Google Shape;6722;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1"/>
            <p:cNvGrpSpPr/>
            <p:nvPr/>
          </p:nvGrpSpPr>
          <p:grpSpPr>
            <a:xfrm>
              <a:off x="4249973" y="1303451"/>
              <a:ext cx="799317" cy="841334"/>
              <a:chOff x="3027033" y="1244439"/>
              <a:chExt cx="1270977" cy="1337786"/>
            </a:xfrm>
          </p:grpSpPr>
          <p:sp>
            <p:nvSpPr>
              <p:cNvPr id="6724" name="Google Shape;6724;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5" name="Google Shape;6725;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6" name="Google Shape;6726;p81"/>
          <p:cNvGrpSpPr/>
          <p:nvPr/>
        </p:nvGrpSpPr>
        <p:grpSpPr>
          <a:xfrm>
            <a:off x="4057119" y="1858087"/>
            <a:ext cx="750769" cy="683784"/>
            <a:chOff x="4204684" y="2104422"/>
            <a:chExt cx="699822" cy="637382"/>
          </a:xfrm>
        </p:grpSpPr>
        <p:grpSp>
          <p:nvGrpSpPr>
            <p:cNvPr id="6727" name="Google Shape;6727;p81"/>
            <p:cNvGrpSpPr/>
            <p:nvPr/>
          </p:nvGrpSpPr>
          <p:grpSpPr>
            <a:xfrm>
              <a:off x="4204684" y="2430067"/>
              <a:ext cx="342957" cy="311738"/>
              <a:chOff x="4204684" y="2430067"/>
              <a:chExt cx="342957" cy="311738"/>
            </a:xfrm>
          </p:grpSpPr>
          <p:sp>
            <p:nvSpPr>
              <p:cNvPr id="6728" name="Google Shape;6728;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81"/>
            <p:cNvGrpSpPr/>
            <p:nvPr/>
          </p:nvGrpSpPr>
          <p:grpSpPr>
            <a:xfrm>
              <a:off x="4561586" y="2430067"/>
              <a:ext cx="342920" cy="311738"/>
              <a:chOff x="4561586" y="2430067"/>
              <a:chExt cx="342920" cy="311738"/>
            </a:xfrm>
          </p:grpSpPr>
          <p:sp>
            <p:nvSpPr>
              <p:cNvPr id="6731" name="Google Shape;6731;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81"/>
            <p:cNvGrpSpPr/>
            <p:nvPr/>
          </p:nvGrpSpPr>
          <p:grpSpPr>
            <a:xfrm>
              <a:off x="4561586" y="2104422"/>
              <a:ext cx="342920" cy="311738"/>
              <a:chOff x="4561586" y="2104422"/>
              <a:chExt cx="342920" cy="311738"/>
            </a:xfrm>
          </p:grpSpPr>
          <p:sp>
            <p:nvSpPr>
              <p:cNvPr id="6734" name="Google Shape;6734;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81"/>
            <p:cNvGrpSpPr/>
            <p:nvPr/>
          </p:nvGrpSpPr>
          <p:grpSpPr>
            <a:xfrm>
              <a:off x="4204684" y="2104422"/>
              <a:ext cx="342957" cy="311664"/>
              <a:chOff x="4204684" y="2104422"/>
              <a:chExt cx="342957" cy="311664"/>
            </a:xfrm>
          </p:grpSpPr>
          <p:sp>
            <p:nvSpPr>
              <p:cNvPr id="6737" name="Google Shape;6737;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9" name="Google Shape;6739;p81"/>
          <p:cNvGrpSpPr/>
          <p:nvPr/>
        </p:nvGrpSpPr>
        <p:grpSpPr>
          <a:xfrm>
            <a:off x="5521552" y="971301"/>
            <a:ext cx="660591" cy="688867"/>
            <a:chOff x="5830645" y="1267368"/>
            <a:chExt cx="530340" cy="553040"/>
          </a:xfrm>
        </p:grpSpPr>
        <p:sp>
          <p:nvSpPr>
            <p:cNvPr id="6740" name="Google Shape;6740;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1" name="Google Shape;6741;p81"/>
            <p:cNvGrpSpPr/>
            <p:nvPr/>
          </p:nvGrpSpPr>
          <p:grpSpPr>
            <a:xfrm>
              <a:off x="5830645" y="1267368"/>
              <a:ext cx="259743" cy="269909"/>
              <a:chOff x="5830645" y="1267368"/>
              <a:chExt cx="259743" cy="269909"/>
            </a:xfrm>
          </p:grpSpPr>
          <p:sp>
            <p:nvSpPr>
              <p:cNvPr id="6742" name="Google Shape;6742;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81"/>
            <p:cNvGrpSpPr/>
            <p:nvPr/>
          </p:nvGrpSpPr>
          <p:grpSpPr>
            <a:xfrm>
              <a:off x="6101293" y="1267368"/>
              <a:ext cx="259692" cy="269909"/>
              <a:chOff x="6101293" y="1267368"/>
              <a:chExt cx="259692" cy="269909"/>
            </a:xfrm>
          </p:grpSpPr>
          <p:sp>
            <p:nvSpPr>
              <p:cNvPr id="6745" name="Google Shape;6745;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81"/>
            <p:cNvGrpSpPr/>
            <p:nvPr/>
          </p:nvGrpSpPr>
          <p:grpSpPr>
            <a:xfrm>
              <a:off x="5830645" y="1550500"/>
              <a:ext cx="259692" cy="269909"/>
              <a:chOff x="5830645" y="1550500"/>
              <a:chExt cx="259692" cy="269909"/>
            </a:xfrm>
          </p:grpSpPr>
          <p:sp>
            <p:nvSpPr>
              <p:cNvPr id="6748" name="Google Shape;6748;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81"/>
            <p:cNvGrpSpPr/>
            <p:nvPr/>
          </p:nvGrpSpPr>
          <p:grpSpPr>
            <a:xfrm>
              <a:off x="6101293" y="1550500"/>
              <a:ext cx="259692" cy="269909"/>
              <a:chOff x="6101293" y="1550500"/>
              <a:chExt cx="259692" cy="269909"/>
            </a:xfrm>
          </p:grpSpPr>
          <p:sp>
            <p:nvSpPr>
              <p:cNvPr id="6751" name="Google Shape;6751;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3" name="Google Shape;6753;p81"/>
          <p:cNvGrpSpPr/>
          <p:nvPr/>
        </p:nvGrpSpPr>
        <p:grpSpPr>
          <a:xfrm>
            <a:off x="723705" y="1861761"/>
            <a:ext cx="697154" cy="679574"/>
            <a:chOff x="2679875" y="2361475"/>
            <a:chExt cx="780425" cy="760575"/>
          </a:xfrm>
        </p:grpSpPr>
        <p:sp>
          <p:nvSpPr>
            <p:cNvPr id="6754" name="Google Shape;6754;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1"/>
          <p:cNvGrpSpPr/>
          <p:nvPr/>
        </p:nvGrpSpPr>
        <p:grpSpPr>
          <a:xfrm>
            <a:off x="3122864" y="971353"/>
            <a:ext cx="735829" cy="684547"/>
            <a:chOff x="3351965" y="1148808"/>
            <a:chExt cx="750770" cy="698375"/>
          </a:xfrm>
        </p:grpSpPr>
        <p:grpSp>
          <p:nvGrpSpPr>
            <p:cNvPr id="6761" name="Google Shape;6761;p81"/>
            <p:cNvGrpSpPr/>
            <p:nvPr/>
          </p:nvGrpSpPr>
          <p:grpSpPr>
            <a:xfrm>
              <a:off x="3586796" y="1148808"/>
              <a:ext cx="294857" cy="286830"/>
              <a:chOff x="3750225" y="1774000"/>
              <a:chExt cx="149575" cy="145525"/>
            </a:xfrm>
          </p:grpSpPr>
          <p:sp>
            <p:nvSpPr>
              <p:cNvPr id="6762" name="Google Shape;6762;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81"/>
            <p:cNvGrpSpPr/>
            <p:nvPr/>
          </p:nvGrpSpPr>
          <p:grpSpPr>
            <a:xfrm>
              <a:off x="3779245" y="1375768"/>
              <a:ext cx="323490" cy="286978"/>
              <a:chOff x="3847850" y="1889150"/>
              <a:chExt cx="164100" cy="145600"/>
            </a:xfrm>
          </p:grpSpPr>
          <p:sp>
            <p:nvSpPr>
              <p:cNvPr id="6765" name="Google Shape;6765;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81"/>
            <p:cNvGrpSpPr/>
            <p:nvPr/>
          </p:nvGrpSpPr>
          <p:grpSpPr>
            <a:xfrm>
              <a:off x="3351965" y="1330435"/>
              <a:ext cx="295449" cy="285401"/>
              <a:chOff x="3631100" y="1866150"/>
              <a:chExt cx="149875" cy="144800"/>
            </a:xfrm>
          </p:grpSpPr>
          <p:sp>
            <p:nvSpPr>
              <p:cNvPr id="6768" name="Google Shape;6768;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81"/>
            <p:cNvGrpSpPr/>
            <p:nvPr/>
          </p:nvGrpSpPr>
          <p:grpSpPr>
            <a:xfrm>
              <a:off x="3548208" y="1560352"/>
              <a:ext cx="294808" cy="286830"/>
              <a:chOff x="3730650" y="1982800"/>
              <a:chExt cx="149550" cy="145525"/>
            </a:xfrm>
          </p:grpSpPr>
          <p:sp>
            <p:nvSpPr>
              <p:cNvPr id="6771" name="Google Shape;6771;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81"/>
          <p:cNvGrpSpPr/>
          <p:nvPr/>
        </p:nvGrpSpPr>
        <p:grpSpPr>
          <a:xfrm>
            <a:off x="7624517" y="971307"/>
            <a:ext cx="804565" cy="677795"/>
            <a:chOff x="7636443" y="1204988"/>
            <a:chExt cx="804565" cy="677795"/>
          </a:xfrm>
        </p:grpSpPr>
        <p:grpSp>
          <p:nvGrpSpPr>
            <p:cNvPr id="6774" name="Google Shape;6774;p81"/>
            <p:cNvGrpSpPr/>
            <p:nvPr/>
          </p:nvGrpSpPr>
          <p:grpSpPr>
            <a:xfrm>
              <a:off x="7636443" y="1509705"/>
              <a:ext cx="804565" cy="373078"/>
              <a:chOff x="7636443" y="1509705"/>
              <a:chExt cx="804565" cy="373078"/>
            </a:xfrm>
          </p:grpSpPr>
          <p:sp>
            <p:nvSpPr>
              <p:cNvPr id="6775" name="Google Shape;6775;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81"/>
            <p:cNvGrpSpPr/>
            <p:nvPr/>
          </p:nvGrpSpPr>
          <p:grpSpPr>
            <a:xfrm>
              <a:off x="7636443" y="1408133"/>
              <a:ext cx="804565" cy="373078"/>
              <a:chOff x="7636443" y="1408133"/>
              <a:chExt cx="804565" cy="373078"/>
            </a:xfrm>
          </p:grpSpPr>
          <p:sp>
            <p:nvSpPr>
              <p:cNvPr id="6778" name="Google Shape;6778;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81"/>
            <p:cNvGrpSpPr/>
            <p:nvPr/>
          </p:nvGrpSpPr>
          <p:grpSpPr>
            <a:xfrm>
              <a:off x="7636443" y="1306560"/>
              <a:ext cx="804565" cy="373078"/>
              <a:chOff x="7636443" y="1306560"/>
              <a:chExt cx="804565" cy="373078"/>
            </a:xfrm>
          </p:grpSpPr>
          <p:sp>
            <p:nvSpPr>
              <p:cNvPr id="6781" name="Google Shape;6781;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81"/>
            <p:cNvGrpSpPr/>
            <p:nvPr/>
          </p:nvGrpSpPr>
          <p:grpSpPr>
            <a:xfrm>
              <a:off x="7636443" y="1204988"/>
              <a:ext cx="804565" cy="373078"/>
              <a:chOff x="7636443" y="1204988"/>
              <a:chExt cx="804565" cy="373078"/>
            </a:xfrm>
          </p:grpSpPr>
          <p:sp>
            <p:nvSpPr>
              <p:cNvPr id="6784" name="Google Shape;6784;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6" name="Google Shape;6786;p81"/>
          <p:cNvGrpSpPr/>
          <p:nvPr/>
        </p:nvGrpSpPr>
        <p:grpSpPr>
          <a:xfrm>
            <a:off x="4963363" y="1878721"/>
            <a:ext cx="661339" cy="661188"/>
            <a:chOff x="3990000" y="975400"/>
            <a:chExt cx="3934200" cy="3933300"/>
          </a:xfrm>
        </p:grpSpPr>
        <p:sp>
          <p:nvSpPr>
            <p:cNvPr id="6787" name="Google Shape;6787;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1"/>
          <p:cNvGrpSpPr/>
          <p:nvPr/>
        </p:nvGrpSpPr>
        <p:grpSpPr>
          <a:xfrm>
            <a:off x="6607011" y="1857359"/>
            <a:ext cx="868881" cy="684241"/>
            <a:chOff x="6598259" y="2078634"/>
            <a:chExt cx="868881" cy="684241"/>
          </a:xfrm>
        </p:grpSpPr>
        <p:sp>
          <p:nvSpPr>
            <p:cNvPr id="6792" name="Google Shape;6792;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8" name="Google Shape;6798;p81"/>
            <p:cNvGrpSpPr/>
            <p:nvPr/>
          </p:nvGrpSpPr>
          <p:grpSpPr>
            <a:xfrm>
              <a:off x="6808175" y="2078634"/>
              <a:ext cx="452229" cy="684241"/>
              <a:chOff x="6808175" y="2078634"/>
              <a:chExt cx="452229" cy="684241"/>
            </a:xfrm>
          </p:grpSpPr>
          <p:sp>
            <p:nvSpPr>
              <p:cNvPr id="6799" name="Google Shape;6799;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5" name="Google Shape;6805;p81"/>
              <p:cNvGrpSpPr/>
              <p:nvPr/>
            </p:nvGrpSpPr>
            <p:grpSpPr>
              <a:xfrm>
                <a:off x="6821586" y="2078634"/>
                <a:ext cx="426871" cy="684241"/>
                <a:chOff x="6821586" y="2078634"/>
                <a:chExt cx="426871" cy="684241"/>
              </a:xfrm>
            </p:grpSpPr>
            <p:grpSp>
              <p:nvGrpSpPr>
                <p:cNvPr id="6806" name="Google Shape;6806;p81"/>
                <p:cNvGrpSpPr/>
                <p:nvPr/>
              </p:nvGrpSpPr>
              <p:grpSpPr>
                <a:xfrm>
                  <a:off x="6821586" y="2078634"/>
                  <a:ext cx="426871" cy="684241"/>
                  <a:chOff x="6821586" y="2078634"/>
                  <a:chExt cx="426871" cy="684241"/>
                </a:xfrm>
              </p:grpSpPr>
              <p:sp>
                <p:nvSpPr>
                  <p:cNvPr id="6807" name="Google Shape;6807;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6" name="Google Shape;6826;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32" name="Google Shape;6832;p81"/>
          <p:cNvGrpSpPr/>
          <p:nvPr/>
        </p:nvGrpSpPr>
        <p:grpSpPr>
          <a:xfrm>
            <a:off x="716994" y="3531369"/>
            <a:ext cx="1340789" cy="640830"/>
            <a:chOff x="238125" y="1151100"/>
            <a:chExt cx="7139450" cy="3412300"/>
          </a:xfrm>
        </p:grpSpPr>
        <p:sp>
          <p:nvSpPr>
            <p:cNvPr id="6833" name="Google Shape;6833;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81"/>
          <p:cNvGrpSpPr/>
          <p:nvPr/>
        </p:nvGrpSpPr>
        <p:grpSpPr>
          <a:xfrm>
            <a:off x="5584217" y="2734650"/>
            <a:ext cx="985357" cy="585764"/>
            <a:chOff x="5145061" y="2881789"/>
            <a:chExt cx="1107641" cy="658458"/>
          </a:xfrm>
        </p:grpSpPr>
        <p:grpSp>
          <p:nvGrpSpPr>
            <p:cNvPr id="6846" name="Google Shape;6846;p81"/>
            <p:cNvGrpSpPr/>
            <p:nvPr/>
          </p:nvGrpSpPr>
          <p:grpSpPr>
            <a:xfrm>
              <a:off x="5722989" y="3244587"/>
              <a:ext cx="529713" cy="295659"/>
              <a:chOff x="5722989" y="3244587"/>
              <a:chExt cx="529713" cy="295659"/>
            </a:xfrm>
          </p:grpSpPr>
          <p:sp>
            <p:nvSpPr>
              <p:cNvPr id="6847" name="Google Shape;6847;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48" name="Google Shape;6848;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49" name="Google Shape;6849;p81"/>
            <p:cNvGrpSpPr/>
            <p:nvPr/>
          </p:nvGrpSpPr>
          <p:grpSpPr>
            <a:xfrm>
              <a:off x="5145061" y="3244587"/>
              <a:ext cx="536807" cy="295659"/>
              <a:chOff x="5145061" y="3244587"/>
              <a:chExt cx="536807" cy="295659"/>
            </a:xfrm>
          </p:grpSpPr>
          <p:sp>
            <p:nvSpPr>
              <p:cNvPr id="6850" name="Google Shape;6850;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51" name="Google Shape;6851;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52" name="Google Shape;6852;p81"/>
            <p:cNvGrpSpPr/>
            <p:nvPr/>
          </p:nvGrpSpPr>
          <p:grpSpPr>
            <a:xfrm>
              <a:off x="5341327" y="2898245"/>
              <a:ext cx="532309" cy="614891"/>
              <a:chOff x="5341327" y="2898245"/>
              <a:chExt cx="532309" cy="614891"/>
            </a:xfrm>
          </p:grpSpPr>
          <p:sp>
            <p:nvSpPr>
              <p:cNvPr id="6853" name="Google Shape;6853;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54" name="Google Shape;6854;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55" name="Google Shape;6855;p81"/>
            <p:cNvGrpSpPr/>
            <p:nvPr/>
          </p:nvGrpSpPr>
          <p:grpSpPr>
            <a:xfrm>
              <a:off x="5532290" y="2881789"/>
              <a:ext cx="620516" cy="305456"/>
              <a:chOff x="5532290" y="2881789"/>
              <a:chExt cx="620516" cy="305456"/>
            </a:xfrm>
          </p:grpSpPr>
          <p:sp>
            <p:nvSpPr>
              <p:cNvPr id="6856" name="Google Shape;6856;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57" name="Google Shape;6857;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858" name="Google Shape;6858;p81"/>
          <p:cNvGrpSpPr/>
          <p:nvPr/>
        </p:nvGrpSpPr>
        <p:grpSpPr>
          <a:xfrm>
            <a:off x="8163140" y="3526708"/>
            <a:ext cx="269068" cy="645491"/>
            <a:chOff x="7026852" y="3311869"/>
            <a:chExt cx="434331" cy="1041954"/>
          </a:xfrm>
        </p:grpSpPr>
        <p:sp>
          <p:nvSpPr>
            <p:cNvPr id="6859" name="Google Shape;6859;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81"/>
          <p:cNvGrpSpPr/>
          <p:nvPr/>
        </p:nvGrpSpPr>
        <p:grpSpPr>
          <a:xfrm>
            <a:off x="6179721" y="3565945"/>
            <a:ext cx="293882" cy="293836"/>
            <a:chOff x="4873519" y="3311869"/>
            <a:chExt cx="499374" cy="499296"/>
          </a:xfrm>
        </p:grpSpPr>
        <p:sp>
          <p:nvSpPr>
            <p:cNvPr id="6863" name="Google Shape;6863;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81"/>
          <p:cNvGrpSpPr/>
          <p:nvPr/>
        </p:nvGrpSpPr>
        <p:grpSpPr>
          <a:xfrm>
            <a:off x="6179721" y="3878317"/>
            <a:ext cx="293882" cy="293882"/>
            <a:chOff x="4873519" y="3875839"/>
            <a:chExt cx="499374" cy="499374"/>
          </a:xfrm>
        </p:grpSpPr>
        <p:sp>
          <p:nvSpPr>
            <p:cNvPr id="6866" name="Google Shape;6866;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81"/>
          <p:cNvGrpSpPr/>
          <p:nvPr/>
        </p:nvGrpSpPr>
        <p:grpSpPr>
          <a:xfrm>
            <a:off x="2410248" y="1850269"/>
            <a:ext cx="698104" cy="698208"/>
            <a:chOff x="2565073" y="2075876"/>
            <a:chExt cx="672482" cy="672518"/>
          </a:xfrm>
        </p:grpSpPr>
        <p:sp>
          <p:nvSpPr>
            <p:cNvPr id="6869" name="Google Shape;6869;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81"/>
          <p:cNvGrpSpPr/>
          <p:nvPr/>
        </p:nvGrpSpPr>
        <p:grpSpPr>
          <a:xfrm>
            <a:off x="5633660" y="3534870"/>
            <a:ext cx="438354" cy="637329"/>
            <a:chOff x="1697726" y="3244179"/>
            <a:chExt cx="788124" cy="1146069"/>
          </a:xfrm>
        </p:grpSpPr>
        <p:sp>
          <p:nvSpPr>
            <p:cNvPr id="6876" name="Google Shape;6876;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8" name="Google Shape;6878;p81"/>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9" name="Google Shape;6879;p81"/>
          <p:cNvGrpSpPr/>
          <p:nvPr/>
        </p:nvGrpSpPr>
        <p:grpSpPr>
          <a:xfrm>
            <a:off x="7634874" y="1863232"/>
            <a:ext cx="799565" cy="670282"/>
            <a:chOff x="7617850" y="2063282"/>
            <a:chExt cx="799565" cy="670282"/>
          </a:xfrm>
        </p:grpSpPr>
        <p:cxnSp>
          <p:nvCxnSpPr>
            <p:cNvPr id="6880" name="Google Shape;6880;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81" name="Google Shape;6881;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82" name="Google Shape;6882;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83" name="Google Shape;6883;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84" name="Google Shape;6884;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885" name="Google Shape;6885;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886" name="Google Shape;6886;p81"/>
            <p:cNvGrpSpPr/>
            <p:nvPr/>
          </p:nvGrpSpPr>
          <p:grpSpPr>
            <a:xfrm>
              <a:off x="7734309" y="2063282"/>
              <a:ext cx="570957" cy="620095"/>
              <a:chOff x="7734309" y="2063282"/>
              <a:chExt cx="570957" cy="620095"/>
            </a:xfrm>
          </p:grpSpPr>
          <p:grpSp>
            <p:nvGrpSpPr>
              <p:cNvPr id="6887" name="Google Shape;6887;p81"/>
              <p:cNvGrpSpPr/>
              <p:nvPr/>
            </p:nvGrpSpPr>
            <p:grpSpPr>
              <a:xfrm>
                <a:off x="8031573" y="2063282"/>
                <a:ext cx="273693" cy="620095"/>
                <a:chOff x="8031573" y="2063282"/>
                <a:chExt cx="273693" cy="620095"/>
              </a:xfrm>
            </p:grpSpPr>
            <p:sp>
              <p:nvSpPr>
                <p:cNvPr id="6888" name="Google Shape;6888;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81"/>
              <p:cNvGrpSpPr/>
              <p:nvPr/>
            </p:nvGrpSpPr>
            <p:grpSpPr>
              <a:xfrm flipH="1">
                <a:off x="7734309" y="2063282"/>
                <a:ext cx="273693" cy="620095"/>
                <a:chOff x="8031573" y="2063282"/>
                <a:chExt cx="273693" cy="620095"/>
              </a:xfrm>
            </p:grpSpPr>
            <p:sp>
              <p:nvSpPr>
                <p:cNvPr id="6893" name="Google Shape;6893;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97" name="Google Shape;6897;p81"/>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9" name="Google Shape;6899;p81"/>
          <p:cNvGrpSpPr/>
          <p:nvPr/>
        </p:nvGrpSpPr>
        <p:grpSpPr>
          <a:xfrm>
            <a:off x="7821480" y="2716716"/>
            <a:ext cx="602567" cy="601884"/>
            <a:chOff x="1186975" y="238125"/>
            <a:chExt cx="5244275" cy="5238325"/>
          </a:xfrm>
        </p:grpSpPr>
        <p:sp>
          <p:nvSpPr>
            <p:cNvPr id="6900" name="Google Shape;6900;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81"/>
          <p:cNvGrpSpPr/>
          <p:nvPr/>
        </p:nvGrpSpPr>
        <p:grpSpPr>
          <a:xfrm>
            <a:off x="3264218" y="1856199"/>
            <a:ext cx="651848" cy="687338"/>
            <a:chOff x="3400515" y="2056248"/>
            <a:chExt cx="698134" cy="735987"/>
          </a:xfrm>
        </p:grpSpPr>
        <p:grpSp>
          <p:nvGrpSpPr>
            <p:cNvPr id="6905" name="Google Shape;6905;p81"/>
            <p:cNvGrpSpPr/>
            <p:nvPr/>
          </p:nvGrpSpPr>
          <p:grpSpPr>
            <a:xfrm>
              <a:off x="3400515" y="2283913"/>
              <a:ext cx="312919" cy="219900"/>
              <a:chOff x="3400515" y="2283913"/>
              <a:chExt cx="312919" cy="219900"/>
            </a:xfrm>
          </p:grpSpPr>
          <p:sp>
            <p:nvSpPr>
              <p:cNvPr id="6906" name="Google Shape;6906;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07" name="Google Shape;6907;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908" name="Google Shape;6908;p81"/>
            <p:cNvGrpSpPr/>
            <p:nvPr/>
          </p:nvGrpSpPr>
          <p:grpSpPr>
            <a:xfrm>
              <a:off x="3547823" y="2461089"/>
              <a:ext cx="219900" cy="331146"/>
              <a:chOff x="3547823" y="2461089"/>
              <a:chExt cx="219900" cy="331146"/>
            </a:xfrm>
          </p:grpSpPr>
          <p:sp>
            <p:nvSpPr>
              <p:cNvPr id="6909" name="Google Shape;6909;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10" name="Google Shape;6910;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911" name="Google Shape;6911;p81"/>
            <p:cNvGrpSpPr/>
            <p:nvPr/>
          </p:nvGrpSpPr>
          <p:grpSpPr>
            <a:xfrm>
              <a:off x="3734138" y="2461089"/>
              <a:ext cx="219900" cy="331146"/>
              <a:chOff x="3734138" y="2461089"/>
              <a:chExt cx="219900" cy="331146"/>
            </a:xfrm>
          </p:grpSpPr>
          <p:sp>
            <p:nvSpPr>
              <p:cNvPr id="6912" name="Google Shape;6912;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13" name="Google Shape;6913;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914" name="Google Shape;6914;p81"/>
            <p:cNvGrpSpPr/>
            <p:nvPr/>
          </p:nvGrpSpPr>
          <p:grpSpPr>
            <a:xfrm>
              <a:off x="3787560" y="2281742"/>
              <a:ext cx="311089" cy="219900"/>
              <a:chOff x="3787560" y="2281742"/>
              <a:chExt cx="311089" cy="219900"/>
            </a:xfrm>
          </p:grpSpPr>
          <p:sp>
            <p:nvSpPr>
              <p:cNvPr id="6915" name="Google Shape;6915;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16" name="Google Shape;6916;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917" name="Google Shape;6917;p81"/>
            <p:cNvGrpSpPr/>
            <p:nvPr/>
          </p:nvGrpSpPr>
          <p:grpSpPr>
            <a:xfrm>
              <a:off x="3637290" y="2056248"/>
              <a:ext cx="219900" cy="330736"/>
              <a:chOff x="3637290" y="2056248"/>
              <a:chExt cx="219900" cy="330736"/>
            </a:xfrm>
          </p:grpSpPr>
          <p:sp>
            <p:nvSpPr>
              <p:cNvPr id="6918" name="Google Shape;6918;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919" name="Google Shape;6919;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20" name="Google Shape;6920;p81"/>
          <p:cNvGrpSpPr/>
          <p:nvPr/>
        </p:nvGrpSpPr>
        <p:grpSpPr>
          <a:xfrm>
            <a:off x="2555923" y="2726206"/>
            <a:ext cx="1268144" cy="592394"/>
            <a:chOff x="238125" y="1188750"/>
            <a:chExt cx="7140450" cy="3335550"/>
          </a:xfrm>
        </p:grpSpPr>
        <p:sp>
          <p:nvSpPr>
            <p:cNvPr id="6921" name="Google Shape;6921;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1"/>
          <p:cNvGrpSpPr/>
          <p:nvPr/>
        </p:nvGrpSpPr>
        <p:grpSpPr>
          <a:xfrm>
            <a:off x="6663824" y="2728360"/>
            <a:ext cx="1053944" cy="590147"/>
            <a:chOff x="238125" y="1335475"/>
            <a:chExt cx="5418735" cy="3034175"/>
          </a:xfrm>
        </p:grpSpPr>
        <p:sp>
          <p:nvSpPr>
            <p:cNvPr id="6927" name="Google Shape;6927;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81"/>
          <p:cNvGrpSpPr/>
          <p:nvPr/>
        </p:nvGrpSpPr>
        <p:grpSpPr>
          <a:xfrm>
            <a:off x="4094633" y="3533260"/>
            <a:ext cx="1268207" cy="638939"/>
            <a:chOff x="3967651" y="3645904"/>
            <a:chExt cx="1479304" cy="745292"/>
          </a:xfrm>
        </p:grpSpPr>
        <p:grpSp>
          <p:nvGrpSpPr>
            <p:cNvPr id="6931" name="Google Shape;6931;p81"/>
            <p:cNvGrpSpPr/>
            <p:nvPr/>
          </p:nvGrpSpPr>
          <p:grpSpPr>
            <a:xfrm>
              <a:off x="3967651" y="4009026"/>
              <a:ext cx="1479304" cy="382170"/>
              <a:chOff x="3967651" y="4009026"/>
              <a:chExt cx="1479304" cy="382170"/>
            </a:xfrm>
          </p:grpSpPr>
          <p:grpSp>
            <p:nvGrpSpPr>
              <p:cNvPr id="6932" name="Google Shape;6932;p81"/>
              <p:cNvGrpSpPr/>
              <p:nvPr/>
            </p:nvGrpSpPr>
            <p:grpSpPr>
              <a:xfrm>
                <a:off x="4892216" y="4195630"/>
                <a:ext cx="554739" cy="195566"/>
                <a:chOff x="3604375" y="4892160"/>
                <a:chExt cx="1651500" cy="582215"/>
              </a:xfrm>
            </p:grpSpPr>
            <p:sp>
              <p:nvSpPr>
                <p:cNvPr id="6933" name="Google Shape;6933;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81"/>
              <p:cNvGrpSpPr/>
              <p:nvPr/>
            </p:nvGrpSpPr>
            <p:grpSpPr>
              <a:xfrm>
                <a:off x="3967651" y="4146303"/>
                <a:ext cx="579402" cy="244893"/>
                <a:chOff x="851875" y="4745310"/>
                <a:chExt cx="1724925" cy="729065"/>
              </a:xfrm>
            </p:grpSpPr>
            <p:sp>
              <p:nvSpPr>
                <p:cNvPr id="6936" name="Google Shape;6936;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81"/>
              <p:cNvGrpSpPr/>
              <p:nvPr/>
            </p:nvGrpSpPr>
            <p:grpSpPr>
              <a:xfrm>
                <a:off x="4460753" y="4009026"/>
                <a:ext cx="493110" cy="382170"/>
                <a:chOff x="2319875" y="4336625"/>
                <a:chExt cx="1468025" cy="1137750"/>
              </a:xfrm>
            </p:grpSpPr>
            <p:sp>
              <p:nvSpPr>
                <p:cNvPr id="6939" name="Google Shape;6939;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1" name="Google Shape;6941;p81"/>
            <p:cNvGrpSpPr/>
            <p:nvPr/>
          </p:nvGrpSpPr>
          <p:grpSpPr>
            <a:xfrm>
              <a:off x="4479443" y="3645904"/>
              <a:ext cx="455965" cy="388789"/>
              <a:chOff x="2957425" y="238100"/>
              <a:chExt cx="1910200" cy="1628775"/>
            </a:xfrm>
          </p:grpSpPr>
          <p:sp>
            <p:nvSpPr>
              <p:cNvPr id="6942" name="Google Shape;6942;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2" name="Google Shape;6952;p81"/>
          <p:cNvGrpSpPr/>
          <p:nvPr/>
        </p:nvGrpSpPr>
        <p:grpSpPr>
          <a:xfrm>
            <a:off x="2480746" y="3534460"/>
            <a:ext cx="1243128" cy="637739"/>
            <a:chOff x="2496310" y="3693351"/>
            <a:chExt cx="1342906" cy="688926"/>
          </a:xfrm>
        </p:grpSpPr>
        <p:grpSp>
          <p:nvGrpSpPr>
            <p:cNvPr id="6953" name="Google Shape;6953;p81"/>
            <p:cNvGrpSpPr/>
            <p:nvPr/>
          </p:nvGrpSpPr>
          <p:grpSpPr>
            <a:xfrm>
              <a:off x="2496310" y="3693351"/>
              <a:ext cx="1342906" cy="688875"/>
              <a:chOff x="2496310" y="3693351"/>
              <a:chExt cx="1342906" cy="688875"/>
            </a:xfrm>
          </p:grpSpPr>
          <p:sp>
            <p:nvSpPr>
              <p:cNvPr id="6954" name="Google Shape;6954;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60" name="Google Shape;6960;p81"/>
              <p:cNvCxnSpPr>
                <a:stCxn id="695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961" name="Google Shape;6961;p81"/>
              <p:cNvCxnSpPr>
                <a:stCxn id="695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962" name="Google Shape;6962;p81"/>
              <p:cNvCxnSpPr>
                <a:stCxn id="695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63" name="Google Shape;6963;p81"/>
              <p:cNvCxnSpPr>
                <a:stCxn id="695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64" name="Google Shape;6964;p81"/>
              <p:cNvCxnSpPr>
                <a:stCxn id="695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965" name="Google Shape;6965;p81"/>
            <p:cNvGrpSpPr/>
            <p:nvPr/>
          </p:nvGrpSpPr>
          <p:grpSpPr>
            <a:xfrm>
              <a:off x="2675275" y="3930557"/>
              <a:ext cx="1003306" cy="451719"/>
              <a:chOff x="2675275" y="4174282"/>
              <a:chExt cx="1003306" cy="451719"/>
            </a:xfrm>
          </p:grpSpPr>
          <p:sp>
            <p:nvSpPr>
              <p:cNvPr id="6966" name="Google Shape;6966;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9" name="Google Shape;6969;p81"/>
          <p:cNvGrpSpPr/>
          <p:nvPr/>
        </p:nvGrpSpPr>
        <p:grpSpPr>
          <a:xfrm>
            <a:off x="1654417" y="971307"/>
            <a:ext cx="574511" cy="874709"/>
            <a:chOff x="1715404" y="1112080"/>
            <a:chExt cx="642270" cy="977984"/>
          </a:xfrm>
        </p:grpSpPr>
        <p:grpSp>
          <p:nvGrpSpPr>
            <p:cNvPr id="6970" name="Google Shape;6970;p81"/>
            <p:cNvGrpSpPr/>
            <p:nvPr/>
          </p:nvGrpSpPr>
          <p:grpSpPr>
            <a:xfrm>
              <a:off x="1715404" y="1112080"/>
              <a:ext cx="642270" cy="977984"/>
              <a:chOff x="1715404" y="1112080"/>
              <a:chExt cx="642270" cy="977984"/>
            </a:xfrm>
          </p:grpSpPr>
          <p:sp>
            <p:nvSpPr>
              <p:cNvPr id="6971" name="Google Shape;6971;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1"/>
            <p:cNvGrpSpPr/>
            <p:nvPr/>
          </p:nvGrpSpPr>
          <p:grpSpPr>
            <a:xfrm>
              <a:off x="1768927" y="1165603"/>
              <a:ext cx="535225" cy="851367"/>
              <a:chOff x="1768927" y="1165603"/>
              <a:chExt cx="535225" cy="851367"/>
            </a:xfrm>
          </p:grpSpPr>
          <p:sp>
            <p:nvSpPr>
              <p:cNvPr id="6974" name="Google Shape;6974;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1"/>
            <p:cNvGrpSpPr/>
            <p:nvPr/>
          </p:nvGrpSpPr>
          <p:grpSpPr>
            <a:xfrm>
              <a:off x="1822449" y="1219125"/>
              <a:ext cx="428180" cy="718859"/>
              <a:chOff x="1822449" y="1219125"/>
              <a:chExt cx="428180" cy="718859"/>
            </a:xfrm>
          </p:grpSpPr>
          <p:sp>
            <p:nvSpPr>
              <p:cNvPr id="6977" name="Google Shape;6977;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1"/>
            <p:cNvGrpSpPr/>
            <p:nvPr/>
          </p:nvGrpSpPr>
          <p:grpSpPr>
            <a:xfrm>
              <a:off x="1875972" y="1272648"/>
              <a:ext cx="321135" cy="586939"/>
              <a:chOff x="1875972" y="1272648"/>
              <a:chExt cx="321135" cy="586939"/>
            </a:xfrm>
          </p:grpSpPr>
          <p:sp>
            <p:nvSpPr>
              <p:cNvPr id="6980" name="Google Shape;6980;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2" name="Google Shape;6982;p81"/>
          <p:cNvGrpSpPr/>
          <p:nvPr/>
        </p:nvGrpSpPr>
        <p:grpSpPr>
          <a:xfrm>
            <a:off x="7761578" y="3528028"/>
            <a:ext cx="293855" cy="644170"/>
            <a:chOff x="241025" y="3151575"/>
            <a:chExt cx="293855" cy="644170"/>
          </a:xfrm>
        </p:grpSpPr>
        <p:sp>
          <p:nvSpPr>
            <p:cNvPr id="6983" name="Google Shape;6983;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1"/>
          <p:cNvGrpSpPr/>
          <p:nvPr/>
        </p:nvGrpSpPr>
        <p:grpSpPr>
          <a:xfrm>
            <a:off x="709562" y="2728028"/>
            <a:ext cx="1779649" cy="591620"/>
            <a:chOff x="246070" y="1983375"/>
            <a:chExt cx="1855347" cy="616849"/>
          </a:xfrm>
        </p:grpSpPr>
        <p:sp>
          <p:nvSpPr>
            <p:cNvPr id="6986" name="Google Shape;6986;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81"/>
          <p:cNvGrpSpPr/>
          <p:nvPr/>
        </p:nvGrpSpPr>
        <p:grpSpPr>
          <a:xfrm>
            <a:off x="2320428" y="971307"/>
            <a:ext cx="711055" cy="745993"/>
            <a:chOff x="2496269" y="1171698"/>
            <a:chExt cx="761953" cy="799392"/>
          </a:xfrm>
        </p:grpSpPr>
        <p:grpSp>
          <p:nvGrpSpPr>
            <p:cNvPr id="6996" name="Google Shape;6996;p81"/>
            <p:cNvGrpSpPr/>
            <p:nvPr/>
          </p:nvGrpSpPr>
          <p:grpSpPr>
            <a:xfrm>
              <a:off x="2496269" y="1171698"/>
              <a:ext cx="761953" cy="723022"/>
              <a:chOff x="2496269" y="1171698"/>
              <a:chExt cx="761953" cy="723022"/>
            </a:xfrm>
          </p:grpSpPr>
          <p:sp>
            <p:nvSpPr>
              <p:cNvPr id="6997" name="Google Shape;6997;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9" name="Google Shape;6999;p81"/>
              <p:cNvGrpSpPr/>
              <p:nvPr/>
            </p:nvGrpSpPr>
            <p:grpSpPr>
              <a:xfrm>
                <a:off x="2496269" y="1171698"/>
                <a:ext cx="761953" cy="723022"/>
                <a:chOff x="2496269" y="1120652"/>
                <a:chExt cx="761953" cy="723022"/>
              </a:xfrm>
            </p:grpSpPr>
            <p:grpSp>
              <p:nvGrpSpPr>
                <p:cNvPr id="7000" name="Google Shape;7000;p81"/>
                <p:cNvGrpSpPr/>
                <p:nvPr/>
              </p:nvGrpSpPr>
              <p:grpSpPr>
                <a:xfrm>
                  <a:off x="2496269" y="1120652"/>
                  <a:ext cx="761953" cy="723022"/>
                  <a:chOff x="2496269" y="1120652"/>
                  <a:chExt cx="761953" cy="723022"/>
                </a:xfrm>
              </p:grpSpPr>
              <p:grpSp>
                <p:nvGrpSpPr>
                  <p:cNvPr id="7001" name="Google Shape;7001;p81"/>
                  <p:cNvGrpSpPr/>
                  <p:nvPr/>
                </p:nvGrpSpPr>
                <p:grpSpPr>
                  <a:xfrm>
                    <a:off x="2496269" y="1304589"/>
                    <a:ext cx="407089" cy="305057"/>
                    <a:chOff x="2496269" y="1304589"/>
                    <a:chExt cx="407089" cy="305057"/>
                  </a:xfrm>
                </p:grpSpPr>
                <p:sp>
                  <p:nvSpPr>
                    <p:cNvPr id="7002" name="Google Shape;7002;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1"/>
                  <p:cNvGrpSpPr/>
                  <p:nvPr/>
                </p:nvGrpSpPr>
                <p:grpSpPr>
                  <a:xfrm>
                    <a:off x="2586468" y="1493376"/>
                    <a:ext cx="358850" cy="349656"/>
                    <a:chOff x="2586468" y="1493376"/>
                    <a:chExt cx="358850" cy="349656"/>
                  </a:xfrm>
                </p:grpSpPr>
                <p:sp>
                  <p:nvSpPr>
                    <p:cNvPr id="7005" name="Google Shape;7005;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1"/>
                  <p:cNvGrpSpPr/>
                  <p:nvPr/>
                </p:nvGrpSpPr>
                <p:grpSpPr>
                  <a:xfrm>
                    <a:off x="2807939" y="1494024"/>
                    <a:ext cx="358857" cy="349650"/>
                    <a:chOff x="2807939" y="1494024"/>
                    <a:chExt cx="358857" cy="349650"/>
                  </a:xfrm>
                </p:grpSpPr>
                <p:sp>
                  <p:nvSpPr>
                    <p:cNvPr id="7008" name="Google Shape;7008;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81"/>
                  <p:cNvGrpSpPr/>
                  <p:nvPr/>
                </p:nvGrpSpPr>
                <p:grpSpPr>
                  <a:xfrm>
                    <a:off x="2851133" y="1305635"/>
                    <a:ext cx="407089" cy="305057"/>
                    <a:chOff x="2851133" y="1305635"/>
                    <a:chExt cx="407089" cy="305057"/>
                  </a:xfrm>
                </p:grpSpPr>
                <p:sp>
                  <p:nvSpPr>
                    <p:cNvPr id="7011" name="Google Shape;7011;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81"/>
                  <p:cNvGrpSpPr/>
                  <p:nvPr/>
                </p:nvGrpSpPr>
                <p:grpSpPr>
                  <a:xfrm>
                    <a:off x="2727495" y="1120652"/>
                    <a:ext cx="300271" cy="396358"/>
                    <a:chOff x="2727495" y="1120652"/>
                    <a:chExt cx="300271" cy="396358"/>
                  </a:xfrm>
                </p:grpSpPr>
                <p:sp>
                  <p:nvSpPr>
                    <p:cNvPr id="7014" name="Google Shape;7014;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81"/>
                <p:cNvGrpSpPr/>
                <p:nvPr/>
              </p:nvGrpSpPr>
              <p:grpSpPr>
                <a:xfrm>
                  <a:off x="2722305" y="1350460"/>
                  <a:ext cx="308357" cy="308344"/>
                  <a:chOff x="2722305" y="1350460"/>
                  <a:chExt cx="308357" cy="308344"/>
                </a:xfrm>
              </p:grpSpPr>
              <p:sp>
                <p:nvSpPr>
                  <p:cNvPr id="7017" name="Google Shape;7017;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8" name="Google Shape;7018;p81"/>
                  <p:cNvGrpSpPr/>
                  <p:nvPr/>
                </p:nvGrpSpPr>
                <p:grpSpPr>
                  <a:xfrm>
                    <a:off x="2725064" y="1364529"/>
                    <a:ext cx="297954" cy="280182"/>
                    <a:chOff x="2725064" y="1364529"/>
                    <a:chExt cx="297954" cy="280182"/>
                  </a:xfrm>
                </p:grpSpPr>
                <p:sp>
                  <p:nvSpPr>
                    <p:cNvPr id="7019" name="Google Shape;7019;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024" name="Google Shape;7024;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81"/>
          <p:cNvGrpSpPr/>
          <p:nvPr/>
        </p:nvGrpSpPr>
        <p:grpSpPr>
          <a:xfrm>
            <a:off x="3909129" y="2727412"/>
            <a:ext cx="1569144" cy="591015"/>
            <a:chOff x="3820100" y="3023049"/>
            <a:chExt cx="1303926" cy="491162"/>
          </a:xfrm>
        </p:grpSpPr>
        <p:grpSp>
          <p:nvGrpSpPr>
            <p:cNvPr id="7030" name="Google Shape;7030;p81"/>
            <p:cNvGrpSpPr/>
            <p:nvPr/>
          </p:nvGrpSpPr>
          <p:grpSpPr>
            <a:xfrm>
              <a:off x="3820100" y="3023072"/>
              <a:ext cx="1303926" cy="491139"/>
              <a:chOff x="3820100" y="3023072"/>
              <a:chExt cx="1303926" cy="491139"/>
            </a:xfrm>
          </p:grpSpPr>
          <p:sp>
            <p:nvSpPr>
              <p:cNvPr id="7031" name="Google Shape;7031;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1"/>
            <p:cNvGrpSpPr/>
            <p:nvPr/>
          </p:nvGrpSpPr>
          <p:grpSpPr>
            <a:xfrm>
              <a:off x="4132439" y="3023645"/>
              <a:ext cx="393633" cy="177096"/>
              <a:chOff x="4132439" y="3023645"/>
              <a:chExt cx="393633" cy="177096"/>
            </a:xfrm>
          </p:grpSpPr>
          <p:sp>
            <p:nvSpPr>
              <p:cNvPr id="7034" name="Google Shape;7034;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1"/>
            <p:cNvGrpSpPr/>
            <p:nvPr/>
          </p:nvGrpSpPr>
          <p:grpSpPr>
            <a:xfrm>
              <a:off x="3921811" y="3023049"/>
              <a:ext cx="1002397" cy="388943"/>
              <a:chOff x="3921811" y="3023049"/>
              <a:chExt cx="1002397" cy="388943"/>
            </a:xfrm>
          </p:grpSpPr>
          <p:sp>
            <p:nvSpPr>
              <p:cNvPr id="7037" name="Google Shape;7037;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1"/>
            <p:cNvGrpSpPr/>
            <p:nvPr/>
          </p:nvGrpSpPr>
          <p:grpSpPr>
            <a:xfrm>
              <a:off x="4023645" y="3023049"/>
              <a:ext cx="683032" cy="286722"/>
              <a:chOff x="4023645" y="3023049"/>
              <a:chExt cx="683032" cy="286722"/>
            </a:xfrm>
          </p:grpSpPr>
          <p:sp>
            <p:nvSpPr>
              <p:cNvPr id="7040" name="Google Shape;7040;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2" name="Google Shape;7042;p81"/>
          <p:cNvGrpSpPr/>
          <p:nvPr/>
        </p:nvGrpSpPr>
        <p:grpSpPr>
          <a:xfrm>
            <a:off x="1541251" y="1854258"/>
            <a:ext cx="713522" cy="688025"/>
            <a:chOff x="1706078" y="2092648"/>
            <a:chExt cx="660913" cy="637296"/>
          </a:xfrm>
        </p:grpSpPr>
        <p:sp>
          <p:nvSpPr>
            <p:cNvPr id="7043" name="Google Shape;7043;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4" name="Google Shape;7044;p81"/>
            <p:cNvGrpSpPr/>
            <p:nvPr/>
          </p:nvGrpSpPr>
          <p:grpSpPr>
            <a:xfrm>
              <a:off x="1706078" y="2092648"/>
              <a:ext cx="660913" cy="575241"/>
              <a:chOff x="1706078" y="2092648"/>
              <a:chExt cx="660913" cy="575241"/>
            </a:xfrm>
          </p:grpSpPr>
          <p:sp>
            <p:nvSpPr>
              <p:cNvPr id="7045" name="Google Shape;7045;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81"/>
          <p:cNvGrpSpPr/>
          <p:nvPr/>
        </p:nvGrpSpPr>
        <p:grpSpPr>
          <a:xfrm>
            <a:off x="6303109" y="971806"/>
            <a:ext cx="1317459" cy="684168"/>
            <a:chOff x="238125" y="999450"/>
            <a:chExt cx="7140700" cy="3708225"/>
          </a:xfrm>
        </p:grpSpPr>
        <p:sp>
          <p:nvSpPr>
            <p:cNvPr id="7049" name="Google Shape;7049;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061"/>
        <p:cNvGrpSpPr/>
        <p:nvPr/>
      </p:nvGrpSpPr>
      <p:grpSpPr>
        <a:xfrm>
          <a:off x="0" y="0"/>
          <a:ext cx="0" cy="0"/>
          <a:chOff x="0" y="0"/>
          <a:chExt cx="0" cy="0"/>
        </a:xfrm>
      </p:grpSpPr>
      <p:grpSp>
        <p:nvGrpSpPr>
          <p:cNvPr id="7062" name="Google Shape;7062;p82"/>
          <p:cNvGrpSpPr/>
          <p:nvPr/>
        </p:nvGrpSpPr>
        <p:grpSpPr>
          <a:xfrm>
            <a:off x="717027" y="967622"/>
            <a:ext cx="1636117" cy="1526144"/>
            <a:chOff x="729238" y="1179665"/>
            <a:chExt cx="1636117" cy="1526144"/>
          </a:xfrm>
        </p:grpSpPr>
        <p:grpSp>
          <p:nvGrpSpPr>
            <p:cNvPr id="7063" name="Google Shape;7063;p82"/>
            <p:cNvGrpSpPr/>
            <p:nvPr/>
          </p:nvGrpSpPr>
          <p:grpSpPr>
            <a:xfrm>
              <a:off x="729238" y="1179665"/>
              <a:ext cx="80700" cy="1526144"/>
              <a:chOff x="729238" y="1179665"/>
              <a:chExt cx="80700" cy="1526144"/>
            </a:xfrm>
          </p:grpSpPr>
          <p:sp>
            <p:nvSpPr>
              <p:cNvPr id="7064" name="Google Shape;7064;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82"/>
            <p:cNvGrpSpPr/>
            <p:nvPr/>
          </p:nvGrpSpPr>
          <p:grpSpPr>
            <a:xfrm>
              <a:off x="903098" y="1179665"/>
              <a:ext cx="80700" cy="1526144"/>
              <a:chOff x="903098" y="1179665"/>
              <a:chExt cx="80700" cy="1526144"/>
            </a:xfrm>
          </p:grpSpPr>
          <p:sp>
            <p:nvSpPr>
              <p:cNvPr id="7075" name="Google Shape;7075;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2"/>
            <p:cNvGrpSpPr/>
            <p:nvPr/>
          </p:nvGrpSpPr>
          <p:grpSpPr>
            <a:xfrm>
              <a:off x="1076958" y="1179665"/>
              <a:ext cx="80700" cy="1526144"/>
              <a:chOff x="1076958" y="1179665"/>
              <a:chExt cx="80700" cy="1526144"/>
            </a:xfrm>
          </p:grpSpPr>
          <p:sp>
            <p:nvSpPr>
              <p:cNvPr id="7086" name="Google Shape;7086;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2"/>
            <p:cNvGrpSpPr/>
            <p:nvPr/>
          </p:nvGrpSpPr>
          <p:grpSpPr>
            <a:xfrm>
              <a:off x="1247707" y="1179665"/>
              <a:ext cx="80700" cy="1526144"/>
              <a:chOff x="1247707" y="1179665"/>
              <a:chExt cx="80700" cy="1526144"/>
            </a:xfrm>
          </p:grpSpPr>
          <p:sp>
            <p:nvSpPr>
              <p:cNvPr id="7097" name="Google Shape;7097;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2"/>
            <p:cNvGrpSpPr/>
            <p:nvPr/>
          </p:nvGrpSpPr>
          <p:grpSpPr>
            <a:xfrm>
              <a:off x="1421567" y="1179665"/>
              <a:ext cx="80700" cy="1526144"/>
              <a:chOff x="1421567" y="1179665"/>
              <a:chExt cx="80700" cy="1526144"/>
            </a:xfrm>
          </p:grpSpPr>
          <p:sp>
            <p:nvSpPr>
              <p:cNvPr id="7108" name="Google Shape;7108;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82"/>
            <p:cNvGrpSpPr/>
            <p:nvPr/>
          </p:nvGrpSpPr>
          <p:grpSpPr>
            <a:xfrm>
              <a:off x="1592327" y="1179665"/>
              <a:ext cx="80700" cy="1526144"/>
              <a:chOff x="1592327" y="1179665"/>
              <a:chExt cx="80700" cy="1526144"/>
            </a:xfrm>
          </p:grpSpPr>
          <p:sp>
            <p:nvSpPr>
              <p:cNvPr id="7119" name="Google Shape;7119;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82"/>
            <p:cNvGrpSpPr/>
            <p:nvPr/>
          </p:nvGrpSpPr>
          <p:grpSpPr>
            <a:xfrm>
              <a:off x="1766187" y="1179665"/>
              <a:ext cx="80700" cy="1526144"/>
              <a:chOff x="1766187" y="1179665"/>
              <a:chExt cx="80700" cy="1526144"/>
            </a:xfrm>
          </p:grpSpPr>
          <p:sp>
            <p:nvSpPr>
              <p:cNvPr id="7130" name="Google Shape;7130;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2"/>
            <p:cNvGrpSpPr/>
            <p:nvPr/>
          </p:nvGrpSpPr>
          <p:grpSpPr>
            <a:xfrm>
              <a:off x="1936935" y="1179665"/>
              <a:ext cx="80700" cy="1526144"/>
              <a:chOff x="1936935" y="1179665"/>
              <a:chExt cx="80700" cy="1526144"/>
            </a:xfrm>
          </p:grpSpPr>
          <p:sp>
            <p:nvSpPr>
              <p:cNvPr id="7141" name="Google Shape;7141;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2"/>
            <p:cNvGrpSpPr/>
            <p:nvPr/>
          </p:nvGrpSpPr>
          <p:grpSpPr>
            <a:xfrm>
              <a:off x="2110795" y="1179665"/>
              <a:ext cx="80700" cy="1526144"/>
              <a:chOff x="2110795" y="1179665"/>
              <a:chExt cx="80700" cy="1526144"/>
            </a:xfrm>
          </p:grpSpPr>
          <p:sp>
            <p:nvSpPr>
              <p:cNvPr id="7152" name="Google Shape;7152;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82"/>
            <p:cNvGrpSpPr/>
            <p:nvPr/>
          </p:nvGrpSpPr>
          <p:grpSpPr>
            <a:xfrm>
              <a:off x="2284655" y="1179665"/>
              <a:ext cx="80700" cy="1526144"/>
              <a:chOff x="2284655" y="1179665"/>
              <a:chExt cx="80700" cy="1526144"/>
            </a:xfrm>
          </p:grpSpPr>
          <p:sp>
            <p:nvSpPr>
              <p:cNvPr id="7163" name="Google Shape;7163;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3" name="Google Shape;7173;p82"/>
          <p:cNvGrpSpPr/>
          <p:nvPr/>
        </p:nvGrpSpPr>
        <p:grpSpPr>
          <a:xfrm>
            <a:off x="2611693" y="986760"/>
            <a:ext cx="1364248" cy="1102133"/>
            <a:chOff x="2623904" y="1198803"/>
            <a:chExt cx="1364248" cy="1102133"/>
          </a:xfrm>
        </p:grpSpPr>
        <p:grpSp>
          <p:nvGrpSpPr>
            <p:cNvPr id="7174" name="Google Shape;7174;p82"/>
            <p:cNvGrpSpPr/>
            <p:nvPr/>
          </p:nvGrpSpPr>
          <p:grpSpPr>
            <a:xfrm>
              <a:off x="2623907" y="1198803"/>
              <a:ext cx="1364245" cy="273000"/>
              <a:chOff x="2623907" y="1198803"/>
              <a:chExt cx="1364245" cy="273000"/>
            </a:xfrm>
          </p:grpSpPr>
          <p:sp>
            <p:nvSpPr>
              <p:cNvPr id="7175" name="Google Shape;7175;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2623904" y="1476964"/>
              <a:ext cx="1364245" cy="273000"/>
              <a:chOff x="2623904" y="1476964"/>
              <a:chExt cx="1364245" cy="273000"/>
            </a:xfrm>
          </p:grpSpPr>
          <p:sp>
            <p:nvSpPr>
              <p:cNvPr id="7181" name="Google Shape;7181;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2"/>
            <p:cNvGrpSpPr/>
            <p:nvPr/>
          </p:nvGrpSpPr>
          <p:grpSpPr>
            <a:xfrm>
              <a:off x="2623907" y="1749775"/>
              <a:ext cx="1364245" cy="273000"/>
              <a:chOff x="2623907" y="1749775"/>
              <a:chExt cx="1364245" cy="273000"/>
            </a:xfrm>
          </p:grpSpPr>
          <p:sp>
            <p:nvSpPr>
              <p:cNvPr id="7187" name="Google Shape;7187;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2"/>
            <p:cNvGrpSpPr/>
            <p:nvPr/>
          </p:nvGrpSpPr>
          <p:grpSpPr>
            <a:xfrm>
              <a:off x="2623904" y="2027936"/>
              <a:ext cx="1364245" cy="273000"/>
              <a:chOff x="2623904" y="2027936"/>
              <a:chExt cx="1364245" cy="273000"/>
            </a:xfrm>
          </p:grpSpPr>
          <p:sp>
            <p:nvSpPr>
              <p:cNvPr id="7193" name="Google Shape;7193;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8" name="Google Shape;7198;p82"/>
          <p:cNvGrpSpPr/>
          <p:nvPr/>
        </p:nvGrpSpPr>
        <p:grpSpPr>
          <a:xfrm>
            <a:off x="2601154" y="2445833"/>
            <a:ext cx="1387541" cy="159124"/>
            <a:chOff x="3200660" y="2180272"/>
            <a:chExt cx="2563824" cy="378237"/>
          </a:xfrm>
        </p:grpSpPr>
        <p:sp>
          <p:nvSpPr>
            <p:cNvPr id="7199" name="Google Shape;7199;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82"/>
          <p:cNvGrpSpPr/>
          <p:nvPr/>
        </p:nvGrpSpPr>
        <p:grpSpPr>
          <a:xfrm>
            <a:off x="2597679" y="2723597"/>
            <a:ext cx="1390502" cy="159625"/>
            <a:chOff x="3530150" y="2790075"/>
            <a:chExt cx="1962600" cy="225300"/>
          </a:xfrm>
        </p:grpSpPr>
        <p:sp>
          <p:nvSpPr>
            <p:cNvPr id="7218" name="Google Shape;7218;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82"/>
          <p:cNvGrpSpPr/>
          <p:nvPr/>
        </p:nvGrpSpPr>
        <p:grpSpPr>
          <a:xfrm>
            <a:off x="2597736" y="3001862"/>
            <a:ext cx="1411629" cy="154175"/>
            <a:chOff x="3558802" y="4011244"/>
            <a:chExt cx="1866000" cy="111600"/>
          </a:xfrm>
        </p:grpSpPr>
        <p:sp>
          <p:nvSpPr>
            <p:cNvPr id="7221" name="Google Shape;7221;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2"/>
          <p:cNvGrpSpPr/>
          <p:nvPr/>
        </p:nvGrpSpPr>
        <p:grpSpPr>
          <a:xfrm>
            <a:off x="2598024" y="2207432"/>
            <a:ext cx="1383503" cy="119761"/>
            <a:chOff x="3465975" y="2270258"/>
            <a:chExt cx="1986364" cy="171947"/>
          </a:xfrm>
        </p:grpSpPr>
        <p:sp>
          <p:nvSpPr>
            <p:cNvPr id="7224" name="Google Shape;7224;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82"/>
          <p:cNvGrpSpPr/>
          <p:nvPr/>
        </p:nvGrpSpPr>
        <p:grpSpPr>
          <a:xfrm>
            <a:off x="2609031" y="3571205"/>
            <a:ext cx="1369531" cy="195460"/>
            <a:chOff x="723300" y="4253549"/>
            <a:chExt cx="2276482" cy="324900"/>
          </a:xfrm>
        </p:grpSpPr>
        <p:sp>
          <p:nvSpPr>
            <p:cNvPr id="7233" name="Google Shape;7233;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2"/>
          <p:cNvGrpSpPr/>
          <p:nvPr/>
        </p:nvGrpSpPr>
        <p:grpSpPr>
          <a:xfrm>
            <a:off x="2598592" y="3272446"/>
            <a:ext cx="1389066" cy="180119"/>
            <a:chOff x="705948" y="3788465"/>
            <a:chExt cx="2308953" cy="299400"/>
          </a:xfrm>
        </p:grpSpPr>
        <p:sp>
          <p:nvSpPr>
            <p:cNvPr id="7239" name="Google Shape;7239;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82"/>
          <p:cNvGrpSpPr/>
          <p:nvPr/>
        </p:nvGrpSpPr>
        <p:grpSpPr>
          <a:xfrm>
            <a:off x="4195583" y="1876400"/>
            <a:ext cx="1433821" cy="191501"/>
            <a:chOff x="4273350" y="2088443"/>
            <a:chExt cx="1433821" cy="191501"/>
          </a:xfrm>
        </p:grpSpPr>
        <p:grpSp>
          <p:nvGrpSpPr>
            <p:cNvPr id="7245" name="Google Shape;7245;p82"/>
            <p:cNvGrpSpPr/>
            <p:nvPr/>
          </p:nvGrpSpPr>
          <p:grpSpPr>
            <a:xfrm>
              <a:off x="4273350" y="2088443"/>
              <a:ext cx="1433821" cy="0"/>
              <a:chOff x="5224975" y="2962250"/>
              <a:chExt cx="1544400" cy="0"/>
            </a:xfrm>
          </p:grpSpPr>
          <p:cxnSp>
            <p:nvCxnSpPr>
              <p:cNvPr id="7246" name="Google Shape;7246;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47" name="Google Shape;7247;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248" name="Google Shape;7248;p82"/>
            <p:cNvGrpSpPr/>
            <p:nvPr/>
          </p:nvGrpSpPr>
          <p:grpSpPr>
            <a:xfrm>
              <a:off x="4273350" y="2279944"/>
              <a:ext cx="1433821" cy="0"/>
              <a:chOff x="5224975" y="2962250"/>
              <a:chExt cx="1544400" cy="0"/>
            </a:xfrm>
          </p:grpSpPr>
          <p:cxnSp>
            <p:nvCxnSpPr>
              <p:cNvPr id="7249" name="Google Shape;7249;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50" name="Google Shape;7250;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251" name="Google Shape;7251;p82"/>
          <p:cNvGrpSpPr/>
          <p:nvPr/>
        </p:nvGrpSpPr>
        <p:grpSpPr>
          <a:xfrm>
            <a:off x="2646529" y="3885304"/>
            <a:ext cx="1304609" cy="294074"/>
            <a:chOff x="2658741" y="4097347"/>
            <a:chExt cx="1304609" cy="294074"/>
          </a:xfrm>
        </p:grpSpPr>
        <p:grpSp>
          <p:nvGrpSpPr>
            <p:cNvPr id="7252" name="Google Shape;7252;p82"/>
            <p:cNvGrpSpPr/>
            <p:nvPr/>
          </p:nvGrpSpPr>
          <p:grpSpPr>
            <a:xfrm>
              <a:off x="2658741" y="4097347"/>
              <a:ext cx="118572" cy="294074"/>
              <a:chOff x="3343310" y="4475555"/>
              <a:chExt cx="127717" cy="316753"/>
            </a:xfrm>
          </p:grpSpPr>
          <p:sp>
            <p:nvSpPr>
              <p:cNvPr id="7253" name="Google Shape;7253;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82"/>
            <p:cNvGrpSpPr/>
            <p:nvPr/>
          </p:nvGrpSpPr>
          <p:grpSpPr>
            <a:xfrm>
              <a:off x="3815519" y="4098388"/>
              <a:ext cx="147831" cy="291991"/>
              <a:chOff x="3527539" y="4476677"/>
              <a:chExt cx="159232" cy="314510"/>
            </a:xfrm>
          </p:grpSpPr>
          <p:sp>
            <p:nvSpPr>
              <p:cNvPr id="7256" name="Google Shape;7256;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82"/>
            <p:cNvGrpSpPr/>
            <p:nvPr/>
          </p:nvGrpSpPr>
          <p:grpSpPr>
            <a:xfrm>
              <a:off x="3511696" y="4098388"/>
              <a:ext cx="147831" cy="291991"/>
              <a:chOff x="3527539" y="4476677"/>
              <a:chExt cx="159232" cy="314510"/>
            </a:xfrm>
          </p:grpSpPr>
          <p:sp>
            <p:nvSpPr>
              <p:cNvPr id="7259" name="Google Shape;7259;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82"/>
            <p:cNvGrpSpPr/>
            <p:nvPr/>
          </p:nvGrpSpPr>
          <p:grpSpPr>
            <a:xfrm>
              <a:off x="3207874" y="4098388"/>
              <a:ext cx="147831" cy="291991"/>
              <a:chOff x="3527539" y="4476677"/>
              <a:chExt cx="159232" cy="314510"/>
            </a:xfrm>
          </p:grpSpPr>
          <p:sp>
            <p:nvSpPr>
              <p:cNvPr id="7262" name="Google Shape;7262;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2"/>
            <p:cNvGrpSpPr/>
            <p:nvPr/>
          </p:nvGrpSpPr>
          <p:grpSpPr>
            <a:xfrm>
              <a:off x="2933305" y="4097347"/>
              <a:ext cx="118572" cy="294074"/>
              <a:chOff x="3343310" y="4475555"/>
              <a:chExt cx="127717" cy="316753"/>
            </a:xfrm>
          </p:grpSpPr>
          <p:sp>
            <p:nvSpPr>
              <p:cNvPr id="7265" name="Google Shape;7265;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7" name="Google Shape;7267;p82"/>
          <p:cNvGrpSpPr/>
          <p:nvPr/>
        </p:nvGrpSpPr>
        <p:grpSpPr>
          <a:xfrm>
            <a:off x="4197138" y="963998"/>
            <a:ext cx="1430711" cy="751237"/>
            <a:chOff x="5159450" y="1919950"/>
            <a:chExt cx="1541050" cy="862500"/>
          </a:xfrm>
        </p:grpSpPr>
        <p:sp>
          <p:nvSpPr>
            <p:cNvPr id="7268" name="Google Shape;7268;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id-ID"/>
            </a:p>
          </p:txBody>
        </p:sp>
        <p:grpSp>
          <p:nvGrpSpPr>
            <p:cNvPr id="7269" name="Google Shape;7269;p82"/>
            <p:cNvGrpSpPr/>
            <p:nvPr/>
          </p:nvGrpSpPr>
          <p:grpSpPr>
            <a:xfrm>
              <a:off x="5159450" y="1919950"/>
              <a:ext cx="1541050" cy="862500"/>
              <a:chOff x="5159450" y="1919950"/>
              <a:chExt cx="1541050" cy="862500"/>
            </a:xfrm>
          </p:grpSpPr>
          <p:cxnSp>
            <p:nvCxnSpPr>
              <p:cNvPr id="7270" name="Google Shape;7270;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271" name="Google Shape;7271;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272" name="Google Shape;7272;p82"/>
          <p:cNvGrpSpPr/>
          <p:nvPr/>
        </p:nvGrpSpPr>
        <p:grpSpPr>
          <a:xfrm>
            <a:off x="4245275" y="2227768"/>
            <a:ext cx="1334436" cy="967914"/>
            <a:chOff x="4294923" y="2439811"/>
            <a:chExt cx="1334436" cy="967914"/>
          </a:xfrm>
        </p:grpSpPr>
        <p:grpSp>
          <p:nvGrpSpPr>
            <p:cNvPr id="7273" name="Google Shape;7273;p82"/>
            <p:cNvGrpSpPr/>
            <p:nvPr/>
          </p:nvGrpSpPr>
          <p:grpSpPr>
            <a:xfrm>
              <a:off x="4960455" y="2469658"/>
              <a:ext cx="668904" cy="885524"/>
              <a:chOff x="4960455" y="2469658"/>
              <a:chExt cx="668904" cy="885524"/>
            </a:xfrm>
          </p:grpSpPr>
          <p:sp>
            <p:nvSpPr>
              <p:cNvPr id="7274" name="Google Shape;7274;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82"/>
            <p:cNvGrpSpPr/>
            <p:nvPr/>
          </p:nvGrpSpPr>
          <p:grpSpPr>
            <a:xfrm>
              <a:off x="4294923" y="2469658"/>
              <a:ext cx="668951" cy="885524"/>
              <a:chOff x="4294923" y="2469658"/>
              <a:chExt cx="668951" cy="885524"/>
            </a:xfrm>
          </p:grpSpPr>
          <p:sp>
            <p:nvSpPr>
              <p:cNvPr id="7281" name="Google Shape;7281;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7" name="Google Shape;7287;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82"/>
          <p:cNvGrpSpPr/>
          <p:nvPr/>
        </p:nvGrpSpPr>
        <p:grpSpPr>
          <a:xfrm>
            <a:off x="4231478" y="3282213"/>
            <a:ext cx="1430949" cy="897289"/>
            <a:chOff x="4351371" y="3547942"/>
            <a:chExt cx="1345130" cy="843475"/>
          </a:xfrm>
        </p:grpSpPr>
        <p:grpSp>
          <p:nvGrpSpPr>
            <p:cNvPr id="7289" name="Google Shape;7289;p82"/>
            <p:cNvGrpSpPr/>
            <p:nvPr/>
          </p:nvGrpSpPr>
          <p:grpSpPr>
            <a:xfrm>
              <a:off x="4351371" y="4209917"/>
              <a:ext cx="1345130" cy="181500"/>
              <a:chOff x="4351371" y="4209917"/>
              <a:chExt cx="1345130" cy="181500"/>
            </a:xfrm>
          </p:grpSpPr>
          <p:sp>
            <p:nvSpPr>
              <p:cNvPr id="7290" name="Google Shape;7290;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1" name="Google Shape;7291;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292" name="Google Shape;7292;p82"/>
            <p:cNvGrpSpPr/>
            <p:nvPr/>
          </p:nvGrpSpPr>
          <p:grpSpPr>
            <a:xfrm>
              <a:off x="4403010" y="3985221"/>
              <a:ext cx="1109518" cy="181500"/>
              <a:chOff x="4403010" y="3985221"/>
              <a:chExt cx="1109518" cy="181500"/>
            </a:xfrm>
          </p:grpSpPr>
          <p:sp>
            <p:nvSpPr>
              <p:cNvPr id="7293" name="Google Shape;7293;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4" name="Google Shape;7294;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295" name="Google Shape;7295;p82"/>
            <p:cNvGrpSpPr/>
            <p:nvPr/>
          </p:nvGrpSpPr>
          <p:grpSpPr>
            <a:xfrm>
              <a:off x="4618704" y="3766582"/>
              <a:ext cx="807858" cy="181500"/>
              <a:chOff x="4618704" y="3766582"/>
              <a:chExt cx="807858" cy="181500"/>
            </a:xfrm>
          </p:grpSpPr>
          <p:sp>
            <p:nvSpPr>
              <p:cNvPr id="7296" name="Google Shape;7296;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7" name="Google Shape;7297;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298" name="Google Shape;7298;p82"/>
            <p:cNvGrpSpPr/>
            <p:nvPr/>
          </p:nvGrpSpPr>
          <p:grpSpPr>
            <a:xfrm>
              <a:off x="4735238" y="3547942"/>
              <a:ext cx="462839" cy="181500"/>
              <a:chOff x="4735238" y="3547942"/>
              <a:chExt cx="462839" cy="181500"/>
            </a:xfrm>
          </p:grpSpPr>
          <p:sp>
            <p:nvSpPr>
              <p:cNvPr id="7299" name="Google Shape;7299;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0" name="Google Shape;7300;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01" name="Google Shape;7301;p82"/>
          <p:cNvGrpSpPr/>
          <p:nvPr/>
        </p:nvGrpSpPr>
        <p:grpSpPr>
          <a:xfrm>
            <a:off x="7407836" y="2217537"/>
            <a:ext cx="1020955" cy="928853"/>
            <a:chOff x="926675" y="238125"/>
            <a:chExt cx="5755100" cy="5232975"/>
          </a:xfrm>
        </p:grpSpPr>
        <p:sp>
          <p:nvSpPr>
            <p:cNvPr id="7302" name="Google Shape;7302;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2"/>
          <p:cNvGrpSpPr/>
          <p:nvPr/>
        </p:nvGrpSpPr>
        <p:grpSpPr>
          <a:xfrm>
            <a:off x="715210" y="2616272"/>
            <a:ext cx="1695374" cy="1560837"/>
            <a:chOff x="727421" y="2828315"/>
            <a:chExt cx="1695374" cy="1560837"/>
          </a:xfrm>
        </p:grpSpPr>
        <p:grpSp>
          <p:nvGrpSpPr>
            <p:cNvPr id="7307" name="Google Shape;7307;p82"/>
            <p:cNvGrpSpPr/>
            <p:nvPr/>
          </p:nvGrpSpPr>
          <p:grpSpPr>
            <a:xfrm>
              <a:off x="727421" y="2828315"/>
              <a:ext cx="1695374" cy="1560837"/>
              <a:chOff x="734799" y="2782450"/>
              <a:chExt cx="1571100" cy="1577400"/>
            </a:xfrm>
          </p:grpSpPr>
          <p:cxnSp>
            <p:nvCxnSpPr>
              <p:cNvPr id="7308" name="Google Shape;7308;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309" name="Google Shape;7309;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310" name="Google Shape;7310;p82"/>
            <p:cNvGrpSpPr/>
            <p:nvPr/>
          </p:nvGrpSpPr>
          <p:grpSpPr>
            <a:xfrm>
              <a:off x="819108" y="2882501"/>
              <a:ext cx="1556791" cy="1426186"/>
              <a:chOff x="819108" y="2882501"/>
              <a:chExt cx="1556791" cy="1426186"/>
            </a:xfrm>
          </p:grpSpPr>
          <p:grpSp>
            <p:nvGrpSpPr>
              <p:cNvPr id="7311" name="Google Shape;7311;p82"/>
              <p:cNvGrpSpPr/>
              <p:nvPr/>
            </p:nvGrpSpPr>
            <p:grpSpPr>
              <a:xfrm>
                <a:off x="819108" y="2882501"/>
                <a:ext cx="103104" cy="1426186"/>
                <a:chOff x="4674013" y="3100904"/>
                <a:chExt cx="122758" cy="1698043"/>
              </a:xfrm>
            </p:grpSpPr>
            <p:sp>
              <p:nvSpPr>
                <p:cNvPr id="7312" name="Google Shape;7312;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82"/>
              <p:cNvGrpSpPr/>
              <p:nvPr/>
            </p:nvGrpSpPr>
            <p:grpSpPr>
              <a:xfrm>
                <a:off x="1062475" y="2882501"/>
                <a:ext cx="103104" cy="1426186"/>
                <a:chOff x="4940438" y="3100904"/>
                <a:chExt cx="122758" cy="1698043"/>
              </a:xfrm>
            </p:grpSpPr>
            <p:sp>
              <p:nvSpPr>
                <p:cNvPr id="7320" name="Google Shape;7320;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2"/>
              <p:cNvGrpSpPr/>
              <p:nvPr/>
            </p:nvGrpSpPr>
            <p:grpSpPr>
              <a:xfrm>
                <a:off x="1299324" y="2882501"/>
                <a:ext cx="103104" cy="1426186"/>
                <a:chOff x="5206863" y="3100904"/>
                <a:chExt cx="122758" cy="1698043"/>
              </a:xfrm>
            </p:grpSpPr>
            <p:sp>
              <p:nvSpPr>
                <p:cNvPr id="7328" name="Google Shape;7328;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82"/>
              <p:cNvGrpSpPr/>
              <p:nvPr/>
            </p:nvGrpSpPr>
            <p:grpSpPr>
              <a:xfrm>
                <a:off x="1786057" y="2882501"/>
                <a:ext cx="103104" cy="1426186"/>
                <a:chOff x="6006138" y="3143629"/>
                <a:chExt cx="122758" cy="1698043"/>
              </a:xfrm>
            </p:grpSpPr>
            <p:sp>
              <p:nvSpPr>
                <p:cNvPr id="7336" name="Google Shape;7336;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82"/>
              <p:cNvGrpSpPr/>
              <p:nvPr/>
            </p:nvGrpSpPr>
            <p:grpSpPr>
              <a:xfrm>
                <a:off x="2029422" y="2882501"/>
                <a:ext cx="103104" cy="1426186"/>
                <a:chOff x="6805413" y="3100904"/>
                <a:chExt cx="122758" cy="1698043"/>
              </a:xfrm>
            </p:grpSpPr>
            <p:sp>
              <p:nvSpPr>
                <p:cNvPr id="7344" name="Google Shape;7344;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82"/>
              <p:cNvGrpSpPr/>
              <p:nvPr/>
            </p:nvGrpSpPr>
            <p:grpSpPr>
              <a:xfrm>
                <a:off x="2272795" y="2882501"/>
                <a:ext cx="103104" cy="1426186"/>
                <a:chOff x="5206863" y="3100904"/>
                <a:chExt cx="122758" cy="1698043"/>
              </a:xfrm>
            </p:grpSpPr>
            <p:sp>
              <p:nvSpPr>
                <p:cNvPr id="7352" name="Google Shape;7352;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82"/>
              <p:cNvGrpSpPr/>
              <p:nvPr/>
            </p:nvGrpSpPr>
            <p:grpSpPr>
              <a:xfrm>
                <a:off x="1542694" y="2882501"/>
                <a:ext cx="103104" cy="1426186"/>
                <a:chOff x="6006138" y="3143629"/>
                <a:chExt cx="122758" cy="1698043"/>
              </a:xfrm>
            </p:grpSpPr>
            <p:sp>
              <p:nvSpPr>
                <p:cNvPr id="7360" name="Google Shape;7360;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67" name="Google Shape;7367;p82"/>
          <p:cNvGrpSpPr/>
          <p:nvPr/>
        </p:nvGrpSpPr>
        <p:grpSpPr>
          <a:xfrm>
            <a:off x="5671260" y="3305994"/>
            <a:ext cx="2749952" cy="870677"/>
            <a:chOff x="238125" y="1725700"/>
            <a:chExt cx="7139025" cy="2260325"/>
          </a:xfrm>
        </p:grpSpPr>
        <p:sp>
          <p:nvSpPr>
            <p:cNvPr id="7368" name="Google Shape;7368;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2"/>
          <p:cNvGrpSpPr/>
          <p:nvPr/>
        </p:nvGrpSpPr>
        <p:grpSpPr>
          <a:xfrm>
            <a:off x="5941424" y="2247740"/>
            <a:ext cx="1105452" cy="916747"/>
            <a:chOff x="5249100" y="1210600"/>
            <a:chExt cx="3502700" cy="2904775"/>
          </a:xfrm>
        </p:grpSpPr>
        <p:sp>
          <p:nvSpPr>
            <p:cNvPr id="7379" name="Google Shape;7379;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83" name="Google Shape;7383;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384" name="Google Shape;7384;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385" name="Google Shape;7385;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386" name="Google Shape;7386;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387" name="Google Shape;7387;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82"/>
          <p:cNvGrpSpPr/>
          <p:nvPr/>
        </p:nvGrpSpPr>
        <p:grpSpPr>
          <a:xfrm>
            <a:off x="7123972" y="967158"/>
            <a:ext cx="1304650" cy="1124856"/>
            <a:chOff x="7287122" y="1165658"/>
            <a:chExt cx="1219413" cy="1051365"/>
          </a:xfrm>
        </p:grpSpPr>
        <p:grpSp>
          <p:nvGrpSpPr>
            <p:cNvPr id="7389" name="Google Shape;7389;p82"/>
            <p:cNvGrpSpPr/>
            <p:nvPr/>
          </p:nvGrpSpPr>
          <p:grpSpPr>
            <a:xfrm>
              <a:off x="7287122" y="1969723"/>
              <a:ext cx="1219413" cy="247300"/>
              <a:chOff x="7287122" y="1969723"/>
              <a:chExt cx="1219413" cy="247300"/>
            </a:xfrm>
          </p:grpSpPr>
          <p:sp>
            <p:nvSpPr>
              <p:cNvPr id="7390" name="Google Shape;7390;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82"/>
              <p:cNvGrpSpPr/>
              <p:nvPr/>
            </p:nvGrpSpPr>
            <p:grpSpPr>
              <a:xfrm>
                <a:off x="7287122" y="2063892"/>
                <a:ext cx="1151753" cy="73428"/>
                <a:chOff x="7287122" y="2063892"/>
                <a:chExt cx="1151753" cy="73428"/>
              </a:xfrm>
            </p:grpSpPr>
            <p:sp>
              <p:nvSpPr>
                <p:cNvPr id="7392" name="Google Shape;7392;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3" name="Google Shape;7393;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394" name="Google Shape;7394;p82"/>
            <p:cNvGrpSpPr/>
            <p:nvPr/>
          </p:nvGrpSpPr>
          <p:grpSpPr>
            <a:xfrm>
              <a:off x="7287122" y="1712201"/>
              <a:ext cx="1219403" cy="246767"/>
              <a:chOff x="7287122" y="1712201"/>
              <a:chExt cx="1219403" cy="246767"/>
            </a:xfrm>
          </p:grpSpPr>
          <p:sp>
            <p:nvSpPr>
              <p:cNvPr id="7395" name="Google Shape;7395;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82"/>
              <p:cNvGrpSpPr/>
              <p:nvPr/>
            </p:nvGrpSpPr>
            <p:grpSpPr>
              <a:xfrm>
                <a:off x="7287122" y="1842861"/>
                <a:ext cx="1005303" cy="73419"/>
                <a:chOff x="7287122" y="1842861"/>
                <a:chExt cx="1005303" cy="73419"/>
              </a:xfrm>
            </p:grpSpPr>
            <p:sp>
              <p:nvSpPr>
                <p:cNvPr id="7397" name="Google Shape;7397;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8" name="Google Shape;7398;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399" name="Google Shape;7399;p82"/>
            <p:cNvGrpSpPr/>
            <p:nvPr/>
          </p:nvGrpSpPr>
          <p:grpSpPr>
            <a:xfrm>
              <a:off x="7287122" y="1447520"/>
              <a:ext cx="1219403" cy="286667"/>
              <a:chOff x="7287122" y="1447520"/>
              <a:chExt cx="1219403" cy="286667"/>
            </a:xfrm>
          </p:grpSpPr>
          <p:sp>
            <p:nvSpPr>
              <p:cNvPr id="7400" name="Google Shape;7400;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1" name="Google Shape;7401;p82"/>
              <p:cNvGrpSpPr/>
              <p:nvPr/>
            </p:nvGrpSpPr>
            <p:grpSpPr>
              <a:xfrm>
                <a:off x="7287122" y="1581977"/>
                <a:ext cx="852803" cy="73428"/>
                <a:chOff x="7287122" y="1581977"/>
                <a:chExt cx="852803" cy="73428"/>
              </a:xfrm>
            </p:grpSpPr>
            <p:sp>
              <p:nvSpPr>
                <p:cNvPr id="7402" name="Google Shape;7402;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3" name="Google Shape;7403;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404" name="Google Shape;7404;p82"/>
            <p:cNvGrpSpPr/>
            <p:nvPr/>
          </p:nvGrpSpPr>
          <p:grpSpPr>
            <a:xfrm>
              <a:off x="7287122" y="1165658"/>
              <a:ext cx="1219403" cy="344253"/>
              <a:chOff x="7287122" y="1165658"/>
              <a:chExt cx="1219403" cy="344253"/>
            </a:xfrm>
          </p:grpSpPr>
          <p:sp>
            <p:nvSpPr>
              <p:cNvPr id="7405" name="Google Shape;7405;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6" name="Google Shape;7406;p82"/>
              <p:cNvGrpSpPr/>
              <p:nvPr/>
            </p:nvGrpSpPr>
            <p:grpSpPr>
              <a:xfrm>
                <a:off x="7287122" y="1341025"/>
                <a:ext cx="695703" cy="73419"/>
                <a:chOff x="7287122" y="1341025"/>
                <a:chExt cx="695703" cy="73419"/>
              </a:xfrm>
            </p:grpSpPr>
            <p:sp>
              <p:nvSpPr>
                <p:cNvPr id="7407" name="Google Shape;7407;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8" name="Google Shape;7408;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409" name="Google Shape;7409;p82"/>
          <p:cNvGrpSpPr/>
          <p:nvPr/>
        </p:nvGrpSpPr>
        <p:grpSpPr>
          <a:xfrm>
            <a:off x="5790464" y="973181"/>
            <a:ext cx="1397729" cy="1098540"/>
            <a:chOff x="5900602" y="1193063"/>
            <a:chExt cx="1299851" cy="1021707"/>
          </a:xfrm>
        </p:grpSpPr>
        <p:grpSp>
          <p:nvGrpSpPr>
            <p:cNvPr id="7410" name="Google Shape;7410;p82"/>
            <p:cNvGrpSpPr/>
            <p:nvPr/>
          </p:nvGrpSpPr>
          <p:grpSpPr>
            <a:xfrm>
              <a:off x="6520337" y="1193063"/>
              <a:ext cx="341815" cy="799959"/>
              <a:chOff x="6520337" y="1193063"/>
              <a:chExt cx="341815" cy="799959"/>
            </a:xfrm>
          </p:grpSpPr>
          <p:grpSp>
            <p:nvGrpSpPr>
              <p:cNvPr id="7411" name="Google Shape;7411;p82"/>
              <p:cNvGrpSpPr/>
              <p:nvPr/>
            </p:nvGrpSpPr>
            <p:grpSpPr>
              <a:xfrm>
                <a:off x="6520337" y="1589527"/>
                <a:ext cx="213950" cy="403494"/>
                <a:chOff x="6520337" y="1589527"/>
                <a:chExt cx="213950" cy="403494"/>
              </a:xfrm>
            </p:grpSpPr>
            <p:sp>
              <p:nvSpPr>
                <p:cNvPr id="7412" name="Google Shape;7412;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82"/>
              <p:cNvGrpSpPr/>
              <p:nvPr/>
            </p:nvGrpSpPr>
            <p:grpSpPr>
              <a:xfrm>
                <a:off x="6577204" y="1193063"/>
                <a:ext cx="284947" cy="464512"/>
                <a:chOff x="6577204" y="1193063"/>
                <a:chExt cx="284947" cy="464512"/>
              </a:xfrm>
            </p:grpSpPr>
            <p:sp>
              <p:nvSpPr>
                <p:cNvPr id="7415" name="Google Shape;7415;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6" name="Google Shape;7416;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417" name="Google Shape;7417;p82"/>
            <p:cNvGrpSpPr/>
            <p:nvPr/>
          </p:nvGrpSpPr>
          <p:grpSpPr>
            <a:xfrm>
              <a:off x="6238903" y="1193063"/>
              <a:ext cx="300475" cy="900152"/>
              <a:chOff x="6238903" y="1193063"/>
              <a:chExt cx="300475" cy="900152"/>
            </a:xfrm>
          </p:grpSpPr>
          <p:grpSp>
            <p:nvGrpSpPr>
              <p:cNvPr id="7418" name="Google Shape;7418;p82"/>
              <p:cNvGrpSpPr/>
              <p:nvPr/>
            </p:nvGrpSpPr>
            <p:grpSpPr>
              <a:xfrm>
                <a:off x="6290865" y="1489315"/>
                <a:ext cx="248514" cy="603900"/>
                <a:chOff x="6290865" y="1489315"/>
                <a:chExt cx="248514" cy="603900"/>
              </a:xfrm>
            </p:grpSpPr>
            <p:sp>
              <p:nvSpPr>
                <p:cNvPr id="7419" name="Google Shape;7419;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82"/>
              <p:cNvGrpSpPr/>
              <p:nvPr/>
            </p:nvGrpSpPr>
            <p:grpSpPr>
              <a:xfrm>
                <a:off x="6238903" y="1193063"/>
                <a:ext cx="284947" cy="333087"/>
                <a:chOff x="6238903" y="1193063"/>
                <a:chExt cx="284947" cy="333087"/>
              </a:xfrm>
            </p:grpSpPr>
            <p:sp>
              <p:nvSpPr>
                <p:cNvPr id="7422" name="Google Shape;7422;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3" name="Google Shape;7423;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424" name="Google Shape;7424;p82"/>
            <p:cNvGrpSpPr/>
            <p:nvPr/>
          </p:nvGrpSpPr>
          <p:grpSpPr>
            <a:xfrm>
              <a:off x="5900602" y="1193063"/>
              <a:ext cx="444345" cy="1021707"/>
              <a:chOff x="5900602" y="1193063"/>
              <a:chExt cx="444345" cy="1021707"/>
            </a:xfrm>
          </p:grpSpPr>
          <p:grpSp>
            <p:nvGrpSpPr>
              <p:cNvPr id="7425" name="Google Shape;7425;p82"/>
              <p:cNvGrpSpPr/>
              <p:nvPr/>
            </p:nvGrpSpPr>
            <p:grpSpPr>
              <a:xfrm>
                <a:off x="6046501" y="1367785"/>
                <a:ext cx="298446" cy="846986"/>
                <a:chOff x="6046501" y="1367785"/>
                <a:chExt cx="298446" cy="846986"/>
              </a:xfrm>
            </p:grpSpPr>
            <p:sp>
              <p:nvSpPr>
                <p:cNvPr id="7426" name="Google Shape;7426;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2"/>
              <p:cNvGrpSpPr/>
              <p:nvPr/>
            </p:nvGrpSpPr>
            <p:grpSpPr>
              <a:xfrm>
                <a:off x="5900602" y="1193063"/>
                <a:ext cx="284947" cy="182312"/>
                <a:chOff x="5900602" y="1193063"/>
                <a:chExt cx="284947" cy="182312"/>
              </a:xfrm>
            </p:grpSpPr>
            <p:sp>
              <p:nvSpPr>
                <p:cNvPr id="7429" name="Google Shape;7429;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0" name="Google Shape;7430;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431" name="Google Shape;7431;p82"/>
            <p:cNvGrpSpPr/>
            <p:nvPr/>
          </p:nvGrpSpPr>
          <p:grpSpPr>
            <a:xfrm>
              <a:off x="6738300" y="1193063"/>
              <a:ext cx="462153" cy="707634"/>
              <a:chOff x="6738300" y="1193063"/>
              <a:chExt cx="462153" cy="707634"/>
            </a:xfrm>
          </p:grpSpPr>
          <p:grpSp>
            <p:nvGrpSpPr>
              <p:cNvPr id="7432" name="Google Shape;7432;p82"/>
              <p:cNvGrpSpPr/>
              <p:nvPr/>
            </p:nvGrpSpPr>
            <p:grpSpPr>
              <a:xfrm>
                <a:off x="6915505" y="1193063"/>
                <a:ext cx="284947" cy="597387"/>
                <a:chOff x="6915505" y="1193063"/>
                <a:chExt cx="284947" cy="597387"/>
              </a:xfrm>
            </p:grpSpPr>
            <p:sp>
              <p:nvSpPr>
                <p:cNvPr id="7433" name="Google Shape;7433;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4" name="Google Shape;7434;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435" name="Google Shape;7435;p82"/>
              <p:cNvGrpSpPr/>
              <p:nvPr/>
            </p:nvGrpSpPr>
            <p:grpSpPr>
              <a:xfrm>
                <a:off x="6738300" y="1684725"/>
                <a:ext cx="230066" cy="215971"/>
                <a:chOff x="6738300" y="1684725"/>
                <a:chExt cx="230066" cy="215971"/>
              </a:xfrm>
            </p:grpSpPr>
            <p:sp>
              <p:nvSpPr>
                <p:cNvPr id="7436" name="Google Shape;7436;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41"/>
        <p:cNvGrpSpPr/>
        <p:nvPr/>
      </p:nvGrpSpPr>
      <p:grpSpPr>
        <a:xfrm>
          <a:off x="0" y="0"/>
          <a:ext cx="0" cy="0"/>
          <a:chOff x="0" y="0"/>
          <a:chExt cx="0" cy="0"/>
        </a:xfrm>
      </p:grpSpPr>
      <p:grpSp>
        <p:nvGrpSpPr>
          <p:cNvPr id="7442" name="Google Shape;7442;p83"/>
          <p:cNvGrpSpPr/>
          <p:nvPr/>
        </p:nvGrpSpPr>
        <p:grpSpPr>
          <a:xfrm>
            <a:off x="821785" y="2307635"/>
            <a:ext cx="339235" cy="298186"/>
            <a:chOff x="898875" y="244725"/>
            <a:chExt cx="481800" cy="423500"/>
          </a:xfrm>
        </p:grpSpPr>
        <p:sp>
          <p:nvSpPr>
            <p:cNvPr id="7443" name="Google Shape;7443;p8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4" name="Google Shape;7444;p8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8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8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7" name="Google Shape;7447;p8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8" name="Google Shape;7448;p8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9" name="Google Shape;7449;p83"/>
          <p:cNvGrpSpPr/>
          <p:nvPr/>
        </p:nvGrpSpPr>
        <p:grpSpPr>
          <a:xfrm>
            <a:off x="1260167" y="2287103"/>
            <a:ext cx="298169" cy="339253"/>
            <a:chOff x="1529350" y="258825"/>
            <a:chExt cx="423475" cy="481825"/>
          </a:xfrm>
        </p:grpSpPr>
        <p:sp>
          <p:nvSpPr>
            <p:cNvPr id="7450" name="Google Shape;7450;p8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8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2" name="Google Shape;7452;p83"/>
          <p:cNvGrpSpPr/>
          <p:nvPr/>
        </p:nvGrpSpPr>
        <p:grpSpPr>
          <a:xfrm>
            <a:off x="2102437" y="2287102"/>
            <a:ext cx="298169" cy="339253"/>
            <a:chOff x="2707500" y="249400"/>
            <a:chExt cx="423475" cy="481825"/>
          </a:xfrm>
        </p:grpSpPr>
        <p:sp>
          <p:nvSpPr>
            <p:cNvPr id="7453" name="Google Shape;7453;p8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8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5" name="Google Shape;7455;p83"/>
          <p:cNvGrpSpPr/>
          <p:nvPr/>
        </p:nvGrpSpPr>
        <p:grpSpPr>
          <a:xfrm>
            <a:off x="2516052" y="2287428"/>
            <a:ext cx="305386" cy="338602"/>
            <a:chOff x="3300325" y="249875"/>
            <a:chExt cx="433725" cy="480900"/>
          </a:xfrm>
        </p:grpSpPr>
        <p:sp>
          <p:nvSpPr>
            <p:cNvPr id="7456" name="Google Shape;7456;p8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7" name="Google Shape;7457;p8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8" name="Google Shape;7458;p8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9" name="Google Shape;7459;p8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0" name="Google Shape;7460;p8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1" name="Google Shape;7461;p8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2" name="Google Shape;7462;p83"/>
          <p:cNvGrpSpPr/>
          <p:nvPr/>
        </p:nvGrpSpPr>
        <p:grpSpPr>
          <a:xfrm>
            <a:off x="1653142" y="2367273"/>
            <a:ext cx="340890" cy="178912"/>
            <a:chOff x="2084325" y="363300"/>
            <a:chExt cx="484150" cy="254100"/>
          </a:xfrm>
        </p:grpSpPr>
        <p:sp>
          <p:nvSpPr>
            <p:cNvPr id="7463" name="Google Shape;7463;p8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4" name="Google Shape;7464;p8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5" name="Google Shape;7465;p83"/>
          <p:cNvGrpSpPr/>
          <p:nvPr/>
        </p:nvGrpSpPr>
        <p:grpSpPr>
          <a:xfrm>
            <a:off x="2905137" y="2287349"/>
            <a:ext cx="352349" cy="338760"/>
            <a:chOff x="3854700" y="249750"/>
            <a:chExt cx="500425" cy="481125"/>
          </a:xfrm>
        </p:grpSpPr>
        <p:sp>
          <p:nvSpPr>
            <p:cNvPr id="7466" name="Google Shape;7466;p8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7" name="Google Shape;7467;p8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8" name="Google Shape;7468;p8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9" name="Google Shape;7469;p8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0" name="Google Shape;7470;p8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1" name="Google Shape;7471;p8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2" name="Google Shape;7472;p8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3" name="Google Shape;7473;p8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4" name="Google Shape;7474;p83"/>
          <p:cNvGrpSpPr/>
          <p:nvPr/>
        </p:nvGrpSpPr>
        <p:grpSpPr>
          <a:xfrm>
            <a:off x="3323126" y="2287349"/>
            <a:ext cx="352349" cy="338760"/>
            <a:chOff x="4447550" y="249750"/>
            <a:chExt cx="500425" cy="481125"/>
          </a:xfrm>
        </p:grpSpPr>
        <p:sp>
          <p:nvSpPr>
            <p:cNvPr id="7475" name="Google Shape;7475;p8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6" name="Google Shape;7476;p8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7" name="Google Shape;7477;p83"/>
          <p:cNvGrpSpPr/>
          <p:nvPr/>
        </p:nvGrpSpPr>
        <p:grpSpPr>
          <a:xfrm>
            <a:off x="3752328" y="2287102"/>
            <a:ext cx="339253" cy="339253"/>
            <a:chOff x="5049725" y="249400"/>
            <a:chExt cx="481825" cy="481825"/>
          </a:xfrm>
        </p:grpSpPr>
        <p:sp>
          <p:nvSpPr>
            <p:cNvPr id="7478" name="Google Shape;7478;p8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9" name="Google Shape;7479;p8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0" name="Google Shape;7480;p83"/>
          <p:cNvGrpSpPr/>
          <p:nvPr/>
        </p:nvGrpSpPr>
        <p:grpSpPr>
          <a:xfrm>
            <a:off x="4166269" y="2287102"/>
            <a:ext cx="339253" cy="339253"/>
            <a:chOff x="5660400" y="238125"/>
            <a:chExt cx="481825" cy="481825"/>
          </a:xfrm>
        </p:grpSpPr>
        <p:sp>
          <p:nvSpPr>
            <p:cNvPr id="7481" name="Google Shape;7481;p8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8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3" name="Google Shape;7483;p83"/>
          <p:cNvGrpSpPr/>
          <p:nvPr/>
        </p:nvGrpSpPr>
        <p:grpSpPr>
          <a:xfrm>
            <a:off x="4582955" y="2287102"/>
            <a:ext cx="339253" cy="339253"/>
            <a:chOff x="6235400" y="249400"/>
            <a:chExt cx="481825" cy="481825"/>
          </a:xfrm>
        </p:grpSpPr>
        <p:sp>
          <p:nvSpPr>
            <p:cNvPr id="7484" name="Google Shape;7484;p8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5" name="Google Shape;7485;p8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6" name="Google Shape;7486;p8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7" name="Google Shape;7487;p8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8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9" name="Google Shape;7489;p83"/>
          <p:cNvGrpSpPr/>
          <p:nvPr/>
        </p:nvGrpSpPr>
        <p:grpSpPr>
          <a:xfrm>
            <a:off x="821301" y="2731810"/>
            <a:ext cx="340204" cy="298116"/>
            <a:chOff x="899850" y="871450"/>
            <a:chExt cx="483175" cy="423400"/>
          </a:xfrm>
        </p:grpSpPr>
        <p:sp>
          <p:nvSpPr>
            <p:cNvPr id="7490" name="Google Shape;7490;p8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1" name="Google Shape;7491;p8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2" name="Google Shape;7492;p8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3" name="Google Shape;7493;p8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94" name="Google Shape;7494;p83"/>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95" name="Google Shape;7495;p83"/>
          <p:cNvGrpSpPr/>
          <p:nvPr/>
        </p:nvGrpSpPr>
        <p:grpSpPr>
          <a:xfrm>
            <a:off x="1653301" y="2711232"/>
            <a:ext cx="340573" cy="339271"/>
            <a:chOff x="2085450" y="842250"/>
            <a:chExt cx="483700" cy="481850"/>
          </a:xfrm>
        </p:grpSpPr>
        <p:sp>
          <p:nvSpPr>
            <p:cNvPr id="7496" name="Google Shape;7496;p8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7" name="Google Shape;7497;p8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8" name="Google Shape;7498;p8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9" name="Google Shape;7499;p83"/>
          <p:cNvGrpSpPr/>
          <p:nvPr/>
        </p:nvGrpSpPr>
        <p:grpSpPr>
          <a:xfrm>
            <a:off x="2081868" y="2711241"/>
            <a:ext cx="339306" cy="339253"/>
            <a:chOff x="2685825" y="840375"/>
            <a:chExt cx="481900" cy="481825"/>
          </a:xfrm>
        </p:grpSpPr>
        <p:sp>
          <p:nvSpPr>
            <p:cNvPr id="7500" name="Google Shape;7500;p8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1" name="Google Shape;7501;p8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2" name="Google Shape;7502;p83"/>
          <p:cNvGrpSpPr/>
          <p:nvPr/>
        </p:nvGrpSpPr>
        <p:grpSpPr>
          <a:xfrm>
            <a:off x="2493529" y="2710924"/>
            <a:ext cx="350431" cy="339887"/>
            <a:chOff x="3270675" y="841800"/>
            <a:chExt cx="497700" cy="482725"/>
          </a:xfrm>
        </p:grpSpPr>
        <p:sp>
          <p:nvSpPr>
            <p:cNvPr id="7503" name="Google Shape;7503;p8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4" name="Google Shape;7504;p8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5" name="Google Shape;7505;p8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506" name="Google Shape;7506;p83"/>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507" name="Google Shape;7507;p83"/>
          <p:cNvGrpSpPr/>
          <p:nvPr/>
        </p:nvGrpSpPr>
        <p:grpSpPr>
          <a:xfrm>
            <a:off x="3329675" y="2731783"/>
            <a:ext cx="339253" cy="298169"/>
            <a:chOff x="4467200" y="877100"/>
            <a:chExt cx="481825" cy="423475"/>
          </a:xfrm>
        </p:grpSpPr>
        <p:sp>
          <p:nvSpPr>
            <p:cNvPr id="7508" name="Google Shape;7508;p8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8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0" name="Google Shape;7510;p8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1" name="Google Shape;7511;p8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2" name="Google Shape;7512;p83"/>
          <p:cNvGrpSpPr/>
          <p:nvPr/>
        </p:nvGrpSpPr>
        <p:grpSpPr>
          <a:xfrm>
            <a:off x="3744565" y="2711232"/>
            <a:ext cx="354778" cy="339271"/>
            <a:chOff x="5045500" y="842250"/>
            <a:chExt cx="503875" cy="481850"/>
          </a:xfrm>
        </p:grpSpPr>
        <p:sp>
          <p:nvSpPr>
            <p:cNvPr id="7513" name="Google Shape;7513;p8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4" name="Google Shape;7514;p8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5" name="Google Shape;7515;p83"/>
          <p:cNvGrpSpPr/>
          <p:nvPr/>
        </p:nvGrpSpPr>
        <p:grpSpPr>
          <a:xfrm>
            <a:off x="4167413" y="2737451"/>
            <a:ext cx="336965" cy="286833"/>
            <a:chOff x="5645200" y="879425"/>
            <a:chExt cx="478575" cy="407375"/>
          </a:xfrm>
        </p:grpSpPr>
        <p:sp>
          <p:nvSpPr>
            <p:cNvPr id="7516" name="Google Shape;7516;p8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8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8" name="Google Shape;7518;p8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9" name="Google Shape;7519;p8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0" name="Google Shape;7520;p8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1" name="Google Shape;7521;p8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2" name="Google Shape;7522;p83"/>
          <p:cNvGrpSpPr/>
          <p:nvPr/>
        </p:nvGrpSpPr>
        <p:grpSpPr>
          <a:xfrm>
            <a:off x="4603488" y="2711241"/>
            <a:ext cx="298186" cy="339253"/>
            <a:chOff x="6264525" y="842250"/>
            <a:chExt cx="423500" cy="481825"/>
          </a:xfrm>
        </p:grpSpPr>
        <p:sp>
          <p:nvSpPr>
            <p:cNvPr id="7523" name="Google Shape;7523;p8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4" name="Google Shape;7524;p8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5" name="Google Shape;7525;p8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6" name="Google Shape;7526;p8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7" name="Google Shape;7527;p8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8" name="Google Shape;7528;p8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9" name="Google Shape;7529;p8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0" name="Google Shape;7530;p83"/>
          <p:cNvGrpSpPr/>
          <p:nvPr/>
        </p:nvGrpSpPr>
        <p:grpSpPr>
          <a:xfrm>
            <a:off x="821776" y="3125895"/>
            <a:ext cx="339253" cy="339253"/>
            <a:chOff x="900750" y="1436075"/>
            <a:chExt cx="481825" cy="481825"/>
          </a:xfrm>
        </p:grpSpPr>
        <p:sp>
          <p:nvSpPr>
            <p:cNvPr id="7531" name="Google Shape;7531;p8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2" name="Google Shape;7532;p8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3" name="Google Shape;7533;p8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4" name="Google Shape;7534;p8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5" name="Google Shape;7535;p83"/>
          <p:cNvGrpSpPr/>
          <p:nvPr/>
        </p:nvGrpSpPr>
        <p:grpSpPr>
          <a:xfrm>
            <a:off x="1239624" y="3186183"/>
            <a:ext cx="339253" cy="218676"/>
            <a:chOff x="1492675" y="1520750"/>
            <a:chExt cx="481825" cy="310575"/>
          </a:xfrm>
        </p:grpSpPr>
        <p:sp>
          <p:nvSpPr>
            <p:cNvPr id="7536" name="Google Shape;7536;p8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7" name="Google Shape;7537;p8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8" name="Google Shape;7538;p83"/>
          <p:cNvGrpSpPr/>
          <p:nvPr/>
        </p:nvGrpSpPr>
        <p:grpSpPr>
          <a:xfrm>
            <a:off x="1647421" y="3125877"/>
            <a:ext cx="352332" cy="339288"/>
            <a:chOff x="2071000" y="1435025"/>
            <a:chExt cx="500400" cy="481875"/>
          </a:xfrm>
        </p:grpSpPr>
        <p:sp>
          <p:nvSpPr>
            <p:cNvPr id="7539" name="Google Shape;7539;p8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0" name="Google Shape;7540;p8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1" name="Google Shape;7541;p8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2" name="Google Shape;7542;p83"/>
          <p:cNvGrpSpPr/>
          <p:nvPr/>
        </p:nvGrpSpPr>
        <p:grpSpPr>
          <a:xfrm>
            <a:off x="2075584" y="3146709"/>
            <a:ext cx="351874" cy="297623"/>
            <a:chOff x="2678350" y="1464650"/>
            <a:chExt cx="499750" cy="422700"/>
          </a:xfrm>
        </p:grpSpPr>
        <p:sp>
          <p:nvSpPr>
            <p:cNvPr id="7543" name="Google Shape;7543;p8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4" name="Google Shape;7544;p8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5" name="Google Shape;7545;p8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6" name="Google Shape;7546;p83"/>
          <p:cNvGrpSpPr/>
          <p:nvPr/>
        </p:nvGrpSpPr>
        <p:grpSpPr>
          <a:xfrm>
            <a:off x="2499118" y="3125895"/>
            <a:ext cx="339253" cy="339253"/>
            <a:chOff x="3271200" y="1435075"/>
            <a:chExt cx="481825" cy="481825"/>
          </a:xfrm>
        </p:grpSpPr>
        <p:sp>
          <p:nvSpPr>
            <p:cNvPr id="7547" name="Google Shape;7547;p8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8" name="Google Shape;7548;p8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9" name="Google Shape;7549;p83"/>
          <p:cNvGrpSpPr/>
          <p:nvPr/>
        </p:nvGrpSpPr>
        <p:grpSpPr>
          <a:xfrm>
            <a:off x="2909591" y="3125877"/>
            <a:ext cx="343442" cy="339288"/>
            <a:chOff x="3858100" y="1435075"/>
            <a:chExt cx="487775" cy="481875"/>
          </a:xfrm>
        </p:grpSpPr>
        <p:sp>
          <p:nvSpPr>
            <p:cNvPr id="7550" name="Google Shape;7550;p8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1" name="Google Shape;7551;p8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2" name="Google Shape;7552;p8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3" name="Google Shape;7553;p8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4" name="Google Shape;7554;p8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5" name="Google Shape;7555;p83"/>
          <p:cNvGrpSpPr/>
          <p:nvPr/>
        </p:nvGrpSpPr>
        <p:grpSpPr>
          <a:xfrm>
            <a:off x="3329674" y="3125895"/>
            <a:ext cx="339253" cy="339253"/>
            <a:chOff x="4456875" y="1435075"/>
            <a:chExt cx="481825" cy="481825"/>
          </a:xfrm>
        </p:grpSpPr>
        <p:sp>
          <p:nvSpPr>
            <p:cNvPr id="7556" name="Google Shape;7556;p8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7" name="Google Shape;7557;p8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8" name="Google Shape;7558;p8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9" name="Google Shape;7559;p8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0" name="Google Shape;7560;p8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1" name="Google Shape;7561;p8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2" name="Google Shape;7562;p8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3" name="Google Shape;7563;p8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4" name="Google Shape;7564;p8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5" name="Google Shape;7565;p8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6" name="Google Shape;7566;p8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7" name="Google Shape;7567;p8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8" name="Google Shape;7568;p8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9" name="Google Shape;7569;p8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0" name="Google Shape;7570;p8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1" name="Google Shape;7571;p8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2" name="Google Shape;7572;p8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3" name="Google Shape;7573;p8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4" name="Google Shape;7574;p8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5" name="Google Shape;7575;p83"/>
          <p:cNvGrpSpPr/>
          <p:nvPr/>
        </p:nvGrpSpPr>
        <p:grpSpPr>
          <a:xfrm>
            <a:off x="3750665" y="3125886"/>
            <a:ext cx="342580" cy="339271"/>
            <a:chOff x="5049725" y="1435050"/>
            <a:chExt cx="486550" cy="481850"/>
          </a:xfrm>
        </p:grpSpPr>
        <p:sp>
          <p:nvSpPr>
            <p:cNvPr id="7576" name="Google Shape;7576;p8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7" name="Google Shape;7577;p8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8" name="Google Shape;7578;p8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9" name="Google Shape;7579;p8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80" name="Google Shape;7580;p83"/>
          <p:cNvGrpSpPr/>
          <p:nvPr/>
        </p:nvGrpSpPr>
        <p:grpSpPr>
          <a:xfrm>
            <a:off x="4166216" y="3125895"/>
            <a:ext cx="339359" cy="339253"/>
            <a:chOff x="5642475" y="1435075"/>
            <a:chExt cx="481975" cy="481825"/>
          </a:xfrm>
        </p:grpSpPr>
        <p:sp>
          <p:nvSpPr>
            <p:cNvPr id="7581" name="Google Shape;7581;p8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2" name="Google Shape;7582;p8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3" name="Google Shape;7583;p8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84" name="Google Shape;7584;p83"/>
          <p:cNvGrpSpPr/>
          <p:nvPr/>
        </p:nvGrpSpPr>
        <p:grpSpPr>
          <a:xfrm>
            <a:off x="4580702" y="3125886"/>
            <a:ext cx="343759" cy="339271"/>
            <a:chOff x="6232000" y="1435050"/>
            <a:chExt cx="488225" cy="481850"/>
          </a:xfrm>
        </p:grpSpPr>
        <p:sp>
          <p:nvSpPr>
            <p:cNvPr id="7585" name="Google Shape;7585;p8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6" name="Google Shape;7586;p8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7" name="Google Shape;7587;p8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8" name="Google Shape;7588;p8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9" name="Google Shape;7589;p8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0" name="Google Shape;7590;p83"/>
          <p:cNvGrpSpPr/>
          <p:nvPr/>
        </p:nvGrpSpPr>
        <p:grpSpPr>
          <a:xfrm>
            <a:off x="841438" y="3539545"/>
            <a:ext cx="299929" cy="337792"/>
            <a:chOff x="924450" y="2028975"/>
            <a:chExt cx="425975" cy="479750"/>
          </a:xfrm>
        </p:grpSpPr>
        <p:sp>
          <p:nvSpPr>
            <p:cNvPr id="7591" name="Google Shape;7591;p8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2" name="Google Shape;7592;p8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3" name="Google Shape;7593;p8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4" name="Google Shape;7594;p83"/>
          <p:cNvGrpSpPr/>
          <p:nvPr/>
        </p:nvGrpSpPr>
        <p:grpSpPr>
          <a:xfrm>
            <a:off x="1653934" y="3559347"/>
            <a:ext cx="339306" cy="298186"/>
            <a:chOff x="2085450" y="2057100"/>
            <a:chExt cx="481900" cy="423500"/>
          </a:xfrm>
        </p:grpSpPr>
        <p:sp>
          <p:nvSpPr>
            <p:cNvPr id="7595" name="Google Shape;7595;p8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6" name="Google Shape;7596;p8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7" name="Google Shape;7597;p8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8" name="Google Shape;7598;p83"/>
          <p:cNvGrpSpPr/>
          <p:nvPr/>
        </p:nvGrpSpPr>
        <p:grpSpPr>
          <a:xfrm>
            <a:off x="2081868" y="3582592"/>
            <a:ext cx="339306" cy="251698"/>
            <a:chOff x="2678275" y="2090100"/>
            <a:chExt cx="481900" cy="357475"/>
          </a:xfrm>
        </p:grpSpPr>
        <p:sp>
          <p:nvSpPr>
            <p:cNvPr id="7599" name="Google Shape;7599;p8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0" name="Google Shape;7600;p8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1" name="Google Shape;7601;p8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2" name="Google Shape;7602;p8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3" name="Google Shape;7603;p8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4" name="Google Shape;7604;p83"/>
          <p:cNvGrpSpPr/>
          <p:nvPr/>
        </p:nvGrpSpPr>
        <p:grpSpPr>
          <a:xfrm>
            <a:off x="2559072" y="3594790"/>
            <a:ext cx="219345" cy="227301"/>
            <a:chOff x="3357325" y="2093500"/>
            <a:chExt cx="311525" cy="322825"/>
          </a:xfrm>
        </p:grpSpPr>
        <p:sp>
          <p:nvSpPr>
            <p:cNvPr id="7605" name="Google Shape;7605;p8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6" name="Google Shape;7606;p8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7" name="Google Shape;7607;p8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08" name="Google Shape;7608;p83"/>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09" name="Google Shape;7609;p83"/>
          <p:cNvGrpSpPr/>
          <p:nvPr/>
        </p:nvGrpSpPr>
        <p:grpSpPr>
          <a:xfrm>
            <a:off x="3353262" y="3538814"/>
            <a:ext cx="292078" cy="339253"/>
            <a:chOff x="4492800" y="2027925"/>
            <a:chExt cx="414825" cy="481825"/>
          </a:xfrm>
        </p:grpSpPr>
        <p:sp>
          <p:nvSpPr>
            <p:cNvPr id="7610" name="Google Shape;7610;p8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1" name="Google Shape;7611;p8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2" name="Google Shape;7612;p83"/>
          <p:cNvGrpSpPr/>
          <p:nvPr/>
        </p:nvGrpSpPr>
        <p:grpSpPr>
          <a:xfrm>
            <a:off x="3752354" y="3538805"/>
            <a:ext cx="339200" cy="339271"/>
            <a:chOff x="5049725" y="2027900"/>
            <a:chExt cx="481750" cy="481850"/>
          </a:xfrm>
        </p:grpSpPr>
        <p:sp>
          <p:nvSpPr>
            <p:cNvPr id="7613" name="Google Shape;7613;p8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4" name="Google Shape;7614;p8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5" name="Google Shape;7615;p8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6" name="Google Shape;7616;p8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7" name="Google Shape;7617;p8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8" name="Google Shape;7618;p8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9" name="Google Shape;7619;p8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0" name="Google Shape;7620;p8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1" name="Google Shape;7621;p83"/>
          <p:cNvGrpSpPr/>
          <p:nvPr/>
        </p:nvGrpSpPr>
        <p:grpSpPr>
          <a:xfrm>
            <a:off x="4225950" y="3538893"/>
            <a:ext cx="219890" cy="339095"/>
            <a:chOff x="5726350" y="2028150"/>
            <a:chExt cx="312300" cy="481600"/>
          </a:xfrm>
        </p:grpSpPr>
        <p:sp>
          <p:nvSpPr>
            <p:cNvPr id="7622" name="Google Shape;7622;p8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3" name="Google Shape;7623;p8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4" name="Google Shape;7624;p8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5" name="Google Shape;7625;p83"/>
          <p:cNvGrpSpPr/>
          <p:nvPr/>
        </p:nvGrpSpPr>
        <p:grpSpPr>
          <a:xfrm>
            <a:off x="4586141" y="3542000"/>
            <a:ext cx="332881" cy="332881"/>
            <a:chOff x="6239925" y="2032450"/>
            <a:chExt cx="472775" cy="472775"/>
          </a:xfrm>
        </p:grpSpPr>
        <p:sp>
          <p:nvSpPr>
            <p:cNvPr id="7626" name="Google Shape;7626;p8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7" name="Google Shape;7627;p8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8" name="Google Shape;7628;p83"/>
          <p:cNvGrpSpPr/>
          <p:nvPr/>
        </p:nvGrpSpPr>
        <p:grpSpPr>
          <a:xfrm>
            <a:off x="5035233" y="2364092"/>
            <a:ext cx="334641" cy="185425"/>
            <a:chOff x="903075" y="2730000"/>
            <a:chExt cx="475275" cy="263350"/>
          </a:xfrm>
        </p:grpSpPr>
        <p:sp>
          <p:nvSpPr>
            <p:cNvPr id="7629" name="Google Shape;7629;p8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0" name="Google Shape;7630;p8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1" name="Google Shape;7631;p8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2" name="Google Shape;7632;p83"/>
          <p:cNvGrpSpPr/>
          <p:nvPr/>
        </p:nvGrpSpPr>
        <p:grpSpPr>
          <a:xfrm>
            <a:off x="1239624" y="3538814"/>
            <a:ext cx="339253" cy="339253"/>
            <a:chOff x="1492675" y="2027925"/>
            <a:chExt cx="481825" cy="481825"/>
          </a:xfrm>
        </p:grpSpPr>
        <p:sp>
          <p:nvSpPr>
            <p:cNvPr id="7633" name="Google Shape;7633;p8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4" name="Google Shape;7634;p8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5" name="Google Shape;7635;p8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6" name="Google Shape;7636;p8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7" name="Google Shape;7637;p8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8" name="Google Shape;7638;p83"/>
          <p:cNvGrpSpPr/>
          <p:nvPr/>
        </p:nvGrpSpPr>
        <p:grpSpPr>
          <a:xfrm>
            <a:off x="5466000" y="2287178"/>
            <a:ext cx="339253" cy="339253"/>
            <a:chOff x="1492675" y="2620775"/>
            <a:chExt cx="481825" cy="481825"/>
          </a:xfrm>
        </p:grpSpPr>
        <p:sp>
          <p:nvSpPr>
            <p:cNvPr id="7639" name="Google Shape;7639;p8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0" name="Google Shape;7640;p8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41" name="Google Shape;7641;p83"/>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42" name="Google Shape;7642;p83"/>
          <p:cNvGrpSpPr/>
          <p:nvPr/>
        </p:nvGrpSpPr>
        <p:grpSpPr>
          <a:xfrm>
            <a:off x="6289754" y="2303161"/>
            <a:ext cx="333585" cy="307287"/>
            <a:chOff x="2682350" y="2643425"/>
            <a:chExt cx="473775" cy="436425"/>
          </a:xfrm>
        </p:grpSpPr>
        <p:sp>
          <p:nvSpPr>
            <p:cNvPr id="7643" name="Google Shape;7643;p8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4" name="Google Shape;7644;p8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5" name="Google Shape;7645;p8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6" name="Google Shape;7646;p8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7" name="Google Shape;7647;p8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8" name="Google Shape;7648;p8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9" name="Google Shape;7649;p8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50" name="Google Shape;7650;p83"/>
          <p:cNvGrpSpPr/>
          <p:nvPr/>
        </p:nvGrpSpPr>
        <p:grpSpPr>
          <a:xfrm>
            <a:off x="6755243" y="2287178"/>
            <a:ext cx="238531" cy="339253"/>
            <a:chOff x="3342725" y="2620775"/>
            <a:chExt cx="338775" cy="481825"/>
          </a:xfrm>
        </p:grpSpPr>
        <p:sp>
          <p:nvSpPr>
            <p:cNvPr id="7651" name="Google Shape;7651;p8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2" name="Google Shape;7652;p8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3" name="Google Shape;7653;p8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54" name="Google Shape;7654;p83"/>
          <p:cNvGrpSpPr/>
          <p:nvPr/>
        </p:nvGrpSpPr>
        <p:grpSpPr>
          <a:xfrm>
            <a:off x="7148994" y="2287178"/>
            <a:ext cx="278296" cy="339253"/>
            <a:chOff x="3907325" y="2620775"/>
            <a:chExt cx="395250" cy="481825"/>
          </a:xfrm>
        </p:grpSpPr>
        <p:sp>
          <p:nvSpPr>
            <p:cNvPr id="7655" name="Google Shape;7655;p8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6" name="Google Shape;7656;p8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7" name="Google Shape;7657;p8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8" name="Google Shape;7658;p8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59" name="Google Shape;7659;p83"/>
          <p:cNvGrpSpPr/>
          <p:nvPr/>
        </p:nvGrpSpPr>
        <p:grpSpPr>
          <a:xfrm>
            <a:off x="7542181" y="2297783"/>
            <a:ext cx="339253" cy="318042"/>
            <a:chOff x="4456875" y="2635825"/>
            <a:chExt cx="481825" cy="451700"/>
          </a:xfrm>
        </p:grpSpPr>
        <p:sp>
          <p:nvSpPr>
            <p:cNvPr id="7660" name="Google Shape;7660;p8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1" name="Google Shape;7661;p8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2" name="Google Shape;7662;p8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3" name="Google Shape;7663;p8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4" name="Google Shape;7664;p8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5" name="Google Shape;7665;p8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66" name="Google Shape;7666;p83"/>
          <p:cNvGrpSpPr/>
          <p:nvPr/>
        </p:nvGrpSpPr>
        <p:grpSpPr>
          <a:xfrm>
            <a:off x="7967105" y="2297783"/>
            <a:ext cx="339253" cy="318042"/>
            <a:chOff x="5049725" y="2635825"/>
            <a:chExt cx="481825" cy="451700"/>
          </a:xfrm>
        </p:grpSpPr>
        <p:sp>
          <p:nvSpPr>
            <p:cNvPr id="7667" name="Google Shape;7667;p8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8" name="Google Shape;7668;p8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9" name="Google Shape;7669;p8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70" name="Google Shape;7670;p83"/>
          <p:cNvGrpSpPr/>
          <p:nvPr/>
        </p:nvGrpSpPr>
        <p:grpSpPr>
          <a:xfrm>
            <a:off x="2211475" y="3952243"/>
            <a:ext cx="338566" cy="338373"/>
            <a:chOff x="5643000" y="2621375"/>
            <a:chExt cx="480850" cy="480575"/>
          </a:xfrm>
        </p:grpSpPr>
        <p:sp>
          <p:nvSpPr>
            <p:cNvPr id="7671" name="Google Shape;7671;p8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2" name="Google Shape;7672;p8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3" name="Google Shape;7673;p8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4" name="Google Shape;7674;p8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5" name="Google Shape;7675;p8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6" name="Google Shape;7676;p8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7" name="Google Shape;7677;p8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78" name="Google Shape;7678;p83"/>
          <p:cNvGrpSpPr/>
          <p:nvPr/>
        </p:nvGrpSpPr>
        <p:grpSpPr>
          <a:xfrm>
            <a:off x="4032695" y="3951803"/>
            <a:ext cx="339359" cy="339253"/>
            <a:chOff x="6235250" y="2620775"/>
            <a:chExt cx="481975" cy="481825"/>
          </a:xfrm>
        </p:grpSpPr>
        <p:sp>
          <p:nvSpPr>
            <p:cNvPr id="7679" name="Google Shape;7679;p8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0" name="Google Shape;7680;p8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1" name="Google Shape;7681;p8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2" name="Google Shape;7682;p8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3" name="Google Shape;7683;p8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84" name="Google Shape;7684;p83"/>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85" name="Google Shape;7685;p83"/>
          <p:cNvGrpSpPr/>
          <p:nvPr/>
        </p:nvGrpSpPr>
        <p:grpSpPr>
          <a:xfrm>
            <a:off x="5465078" y="2711317"/>
            <a:ext cx="341101" cy="339253"/>
            <a:chOff x="1535000" y="3223325"/>
            <a:chExt cx="484450" cy="481825"/>
          </a:xfrm>
        </p:grpSpPr>
        <p:sp>
          <p:nvSpPr>
            <p:cNvPr id="7686" name="Google Shape;7686;p8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7" name="Google Shape;7687;p8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8" name="Google Shape;7688;p8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89" name="Google Shape;7689;p83"/>
          <p:cNvGrpSpPr/>
          <p:nvPr/>
        </p:nvGrpSpPr>
        <p:grpSpPr>
          <a:xfrm>
            <a:off x="5872645" y="2746618"/>
            <a:ext cx="339253" cy="268649"/>
            <a:chOff x="2085525" y="3263750"/>
            <a:chExt cx="481825" cy="381550"/>
          </a:xfrm>
        </p:grpSpPr>
        <p:sp>
          <p:nvSpPr>
            <p:cNvPr id="7690" name="Google Shape;7690;p8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1" name="Google Shape;7691;p8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92" name="Google Shape;7692;p83"/>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93" name="Google Shape;7693;p83"/>
          <p:cNvGrpSpPr/>
          <p:nvPr/>
        </p:nvGrpSpPr>
        <p:grpSpPr>
          <a:xfrm>
            <a:off x="6704407" y="2711308"/>
            <a:ext cx="340204" cy="339271"/>
            <a:chOff x="3270450" y="3213625"/>
            <a:chExt cx="483175" cy="481850"/>
          </a:xfrm>
        </p:grpSpPr>
        <p:sp>
          <p:nvSpPr>
            <p:cNvPr id="7694" name="Google Shape;7694;p8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5" name="Google Shape;7695;p8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96" name="Google Shape;7696;p83"/>
          <p:cNvGrpSpPr/>
          <p:nvPr/>
        </p:nvGrpSpPr>
        <p:grpSpPr>
          <a:xfrm>
            <a:off x="7203676" y="2711317"/>
            <a:ext cx="168931" cy="339253"/>
            <a:chOff x="3984950" y="3213600"/>
            <a:chExt cx="239925" cy="481825"/>
          </a:xfrm>
        </p:grpSpPr>
        <p:sp>
          <p:nvSpPr>
            <p:cNvPr id="7697" name="Google Shape;7697;p8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8" name="Google Shape;7698;p8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99" name="Google Shape;7699;p83"/>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0" name="Google Shape;7700;p83"/>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01" name="Google Shape;7701;p83"/>
          <p:cNvGrpSpPr/>
          <p:nvPr/>
        </p:nvGrpSpPr>
        <p:grpSpPr>
          <a:xfrm>
            <a:off x="1736111" y="3981487"/>
            <a:ext cx="355218" cy="279880"/>
            <a:chOff x="5629975" y="3255775"/>
            <a:chExt cx="504500" cy="397500"/>
          </a:xfrm>
        </p:grpSpPr>
        <p:sp>
          <p:nvSpPr>
            <p:cNvPr id="7702" name="Google Shape;7702;p8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3" name="Google Shape;7703;p8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4" name="Google Shape;7704;p8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5" name="Google Shape;7705;p8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6" name="Google Shape;7706;p8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07" name="Google Shape;7707;p83"/>
          <p:cNvGrpSpPr/>
          <p:nvPr/>
        </p:nvGrpSpPr>
        <p:grpSpPr>
          <a:xfrm>
            <a:off x="3572294" y="3981593"/>
            <a:ext cx="340256" cy="279669"/>
            <a:chOff x="6234950" y="3255925"/>
            <a:chExt cx="483250" cy="397200"/>
          </a:xfrm>
        </p:grpSpPr>
        <p:sp>
          <p:nvSpPr>
            <p:cNvPr id="7708" name="Google Shape;7708;p8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9" name="Google Shape;7709;p8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0" name="Google Shape;7710;p8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1" name="Google Shape;7711;p8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2" name="Google Shape;7712;p8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3" name="Google Shape;7713;p8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4" name="Google Shape;7714;p83"/>
          <p:cNvGrpSpPr/>
          <p:nvPr/>
        </p:nvGrpSpPr>
        <p:grpSpPr>
          <a:xfrm>
            <a:off x="5043532" y="3125970"/>
            <a:ext cx="318042" cy="339253"/>
            <a:chOff x="914900" y="3806450"/>
            <a:chExt cx="451700" cy="481825"/>
          </a:xfrm>
        </p:grpSpPr>
        <p:sp>
          <p:nvSpPr>
            <p:cNvPr id="7715" name="Google Shape;7715;p8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6" name="Google Shape;7716;p8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7" name="Google Shape;7717;p8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8" name="Google Shape;7718;p8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9" name="Google Shape;7719;p8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0" name="Google Shape;7720;p83"/>
          <p:cNvGrpSpPr/>
          <p:nvPr/>
        </p:nvGrpSpPr>
        <p:grpSpPr>
          <a:xfrm>
            <a:off x="5462454" y="3125785"/>
            <a:ext cx="346347" cy="339623"/>
            <a:chOff x="1490050" y="3805975"/>
            <a:chExt cx="491900" cy="482350"/>
          </a:xfrm>
        </p:grpSpPr>
        <p:sp>
          <p:nvSpPr>
            <p:cNvPr id="7721" name="Google Shape;7721;p8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2" name="Google Shape;7722;p8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3" name="Google Shape;7723;p8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4" name="Google Shape;7724;p8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5" name="Google Shape;7725;p83"/>
          <p:cNvGrpSpPr/>
          <p:nvPr/>
        </p:nvGrpSpPr>
        <p:grpSpPr>
          <a:xfrm>
            <a:off x="5886322" y="3125970"/>
            <a:ext cx="311899" cy="339253"/>
            <a:chOff x="2104275" y="3806450"/>
            <a:chExt cx="442975" cy="481825"/>
          </a:xfrm>
        </p:grpSpPr>
        <p:sp>
          <p:nvSpPr>
            <p:cNvPr id="7726" name="Google Shape;7726;p8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7" name="Google Shape;7727;p8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8" name="Google Shape;7728;p83"/>
          <p:cNvGrpSpPr/>
          <p:nvPr/>
        </p:nvGrpSpPr>
        <p:grpSpPr>
          <a:xfrm>
            <a:off x="6309839" y="3125970"/>
            <a:ext cx="293416" cy="339253"/>
            <a:chOff x="2710875" y="3806450"/>
            <a:chExt cx="416725" cy="481825"/>
          </a:xfrm>
        </p:grpSpPr>
        <p:sp>
          <p:nvSpPr>
            <p:cNvPr id="7729" name="Google Shape;7729;p8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0" name="Google Shape;7730;p8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1" name="Google Shape;7731;p83"/>
          <p:cNvGrpSpPr/>
          <p:nvPr/>
        </p:nvGrpSpPr>
        <p:grpSpPr>
          <a:xfrm>
            <a:off x="6704883" y="3166412"/>
            <a:ext cx="339253" cy="258369"/>
            <a:chOff x="3271200" y="3863875"/>
            <a:chExt cx="481825" cy="366950"/>
          </a:xfrm>
        </p:grpSpPr>
        <p:sp>
          <p:nvSpPr>
            <p:cNvPr id="7732" name="Google Shape;7732;p8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3" name="Google Shape;7733;p8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4" name="Google Shape;7734;p83"/>
          <p:cNvGrpSpPr/>
          <p:nvPr/>
        </p:nvGrpSpPr>
        <p:grpSpPr>
          <a:xfrm>
            <a:off x="7140377" y="3126199"/>
            <a:ext cx="295528" cy="338795"/>
            <a:chOff x="3895050" y="3806775"/>
            <a:chExt cx="419725" cy="481175"/>
          </a:xfrm>
        </p:grpSpPr>
        <p:sp>
          <p:nvSpPr>
            <p:cNvPr id="7735" name="Google Shape;7735;p8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6" name="Google Shape;7736;p8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7" name="Google Shape;7737;p83"/>
          <p:cNvGrpSpPr/>
          <p:nvPr/>
        </p:nvGrpSpPr>
        <p:grpSpPr>
          <a:xfrm>
            <a:off x="7543659" y="3125979"/>
            <a:ext cx="336296" cy="339235"/>
            <a:chOff x="4464775" y="3806475"/>
            <a:chExt cx="477625" cy="481800"/>
          </a:xfrm>
        </p:grpSpPr>
        <p:sp>
          <p:nvSpPr>
            <p:cNvPr id="7738" name="Google Shape;7738;p8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9" name="Google Shape;7739;p8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0" name="Google Shape;7740;p8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1" name="Google Shape;7741;p8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2" name="Google Shape;7742;p8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3" name="Google Shape;7743;p8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4" name="Google Shape;7744;p83"/>
          <p:cNvGrpSpPr/>
          <p:nvPr/>
        </p:nvGrpSpPr>
        <p:grpSpPr>
          <a:xfrm>
            <a:off x="7967105" y="3125970"/>
            <a:ext cx="339253" cy="339253"/>
            <a:chOff x="5049725" y="3806450"/>
            <a:chExt cx="481825" cy="481825"/>
          </a:xfrm>
        </p:grpSpPr>
        <p:sp>
          <p:nvSpPr>
            <p:cNvPr id="7745" name="Google Shape;7745;p8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6" name="Google Shape;7746;p8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7" name="Google Shape;7747;p8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8" name="Google Shape;7748;p83"/>
          <p:cNvGrpSpPr/>
          <p:nvPr/>
        </p:nvGrpSpPr>
        <p:grpSpPr>
          <a:xfrm>
            <a:off x="1276714" y="3951798"/>
            <a:ext cx="339253" cy="339253"/>
            <a:chOff x="5651375" y="3806450"/>
            <a:chExt cx="481825" cy="481825"/>
          </a:xfrm>
        </p:grpSpPr>
        <p:sp>
          <p:nvSpPr>
            <p:cNvPr id="7749" name="Google Shape;7749;p8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0" name="Google Shape;7750;p8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1" name="Google Shape;7751;p8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2" name="Google Shape;7752;p8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3" name="Google Shape;7753;p83"/>
          <p:cNvGrpSpPr/>
          <p:nvPr/>
        </p:nvGrpSpPr>
        <p:grpSpPr>
          <a:xfrm>
            <a:off x="3153646" y="3953787"/>
            <a:ext cx="298503" cy="335275"/>
            <a:chOff x="6264300" y="3809300"/>
            <a:chExt cx="423950" cy="476175"/>
          </a:xfrm>
        </p:grpSpPr>
        <p:sp>
          <p:nvSpPr>
            <p:cNvPr id="7754" name="Google Shape;7754;p8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5" name="Google Shape;7755;p8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6" name="Google Shape;7756;p8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7" name="Google Shape;7757;p83"/>
          <p:cNvGrpSpPr/>
          <p:nvPr/>
        </p:nvGrpSpPr>
        <p:grpSpPr>
          <a:xfrm>
            <a:off x="5032267" y="3538881"/>
            <a:ext cx="340573" cy="339271"/>
            <a:chOff x="898875" y="4399275"/>
            <a:chExt cx="483700" cy="481850"/>
          </a:xfrm>
        </p:grpSpPr>
        <p:sp>
          <p:nvSpPr>
            <p:cNvPr id="7758" name="Google Shape;7758;p8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9" name="Google Shape;7759;p83"/>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0" name="Google Shape;7760;p8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1" name="Google Shape;7761;p8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2" name="Google Shape;7762;p8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3" name="Google Shape;7763;p8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4" name="Google Shape;7764;p8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5" name="Google Shape;7765;p8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6" name="Google Shape;7766;p83"/>
          <p:cNvGrpSpPr/>
          <p:nvPr/>
        </p:nvGrpSpPr>
        <p:grpSpPr>
          <a:xfrm>
            <a:off x="5466000" y="3554133"/>
            <a:ext cx="339253" cy="308765"/>
            <a:chOff x="1492675" y="4420975"/>
            <a:chExt cx="481825" cy="438525"/>
          </a:xfrm>
        </p:grpSpPr>
        <p:sp>
          <p:nvSpPr>
            <p:cNvPr id="7767" name="Google Shape;7767;p8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8" name="Google Shape;7768;p8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9" name="Google Shape;7769;p8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0" name="Google Shape;7770;p8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1" name="Google Shape;7771;p8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2" name="Google Shape;7772;p83"/>
          <p:cNvGrpSpPr/>
          <p:nvPr/>
        </p:nvGrpSpPr>
        <p:grpSpPr>
          <a:xfrm>
            <a:off x="5870982" y="3539558"/>
            <a:ext cx="342580" cy="337915"/>
            <a:chOff x="2084100" y="4400250"/>
            <a:chExt cx="486550" cy="479925"/>
          </a:xfrm>
        </p:grpSpPr>
        <p:sp>
          <p:nvSpPr>
            <p:cNvPr id="7773" name="Google Shape;7773;p8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4" name="Google Shape;7774;p8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5" name="Google Shape;7775;p8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6" name="Google Shape;7776;p8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7" name="Google Shape;7777;p8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8" name="Google Shape;7778;p8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9" name="Google Shape;7779;p83"/>
          <p:cNvGrpSpPr/>
          <p:nvPr/>
        </p:nvGrpSpPr>
        <p:grpSpPr>
          <a:xfrm>
            <a:off x="6307462" y="3538907"/>
            <a:ext cx="298169" cy="339218"/>
            <a:chOff x="2707950" y="4399325"/>
            <a:chExt cx="423475" cy="481775"/>
          </a:xfrm>
        </p:grpSpPr>
        <p:sp>
          <p:nvSpPr>
            <p:cNvPr id="7780" name="Google Shape;7780;p8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1" name="Google Shape;7781;p8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2" name="Google Shape;7782;p8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3" name="Google Shape;7783;p8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4" name="Google Shape;7784;p8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5" name="Google Shape;7785;p8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6" name="Google Shape;7786;p8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7" name="Google Shape;7787;p8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8" name="Google Shape;7788;p8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9" name="Google Shape;7789;p8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0" name="Google Shape;7790;p8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1" name="Google Shape;7791;p8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2" name="Google Shape;7792;p83"/>
          <p:cNvGrpSpPr/>
          <p:nvPr/>
        </p:nvGrpSpPr>
        <p:grpSpPr>
          <a:xfrm>
            <a:off x="6736981" y="3538881"/>
            <a:ext cx="275057" cy="339271"/>
            <a:chOff x="3330525" y="4399275"/>
            <a:chExt cx="390650" cy="481850"/>
          </a:xfrm>
        </p:grpSpPr>
        <p:sp>
          <p:nvSpPr>
            <p:cNvPr id="7793" name="Google Shape;7793;p8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4" name="Google Shape;7794;p8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5" name="Google Shape;7795;p8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6" name="Google Shape;7796;p8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7" name="Google Shape;7797;p8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8" name="Google Shape;7798;p8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9" name="Google Shape;7799;p8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0" name="Google Shape;7800;p83"/>
          <p:cNvGrpSpPr/>
          <p:nvPr/>
        </p:nvGrpSpPr>
        <p:grpSpPr>
          <a:xfrm>
            <a:off x="7161510" y="3538890"/>
            <a:ext cx="253265" cy="339253"/>
            <a:chOff x="3938800" y="4399275"/>
            <a:chExt cx="359700" cy="481825"/>
          </a:xfrm>
        </p:grpSpPr>
        <p:sp>
          <p:nvSpPr>
            <p:cNvPr id="7801" name="Google Shape;7801;p8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2" name="Google Shape;7802;p8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3" name="Google Shape;7803;p8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4" name="Google Shape;7804;p8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5" name="Google Shape;7805;p8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6" name="Google Shape;7806;p83"/>
          <p:cNvGrpSpPr/>
          <p:nvPr/>
        </p:nvGrpSpPr>
        <p:grpSpPr>
          <a:xfrm>
            <a:off x="7632288" y="3538890"/>
            <a:ext cx="159039" cy="339253"/>
            <a:chOff x="4584850" y="4399275"/>
            <a:chExt cx="225875" cy="481825"/>
          </a:xfrm>
        </p:grpSpPr>
        <p:sp>
          <p:nvSpPr>
            <p:cNvPr id="7807" name="Google Shape;7807;p8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8" name="Google Shape;7808;p8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809" name="Google Shape;7809;p83"/>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810" name="Google Shape;7810;p83"/>
          <p:cNvGrpSpPr/>
          <p:nvPr/>
        </p:nvGrpSpPr>
        <p:grpSpPr>
          <a:xfrm>
            <a:off x="817316" y="3951795"/>
            <a:ext cx="339253" cy="339253"/>
            <a:chOff x="5642550" y="4399275"/>
            <a:chExt cx="481825" cy="481825"/>
          </a:xfrm>
        </p:grpSpPr>
        <p:sp>
          <p:nvSpPr>
            <p:cNvPr id="7811" name="Google Shape;7811;p8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2" name="Google Shape;7812;p8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3" name="Google Shape;7813;p83"/>
          <p:cNvGrpSpPr/>
          <p:nvPr/>
        </p:nvGrpSpPr>
        <p:grpSpPr>
          <a:xfrm>
            <a:off x="2670186" y="3963703"/>
            <a:ext cx="363316" cy="315437"/>
            <a:chOff x="6218300" y="4416175"/>
            <a:chExt cx="516000" cy="448000"/>
          </a:xfrm>
        </p:grpSpPr>
        <p:sp>
          <p:nvSpPr>
            <p:cNvPr id="7814" name="Google Shape;7814;p8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5" name="Google Shape;7815;p8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6" name="Google Shape;7816;p8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7" name="Google Shape;7817;p83"/>
          <p:cNvGrpSpPr/>
          <p:nvPr/>
        </p:nvGrpSpPr>
        <p:grpSpPr>
          <a:xfrm>
            <a:off x="5870391" y="3951792"/>
            <a:ext cx="339253" cy="339253"/>
            <a:chOff x="899850" y="4992125"/>
            <a:chExt cx="481825" cy="481825"/>
          </a:xfrm>
        </p:grpSpPr>
        <p:sp>
          <p:nvSpPr>
            <p:cNvPr id="7818" name="Google Shape;7818;p8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9" name="Google Shape;7819;p8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0" name="Google Shape;7820;p8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21" name="Google Shape;7821;p83"/>
          <p:cNvGrpSpPr/>
          <p:nvPr/>
        </p:nvGrpSpPr>
        <p:grpSpPr>
          <a:xfrm>
            <a:off x="5410993" y="3951792"/>
            <a:ext cx="339253" cy="339253"/>
            <a:chOff x="1492675" y="4992125"/>
            <a:chExt cx="481825" cy="481825"/>
          </a:xfrm>
        </p:grpSpPr>
        <p:sp>
          <p:nvSpPr>
            <p:cNvPr id="7822" name="Google Shape;7822;p8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3" name="Google Shape;7823;p8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24" name="Google Shape;7824;p83"/>
          <p:cNvGrpSpPr/>
          <p:nvPr/>
        </p:nvGrpSpPr>
        <p:grpSpPr>
          <a:xfrm>
            <a:off x="4951595" y="3951792"/>
            <a:ext cx="339253" cy="339253"/>
            <a:chOff x="2085525" y="4992125"/>
            <a:chExt cx="481825" cy="481825"/>
          </a:xfrm>
        </p:grpSpPr>
        <p:sp>
          <p:nvSpPr>
            <p:cNvPr id="7825" name="Google Shape;7825;p8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6" name="Google Shape;7826;p8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27" name="Google Shape;7827;p83"/>
          <p:cNvGrpSpPr/>
          <p:nvPr/>
        </p:nvGrpSpPr>
        <p:grpSpPr>
          <a:xfrm>
            <a:off x="6789344" y="3951792"/>
            <a:ext cx="339253" cy="339253"/>
            <a:chOff x="2678350" y="4992125"/>
            <a:chExt cx="481825" cy="481825"/>
          </a:xfrm>
        </p:grpSpPr>
        <p:sp>
          <p:nvSpPr>
            <p:cNvPr id="7828" name="Google Shape;7828;p8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9" name="Google Shape;7829;p8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0" name="Google Shape;7830;p8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31" name="Google Shape;7831;p83"/>
          <p:cNvGrpSpPr/>
          <p:nvPr/>
        </p:nvGrpSpPr>
        <p:grpSpPr>
          <a:xfrm>
            <a:off x="4492198" y="3951792"/>
            <a:ext cx="339253" cy="339253"/>
            <a:chOff x="3271200" y="4992125"/>
            <a:chExt cx="481825" cy="481825"/>
          </a:xfrm>
        </p:grpSpPr>
        <p:sp>
          <p:nvSpPr>
            <p:cNvPr id="7832" name="Google Shape;7832;p8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3" name="Google Shape;7833;p8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4" name="Google Shape;7834;p8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35" name="Google Shape;7835;p83"/>
          <p:cNvGrpSpPr/>
          <p:nvPr/>
        </p:nvGrpSpPr>
        <p:grpSpPr>
          <a:xfrm>
            <a:off x="6329788" y="3952813"/>
            <a:ext cx="339411" cy="337211"/>
            <a:chOff x="5049575" y="4993600"/>
            <a:chExt cx="482050" cy="478925"/>
          </a:xfrm>
        </p:grpSpPr>
        <p:sp>
          <p:nvSpPr>
            <p:cNvPr id="7836" name="Google Shape;7836;p8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7" name="Google Shape;7837;p8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8" name="Google Shape;7838;p8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9" name="Google Shape;7839;p8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840" name="Google Shape;7840;p83"/>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7841" name="Google Shape;7841;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7842" name="Google Shape;7842;p83"/>
          <p:cNvGrpSpPr/>
          <p:nvPr/>
        </p:nvGrpSpPr>
        <p:grpSpPr>
          <a:xfrm>
            <a:off x="7248742" y="3975375"/>
            <a:ext cx="195300" cy="343772"/>
            <a:chOff x="3999225" y="4364775"/>
            <a:chExt cx="195300" cy="343772"/>
          </a:xfrm>
        </p:grpSpPr>
        <p:grpSp>
          <p:nvGrpSpPr>
            <p:cNvPr id="7843" name="Google Shape;7843;p83"/>
            <p:cNvGrpSpPr/>
            <p:nvPr/>
          </p:nvGrpSpPr>
          <p:grpSpPr>
            <a:xfrm>
              <a:off x="4048568" y="4562577"/>
              <a:ext cx="97317" cy="145970"/>
              <a:chOff x="1529575" y="2222650"/>
              <a:chExt cx="203125" cy="304675"/>
            </a:xfrm>
          </p:grpSpPr>
          <p:sp>
            <p:nvSpPr>
              <p:cNvPr id="7844" name="Google Shape;7844;p83"/>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83"/>
            <p:cNvGrpSpPr/>
            <p:nvPr/>
          </p:nvGrpSpPr>
          <p:grpSpPr>
            <a:xfrm>
              <a:off x="3999225" y="4364775"/>
              <a:ext cx="195300" cy="195300"/>
              <a:chOff x="3999225" y="4364775"/>
              <a:chExt cx="195300" cy="195300"/>
            </a:xfrm>
          </p:grpSpPr>
          <p:sp>
            <p:nvSpPr>
              <p:cNvPr id="7847" name="Google Shape;7847;p83"/>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9" name="Google Shape;7849;p83"/>
          <p:cNvGrpSpPr/>
          <p:nvPr/>
        </p:nvGrpSpPr>
        <p:grpSpPr>
          <a:xfrm>
            <a:off x="7564186" y="3991627"/>
            <a:ext cx="277088" cy="259611"/>
            <a:chOff x="4335888" y="4398114"/>
            <a:chExt cx="277088" cy="259611"/>
          </a:xfrm>
        </p:grpSpPr>
        <p:grpSp>
          <p:nvGrpSpPr>
            <p:cNvPr id="7850" name="Google Shape;7850;p83"/>
            <p:cNvGrpSpPr/>
            <p:nvPr/>
          </p:nvGrpSpPr>
          <p:grpSpPr>
            <a:xfrm>
              <a:off x="4335888" y="4462425"/>
              <a:ext cx="195300" cy="195300"/>
              <a:chOff x="4335888" y="4462425"/>
              <a:chExt cx="195300" cy="195300"/>
            </a:xfrm>
          </p:grpSpPr>
          <p:sp>
            <p:nvSpPr>
              <p:cNvPr id="7851" name="Google Shape;7851;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3"/>
            <p:cNvGrpSpPr/>
            <p:nvPr/>
          </p:nvGrpSpPr>
          <p:grpSpPr>
            <a:xfrm>
              <a:off x="4509813" y="4398114"/>
              <a:ext cx="103162" cy="103198"/>
              <a:chOff x="2277975" y="2021700"/>
              <a:chExt cx="215325" cy="215400"/>
            </a:xfrm>
          </p:grpSpPr>
          <p:sp>
            <p:nvSpPr>
              <p:cNvPr id="7854" name="Google Shape;7854;p83"/>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6" name="Google Shape;7856;p83"/>
          <p:cNvGrpSpPr/>
          <p:nvPr/>
        </p:nvGrpSpPr>
        <p:grpSpPr>
          <a:xfrm>
            <a:off x="7961419" y="4049613"/>
            <a:ext cx="392275" cy="195300"/>
            <a:chOff x="4752588" y="4440200"/>
            <a:chExt cx="392275" cy="195300"/>
          </a:xfrm>
        </p:grpSpPr>
        <p:grpSp>
          <p:nvGrpSpPr>
            <p:cNvPr id="7857" name="Google Shape;7857;p83"/>
            <p:cNvGrpSpPr/>
            <p:nvPr/>
          </p:nvGrpSpPr>
          <p:grpSpPr>
            <a:xfrm>
              <a:off x="4950384" y="4469728"/>
              <a:ext cx="194479" cy="136244"/>
              <a:chOff x="3163375" y="2175125"/>
              <a:chExt cx="405925" cy="284375"/>
            </a:xfrm>
          </p:grpSpPr>
          <p:sp>
            <p:nvSpPr>
              <p:cNvPr id="7858" name="Google Shape;7858;p83"/>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3"/>
            <p:cNvGrpSpPr/>
            <p:nvPr/>
          </p:nvGrpSpPr>
          <p:grpSpPr>
            <a:xfrm>
              <a:off x="4752588" y="4440200"/>
              <a:ext cx="195300" cy="195300"/>
              <a:chOff x="4335888" y="4462425"/>
              <a:chExt cx="195300" cy="195300"/>
            </a:xfrm>
          </p:grpSpPr>
          <p:sp>
            <p:nvSpPr>
              <p:cNvPr id="7862" name="Google Shape;7862;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110"/>
        <p:cNvGrpSpPr/>
        <p:nvPr/>
      </p:nvGrpSpPr>
      <p:grpSpPr>
        <a:xfrm>
          <a:off x="0" y="0"/>
          <a:ext cx="0" cy="0"/>
          <a:chOff x="0" y="0"/>
          <a:chExt cx="0" cy="0"/>
        </a:xfrm>
      </p:grpSpPr>
      <p:sp>
        <p:nvSpPr>
          <p:cNvPr id="3111" name="Google Shape;3111;p58"/>
          <p:cNvSpPr txBox="1">
            <a:spLocks noGrp="1"/>
          </p:cNvSpPr>
          <p:nvPr>
            <p:ph type="title"/>
          </p:nvPr>
        </p:nvSpPr>
        <p:spPr>
          <a:xfrm>
            <a:off x="3110888" y="1553038"/>
            <a:ext cx="4394100" cy="121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id-ID" dirty="0">
                <a:latin typeface="Candara" panose="020E0502030303020204" pitchFamily="34" charset="0"/>
              </a:rPr>
              <a:t>Limit Satu Sisi</a:t>
            </a:r>
            <a:r>
              <a:rPr lang="en" dirty="0">
                <a:latin typeface="Candara" panose="020E0502030303020204" pitchFamily="34" charset="0"/>
              </a:rPr>
              <a:t> </a:t>
            </a:r>
            <a:endParaRPr dirty="0">
              <a:latin typeface="Candara" panose="020E0502030303020204" pitchFamily="34" charset="0"/>
            </a:endParaRPr>
          </a:p>
        </p:txBody>
      </p:sp>
      <p:sp>
        <p:nvSpPr>
          <p:cNvPr id="3112" name="Google Shape;3112;p58"/>
          <p:cNvSpPr txBox="1">
            <a:spLocks noGrp="1"/>
          </p:cNvSpPr>
          <p:nvPr>
            <p:ph type="title" idx="2"/>
          </p:nvPr>
        </p:nvSpPr>
        <p:spPr>
          <a:xfrm>
            <a:off x="1639000" y="1926144"/>
            <a:ext cx="1254600" cy="8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113" name="Google Shape;3113;p58"/>
          <p:cNvSpPr txBox="1">
            <a:spLocks noGrp="1"/>
          </p:cNvSpPr>
          <p:nvPr>
            <p:ph type="subTitle" idx="1"/>
          </p:nvPr>
        </p:nvSpPr>
        <p:spPr>
          <a:xfrm>
            <a:off x="3110875" y="2768350"/>
            <a:ext cx="4394100" cy="37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3114" name="Google Shape;3114;p58"/>
          <p:cNvSpPr/>
          <p:nvPr/>
        </p:nvSpPr>
        <p:spPr>
          <a:xfrm>
            <a:off x="1639009" y="1722094"/>
            <a:ext cx="1254482" cy="1215278"/>
          </a:xfrm>
          <a:custGeom>
            <a:avLst/>
            <a:gdLst/>
            <a:ahLst/>
            <a:cxnLst/>
            <a:rect l="l" t="t" r="r" b="b"/>
            <a:pathLst>
              <a:path w="5890" h="5706" extrusionOk="0">
                <a:moveTo>
                  <a:pt x="3061" y="1"/>
                </a:moveTo>
                <a:cubicBezTo>
                  <a:pt x="2416" y="1"/>
                  <a:pt x="1783" y="235"/>
                  <a:pt x="1278" y="696"/>
                </a:cubicBezTo>
                <a:cubicBezTo>
                  <a:pt x="411" y="1472"/>
                  <a:pt x="0" y="2728"/>
                  <a:pt x="137" y="3869"/>
                </a:cubicBezTo>
                <a:cubicBezTo>
                  <a:pt x="149" y="3995"/>
                  <a:pt x="257" y="4057"/>
                  <a:pt x="357" y="4057"/>
                </a:cubicBezTo>
                <a:cubicBezTo>
                  <a:pt x="457" y="4057"/>
                  <a:pt x="548" y="3995"/>
                  <a:pt x="525" y="3869"/>
                </a:cubicBezTo>
                <a:cubicBezTo>
                  <a:pt x="434" y="2979"/>
                  <a:pt x="662" y="2020"/>
                  <a:pt x="1210" y="1313"/>
                </a:cubicBezTo>
                <a:cubicBezTo>
                  <a:pt x="1681" y="709"/>
                  <a:pt x="2386" y="324"/>
                  <a:pt x="3132" y="324"/>
                </a:cubicBezTo>
                <a:cubicBezTo>
                  <a:pt x="3289" y="324"/>
                  <a:pt x="3448" y="341"/>
                  <a:pt x="3607" y="377"/>
                </a:cubicBezTo>
                <a:cubicBezTo>
                  <a:pt x="4565" y="605"/>
                  <a:pt x="5341" y="1358"/>
                  <a:pt x="5524" y="2317"/>
                </a:cubicBezTo>
                <a:cubicBezTo>
                  <a:pt x="5707" y="3276"/>
                  <a:pt x="5296" y="4326"/>
                  <a:pt x="4497" y="4896"/>
                </a:cubicBezTo>
                <a:cubicBezTo>
                  <a:pt x="4037" y="5244"/>
                  <a:pt x="3477" y="5410"/>
                  <a:pt x="2916" y="5410"/>
                </a:cubicBezTo>
                <a:cubicBezTo>
                  <a:pt x="2336" y="5410"/>
                  <a:pt x="1754" y="5233"/>
                  <a:pt x="1278" y="4896"/>
                </a:cubicBezTo>
                <a:cubicBezTo>
                  <a:pt x="1253" y="4881"/>
                  <a:pt x="1227" y="4875"/>
                  <a:pt x="1204" y="4875"/>
                </a:cubicBezTo>
                <a:cubicBezTo>
                  <a:pt x="1082" y="4875"/>
                  <a:pt x="1008" y="5048"/>
                  <a:pt x="1141" y="5124"/>
                </a:cubicBezTo>
                <a:cubicBezTo>
                  <a:pt x="1668" y="5506"/>
                  <a:pt x="2316" y="5706"/>
                  <a:pt x="2962" y="5706"/>
                </a:cubicBezTo>
                <a:cubicBezTo>
                  <a:pt x="3437" y="5706"/>
                  <a:pt x="3912" y="5598"/>
                  <a:pt x="4337" y="5375"/>
                </a:cubicBezTo>
                <a:cubicBezTo>
                  <a:pt x="5296" y="4896"/>
                  <a:pt x="5889" y="3801"/>
                  <a:pt x="5889" y="2728"/>
                </a:cubicBezTo>
                <a:cubicBezTo>
                  <a:pt x="5866" y="1632"/>
                  <a:pt x="5182" y="673"/>
                  <a:pt x="4177" y="240"/>
                </a:cubicBezTo>
                <a:cubicBezTo>
                  <a:pt x="3816" y="80"/>
                  <a:pt x="3436" y="1"/>
                  <a:pt x="3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15" name="Google Shape;3115;p58"/>
          <p:cNvPicPr preferRelativeResize="0"/>
          <p:nvPr/>
        </p:nvPicPr>
        <p:blipFill>
          <a:blip r:embed="rId3">
            <a:alphaModFix/>
          </a:blip>
          <a:stretch>
            <a:fillRect/>
          </a:stretch>
        </p:blipFill>
        <p:spPr>
          <a:xfrm>
            <a:off x="7582862" y="4045469"/>
            <a:ext cx="742950" cy="937394"/>
          </a:xfrm>
          <a:prstGeom prst="rect">
            <a:avLst/>
          </a:prstGeom>
          <a:noFill/>
          <a:ln>
            <a:noFill/>
          </a:ln>
        </p:spPr>
      </p:pic>
      <p:pic>
        <p:nvPicPr>
          <p:cNvPr id="3116" name="Google Shape;3116;p58"/>
          <p:cNvPicPr preferRelativeResize="0"/>
          <p:nvPr/>
        </p:nvPicPr>
        <p:blipFill>
          <a:blip r:embed="rId4">
            <a:alphaModFix/>
          </a:blip>
          <a:stretch>
            <a:fillRect/>
          </a:stretch>
        </p:blipFill>
        <p:spPr>
          <a:xfrm rot="7906156">
            <a:off x="-1234461" y="832183"/>
            <a:ext cx="2721022" cy="72073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67"/>
        <p:cNvGrpSpPr/>
        <p:nvPr/>
      </p:nvGrpSpPr>
      <p:grpSpPr>
        <a:xfrm>
          <a:off x="0" y="0"/>
          <a:ext cx="0" cy="0"/>
          <a:chOff x="0" y="0"/>
          <a:chExt cx="0" cy="0"/>
        </a:xfrm>
      </p:grpSpPr>
      <p:grpSp>
        <p:nvGrpSpPr>
          <p:cNvPr id="7868" name="Google Shape;7868;p84"/>
          <p:cNvGrpSpPr/>
          <p:nvPr/>
        </p:nvGrpSpPr>
        <p:grpSpPr>
          <a:xfrm>
            <a:off x="856199" y="1311179"/>
            <a:ext cx="322099" cy="370529"/>
            <a:chOff x="-42971725" y="3217825"/>
            <a:chExt cx="275675" cy="317125"/>
          </a:xfrm>
        </p:grpSpPr>
        <p:sp>
          <p:nvSpPr>
            <p:cNvPr id="7869" name="Google Shape;7869;p8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84"/>
          <p:cNvGrpSpPr/>
          <p:nvPr/>
        </p:nvGrpSpPr>
        <p:grpSpPr>
          <a:xfrm>
            <a:off x="828113" y="1779835"/>
            <a:ext cx="378270" cy="337551"/>
            <a:chOff x="-42996150" y="3612600"/>
            <a:chExt cx="323750" cy="288900"/>
          </a:xfrm>
        </p:grpSpPr>
        <p:sp>
          <p:nvSpPr>
            <p:cNvPr id="7873" name="Google Shape;7873;p8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4"/>
          <p:cNvGrpSpPr/>
          <p:nvPr/>
        </p:nvGrpSpPr>
        <p:grpSpPr>
          <a:xfrm>
            <a:off x="830874" y="2189205"/>
            <a:ext cx="372749" cy="370909"/>
            <a:chOff x="-42994575" y="3950300"/>
            <a:chExt cx="319025" cy="317450"/>
          </a:xfrm>
        </p:grpSpPr>
        <p:sp>
          <p:nvSpPr>
            <p:cNvPr id="7877" name="Google Shape;7877;p8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4"/>
          <p:cNvGrpSpPr/>
          <p:nvPr/>
        </p:nvGrpSpPr>
        <p:grpSpPr>
          <a:xfrm>
            <a:off x="2984269" y="1336037"/>
            <a:ext cx="371785" cy="370879"/>
            <a:chOff x="-41111350" y="3239100"/>
            <a:chExt cx="318200" cy="317425"/>
          </a:xfrm>
        </p:grpSpPr>
        <p:sp>
          <p:nvSpPr>
            <p:cNvPr id="7881" name="Google Shape;7881;p8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4"/>
          <p:cNvGrpSpPr/>
          <p:nvPr/>
        </p:nvGrpSpPr>
        <p:grpSpPr>
          <a:xfrm>
            <a:off x="2980588" y="1771568"/>
            <a:ext cx="379146" cy="370967"/>
            <a:chOff x="-41117650" y="3605525"/>
            <a:chExt cx="324500" cy="317500"/>
          </a:xfrm>
        </p:grpSpPr>
        <p:sp>
          <p:nvSpPr>
            <p:cNvPr id="7886" name="Google Shape;7886;p8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9" name="Google Shape;7889;p84"/>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0" name="Google Shape;7890;p84"/>
          <p:cNvGrpSpPr/>
          <p:nvPr/>
        </p:nvGrpSpPr>
        <p:grpSpPr>
          <a:xfrm>
            <a:off x="1806843" y="2663092"/>
            <a:ext cx="216271" cy="371814"/>
            <a:chOff x="-39205300" y="3220175"/>
            <a:chExt cx="185100" cy="318225"/>
          </a:xfrm>
        </p:grpSpPr>
        <p:sp>
          <p:nvSpPr>
            <p:cNvPr id="7891" name="Google Shape;7891;p8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4"/>
          <p:cNvGrpSpPr/>
          <p:nvPr/>
        </p:nvGrpSpPr>
        <p:grpSpPr>
          <a:xfrm>
            <a:off x="1772370" y="3123163"/>
            <a:ext cx="300016" cy="369273"/>
            <a:chOff x="-39248625" y="3588600"/>
            <a:chExt cx="256775" cy="316050"/>
          </a:xfrm>
        </p:grpSpPr>
        <p:sp>
          <p:nvSpPr>
            <p:cNvPr id="7894" name="Google Shape;7894;p8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6" name="Google Shape;7896;p84"/>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4"/>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8" name="Google Shape;7898;p84"/>
          <p:cNvGrpSpPr/>
          <p:nvPr/>
        </p:nvGrpSpPr>
        <p:grpSpPr>
          <a:xfrm>
            <a:off x="1223084" y="1311179"/>
            <a:ext cx="429504" cy="370879"/>
            <a:chOff x="-42651700" y="3217825"/>
            <a:chExt cx="367600" cy="317425"/>
          </a:xfrm>
        </p:grpSpPr>
        <p:sp>
          <p:nvSpPr>
            <p:cNvPr id="7899" name="Google Shape;7899;p8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4"/>
          <p:cNvGrpSpPr/>
          <p:nvPr/>
        </p:nvGrpSpPr>
        <p:grpSpPr>
          <a:xfrm>
            <a:off x="1258516" y="1750829"/>
            <a:ext cx="358640" cy="363226"/>
            <a:chOff x="-42617300" y="3587775"/>
            <a:chExt cx="306950" cy="310875"/>
          </a:xfrm>
        </p:grpSpPr>
        <p:sp>
          <p:nvSpPr>
            <p:cNvPr id="7904" name="Google Shape;7904;p8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6" name="Google Shape;7906;p84"/>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7" name="Google Shape;7907;p84"/>
          <p:cNvGrpSpPr/>
          <p:nvPr/>
        </p:nvGrpSpPr>
        <p:grpSpPr>
          <a:xfrm>
            <a:off x="3430343" y="1335569"/>
            <a:ext cx="376926" cy="370324"/>
            <a:chOff x="-40748275" y="3238700"/>
            <a:chExt cx="322600" cy="316950"/>
          </a:xfrm>
        </p:grpSpPr>
        <p:sp>
          <p:nvSpPr>
            <p:cNvPr id="7908" name="Google Shape;7908;p8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4"/>
          <p:cNvGrpSpPr/>
          <p:nvPr/>
        </p:nvGrpSpPr>
        <p:grpSpPr>
          <a:xfrm>
            <a:off x="3432899" y="1803553"/>
            <a:ext cx="371814" cy="338690"/>
            <a:chOff x="-40745125" y="3632900"/>
            <a:chExt cx="318225" cy="289875"/>
          </a:xfrm>
        </p:grpSpPr>
        <p:sp>
          <p:nvSpPr>
            <p:cNvPr id="7915" name="Google Shape;7915;p8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84"/>
          <p:cNvGrpSpPr/>
          <p:nvPr/>
        </p:nvGrpSpPr>
        <p:grpSpPr>
          <a:xfrm>
            <a:off x="3437047" y="2214764"/>
            <a:ext cx="363518" cy="370178"/>
            <a:chOff x="-40742750" y="3972175"/>
            <a:chExt cx="311125" cy="316825"/>
          </a:xfrm>
        </p:grpSpPr>
        <p:sp>
          <p:nvSpPr>
            <p:cNvPr id="7923" name="Google Shape;7923;p8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2219708" y="2664932"/>
            <a:ext cx="266892" cy="369974"/>
            <a:chOff x="-38860325" y="3221750"/>
            <a:chExt cx="228425" cy="316650"/>
          </a:xfrm>
        </p:grpSpPr>
        <p:sp>
          <p:nvSpPr>
            <p:cNvPr id="7926" name="Google Shape;7926;p8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4"/>
          <p:cNvGrpSpPr/>
          <p:nvPr/>
        </p:nvGrpSpPr>
        <p:grpSpPr>
          <a:xfrm>
            <a:off x="2170515" y="3126989"/>
            <a:ext cx="380081" cy="367111"/>
            <a:chOff x="-38905225" y="3591875"/>
            <a:chExt cx="325300" cy="314200"/>
          </a:xfrm>
        </p:grpSpPr>
        <p:sp>
          <p:nvSpPr>
            <p:cNvPr id="7931" name="Google Shape;7931;p8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4" name="Google Shape;7934;p84"/>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5" name="Google Shape;7935;p84"/>
          <p:cNvGrpSpPr/>
          <p:nvPr/>
        </p:nvGrpSpPr>
        <p:grpSpPr>
          <a:xfrm>
            <a:off x="3977265" y="3112069"/>
            <a:ext cx="290815" cy="369740"/>
            <a:chOff x="-37370925" y="3579105"/>
            <a:chExt cx="248900" cy="316450"/>
          </a:xfrm>
        </p:grpSpPr>
        <p:sp>
          <p:nvSpPr>
            <p:cNvPr id="7936" name="Google Shape;7936;p8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84"/>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0" name="Google Shape;7940;p84"/>
          <p:cNvGrpSpPr/>
          <p:nvPr/>
        </p:nvGrpSpPr>
        <p:grpSpPr>
          <a:xfrm>
            <a:off x="1670640" y="2190140"/>
            <a:ext cx="371814" cy="369974"/>
            <a:chOff x="-42259725" y="3951100"/>
            <a:chExt cx="318225" cy="316650"/>
          </a:xfrm>
        </p:grpSpPr>
        <p:sp>
          <p:nvSpPr>
            <p:cNvPr id="7941" name="Google Shape;7941;p8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84"/>
          <p:cNvGrpSpPr/>
          <p:nvPr/>
        </p:nvGrpSpPr>
        <p:grpSpPr>
          <a:xfrm>
            <a:off x="3869002" y="1369161"/>
            <a:ext cx="370879" cy="337755"/>
            <a:chOff x="-40378075" y="3267450"/>
            <a:chExt cx="317425" cy="289075"/>
          </a:xfrm>
        </p:grpSpPr>
        <p:sp>
          <p:nvSpPr>
            <p:cNvPr id="7944" name="Google Shape;7944;p8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84"/>
          <p:cNvGrpSpPr/>
          <p:nvPr/>
        </p:nvGrpSpPr>
        <p:grpSpPr>
          <a:xfrm>
            <a:off x="3872668" y="1770429"/>
            <a:ext cx="363548" cy="369974"/>
            <a:chOff x="-40372575" y="3604550"/>
            <a:chExt cx="311150" cy="316650"/>
          </a:xfrm>
        </p:grpSpPr>
        <p:sp>
          <p:nvSpPr>
            <p:cNvPr id="7949" name="Google Shape;7949;p8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2" name="Google Shape;7952;p84"/>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84"/>
          <p:cNvGrpSpPr/>
          <p:nvPr/>
        </p:nvGrpSpPr>
        <p:grpSpPr>
          <a:xfrm>
            <a:off x="2596617" y="2663092"/>
            <a:ext cx="399038" cy="372165"/>
            <a:chOff x="-38542250" y="3220175"/>
            <a:chExt cx="341525" cy="318525"/>
          </a:xfrm>
        </p:grpSpPr>
        <p:sp>
          <p:nvSpPr>
            <p:cNvPr id="7954" name="Google Shape;7954;p8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84"/>
          <p:cNvGrpSpPr/>
          <p:nvPr/>
        </p:nvGrpSpPr>
        <p:grpSpPr>
          <a:xfrm>
            <a:off x="2618549" y="3122462"/>
            <a:ext cx="369974" cy="369068"/>
            <a:chOff x="-38537400" y="3588000"/>
            <a:chExt cx="316650" cy="315875"/>
          </a:xfrm>
        </p:grpSpPr>
        <p:sp>
          <p:nvSpPr>
            <p:cNvPr id="7958" name="Google Shape;7958;p8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84"/>
          <p:cNvGrpSpPr/>
          <p:nvPr/>
        </p:nvGrpSpPr>
        <p:grpSpPr>
          <a:xfrm>
            <a:off x="2617629" y="3579991"/>
            <a:ext cx="371814" cy="369974"/>
            <a:chOff x="-38538975" y="3954250"/>
            <a:chExt cx="318225" cy="316650"/>
          </a:xfrm>
        </p:grpSpPr>
        <p:sp>
          <p:nvSpPr>
            <p:cNvPr id="7963" name="Google Shape;7963;p8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4"/>
          <p:cNvGrpSpPr/>
          <p:nvPr/>
        </p:nvGrpSpPr>
        <p:grpSpPr>
          <a:xfrm>
            <a:off x="3934941" y="3574918"/>
            <a:ext cx="375465" cy="371814"/>
            <a:chOff x="-37385100" y="3949908"/>
            <a:chExt cx="321350" cy="318225"/>
          </a:xfrm>
        </p:grpSpPr>
        <p:sp>
          <p:nvSpPr>
            <p:cNvPr id="7966" name="Google Shape;7966;p8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84"/>
          <p:cNvGrpSpPr/>
          <p:nvPr/>
        </p:nvGrpSpPr>
        <p:grpSpPr>
          <a:xfrm>
            <a:off x="2110600" y="1310478"/>
            <a:ext cx="370909" cy="370675"/>
            <a:chOff x="-41895050" y="3217225"/>
            <a:chExt cx="317450" cy="317250"/>
          </a:xfrm>
        </p:grpSpPr>
        <p:sp>
          <p:nvSpPr>
            <p:cNvPr id="7969" name="Google Shape;7969;p8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4"/>
          <p:cNvGrpSpPr/>
          <p:nvPr/>
        </p:nvGrpSpPr>
        <p:grpSpPr>
          <a:xfrm>
            <a:off x="2110148" y="1747412"/>
            <a:ext cx="371814" cy="369974"/>
            <a:chOff x="-41893475" y="3584850"/>
            <a:chExt cx="318225" cy="316650"/>
          </a:xfrm>
        </p:grpSpPr>
        <p:sp>
          <p:nvSpPr>
            <p:cNvPr id="7975" name="Google Shape;7975;p8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9" name="Google Shape;7979;p84"/>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1" name="Google Shape;7981;p84"/>
          <p:cNvGrpSpPr/>
          <p:nvPr/>
        </p:nvGrpSpPr>
        <p:grpSpPr>
          <a:xfrm>
            <a:off x="880176" y="3142704"/>
            <a:ext cx="337522" cy="370909"/>
            <a:chOff x="-39998250" y="3605325"/>
            <a:chExt cx="288875" cy="317450"/>
          </a:xfrm>
        </p:grpSpPr>
        <p:sp>
          <p:nvSpPr>
            <p:cNvPr id="7982" name="Google Shape;7982;p8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84"/>
          <p:cNvGrpSpPr/>
          <p:nvPr/>
        </p:nvGrpSpPr>
        <p:grpSpPr>
          <a:xfrm>
            <a:off x="863950" y="3601168"/>
            <a:ext cx="369974" cy="369945"/>
            <a:chOff x="-40011050" y="3972375"/>
            <a:chExt cx="316650" cy="316625"/>
          </a:xfrm>
        </p:grpSpPr>
        <p:sp>
          <p:nvSpPr>
            <p:cNvPr id="7985" name="Google Shape;7985;p8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4"/>
          <p:cNvGrpSpPr/>
          <p:nvPr/>
        </p:nvGrpSpPr>
        <p:grpSpPr>
          <a:xfrm>
            <a:off x="3095881" y="2665867"/>
            <a:ext cx="266921" cy="369039"/>
            <a:chOff x="-38129425" y="3222550"/>
            <a:chExt cx="228450" cy="315850"/>
          </a:xfrm>
        </p:grpSpPr>
        <p:sp>
          <p:nvSpPr>
            <p:cNvPr id="7988" name="Google Shape;7988;p8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4"/>
          <p:cNvGrpSpPr/>
          <p:nvPr/>
        </p:nvGrpSpPr>
        <p:grpSpPr>
          <a:xfrm>
            <a:off x="3050850" y="3122462"/>
            <a:ext cx="371785" cy="369974"/>
            <a:chOff x="-38172725" y="3588000"/>
            <a:chExt cx="318200" cy="316650"/>
          </a:xfrm>
        </p:grpSpPr>
        <p:sp>
          <p:nvSpPr>
            <p:cNvPr id="7991" name="Google Shape;7991;p8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84"/>
          <p:cNvGrpSpPr/>
          <p:nvPr/>
        </p:nvGrpSpPr>
        <p:grpSpPr>
          <a:xfrm>
            <a:off x="3126752" y="3580897"/>
            <a:ext cx="219981" cy="369974"/>
            <a:chOff x="-38109725" y="3955025"/>
            <a:chExt cx="188275" cy="316650"/>
          </a:xfrm>
        </p:grpSpPr>
        <p:sp>
          <p:nvSpPr>
            <p:cNvPr id="8000" name="Google Shape;8000;p8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2" name="Google Shape;8002;p84"/>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3" name="Google Shape;8003;p84"/>
          <p:cNvGrpSpPr/>
          <p:nvPr/>
        </p:nvGrpSpPr>
        <p:grpSpPr>
          <a:xfrm>
            <a:off x="2542151" y="1312318"/>
            <a:ext cx="373654" cy="369068"/>
            <a:chOff x="-41530375" y="3218800"/>
            <a:chExt cx="319800" cy="315875"/>
          </a:xfrm>
        </p:grpSpPr>
        <p:sp>
          <p:nvSpPr>
            <p:cNvPr id="8004" name="Google Shape;8004;p8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4"/>
          <p:cNvGrpSpPr/>
          <p:nvPr/>
        </p:nvGrpSpPr>
        <p:grpSpPr>
          <a:xfrm>
            <a:off x="2544444" y="1827476"/>
            <a:ext cx="369068" cy="289004"/>
            <a:chOff x="-41526450" y="3653375"/>
            <a:chExt cx="315875" cy="247350"/>
          </a:xfrm>
        </p:grpSpPr>
        <p:sp>
          <p:nvSpPr>
            <p:cNvPr id="8007" name="Google Shape;8007;p8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84"/>
          <p:cNvGrpSpPr/>
          <p:nvPr/>
        </p:nvGrpSpPr>
        <p:grpSpPr>
          <a:xfrm>
            <a:off x="2545831" y="2190140"/>
            <a:ext cx="366293" cy="369974"/>
            <a:chOff x="-41526450" y="3951100"/>
            <a:chExt cx="313500" cy="316650"/>
          </a:xfrm>
        </p:grpSpPr>
        <p:sp>
          <p:nvSpPr>
            <p:cNvPr id="8010" name="Google Shape;8010;p8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84"/>
          <p:cNvGrpSpPr/>
          <p:nvPr/>
        </p:nvGrpSpPr>
        <p:grpSpPr>
          <a:xfrm>
            <a:off x="1311086" y="2684269"/>
            <a:ext cx="339595" cy="371814"/>
            <a:chOff x="-39625900" y="3238300"/>
            <a:chExt cx="290650" cy="318225"/>
          </a:xfrm>
        </p:grpSpPr>
        <p:sp>
          <p:nvSpPr>
            <p:cNvPr id="8014" name="Google Shape;8014;p8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6" name="Google Shape;8016;p84"/>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7" name="Google Shape;8017;p84"/>
          <p:cNvGrpSpPr/>
          <p:nvPr/>
        </p:nvGrpSpPr>
        <p:grpSpPr>
          <a:xfrm>
            <a:off x="1305137" y="3600730"/>
            <a:ext cx="366293" cy="370441"/>
            <a:chOff x="-39647175" y="3972000"/>
            <a:chExt cx="313500" cy="317050"/>
          </a:xfrm>
        </p:grpSpPr>
        <p:sp>
          <p:nvSpPr>
            <p:cNvPr id="8018" name="Google Shape;8018;p8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4"/>
          <p:cNvGrpSpPr/>
          <p:nvPr/>
        </p:nvGrpSpPr>
        <p:grpSpPr>
          <a:xfrm>
            <a:off x="3474265" y="2664728"/>
            <a:ext cx="375495" cy="370879"/>
            <a:chOff x="-37808850" y="3221575"/>
            <a:chExt cx="321375" cy="317425"/>
          </a:xfrm>
        </p:grpSpPr>
        <p:sp>
          <p:nvSpPr>
            <p:cNvPr id="8022" name="Google Shape;8022;p8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84"/>
          <p:cNvGrpSpPr/>
          <p:nvPr/>
        </p:nvGrpSpPr>
        <p:grpSpPr>
          <a:xfrm>
            <a:off x="3483038" y="3186759"/>
            <a:ext cx="372749" cy="241158"/>
            <a:chOff x="-37806500" y="3643030"/>
            <a:chExt cx="319025" cy="206400"/>
          </a:xfrm>
        </p:grpSpPr>
        <p:sp>
          <p:nvSpPr>
            <p:cNvPr id="8025" name="Google Shape;8025;p8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84"/>
          <p:cNvGrpSpPr/>
          <p:nvPr/>
        </p:nvGrpSpPr>
        <p:grpSpPr>
          <a:xfrm>
            <a:off x="3485346" y="3579056"/>
            <a:ext cx="368134" cy="371814"/>
            <a:chOff x="-37804925" y="3953450"/>
            <a:chExt cx="315075" cy="318225"/>
          </a:xfrm>
        </p:grpSpPr>
        <p:sp>
          <p:nvSpPr>
            <p:cNvPr id="8028" name="Google Shape;8028;p8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1" name="Google Shape;8031;p84"/>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2" name="Google Shape;8032;p84"/>
          <p:cNvGrpSpPr/>
          <p:nvPr/>
        </p:nvGrpSpPr>
        <p:grpSpPr>
          <a:xfrm>
            <a:off x="4840364" y="1328538"/>
            <a:ext cx="355663" cy="308725"/>
            <a:chOff x="-28462125" y="3199700"/>
            <a:chExt cx="298550" cy="259150"/>
          </a:xfrm>
        </p:grpSpPr>
        <p:sp>
          <p:nvSpPr>
            <p:cNvPr id="8033" name="Google Shape;8033;p8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4"/>
          <p:cNvGrpSpPr/>
          <p:nvPr/>
        </p:nvGrpSpPr>
        <p:grpSpPr>
          <a:xfrm>
            <a:off x="4841317" y="1763228"/>
            <a:ext cx="353757" cy="352833"/>
            <a:chOff x="-28461325" y="3545475"/>
            <a:chExt cx="296950" cy="296175"/>
          </a:xfrm>
        </p:grpSpPr>
        <p:sp>
          <p:nvSpPr>
            <p:cNvPr id="8037" name="Google Shape;8037;p8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84"/>
          <p:cNvGrpSpPr/>
          <p:nvPr/>
        </p:nvGrpSpPr>
        <p:grpSpPr>
          <a:xfrm>
            <a:off x="4837550" y="2213272"/>
            <a:ext cx="361292" cy="352803"/>
            <a:chOff x="-28463700" y="3914875"/>
            <a:chExt cx="303275" cy="296150"/>
          </a:xfrm>
        </p:grpSpPr>
        <p:sp>
          <p:nvSpPr>
            <p:cNvPr id="8044" name="Google Shape;8044;p8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84"/>
          <p:cNvGrpSpPr/>
          <p:nvPr/>
        </p:nvGrpSpPr>
        <p:grpSpPr>
          <a:xfrm>
            <a:off x="7072335" y="1369355"/>
            <a:ext cx="351880" cy="227092"/>
            <a:chOff x="-26573400" y="3224125"/>
            <a:chExt cx="295375" cy="190625"/>
          </a:xfrm>
        </p:grpSpPr>
        <p:sp>
          <p:nvSpPr>
            <p:cNvPr id="8047" name="Google Shape;8047;p8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84"/>
          <p:cNvGrpSpPr/>
          <p:nvPr/>
        </p:nvGrpSpPr>
        <p:grpSpPr>
          <a:xfrm>
            <a:off x="7072335" y="1763690"/>
            <a:ext cx="351880" cy="351910"/>
            <a:chOff x="-26573400" y="3546250"/>
            <a:chExt cx="295375" cy="295400"/>
          </a:xfrm>
        </p:grpSpPr>
        <p:sp>
          <p:nvSpPr>
            <p:cNvPr id="8050" name="Google Shape;8050;p8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4"/>
          <p:cNvGrpSpPr/>
          <p:nvPr/>
        </p:nvGrpSpPr>
        <p:grpSpPr>
          <a:xfrm>
            <a:off x="7060615" y="2213599"/>
            <a:ext cx="375319" cy="352148"/>
            <a:chOff x="-26583625" y="3917025"/>
            <a:chExt cx="315050" cy="295600"/>
          </a:xfrm>
        </p:grpSpPr>
        <p:sp>
          <p:nvSpPr>
            <p:cNvPr id="8056" name="Google Shape;8056;p8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0" name="Google Shape;8060;p84"/>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1" name="Google Shape;8061;p84"/>
          <p:cNvGrpSpPr/>
          <p:nvPr/>
        </p:nvGrpSpPr>
        <p:grpSpPr>
          <a:xfrm>
            <a:off x="5759130" y="3172629"/>
            <a:ext cx="289039" cy="352833"/>
            <a:chOff x="-24694925" y="3518700"/>
            <a:chExt cx="242625" cy="296175"/>
          </a:xfrm>
        </p:grpSpPr>
        <p:sp>
          <p:nvSpPr>
            <p:cNvPr id="8062" name="Google Shape;8062;p8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84"/>
          <p:cNvGrpSpPr/>
          <p:nvPr/>
        </p:nvGrpSpPr>
        <p:grpSpPr>
          <a:xfrm>
            <a:off x="5758668" y="3622657"/>
            <a:ext cx="289962" cy="352833"/>
            <a:chOff x="-24709100" y="3888875"/>
            <a:chExt cx="243400" cy="296175"/>
          </a:xfrm>
        </p:grpSpPr>
        <p:sp>
          <p:nvSpPr>
            <p:cNvPr id="8067" name="Google Shape;8067;p8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84"/>
          <p:cNvGrpSpPr/>
          <p:nvPr/>
        </p:nvGrpSpPr>
        <p:grpSpPr>
          <a:xfrm>
            <a:off x="7958668" y="2695320"/>
            <a:ext cx="356556" cy="349557"/>
            <a:chOff x="-22863675" y="3131775"/>
            <a:chExt cx="299300" cy="293425"/>
          </a:xfrm>
        </p:grpSpPr>
        <p:sp>
          <p:nvSpPr>
            <p:cNvPr id="8071" name="Google Shape;8071;p8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84"/>
          <p:cNvGrpSpPr/>
          <p:nvPr/>
        </p:nvGrpSpPr>
        <p:grpSpPr>
          <a:xfrm>
            <a:off x="5301532" y="1306499"/>
            <a:ext cx="310602" cy="352803"/>
            <a:chOff x="-28069875" y="3175300"/>
            <a:chExt cx="260725" cy="296150"/>
          </a:xfrm>
        </p:grpSpPr>
        <p:sp>
          <p:nvSpPr>
            <p:cNvPr id="8075" name="Google Shape;8075;p8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84"/>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5" name="Google Shape;8085;p84"/>
          <p:cNvGrpSpPr/>
          <p:nvPr/>
        </p:nvGrpSpPr>
        <p:grpSpPr>
          <a:xfrm>
            <a:off x="5342810" y="2213733"/>
            <a:ext cx="228045" cy="351880"/>
            <a:chOff x="-28032075" y="3916450"/>
            <a:chExt cx="191425" cy="295375"/>
          </a:xfrm>
        </p:grpSpPr>
        <p:sp>
          <p:nvSpPr>
            <p:cNvPr id="8086" name="Google Shape;8086;p8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84"/>
          <p:cNvGrpSpPr/>
          <p:nvPr/>
        </p:nvGrpSpPr>
        <p:grpSpPr>
          <a:xfrm>
            <a:off x="7508157" y="1306484"/>
            <a:ext cx="352833" cy="352833"/>
            <a:chOff x="-26201650" y="3176075"/>
            <a:chExt cx="296175" cy="296175"/>
          </a:xfrm>
        </p:grpSpPr>
        <p:sp>
          <p:nvSpPr>
            <p:cNvPr id="8090" name="Google Shape;8090;p8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4"/>
          <p:cNvGrpSpPr/>
          <p:nvPr/>
        </p:nvGrpSpPr>
        <p:grpSpPr>
          <a:xfrm>
            <a:off x="7507680" y="1763705"/>
            <a:ext cx="353786" cy="351880"/>
            <a:chOff x="-26204800" y="3547050"/>
            <a:chExt cx="296975" cy="295375"/>
          </a:xfrm>
        </p:grpSpPr>
        <p:sp>
          <p:nvSpPr>
            <p:cNvPr id="8093" name="Google Shape;8093;p8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5" name="Google Shape;8095;p84"/>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6" name="Google Shape;8096;p84"/>
          <p:cNvGrpSpPr/>
          <p:nvPr/>
        </p:nvGrpSpPr>
        <p:grpSpPr>
          <a:xfrm>
            <a:off x="6178935" y="2693683"/>
            <a:ext cx="345328" cy="352833"/>
            <a:chOff x="-24353875" y="3147725"/>
            <a:chExt cx="289875" cy="296175"/>
          </a:xfrm>
        </p:grpSpPr>
        <p:sp>
          <p:nvSpPr>
            <p:cNvPr id="8097" name="Google Shape;8097;p8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84"/>
          <p:cNvGrpSpPr/>
          <p:nvPr/>
        </p:nvGrpSpPr>
        <p:grpSpPr>
          <a:xfrm>
            <a:off x="6186917" y="3173090"/>
            <a:ext cx="329365" cy="351910"/>
            <a:chOff x="-24344425" y="3519475"/>
            <a:chExt cx="276475" cy="295400"/>
          </a:xfrm>
        </p:grpSpPr>
        <p:sp>
          <p:nvSpPr>
            <p:cNvPr id="8100" name="Google Shape;8100;p8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84"/>
          <p:cNvGrpSpPr/>
          <p:nvPr/>
        </p:nvGrpSpPr>
        <p:grpSpPr>
          <a:xfrm>
            <a:off x="6176597" y="3625010"/>
            <a:ext cx="350004" cy="348128"/>
            <a:chOff x="-24353075" y="3891250"/>
            <a:chExt cx="293800" cy="292225"/>
          </a:xfrm>
        </p:grpSpPr>
        <p:sp>
          <p:nvSpPr>
            <p:cNvPr id="8103" name="Google Shape;8103;p8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4"/>
          <p:cNvGrpSpPr/>
          <p:nvPr/>
        </p:nvGrpSpPr>
        <p:grpSpPr>
          <a:xfrm>
            <a:off x="7960068" y="3173313"/>
            <a:ext cx="353757" cy="351463"/>
            <a:chOff x="-22845575" y="3504075"/>
            <a:chExt cx="296950" cy="295025"/>
          </a:xfrm>
        </p:grpSpPr>
        <p:sp>
          <p:nvSpPr>
            <p:cNvPr id="8106" name="Google Shape;8106;p8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84"/>
          <p:cNvGrpSpPr/>
          <p:nvPr/>
        </p:nvGrpSpPr>
        <p:grpSpPr>
          <a:xfrm>
            <a:off x="5753249" y="1306961"/>
            <a:ext cx="299344" cy="351880"/>
            <a:chOff x="-27691025" y="3175300"/>
            <a:chExt cx="251275" cy="295375"/>
          </a:xfrm>
        </p:grpSpPr>
        <p:sp>
          <p:nvSpPr>
            <p:cNvPr id="8109" name="Google Shape;8109;p8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4"/>
          <p:cNvGrpSpPr/>
          <p:nvPr/>
        </p:nvGrpSpPr>
        <p:grpSpPr>
          <a:xfrm>
            <a:off x="5725566" y="1825637"/>
            <a:ext cx="354710" cy="228015"/>
            <a:chOff x="-27721750" y="3598250"/>
            <a:chExt cx="297750" cy="191400"/>
          </a:xfrm>
        </p:grpSpPr>
        <p:sp>
          <p:nvSpPr>
            <p:cNvPr id="8114" name="Google Shape;8114;p8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4"/>
          <p:cNvGrpSpPr/>
          <p:nvPr/>
        </p:nvGrpSpPr>
        <p:grpSpPr>
          <a:xfrm>
            <a:off x="5726966" y="2219183"/>
            <a:ext cx="351910" cy="340980"/>
            <a:chOff x="-27719400" y="3925600"/>
            <a:chExt cx="295400" cy="286225"/>
          </a:xfrm>
        </p:grpSpPr>
        <p:sp>
          <p:nvSpPr>
            <p:cNvPr id="8117" name="Google Shape;8117;p8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4"/>
          <p:cNvGrpSpPr/>
          <p:nvPr/>
        </p:nvGrpSpPr>
        <p:grpSpPr>
          <a:xfrm>
            <a:off x="7948238" y="1306023"/>
            <a:ext cx="353757" cy="353757"/>
            <a:chOff x="-25834600" y="3176875"/>
            <a:chExt cx="296950" cy="296950"/>
          </a:xfrm>
        </p:grpSpPr>
        <p:sp>
          <p:nvSpPr>
            <p:cNvPr id="8120" name="Google Shape;8120;p8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4"/>
          <p:cNvGrpSpPr/>
          <p:nvPr/>
        </p:nvGrpSpPr>
        <p:grpSpPr>
          <a:xfrm>
            <a:off x="7948238" y="1774024"/>
            <a:ext cx="353757" cy="331241"/>
            <a:chOff x="-25834600" y="3564375"/>
            <a:chExt cx="296950" cy="278050"/>
          </a:xfrm>
        </p:grpSpPr>
        <p:sp>
          <p:nvSpPr>
            <p:cNvPr id="8126" name="Google Shape;8126;p8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84"/>
          <p:cNvGrpSpPr/>
          <p:nvPr/>
        </p:nvGrpSpPr>
        <p:grpSpPr>
          <a:xfrm>
            <a:off x="7946362" y="2213376"/>
            <a:ext cx="357509" cy="352595"/>
            <a:chOff x="-25834600" y="3915850"/>
            <a:chExt cx="300100" cy="295975"/>
          </a:xfrm>
        </p:grpSpPr>
        <p:sp>
          <p:nvSpPr>
            <p:cNvPr id="8135" name="Google Shape;8135;p8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84"/>
          <p:cNvGrpSpPr/>
          <p:nvPr/>
        </p:nvGrpSpPr>
        <p:grpSpPr>
          <a:xfrm>
            <a:off x="6681790" y="2694606"/>
            <a:ext cx="228968" cy="350987"/>
            <a:chOff x="-23930925" y="3149300"/>
            <a:chExt cx="192200" cy="294625"/>
          </a:xfrm>
        </p:grpSpPr>
        <p:sp>
          <p:nvSpPr>
            <p:cNvPr id="8139" name="Google Shape;8139;p8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4"/>
          <p:cNvGrpSpPr/>
          <p:nvPr/>
        </p:nvGrpSpPr>
        <p:grpSpPr>
          <a:xfrm>
            <a:off x="6638620" y="3173090"/>
            <a:ext cx="315307" cy="351910"/>
            <a:chOff x="-23962425" y="3519475"/>
            <a:chExt cx="264675" cy="295400"/>
          </a:xfrm>
        </p:grpSpPr>
        <p:sp>
          <p:nvSpPr>
            <p:cNvPr id="8144" name="Google Shape;8144;p8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6" name="Google Shape;8146;p84"/>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7" name="Google Shape;8147;p84"/>
          <p:cNvGrpSpPr/>
          <p:nvPr/>
        </p:nvGrpSpPr>
        <p:grpSpPr>
          <a:xfrm>
            <a:off x="8017295" y="3623134"/>
            <a:ext cx="239302" cy="351880"/>
            <a:chOff x="-22788075" y="3904625"/>
            <a:chExt cx="200875" cy="295375"/>
          </a:xfrm>
        </p:grpSpPr>
        <p:sp>
          <p:nvSpPr>
            <p:cNvPr id="8148" name="Google Shape;8148;p8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84"/>
          <p:cNvGrpSpPr/>
          <p:nvPr/>
        </p:nvGrpSpPr>
        <p:grpSpPr>
          <a:xfrm>
            <a:off x="6172593" y="1306499"/>
            <a:ext cx="354710" cy="352803"/>
            <a:chOff x="-27351575" y="3175300"/>
            <a:chExt cx="297750" cy="296150"/>
          </a:xfrm>
        </p:grpSpPr>
        <p:sp>
          <p:nvSpPr>
            <p:cNvPr id="8153" name="Google Shape;8153;p8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84"/>
          <p:cNvGrpSpPr/>
          <p:nvPr/>
        </p:nvGrpSpPr>
        <p:grpSpPr>
          <a:xfrm>
            <a:off x="6218402" y="1758809"/>
            <a:ext cx="269293" cy="353072"/>
            <a:chOff x="-27313750" y="3545275"/>
            <a:chExt cx="226050" cy="296375"/>
          </a:xfrm>
        </p:grpSpPr>
        <p:sp>
          <p:nvSpPr>
            <p:cNvPr id="8158" name="Google Shape;8158;p8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84"/>
          <p:cNvGrpSpPr/>
          <p:nvPr/>
        </p:nvGrpSpPr>
        <p:grpSpPr>
          <a:xfrm>
            <a:off x="6172593" y="2211380"/>
            <a:ext cx="354710" cy="356586"/>
            <a:chOff x="-27351575" y="3915650"/>
            <a:chExt cx="297750" cy="299325"/>
          </a:xfrm>
        </p:grpSpPr>
        <p:sp>
          <p:nvSpPr>
            <p:cNvPr id="8162" name="Google Shape;8162;p8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84"/>
          <p:cNvGrpSpPr/>
          <p:nvPr/>
        </p:nvGrpSpPr>
        <p:grpSpPr>
          <a:xfrm>
            <a:off x="4860084" y="2693579"/>
            <a:ext cx="319060" cy="353042"/>
            <a:chOff x="-25445525" y="3175900"/>
            <a:chExt cx="267825" cy="296350"/>
          </a:xfrm>
        </p:grpSpPr>
        <p:sp>
          <p:nvSpPr>
            <p:cNvPr id="8165" name="Google Shape;8165;p8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84"/>
          <p:cNvGrpSpPr/>
          <p:nvPr/>
        </p:nvGrpSpPr>
        <p:grpSpPr>
          <a:xfrm>
            <a:off x="4841797" y="3183902"/>
            <a:ext cx="355633" cy="330288"/>
            <a:chOff x="-25465200" y="3565175"/>
            <a:chExt cx="298525" cy="277250"/>
          </a:xfrm>
        </p:grpSpPr>
        <p:sp>
          <p:nvSpPr>
            <p:cNvPr id="8169" name="Google Shape;8169;p8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84"/>
          <p:cNvGrpSpPr/>
          <p:nvPr/>
        </p:nvGrpSpPr>
        <p:grpSpPr>
          <a:xfrm>
            <a:off x="4841336" y="3623432"/>
            <a:ext cx="356556" cy="351285"/>
            <a:chOff x="-25465200" y="3916150"/>
            <a:chExt cx="299300" cy="294875"/>
          </a:xfrm>
        </p:grpSpPr>
        <p:sp>
          <p:nvSpPr>
            <p:cNvPr id="8172" name="Google Shape;8172;p8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84"/>
          <p:cNvGrpSpPr/>
          <p:nvPr/>
        </p:nvGrpSpPr>
        <p:grpSpPr>
          <a:xfrm>
            <a:off x="7068775" y="2693698"/>
            <a:ext cx="351880" cy="352803"/>
            <a:chOff x="-23615075" y="3148525"/>
            <a:chExt cx="295375" cy="296150"/>
          </a:xfrm>
        </p:grpSpPr>
        <p:sp>
          <p:nvSpPr>
            <p:cNvPr id="8175" name="Google Shape;8175;p8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9" name="Google Shape;8179;p84"/>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0" name="Google Shape;8180;p84"/>
          <p:cNvGrpSpPr/>
          <p:nvPr/>
        </p:nvGrpSpPr>
        <p:grpSpPr>
          <a:xfrm>
            <a:off x="7068299" y="3632977"/>
            <a:ext cx="352833" cy="332194"/>
            <a:chOff x="-23615075" y="3906200"/>
            <a:chExt cx="296175" cy="278850"/>
          </a:xfrm>
        </p:grpSpPr>
        <p:sp>
          <p:nvSpPr>
            <p:cNvPr id="8181" name="Google Shape;8181;p8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4" name="Google Shape;8184;p84"/>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5" name="Google Shape;8185;p84"/>
          <p:cNvGrpSpPr/>
          <p:nvPr/>
        </p:nvGrpSpPr>
        <p:grpSpPr>
          <a:xfrm>
            <a:off x="6617268" y="1306618"/>
            <a:ext cx="353757" cy="352565"/>
            <a:chOff x="-26980600" y="3175500"/>
            <a:chExt cx="296950" cy="295950"/>
          </a:xfrm>
        </p:grpSpPr>
        <p:sp>
          <p:nvSpPr>
            <p:cNvPr id="8186" name="Google Shape;8186;p8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9" name="Google Shape;8189;p84"/>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0" name="Google Shape;8190;p84"/>
          <p:cNvGrpSpPr/>
          <p:nvPr/>
        </p:nvGrpSpPr>
        <p:grpSpPr>
          <a:xfrm>
            <a:off x="6617744" y="2245154"/>
            <a:ext cx="352803" cy="289039"/>
            <a:chOff x="-26981375" y="3951875"/>
            <a:chExt cx="296150" cy="242625"/>
          </a:xfrm>
        </p:grpSpPr>
        <p:sp>
          <p:nvSpPr>
            <p:cNvPr id="8191" name="Google Shape;8191;p8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84"/>
          <p:cNvGrpSpPr/>
          <p:nvPr/>
        </p:nvGrpSpPr>
        <p:grpSpPr>
          <a:xfrm>
            <a:off x="5282787" y="2692745"/>
            <a:ext cx="351910" cy="354710"/>
            <a:chOff x="-25094250" y="3176075"/>
            <a:chExt cx="295400" cy="297750"/>
          </a:xfrm>
        </p:grpSpPr>
        <p:sp>
          <p:nvSpPr>
            <p:cNvPr id="8195" name="Google Shape;8195;p8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84"/>
          <p:cNvGrpSpPr/>
          <p:nvPr/>
        </p:nvGrpSpPr>
        <p:grpSpPr>
          <a:xfrm>
            <a:off x="5282787" y="3173106"/>
            <a:ext cx="351910" cy="351880"/>
            <a:chOff x="-25094250" y="3547050"/>
            <a:chExt cx="295400" cy="295375"/>
          </a:xfrm>
        </p:grpSpPr>
        <p:sp>
          <p:nvSpPr>
            <p:cNvPr id="8199" name="Google Shape;8199;p8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4" name="Google Shape;8204;p84"/>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5" name="Google Shape;8205;p84"/>
          <p:cNvGrpSpPr/>
          <p:nvPr/>
        </p:nvGrpSpPr>
        <p:grpSpPr>
          <a:xfrm>
            <a:off x="7514864" y="2693698"/>
            <a:ext cx="352803" cy="352803"/>
            <a:chOff x="-23245675" y="3148525"/>
            <a:chExt cx="296150" cy="296150"/>
          </a:xfrm>
        </p:grpSpPr>
        <p:sp>
          <p:nvSpPr>
            <p:cNvPr id="8206" name="Google Shape;8206;p8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9" name="Google Shape;8209;p84"/>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0" name="Google Shape;8210;p84"/>
          <p:cNvGrpSpPr/>
          <p:nvPr/>
        </p:nvGrpSpPr>
        <p:grpSpPr>
          <a:xfrm>
            <a:off x="7515325" y="3622672"/>
            <a:ext cx="351880" cy="352803"/>
            <a:chOff x="-23244900" y="3888100"/>
            <a:chExt cx="295375" cy="296150"/>
          </a:xfrm>
        </p:grpSpPr>
        <p:sp>
          <p:nvSpPr>
            <p:cNvPr id="8211" name="Google Shape;8211;p8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2" name="Google Shape;8222;p84"/>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4"/>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8224" name="Google Shape;8224;p84"/>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28"/>
        <p:cNvGrpSpPr/>
        <p:nvPr/>
      </p:nvGrpSpPr>
      <p:grpSpPr>
        <a:xfrm>
          <a:off x="0" y="0"/>
          <a:ext cx="0" cy="0"/>
          <a:chOff x="0" y="0"/>
          <a:chExt cx="0" cy="0"/>
        </a:xfrm>
      </p:grpSpPr>
      <p:sp>
        <p:nvSpPr>
          <p:cNvPr id="8229" name="Google Shape;8229;p85"/>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0" name="Google Shape;8230;p85"/>
          <p:cNvGrpSpPr/>
          <p:nvPr/>
        </p:nvGrpSpPr>
        <p:grpSpPr>
          <a:xfrm>
            <a:off x="832654" y="1819647"/>
            <a:ext cx="367261" cy="367261"/>
            <a:chOff x="-65145700" y="3727425"/>
            <a:chExt cx="317425" cy="317425"/>
          </a:xfrm>
        </p:grpSpPr>
        <p:sp>
          <p:nvSpPr>
            <p:cNvPr id="8231" name="Google Shape;8231;p8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85"/>
          <p:cNvGrpSpPr/>
          <p:nvPr/>
        </p:nvGrpSpPr>
        <p:grpSpPr>
          <a:xfrm>
            <a:off x="835851" y="2248561"/>
            <a:ext cx="360868" cy="367261"/>
            <a:chOff x="-65144125" y="4094450"/>
            <a:chExt cx="311900" cy="317425"/>
          </a:xfrm>
        </p:grpSpPr>
        <p:sp>
          <p:nvSpPr>
            <p:cNvPr id="8234" name="Google Shape;8234;p8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7" name="Google Shape;8237;p85"/>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8" name="Google Shape;8238;p85"/>
          <p:cNvGrpSpPr/>
          <p:nvPr/>
        </p:nvGrpSpPr>
        <p:grpSpPr>
          <a:xfrm>
            <a:off x="3039420" y="1819256"/>
            <a:ext cx="370645" cy="368042"/>
            <a:chOff x="-63250675" y="3744075"/>
            <a:chExt cx="320350" cy="318100"/>
          </a:xfrm>
        </p:grpSpPr>
        <p:sp>
          <p:nvSpPr>
            <p:cNvPr id="8239" name="Google Shape;8239;p8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5"/>
          <p:cNvGrpSpPr/>
          <p:nvPr/>
        </p:nvGrpSpPr>
        <p:grpSpPr>
          <a:xfrm>
            <a:off x="3041112" y="2248561"/>
            <a:ext cx="367261" cy="367261"/>
            <a:chOff x="-63250675" y="4110200"/>
            <a:chExt cx="317425" cy="317425"/>
          </a:xfrm>
        </p:grpSpPr>
        <p:sp>
          <p:nvSpPr>
            <p:cNvPr id="8243" name="Google Shape;8243;p8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85"/>
          <p:cNvGrpSpPr/>
          <p:nvPr/>
        </p:nvGrpSpPr>
        <p:grpSpPr>
          <a:xfrm>
            <a:off x="1720159" y="2745656"/>
            <a:ext cx="359075" cy="358844"/>
            <a:chOff x="-61351725" y="3372400"/>
            <a:chExt cx="310350" cy="310150"/>
          </a:xfrm>
        </p:grpSpPr>
        <p:sp>
          <p:nvSpPr>
            <p:cNvPr id="8253" name="Google Shape;8253;p8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5"/>
          <p:cNvGrpSpPr/>
          <p:nvPr/>
        </p:nvGrpSpPr>
        <p:grpSpPr>
          <a:xfrm>
            <a:off x="1716514" y="3208713"/>
            <a:ext cx="366364" cy="333534"/>
            <a:chOff x="-61354875" y="3751050"/>
            <a:chExt cx="316650" cy="288275"/>
          </a:xfrm>
        </p:grpSpPr>
        <p:sp>
          <p:nvSpPr>
            <p:cNvPr id="8257" name="Google Shape;8257;p8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85"/>
          <p:cNvGrpSpPr/>
          <p:nvPr/>
        </p:nvGrpSpPr>
        <p:grpSpPr>
          <a:xfrm>
            <a:off x="1716514" y="3650352"/>
            <a:ext cx="366364" cy="367290"/>
            <a:chOff x="-61354875" y="4101525"/>
            <a:chExt cx="316650" cy="317450"/>
          </a:xfrm>
        </p:grpSpPr>
        <p:sp>
          <p:nvSpPr>
            <p:cNvPr id="8261" name="Google Shape;8261;p8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85"/>
          <p:cNvGrpSpPr/>
          <p:nvPr/>
        </p:nvGrpSpPr>
        <p:grpSpPr>
          <a:xfrm>
            <a:off x="3932949" y="2742228"/>
            <a:ext cx="368157" cy="365699"/>
            <a:chOff x="-59470075" y="3308975"/>
            <a:chExt cx="318200" cy="316075"/>
          </a:xfrm>
        </p:grpSpPr>
        <p:sp>
          <p:nvSpPr>
            <p:cNvPr id="8264" name="Google Shape;8264;p8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85"/>
          <p:cNvGrpSpPr/>
          <p:nvPr/>
        </p:nvGrpSpPr>
        <p:grpSpPr>
          <a:xfrm>
            <a:off x="1278379" y="1377933"/>
            <a:ext cx="367261" cy="364686"/>
            <a:chOff x="-64781025" y="3361050"/>
            <a:chExt cx="317425" cy="315200"/>
          </a:xfrm>
        </p:grpSpPr>
        <p:sp>
          <p:nvSpPr>
            <p:cNvPr id="8274" name="Google Shape;8274;p8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8" name="Google Shape;8278;p85"/>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1" name="Google Shape;8281;p85"/>
          <p:cNvGrpSpPr/>
          <p:nvPr/>
        </p:nvGrpSpPr>
        <p:grpSpPr>
          <a:xfrm>
            <a:off x="3482779" y="1819372"/>
            <a:ext cx="382765" cy="367810"/>
            <a:chOff x="-62890750" y="3747425"/>
            <a:chExt cx="330825" cy="317900"/>
          </a:xfrm>
        </p:grpSpPr>
        <p:sp>
          <p:nvSpPr>
            <p:cNvPr id="8282" name="Google Shape;8282;p8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5"/>
          <p:cNvGrpSpPr/>
          <p:nvPr/>
        </p:nvGrpSpPr>
        <p:grpSpPr>
          <a:xfrm>
            <a:off x="3490531" y="2249009"/>
            <a:ext cx="367261" cy="366364"/>
            <a:chOff x="-62884425" y="4111775"/>
            <a:chExt cx="317425" cy="316650"/>
          </a:xfrm>
        </p:grpSpPr>
        <p:sp>
          <p:nvSpPr>
            <p:cNvPr id="8297" name="Google Shape;8297;p8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5"/>
          <p:cNvGrpSpPr/>
          <p:nvPr/>
        </p:nvGrpSpPr>
        <p:grpSpPr>
          <a:xfrm>
            <a:off x="2163165" y="2745078"/>
            <a:ext cx="365438" cy="360001"/>
            <a:chOff x="-60991775" y="3376900"/>
            <a:chExt cx="315850" cy="311150"/>
          </a:xfrm>
        </p:grpSpPr>
        <p:sp>
          <p:nvSpPr>
            <p:cNvPr id="8300" name="Google Shape;8300;p8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85"/>
          <p:cNvGrpSpPr/>
          <p:nvPr/>
        </p:nvGrpSpPr>
        <p:grpSpPr>
          <a:xfrm>
            <a:off x="2162702" y="3195942"/>
            <a:ext cx="366364" cy="359075"/>
            <a:chOff x="-60988625" y="3740800"/>
            <a:chExt cx="316650" cy="310350"/>
          </a:xfrm>
        </p:grpSpPr>
        <p:sp>
          <p:nvSpPr>
            <p:cNvPr id="8304" name="Google Shape;8304;p8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85"/>
          <p:cNvGrpSpPr/>
          <p:nvPr/>
        </p:nvGrpSpPr>
        <p:grpSpPr>
          <a:xfrm>
            <a:off x="2162702" y="3651393"/>
            <a:ext cx="366364" cy="365207"/>
            <a:chOff x="-60987850" y="4100950"/>
            <a:chExt cx="316650" cy="315650"/>
          </a:xfrm>
        </p:grpSpPr>
        <p:sp>
          <p:nvSpPr>
            <p:cNvPr id="8308" name="Google Shape;8308;p8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85"/>
          <p:cNvGrpSpPr/>
          <p:nvPr/>
        </p:nvGrpSpPr>
        <p:grpSpPr>
          <a:xfrm>
            <a:off x="3932486" y="3196853"/>
            <a:ext cx="369083" cy="357253"/>
            <a:chOff x="-59447250" y="3706150"/>
            <a:chExt cx="319000" cy="308775"/>
          </a:xfrm>
        </p:grpSpPr>
        <p:sp>
          <p:nvSpPr>
            <p:cNvPr id="8314" name="Google Shape;8314;p8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5"/>
          <p:cNvGrpSpPr/>
          <p:nvPr/>
        </p:nvGrpSpPr>
        <p:grpSpPr>
          <a:xfrm>
            <a:off x="1721214" y="1378164"/>
            <a:ext cx="368186" cy="364224"/>
            <a:chOff x="-64406125" y="3362225"/>
            <a:chExt cx="318225" cy="314800"/>
          </a:xfrm>
        </p:grpSpPr>
        <p:sp>
          <p:nvSpPr>
            <p:cNvPr id="8319" name="Google Shape;8319;p8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1" name="Google Shape;8321;p85"/>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2" name="Google Shape;8322;p85"/>
          <p:cNvGrpSpPr/>
          <p:nvPr/>
        </p:nvGrpSpPr>
        <p:grpSpPr>
          <a:xfrm>
            <a:off x="1721677" y="2249009"/>
            <a:ext cx="367261" cy="366364"/>
            <a:chOff x="-64410850" y="4094450"/>
            <a:chExt cx="317425" cy="316650"/>
          </a:xfrm>
        </p:grpSpPr>
        <p:sp>
          <p:nvSpPr>
            <p:cNvPr id="8323" name="Google Shape;8323;p8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6" name="Google Shape;8326;p85"/>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7" name="Google Shape;8327;p85"/>
          <p:cNvGrpSpPr/>
          <p:nvPr/>
        </p:nvGrpSpPr>
        <p:grpSpPr>
          <a:xfrm>
            <a:off x="3943225" y="1819083"/>
            <a:ext cx="365467" cy="368389"/>
            <a:chOff x="-62516625" y="3743175"/>
            <a:chExt cx="315875" cy="318400"/>
          </a:xfrm>
        </p:grpSpPr>
        <p:sp>
          <p:nvSpPr>
            <p:cNvPr id="8328" name="Google Shape;8328;p8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85"/>
          <p:cNvGrpSpPr/>
          <p:nvPr/>
        </p:nvGrpSpPr>
        <p:grpSpPr>
          <a:xfrm>
            <a:off x="3950065" y="2269054"/>
            <a:ext cx="351786" cy="326274"/>
            <a:chOff x="-62511900" y="4129100"/>
            <a:chExt cx="304050" cy="282000"/>
          </a:xfrm>
        </p:grpSpPr>
        <p:sp>
          <p:nvSpPr>
            <p:cNvPr id="8331" name="Google Shape;8331;p8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85"/>
          <p:cNvGrpSpPr/>
          <p:nvPr/>
        </p:nvGrpSpPr>
        <p:grpSpPr>
          <a:xfrm>
            <a:off x="2628187" y="2741448"/>
            <a:ext cx="310770" cy="367261"/>
            <a:chOff x="-60597975" y="3367475"/>
            <a:chExt cx="268600" cy="317425"/>
          </a:xfrm>
        </p:grpSpPr>
        <p:sp>
          <p:nvSpPr>
            <p:cNvPr id="8337" name="Google Shape;8337;p8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2" name="Google Shape;8342;p85"/>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3" name="Google Shape;8343;p85"/>
          <p:cNvGrpSpPr/>
          <p:nvPr/>
        </p:nvGrpSpPr>
        <p:grpSpPr>
          <a:xfrm>
            <a:off x="2600390" y="3702764"/>
            <a:ext cx="366364" cy="262465"/>
            <a:chOff x="-60621600" y="4145650"/>
            <a:chExt cx="316650" cy="226850"/>
          </a:xfrm>
        </p:grpSpPr>
        <p:sp>
          <p:nvSpPr>
            <p:cNvPr id="8344" name="Google Shape;8344;p8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85"/>
          <p:cNvGrpSpPr/>
          <p:nvPr/>
        </p:nvGrpSpPr>
        <p:grpSpPr>
          <a:xfrm>
            <a:off x="3937042" y="3651263"/>
            <a:ext cx="359972" cy="365467"/>
            <a:chOff x="-59400775" y="4084200"/>
            <a:chExt cx="311125" cy="315875"/>
          </a:xfrm>
        </p:grpSpPr>
        <p:sp>
          <p:nvSpPr>
            <p:cNvPr id="8348" name="Google Shape;8348;p8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85"/>
          <p:cNvGrpSpPr/>
          <p:nvPr/>
        </p:nvGrpSpPr>
        <p:grpSpPr>
          <a:xfrm>
            <a:off x="2161136" y="1377094"/>
            <a:ext cx="365438" cy="366364"/>
            <a:chOff x="-64044600" y="3360375"/>
            <a:chExt cx="315850" cy="316650"/>
          </a:xfrm>
        </p:grpSpPr>
        <p:sp>
          <p:nvSpPr>
            <p:cNvPr id="8355" name="Google Shape;8355;p8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85"/>
          <p:cNvGrpSpPr/>
          <p:nvPr/>
        </p:nvGrpSpPr>
        <p:grpSpPr>
          <a:xfrm>
            <a:off x="2187559" y="1819647"/>
            <a:ext cx="312592" cy="367261"/>
            <a:chOff x="-64022550" y="3727425"/>
            <a:chExt cx="270175" cy="317425"/>
          </a:xfrm>
        </p:grpSpPr>
        <p:sp>
          <p:nvSpPr>
            <p:cNvPr id="8359" name="Google Shape;8359;p8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85"/>
          <p:cNvGrpSpPr/>
          <p:nvPr/>
        </p:nvGrpSpPr>
        <p:grpSpPr>
          <a:xfrm>
            <a:off x="2211697" y="2248547"/>
            <a:ext cx="264317" cy="367290"/>
            <a:chOff x="-64001300" y="4093650"/>
            <a:chExt cx="228450" cy="317450"/>
          </a:xfrm>
        </p:grpSpPr>
        <p:sp>
          <p:nvSpPr>
            <p:cNvPr id="8363" name="Google Shape;8363;p8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85"/>
          <p:cNvGrpSpPr/>
          <p:nvPr/>
        </p:nvGrpSpPr>
        <p:grpSpPr>
          <a:xfrm>
            <a:off x="830701" y="2741838"/>
            <a:ext cx="359972" cy="366480"/>
            <a:chOff x="-62148800" y="3377700"/>
            <a:chExt cx="311125" cy="316750"/>
          </a:xfrm>
        </p:grpSpPr>
        <p:sp>
          <p:nvSpPr>
            <p:cNvPr id="8368" name="Google Shape;8368;p8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85"/>
          <p:cNvGrpSpPr/>
          <p:nvPr/>
        </p:nvGrpSpPr>
        <p:grpSpPr>
          <a:xfrm>
            <a:off x="826608" y="3191835"/>
            <a:ext cx="368157" cy="367290"/>
            <a:chOff x="-62154300" y="3743950"/>
            <a:chExt cx="318200" cy="317450"/>
          </a:xfrm>
        </p:grpSpPr>
        <p:sp>
          <p:nvSpPr>
            <p:cNvPr id="8371" name="Google Shape;8371;p8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85"/>
          <p:cNvGrpSpPr/>
          <p:nvPr/>
        </p:nvGrpSpPr>
        <p:grpSpPr>
          <a:xfrm>
            <a:off x="826594" y="3650815"/>
            <a:ext cx="368186" cy="366364"/>
            <a:chOff x="-62151950" y="4111775"/>
            <a:chExt cx="318225" cy="316650"/>
          </a:xfrm>
        </p:grpSpPr>
        <p:sp>
          <p:nvSpPr>
            <p:cNvPr id="8374" name="Google Shape;8374;p8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85"/>
          <p:cNvGrpSpPr/>
          <p:nvPr/>
        </p:nvGrpSpPr>
        <p:grpSpPr>
          <a:xfrm>
            <a:off x="3045218" y="2741361"/>
            <a:ext cx="368157" cy="367434"/>
            <a:chOff x="-60254550" y="3367325"/>
            <a:chExt cx="318200" cy="317575"/>
          </a:xfrm>
        </p:grpSpPr>
        <p:sp>
          <p:nvSpPr>
            <p:cNvPr id="8379" name="Google Shape;8379;p8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85"/>
          <p:cNvGrpSpPr/>
          <p:nvPr/>
        </p:nvGrpSpPr>
        <p:grpSpPr>
          <a:xfrm>
            <a:off x="3046115" y="3192355"/>
            <a:ext cx="366364" cy="366248"/>
            <a:chOff x="-60255350" y="3733825"/>
            <a:chExt cx="316650" cy="316550"/>
          </a:xfrm>
        </p:grpSpPr>
        <p:sp>
          <p:nvSpPr>
            <p:cNvPr id="8384" name="Google Shape;8384;p8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85"/>
          <p:cNvGrpSpPr/>
          <p:nvPr/>
        </p:nvGrpSpPr>
        <p:grpSpPr>
          <a:xfrm>
            <a:off x="3073912" y="3651263"/>
            <a:ext cx="310770" cy="365467"/>
            <a:chOff x="-60232500" y="4101525"/>
            <a:chExt cx="268600" cy="315875"/>
          </a:xfrm>
        </p:grpSpPr>
        <p:sp>
          <p:nvSpPr>
            <p:cNvPr id="8392" name="Google Shape;8392;p8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4" name="Google Shape;8394;p85"/>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85"/>
          <p:cNvGrpSpPr/>
          <p:nvPr/>
        </p:nvGrpSpPr>
        <p:grpSpPr>
          <a:xfrm>
            <a:off x="2606912" y="1377094"/>
            <a:ext cx="368186" cy="366364"/>
            <a:chOff x="-63679950" y="3360375"/>
            <a:chExt cx="318225" cy="316650"/>
          </a:xfrm>
        </p:grpSpPr>
        <p:sp>
          <p:nvSpPr>
            <p:cNvPr id="8396" name="Google Shape;8396;p8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0" name="Google Shape;8400;p85"/>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1" name="Google Shape;8401;p85"/>
          <p:cNvGrpSpPr/>
          <p:nvPr/>
        </p:nvGrpSpPr>
        <p:grpSpPr>
          <a:xfrm>
            <a:off x="2605539" y="2248431"/>
            <a:ext cx="370934" cy="367521"/>
            <a:chOff x="-63679950" y="4093450"/>
            <a:chExt cx="320600" cy="317650"/>
          </a:xfrm>
        </p:grpSpPr>
        <p:sp>
          <p:nvSpPr>
            <p:cNvPr id="8402" name="Google Shape;8402;p8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5"/>
          <p:cNvGrpSpPr/>
          <p:nvPr/>
        </p:nvGrpSpPr>
        <p:grpSpPr>
          <a:xfrm>
            <a:off x="1265656" y="2741433"/>
            <a:ext cx="366364" cy="367290"/>
            <a:chOff x="-61784125" y="3377700"/>
            <a:chExt cx="316650" cy="317450"/>
          </a:xfrm>
        </p:grpSpPr>
        <p:sp>
          <p:nvSpPr>
            <p:cNvPr id="8406" name="Google Shape;8406;p8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5"/>
          <p:cNvGrpSpPr/>
          <p:nvPr/>
        </p:nvGrpSpPr>
        <p:grpSpPr>
          <a:xfrm>
            <a:off x="1265656" y="3191835"/>
            <a:ext cx="366364" cy="367290"/>
            <a:chOff x="-61783350" y="3743950"/>
            <a:chExt cx="316650" cy="317450"/>
          </a:xfrm>
        </p:grpSpPr>
        <p:sp>
          <p:nvSpPr>
            <p:cNvPr id="8414" name="Google Shape;8414;p8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85"/>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9" name="Google Shape;8419;p85"/>
          <p:cNvGrpSpPr/>
          <p:nvPr/>
        </p:nvGrpSpPr>
        <p:grpSpPr>
          <a:xfrm>
            <a:off x="3487080" y="3651668"/>
            <a:ext cx="369112" cy="364657"/>
            <a:chOff x="-59869425" y="4102225"/>
            <a:chExt cx="319025" cy="315175"/>
          </a:xfrm>
        </p:grpSpPr>
        <p:sp>
          <p:nvSpPr>
            <p:cNvPr id="8420" name="Google Shape;8420;p8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5"/>
          <p:cNvGrpSpPr/>
          <p:nvPr/>
        </p:nvGrpSpPr>
        <p:grpSpPr>
          <a:xfrm>
            <a:off x="2605883" y="4120490"/>
            <a:ext cx="366364" cy="365467"/>
            <a:chOff x="-59029025" y="3711650"/>
            <a:chExt cx="316650" cy="315875"/>
          </a:xfrm>
        </p:grpSpPr>
        <p:sp>
          <p:nvSpPr>
            <p:cNvPr id="8425" name="Google Shape;8425;p8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5"/>
          <p:cNvGrpSpPr/>
          <p:nvPr/>
        </p:nvGrpSpPr>
        <p:grpSpPr>
          <a:xfrm>
            <a:off x="4841373" y="1398014"/>
            <a:ext cx="351940" cy="348188"/>
            <a:chOff x="581525" y="3254850"/>
            <a:chExt cx="297750" cy="294575"/>
          </a:xfrm>
        </p:grpSpPr>
        <p:sp>
          <p:nvSpPr>
            <p:cNvPr id="8433" name="Google Shape;8433;p8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85"/>
          <p:cNvGrpSpPr/>
          <p:nvPr/>
        </p:nvGrpSpPr>
        <p:grpSpPr>
          <a:xfrm>
            <a:off x="4840442" y="1836950"/>
            <a:ext cx="353802" cy="351497"/>
            <a:chOff x="580725" y="3617925"/>
            <a:chExt cx="299325" cy="297375"/>
          </a:xfrm>
        </p:grpSpPr>
        <p:sp>
          <p:nvSpPr>
            <p:cNvPr id="8437" name="Google Shape;8437;p8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5"/>
          <p:cNvGrpSpPr/>
          <p:nvPr/>
        </p:nvGrpSpPr>
        <p:grpSpPr>
          <a:xfrm>
            <a:off x="4842304" y="2284140"/>
            <a:ext cx="350079" cy="350079"/>
            <a:chOff x="583100" y="3982600"/>
            <a:chExt cx="296175" cy="296175"/>
          </a:xfrm>
        </p:grpSpPr>
        <p:sp>
          <p:nvSpPr>
            <p:cNvPr id="8443" name="Google Shape;8443;p8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85"/>
          <p:cNvGrpSpPr/>
          <p:nvPr/>
        </p:nvGrpSpPr>
        <p:grpSpPr>
          <a:xfrm>
            <a:off x="7074918" y="1397764"/>
            <a:ext cx="307231" cy="348690"/>
            <a:chOff x="2423775" y="3226875"/>
            <a:chExt cx="259925" cy="295000"/>
          </a:xfrm>
        </p:grpSpPr>
        <p:sp>
          <p:nvSpPr>
            <p:cNvPr id="8451" name="Google Shape;8451;p8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85"/>
          <p:cNvGrpSpPr/>
          <p:nvPr/>
        </p:nvGrpSpPr>
        <p:grpSpPr>
          <a:xfrm>
            <a:off x="7052106" y="1839049"/>
            <a:ext cx="352857" cy="347301"/>
            <a:chOff x="2404875" y="3592725"/>
            <a:chExt cx="298525" cy="293825"/>
          </a:xfrm>
        </p:grpSpPr>
        <p:sp>
          <p:nvSpPr>
            <p:cNvPr id="8455" name="Google Shape;8455;p8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85"/>
          <p:cNvGrpSpPr/>
          <p:nvPr/>
        </p:nvGrpSpPr>
        <p:grpSpPr>
          <a:xfrm>
            <a:off x="7053036" y="2284614"/>
            <a:ext cx="350995" cy="349133"/>
            <a:chOff x="2404875" y="3955825"/>
            <a:chExt cx="296950" cy="295375"/>
          </a:xfrm>
        </p:grpSpPr>
        <p:sp>
          <p:nvSpPr>
            <p:cNvPr id="8459" name="Google Shape;8459;p8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85"/>
          <p:cNvGrpSpPr/>
          <p:nvPr/>
        </p:nvGrpSpPr>
        <p:grpSpPr>
          <a:xfrm>
            <a:off x="5747016" y="2748808"/>
            <a:ext cx="349163" cy="350079"/>
            <a:chOff x="4263650" y="3235150"/>
            <a:chExt cx="295400" cy="296175"/>
          </a:xfrm>
        </p:grpSpPr>
        <p:sp>
          <p:nvSpPr>
            <p:cNvPr id="8464" name="Google Shape;8464;p8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85"/>
          <p:cNvGrpSpPr/>
          <p:nvPr/>
        </p:nvGrpSpPr>
        <p:grpSpPr>
          <a:xfrm>
            <a:off x="5744696" y="3207969"/>
            <a:ext cx="353802" cy="327739"/>
            <a:chOff x="4266025" y="3609275"/>
            <a:chExt cx="299325" cy="277275"/>
          </a:xfrm>
        </p:grpSpPr>
        <p:sp>
          <p:nvSpPr>
            <p:cNvPr id="8470" name="Google Shape;8470;p8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5"/>
          <p:cNvGrpSpPr/>
          <p:nvPr/>
        </p:nvGrpSpPr>
        <p:grpSpPr>
          <a:xfrm>
            <a:off x="5745154" y="3673356"/>
            <a:ext cx="352886" cy="349133"/>
            <a:chOff x="4263650" y="3963700"/>
            <a:chExt cx="298550" cy="295375"/>
          </a:xfrm>
        </p:grpSpPr>
        <p:sp>
          <p:nvSpPr>
            <p:cNvPr id="8473" name="Google Shape;8473;p8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5"/>
          <p:cNvGrpSpPr/>
          <p:nvPr/>
        </p:nvGrpSpPr>
        <p:grpSpPr>
          <a:xfrm>
            <a:off x="8023491" y="2748809"/>
            <a:ext cx="226264" cy="350079"/>
            <a:chOff x="6164975" y="3211525"/>
            <a:chExt cx="191425" cy="296175"/>
          </a:xfrm>
        </p:grpSpPr>
        <p:sp>
          <p:nvSpPr>
            <p:cNvPr id="8481" name="Google Shape;8481;p8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85"/>
          <p:cNvGrpSpPr/>
          <p:nvPr/>
        </p:nvGrpSpPr>
        <p:grpSpPr>
          <a:xfrm>
            <a:off x="5285528" y="1397084"/>
            <a:ext cx="352886" cy="350049"/>
            <a:chOff x="946175" y="3253275"/>
            <a:chExt cx="298550" cy="296150"/>
          </a:xfrm>
        </p:grpSpPr>
        <p:sp>
          <p:nvSpPr>
            <p:cNvPr id="8489" name="Google Shape;8489;p8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85"/>
          <p:cNvGrpSpPr/>
          <p:nvPr/>
        </p:nvGrpSpPr>
        <p:grpSpPr>
          <a:xfrm>
            <a:off x="5286459" y="1839048"/>
            <a:ext cx="351024" cy="347301"/>
            <a:chOff x="946175" y="3619500"/>
            <a:chExt cx="296975" cy="293825"/>
          </a:xfrm>
        </p:grpSpPr>
        <p:sp>
          <p:nvSpPr>
            <p:cNvPr id="8495" name="Google Shape;8495;p8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85"/>
          <p:cNvGrpSpPr/>
          <p:nvPr/>
        </p:nvGrpSpPr>
        <p:grpSpPr>
          <a:xfrm>
            <a:off x="5286001" y="2283682"/>
            <a:ext cx="351940" cy="350995"/>
            <a:chOff x="944600" y="3981825"/>
            <a:chExt cx="297750" cy="296950"/>
          </a:xfrm>
        </p:grpSpPr>
        <p:sp>
          <p:nvSpPr>
            <p:cNvPr id="8502" name="Google Shape;8502;p8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85"/>
          <p:cNvGrpSpPr/>
          <p:nvPr/>
        </p:nvGrpSpPr>
        <p:grpSpPr>
          <a:xfrm>
            <a:off x="7502937" y="1397542"/>
            <a:ext cx="350079" cy="349133"/>
            <a:chOff x="2768750" y="3227275"/>
            <a:chExt cx="296175" cy="295375"/>
          </a:xfrm>
        </p:grpSpPr>
        <p:sp>
          <p:nvSpPr>
            <p:cNvPr id="8507" name="Google Shape;8507;p8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85"/>
          <p:cNvGrpSpPr/>
          <p:nvPr/>
        </p:nvGrpSpPr>
        <p:grpSpPr>
          <a:xfrm>
            <a:off x="7523888" y="1838414"/>
            <a:ext cx="308177" cy="348572"/>
            <a:chOff x="2786075" y="3591800"/>
            <a:chExt cx="260725" cy="294900"/>
          </a:xfrm>
        </p:grpSpPr>
        <p:sp>
          <p:nvSpPr>
            <p:cNvPr id="8516" name="Google Shape;8516;p8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85"/>
          <p:cNvGrpSpPr/>
          <p:nvPr/>
        </p:nvGrpSpPr>
        <p:grpSpPr>
          <a:xfrm>
            <a:off x="7564387" y="2284141"/>
            <a:ext cx="227180" cy="350079"/>
            <a:chOff x="2819150" y="3955025"/>
            <a:chExt cx="192200" cy="296175"/>
          </a:xfrm>
        </p:grpSpPr>
        <p:sp>
          <p:nvSpPr>
            <p:cNvPr id="8522" name="Google Shape;8522;p8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85"/>
          <p:cNvGrpSpPr/>
          <p:nvPr/>
        </p:nvGrpSpPr>
        <p:grpSpPr>
          <a:xfrm>
            <a:off x="6188160" y="2749739"/>
            <a:ext cx="349133" cy="348217"/>
            <a:chOff x="4629125" y="3235150"/>
            <a:chExt cx="295375" cy="294600"/>
          </a:xfrm>
        </p:grpSpPr>
        <p:sp>
          <p:nvSpPr>
            <p:cNvPr id="8527" name="Google Shape;8527;p8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85"/>
          <p:cNvGrpSpPr/>
          <p:nvPr/>
        </p:nvGrpSpPr>
        <p:grpSpPr>
          <a:xfrm>
            <a:off x="6188145" y="3197272"/>
            <a:ext cx="349163" cy="349133"/>
            <a:chOff x="4628325" y="3599825"/>
            <a:chExt cx="295400" cy="295375"/>
          </a:xfrm>
        </p:grpSpPr>
        <p:sp>
          <p:nvSpPr>
            <p:cNvPr id="8533" name="Google Shape;8533;p8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85"/>
          <p:cNvGrpSpPr/>
          <p:nvPr/>
        </p:nvGrpSpPr>
        <p:grpSpPr>
          <a:xfrm>
            <a:off x="6209096" y="3672883"/>
            <a:ext cx="307261" cy="350079"/>
            <a:chOff x="4645650" y="3962900"/>
            <a:chExt cx="259950" cy="296175"/>
          </a:xfrm>
        </p:grpSpPr>
        <p:sp>
          <p:nvSpPr>
            <p:cNvPr id="8546" name="Google Shape;8546;p8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5"/>
          <p:cNvGrpSpPr/>
          <p:nvPr/>
        </p:nvGrpSpPr>
        <p:grpSpPr>
          <a:xfrm>
            <a:off x="7962056" y="3197745"/>
            <a:ext cx="349133" cy="348188"/>
            <a:chOff x="6143725" y="3582500"/>
            <a:chExt cx="295375" cy="294575"/>
          </a:xfrm>
        </p:grpSpPr>
        <p:sp>
          <p:nvSpPr>
            <p:cNvPr id="8553" name="Google Shape;8553;p8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5"/>
          <p:cNvGrpSpPr/>
          <p:nvPr/>
        </p:nvGrpSpPr>
        <p:grpSpPr>
          <a:xfrm>
            <a:off x="5730883" y="1397084"/>
            <a:ext cx="350995" cy="350049"/>
            <a:chOff x="1310075" y="3253275"/>
            <a:chExt cx="296950" cy="296150"/>
          </a:xfrm>
        </p:grpSpPr>
        <p:sp>
          <p:nvSpPr>
            <p:cNvPr id="8561" name="Google Shape;8561;p8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4" name="Google Shape;8564;p85"/>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5" name="Google Shape;8565;p85"/>
          <p:cNvGrpSpPr/>
          <p:nvPr/>
        </p:nvGrpSpPr>
        <p:grpSpPr>
          <a:xfrm>
            <a:off x="5730410" y="2283343"/>
            <a:ext cx="351941" cy="351675"/>
            <a:chOff x="1310075" y="3980250"/>
            <a:chExt cx="297750" cy="297525"/>
          </a:xfrm>
        </p:grpSpPr>
        <p:sp>
          <p:nvSpPr>
            <p:cNvPr id="8566" name="Google Shape;8566;p8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85"/>
          <p:cNvGrpSpPr/>
          <p:nvPr/>
        </p:nvGrpSpPr>
        <p:grpSpPr>
          <a:xfrm>
            <a:off x="7995198" y="1397542"/>
            <a:ext cx="266305" cy="349133"/>
            <a:chOff x="3167275" y="3227275"/>
            <a:chExt cx="225300" cy="295375"/>
          </a:xfrm>
        </p:grpSpPr>
        <p:sp>
          <p:nvSpPr>
            <p:cNvPr id="8571" name="Google Shape;8571;p8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85"/>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7" name="Google Shape;8577;p85"/>
          <p:cNvGrpSpPr/>
          <p:nvPr/>
        </p:nvGrpSpPr>
        <p:grpSpPr>
          <a:xfrm>
            <a:off x="7952380" y="2284599"/>
            <a:ext cx="351940" cy="349163"/>
            <a:chOff x="3133425" y="3955025"/>
            <a:chExt cx="297750" cy="295400"/>
          </a:xfrm>
        </p:grpSpPr>
        <p:sp>
          <p:nvSpPr>
            <p:cNvPr id="8578" name="Google Shape;8578;p8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85"/>
          <p:cNvGrpSpPr/>
          <p:nvPr/>
        </p:nvGrpSpPr>
        <p:grpSpPr>
          <a:xfrm>
            <a:off x="6632554" y="2748187"/>
            <a:ext cx="350079" cy="351320"/>
            <a:chOff x="4991425" y="3234750"/>
            <a:chExt cx="296175" cy="297225"/>
          </a:xfrm>
        </p:grpSpPr>
        <p:sp>
          <p:nvSpPr>
            <p:cNvPr id="8582" name="Google Shape;8582;p8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85"/>
          <p:cNvGrpSpPr/>
          <p:nvPr/>
        </p:nvGrpSpPr>
        <p:grpSpPr>
          <a:xfrm>
            <a:off x="6632554" y="3217750"/>
            <a:ext cx="350079" cy="308177"/>
            <a:chOff x="4991425" y="3617150"/>
            <a:chExt cx="296175" cy="260725"/>
          </a:xfrm>
        </p:grpSpPr>
        <p:sp>
          <p:nvSpPr>
            <p:cNvPr id="8589" name="Google Shape;8589;p8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85"/>
          <p:cNvGrpSpPr/>
          <p:nvPr/>
        </p:nvGrpSpPr>
        <p:grpSpPr>
          <a:xfrm>
            <a:off x="6709827" y="3673341"/>
            <a:ext cx="195532" cy="349163"/>
            <a:chOff x="5056800" y="3962900"/>
            <a:chExt cx="165425" cy="295400"/>
          </a:xfrm>
        </p:grpSpPr>
        <p:sp>
          <p:nvSpPr>
            <p:cNvPr id="8597" name="Google Shape;8597;p8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85"/>
          <p:cNvGrpSpPr/>
          <p:nvPr/>
        </p:nvGrpSpPr>
        <p:grpSpPr>
          <a:xfrm>
            <a:off x="7961125" y="3673357"/>
            <a:ext cx="350995" cy="349133"/>
            <a:chOff x="6168925" y="3936925"/>
            <a:chExt cx="296950" cy="295375"/>
          </a:xfrm>
        </p:grpSpPr>
        <p:sp>
          <p:nvSpPr>
            <p:cNvPr id="8601" name="Google Shape;8601;p8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5"/>
          <p:cNvGrpSpPr/>
          <p:nvPr/>
        </p:nvGrpSpPr>
        <p:grpSpPr>
          <a:xfrm>
            <a:off x="6174844" y="1390429"/>
            <a:ext cx="348188" cy="349133"/>
            <a:chOff x="1674750" y="3254050"/>
            <a:chExt cx="294575" cy="295375"/>
          </a:xfrm>
        </p:grpSpPr>
        <p:sp>
          <p:nvSpPr>
            <p:cNvPr id="8608" name="Google Shape;8608;p8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5"/>
          <p:cNvGrpSpPr/>
          <p:nvPr/>
        </p:nvGrpSpPr>
        <p:grpSpPr>
          <a:xfrm>
            <a:off x="6189239" y="1838132"/>
            <a:ext cx="319347" cy="349133"/>
            <a:chOff x="1687350" y="3618725"/>
            <a:chExt cx="270175" cy="295375"/>
          </a:xfrm>
        </p:grpSpPr>
        <p:sp>
          <p:nvSpPr>
            <p:cNvPr id="8612" name="Google Shape;8612;p8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85"/>
          <p:cNvGrpSpPr/>
          <p:nvPr/>
        </p:nvGrpSpPr>
        <p:grpSpPr>
          <a:xfrm>
            <a:off x="6172942" y="2284613"/>
            <a:ext cx="351940" cy="349133"/>
            <a:chOff x="1672375" y="3982600"/>
            <a:chExt cx="297750" cy="295375"/>
          </a:xfrm>
        </p:grpSpPr>
        <p:sp>
          <p:nvSpPr>
            <p:cNvPr id="8616" name="Google Shape;8616;p8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5"/>
          <p:cNvGrpSpPr/>
          <p:nvPr/>
        </p:nvGrpSpPr>
        <p:grpSpPr>
          <a:xfrm>
            <a:off x="4864934" y="2748808"/>
            <a:ext cx="350079" cy="350079"/>
            <a:chOff x="3497300" y="3227275"/>
            <a:chExt cx="296175" cy="296175"/>
          </a:xfrm>
        </p:grpSpPr>
        <p:sp>
          <p:nvSpPr>
            <p:cNvPr id="8620" name="Google Shape;8620;p8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85"/>
          <p:cNvGrpSpPr/>
          <p:nvPr/>
        </p:nvGrpSpPr>
        <p:grpSpPr>
          <a:xfrm>
            <a:off x="4865407" y="3198203"/>
            <a:ext cx="349133" cy="347272"/>
            <a:chOff x="3497300" y="3591950"/>
            <a:chExt cx="295375" cy="293800"/>
          </a:xfrm>
        </p:grpSpPr>
        <p:sp>
          <p:nvSpPr>
            <p:cNvPr id="8629" name="Google Shape;8629;p8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85"/>
          <p:cNvGrpSpPr/>
          <p:nvPr/>
        </p:nvGrpSpPr>
        <p:grpSpPr>
          <a:xfrm>
            <a:off x="4865407" y="3673341"/>
            <a:ext cx="349133" cy="349163"/>
            <a:chOff x="3497300" y="3955025"/>
            <a:chExt cx="295375" cy="295400"/>
          </a:xfrm>
        </p:grpSpPr>
        <p:sp>
          <p:nvSpPr>
            <p:cNvPr id="8638" name="Google Shape;8638;p8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85"/>
          <p:cNvGrpSpPr/>
          <p:nvPr/>
        </p:nvGrpSpPr>
        <p:grpSpPr>
          <a:xfrm>
            <a:off x="7089979" y="2749532"/>
            <a:ext cx="327739" cy="348631"/>
            <a:chOff x="5364750" y="3235150"/>
            <a:chExt cx="277275" cy="294950"/>
          </a:xfrm>
        </p:grpSpPr>
        <p:sp>
          <p:nvSpPr>
            <p:cNvPr id="8642" name="Google Shape;8642;p8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85"/>
          <p:cNvGrpSpPr/>
          <p:nvPr/>
        </p:nvGrpSpPr>
        <p:grpSpPr>
          <a:xfrm>
            <a:off x="7078337" y="3195868"/>
            <a:ext cx="351024" cy="351941"/>
            <a:chOff x="5355300" y="3598250"/>
            <a:chExt cx="296975" cy="297750"/>
          </a:xfrm>
        </p:grpSpPr>
        <p:sp>
          <p:nvSpPr>
            <p:cNvPr id="8651" name="Google Shape;8651;p8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85"/>
          <p:cNvGrpSpPr/>
          <p:nvPr/>
        </p:nvGrpSpPr>
        <p:grpSpPr>
          <a:xfrm>
            <a:off x="7082533" y="3734790"/>
            <a:ext cx="342632" cy="226264"/>
            <a:chOff x="5358450" y="4015675"/>
            <a:chExt cx="289875" cy="191425"/>
          </a:xfrm>
        </p:grpSpPr>
        <p:sp>
          <p:nvSpPr>
            <p:cNvPr id="8660" name="Google Shape;8660;p8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85"/>
          <p:cNvGrpSpPr/>
          <p:nvPr/>
        </p:nvGrpSpPr>
        <p:grpSpPr>
          <a:xfrm>
            <a:off x="6209015" y="4117322"/>
            <a:ext cx="351024" cy="325464"/>
            <a:chOff x="6543825" y="3202075"/>
            <a:chExt cx="296975" cy="275350"/>
          </a:xfrm>
        </p:grpSpPr>
        <p:sp>
          <p:nvSpPr>
            <p:cNvPr id="8665" name="Google Shape;8665;p8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5"/>
          <p:cNvGrpSpPr/>
          <p:nvPr/>
        </p:nvGrpSpPr>
        <p:grpSpPr>
          <a:xfrm>
            <a:off x="6615996" y="1397069"/>
            <a:ext cx="350079" cy="350079"/>
            <a:chOff x="2037825" y="3254050"/>
            <a:chExt cx="296175" cy="296175"/>
          </a:xfrm>
        </p:grpSpPr>
        <p:sp>
          <p:nvSpPr>
            <p:cNvPr id="8673" name="Google Shape;8673;p8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5"/>
          <p:cNvGrpSpPr/>
          <p:nvPr/>
        </p:nvGrpSpPr>
        <p:grpSpPr>
          <a:xfrm>
            <a:off x="6614135" y="1838236"/>
            <a:ext cx="353802" cy="348926"/>
            <a:chOff x="2034675" y="3617925"/>
            <a:chExt cx="299325" cy="295200"/>
          </a:xfrm>
        </p:grpSpPr>
        <p:sp>
          <p:nvSpPr>
            <p:cNvPr id="8680" name="Google Shape;8680;p8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85"/>
          <p:cNvGrpSpPr/>
          <p:nvPr/>
        </p:nvGrpSpPr>
        <p:grpSpPr>
          <a:xfrm>
            <a:off x="6615996" y="2284613"/>
            <a:ext cx="350079" cy="349133"/>
            <a:chOff x="2037825" y="3981825"/>
            <a:chExt cx="296175" cy="295375"/>
          </a:xfrm>
        </p:grpSpPr>
        <p:sp>
          <p:nvSpPr>
            <p:cNvPr id="8686" name="Google Shape;8686;p8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5"/>
          <p:cNvGrpSpPr/>
          <p:nvPr/>
        </p:nvGrpSpPr>
        <p:grpSpPr>
          <a:xfrm>
            <a:off x="5301014" y="2780929"/>
            <a:ext cx="350079" cy="285837"/>
            <a:chOff x="3860400" y="3254050"/>
            <a:chExt cx="296175" cy="241825"/>
          </a:xfrm>
        </p:grpSpPr>
        <p:sp>
          <p:nvSpPr>
            <p:cNvPr id="8690" name="Google Shape;8690;p8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5"/>
          <p:cNvGrpSpPr/>
          <p:nvPr/>
        </p:nvGrpSpPr>
        <p:grpSpPr>
          <a:xfrm>
            <a:off x="5300541" y="3196800"/>
            <a:ext cx="351024" cy="350079"/>
            <a:chOff x="3859600" y="3591950"/>
            <a:chExt cx="296975" cy="296175"/>
          </a:xfrm>
        </p:grpSpPr>
        <p:sp>
          <p:nvSpPr>
            <p:cNvPr id="8698" name="Google Shape;8698;p8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5"/>
          <p:cNvGrpSpPr/>
          <p:nvPr/>
        </p:nvGrpSpPr>
        <p:grpSpPr>
          <a:xfrm>
            <a:off x="5301014" y="3672883"/>
            <a:ext cx="350079" cy="350079"/>
            <a:chOff x="3860400" y="3955025"/>
            <a:chExt cx="296175" cy="296175"/>
          </a:xfrm>
        </p:grpSpPr>
        <p:sp>
          <p:nvSpPr>
            <p:cNvPr id="8702" name="Google Shape;8702;p8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5"/>
          <p:cNvGrpSpPr/>
          <p:nvPr/>
        </p:nvGrpSpPr>
        <p:grpSpPr>
          <a:xfrm>
            <a:off x="7516230" y="2749281"/>
            <a:ext cx="355664" cy="349133"/>
            <a:chOff x="5716825" y="3235950"/>
            <a:chExt cx="300900" cy="295375"/>
          </a:xfrm>
        </p:grpSpPr>
        <p:sp>
          <p:nvSpPr>
            <p:cNvPr id="8708" name="Google Shape;8708;p8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85"/>
          <p:cNvGrpSpPr/>
          <p:nvPr/>
        </p:nvGrpSpPr>
        <p:grpSpPr>
          <a:xfrm>
            <a:off x="7529261" y="3207969"/>
            <a:ext cx="329601" cy="327739"/>
            <a:chOff x="5727850" y="3609275"/>
            <a:chExt cx="278850" cy="277275"/>
          </a:xfrm>
        </p:grpSpPr>
        <p:sp>
          <p:nvSpPr>
            <p:cNvPr id="8713" name="Google Shape;8713;p8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5"/>
          <p:cNvGrpSpPr/>
          <p:nvPr/>
        </p:nvGrpSpPr>
        <p:grpSpPr>
          <a:xfrm>
            <a:off x="7540446" y="3673356"/>
            <a:ext cx="307231" cy="349133"/>
            <a:chOff x="5736525" y="3963700"/>
            <a:chExt cx="259925" cy="295375"/>
          </a:xfrm>
        </p:grpSpPr>
        <p:sp>
          <p:nvSpPr>
            <p:cNvPr id="8719" name="Google Shape;8719;p8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5"/>
          <p:cNvGrpSpPr/>
          <p:nvPr/>
        </p:nvGrpSpPr>
        <p:grpSpPr>
          <a:xfrm>
            <a:off x="6632026" y="4122683"/>
            <a:ext cx="351024" cy="350079"/>
            <a:chOff x="6553275" y="3604550"/>
            <a:chExt cx="296975" cy="296175"/>
          </a:xfrm>
        </p:grpSpPr>
        <p:sp>
          <p:nvSpPr>
            <p:cNvPr id="8727" name="Google Shape;8727;p8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3" name="Google Shape;8733;p8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8734" name="Google Shape;8734;p8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38"/>
        <p:cNvGrpSpPr/>
        <p:nvPr/>
      </p:nvGrpSpPr>
      <p:grpSpPr>
        <a:xfrm>
          <a:off x="0" y="0"/>
          <a:ext cx="0" cy="0"/>
          <a:chOff x="0" y="0"/>
          <a:chExt cx="0" cy="0"/>
        </a:xfrm>
      </p:grpSpPr>
      <p:grpSp>
        <p:nvGrpSpPr>
          <p:cNvPr id="8739" name="Google Shape;8739;p86"/>
          <p:cNvGrpSpPr/>
          <p:nvPr/>
        </p:nvGrpSpPr>
        <p:grpSpPr>
          <a:xfrm>
            <a:off x="859032" y="1380546"/>
            <a:ext cx="294401" cy="353645"/>
            <a:chOff x="-35814600" y="3202075"/>
            <a:chExt cx="242625" cy="291450"/>
          </a:xfrm>
        </p:grpSpPr>
        <p:sp>
          <p:nvSpPr>
            <p:cNvPr id="8740" name="Google Shape;8740;p8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86"/>
          <p:cNvGrpSpPr/>
          <p:nvPr/>
        </p:nvGrpSpPr>
        <p:grpSpPr>
          <a:xfrm>
            <a:off x="829410" y="1821466"/>
            <a:ext cx="353645" cy="353888"/>
            <a:chOff x="-35839800" y="3561025"/>
            <a:chExt cx="291450" cy="291650"/>
          </a:xfrm>
        </p:grpSpPr>
        <p:sp>
          <p:nvSpPr>
            <p:cNvPr id="8748" name="Google Shape;8748;p8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5" name="Google Shape;8755;p86"/>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6" name="Google Shape;8756;p86"/>
          <p:cNvGrpSpPr/>
          <p:nvPr/>
        </p:nvGrpSpPr>
        <p:grpSpPr>
          <a:xfrm>
            <a:off x="3066955" y="1380546"/>
            <a:ext cx="353645" cy="353645"/>
            <a:chOff x="-34003850" y="3227275"/>
            <a:chExt cx="291450" cy="291450"/>
          </a:xfrm>
        </p:grpSpPr>
        <p:sp>
          <p:nvSpPr>
            <p:cNvPr id="8757" name="Google Shape;8757;p8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86"/>
          <p:cNvGrpSpPr/>
          <p:nvPr/>
        </p:nvGrpSpPr>
        <p:grpSpPr>
          <a:xfrm>
            <a:off x="3066485" y="1821238"/>
            <a:ext cx="354586" cy="354343"/>
            <a:chOff x="-34004625" y="3585850"/>
            <a:chExt cx="292225" cy="292025"/>
          </a:xfrm>
        </p:grpSpPr>
        <p:sp>
          <p:nvSpPr>
            <p:cNvPr id="8763" name="Google Shape;8763;p8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86"/>
          <p:cNvGrpSpPr/>
          <p:nvPr/>
        </p:nvGrpSpPr>
        <p:grpSpPr>
          <a:xfrm>
            <a:off x="3066000" y="2256439"/>
            <a:ext cx="355557" cy="354616"/>
            <a:chOff x="-34005425" y="3945575"/>
            <a:chExt cx="293025" cy="292250"/>
          </a:xfrm>
        </p:grpSpPr>
        <p:sp>
          <p:nvSpPr>
            <p:cNvPr id="8769" name="Google Shape;8769;p8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86"/>
          <p:cNvGrpSpPr/>
          <p:nvPr/>
        </p:nvGrpSpPr>
        <p:grpSpPr>
          <a:xfrm>
            <a:off x="1713099" y="2729615"/>
            <a:ext cx="358408" cy="355557"/>
            <a:chOff x="-32174975" y="3192625"/>
            <a:chExt cx="295375" cy="293025"/>
          </a:xfrm>
        </p:grpSpPr>
        <p:sp>
          <p:nvSpPr>
            <p:cNvPr id="8773" name="Google Shape;8773;p8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7" name="Google Shape;8777;p86"/>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6"/>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9" name="Google Shape;8779;p86"/>
          <p:cNvGrpSpPr/>
          <p:nvPr/>
        </p:nvGrpSpPr>
        <p:grpSpPr>
          <a:xfrm>
            <a:off x="3952249" y="2730570"/>
            <a:ext cx="354586" cy="353645"/>
            <a:chOff x="-30345325" y="3184750"/>
            <a:chExt cx="292225" cy="291450"/>
          </a:xfrm>
        </p:grpSpPr>
        <p:sp>
          <p:nvSpPr>
            <p:cNvPr id="8780" name="Google Shape;8780;p8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86"/>
          <p:cNvGrpSpPr/>
          <p:nvPr/>
        </p:nvGrpSpPr>
        <p:grpSpPr>
          <a:xfrm>
            <a:off x="1277001" y="1380546"/>
            <a:ext cx="353645" cy="353645"/>
            <a:chOff x="-35481425" y="3202075"/>
            <a:chExt cx="291450" cy="291450"/>
          </a:xfrm>
        </p:grpSpPr>
        <p:sp>
          <p:nvSpPr>
            <p:cNvPr id="8786" name="Google Shape;8786;p8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86"/>
          <p:cNvGrpSpPr/>
          <p:nvPr/>
        </p:nvGrpSpPr>
        <p:grpSpPr>
          <a:xfrm>
            <a:off x="1276531" y="1822072"/>
            <a:ext cx="354586" cy="352675"/>
            <a:chOff x="-35482200" y="3561225"/>
            <a:chExt cx="292225" cy="290650"/>
          </a:xfrm>
        </p:grpSpPr>
        <p:sp>
          <p:nvSpPr>
            <p:cNvPr id="8794" name="Google Shape;8794;p8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86"/>
          <p:cNvGrpSpPr/>
          <p:nvPr/>
        </p:nvGrpSpPr>
        <p:grpSpPr>
          <a:xfrm>
            <a:off x="1277001" y="2256940"/>
            <a:ext cx="353645" cy="353615"/>
            <a:chOff x="-35481425" y="3919600"/>
            <a:chExt cx="291450" cy="291425"/>
          </a:xfrm>
        </p:grpSpPr>
        <p:sp>
          <p:nvSpPr>
            <p:cNvPr id="8798" name="Google Shape;8798;p8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86"/>
          <p:cNvGrpSpPr/>
          <p:nvPr/>
        </p:nvGrpSpPr>
        <p:grpSpPr>
          <a:xfrm>
            <a:off x="3512636" y="1381031"/>
            <a:ext cx="357468" cy="352675"/>
            <a:chOff x="-33645475" y="3228075"/>
            <a:chExt cx="294600" cy="290650"/>
          </a:xfrm>
        </p:grpSpPr>
        <p:sp>
          <p:nvSpPr>
            <p:cNvPr id="8807" name="Google Shape;8807;p8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86"/>
          <p:cNvGrpSpPr/>
          <p:nvPr/>
        </p:nvGrpSpPr>
        <p:grpSpPr>
          <a:xfrm>
            <a:off x="3513606" y="1821116"/>
            <a:ext cx="355526" cy="354586"/>
            <a:chOff x="-33646250" y="3586425"/>
            <a:chExt cx="293000" cy="292225"/>
          </a:xfrm>
        </p:grpSpPr>
        <p:sp>
          <p:nvSpPr>
            <p:cNvPr id="8815" name="Google Shape;8815;p8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6"/>
          <p:cNvGrpSpPr/>
          <p:nvPr/>
        </p:nvGrpSpPr>
        <p:grpSpPr>
          <a:xfrm>
            <a:off x="3514076" y="2255969"/>
            <a:ext cx="354586" cy="355557"/>
            <a:chOff x="-33645475" y="3944800"/>
            <a:chExt cx="292225" cy="293025"/>
          </a:xfrm>
        </p:grpSpPr>
        <p:sp>
          <p:nvSpPr>
            <p:cNvPr id="8818" name="Google Shape;8818;p8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6"/>
          <p:cNvGrpSpPr/>
          <p:nvPr/>
        </p:nvGrpSpPr>
        <p:grpSpPr>
          <a:xfrm>
            <a:off x="2167295" y="2729706"/>
            <a:ext cx="352675" cy="355375"/>
            <a:chOff x="-31809525" y="3192625"/>
            <a:chExt cx="290650" cy="292875"/>
          </a:xfrm>
        </p:grpSpPr>
        <p:sp>
          <p:nvSpPr>
            <p:cNvPr id="8829" name="Google Shape;8829;p8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86"/>
          <p:cNvGrpSpPr/>
          <p:nvPr/>
        </p:nvGrpSpPr>
        <p:grpSpPr>
          <a:xfrm>
            <a:off x="2166810" y="3200258"/>
            <a:ext cx="353645" cy="355557"/>
            <a:chOff x="-31811100" y="3550975"/>
            <a:chExt cx="291450" cy="293025"/>
          </a:xfrm>
        </p:grpSpPr>
        <p:sp>
          <p:nvSpPr>
            <p:cNvPr id="8834" name="Google Shape;8834;p8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6"/>
          <p:cNvGrpSpPr/>
          <p:nvPr/>
        </p:nvGrpSpPr>
        <p:grpSpPr>
          <a:xfrm>
            <a:off x="2160606" y="3664562"/>
            <a:ext cx="366052" cy="356831"/>
            <a:chOff x="-31817400" y="3910025"/>
            <a:chExt cx="301675" cy="294075"/>
          </a:xfrm>
        </p:grpSpPr>
        <p:sp>
          <p:nvSpPr>
            <p:cNvPr id="8842" name="Google Shape;8842;p8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6"/>
          <p:cNvGrpSpPr/>
          <p:nvPr/>
        </p:nvGrpSpPr>
        <p:grpSpPr>
          <a:xfrm>
            <a:off x="3952234" y="3200743"/>
            <a:ext cx="354616" cy="354586"/>
            <a:chOff x="-30354000" y="3569100"/>
            <a:chExt cx="292250" cy="292225"/>
          </a:xfrm>
        </p:grpSpPr>
        <p:sp>
          <p:nvSpPr>
            <p:cNvPr id="8846" name="Google Shape;8846;p8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86"/>
          <p:cNvGrpSpPr/>
          <p:nvPr/>
        </p:nvGrpSpPr>
        <p:grpSpPr>
          <a:xfrm>
            <a:off x="1730812" y="1380546"/>
            <a:ext cx="342148" cy="353645"/>
            <a:chOff x="-35118325" y="3202075"/>
            <a:chExt cx="281975" cy="291450"/>
          </a:xfrm>
        </p:grpSpPr>
        <p:sp>
          <p:nvSpPr>
            <p:cNvPr id="8853" name="Google Shape;8853;p8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86"/>
          <p:cNvGrpSpPr/>
          <p:nvPr/>
        </p:nvGrpSpPr>
        <p:grpSpPr>
          <a:xfrm>
            <a:off x="1724593" y="1821799"/>
            <a:ext cx="354586" cy="353221"/>
            <a:chOff x="-35123050" y="3561225"/>
            <a:chExt cx="292225" cy="291100"/>
          </a:xfrm>
        </p:grpSpPr>
        <p:sp>
          <p:nvSpPr>
            <p:cNvPr id="8858" name="Google Shape;8858;p8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86"/>
          <p:cNvGrpSpPr/>
          <p:nvPr/>
        </p:nvGrpSpPr>
        <p:grpSpPr>
          <a:xfrm>
            <a:off x="1766652" y="2256940"/>
            <a:ext cx="270467" cy="353615"/>
            <a:chOff x="-35089175" y="3919600"/>
            <a:chExt cx="222900" cy="291425"/>
          </a:xfrm>
        </p:grpSpPr>
        <p:sp>
          <p:nvSpPr>
            <p:cNvPr id="8861" name="Google Shape;8861;p8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86"/>
          <p:cNvGrpSpPr/>
          <p:nvPr/>
        </p:nvGrpSpPr>
        <p:grpSpPr>
          <a:xfrm>
            <a:off x="3963648" y="1380303"/>
            <a:ext cx="336445" cy="354131"/>
            <a:chOff x="-33277650" y="3226875"/>
            <a:chExt cx="277275" cy="291850"/>
          </a:xfrm>
        </p:grpSpPr>
        <p:sp>
          <p:nvSpPr>
            <p:cNvPr id="8864" name="Google Shape;8864;p8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86"/>
          <p:cNvGrpSpPr/>
          <p:nvPr/>
        </p:nvGrpSpPr>
        <p:grpSpPr>
          <a:xfrm>
            <a:off x="3955048" y="1821587"/>
            <a:ext cx="353645" cy="353645"/>
            <a:chOff x="-33286325" y="3586425"/>
            <a:chExt cx="291450" cy="291450"/>
          </a:xfrm>
        </p:grpSpPr>
        <p:sp>
          <p:nvSpPr>
            <p:cNvPr id="8872" name="Google Shape;8872;p8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86"/>
          <p:cNvGrpSpPr/>
          <p:nvPr/>
        </p:nvGrpSpPr>
        <p:grpSpPr>
          <a:xfrm>
            <a:off x="3955048" y="2255969"/>
            <a:ext cx="353645" cy="355557"/>
            <a:chOff x="-33286325" y="3944800"/>
            <a:chExt cx="291450" cy="293025"/>
          </a:xfrm>
        </p:grpSpPr>
        <p:sp>
          <p:nvSpPr>
            <p:cNvPr id="8878" name="Google Shape;8878;p8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86"/>
          <p:cNvGrpSpPr/>
          <p:nvPr/>
        </p:nvGrpSpPr>
        <p:grpSpPr>
          <a:xfrm>
            <a:off x="2613445" y="2729129"/>
            <a:ext cx="353645" cy="356527"/>
            <a:chOff x="-31452725" y="3191825"/>
            <a:chExt cx="291450" cy="293825"/>
          </a:xfrm>
        </p:grpSpPr>
        <p:sp>
          <p:nvSpPr>
            <p:cNvPr id="8883" name="Google Shape;8883;p8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86"/>
          <p:cNvGrpSpPr/>
          <p:nvPr/>
        </p:nvGrpSpPr>
        <p:grpSpPr>
          <a:xfrm>
            <a:off x="2612975" y="3200744"/>
            <a:ext cx="354586" cy="354586"/>
            <a:chOff x="-31452725" y="3551775"/>
            <a:chExt cx="292225" cy="292225"/>
          </a:xfrm>
        </p:grpSpPr>
        <p:sp>
          <p:nvSpPr>
            <p:cNvPr id="8888" name="Google Shape;8888;p8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86"/>
          <p:cNvGrpSpPr/>
          <p:nvPr/>
        </p:nvGrpSpPr>
        <p:grpSpPr>
          <a:xfrm>
            <a:off x="2611534" y="3664729"/>
            <a:ext cx="357468" cy="356497"/>
            <a:chOff x="-31455100" y="3909350"/>
            <a:chExt cx="294600" cy="293800"/>
          </a:xfrm>
        </p:grpSpPr>
        <p:sp>
          <p:nvSpPr>
            <p:cNvPr id="8893" name="Google Shape;8893;p8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86"/>
          <p:cNvGrpSpPr/>
          <p:nvPr/>
        </p:nvGrpSpPr>
        <p:grpSpPr>
          <a:xfrm>
            <a:off x="3952719" y="3665684"/>
            <a:ext cx="353645" cy="354586"/>
            <a:chOff x="-30345325" y="3918800"/>
            <a:chExt cx="291450" cy="292225"/>
          </a:xfrm>
        </p:grpSpPr>
        <p:sp>
          <p:nvSpPr>
            <p:cNvPr id="8896" name="Google Shape;8896;p8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86"/>
          <p:cNvGrpSpPr/>
          <p:nvPr/>
        </p:nvGrpSpPr>
        <p:grpSpPr>
          <a:xfrm>
            <a:off x="2172184" y="1821587"/>
            <a:ext cx="353645" cy="353645"/>
            <a:chOff x="-34763900" y="3561225"/>
            <a:chExt cx="291450" cy="291450"/>
          </a:xfrm>
        </p:grpSpPr>
        <p:sp>
          <p:nvSpPr>
            <p:cNvPr id="8902" name="Google Shape;8902;p8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5" name="Google Shape;8905;p86"/>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6" name="Google Shape;8906;p86"/>
          <p:cNvGrpSpPr/>
          <p:nvPr/>
        </p:nvGrpSpPr>
        <p:grpSpPr>
          <a:xfrm>
            <a:off x="827081" y="2730099"/>
            <a:ext cx="354586" cy="354586"/>
            <a:chOff x="-32927950" y="3227275"/>
            <a:chExt cx="292225" cy="292225"/>
          </a:xfrm>
        </p:grpSpPr>
        <p:sp>
          <p:nvSpPr>
            <p:cNvPr id="8907" name="Google Shape;8907;p8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6"/>
          <p:cNvGrpSpPr/>
          <p:nvPr/>
        </p:nvGrpSpPr>
        <p:grpSpPr>
          <a:xfrm>
            <a:off x="826596" y="3201213"/>
            <a:ext cx="355557" cy="353645"/>
            <a:chOff x="-32927950" y="3586425"/>
            <a:chExt cx="293025" cy="291450"/>
          </a:xfrm>
        </p:grpSpPr>
        <p:sp>
          <p:nvSpPr>
            <p:cNvPr id="8913" name="Google Shape;8913;p8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86"/>
          <p:cNvGrpSpPr/>
          <p:nvPr/>
        </p:nvGrpSpPr>
        <p:grpSpPr>
          <a:xfrm>
            <a:off x="827081" y="3665198"/>
            <a:ext cx="354586" cy="355557"/>
            <a:chOff x="-32927950" y="3944800"/>
            <a:chExt cx="292225" cy="293025"/>
          </a:xfrm>
        </p:grpSpPr>
        <p:sp>
          <p:nvSpPr>
            <p:cNvPr id="8919" name="Google Shape;8919;p8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6"/>
          <p:cNvGrpSpPr/>
          <p:nvPr/>
        </p:nvGrpSpPr>
        <p:grpSpPr>
          <a:xfrm>
            <a:off x="3055873" y="2730449"/>
            <a:ext cx="354586" cy="353888"/>
            <a:chOff x="-31094350" y="3194000"/>
            <a:chExt cx="292225" cy="291650"/>
          </a:xfrm>
        </p:grpSpPr>
        <p:sp>
          <p:nvSpPr>
            <p:cNvPr id="8929" name="Google Shape;8929;p8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6"/>
          <p:cNvGrpSpPr/>
          <p:nvPr/>
        </p:nvGrpSpPr>
        <p:grpSpPr>
          <a:xfrm>
            <a:off x="3056343" y="3200941"/>
            <a:ext cx="353645" cy="354191"/>
            <a:chOff x="-31093575" y="3552550"/>
            <a:chExt cx="291450" cy="291900"/>
          </a:xfrm>
        </p:grpSpPr>
        <p:sp>
          <p:nvSpPr>
            <p:cNvPr id="8938" name="Google Shape;8938;p8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86"/>
          <p:cNvGrpSpPr/>
          <p:nvPr/>
        </p:nvGrpSpPr>
        <p:grpSpPr>
          <a:xfrm>
            <a:off x="2182711" y="1380546"/>
            <a:ext cx="332593" cy="353645"/>
            <a:chOff x="-34755225" y="3202075"/>
            <a:chExt cx="274100" cy="291450"/>
          </a:xfrm>
        </p:grpSpPr>
        <p:sp>
          <p:nvSpPr>
            <p:cNvPr id="8943" name="Google Shape;8943;p8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6"/>
          <p:cNvGrpSpPr/>
          <p:nvPr/>
        </p:nvGrpSpPr>
        <p:grpSpPr>
          <a:xfrm>
            <a:off x="3056343" y="3666169"/>
            <a:ext cx="353645" cy="353615"/>
            <a:chOff x="-31093575" y="3911725"/>
            <a:chExt cx="291450" cy="291425"/>
          </a:xfrm>
        </p:grpSpPr>
        <p:sp>
          <p:nvSpPr>
            <p:cNvPr id="8951" name="Google Shape;8951;p8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86"/>
          <p:cNvGrpSpPr/>
          <p:nvPr/>
        </p:nvGrpSpPr>
        <p:grpSpPr>
          <a:xfrm>
            <a:off x="2165773" y="4123136"/>
            <a:ext cx="356497" cy="354586"/>
            <a:chOff x="-29946000" y="3183175"/>
            <a:chExt cx="293800" cy="292225"/>
          </a:xfrm>
        </p:grpSpPr>
        <p:sp>
          <p:nvSpPr>
            <p:cNvPr id="8954" name="Google Shape;8954;p8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86"/>
          <p:cNvGrpSpPr/>
          <p:nvPr/>
        </p:nvGrpSpPr>
        <p:grpSpPr>
          <a:xfrm>
            <a:off x="2610305" y="1380289"/>
            <a:ext cx="358408" cy="354161"/>
            <a:chOff x="-34408675" y="3202075"/>
            <a:chExt cx="295375" cy="291875"/>
          </a:xfrm>
        </p:grpSpPr>
        <p:sp>
          <p:nvSpPr>
            <p:cNvPr id="8961" name="Google Shape;8961;p8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86"/>
          <p:cNvGrpSpPr/>
          <p:nvPr/>
        </p:nvGrpSpPr>
        <p:grpSpPr>
          <a:xfrm>
            <a:off x="2612216" y="1820283"/>
            <a:ext cx="354586" cy="356254"/>
            <a:chOff x="-34405525" y="3558075"/>
            <a:chExt cx="292225" cy="293600"/>
          </a:xfrm>
        </p:grpSpPr>
        <p:sp>
          <p:nvSpPr>
            <p:cNvPr id="8966" name="Google Shape;8966;p8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86"/>
          <p:cNvGrpSpPr/>
          <p:nvPr/>
        </p:nvGrpSpPr>
        <p:grpSpPr>
          <a:xfrm>
            <a:off x="2611730" y="2256940"/>
            <a:ext cx="355557" cy="353615"/>
            <a:chOff x="-34406325" y="3919600"/>
            <a:chExt cx="293025" cy="291425"/>
          </a:xfrm>
        </p:grpSpPr>
        <p:sp>
          <p:nvSpPr>
            <p:cNvPr id="8970" name="Google Shape;8970;p8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86"/>
          <p:cNvGrpSpPr/>
          <p:nvPr/>
        </p:nvGrpSpPr>
        <p:grpSpPr>
          <a:xfrm>
            <a:off x="1275628" y="2736303"/>
            <a:ext cx="353645" cy="342179"/>
            <a:chOff x="-32568800" y="3232000"/>
            <a:chExt cx="291450" cy="282000"/>
          </a:xfrm>
        </p:grpSpPr>
        <p:sp>
          <p:nvSpPr>
            <p:cNvPr id="8978" name="Google Shape;8978;p8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6"/>
          <p:cNvGrpSpPr/>
          <p:nvPr/>
        </p:nvGrpSpPr>
        <p:grpSpPr>
          <a:xfrm>
            <a:off x="1275158" y="3201213"/>
            <a:ext cx="354586" cy="353645"/>
            <a:chOff x="-32569575" y="3586425"/>
            <a:chExt cx="292225" cy="291450"/>
          </a:xfrm>
        </p:grpSpPr>
        <p:sp>
          <p:nvSpPr>
            <p:cNvPr id="8981" name="Google Shape;8981;p8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86"/>
          <p:cNvGrpSpPr/>
          <p:nvPr/>
        </p:nvGrpSpPr>
        <p:grpSpPr>
          <a:xfrm>
            <a:off x="1266073" y="3665805"/>
            <a:ext cx="372756" cy="354343"/>
            <a:chOff x="-32576675" y="3944600"/>
            <a:chExt cx="307200" cy="292025"/>
          </a:xfrm>
        </p:grpSpPr>
        <p:sp>
          <p:nvSpPr>
            <p:cNvPr id="8984" name="Google Shape;8984;p8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6"/>
          <p:cNvGrpSpPr/>
          <p:nvPr/>
        </p:nvGrpSpPr>
        <p:grpSpPr>
          <a:xfrm>
            <a:off x="3511040" y="2730100"/>
            <a:ext cx="354586" cy="354586"/>
            <a:chOff x="-30735200" y="3192625"/>
            <a:chExt cx="292225" cy="292225"/>
          </a:xfrm>
        </p:grpSpPr>
        <p:sp>
          <p:nvSpPr>
            <p:cNvPr id="8987" name="Google Shape;8987;p8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86"/>
          <p:cNvGrpSpPr/>
          <p:nvPr/>
        </p:nvGrpSpPr>
        <p:grpSpPr>
          <a:xfrm>
            <a:off x="3511040" y="3201532"/>
            <a:ext cx="354586" cy="353008"/>
            <a:chOff x="-30735200" y="3552550"/>
            <a:chExt cx="292225" cy="290925"/>
          </a:xfrm>
        </p:grpSpPr>
        <p:sp>
          <p:nvSpPr>
            <p:cNvPr id="8995" name="Google Shape;8995;p8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6"/>
          <p:cNvGrpSpPr/>
          <p:nvPr/>
        </p:nvGrpSpPr>
        <p:grpSpPr>
          <a:xfrm>
            <a:off x="3511040" y="3666154"/>
            <a:ext cx="354586" cy="353645"/>
            <a:chOff x="-30735200" y="3910925"/>
            <a:chExt cx="292225" cy="291450"/>
          </a:xfrm>
        </p:grpSpPr>
        <p:sp>
          <p:nvSpPr>
            <p:cNvPr id="8998" name="Google Shape;8998;p8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0" name="Google Shape;9000;p86"/>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1" name="Google Shape;9001;p86"/>
          <p:cNvGrpSpPr/>
          <p:nvPr/>
        </p:nvGrpSpPr>
        <p:grpSpPr>
          <a:xfrm>
            <a:off x="4864547" y="1375808"/>
            <a:ext cx="358971" cy="359224"/>
            <a:chOff x="-57956275" y="3197925"/>
            <a:chExt cx="319000" cy="319225"/>
          </a:xfrm>
        </p:grpSpPr>
        <p:sp>
          <p:nvSpPr>
            <p:cNvPr id="9002" name="Google Shape;9002;p8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6"/>
          <p:cNvGrpSpPr/>
          <p:nvPr/>
        </p:nvGrpSpPr>
        <p:grpSpPr>
          <a:xfrm>
            <a:off x="4886701" y="1832234"/>
            <a:ext cx="314662" cy="358971"/>
            <a:chOff x="-57940525" y="3590375"/>
            <a:chExt cx="279625" cy="319000"/>
          </a:xfrm>
        </p:grpSpPr>
        <p:sp>
          <p:nvSpPr>
            <p:cNvPr id="9010" name="Google Shape;9010;p8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6"/>
          <p:cNvGrpSpPr/>
          <p:nvPr/>
        </p:nvGrpSpPr>
        <p:grpSpPr>
          <a:xfrm>
            <a:off x="4857582" y="2273605"/>
            <a:ext cx="358099" cy="358999"/>
            <a:chOff x="-57959425" y="3982600"/>
            <a:chExt cx="318225" cy="319025"/>
          </a:xfrm>
        </p:grpSpPr>
        <p:sp>
          <p:nvSpPr>
            <p:cNvPr id="9016" name="Google Shape;9016;p8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6"/>
          <p:cNvGrpSpPr/>
          <p:nvPr/>
        </p:nvGrpSpPr>
        <p:grpSpPr>
          <a:xfrm>
            <a:off x="7057749" y="1376934"/>
            <a:ext cx="357226" cy="357226"/>
            <a:chOff x="-55987225" y="3198925"/>
            <a:chExt cx="317450" cy="317450"/>
          </a:xfrm>
        </p:grpSpPr>
        <p:sp>
          <p:nvSpPr>
            <p:cNvPr id="9021" name="Google Shape;9021;p8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6"/>
          <p:cNvGrpSpPr/>
          <p:nvPr/>
        </p:nvGrpSpPr>
        <p:grpSpPr>
          <a:xfrm>
            <a:off x="7057749" y="1832965"/>
            <a:ext cx="357226" cy="357367"/>
            <a:chOff x="-55987225" y="3591025"/>
            <a:chExt cx="317450" cy="317575"/>
          </a:xfrm>
        </p:grpSpPr>
        <p:sp>
          <p:nvSpPr>
            <p:cNvPr id="9026" name="Google Shape;9026;p8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6"/>
          <p:cNvGrpSpPr/>
          <p:nvPr/>
        </p:nvGrpSpPr>
        <p:grpSpPr>
          <a:xfrm>
            <a:off x="7071665" y="2273605"/>
            <a:ext cx="358999" cy="358999"/>
            <a:chOff x="-55988800" y="3982600"/>
            <a:chExt cx="319025" cy="319025"/>
          </a:xfrm>
        </p:grpSpPr>
        <p:sp>
          <p:nvSpPr>
            <p:cNvPr id="9032" name="Google Shape;9032;p8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86"/>
          <p:cNvGrpSpPr/>
          <p:nvPr/>
        </p:nvGrpSpPr>
        <p:grpSpPr>
          <a:xfrm>
            <a:off x="5730184" y="2731562"/>
            <a:ext cx="356326" cy="358971"/>
            <a:chOff x="-54026025" y="3192625"/>
            <a:chExt cx="316650" cy="319000"/>
          </a:xfrm>
        </p:grpSpPr>
        <p:sp>
          <p:nvSpPr>
            <p:cNvPr id="9038" name="Google Shape;9038;p8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86"/>
          <p:cNvGrpSpPr/>
          <p:nvPr/>
        </p:nvGrpSpPr>
        <p:grpSpPr>
          <a:xfrm>
            <a:off x="5750130" y="3202536"/>
            <a:ext cx="316434" cy="358099"/>
            <a:chOff x="-54007925" y="3584850"/>
            <a:chExt cx="281200" cy="318225"/>
          </a:xfrm>
        </p:grpSpPr>
        <p:sp>
          <p:nvSpPr>
            <p:cNvPr id="9047" name="Google Shape;9047;p8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86"/>
          <p:cNvGrpSpPr/>
          <p:nvPr/>
        </p:nvGrpSpPr>
        <p:grpSpPr>
          <a:xfrm>
            <a:off x="5750130" y="3664421"/>
            <a:ext cx="316434" cy="358914"/>
            <a:chOff x="-54007925" y="3975575"/>
            <a:chExt cx="281200" cy="318950"/>
          </a:xfrm>
        </p:grpSpPr>
        <p:sp>
          <p:nvSpPr>
            <p:cNvPr id="9054" name="Google Shape;9054;p8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86"/>
          <p:cNvGrpSpPr/>
          <p:nvPr/>
        </p:nvGrpSpPr>
        <p:grpSpPr>
          <a:xfrm>
            <a:off x="7984996" y="2748891"/>
            <a:ext cx="274770" cy="358492"/>
            <a:chOff x="-52005775" y="3208025"/>
            <a:chExt cx="244175" cy="318575"/>
          </a:xfrm>
        </p:grpSpPr>
        <p:sp>
          <p:nvSpPr>
            <p:cNvPr id="9059" name="Google Shape;9059;p8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86"/>
          <p:cNvGrpSpPr/>
          <p:nvPr/>
        </p:nvGrpSpPr>
        <p:grpSpPr>
          <a:xfrm>
            <a:off x="5291462" y="1376934"/>
            <a:ext cx="358099" cy="358099"/>
            <a:chOff x="-57568775" y="3198925"/>
            <a:chExt cx="318225" cy="318225"/>
          </a:xfrm>
        </p:grpSpPr>
        <p:sp>
          <p:nvSpPr>
            <p:cNvPr id="9071" name="Google Shape;9071;p8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86"/>
          <p:cNvGrpSpPr/>
          <p:nvPr/>
        </p:nvGrpSpPr>
        <p:grpSpPr>
          <a:xfrm>
            <a:off x="5313181" y="1832234"/>
            <a:ext cx="314662" cy="358099"/>
            <a:chOff x="-57549075" y="3590375"/>
            <a:chExt cx="279625" cy="318225"/>
          </a:xfrm>
        </p:grpSpPr>
        <p:sp>
          <p:nvSpPr>
            <p:cNvPr id="9078" name="Google Shape;9078;p8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86"/>
          <p:cNvGrpSpPr/>
          <p:nvPr/>
        </p:nvGrpSpPr>
        <p:grpSpPr>
          <a:xfrm>
            <a:off x="5305378" y="2273605"/>
            <a:ext cx="359871" cy="359871"/>
            <a:chOff x="-57570350" y="3982600"/>
            <a:chExt cx="319800" cy="319800"/>
          </a:xfrm>
        </p:grpSpPr>
        <p:sp>
          <p:nvSpPr>
            <p:cNvPr id="9083" name="Google Shape;9083;p8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86"/>
          <p:cNvGrpSpPr/>
          <p:nvPr/>
        </p:nvGrpSpPr>
        <p:grpSpPr>
          <a:xfrm>
            <a:off x="7520416" y="1376033"/>
            <a:ext cx="314662" cy="358999"/>
            <a:chOff x="-55576850" y="3198125"/>
            <a:chExt cx="279625" cy="319025"/>
          </a:xfrm>
        </p:grpSpPr>
        <p:sp>
          <p:nvSpPr>
            <p:cNvPr id="9088" name="Google Shape;9088;p8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86"/>
          <p:cNvGrpSpPr/>
          <p:nvPr/>
        </p:nvGrpSpPr>
        <p:grpSpPr>
          <a:xfrm>
            <a:off x="7497812" y="1832009"/>
            <a:ext cx="359871" cy="358324"/>
            <a:chOff x="-55596550" y="3590175"/>
            <a:chExt cx="319800" cy="318425"/>
          </a:xfrm>
        </p:grpSpPr>
        <p:sp>
          <p:nvSpPr>
            <p:cNvPr id="9093" name="Google Shape;9093;p8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6"/>
          <p:cNvGrpSpPr/>
          <p:nvPr/>
        </p:nvGrpSpPr>
        <p:grpSpPr>
          <a:xfrm>
            <a:off x="7513049" y="2273351"/>
            <a:ext cx="358999" cy="359252"/>
            <a:chOff x="-55595775" y="3982375"/>
            <a:chExt cx="319025" cy="319250"/>
          </a:xfrm>
        </p:grpSpPr>
        <p:sp>
          <p:nvSpPr>
            <p:cNvPr id="9098" name="Google Shape;9098;p8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86"/>
          <p:cNvGrpSpPr/>
          <p:nvPr/>
        </p:nvGrpSpPr>
        <p:grpSpPr>
          <a:xfrm>
            <a:off x="6170232" y="2731562"/>
            <a:ext cx="358999" cy="358099"/>
            <a:chOff x="-53635375" y="3192625"/>
            <a:chExt cx="319025" cy="318225"/>
          </a:xfrm>
        </p:grpSpPr>
        <p:sp>
          <p:nvSpPr>
            <p:cNvPr id="9105" name="Google Shape;9105;p8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86"/>
          <p:cNvGrpSpPr/>
          <p:nvPr/>
        </p:nvGrpSpPr>
        <p:grpSpPr>
          <a:xfrm>
            <a:off x="6192401" y="3202536"/>
            <a:ext cx="314662" cy="358999"/>
            <a:chOff x="-53615675" y="3584850"/>
            <a:chExt cx="279625" cy="319025"/>
          </a:xfrm>
        </p:grpSpPr>
        <p:sp>
          <p:nvSpPr>
            <p:cNvPr id="9109" name="Google Shape;9109;p8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86"/>
          <p:cNvGrpSpPr/>
          <p:nvPr/>
        </p:nvGrpSpPr>
        <p:grpSpPr>
          <a:xfrm>
            <a:off x="6170246" y="3665461"/>
            <a:ext cx="358971" cy="357874"/>
            <a:chOff x="-53634575" y="3976500"/>
            <a:chExt cx="319000" cy="318025"/>
          </a:xfrm>
        </p:grpSpPr>
        <p:sp>
          <p:nvSpPr>
            <p:cNvPr id="9113" name="Google Shape;9113;p8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86"/>
          <p:cNvGrpSpPr/>
          <p:nvPr/>
        </p:nvGrpSpPr>
        <p:grpSpPr>
          <a:xfrm>
            <a:off x="7965050" y="3208415"/>
            <a:ext cx="314662" cy="358436"/>
            <a:chOff x="-52023900" y="3590075"/>
            <a:chExt cx="279625" cy="318525"/>
          </a:xfrm>
        </p:grpSpPr>
        <p:sp>
          <p:nvSpPr>
            <p:cNvPr id="9122" name="Google Shape;9122;p8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86"/>
          <p:cNvGrpSpPr/>
          <p:nvPr/>
        </p:nvGrpSpPr>
        <p:grpSpPr>
          <a:xfrm>
            <a:off x="5728292" y="1376934"/>
            <a:ext cx="358971" cy="358971"/>
            <a:chOff x="-57173375" y="3198925"/>
            <a:chExt cx="319000" cy="319000"/>
          </a:xfrm>
        </p:grpSpPr>
        <p:sp>
          <p:nvSpPr>
            <p:cNvPr id="9130" name="Google Shape;9130;p8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86"/>
          <p:cNvGrpSpPr/>
          <p:nvPr/>
        </p:nvGrpSpPr>
        <p:grpSpPr>
          <a:xfrm>
            <a:off x="5729178" y="1854374"/>
            <a:ext cx="357198" cy="314690"/>
            <a:chOff x="-57176525" y="3610050"/>
            <a:chExt cx="317425" cy="279650"/>
          </a:xfrm>
        </p:grpSpPr>
        <p:sp>
          <p:nvSpPr>
            <p:cNvPr id="9135" name="Google Shape;9135;p8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86"/>
          <p:cNvGrpSpPr/>
          <p:nvPr/>
        </p:nvGrpSpPr>
        <p:grpSpPr>
          <a:xfrm>
            <a:off x="7939633" y="1376934"/>
            <a:ext cx="358099" cy="356326"/>
            <a:chOff x="-55202750" y="3198925"/>
            <a:chExt cx="318225" cy="316650"/>
          </a:xfrm>
        </p:grpSpPr>
        <p:sp>
          <p:nvSpPr>
            <p:cNvPr id="9141" name="Google Shape;9141;p8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86"/>
          <p:cNvGrpSpPr/>
          <p:nvPr/>
        </p:nvGrpSpPr>
        <p:grpSpPr>
          <a:xfrm>
            <a:off x="7950267" y="1832234"/>
            <a:ext cx="336830" cy="358099"/>
            <a:chOff x="-55194875" y="3590375"/>
            <a:chExt cx="299325" cy="318225"/>
          </a:xfrm>
        </p:grpSpPr>
        <p:sp>
          <p:nvSpPr>
            <p:cNvPr id="9144" name="Google Shape;9144;p8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86"/>
          <p:cNvGrpSpPr/>
          <p:nvPr/>
        </p:nvGrpSpPr>
        <p:grpSpPr>
          <a:xfrm>
            <a:off x="7954884" y="2274505"/>
            <a:ext cx="357198" cy="357198"/>
            <a:chOff x="-55203525" y="3983400"/>
            <a:chExt cx="317425" cy="317425"/>
          </a:xfrm>
        </p:grpSpPr>
        <p:sp>
          <p:nvSpPr>
            <p:cNvPr id="9150" name="Google Shape;9150;p8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86"/>
          <p:cNvGrpSpPr/>
          <p:nvPr/>
        </p:nvGrpSpPr>
        <p:grpSpPr>
          <a:xfrm>
            <a:off x="6621365" y="2731562"/>
            <a:ext cx="335930" cy="358971"/>
            <a:chOff x="-53232900" y="3192625"/>
            <a:chExt cx="298525" cy="319000"/>
          </a:xfrm>
        </p:grpSpPr>
        <p:sp>
          <p:nvSpPr>
            <p:cNvPr id="9154" name="Google Shape;9154;p8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6"/>
          <p:cNvGrpSpPr/>
          <p:nvPr/>
        </p:nvGrpSpPr>
        <p:grpSpPr>
          <a:xfrm>
            <a:off x="6610731" y="3202536"/>
            <a:ext cx="357198" cy="356326"/>
            <a:chOff x="-53242350" y="3584850"/>
            <a:chExt cx="317425" cy="316650"/>
          </a:xfrm>
        </p:grpSpPr>
        <p:sp>
          <p:nvSpPr>
            <p:cNvPr id="9163" name="Google Shape;9163;p8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6"/>
          <p:cNvGrpSpPr/>
          <p:nvPr/>
        </p:nvGrpSpPr>
        <p:grpSpPr>
          <a:xfrm>
            <a:off x="6631999" y="3665236"/>
            <a:ext cx="314662" cy="358999"/>
            <a:chOff x="-53224225" y="3976300"/>
            <a:chExt cx="279625" cy="319025"/>
          </a:xfrm>
        </p:grpSpPr>
        <p:sp>
          <p:nvSpPr>
            <p:cNvPr id="9169" name="Google Shape;9169;p8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86"/>
          <p:cNvGrpSpPr/>
          <p:nvPr/>
        </p:nvGrpSpPr>
        <p:grpSpPr>
          <a:xfrm>
            <a:off x="7942896" y="3672917"/>
            <a:ext cx="358971" cy="358408"/>
            <a:chOff x="-52043575" y="3983125"/>
            <a:chExt cx="319000" cy="318500"/>
          </a:xfrm>
        </p:grpSpPr>
        <p:sp>
          <p:nvSpPr>
            <p:cNvPr id="9177" name="Google Shape;9177;p8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86"/>
          <p:cNvGrpSpPr/>
          <p:nvPr/>
        </p:nvGrpSpPr>
        <p:grpSpPr>
          <a:xfrm>
            <a:off x="6196836" y="1376934"/>
            <a:ext cx="314662" cy="358971"/>
            <a:chOff x="-56766175" y="3198925"/>
            <a:chExt cx="279625" cy="319000"/>
          </a:xfrm>
        </p:grpSpPr>
        <p:sp>
          <p:nvSpPr>
            <p:cNvPr id="9187" name="Google Shape;9187;p8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86"/>
          <p:cNvGrpSpPr/>
          <p:nvPr/>
        </p:nvGrpSpPr>
        <p:grpSpPr>
          <a:xfrm>
            <a:off x="6195950" y="1832234"/>
            <a:ext cx="316434" cy="358099"/>
            <a:chOff x="-56766175" y="3590375"/>
            <a:chExt cx="281200" cy="318225"/>
          </a:xfrm>
        </p:grpSpPr>
        <p:sp>
          <p:nvSpPr>
            <p:cNvPr id="9195" name="Google Shape;9195;p8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86"/>
          <p:cNvGrpSpPr/>
          <p:nvPr/>
        </p:nvGrpSpPr>
        <p:grpSpPr>
          <a:xfrm>
            <a:off x="6232906" y="2273605"/>
            <a:ext cx="272126" cy="358099"/>
            <a:chOff x="-56747275" y="3982600"/>
            <a:chExt cx="241825" cy="318225"/>
          </a:xfrm>
        </p:grpSpPr>
        <p:sp>
          <p:nvSpPr>
            <p:cNvPr id="9200" name="Google Shape;9200;p8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86"/>
          <p:cNvGrpSpPr/>
          <p:nvPr/>
        </p:nvGrpSpPr>
        <p:grpSpPr>
          <a:xfrm>
            <a:off x="4840657" y="3215842"/>
            <a:ext cx="358999" cy="342991"/>
            <a:chOff x="-54812875" y="3596675"/>
            <a:chExt cx="319025" cy="304800"/>
          </a:xfrm>
        </p:grpSpPr>
        <p:sp>
          <p:nvSpPr>
            <p:cNvPr id="9208" name="Google Shape;9208;p8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5" name="Google Shape;9215;p86"/>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6"/>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7" name="Google Shape;9217;p86"/>
          <p:cNvGrpSpPr/>
          <p:nvPr/>
        </p:nvGrpSpPr>
        <p:grpSpPr>
          <a:xfrm>
            <a:off x="4862826" y="3672326"/>
            <a:ext cx="314662" cy="358099"/>
            <a:chOff x="-54793175" y="3982600"/>
            <a:chExt cx="279625" cy="318225"/>
          </a:xfrm>
        </p:grpSpPr>
        <p:sp>
          <p:nvSpPr>
            <p:cNvPr id="9218" name="Google Shape;9218;p8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86"/>
          <p:cNvGrpSpPr/>
          <p:nvPr/>
        </p:nvGrpSpPr>
        <p:grpSpPr>
          <a:xfrm>
            <a:off x="7074284" y="2731562"/>
            <a:ext cx="314662" cy="358099"/>
            <a:chOff x="-52832000" y="3192625"/>
            <a:chExt cx="279625" cy="318225"/>
          </a:xfrm>
        </p:grpSpPr>
        <p:sp>
          <p:nvSpPr>
            <p:cNvPr id="9226" name="Google Shape;9226;p8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86"/>
          <p:cNvGrpSpPr/>
          <p:nvPr/>
        </p:nvGrpSpPr>
        <p:grpSpPr>
          <a:xfrm>
            <a:off x="5760817" y="2272929"/>
            <a:ext cx="323524" cy="358774"/>
            <a:chOff x="-57162350" y="3982000"/>
            <a:chExt cx="287500" cy="318825"/>
          </a:xfrm>
        </p:grpSpPr>
        <p:sp>
          <p:nvSpPr>
            <p:cNvPr id="9235" name="Google Shape;9235;p8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86"/>
          <p:cNvGrpSpPr/>
          <p:nvPr/>
        </p:nvGrpSpPr>
        <p:grpSpPr>
          <a:xfrm>
            <a:off x="7052130" y="3203436"/>
            <a:ext cx="358971" cy="357198"/>
            <a:chOff x="-52851675" y="3585650"/>
            <a:chExt cx="319000" cy="317425"/>
          </a:xfrm>
        </p:grpSpPr>
        <p:sp>
          <p:nvSpPr>
            <p:cNvPr id="9244" name="Google Shape;9244;p8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6"/>
          <p:cNvGrpSpPr/>
          <p:nvPr/>
        </p:nvGrpSpPr>
        <p:grpSpPr>
          <a:xfrm>
            <a:off x="7074284" y="3665236"/>
            <a:ext cx="314662" cy="358999"/>
            <a:chOff x="-52832000" y="3976300"/>
            <a:chExt cx="279625" cy="319025"/>
          </a:xfrm>
        </p:grpSpPr>
        <p:sp>
          <p:nvSpPr>
            <p:cNvPr id="9251" name="Google Shape;9251;p8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6"/>
          <p:cNvGrpSpPr/>
          <p:nvPr/>
        </p:nvGrpSpPr>
        <p:grpSpPr>
          <a:xfrm>
            <a:off x="6191490" y="4119884"/>
            <a:ext cx="316434" cy="358099"/>
            <a:chOff x="-51633225" y="3198925"/>
            <a:chExt cx="281200" cy="318225"/>
          </a:xfrm>
        </p:grpSpPr>
        <p:sp>
          <p:nvSpPr>
            <p:cNvPr id="9257" name="Google Shape;9257;p8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6"/>
          <p:cNvGrpSpPr/>
          <p:nvPr/>
        </p:nvGrpSpPr>
        <p:grpSpPr>
          <a:xfrm>
            <a:off x="6610314" y="1377806"/>
            <a:ext cx="365188" cy="357226"/>
            <a:chOff x="-56396775" y="3199700"/>
            <a:chExt cx="324525" cy="317450"/>
          </a:xfrm>
        </p:grpSpPr>
        <p:sp>
          <p:nvSpPr>
            <p:cNvPr id="9265" name="Google Shape;9265;p8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86"/>
          <p:cNvGrpSpPr/>
          <p:nvPr/>
        </p:nvGrpSpPr>
        <p:grpSpPr>
          <a:xfrm>
            <a:off x="6613408" y="1843740"/>
            <a:ext cx="358999" cy="335958"/>
            <a:chOff x="-56394425" y="3600600"/>
            <a:chExt cx="319025" cy="298550"/>
          </a:xfrm>
        </p:grpSpPr>
        <p:sp>
          <p:nvSpPr>
            <p:cNvPr id="9272" name="Google Shape;9272;p8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86"/>
          <p:cNvGrpSpPr/>
          <p:nvPr/>
        </p:nvGrpSpPr>
        <p:grpSpPr>
          <a:xfrm>
            <a:off x="6644175" y="2274505"/>
            <a:ext cx="327068" cy="357198"/>
            <a:chOff x="-56379450" y="3983400"/>
            <a:chExt cx="290650" cy="317425"/>
          </a:xfrm>
        </p:grpSpPr>
        <p:sp>
          <p:nvSpPr>
            <p:cNvPr id="9276" name="Google Shape;9276;p8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6"/>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6"/>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86"/>
          <p:cNvGrpSpPr/>
          <p:nvPr/>
        </p:nvGrpSpPr>
        <p:grpSpPr>
          <a:xfrm>
            <a:off x="5307879" y="2738651"/>
            <a:ext cx="316434" cy="358971"/>
            <a:chOff x="-54401725" y="3198925"/>
            <a:chExt cx="281200" cy="319000"/>
          </a:xfrm>
        </p:grpSpPr>
        <p:sp>
          <p:nvSpPr>
            <p:cNvPr id="9285" name="Google Shape;9285;p8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86"/>
          <p:cNvGrpSpPr/>
          <p:nvPr/>
        </p:nvGrpSpPr>
        <p:grpSpPr>
          <a:xfrm>
            <a:off x="5308766" y="3208753"/>
            <a:ext cx="314662" cy="358099"/>
            <a:chOff x="-54401725" y="3590375"/>
            <a:chExt cx="279625" cy="318225"/>
          </a:xfrm>
        </p:grpSpPr>
        <p:sp>
          <p:nvSpPr>
            <p:cNvPr id="9297" name="Google Shape;9297;p8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86"/>
          <p:cNvGrpSpPr/>
          <p:nvPr/>
        </p:nvGrpSpPr>
        <p:grpSpPr>
          <a:xfrm>
            <a:off x="5306557" y="3672326"/>
            <a:ext cx="319079" cy="358099"/>
            <a:chOff x="-54403300" y="3982600"/>
            <a:chExt cx="283550" cy="318225"/>
          </a:xfrm>
        </p:grpSpPr>
        <p:sp>
          <p:nvSpPr>
            <p:cNvPr id="9304" name="Google Shape;9304;p8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6"/>
          <p:cNvGrpSpPr/>
          <p:nvPr/>
        </p:nvGrpSpPr>
        <p:grpSpPr>
          <a:xfrm>
            <a:off x="7493951" y="2733559"/>
            <a:ext cx="356298" cy="356973"/>
            <a:chOff x="-52458650" y="3194400"/>
            <a:chExt cx="316625" cy="317225"/>
          </a:xfrm>
        </p:grpSpPr>
        <p:sp>
          <p:nvSpPr>
            <p:cNvPr id="9310" name="Google Shape;9310;p8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86"/>
          <p:cNvGrpSpPr/>
          <p:nvPr/>
        </p:nvGrpSpPr>
        <p:grpSpPr>
          <a:xfrm>
            <a:off x="4862826" y="2738651"/>
            <a:ext cx="314662" cy="358971"/>
            <a:chOff x="-54793175" y="3198925"/>
            <a:chExt cx="279625" cy="319000"/>
          </a:xfrm>
        </p:grpSpPr>
        <p:sp>
          <p:nvSpPr>
            <p:cNvPr id="9319" name="Google Shape;9319;p8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86"/>
          <p:cNvGrpSpPr/>
          <p:nvPr/>
        </p:nvGrpSpPr>
        <p:grpSpPr>
          <a:xfrm>
            <a:off x="7503249" y="3202536"/>
            <a:ext cx="337703" cy="357845"/>
            <a:chOff x="-52450000" y="3584850"/>
            <a:chExt cx="300100" cy="318000"/>
          </a:xfrm>
        </p:grpSpPr>
        <p:sp>
          <p:nvSpPr>
            <p:cNvPr id="9327" name="Google Shape;9327;p8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86"/>
          <p:cNvGrpSpPr/>
          <p:nvPr/>
        </p:nvGrpSpPr>
        <p:grpSpPr>
          <a:xfrm>
            <a:off x="7514769" y="3667009"/>
            <a:ext cx="314662" cy="357226"/>
            <a:chOff x="-52440550" y="3977875"/>
            <a:chExt cx="279625" cy="317450"/>
          </a:xfrm>
        </p:grpSpPr>
        <p:sp>
          <p:nvSpPr>
            <p:cNvPr id="9335" name="Google Shape;9335;p8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86"/>
          <p:cNvGrpSpPr/>
          <p:nvPr/>
        </p:nvGrpSpPr>
        <p:grpSpPr>
          <a:xfrm>
            <a:off x="6626703" y="4123215"/>
            <a:ext cx="314662" cy="358999"/>
            <a:chOff x="-51623775" y="3584850"/>
            <a:chExt cx="279625" cy="319025"/>
          </a:xfrm>
        </p:grpSpPr>
        <p:sp>
          <p:nvSpPr>
            <p:cNvPr id="9344" name="Google Shape;9344;p8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3" name="Google Shape;9353;p86"/>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354" name="Google Shape;9354;p86"/>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58"/>
        <p:cNvGrpSpPr/>
        <p:nvPr/>
      </p:nvGrpSpPr>
      <p:grpSpPr>
        <a:xfrm>
          <a:off x="0" y="0"/>
          <a:ext cx="0" cy="0"/>
          <a:chOff x="0" y="0"/>
          <a:chExt cx="0" cy="0"/>
        </a:xfrm>
      </p:grpSpPr>
      <p:grpSp>
        <p:nvGrpSpPr>
          <p:cNvPr id="9359" name="Google Shape;9359;p87"/>
          <p:cNvGrpSpPr/>
          <p:nvPr/>
        </p:nvGrpSpPr>
        <p:grpSpPr>
          <a:xfrm>
            <a:off x="866775" y="1386849"/>
            <a:ext cx="276003" cy="357300"/>
            <a:chOff x="-50469125" y="3183175"/>
            <a:chExt cx="233150" cy="301825"/>
          </a:xfrm>
        </p:grpSpPr>
        <p:sp>
          <p:nvSpPr>
            <p:cNvPr id="9360" name="Google Shape;9360;p8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7"/>
          <p:cNvGrpSpPr/>
          <p:nvPr/>
        </p:nvGrpSpPr>
        <p:grpSpPr>
          <a:xfrm>
            <a:off x="826674" y="1822251"/>
            <a:ext cx="356205" cy="355288"/>
            <a:chOff x="-50504575" y="3550975"/>
            <a:chExt cx="300900" cy="300125"/>
          </a:xfrm>
        </p:grpSpPr>
        <p:sp>
          <p:nvSpPr>
            <p:cNvPr id="9364" name="Google Shape;9364;p8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87"/>
          <p:cNvGrpSpPr/>
          <p:nvPr/>
        </p:nvGrpSpPr>
        <p:grpSpPr>
          <a:xfrm>
            <a:off x="826674" y="2260493"/>
            <a:ext cx="356205" cy="354341"/>
            <a:chOff x="-50503000" y="3921175"/>
            <a:chExt cx="300900" cy="299325"/>
          </a:xfrm>
        </p:grpSpPr>
        <p:sp>
          <p:nvSpPr>
            <p:cNvPr id="9369" name="Google Shape;9369;p8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7"/>
          <p:cNvGrpSpPr/>
          <p:nvPr/>
        </p:nvGrpSpPr>
        <p:grpSpPr>
          <a:xfrm>
            <a:off x="3030727" y="1406411"/>
            <a:ext cx="355258" cy="356205"/>
            <a:chOff x="-48630025" y="3199700"/>
            <a:chExt cx="300100" cy="300900"/>
          </a:xfrm>
        </p:grpSpPr>
        <p:sp>
          <p:nvSpPr>
            <p:cNvPr id="9375" name="Google Shape;9375;p8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87"/>
          <p:cNvGrpSpPr/>
          <p:nvPr/>
        </p:nvGrpSpPr>
        <p:grpSpPr>
          <a:xfrm>
            <a:off x="3030727" y="1843707"/>
            <a:ext cx="355258" cy="355258"/>
            <a:chOff x="-48630025" y="3569100"/>
            <a:chExt cx="300100" cy="300100"/>
          </a:xfrm>
        </p:grpSpPr>
        <p:sp>
          <p:nvSpPr>
            <p:cNvPr id="9379" name="Google Shape;9379;p8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87"/>
          <p:cNvGrpSpPr/>
          <p:nvPr/>
        </p:nvGrpSpPr>
        <p:grpSpPr>
          <a:xfrm>
            <a:off x="3031201" y="2281003"/>
            <a:ext cx="354311" cy="353394"/>
            <a:chOff x="-48629225" y="3938500"/>
            <a:chExt cx="299300" cy="298525"/>
          </a:xfrm>
        </p:grpSpPr>
        <p:sp>
          <p:nvSpPr>
            <p:cNvPr id="9390" name="Google Shape;9390;p8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87"/>
          <p:cNvGrpSpPr/>
          <p:nvPr/>
        </p:nvGrpSpPr>
        <p:grpSpPr>
          <a:xfrm>
            <a:off x="1766604" y="2752344"/>
            <a:ext cx="311458" cy="354341"/>
            <a:chOff x="-46762575" y="3200500"/>
            <a:chExt cx="263100" cy="299325"/>
          </a:xfrm>
        </p:grpSpPr>
        <p:sp>
          <p:nvSpPr>
            <p:cNvPr id="9395" name="Google Shape;9395;p8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7"/>
          <p:cNvGrpSpPr/>
          <p:nvPr/>
        </p:nvGrpSpPr>
        <p:grpSpPr>
          <a:xfrm>
            <a:off x="1744689" y="3211066"/>
            <a:ext cx="355288" cy="312375"/>
            <a:chOff x="-46779900" y="3588000"/>
            <a:chExt cx="300125" cy="263875"/>
          </a:xfrm>
        </p:grpSpPr>
        <p:sp>
          <p:nvSpPr>
            <p:cNvPr id="9401" name="Google Shape;9401;p8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87"/>
          <p:cNvGrpSpPr/>
          <p:nvPr/>
        </p:nvGrpSpPr>
        <p:grpSpPr>
          <a:xfrm>
            <a:off x="1745162" y="3625988"/>
            <a:ext cx="354341" cy="353394"/>
            <a:chOff x="-46779100" y="3938500"/>
            <a:chExt cx="299325" cy="298525"/>
          </a:xfrm>
        </p:grpSpPr>
        <p:sp>
          <p:nvSpPr>
            <p:cNvPr id="9406" name="Google Shape;9406;p8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87"/>
          <p:cNvGrpSpPr/>
          <p:nvPr/>
        </p:nvGrpSpPr>
        <p:grpSpPr>
          <a:xfrm>
            <a:off x="3952900" y="2758855"/>
            <a:ext cx="355258" cy="355288"/>
            <a:chOff x="-44924250" y="3206000"/>
            <a:chExt cx="300100" cy="300125"/>
          </a:xfrm>
        </p:grpSpPr>
        <p:sp>
          <p:nvSpPr>
            <p:cNvPr id="9409" name="Google Shape;9409;p8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87"/>
          <p:cNvGrpSpPr/>
          <p:nvPr/>
        </p:nvGrpSpPr>
        <p:grpSpPr>
          <a:xfrm>
            <a:off x="1267386" y="1386849"/>
            <a:ext cx="355258" cy="355258"/>
            <a:chOff x="-50134375" y="3183175"/>
            <a:chExt cx="300100" cy="300100"/>
          </a:xfrm>
        </p:grpSpPr>
        <p:sp>
          <p:nvSpPr>
            <p:cNvPr id="9415" name="Google Shape;9415;p8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7"/>
          <p:cNvGrpSpPr/>
          <p:nvPr/>
        </p:nvGrpSpPr>
        <p:grpSpPr>
          <a:xfrm>
            <a:off x="1267386" y="1822251"/>
            <a:ext cx="355258" cy="355288"/>
            <a:chOff x="-50134375" y="3550975"/>
            <a:chExt cx="300100" cy="300125"/>
          </a:xfrm>
        </p:grpSpPr>
        <p:sp>
          <p:nvSpPr>
            <p:cNvPr id="9426" name="Google Shape;9426;p8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7"/>
          <p:cNvGrpSpPr/>
          <p:nvPr/>
        </p:nvGrpSpPr>
        <p:grpSpPr>
          <a:xfrm>
            <a:off x="1267386" y="2259783"/>
            <a:ext cx="355258" cy="355051"/>
            <a:chOff x="-50134375" y="3920575"/>
            <a:chExt cx="300100" cy="299925"/>
          </a:xfrm>
        </p:grpSpPr>
        <p:sp>
          <p:nvSpPr>
            <p:cNvPr id="9429" name="Google Shape;9429;p8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7"/>
          <p:cNvGrpSpPr/>
          <p:nvPr/>
        </p:nvGrpSpPr>
        <p:grpSpPr>
          <a:xfrm>
            <a:off x="3478110" y="1407358"/>
            <a:ext cx="357123" cy="355258"/>
            <a:chOff x="-48262200" y="3200500"/>
            <a:chExt cx="301675" cy="300100"/>
          </a:xfrm>
        </p:grpSpPr>
        <p:sp>
          <p:nvSpPr>
            <p:cNvPr id="9433" name="Google Shape;9433;p8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87"/>
          <p:cNvGrpSpPr/>
          <p:nvPr/>
        </p:nvGrpSpPr>
        <p:grpSpPr>
          <a:xfrm>
            <a:off x="3507483" y="1844447"/>
            <a:ext cx="298377" cy="354519"/>
            <a:chOff x="-48233050" y="3569725"/>
            <a:chExt cx="252050" cy="299475"/>
          </a:xfrm>
        </p:grpSpPr>
        <p:sp>
          <p:nvSpPr>
            <p:cNvPr id="9443" name="Google Shape;9443;p8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87"/>
          <p:cNvGrpSpPr/>
          <p:nvPr/>
        </p:nvGrpSpPr>
        <p:grpSpPr>
          <a:xfrm>
            <a:off x="3531248" y="2278191"/>
            <a:ext cx="250847" cy="358070"/>
            <a:chOff x="-48216525" y="3936125"/>
            <a:chExt cx="211900" cy="302475"/>
          </a:xfrm>
        </p:grpSpPr>
        <p:sp>
          <p:nvSpPr>
            <p:cNvPr id="9447" name="Google Shape;9447;p8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7"/>
          <p:cNvGrpSpPr/>
          <p:nvPr/>
        </p:nvGrpSpPr>
        <p:grpSpPr>
          <a:xfrm>
            <a:off x="2186966" y="2753261"/>
            <a:ext cx="355258" cy="355288"/>
            <a:chOff x="-46410500" y="3201275"/>
            <a:chExt cx="300100" cy="300125"/>
          </a:xfrm>
        </p:grpSpPr>
        <p:sp>
          <p:nvSpPr>
            <p:cNvPr id="9452" name="Google Shape;9452;p8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87"/>
          <p:cNvGrpSpPr/>
          <p:nvPr/>
        </p:nvGrpSpPr>
        <p:grpSpPr>
          <a:xfrm>
            <a:off x="2186966" y="3188692"/>
            <a:ext cx="355258" cy="356205"/>
            <a:chOff x="-46409700" y="3569100"/>
            <a:chExt cx="300100" cy="300900"/>
          </a:xfrm>
        </p:grpSpPr>
        <p:sp>
          <p:nvSpPr>
            <p:cNvPr id="9458" name="Google Shape;9458;p8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87"/>
          <p:cNvGrpSpPr/>
          <p:nvPr/>
        </p:nvGrpSpPr>
        <p:grpSpPr>
          <a:xfrm>
            <a:off x="2174847" y="3624124"/>
            <a:ext cx="379497" cy="358070"/>
            <a:chOff x="-46422300" y="3936925"/>
            <a:chExt cx="320575" cy="302475"/>
          </a:xfrm>
        </p:grpSpPr>
        <p:sp>
          <p:nvSpPr>
            <p:cNvPr id="9464" name="Google Shape;9464;p8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87"/>
          <p:cNvGrpSpPr/>
          <p:nvPr/>
        </p:nvGrpSpPr>
        <p:grpSpPr>
          <a:xfrm>
            <a:off x="3952426" y="3178452"/>
            <a:ext cx="356205" cy="355258"/>
            <a:chOff x="-44914800" y="3560450"/>
            <a:chExt cx="300900" cy="300100"/>
          </a:xfrm>
        </p:grpSpPr>
        <p:sp>
          <p:nvSpPr>
            <p:cNvPr id="9467" name="Google Shape;9467;p8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87"/>
          <p:cNvGrpSpPr/>
          <p:nvPr/>
        </p:nvGrpSpPr>
        <p:grpSpPr>
          <a:xfrm>
            <a:off x="1707478" y="1387086"/>
            <a:ext cx="354311" cy="354104"/>
            <a:chOff x="-49764975" y="3183375"/>
            <a:chExt cx="299300" cy="299125"/>
          </a:xfrm>
        </p:grpSpPr>
        <p:sp>
          <p:nvSpPr>
            <p:cNvPr id="9473" name="Google Shape;9473;p8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87"/>
          <p:cNvGrpSpPr/>
          <p:nvPr/>
        </p:nvGrpSpPr>
        <p:grpSpPr>
          <a:xfrm>
            <a:off x="1707478" y="1822547"/>
            <a:ext cx="354311" cy="355909"/>
            <a:chOff x="-49764975" y="3551225"/>
            <a:chExt cx="299300" cy="300650"/>
          </a:xfrm>
        </p:grpSpPr>
        <p:sp>
          <p:nvSpPr>
            <p:cNvPr id="9483" name="Google Shape;9483;p8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87"/>
          <p:cNvGrpSpPr/>
          <p:nvPr/>
        </p:nvGrpSpPr>
        <p:grpSpPr>
          <a:xfrm>
            <a:off x="1705140" y="2259310"/>
            <a:ext cx="358987" cy="355525"/>
            <a:chOff x="-49766550" y="3920175"/>
            <a:chExt cx="303250" cy="300325"/>
          </a:xfrm>
        </p:grpSpPr>
        <p:sp>
          <p:nvSpPr>
            <p:cNvPr id="9495" name="Google Shape;9495;p8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87"/>
          <p:cNvGrpSpPr/>
          <p:nvPr/>
        </p:nvGrpSpPr>
        <p:grpSpPr>
          <a:xfrm>
            <a:off x="3920671" y="1407358"/>
            <a:ext cx="357123" cy="354341"/>
            <a:chOff x="-47892800" y="3200500"/>
            <a:chExt cx="301675" cy="299325"/>
          </a:xfrm>
        </p:grpSpPr>
        <p:sp>
          <p:nvSpPr>
            <p:cNvPr id="9500" name="Google Shape;9500;p8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87"/>
          <p:cNvGrpSpPr/>
          <p:nvPr/>
        </p:nvGrpSpPr>
        <p:grpSpPr>
          <a:xfrm>
            <a:off x="3984537" y="1843707"/>
            <a:ext cx="229391" cy="355258"/>
            <a:chOff x="-47839250" y="3569100"/>
            <a:chExt cx="193775" cy="300100"/>
          </a:xfrm>
        </p:grpSpPr>
        <p:sp>
          <p:nvSpPr>
            <p:cNvPr id="9507" name="Google Shape;9507;p8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7"/>
          <p:cNvGrpSpPr/>
          <p:nvPr/>
        </p:nvGrpSpPr>
        <p:grpSpPr>
          <a:xfrm>
            <a:off x="3921603" y="2280056"/>
            <a:ext cx="355258" cy="356205"/>
            <a:chOff x="-47892800" y="3937700"/>
            <a:chExt cx="300100" cy="300900"/>
          </a:xfrm>
        </p:grpSpPr>
        <p:sp>
          <p:nvSpPr>
            <p:cNvPr id="9514" name="Google Shape;9514;p8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7"/>
          <p:cNvGrpSpPr/>
          <p:nvPr/>
        </p:nvGrpSpPr>
        <p:grpSpPr>
          <a:xfrm>
            <a:off x="2626898" y="2773770"/>
            <a:ext cx="355258" cy="311458"/>
            <a:chOff x="-46042675" y="3218600"/>
            <a:chExt cx="300100" cy="263100"/>
          </a:xfrm>
        </p:grpSpPr>
        <p:sp>
          <p:nvSpPr>
            <p:cNvPr id="9523" name="Google Shape;9523;p8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87"/>
          <p:cNvGrpSpPr/>
          <p:nvPr/>
        </p:nvGrpSpPr>
        <p:grpSpPr>
          <a:xfrm>
            <a:off x="2626898" y="3188219"/>
            <a:ext cx="355258" cy="323118"/>
            <a:chOff x="-46042675" y="3568700"/>
            <a:chExt cx="300100" cy="272950"/>
          </a:xfrm>
        </p:grpSpPr>
        <p:sp>
          <p:nvSpPr>
            <p:cNvPr id="9530" name="Google Shape;9530;p8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87"/>
          <p:cNvGrpSpPr/>
          <p:nvPr/>
        </p:nvGrpSpPr>
        <p:grpSpPr>
          <a:xfrm>
            <a:off x="2668849" y="3625189"/>
            <a:ext cx="271357" cy="356057"/>
            <a:chOff x="-46007225" y="3937825"/>
            <a:chExt cx="229225" cy="300775"/>
          </a:xfrm>
        </p:grpSpPr>
        <p:sp>
          <p:nvSpPr>
            <p:cNvPr id="9535" name="Google Shape;9535;p8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87"/>
          <p:cNvGrpSpPr/>
          <p:nvPr/>
        </p:nvGrpSpPr>
        <p:grpSpPr>
          <a:xfrm>
            <a:off x="3974341" y="3615275"/>
            <a:ext cx="312375" cy="357596"/>
            <a:chOff x="-44895900" y="3929450"/>
            <a:chExt cx="263875" cy="302075"/>
          </a:xfrm>
        </p:grpSpPr>
        <p:sp>
          <p:nvSpPr>
            <p:cNvPr id="9546" name="Google Shape;9546;p8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87"/>
          <p:cNvGrpSpPr/>
          <p:nvPr/>
        </p:nvGrpSpPr>
        <p:grpSpPr>
          <a:xfrm>
            <a:off x="2148160" y="1398036"/>
            <a:ext cx="356205" cy="332885"/>
            <a:chOff x="-49397175" y="3192625"/>
            <a:chExt cx="300900" cy="281200"/>
          </a:xfrm>
        </p:grpSpPr>
        <p:sp>
          <p:nvSpPr>
            <p:cNvPr id="9553" name="Google Shape;9553;p8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87"/>
          <p:cNvGrpSpPr/>
          <p:nvPr/>
        </p:nvGrpSpPr>
        <p:grpSpPr>
          <a:xfrm>
            <a:off x="2174263" y="1822251"/>
            <a:ext cx="304000" cy="356205"/>
            <a:chOff x="-49375900" y="3550975"/>
            <a:chExt cx="256800" cy="300900"/>
          </a:xfrm>
        </p:grpSpPr>
        <p:sp>
          <p:nvSpPr>
            <p:cNvPr id="9561" name="Google Shape;9561;p8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7"/>
          <p:cNvGrpSpPr/>
          <p:nvPr/>
        </p:nvGrpSpPr>
        <p:grpSpPr>
          <a:xfrm>
            <a:off x="2169616" y="2259546"/>
            <a:ext cx="313293" cy="356205"/>
            <a:chOff x="-49378250" y="3920375"/>
            <a:chExt cx="264650" cy="300900"/>
          </a:xfrm>
        </p:grpSpPr>
        <p:sp>
          <p:nvSpPr>
            <p:cNvPr id="9573" name="Google Shape;9573;p8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87"/>
          <p:cNvGrpSpPr/>
          <p:nvPr/>
        </p:nvGrpSpPr>
        <p:grpSpPr>
          <a:xfrm>
            <a:off x="888604" y="2752344"/>
            <a:ext cx="312375" cy="357123"/>
            <a:chOff x="-47505300" y="3200500"/>
            <a:chExt cx="263875" cy="301675"/>
          </a:xfrm>
        </p:grpSpPr>
        <p:sp>
          <p:nvSpPr>
            <p:cNvPr id="9581" name="Google Shape;9581;p8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87"/>
          <p:cNvGrpSpPr/>
          <p:nvPr/>
        </p:nvGrpSpPr>
        <p:grpSpPr>
          <a:xfrm>
            <a:off x="866704" y="3188692"/>
            <a:ext cx="356176" cy="355051"/>
            <a:chOff x="-47524975" y="3569100"/>
            <a:chExt cx="300875" cy="299925"/>
          </a:xfrm>
        </p:grpSpPr>
        <p:sp>
          <p:nvSpPr>
            <p:cNvPr id="9595" name="Google Shape;9595;p8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87"/>
          <p:cNvGrpSpPr/>
          <p:nvPr/>
        </p:nvGrpSpPr>
        <p:grpSpPr>
          <a:xfrm>
            <a:off x="867162" y="3667954"/>
            <a:ext cx="355258" cy="270410"/>
            <a:chOff x="-47523400" y="3973950"/>
            <a:chExt cx="300100" cy="228425"/>
          </a:xfrm>
        </p:grpSpPr>
        <p:sp>
          <p:nvSpPr>
            <p:cNvPr id="9601" name="Google Shape;9601;p8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7"/>
          <p:cNvGrpSpPr/>
          <p:nvPr/>
        </p:nvGrpSpPr>
        <p:grpSpPr>
          <a:xfrm>
            <a:off x="3072283" y="2750953"/>
            <a:ext cx="354341" cy="357596"/>
            <a:chOff x="-45673275" y="3199325"/>
            <a:chExt cx="299325" cy="302075"/>
          </a:xfrm>
        </p:grpSpPr>
        <p:sp>
          <p:nvSpPr>
            <p:cNvPr id="9607" name="Google Shape;9607;p8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87"/>
          <p:cNvGrpSpPr/>
          <p:nvPr/>
        </p:nvGrpSpPr>
        <p:grpSpPr>
          <a:xfrm>
            <a:off x="3071351" y="3209202"/>
            <a:ext cx="356205" cy="314240"/>
            <a:chOff x="-45674075" y="3586425"/>
            <a:chExt cx="300900" cy="265450"/>
          </a:xfrm>
        </p:grpSpPr>
        <p:sp>
          <p:nvSpPr>
            <p:cNvPr id="9611" name="Google Shape;9611;p8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87"/>
          <p:cNvGrpSpPr/>
          <p:nvPr/>
        </p:nvGrpSpPr>
        <p:grpSpPr>
          <a:xfrm>
            <a:off x="3072283" y="3625041"/>
            <a:ext cx="354341" cy="356205"/>
            <a:chOff x="-45673275" y="3937700"/>
            <a:chExt cx="299325" cy="300900"/>
          </a:xfrm>
        </p:grpSpPr>
        <p:sp>
          <p:nvSpPr>
            <p:cNvPr id="9614" name="Google Shape;9614;p8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7"/>
          <p:cNvGrpSpPr/>
          <p:nvPr/>
        </p:nvGrpSpPr>
        <p:grpSpPr>
          <a:xfrm>
            <a:off x="2186449" y="4117825"/>
            <a:ext cx="356205" cy="356205"/>
            <a:chOff x="-44512325" y="3176075"/>
            <a:chExt cx="300900" cy="300900"/>
          </a:xfrm>
        </p:grpSpPr>
        <p:sp>
          <p:nvSpPr>
            <p:cNvPr id="9621" name="Google Shape;9621;p8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87"/>
          <p:cNvGrpSpPr/>
          <p:nvPr/>
        </p:nvGrpSpPr>
        <p:grpSpPr>
          <a:xfrm>
            <a:off x="2589789" y="1386849"/>
            <a:ext cx="354341" cy="354341"/>
            <a:chOff x="-49027775" y="3183175"/>
            <a:chExt cx="299325" cy="299325"/>
          </a:xfrm>
        </p:grpSpPr>
        <p:sp>
          <p:nvSpPr>
            <p:cNvPr id="9625" name="Google Shape;9625;p8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7"/>
          <p:cNvGrpSpPr/>
          <p:nvPr/>
        </p:nvGrpSpPr>
        <p:grpSpPr>
          <a:xfrm>
            <a:off x="2589330" y="1822251"/>
            <a:ext cx="355258" cy="357152"/>
            <a:chOff x="-49027775" y="3550975"/>
            <a:chExt cx="300100" cy="301700"/>
          </a:xfrm>
        </p:grpSpPr>
        <p:sp>
          <p:nvSpPr>
            <p:cNvPr id="9630" name="Google Shape;9630;p8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87"/>
          <p:cNvGrpSpPr/>
          <p:nvPr/>
        </p:nvGrpSpPr>
        <p:grpSpPr>
          <a:xfrm>
            <a:off x="2587406" y="2259310"/>
            <a:ext cx="359106" cy="355525"/>
            <a:chOff x="-49031025" y="3920175"/>
            <a:chExt cx="303350" cy="300325"/>
          </a:xfrm>
        </p:grpSpPr>
        <p:sp>
          <p:nvSpPr>
            <p:cNvPr id="9641" name="Google Shape;9641;p8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87"/>
          <p:cNvGrpSpPr/>
          <p:nvPr/>
        </p:nvGrpSpPr>
        <p:grpSpPr>
          <a:xfrm>
            <a:off x="1303511" y="2752344"/>
            <a:ext cx="356176" cy="354341"/>
            <a:chOff x="-47155575" y="3200500"/>
            <a:chExt cx="300875" cy="299325"/>
          </a:xfrm>
        </p:grpSpPr>
        <p:sp>
          <p:nvSpPr>
            <p:cNvPr id="9648" name="Google Shape;9648;p8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7"/>
          <p:cNvGrpSpPr/>
          <p:nvPr/>
        </p:nvGrpSpPr>
        <p:grpSpPr>
          <a:xfrm>
            <a:off x="1303970" y="3188692"/>
            <a:ext cx="355258" cy="355258"/>
            <a:chOff x="-47154800" y="3569100"/>
            <a:chExt cx="300100" cy="300100"/>
          </a:xfrm>
        </p:grpSpPr>
        <p:sp>
          <p:nvSpPr>
            <p:cNvPr id="9655" name="Google Shape;9655;p8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87"/>
          <p:cNvGrpSpPr/>
          <p:nvPr/>
        </p:nvGrpSpPr>
        <p:grpSpPr>
          <a:xfrm>
            <a:off x="1304443" y="3626905"/>
            <a:ext cx="354311" cy="353423"/>
            <a:chOff x="-47154000" y="3939275"/>
            <a:chExt cx="299300" cy="298550"/>
          </a:xfrm>
        </p:grpSpPr>
        <p:sp>
          <p:nvSpPr>
            <p:cNvPr id="9662" name="Google Shape;9662;p8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87"/>
          <p:cNvGrpSpPr/>
          <p:nvPr/>
        </p:nvGrpSpPr>
        <p:grpSpPr>
          <a:xfrm>
            <a:off x="3529733" y="2752344"/>
            <a:ext cx="312375" cy="354341"/>
            <a:chOff x="-45286550" y="3200500"/>
            <a:chExt cx="263875" cy="299325"/>
          </a:xfrm>
        </p:grpSpPr>
        <p:sp>
          <p:nvSpPr>
            <p:cNvPr id="9667" name="Google Shape;9667;p8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7"/>
          <p:cNvGrpSpPr/>
          <p:nvPr/>
        </p:nvGrpSpPr>
        <p:grpSpPr>
          <a:xfrm>
            <a:off x="3529733" y="3189639"/>
            <a:ext cx="312375" cy="354311"/>
            <a:chOff x="-45286550" y="3569900"/>
            <a:chExt cx="263875" cy="299300"/>
          </a:xfrm>
        </p:grpSpPr>
        <p:sp>
          <p:nvSpPr>
            <p:cNvPr id="9671" name="Google Shape;9671;p8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87"/>
          <p:cNvGrpSpPr/>
          <p:nvPr/>
        </p:nvGrpSpPr>
        <p:grpSpPr>
          <a:xfrm>
            <a:off x="3540920" y="3625988"/>
            <a:ext cx="290001" cy="355258"/>
            <a:chOff x="-45277900" y="3938500"/>
            <a:chExt cx="244975" cy="300100"/>
          </a:xfrm>
        </p:grpSpPr>
        <p:sp>
          <p:nvSpPr>
            <p:cNvPr id="9678" name="Google Shape;9678;p8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7"/>
          <p:cNvGrpSpPr/>
          <p:nvPr/>
        </p:nvGrpSpPr>
        <p:grpSpPr>
          <a:xfrm>
            <a:off x="2626869" y="4095090"/>
            <a:ext cx="355258" cy="355258"/>
            <a:chOff x="-44502875" y="3576975"/>
            <a:chExt cx="300100" cy="300100"/>
          </a:xfrm>
        </p:grpSpPr>
        <p:sp>
          <p:nvSpPr>
            <p:cNvPr id="9683" name="Google Shape;9683;p8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7"/>
          <p:cNvGrpSpPr/>
          <p:nvPr/>
        </p:nvGrpSpPr>
        <p:grpSpPr>
          <a:xfrm>
            <a:off x="4835456" y="1828361"/>
            <a:ext cx="356196" cy="354670"/>
            <a:chOff x="-13946200" y="3647075"/>
            <a:chExt cx="353650" cy="352100"/>
          </a:xfrm>
        </p:grpSpPr>
        <p:sp>
          <p:nvSpPr>
            <p:cNvPr id="9687" name="Google Shape;9687;p8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87"/>
          <p:cNvGrpSpPr/>
          <p:nvPr/>
        </p:nvGrpSpPr>
        <p:grpSpPr>
          <a:xfrm>
            <a:off x="6618849" y="1387844"/>
            <a:ext cx="357002" cy="354267"/>
            <a:chOff x="-12163025" y="3214275"/>
            <a:chExt cx="354450" cy="351700"/>
          </a:xfrm>
        </p:grpSpPr>
        <p:sp>
          <p:nvSpPr>
            <p:cNvPr id="9694" name="Google Shape;9694;p8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87"/>
          <p:cNvGrpSpPr/>
          <p:nvPr/>
        </p:nvGrpSpPr>
        <p:grpSpPr>
          <a:xfrm>
            <a:off x="6619629" y="1827581"/>
            <a:ext cx="355441" cy="356232"/>
            <a:chOff x="-12160675" y="3647875"/>
            <a:chExt cx="352900" cy="353650"/>
          </a:xfrm>
        </p:grpSpPr>
        <p:sp>
          <p:nvSpPr>
            <p:cNvPr id="9698" name="Google Shape;9698;p8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87"/>
          <p:cNvGrpSpPr/>
          <p:nvPr/>
        </p:nvGrpSpPr>
        <p:grpSpPr>
          <a:xfrm>
            <a:off x="6630345" y="2272036"/>
            <a:ext cx="354635" cy="356232"/>
            <a:chOff x="-12160675" y="4081850"/>
            <a:chExt cx="352100" cy="353650"/>
          </a:xfrm>
        </p:grpSpPr>
        <p:sp>
          <p:nvSpPr>
            <p:cNvPr id="9706" name="Google Shape;9706;p8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87"/>
          <p:cNvGrpSpPr/>
          <p:nvPr/>
        </p:nvGrpSpPr>
        <p:grpSpPr>
          <a:xfrm>
            <a:off x="4835311" y="2746480"/>
            <a:ext cx="355416" cy="355652"/>
            <a:chOff x="-10391650" y="3180600"/>
            <a:chExt cx="352875" cy="353075"/>
          </a:xfrm>
        </p:grpSpPr>
        <p:sp>
          <p:nvSpPr>
            <p:cNvPr id="9713" name="Google Shape;9713;p8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87"/>
          <p:cNvGrpSpPr/>
          <p:nvPr/>
        </p:nvGrpSpPr>
        <p:grpSpPr>
          <a:xfrm>
            <a:off x="4835310" y="3223278"/>
            <a:ext cx="354635" cy="353890"/>
            <a:chOff x="-10390875" y="3616350"/>
            <a:chExt cx="352100" cy="351325"/>
          </a:xfrm>
        </p:grpSpPr>
        <p:sp>
          <p:nvSpPr>
            <p:cNvPr id="9720" name="Google Shape;9720;p8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87"/>
          <p:cNvGrpSpPr/>
          <p:nvPr/>
        </p:nvGrpSpPr>
        <p:grpSpPr>
          <a:xfrm>
            <a:off x="7502285" y="2747943"/>
            <a:ext cx="312585" cy="354670"/>
            <a:chOff x="-10370400" y="4049550"/>
            <a:chExt cx="310350" cy="352100"/>
          </a:xfrm>
        </p:grpSpPr>
        <p:sp>
          <p:nvSpPr>
            <p:cNvPr id="9724" name="Google Shape;9724;p8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87"/>
          <p:cNvGrpSpPr/>
          <p:nvPr/>
        </p:nvGrpSpPr>
        <p:grpSpPr>
          <a:xfrm>
            <a:off x="6606541" y="2746884"/>
            <a:ext cx="379236" cy="354847"/>
            <a:chOff x="-8674650" y="3210975"/>
            <a:chExt cx="376525" cy="352275"/>
          </a:xfrm>
        </p:grpSpPr>
        <p:sp>
          <p:nvSpPr>
            <p:cNvPr id="9730" name="Google Shape;9730;p8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87"/>
          <p:cNvGrpSpPr/>
          <p:nvPr/>
        </p:nvGrpSpPr>
        <p:grpSpPr>
          <a:xfrm>
            <a:off x="5278038" y="1828361"/>
            <a:ext cx="356221" cy="354670"/>
            <a:chOff x="-13512225" y="3647075"/>
            <a:chExt cx="353675" cy="352100"/>
          </a:xfrm>
        </p:grpSpPr>
        <p:sp>
          <p:nvSpPr>
            <p:cNvPr id="9737" name="Google Shape;9737;p8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87"/>
          <p:cNvGrpSpPr/>
          <p:nvPr/>
        </p:nvGrpSpPr>
        <p:grpSpPr>
          <a:xfrm>
            <a:off x="5288351" y="2272427"/>
            <a:ext cx="356221" cy="355451"/>
            <a:chOff x="-13512225" y="4080275"/>
            <a:chExt cx="353675" cy="352875"/>
          </a:xfrm>
        </p:grpSpPr>
        <p:sp>
          <p:nvSpPr>
            <p:cNvPr id="9748" name="Google Shape;9748;p8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87"/>
          <p:cNvGrpSpPr/>
          <p:nvPr/>
        </p:nvGrpSpPr>
        <p:grpSpPr>
          <a:xfrm>
            <a:off x="7061431" y="1419788"/>
            <a:ext cx="356196" cy="290379"/>
            <a:chOff x="-11728250" y="3245400"/>
            <a:chExt cx="353650" cy="288275"/>
          </a:xfrm>
        </p:grpSpPr>
        <p:sp>
          <p:nvSpPr>
            <p:cNvPr id="9760" name="Google Shape;9760;p8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87"/>
          <p:cNvGrpSpPr/>
          <p:nvPr/>
        </p:nvGrpSpPr>
        <p:grpSpPr>
          <a:xfrm>
            <a:off x="7093939" y="2272427"/>
            <a:ext cx="311804" cy="355451"/>
            <a:chOff x="-11703850" y="4081850"/>
            <a:chExt cx="309575" cy="352875"/>
          </a:xfrm>
        </p:grpSpPr>
        <p:sp>
          <p:nvSpPr>
            <p:cNvPr id="9766" name="Google Shape;9766;p8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87"/>
          <p:cNvGrpSpPr/>
          <p:nvPr/>
        </p:nvGrpSpPr>
        <p:grpSpPr>
          <a:xfrm>
            <a:off x="5282595" y="2746580"/>
            <a:ext cx="357002" cy="355451"/>
            <a:chOff x="-9958475" y="3180025"/>
            <a:chExt cx="354450" cy="352875"/>
          </a:xfrm>
        </p:grpSpPr>
        <p:sp>
          <p:nvSpPr>
            <p:cNvPr id="9775" name="Google Shape;9775;p8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87"/>
          <p:cNvGrpSpPr/>
          <p:nvPr/>
        </p:nvGrpSpPr>
        <p:grpSpPr>
          <a:xfrm>
            <a:off x="5291722" y="3222561"/>
            <a:ext cx="337966" cy="355325"/>
            <a:chOff x="-9949025" y="3615575"/>
            <a:chExt cx="335550" cy="352750"/>
          </a:xfrm>
        </p:grpSpPr>
        <p:sp>
          <p:nvSpPr>
            <p:cNvPr id="9779" name="Google Shape;9779;p8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7"/>
          <p:cNvGrpSpPr/>
          <p:nvPr/>
        </p:nvGrpSpPr>
        <p:grpSpPr>
          <a:xfrm>
            <a:off x="7926568" y="2746067"/>
            <a:ext cx="360175" cy="358423"/>
            <a:chOff x="-9961625" y="4048175"/>
            <a:chExt cx="357600" cy="355825"/>
          </a:xfrm>
        </p:grpSpPr>
        <p:sp>
          <p:nvSpPr>
            <p:cNvPr id="9783" name="Google Shape;9783;p8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87"/>
          <p:cNvGrpSpPr/>
          <p:nvPr/>
        </p:nvGrpSpPr>
        <p:grpSpPr>
          <a:xfrm>
            <a:off x="6613289" y="3221579"/>
            <a:ext cx="364959" cy="357289"/>
            <a:chOff x="-8680950" y="3624225"/>
            <a:chExt cx="362350" cy="354700"/>
          </a:xfrm>
        </p:grpSpPr>
        <p:sp>
          <p:nvSpPr>
            <p:cNvPr id="9790" name="Google Shape;9790;p8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87"/>
          <p:cNvGrpSpPr/>
          <p:nvPr/>
        </p:nvGrpSpPr>
        <p:grpSpPr>
          <a:xfrm>
            <a:off x="5749533" y="1387239"/>
            <a:ext cx="313365" cy="355476"/>
            <a:chOff x="-13056975" y="3212300"/>
            <a:chExt cx="311125" cy="352900"/>
          </a:xfrm>
        </p:grpSpPr>
        <p:sp>
          <p:nvSpPr>
            <p:cNvPr id="9797" name="Google Shape;9797;p8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87"/>
          <p:cNvGrpSpPr/>
          <p:nvPr/>
        </p:nvGrpSpPr>
        <p:grpSpPr>
          <a:xfrm>
            <a:off x="5726921" y="1828034"/>
            <a:ext cx="358588" cy="355325"/>
            <a:chOff x="-13077450" y="3647075"/>
            <a:chExt cx="356025" cy="352750"/>
          </a:xfrm>
        </p:grpSpPr>
        <p:sp>
          <p:nvSpPr>
            <p:cNvPr id="9802" name="Google Shape;9802;p8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87"/>
          <p:cNvGrpSpPr/>
          <p:nvPr/>
        </p:nvGrpSpPr>
        <p:grpSpPr>
          <a:xfrm>
            <a:off x="5738027" y="2271633"/>
            <a:ext cx="357002" cy="357037"/>
            <a:chOff x="-13079025" y="4079475"/>
            <a:chExt cx="354450" cy="354450"/>
          </a:xfrm>
        </p:grpSpPr>
        <p:sp>
          <p:nvSpPr>
            <p:cNvPr id="9806" name="Google Shape;9806;p8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87"/>
          <p:cNvGrpSpPr/>
          <p:nvPr/>
        </p:nvGrpSpPr>
        <p:grpSpPr>
          <a:xfrm>
            <a:off x="7511094" y="1387642"/>
            <a:ext cx="356221" cy="354670"/>
            <a:chOff x="-11292700" y="3213875"/>
            <a:chExt cx="353675" cy="352100"/>
          </a:xfrm>
        </p:grpSpPr>
        <p:sp>
          <p:nvSpPr>
            <p:cNvPr id="9811" name="Google Shape;9811;p8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87"/>
          <p:cNvGrpSpPr/>
          <p:nvPr/>
        </p:nvGrpSpPr>
        <p:grpSpPr>
          <a:xfrm>
            <a:off x="7505152" y="1827581"/>
            <a:ext cx="368106" cy="356232"/>
            <a:chOff x="-11299000" y="3647875"/>
            <a:chExt cx="365475" cy="353650"/>
          </a:xfrm>
        </p:grpSpPr>
        <p:sp>
          <p:nvSpPr>
            <p:cNvPr id="9819" name="Google Shape;9819;p8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87"/>
          <p:cNvGrpSpPr/>
          <p:nvPr/>
        </p:nvGrpSpPr>
        <p:grpSpPr>
          <a:xfrm>
            <a:off x="7520614" y="2283532"/>
            <a:ext cx="357808" cy="333240"/>
            <a:chOff x="-11295075" y="4092875"/>
            <a:chExt cx="355250" cy="330825"/>
          </a:xfrm>
        </p:grpSpPr>
        <p:sp>
          <p:nvSpPr>
            <p:cNvPr id="9826" name="Google Shape;9826;p8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7"/>
          <p:cNvGrpSpPr/>
          <p:nvPr/>
        </p:nvGrpSpPr>
        <p:grpSpPr>
          <a:xfrm>
            <a:off x="5746214" y="2746580"/>
            <a:ext cx="312585" cy="355451"/>
            <a:chOff x="-9500075" y="3180800"/>
            <a:chExt cx="310350" cy="352875"/>
          </a:xfrm>
        </p:grpSpPr>
        <p:sp>
          <p:nvSpPr>
            <p:cNvPr id="9832" name="Google Shape;9832;p8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87"/>
          <p:cNvGrpSpPr/>
          <p:nvPr/>
        </p:nvGrpSpPr>
        <p:grpSpPr>
          <a:xfrm>
            <a:off x="5724005" y="3222095"/>
            <a:ext cx="356221" cy="356257"/>
            <a:chOff x="-9523700" y="3614000"/>
            <a:chExt cx="353675" cy="353675"/>
          </a:xfrm>
        </p:grpSpPr>
        <p:sp>
          <p:nvSpPr>
            <p:cNvPr id="9842" name="Google Shape;9842;p8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7"/>
          <p:cNvGrpSpPr/>
          <p:nvPr/>
        </p:nvGrpSpPr>
        <p:grpSpPr>
          <a:xfrm>
            <a:off x="7508956" y="3244737"/>
            <a:ext cx="356221" cy="354670"/>
            <a:chOff x="-9523700" y="4049550"/>
            <a:chExt cx="353675" cy="352100"/>
          </a:xfrm>
        </p:grpSpPr>
        <p:sp>
          <p:nvSpPr>
            <p:cNvPr id="9852" name="Google Shape;9852;p8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7"/>
          <p:cNvGrpSpPr/>
          <p:nvPr/>
        </p:nvGrpSpPr>
        <p:grpSpPr>
          <a:xfrm>
            <a:off x="7065071" y="3244710"/>
            <a:ext cx="357002" cy="311029"/>
            <a:chOff x="-8209150" y="3659675"/>
            <a:chExt cx="354450" cy="308775"/>
          </a:xfrm>
        </p:grpSpPr>
        <p:sp>
          <p:nvSpPr>
            <p:cNvPr id="9860" name="Google Shape;9860;p8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87"/>
          <p:cNvGrpSpPr/>
          <p:nvPr/>
        </p:nvGrpSpPr>
        <p:grpSpPr>
          <a:xfrm>
            <a:off x="6178632" y="2273623"/>
            <a:ext cx="356221" cy="353059"/>
            <a:chOff x="-12643475" y="4081850"/>
            <a:chExt cx="353675" cy="350500"/>
          </a:xfrm>
        </p:grpSpPr>
        <p:sp>
          <p:nvSpPr>
            <p:cNvPr id="9867" name="Google Shape;9867;p8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1" name="Google Shape;9871;p87"/>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2" name="Google Shape;9872;p87"/>
          <p:cNvGrpSpPr/>
          <p:nvPr/>
        </p:nvGrpSpPr>
        <p:grpSpPr>
          <a:xfrm>
            <a:off x="7961232" y="2283532"/>
            <a:ext cx="356221" cy="333240"/>
            <a:chOff x="-10858725" y="4092875"/>
            <a:chExt cx="353675" cy="330825"/>
          </a:xfrm>
        </p:grpSpPr>
        <p:sp>
          <p:nvSpPr>
            <p:cNvPr id="9873" name="Google Shape;9873;p8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7"/>
          <p:cNvGrpSpPr/>
          <p:nvPr/>
        </p:nvGrpSpPr>
        <p:grpSpPr>
          <a:xfrm>
            <a:off x="6219755" y="3222498"/>
            <a:ext cx="252278" cy="355451"/>
            <a:chOff x="-9039300" y="3614000"/>
            <a:chExt cx="250475" cy="352875"/>
          </a:xfrm>
        </p:grpSpPr>
        <p:sp>
          <p:nvSpPr>
            <p:cNvPr id="9880" name="Google Shape;9880;p8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87"/>
          <p:cNvGrpSpPr/>
          <p:nvPr/>
        </p:nvGrpSpPr>
        <p:grpSpPr>
          <a:xfrm>
            <a:off x="7951721" y="3244737"/>
            <a:ext cx="354635" cy="354670"/>
            <a:chOff x="-9088150" y="4049550"/>
            <a:chExt cx="352100" cy="352100"/>
          </a:xfrm>
        </p:grpSpPr>
        <p:sp>
          <p:nvSpPr>
            <p:cNvPr id="9883" name="Google Shape;9883;p8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87"/>
          <p:cNvGrpSpPr/>
          <p:nvPr/>
        </p:nvGrpSpPr>
        <p:grpSpPr>
          <a:xfrm>
            <a:off x="7086085" y="2746970"/>
            <a:ext cx="315757" cy="354670"/>
            <a:chOff x="-8191825" y="3174500"/>
            <a:chExt cx="313500" cy="352100"/>
          </a:xfrm>
        </p:grpSpPr>
        <p:sp>
          <p:nvSpPr>
            <p:cNvPr id="9890" name="Google Shape;9890;p8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87"/>
          <p:cNvGrpSpPr/>
          <p:nvPr/>
        </p:nvGrpSpPr>
        <p:grpSpPr>
          <a:xfrm>
            <a:off x="4835443" y="1387491"/>
            <a:ext cx="356221" cy="354973"/>
            <a:chOff x="-13947000" y="3212800"/>
            <a:chExt cx="353675" cy="352400"/>
          </a:xfrm>
        </p:grpSpPr>
        <p:sp>
          <p:nvSpPr>
            <p:cNvPr id="9894" name="Google Shape;9894;p8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87"/>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87"/>
          <p:cNvGrpSpPr/>
          <p:nvPr/>
        </p:nvGrpSpPr>
        <p:grpSpPr>
          <a:xfrm>
            <a:off x="5278038" y="1386849"/>
            <a:ext cx="356221" cy="356257"/>
            <a:chOff x="-13512225" y="3211525"/>
            <a:chExt cx="353675" cy="353675"/>
          </a:xfrm>
        </p:grpSpPr>
        <p:sp>
          <p:nvSpPr>
            <p:cNvPr id="9898" name="Google Shape;9898;p8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87"/>
          <p:cNvGrpSpPr/>
          <p:nvPr/>
        </p:nvGrpSpPr>
        <p:grpSpPr>
          <a:xfrm>
            <a:off x="6168320" y="1387239"/>
            <a:ext cx="356221" cy="355476"/>
            <a:chOff x="-12643475" y="3212300"/>
            <a:chExt cx="353675" cy="352900"/>
          </a:xfrm>
        </p:grpSpPr>
        <p:sp>
          <p:nvSpPr>
            <p:cNvPr id="9904" name="Google Shape;9904;p8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7"/>
          <p:cNvGrpSpPr/>
          <p:nvPr/>
        </p:nvGrpSpPr>
        <p:grpSpPr>
          <a:xfrm>
            <a:off x="6168320" y="1839013"/>
            <a:ext cx="356221" cy="333366"/>
            <a:chOff x="-12643475" y="3657325"/>
            <a:chExt cx="353675" cy="330950"/>
          </a:xfrm>
        </p:grpSpPr>
        <p:sp>
          <p:nvSpPr>
            <p:cNvPr id="9914" name="Google Shape;9914;p8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87"/>
          <p:cNvGrpSpPr/>
          <p:nvPr/>
        </p:nvGrpSpPr>
        <p:grpSpPr>
          <a:xfrm>
            <a:off x="7951322" y="1387642"/>
            <a:ext cx="355416" cy="354670"/>
            <a:chOff x="-10857925" y="3213875"/>
            <a:chExt cx="352875" cy="352100"/>
          </a:xfrm>
        </p:grpSpPr>
        <p:sp>
          <p:nvSpPr>
            <p:cNvPr id="9921" name="Google Shape;9921;p8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7"/>
          <p:cNvGrpSpPr/>
          <p:nvPr/>
        </p:nvGrpSpPr>
        <p:grpSpPr>
          <a:xfrm>
            <a:off x="6168237" y="2747071"/>
            <a:ext cx="356096" cy="354469"/>
            <a:chOff x="-9089725" y="3180200"/>
            <a:chExt cx="353550" cy="351900"/>
          </a:xfrm>
        </p:grpSpPr>
        <p:sp>
          <p:nvSpPr>
            <p:cNvPr id="9932" name="Google Shape;9932;p8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7"/>
          <p:cNvGrpSpPr/>
          <p:nvPr/>
        </p:nvGrpSpPr>
        <p:grpSpPr>
          <a:xfrm>
            <a:off x="7060235" y="1826875"/>
            <a:ext cx="358588" cy="357642"/>
            <a:chOff x="7083760" y="1971660"/>
            <a:chExt cx="358588" cy="357642"/>
          </a:xfrm>
        </p:grpSpPr>
        <p:sp>
          <p:nvSpPr>
            <p:cNvPr id="9935" name="Google Shape;9935;p87"/>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7"/>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7"/>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7"/>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7"/>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7"/>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7"/>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7"/>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7"/>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7"/>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7"/>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7"/>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7" name="Google Shape;9947;p87"/>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948" name="Google Shape;9948;p87"/>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52"/>
        <p:cNvGrpSpPr/>
        <p:nvPr/>
      </p:nvGrpSpPr>
      <p:grpSpPr>
        <a:xfrm>
          <a:off x="0" y="0"/>
          <a:ext cx="0" cy="0"/>
          <a:chOff x="0" y="0"/>
          <a:chExt cx="0" cy="0"/>
        </a:xfrm>
      </p:grpSpPr>
      <p:sp>
        <p:nvSpPr>
          <p:cNvPr id="9953" name="Google Shape;9953;p88"/>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4" name="Google Shape;9954;p88"/>
          <p:cNvGrpSpPr/>
          <p:nvPr/>
        </p:nvGrpSpPr>
        <p:grpSpPr>
          <a:xfrm>
            <a:off x="719610" y="2243507"/>
            <a:ext cx="452798" cy="449473"/>
            <a:chOff x="-21322300" y="3693325"/>
            <a:chExt cx="306400" cy="304150"/>
          </a:xfrm>
        </p:grpSpPr>
        <p:sp>
          <p:nvSpPr>
            <p:cNvPr id="9955" name="Google Shape;9955;p8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88"/>
          <p:cNvGrpSpPr/>
          <p:nvPr/>
        </p:nvGrpSpPr>
        <p:grpSpPr>
          <a:xfrm>
            <a:off x="719019" y="2810244"/>
            <a:ext cx="453980" cy="422540"/>
            <a:chOff x="-21322300" y="4077125"/>
            <a:chExt cx="307200" cy="285925"/>
          </a:xfrm>
        </p:grpSpPr>
        <p:sp>
          <p:nvSpPr>
            <p:cNvPr id="9960" name="Google Shape;9960;p8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88"/>
          <p:cNvGrpSpPr/>
          <p:nvPr/>
        </p:nvGrpSpPr>
        <p:grpSpPr>
          <a:xfrm>
            <a:off x="3496195" y="1689128"/>
            <a:ext cx="451653" cy="450212"/>
            <a:chOff x="-19394200" y="3333800"/>
            <a:chExt cx="305625" cy="304650"/>
          </a:xfrm>
        </p:grpSpPr>
        <p:sp>
          <p:nvSpPr>
            <p:cNvPr id="9973" name="Google Shape;9973;p8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88"/>
          <p:cNvGrpSpPr/>
          <p:nvPr/>
        </p:nvGrpSpPr>
        <p:grpSpPr>
          <a:xfrm>
            <a:off x="3495032" y="2243580"/>
            <a:ext cx="453980" cy="449325"/>
            <a:chOff x="-19396575" y="3708500"/>
            <a:chExt cx="307200" cy="304050"/>
          </a:xfrm>
        </p:grpSpPr>
        <p:sp>
          <p:nvSpPr>
            <p:cNvPr id="9983" name="Google Shape;9983;p8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8"/>
          <p:cNvGrpSpPr/>
          <p:nvPr/>
        </p:nvGrpSpPr>
        <p:grpSpPr>
          <a:xfrm>
            <a:off x="3489212" y="2796461"/>
            <a:ext cx="465618" cy="450101"/>
            <a:chOff x="-19394200" y="4084200"/>
            <a:chExt cx="315075" cy="304575"/>
          </a:xfrm>
        </p:grpSpPr>
        <p:sp>
          <p:nvSpPr>
            <p:cNvPr id="9987" name="Google Shape;9987;p8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88"/>
          <p:cNvGrpSpPr/>
          <p:nvPr/>
        </p:nvGrpSpPr>
        <p:grpSpPr>
          <a:xfrm>
            <a:off x="6294923" y="1689001"/>
            <a:ext cx="400447" cy="450470"/>
            <a:chOff x="-17526750" y="3309200"/>
            <a:chExt cx="270975" cy="304825"/>
          </a:xfrm>
        </p:grpSpPr>
        <p:sp>
          <p:nvSpPr>
            <p:cNvPr id="9994" name="Google Shape;9994;p8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88"/>
          <p:cNvGrpSpPr/>
          <p:nvPr/>
        </p:nvGrpSpPr>
        <p:grpSpPr>
          <a:xfrm>
            <a:off x="6271075" y="2244173"/>
            <a:ext cx="448143" cy="448143"/>
            <a:chOff x="-17542500" y="3684100"/>
            <a:chExt cx="303250" cy="303250"/>
          </a:xfrm>
        </p:grpSpPr>
        <p:sp>
          <p:nvSpPr>
            <p:cNvPr id="10000" name="Google Shape;10000;p8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88"/>
          <p:cNvGrpSpPr/>
          <p:nvPr/>
        </p:nvGrpSpPr>
        <p:grpSpPr>
          <a:xfrm>
            <a:off x="6270484" y="2810817"/>
            <a:ext cx="449325" cy="421395"/>
            <a:chOff x="-17542500" y="4068450"/>
            <a:chExt cx="304050" cy="285150"/>
          </a:xfrm>
        </p:grpSpPr>
        <p:sp>
          <p:nvSpPr>
            <p:cNvPr id="10008" name="Google Shape;10008;p8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88"/>
          <p:cNvGrpSpPr/>
          <p:nvPr/>
        </p:nvGrpSpPr>
        <p:grpSpPr>
          <a:xfrm>
            <a:off x="3500906" y="3342211"/>
            <a:ext cx="343404" cy="449325"/>
            <a:chOff x="-15652200" y="3335975"/>
            <a:chExt cx="232375" cy="304050"/>
          </a:xfrm>
        </p:grpSpPr>
        <p:sp>
          <p:nvSpPr>
            <p:cNvPr id="10015" name="Google Shape;10015;p8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88"/>
          <p:cNvGrpSpPr/>
          <p:nvPr/>
        </p:nvGrpSpPr>
        <p:grpSpPr>
          <a:xfrm>
            <a:off x="1274819" y="2243729"/>
            <a:ext cx="449325" cy="449030"/>
            <a:chOff x="-20945825" y="3692175"/>
            <a:chExt cx="304050" cy="303850"/>
          </a:xfrm>
        </p:grpSpPr>
        <p:sp>
          <p:nvSpPr>
            <p:cNvPr id="10025" name="Google Shape;10025;p8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8"/>
          <p:cNvGrpSpPr/>
          <p:nvPr/>
        </p:nvGrpSpPr>
        <p:grpSpPr>
          <a:xfrm>
            <a:off x="4081644" y="1689848"/>
            <a:ext cx="372516" cy="448771"/>
            <a:chOff x="-18994100" y="3334775"/>
            <a:chExt cx="252075" cy="303675"/>
          </a:xfrm>
        </p:grpSpPr>
        <p:sp>
          <p:nvSpPr>
            <p:cNvPr id="10030" name="Google Shape;10030;p8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88"/>
          <p:cNvGrpSpPr/>
          <p:nvPr/>
        </p:nvGrpSpPr>
        <p:grpSpPr>
          <a:xfrm>
            <a:off x="4096200" y="2244743"/>
            <a:ext cx="343404" cy="446998"/>
            <a:chOff x="-18983850" y="3710075"/>
            <a:chExt cx="232375" cy="302475"/>
          </a:xfrm>
        </p:grpSpPr>
        <p:sp>
          <p:nvSpPr>
            <p:cNvPr id="10035" name="Google Shape;10035;p8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88"/>
          <p:cNvGrpSpPr/>
          <p:nvPr/>
        </p:nvGrpSpPr>
        <p:grpSpPr>
          <a:xfrm>
            <a:off x="1274247" y="1689573"/>
            <a:ext cx="450470" cy="449325"/>
            <a:chOff x="-20946600" y="3317850"/>
            <a:chExt cx="304825" cy="304050"/>
          </a:xfrm>
        </p:grpSpPr>
        <p:sp>
          <p:nvSpPr>
            <p:cNvPr id="10040" name="Google Shape;10040;p8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88"/>
          <p:cNvGrpSpPr/>
          <p:nvPr/>
        </p:nvGrpSpPr>
        <p:grpSpPr>
          <a:xfrm>
            <a:off x="1300422" y="2797442"/>
            <a:ext cx="398119" cy="448143"/>
            <a:chOff x="-20930075" y="4066100"/>
            <a:chExt cx="269400" cy="303250"/>
          </a:xfrm>
        </p:grpSpPr>
        <p:sp>
          <p:nvSpPr>
            <p:cNvPr id="10044" name="Google Shape;10044;p8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88"/>
          <p:cNvGrpSpPr/>
          <p:nvPr/>
        </p:nvGrpSpPr>
        <p:grpSpPr>
          <a:xfrm>
            <a:off x="4042667" y="2797422"/>
            <a:ext cx="450470" cy="448180"/>
            <a:chOff x="-19020075" y="4084200"/>
            <a:chExt cx="304825" cy="303275"/>
          </a:xfrm>
        </p:grpSpPr>
        <p:sp>
          <p:nvSpPr>
            <p:cNvPr id="10047" name="Google Shape;10047;p8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88"/>
          <p:cNvGrpSpPr/>
          <p:nvPr/>
        </p:nvGrpSpPr>
        <p:grpSpPr>
          <a:xfrm>
            <a:off x="6859931" y="1689001"/>
            <a:ext cx="396937" cy="450470"/>
            <a:chOff x="-17149475" y="3309200"/>
            <a:chExt cx="268600" cy="304825"/>
          </a:xfrm>
        </p:grpSpPr>
        <p:sp>
          <p:nvSpPr>
            <p:cNvPr id="10057" name="Google Shape;10057;p8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88"/>
          <p:cNvGrpSpPr/>
          <p:nvPr/>
        </p:nvGrpSpPr>
        <p:grpSpPr>
          <a:xfrm>
            <a:off x="6833737" y="2258120"/>
            <a:ext cx="449325" cy="420249"/>
            <a:chOff x="-17168375" y="3692750"/>
            <a:chExt cx="304050" cy="284375"/>
          </a:xfrm>
        </p:grpSpPr>
        <p:sp>
          <p:nvSpPr>
            <p:cNvPr id="10060" name="Google Shape;10060;p8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8"/>
          <p:cNvGrpSpPr/>
          <p:nvPr/>
        </p:nvGrpSpPr>
        <p:grpSpPr>
          <a:xfrm>
            <a:off x="6830246" y="2796852"/>
            <a:ext cx="456308" cy="449325"/>
            <a:chOff x="-17170750" y="4058800"/>
            <a:chExt cx="308775" cy="304050"/>
          </a:xfrm>
        </p:grpSpPr>
        <p:sp>
          <p:nvSpPr>
            <p:cNvPr id="10068" name="Google Shape;10068;p8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88"/>
          <p:cNvGrpSpPr/>
          <p:nvPr/>
        </p:nvGrpSpPr>
        <p:grpSpPr>
          <a:xfrm>
            <a:off x="5692143" y="3343358"/>
            <a:ext cx="450470" cy="446998"/>
            <a:chOff x="-15688425" y="3707725"/>
            <a:chExt cx="304825" cy="302475"/>
          </a:xfrm>
        </p:grpSpPr>
        <p:sp>
          <p:nvSpPr>
            <p:cNvPr id="10086" name="Google Shape;10086;p8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88"/>
          <p:cNvGrpSpPr/>
          <p:nvPr/>
        </p:nvGrpSpPr>
        <p:grpSpPr>
          <a:xfrm>
            <a:off x="1836300" y="1690441"/>
            <a:ext cx="451653" cy="447589"/>
            <a:chOff x="-20572500" y="3319025"/>
            <a:chExt cx="305625" cy="302875"/>
          </a:xfrm>
        </p:grpSpPr>
        <p:sp>
          <p:nvSpPr>
            <p:cNvPr id="10093" name="Google Shape;10093;p8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88"/>
          <p:cNvGrpSpPr/>
          <p:nvPr/>
        </p:nvGrpSpPr>
        <p:grpSpPr>
          <a:xfrm>
            <a:off x="1837463" y="2305410"/>
            <a:ext cx="449325" cy="325670"/>
            <a:chOff x="-20571700" y="3722875"/>
            <a:chExt cx="304050" cy="220375"/>
          </a:xfrm>
        </p:grpSpPr>
        <p:sp>
          <p:nvSpPr>
            <p:cNvPr id="10096" name="Google Shape;10096;p8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88"/>
          <p:cNvGrpSpPr/>
          <p:nvPr/>
        </p:nvGrpSpPr>
        <p:grpSpPr>
          <a:xfrm>
            <a:off x="1836891" y="2796278"/>
            <a:ext cx="450470" cy="450470"/>
            <a:chOff x="-20571700" y="4066875"/>
            <a:chExt cx="304825" cy="304825"/>
          </a:xfrm>
        </p:grpSpPr>
        <p:sp>
          <p:nvSpPr>
            <p:cNvPr id="10104" name="Google Shape;10104;p8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88"/>
          <p:cNvGrpSpPr/>
          <p:nvPr/>
        </p:nvGrpSpPr>
        <p:grpSpPr>
          <a:xfrm>
            <a:off x="4603593" y="1688259"/>
            <a:ext cx="453980" cy="451948"/>
            <a:chOff x="-18645175" y="3334200"/>
            <a:chExt cx="307200" cy="305825"/>
          </a:xfrm>
        </p:grpSpPr>
        <p:sp>
          <p:nvSpPr>
            <p:cNvPr id="10111" name="Google Shape;10111;p8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88"/>
          <p:cNvGrpSpPr/>
          <p:nvPr/>
        </p:nvGrpSpPr>
        <p:grpSpPr>
          <a:xfrm>
            <a:off x="4604184" y="2242989"/>
            <a:ext cx="452798" cy="450507"/>
            <a:chOff x="-18645175" y="3708500"/>
            <a:chExt cx="306400" cy="304850"/>
          </a:xfrm>
        </p:grpSpPr>
        <p:sp>
          <p:nvSpPr>
            <p:cNvPr id="10117" name="Google Shape;10117;p8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88"/>
          <p:cNvGrpSpPr/>
          <p:nvPr/>
        </p:nvGrpSpPr>
        <p:grpSpPr>
          <a:xfrm>
            <a:off x="4601857" y="2795630"/>
            <a:ext cx="457453" cy="451763"/>
            <a:chOff x="-18647525" y="4082625"/>
            <a:chExt cx="309550" cy="305700"/>
          </a:xfrm>
        </p:grpSpPr>
        <p:sp>
          <p:nvSpPr>
            <p:cNvPr id="10125" name="Google Shape;10125;p8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88"/>
          <p:cNvGrpSpPr/>
          <p:nvPr/>
        </p:nvGrpSpPr>
        <p:grpSpPr>
          <a:xfrm>
            <a:off x="7412241" y="1689592"/>
            <a:ext cx="395755" cy="449288"/>
            <a:chOff x="-16775350" y="3309200"/>
            <a:chExt cx="267800" cy="304025"/>
          </a:xfrm>
        </p:grpSpPr>
        <p:sp>
          <p:nvSpPr>
            <p:cNvPr id="10130" name="Google Shape;10130;p8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88"/>
          <p:cNvGrpSpPr/>
          <p:nvPr/>
        </p:nvGrpSpPr>
        <p:grpSpPr>
          <a:xfrm>
            <a:off x="7412241" y="2241827"/>
            <a:ext cx="395755" cy="452835"/>
            <a:chOff x="-16775350" y="3683300"/>
            <a:chExt cx="267800" cy="306425"/>
          </a:xfrm>
        </p:grpSpPr>
        <p:sp>
          <p:nvSpPr>
            <p:cNvPr id="10134" name="Google Shape;10134;p8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88"/>
          <p:cNvGrpSpPr/>
          <p:nvPr/>
        </p:nvGrpSpPr>
        <p:grpSpPr>
          <a:xfrm>
            <a:off x="7384292" y="2796870"/>
            <a:ext cx="451653" cy="449288"/>
            <a:chOff x="-16794250" y="4058225"/>
            <a:chExt cx="305625" cy="304025"/>
          </a:xfrm>
        </p:grpSpPr>
        <p:sp>
          <p:nvSpPr>
            <p:cNvPr id="10138" name="Google Shape;10138;p8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88"/>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88"/>
          <p:cNvGrpSpPr/>
          <p:nvPr/>
        </p:nvGrpSpPr>
        <p:grpSpPr>
          <a:xfrm>
            <a:off x="2385709" y="1689573"/>
            <a:ext cx="457453" cy="449325"/>
            <a:chOff x="-20199150" y="3317850"/>
            <a:chExt cx="309550" cy="304050"/>
          </a:xfrm>
        </p:grpSpPr>
        <p:sp>
          <p:nvSpPr>
            <p:cNvPr id="10149" name="Google Shape;10149;p8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88"/>
          <p:cNvGrpSpPr/>
          <p:nvPr/>
        </p:nvGrpSpPr>
        <p:grpSpPr>
          <a:xfrm>
            <a:off x="2388036" y="2242861"/>
            <a:ext cx="452798" cy="450766"/>
            <a:chOff x="-20199150" y="3693150"/>
            <a:chExt cx="306400" cy="305025"/>
          </a:xfrm>
        </p:grpSpPr>
        <p:sp>
          <p:nvSpPr>
            <p:cNvPr id="10157" name="Google Shape;10157;p8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88"/>
          <p:cNvGrpSpPr/>
          <p:nvPr/>
        </p:nvGrpSpPr>
        <p:grpSpPr>
          <a:xfrm>
            <a:off x="2388609" y="2795687"/>
            <a:ext cx="451653" cy="451653"/>
            <a:chOff x="-20197575" y="4066875"/>
            <a:chExt cx="305625" cy="305625"/>
          </a:xfrm>
        </p:grpSpPr>
        <p:sp>
          <p:nvSpPr>
            <p:cNvPr id="10164" name="Google Shape;10164;p8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88"/>
          <p:cNvGrpSpPr/>
          <p:nvPr/>
        </p:nvGrpSpPr>
        <p:grpSpPr>
          <a:xfrm>
            <a:off x="5170827" y="1687520"/>
            <a:ext cx="449325" cy="453426"/>
            <a:chOff x="-18271050" y="3333200"/>
            <a:chExt cx="304050" cy="306825"/>
          </a:xfrm>
        </p:grpSpPr>
        <p:sp>
          <p:nvSpPr>
            <p:cNvPr id="10173" name="Google Shape;10173;p8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88"/>
          <p:cNvGrpSpPr/>
          <p:nvPr/>
        </p:nvGrpSpPr>
        <p:grpSpPr>
          <a:xfrm>
            <a:off x="5171399" y="2244171"/>
            <a:ext cx="448180" cy="448143"/>
            <a:chOff x="-18270275" y="3710875"/>
            <a:chExt cx="303275" cy="303250"/>
          </a:xfrm>
        </p:grpSpPr>
        <p:sp>
          <p:nvSpPr>
            <p:cNvPr id="10179" name="Google Shape;10179;p8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88"/>
          <p:cNvGrpSpPr/>
          <p:nvPr/>
        </p:nvGrpSpPr>
        <p:grpSpPr>
          <a:xfrm>
            <a:off x="5224951" y="2797422"/>
            <a:ext cx="341076" cy="448180"/>
            <a:chOff x="-18234025" y="4084200"/>
            <a:chExt cx="230800" cy="303275"/>
          </a:xfrm>
        </p:grpSpPr>
        <p:sp>
          <p:nvSpPr>
            <p:cNvPr id="10186" name="Google Shape;10186;p8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88"/>
          <p:cNvGrpSpPr/>
          <p:nvPr/>
        </p:nvGrpSpPr>
        <p:grpSpPr>
          <a:xfrm>
            <a:off x="2337506" y="3341641"/>
            <a:ext cx="449325" cy="450470"/>
            <a:chOff x="-16419350" y="3308400"/>
            <a:chExt cx="304050" cy="304825"/>
          </a:xfrm>
        </p:grpSpPr>
        <p:sp>
          <p:nvSpPr>
            <p:cNvPr id="10190" name="Google Shape;10190;p8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88"/>
          <p:cNvGrpSpPr/>
          <p:nvPr/>
        </p:nvGrpSpPr>
        <p:grpSpPr>
          <a:xfrm>
            <a:off x="4609062" y="3340423"/>
            <a:ext cx="395755" cy="452872"/>
            <a:chOff x="-16401225" y="3683275"/>
            <a:chExt cx="267800" cy="306450"/>
          </a:xfrm>
        </p:grpSpPr>
        <p:sp>
          <p:nvSpPr>
            <p:cNvPr id="10198" name="Google Shape;10198;p8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88"/>
          <p:cNvGrpSpPr/>
          <p:nvPr/>
        </p:nvGrpSpPr>
        <p:grpSpPr>
          <a:xfrm>
            <a:off x="7974511" y="2797062"/>
            <a:ext cx="450470" cy="448180"/>
            <a:chOff x="-16419350" y="4058200"/>
            <a:chExt cx="304825" cy="303275"/>
          </a:xfrm>
        </p:grpSpPr>
        <p:sp>
          <p:nvSpPr>
            <p:cNvPr id="10206" name="Google Shape;10206;p8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88"/>
          <p:cNvGrpSpPr/>
          <p:nvPr/>
        </p:nvGrpSpPr>
        <p:grpSpPr>
          <a:xfrm>
            <a:off x="4001398" y="3343080"/>
            <a:ext cx="450507" cy="447589"/>
            <a:chOff x="-15296200" y="3326900"/>
            <a:chExt cx="304850" cy="302875"/>
          </a:xfrm>
        </p:grpSpPr>
        <p:sp>
          <p:nvSpPr>
            <p:cNvPr id="10214" name="Google Shape;10214;p8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88"/>
          <p:cNvGrpSpPr/>
          <p:nvPr/>
        </p:nvGrpSpPr>
        <p:grpSpPr>
          <a:xfrm>
            <a:off x="2917051" y="1706881"/>
            <a:ext cx="486566" cy="414708"/>
            <a:chOff x="-19835275" y="3330250"/>
            <a:chExt cx="329250" cy="280625"/>
          </a:xfrm>
        </p:grpSpPr>
        <p:sp>
          <p:nvSpPr>
            <p:cNvPr id="10220" name="Google Shape;10220;p8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88"/>
          <p:cNvGrpSpPr/>
          <p:nvPr/>
        </p:nvGrpSpPr>
        <p:grpSpPr>
          <a:xfrm>
            <a:off x="2935080" y="2243470"/>
            <a:ext cx="450507" cy="449547"/>
            <a:chOff x="-19822675" y="3692750"/>
            <a:chExt cx="304850" cy="304200"/>
          </a:xfrm>
        </p:grpSpPr>
        <p:sp>
          <p:nvSpPr>
            <p:cNvPr id="10224" name="Google Shape;10224;p8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88"/>
          <p:cNvGrpSpPr/>
          <p:nvPr/>
        </p:nvGrpSpPr>
        <p:grpSpPr>
          <a:xfrm>
            <a:off x="2935672" y="2796278"/>
            <a:ext cx="449325" cy="450470"/>
            <a:chOff x="-19822675" y="4066875"/>
            <a:chExt cx="304050" cy="304825"/>
          </a:xfrm>
        </p:grpSpPr>
        <p:sp>
          <p:nvSpPr>
            <p:cNvPr id="10230" name="Google Shape;10230;p8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88"/>
          <p:cNvGrpSpPr/>
          <p:nvPr/>
        </p:nvGrpSpPr>
        <p:grpSpPr>
          <a:xfrm>
            <a:off x="5744740" y="1689571"/>
            <a:ext cx="399302" cy="449325"/>
            <a:chOff x="-17878825" y="3334400"/>
            <a:chExt cx="270200" cy="304050"/>
          </a:xfrm>
        </p:grpSpPr>
        <p:sp>
          <p:nvSpPr>
            <p:cNvPr id="10237" name="Google Shape;10237;p8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88"/>
          <p:cNvGrpSpPr/>
          <p:nvPr/>
        </p:nvGrpSpPr>
        <p:grpSpPr>
          <a:xfrm>
            <a:off x="5718565" y="2242416"/>
            <a:ext cx="451653" cy="451653"/>
            <a:chOff x="-17896150" y="3709300"/>
            <a:chExt cx="305625" cy="305625"/>
          </a:xfrm>
        </p:grpSpPr>
        <p:sp>
          <p:nvSpPr>
            <p:cNvPr id="10245" name="Google Shape;10245;p8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8"/>
          <p:cNvGrpSpPr/>
          <p:nvPr/>
        </p:nvGrpSpPr>
        <p:grpSpPr>
          <a:xfrm>
            <a:off x="5746495" y="2795686"/>
            <a:ext cx="395792" cy="451653"/>
            <a:chOff x="-17878025" y="4082625"/>
            <a:chExt cx="267825" cy="305625"/>
          </a:xfrm>
        </p:grpSpPr>
        <p:sp>
          <p:nvSpPr>
            <p:cNvPr id="10250" name="Google Shape;10250;p8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88"/>
          <p:cNvGrpSpPr/>
          <p:nvPr/>
        </p:nvGrpSpPr>
        <p:grpSpPr>
          <a:xfrm>
            <a:off x="2890388" y="3355015"/>
            <a:ext cx="450507" cy="423722"/>
            <a:chOff x="-16044450" y="3317850"/>
            <a:chExt cx="304850" cy="286725"/>
          </a:xfrm>
        </p:grpSpPr>
        <p:sp>
          <p:nvSpPr>
            <p:cNvPr id="10258" name="Google Shape;10258;p8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2" name="Google Shape;10262;p88"/>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3" name="Google Shape;10263;p88"/>
          <p:cNvGrpSpPr/>
          <p:nvPr/>
        </p:nvGrpSpPr>
        <p:grpSpPr>
          <a:xfrm>
            <a:off x="8012905" y="2243724"/>
            <a:ext cx="373662" cy="449030"/>
            <a:chOff x="-16018450" y="4058400"/>
            <a:chExt cx="252850" cy="303850"/>
          </a:xfrm>
        </p:grpSpPr>
        <p:sp>
          <p:nvSpPr>
            <p:cNvPr id="10264" name="Google Shape;10264;p8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8" name="Google Shape;10268;p88"/>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73"/>
        <p:cNvGrpSpPr/>
        <p:nvPr/>
      </p:nvGrpSpPr>
      <p:grpSpPr>
        <a:xfrm>
          <a:off x="0" y="0"/>
          <a:ext cx="0" cy="0"/>
          <a:chOff x="0" y="0"/>
          <a:chExt cx="0" cy="0"/>
        </a:xfrm>
      </p:grpSpPr>
      <p:grpSp>
        <p:nvGrpSpPr>
          <p:cNvPr id="10274" name="Google Shape;10274;p89"/>
          <p:cNvGrpSpPr/>
          <p:nvPr/>
        </p:nvGrpSpPr>
        <p:grpSpPr>
          <a:xfrm>
            <a:off x="829817" y="1689241"/>
            <a:ext cx="442337" cy="419623"/>
            <a:chOff x="-6696925" y="3272575"/>
            <a:chExt cx="307200" cy="291425"/>
          </a:xfrm>
        </p:grpSpPr>
        <p:sp>
          <p:nvSpPr>
            <p:cNvPr id="10275" name="Google Shape;10275;p8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89"/>
          <p:cNvGrpSpPr/>
          <p:nvPr/>
        </p:nvGrpSpPr>
        <p:grpSpPr>
          <a:xfrm>
            <a:off x="829799" y="2204636"/>
            <a:ext cx="442373" cy="420775"/>
            <a:chOff x="-6690625" y="3631325"/>
            <a:chExt cx="307225" cy="292225"/>
          </a:xfrm>
        </p:grpSpPr>
        <p:sp>
          <p:nvSpPr>
            <p:cNvPr id="10278" name="Google Shape;10278;p8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89"/>
          <p:cNvGrpSpPr/>
          <p:nvPr/>
        </p:nvGrpSpPr>
        <p:grpSpPr>
          <a:xfrm>
            <a:off x="851921" y="2756972"/>
            <a:ext cx="421927" cy="419371"/>
            <a:chOff x="-6689825" y="3992050"/>
            <a:chExt cx="293025" cy="291250"/>
          </a:xfrm>
        </p:grpSpPr>
        <p:sp>
          <p:nvSpPr>
            <p:cNvPr id="10284" name="Google Shape;10284;p8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6" name="Google Shape;10296;p89"/>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7" name="Google Shape;10297;p89"/>
          <p:cNvGrpSpPr/>
          <p:nvPr/>
        </p:nvGrpSpPr>
        <p:grpSpPr>
          <a:xfrm>
            <a:off x="3535232" y="2205192"/>
            <a:ext cx="423043" cy="419659"/>
            <a:chOff x="-4837325" y="3612425"/>
            <a:chExt cx="293800" cy="291450"/>
          </a:xfrm>
        </p:grpSpPr>
        <p:sp>
          <p:nvSpPr>
            <p:cNvPr id="10298" name="Google Shape;10298;p8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9"/>
          <p:cNvGrpSpPr/>
          <p:nvPr/>
        </p:nvGrpSpPr>
        <p:grpSpPr>
          <a:xfrm>
            <a:off x="3548265" y="2756826"/>
            <a:ext cx="420775" cy="419659"/>
            <a:chOff x="-4837325" y="3971575"/>
            <a:chExt cx="292225" cy="291450"/>
          </a:xfrm>
        </p:grpSpPr>
        <p:sp>
          <p:nvSpPr>
            <p:cNvPr id="10302" name="Google Shape;10302;p8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89"/>
          <p:cNvGrpSpPr/>
          <p:nvPr/>
        </p:nvGrpSpPr>
        <p:grpSpPr>
          <a:xfrm>
            <a:off x="6240279" y="1714185"/>
            <a:ext cx="430998" cy="369730"/>
            <a:chOff x="-3037625" y="3254850"/>
            <a:chExt cx="299325" cy="256775"/>
          </a:xfrm>
        </p:grpSpPr>
        <p:sp>
          <p:nvSpPr>
            <p:cNvPr id="10309" name="Google Shape;10309;p8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89"/>
          <p:cNvGrpSpPr/>
          <p:nvPr/>
        </p:nvGrpSpPr>
        <p:grpSpPr>
          <a:xfrm>
            <a:off x="6244239" y="2204615"/>
            <a:ext cx="423079" cy="420811"/>
            <a:chOff x="-3031325" y="3597450"/>
            <a:chExt cx="293825" cy="292250"/>
          </a:xfrm>
        </p:grpSpPr>
        <p:sp>
          <p:nvSpPr>
            <p:cNvPr id="10314" name="Google Shape;10314;p8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89"/>
          <p:cNvGrpSpPr/>
          <p:nvPr/>
        </p:nvGrpSpPr>
        <p:grpSpPr>
          <a:xfrm>
            <a:off x="6256714" y="2781214"/>
            <a:ext cx="421927" cy="370882"/>
            <a:chOff x="-3030525" y="3973150"/>
            <a:chExt cx="293025" cy="257575"/>
          </a:xfrm>
        </p:grpSpPr>
        <p:sp>
          <p:nvSpPr>
            <p:cNvPr id="10319" name="Google Shape;10319;p8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9"/>
          <p:cNvGrpSpPr/>
          <p:nvPr/>
        </p:nvGrpSpPr>
        <p:grpSpPr>
          <a:xfrm>
            <a:off x="1358307" y="3369426"/>
            <a:ext cx="421927" cy="297195"/>
            <a:chOff x="-1199300" y="3279250"/>
            <a:chExt cx="293025" cy="206400"/>
          </a:xfrm>
        </p:grpSpPr>
        <p:sp>
          <p:nvSpPr>
            <p:cNvPr id="10322" name="Google Shape;10322;p8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9"/>
          <p:cNvGrpSpPr/>
          <p:nvPr/>
        </p:nvGrpSpPr>
        <p:grpSpPr>
          <a:xfrm>
            <a:off x="1365393" y="1688773"/>
            <a:ext cx="444605" cy="420559"/>
            <a:chOff x="-6338550" y="3272950"/>
            <a:chExt cx="308775" cy="292075"/>
          </a:xfrm>
        </p:grpSpPr>
        <p:sp>
          <p:nvSpPr>
            <p:cNvPr id="10327" name="Google Shape;10327;p8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89"/>
          <p:cNvGrpSpPr/>
          <p:nvPr/>
        </p:nvGrpSpPr>
        <p:grpSpPr>
          <a:xfrm>
            <a:off x="1376732" y="2205194"/>
            <a:ext cx="421927" cy="419659"/>
            <a:chOff x="-6329100" y="3632100"/>
            <a:chExt cx="293025" cy="291450"/>
          </a:xfrm>
        </p:grpSpPr>
        <p:sp>
          <p:nvSpPr>
            <p:cNvPr id="10331" name="Google Shape;10331;p8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9"/>
          <p:cNvGrpSpPr/>
          <p:nvPr/>
        </p:nvGrpSpPr>
        <p:grpSpPr>
          <a:xfrm>
            <a:off x="1389783" y="2756828"/>
            <a:ext cx="419623" cy="419659"/>
            <a:chOff x="-6329875" y="3992050"/>
            <a:chExt cx="291425" cy="291450"/>
          </a:xfrm>
        </p:grpSpPr>
        <p:sp>
          <p:nvSpPr>
            <p:cNvPr id="10335" name="Google Shape;10335;p8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89"/>
          <p:cNvGrpSpPr/>
          <p:nvPr/>
        </p:nvGrpSpPr>
        <p:grpSpPr>
          <a:xfrm>
            <a:off x="4075920" y="1687530"/>
            <a:ext cx="423079" cy="423043"/>
            <a:chOff x="-4478975" y="3251700"/>
            <a:chExt cx="293825" cy="293800"/>
          </a:xfrm>
        </p:grpSpPr>
        <p:sp>
          <p:nvSpPr>
            <p:cNvPr id="10340" name="Google Shape;10340;p8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9"/>
          <p:cNvGrpSpPr/>
          <p:nvPr/>
        </p:nvGrpSpPr>
        <p:grpSpPr>
          <a:xfrm>
            <a:off x="4075920" y="2205192"/>
            <a:ext cx="423079" cy="419659"/>
            <a:chOff x="-4475825" y="3612425"/>
            <a:chExt cx="293825" cy="291450"/>
          </a:xfrm>
        </p:grpSpPr>
        <p:sp>
          <p:nvSpPr>
            <p:cNvPr id="10344" name="Google Shape;10344;p8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89"/>
          <p:cNvGrpSpPr/>
          <p:nvPr/>
        </p:nvGrpSpPr>
        <p:grpSpPr>
          <a:xfrm>
            <a:off x="4084992" y="2756844"/>
            <a:ext cx="428730" cy="419623"/>
            <a:chOff x="-4480550" y="3970800"/>
            <a:chExt cx="297750" cy="291425"/>
          </a:xfrm>
        </p:grpSpPr>
        <p:sp>
          <p:nvSpPr>
            <p:cNvPr id="10348" name="Google Shape;10348;p8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89"/>
          <p:cNvGrpSpPr/>
          <p:nvPr/>
        </p:nvGrpSpPr>
        <p:grpSpPr>
          <a:xfrm>
            <a:off x="6788826" y="1689221"/>
            <a:ext cx="415123" cy="419659"/>
            <a:chOff x="-2668225" y="3239075"/>
            <a:chExt cx="288300" cy="291450"/>
          </a:xfrm>
        </p:grpSpPr>
        <p:sp>
          <p:nvSpPr>
            <p:cNvPr id="10351" name="Google Shape;10351;p8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89"/>
          <p:cNvGrpSpPr/>
          <p:nvPr/>
        </p:nvGrpSpPr>
        <p:grpSpPr>
          <a:xfrm>
            <a:off x="6785982" y="2205191"/>
            <a:ext cx="420811" cy="419659"/>
            <a:chOff x="-2671375" y="3597450"/>
            <a:chExt cx="292250" cy="291450"/>
          </a:xfrm>
        </p:grpSpPr>
        <p:sp>
          <p:nvSpPr>
            <p:cNvPr id="10357" name="Google Shape;10357;p8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89"/>
          <p:cNvGrpSpPr/>
          <p:nvPr/>
        </p:nvGrpSpPr>
        <p:grpSpPr>
          <a:xfrm>
            <a:off x="6796765" y="2755691"/>
            <a:ext cx="423043" cy="421927"/>
            <a:chOff x="-2670575" y="3956600"/>
            <a:chExt cx="293800" cy="293025"/>
          </a:xfrm>
        </p:grpSpPr>
        <p:sp>
          <p:nvSpPr>
            <p:cNvPr id="10360" name="Google Shape;10360;p8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9"/>
          <p:cNvGrpSpPr/>
          <p:nvPr/>
        </p:nvGrpSpPr>
        <p:grpSpPr>
          <a:xfrm>
            <a:off x="3054285" y="3311947"/>
            <a:ext cx="426462" cy="418363"/>
            <a:chOff x="-1183550" y="3586525"/>
            <a:chExt cx="296175" cy="290550"/>
          </a:xfrm>
        </p:grpSpPr>
        <p:sp>
          <p:nvSpPr>
            <p:cNvPr id="10365" name="Google Shape;10365;p8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89"/>
          <p:cNvGrpSpPr/>
          <p:nvPr/>
        </p:nvGrpSpPr>
        <p:grpSpPr>
          <a:xfrm>
            <a:off x="1917896" y="1689799"/>
            <a:ext cx="420811" cy="418507"/>
            <a:chOff x="-5971525" y="3273750"/>
            <a:chExt cx="292250" cy="290650"/>
          </a:xfrm>
        </p:grpSpPr>
        <p:sp>
          <p:nvSpPr>
            <p:cNvPr id="10375" name="Google Shape;10375;p8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9"/>
          <p:cNvGrpSpPr/>
          <p:nvPr/>
        </p:nvGrpSpPr>
        <p:grpSpPr>
          <a:xfrm>
            <a:off x="1912226" y="2203826"/>
            <a:ext cx="432150" cy="422395"/>
            <a:chOff x="-5974675" y="3632100"/>
            <a:chExt cx="300125" cy="293350"/>
          </a:xfrm>
        </p:grpSpPr>
        <p:sp>
          <p:nvSpPr>
            <p:cNvPr id="10378" name="Google Shape;10378;p8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89"/>
          <p:cNvGrpSpPr/>
          <p:nvPr/>
        </p:nvGrpSpPr>
        <p:grpSpPr>
          <a:xfrm>
            <a:off x="1942267" y="2755694"/>
            <a:ext cx="395865" cy="421927"/>
            <a:chOff x="-5971525" y="3990475"/>
            <a:chExt cx="274925" cy="293025"/>
          </a:xfrm>
        </p:grpSpPr>
        <p:sp>
          <p:nvSpPr>
            <p:cNvPr id="10382" name="Google Shape;10382;p8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89"/>
          <p:cNvGrpSpPr/>
          <p:nvPr/>
        </p:nvGrpSpPr>
        <p:grpSpPr>
          <a:xfrm>
            <a:off x="4615473" y="1689798"/>
            <a:ext cx="420775" cy="418507"/>
            <a:chOff x="-4118225" y="3253275"/>
            <a:chExt cx="292225" cy="290650"/>
          </a:xfrm>
        </p:grpSpPr>
        <p:sp>
          <p:nvSpPr>
            <p:cNvPr id="10387" name="Google Shape;10387;p8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89"/>
          <p:cNvGrpSpPr/>
          <p:nvPr/>
        </p:nvGrpSpPr>
        <p:grpSpPr>
          <a:xfrm>
            <a:off x="4665924" y="2204922"/>
            <a:ext cx="319874" cy="420199"/>
            <a:chOff x="-4082800" y="3612425"/>
            <a:chExt cx="222150" cy="291825"/>
          </a:xfrm>
        </p:grpSpPr>
        <p:sp>
          <p:nvSpPr>
            <p:cNvPr id="10390" name="Google Shape;10390;p8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89"/>
          <p:cNvGrpSpPr/>
          <p:nvPr/>
        </p:nvGrpSpPr>
        <p:grpSpPr>
          <a:xfrm>
            <a:off x="4627372" y="2769876"/>
            <a:ext cx="420775" cy="393561"/>
            <a:chOff x="-4118225" y="3990475"/>
            <a:chExt cx="292225" cy="273325"/>
          </a:xfrm>
        </p:grpSpPr>
        <p:sp>
          <p:nvSpPr>
            <p:cNvPr id="10394" name="Google Shape;10394;p8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89"/>
          <p:cNvGrpSpPr/>
          <p:nvPr/>
        </p:nvGrpSpPr>
        <p:grpSpPr>
          <a:xfrm>
            <a:off x="7338026" y="1688087"/>
            <a:ext cx="394713" cy="421927"/>
            <a:chOff x="-2312225" y="3238300"/>
            <a:chExt cx="274125" cy="293025"/>
          </a:xfrm>
        </p:grpSpPr>
        <p:sp>
          <p:nvSpPr>
            <p:cNvPr id="10399" name="Google Shape;10399;p8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9"/>
          <p:cNvGrpSpPr/>
          <p:nvPr/>
        </p:nvGrpSpPr>
        <p:grpSpPr>
          <a:xfrm>
            <a:off x="7335742" y="2756825"/>
            <a:ext cx="423079" cy="419659"/>
            <a:chOff x="-2310650" y="3958175"/>
            <a:chExt cx="293825" cy="291450"/>
          </a:xfrm>
        </p:grpSpPr>
        <p:sp>
          <p:nvSpPr>
            <p:cNvPr id="10402" name="Google Shape;10402;p8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89"/>
          <p:cNvGrpSpPr/>
          <p:nvPr/>
        </p:nvGrpSpPr>
        <p:grpSpPr>
          <a:xfrm>
            <a:off x="4702603" y="3308459"/>
            <a:ext cx="424159" cy="419659"/>
            <a:chOff x="-1182750" y="3962900"/>
            <a:chExt cx="294575" cy="291450"/>
          </a:xfrm>
        </p:grpSpPr>
        <p:sp>
          <p:nvSpPr>
            <p:cNvPr id="10405" name="Google Shape;10405;p8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89"/>
          <p:cNvGrpSpPr/>
          <p:nvPr/>
        </p:nvGrpSpPr>
        <p:grpSpPr>
          <a:xfrm>
            <a:off x="2455739" y="1689223"/>
            <a:ext cx="424195" cy="419659"/>
            <a:chOff x="-5611575" y="3272950"/>
            <a:chExt cx="294600" cy="291450"/>
          </a:xfrm>
        </p:grpSpPr>
        <p:sp>
          <p:nvSpPr>
            <p:cNvPr id="10413" name="Google Shape;10413;p8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89"/>
          <p:cNvGrpSpPr/>
          <p:nvPr/>
        </p:nvGrpSpPr>
        <p:grpSpPr>
          <a:xfrm>
            <a:off x="2455739" y="2205770"/>
            <a:ext cx="424195" cy="418507"/>
            <a:chOff x="-5613150" y="3632900"/>
            <a:chExt cx="294600" cy="290650"/>
          </a:xfrm>
        </p:grpSpPr>
        <p:sp>
          <p:nvSpPr>
            <p:cNvPr id="10419" name="Google Shape;10419;p8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89"/>
          <p:cNvGrpSpPr/>
          <p:nvPr/>
        </p:nvGrpSpPr>
        <p:grpSpPr>
          <a:xfrm>
            <a:off x="7324977" y="2153586"/>
            <a:ext cx="420811" cy="522864"/>
            <a:chOff x="-2310650" y="3525775"/>
            <a:chExt cx="292250" cy="363125"/>
          </a:xfrm>
        </p:grpSpPr>
        <p:sp>
          <p:nvSpPr>
            <p:cNvPr id="10422" name="Google Shape;10422;p8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9"/>
          <p:cNvGrpSpPr/>
          <p:nvPr/>
        </p:nvGrpSpPr>
        <p:grpSpPr>
          <a:xfrm>
            <a:off x="2467638" y="2756270"/>
            <a:ext cx="424195" cy="420775"/>
            <a:chOff x="-5613150" y="3991275"/>
            <a:chExt cx="294600" cy="292225"/>
          </a:xfrm>
        </p:grpSpPr>
        <p:sp>
          <p:nvSpPr>
            <p:cNvPr id="10427" name="Google Shape;10427;p8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89"/>
          <p:cNvGrpSpPr/>
          <p:nvPr/>
        </p:nvGrpSpPr>
        <p:grpSpPr>
          <a:xfrm>
            <a:off x="5139126" y="1689438"/>
            <a:ext cx="434634" cy="419227"/>
            <a:chOff x="-3768700" y="3253275"/>
            <a:chExt cx="301850" cy="291150"/>
          </a:xfrm>
        </p:grpSpPr>
        <p:sp>
          <p:nvSpPr>
            <p:cNvPr id="10437" name="Google Shape;10437;p8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89"/>
          <p:cNvGrpSpPr/>
          <p:nvPr/>
        </p:nvGrpSpPr>
        <p:grpSpPr>
          <a:xfrm>
            <a:off x="5143209" y="2217090"/>
            <a:ext cx="426462" cy="395865"/>
            <a:chOff x="-3808700" y="3628950"/>
            <a:chExt cx="296175" cy="274925"/>
          </a:xfrm>
        </p:grpSpPr>
        <p:sp>
          <p:nvSpPr>
            <p:cNvPr id="10441" name="Google Shape;10441;p8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89"/>
          <p:cNvGrpSpPr/>
          <p:nvPr/>
        </p:nvGrpSpPr>
        <p:grpSpPr>
          <a:xfrm>
            <a:off x="5208420" y="2756412"/>
            <a:ext cx="419443" cy="420487"/>
            <a:chOff x="-3771675" y="3971775"/>
            <a:chExt cx="291300" cy="292025"/>
          </a:xfrm>
        </p:grpSpPr>
        <p:sp>
          <p:nvSpPr>
            <p:cNvPr id="10445" name="Google Shape;10445;p8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9"/>
          <p:cNvGrpSpPr/>
          <p:nvPr/>
        </p:nvGrpSpPr>
        <p:grpSpPr>
          <a:xfrm>
            <a:off x="7869864" y="1716461"/>
            <a:ext cx="420271" cy="320774"/>
            <a:chOff x="-1951475" y="3273100"/>
            <a:chExt cx="291875" cy="222775"/>
          </a:xfrm>
        </p:grpSpPr>
        <p:sp>
          <p:nvSpPr>
            <p:cNvPr id="10451" name="Google Shape;10451;p8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89"/>
          <p:cNvGrpSpPr/>
          <p:nvPr/>
        </p:nvGrpSpPr>
        <p:grpSpPr>
          <a:xfrm>
            <a:off x="7867344" y="2205191"/>
            <a:ext cx="425310" cy="419659"/>
            <a:chOff x="-1951475" y="3597450"/>
            <a:chExt cx="295375" cy="291450"/>
          </a:xfrm>
        </p:grpSpPr>
        <p:sp>
          <p:nvSpPr>
            <p:cNvPr id="10455" name="Google Shape;10455;p8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9"/>
          <p:cNvGrpSpPr/>
          <p:nvPr/>
        </p:nvGrpSpPr>
        <p:grpSpPr>
          <a:xfrm>
            <a:off x="7869595" y="2756825"/>
            <a:ext cx="444605" cy="419659"/>
            <a:chOff x="-1960150" y="3956600"/>
            <a:chExt cx="308775" cy="291450"/>
          </a:xfrm>
        </p:grpSpPr>
        <p:sp>
          <p:nvSpPr>
            <p:cNvPr id="10460" name="Google Shape;10460;p8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89"/>
          <p:cNvGrpSpPr/>
          <p:nvPr/>
        </p:nvGrpSpPr>
        <p:grpSpPr>
          <a:xfrm>
            <a:off x="1923633" y="3307636"/>
            <a:ext cx="420775" cy="420775"/>
            <a:chOff x="-804700" y="3226500"/>
            <a:chExt cx="292225" cy="292225"/>
          </a:xfrm>
        </p:grpSpPr>
        <p:sp>
          <p:nvSpPr>
            <p:cNvPr id="10463" name="Google Shape;10463;p8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9"/>
          <p:cNvGrpSpPr/>
          <p:nvPr/>
        </p:nvGrpSpPr>
        <p:grpSpPr>
          <a:xfrm>
            <a:off x="3003724" y="1688647"/>
            <a:ext cx="420775" cy="420811"/>
            <a:chOff x="-5251625" y="3272950"/>
            <a:chExt cx="292225" cy="292250"/>
          </a:xfrm>
        </p:grpSpPr>
        <p:sp>
          <p:nvSpPr>
            <p:cNvPr id="10471" name="Google Shape;10471;p8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89"/>
          <p:cNvGrpSpPr/>
          <p:nvPr/>
        </p:nvGrpSpPr>
        <p:grpSpPr>
          <a:xfrm>
            <a:off x="3000322" y="2204348"/>
            <a:ext cx="427578" cy="421351"/>
            <a:chOff x="-5254775" y="3631325"/>
            <a:chExt cx="296950" cy="292625"/>
          </a:xfrm>
        </p:grpSpPr>
        <p:sp>
          <p:nvSpPr>
            <p:cNvPr id="10475" name="Google Shape;10475;p8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89"/>
          <p:cNvGrpSpPr/>
          <p:nvPr/>
        </p:nvGrpSpPr>
        <p:grpSpPr>
          <a:xfrm>
            <a:off x="3016181" y="2756270"/>
            <a:ext cx="419659" cy="420775"/>
            <a:chOff x="-5251625" y="3991275"/>
            <a:chExt cx="291450" cy="292225"/>
          </a:xfrm>
        </p:grpSpPr>
        <p:sp>
          <p:nvSpPr>
            <p:cNvPr id="10483" name="Google Shape;10483;p8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89"/>
          <p:cNvGrpSpPr/>
          <p:nvPr/>
        </p:nvGrpSpPr>
        <p:grpSpPr>
          <a:xfrm>
            <a:off x="5756763" y="1689240"/>
            <a:ext cx="319874" cy="419623"/>
            <a:chOff x="-3365275" y="3253275"/>
            <a:chExt cx="222150" cy="291425"/>
          </a:xfrm>
        </p:grpSpPr>
        <p:sp>
          <p:nvSpPr>
            <p:cNvPr id="10489" name="Google Shape;10489;p8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89"/>
          <p:cNvGrpSpPr/>
          <p:nvPr/>
        </p:nvGrpSpPr>
        <p:grpSpPr>
          <a:xfrm>
            <a:off x="5730701" y="2204058"/>
            <a:ext cx="371998" cy="421927"/>
            <a:chOff x="-3383375" y="3611625"/>
            <a:chExt cx="258350" cy="293025"/>
          </a:xfrm>
        </p:grpSpPr>
        <p:sp>
          <p:nvSpPr>
            <p:cNvPr id="10492" name="Google Shape;10492;p8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89"/>
          <p:cNvGrpSpPr/>
          <p:nvPr/>
        </p:nvGrpSpPr>
        <p:grpSpPr>
          <a:xfrm>
            <a:off x="5793050" y="2756826"/>
            <a:ext cx="271097" cy="419659"/>
            <a:chOff x="-3347950" y="3971575"/>
            <a:chExt cx="188275" cy="291450"/>
          </a:xfrm>
        </p:grpSpPr>
        <p:sp>
          <p:nvSpPr>
            <p:cNvPr id="10495" name="Google Shape;10495;p8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89"/>
          <p:cNvGrpSpPr/>
          <p:nvPr/>
        </p:nvGrpSpPr>
        <p:grpSpPr>
          <a:xfrm>
            <a:off x="842909" y="3307061"/>
            <a:ext cx="371998" cy="421927"/>
            <a:chOff x="-1575775" y="3238300"/>
            <a:chExt cx="258350" cy="293025"/>
          </a:xfrm>
        </p:grpSpPr>
        <p:sp>
          <p:nvSpPr>
            <p:cNvPr id="10499" name="Google Shape;10499;p8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89"/>
          <p:cNvGrpSpPr/>
          <p:nvPr/>
        </p:nvGrpSpPr>
        <p:grpSpPr>
          <a:xfrm>
            <a:off x="2487807" y="3309051"/>
            <a:ext cx="423079" cy="424159"/>
            <a:chOff x="-1591550" y="3597475"/>
            <a:chExt cx="293825" cy="294575"/>
          </a:xfrm>
        </p:grpSpPr>
        <p:sp>
          <p:nvSpPr>
            <p:cNvPr id="10505" name="Google Shape;10505;p8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89"/>
          <p:cNvGrpSpPr/>
          <p:nvPr/>
        </p:nvGrpSpPr>
        <p:grpSpPr>
          <a:xfrm>
            <a:off x="4137277" y="3318663"/>
            <a:ext cx="421927" cy="399248"/>
            <a:chOff x="-1592325" y="3957400"/>
            <a:chExt cx="293025" cy="277275"/>
          </a:xfrm>
        </p:grpSpPr>
        <p:sp>
          <p:nvSpPr>
            <p:cNvPr id="10509" name="Google Shape;10509;p8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89"/>
          <p:cNvGrpSpPr/>
          <p:nvPr/>
        </p:nvGrpSpPr>
        <p:grpSpPr>
          <a:xfrm>
            <a:off x="3624147" y="3310744"/>
            <a:ext cx="369730" cy="420775"/>
            <a:chOff x="-778700" y="3612425"/>
            <a:chExt cx="256775" cy="292225"/>
          </a:xfrm>
        </p:grpSpPr>
        <p:sp>
          <p:nvSpPr>
            <p:cNvPr id="10514" name="Google Shape;10514;p8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89"/>
          <p:cNvGrpSpPr/>
          <p:nvPr/>
        </p:nvGrpSpPr>
        <p:grpSpPr>
          <a:xfrm>
            <a:off x="6095649" y="3828305"/>
            <a:ext cx="340731" cy="387641"/>
            <a:chOff x="7728464" y="1561258"/>
            <a:chExt cx="349719" cy="397866"/>
          </a:xfrm>
        </p:grpSpPr>
        <p:sp>
          <p:nvSpPr>
            <p:cNvPr id="10521" name="Google Shape;10521;p8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9"/>
          <p:cNvGrpSpPr/>
          <p:nvPr/>
        </p:nvGrpSpPr>
        <p:grpSpPr>
          <a:xfrm>
            <a:off x="4018617" y="3828305"/>
            <a:ext cx="387681" cy="387641"/>
            <a:chOff x="5611350" y="1561258"/>
            <a:chExt cx="397907" cy="397866"/>
          </a:xfrm>
        </p:grpSpPr>
        <p:sp>
          <p:nvSpPr>
            <p:cNvPr id="10524" name="Google Shape;10524;p8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89"/>
          <p:cNvGrpSpPr/>
          <p:nvPr/>
        </p:nvGrpSpPr>
        <p:grpSpPr>
          <a:xfrm>
            <a:off x="4537903" y="3925571"/>
            <a:ext cx="387610" cy="193109"/>
            <a:chOff x="6140660" y="1661097"/>
            <a:chExt cx="397835" cy="198202"/>
          </a:xfrm>
        </p:grpSpPr>
        <p:sp>
          <p:nvSpPr>
            <p:cNvPr id="10529" name="Google Shape;10529;p8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89"/>
          <p:cNvGrpSpPr/>
          <p:nvPr/>
        </p:nvGrpSpPr>
        <p:grpSpPr>
          <a:xfrm>
            <a:off x="5057118" y="3828305"/>
            <a:ext cx="387681" cy="387641"/>
            <a:chOff x="6669907" y="1561258"/>
            <a:chExt cx="397907" cy="397866"/>
          </a:xfrm>
        </p:grpSpPr>
        <p:sp>
          <p:nvSpPr>
            <p:cNvPr id="10534" name="Google Shape;10534;p8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89"/>
          <p:cNvGrpSpPr/>
          <p:nvPr/>
        </p:nvGrpSpPr>
        <p:grpSpPr>
          <a:xfrm>
            <a:off x="1942348" y="3885842"/>
            <a:ext cx="387681" cy="272572"/>
            <a:chOff x="3386036" y="1746339"/>
            <a:chExt cx="397907" cy="279762"/>
          </a:xfrm>
        </p:grpSpPr>
        <p:sp>
          <p:nvSpPr>
            <p:cNvPr id="10540" name="Google Shape;10540;p8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89"/>
          <p:cNvGrpSpPr/>
          <p:nvPr/>
        </p:nvGrpSpPr>
        <p:grpSpPr>
          <a:xfrm>
            <a:off x="2980045" y="3828288"/>
            <a:ext cx="387681" cy="387681"/>
            <a:chOff x="4417380" y="1687279"/>
            <a:chExt cx="397907" cy="397907"/>
          </a:xfrm>
        </p:grpSpPr>
        <p:sp>
          <p:nvSpPr>
            <p:cNvPr id="10543" name="Google Shape;10543;p8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89"/>
          <p:cNvGrpSpPr/>
          <p:nvPr/>
        </p:nvGrpSpPr>
        <p:grpSpPr>
          <a:xfrm>
            <a:off x="7926526" y="3308537"/>
            <a:ext cx="387661" cy="387661"/>
            <a:chOff x="2869999" y="1687279"/>
            <a:chExt cx="397887" cy="397887"/>
          </a:xfrm>
        </p:grpSpPr>
        <p:sp>
          <p:nvSpPr>
            <p:cNvPr id="10546" name="Google Shape;10546;p8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9"/>
          <p:cNvGrpSpPr/>
          <p:nvPr/>
        </p:nvGrpSpPr>
        <p:grpSpPr>
          <a:xfrm>
            <a:off x="2461634" y="3828664"/>
            <a:ext cx="386807" cy="386929"/>
            <a:chOff x="3902887" y="1687655"/>
            <a:chExt cx="397010" cy="397135"/>
          </a:xfrm>
        </p:grpSpPr>
        <p:sp>
          <p:nvSpPr>
            <p:cNvPr id="10549" name="Google Shape;10549;p8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89"/>
          <p:cNvGrpSpPr/>
          <p:nvPr/>
        </p:nvGrpSpPr>
        <p:grpSpPr>
          <a:xfrm>
            <a:off x="3499331" y="3828344"/>
            <a:ext cx="387681" cy="387681"/>
            <a:chOff x="4933458" y="1687279"/>
            <a:chExt cx="397907" cy="397907"/>
          </a:xfrm>
        </p:grpSpPr>
        <p:sp>
          <p:nvSpPr>
            <p:cNvPr id="10552" name="Google Shape;10552;p8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89"/>
          <p:cNvGrpSpPr/>
          <p:nvPr/>
        </p:nvGrpSpPr>
        <p:grpSpPr>
          <a:xfrm>
            <a:off x="5273586" y="3308775"/>
            <a:ext cx="387681" cy="387661"/>
            <a:chOff x="266768" y="1721375"/>
            <a:chExt cx="397907" cy="397887"/>
          </a:xfrm>
        </p:grpSpPr>
        <p:sp>
          <p:nvSpPr>
            <p:cNvPr id="10555" name="Google Shape;10555;p8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89"/>
          <p:cNvGrpSpPr/>
          <p:nvPr/>
        </p:nvGrpSpPr>
        <p:grpSpPr>
          <a:xfrm>
            <a:off x="7395588" y="3308924"/>
            <a:ext cx="387539" cy="386888"/>
            <a:chOff x="2408992" y="1722875"/>
            <a:chExt cx="397761" cy="397093"/>
          </a:xfrm>
        </p:grpSpPr>
        <p:sp>
          <p:nvSpPr>
            <p:cNvPr id="10558" name="Google Shape;10558;p8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89"/>
          <p:cNvGrpSpPr/>
          <p:nvPr/>
        </p:nvGrpSpPr>
        <p:grpSpPr>
          <a:xfrm>
            <a:off x="5576404" y="3828305"/>
            <a:ext cx="387641" cy="387641"/>
            <a:chOff x="7199196" y="1561258"/>
            <a:chExt cx="397866" cy="397866"/>
          </a:xfrm>
        </p:grpSpPr>
        <p:sp>
          <p:nvSpPr>
            <p:cNvPr id="10561" name="Google Shape;10561;p8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89"/>
          <p:cNvGrpSpPr/>
          <p:nvPr/>
        </p:nvGrpSpPr>
        <p:grpSpPr>
          <a:xfrm>
            <a:off x="6332282" y="3308537"/>
            <a:ext cx="387661" cy="387661"/>
            <a:chOff x="1379798" y="1723250"/>
            <a:chExt cx="397887" cy="397887"/>
          </a:xfrm>
        </p:grpSpPr>
        <p:sp>
          <p:nvSpPr>
            <p:cNvPr id="10565" name="Google Shape;10565;p8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9"/>
          <p:cNvGrpSpPr/>
          <p:nvPr/>
        </p:nvGrpSpPr>
        <p:grpSpPr>
          <a:xfrm>
            <a:off x="5801242" y="3308537"/>
            <a:ext cx="387641" cy="387661"/>
            <a:chOff x="864491" y="1723250"/>
            <a:chExt cx="397866" cy="397887"/>
          </a:xfrm>
        </p:grpSpPr>
        <p:sp>
          <p:nvSpPr>
            <p:cNvPr id="10570" name="Google Shape;10570;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3" name="Google Shape;10573;p89"/>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89"/>
          <p:cNvGrpSpPr/>
          <p:nvPr/>
        </p:nvGrpSpPr>
        <p:grpSpPr>
          <a:xfrm>
            <a:off x="6568070" y="3827060"/>
            <a:ext cx="388966" cy="388966"/>
            <a:chOff x="1190625" y="238125"/>
            <a:chExt cx="5235075" cy="5235075"/>
          </a:xfrm>
        </p:grpSpPr>
        <p:sp>
          <p:nvSpPr>
            <p:cNvPr id="10575" name="Google Shape;10575;p8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7" name="Google Shape;10577;p8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767"/>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771" name="Google Shape;2771;p46"/>
              <p:cNvSpPr txBox="1">
                <a:spLocks noGrp="1"/>
              </p:cNvSpPr>
              <p:nvPr>
                <p:ph type="subTitle" idx="1"/>
              </p:nvPr>
            </p:nvSpPr>
            <p:spPr>
              <a:xfrm>
                <a:off x="720000" y="893293"/>
                <a:ext cx="7704000" cy="1482896"/>
              </a:xfrm>
              <a:prstGeom prst="rect">
                <a:avLst/>
              </a:prstGeom>
            </p:spPr>
            <p:txBody>
              <a:bodyPr spcFirstLastPara="1" wrap="square" lIns="91425" tIns="91425" rIns="91425" bIns="91425" anchor="t" anchorCtr="0">
                <a:noAutofit/>
              </a:bodyPr>
              <a:lstStyle/>
              <a:p>
                <a:pPr marL="0" indent="0" algn="just"/>
                <a:r>
                  <a:rPr lang="id-ID" sz="1600" dirty="0">
                    <a:effectLst/>
                    <a:latin typeface="Baloo 2" panose="020B0604020202020204" charset="0"/>
                    <a:ea typeface="Calibri" panose="020F0502020204030204" pitchFamily="34" charset="0"/>
                    <a:cs typeface="Baloo 2" panose="020B0604020202020204" charset="0"/>
                  </a:rPr>
                  <a:t>Ketika suatu fungsi mempunyai lompatan (seperti halnya </a:t>
                </a:r>
                <a14:m>
                  <m:oMath xmlns:m="http://schemas.openxmlformats.org/officeDocument/2006/math">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e>
                    </m:d>
                  </m:oMath>
                </a14:m>
                <a:r>
                  <a:rPr lang="id-ID" sz="1600" dirty="0">
                    <a:effectLst/>
                    <a:latin typeface="Baloo 2" panose="020B0604020202020204" charset="0"/>
                    <a:ea typeface="Calibri" panose="020F0502020204030204" pitchFamily="34" charset="0"/>
                    <a:cs typeface="Baloo 2" panose="020B0604020202020204" charset="0"/>
                  </a:rPr>
                  <a:t> pada setiap bilangan bulat), maka limit tidak ada pada setiap lompatan. Fungsi-fungsi yang demikian menyarankan perkenalan tentang </a:t>
                </a:r>
                <a:r>
                  <a:rPr lang="id-ID" sz="1600" b="1" dirty="0">
                    <a:effectLst/>
                    <a:latin typeface="Baloo 2" panose="020B0604020202020204" charset="0"/>
                    <a:ea typeface="Calibri" panose="020F0502020204030204" pitchFamily="34" charset="0"/>
                    <a:cs typeface="Baloo 2" panose="020B0604020202020204" charset="0"/>
                  </a:rPr>
                  <a:t>limit-limit satu sisi </a:t>
                </a:r>
                <a:r>
                  <a:rPr lang="id-ID" sz="1600" dirty="0">
                    <a:effectLst/>
                    <a:latin typeface="Baloo 2" panose="020B0604020202020204" charset="0"/>
                    <a:ea typeface="Calibri" panose="020F0502020204030204" pitchFamily="34" charset="0"/>
                    <a:cs typeface="Baloo 2" panose="020B0604020202020204" charset="0"/>
                  </a:rPr>
                  <a:t>(</a:t>
                </a:r>
                <a:r>
                  <a:rPr lang="id-ID" sz="1600" i="1" dirty="0">
                    <a:effectLst/>
                    <a:latin typeface="Baloo 2" panose="020B0604020202020204" charset="0"/>
                    <a:ea typeface="Calibri" panose="020F0502020204030204" pitchFamily="34" charset="0"/>
                    <a:cs typeface="Baloo 2" panose="020B0604020202020204" charset="0"/>
                  </a:rPr>
                  <a:t>one side limits</a:t>
                </a:r>
                <a:r>
                  <a:rPr lang="id-ID" sz="1600" dirty="0">
                    <a:effectLst/>
                    <a:latin typeface="Baloo 2" panose="020B0604020202020204" charset="0"/>
                    <a:ea typeface="Calibri" panose="020F0502020204030204" pitchFamily="34" charset="0"/>
                    <a:cs typeface="Baloo 2" panose="020B0604020202020204" charset="0"/>
                  </a:rPr>
                  <a:t>). Misalkan lambang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id-ID" sz="1600" i="1">
                            <a:effectLst/>
                            <a:latin typeface="Cambria Math" panose="02040503050406030204" pitchFamily="18" charset="0"/>
                            <a:ea typeface="Calibri" panose="020F0502020204030204" pitchFamily="34" charset="0"/>
                            <a:cs typeface="Times New Roman" panose="02020603050405020304" pitchFamily="18" charset="0"/>
                          </a:rPr>
                          <m:t>+</m:t>
                        </m:r>
                      </m:sup>
                    </m:sSup>
                  </m:oMath>
                </a14:m>
                <a:r>
                  <a:rPr lang="id-ID" sz="1600" dirty="0">
                    <a:effectLst/>
                    <a:latin typeface="Baloo 2" panose="020B0604020202020204" charset="0"/>
                    <a:ea typeface="Times New Roman" panose="02020603050405020304" pitchFamily="18" charset="0"/>
                    <a:cs typeface="Baloo 2" panose="020B0604020202020204" charset="0"/>
                  </a:rPr>
                  <a:t> bermakna bahwa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oMath>
                </a14:m>
                <a:r>
                  <a:rPr lang="id-ID" sz="1600" dirty="0">
                    <a:effectLst/>
                    <a:latin typeface="Baloo 2" panose="020B0604020202020204" charset="0"/>
                    <a:ea typeface="Times New Roman" panose="02020603050405020304" pitchFamily="18" charset="0"/>
                    <a:cs typeface="Baloo 2" panose="020B0604020202020204" charset="0"/>
                  </a:rPr>
                  <a:t> mendekati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Baloo 2" panose="020B0604020202020204" charset="0"/>
                    <a:ea typeface="Times New Roman" panose="02020603050405020304" pitchFamily="18" charset="0"/>
                    <a:cs typeface="Baloo 2" panose="020B0604020202020204" charset="0"/>
                  </a:rPr>
                  <a:t> dari kanan, dan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id-ID" sz="1600" i="1">
                            <a:effectLst/>
                            <a:latin typeface="Cambria Math" panose="02040503050406030204" pitchFamily="18" charset="0"/>
                            <a:ea typeface="Calibri" panose="020F0502020204030204" pitchFamily="34" charset="0"/>
                            <a:cs typeface="Times New Roman" panose="02020603050405020304" pitchFamily="18" charset="0"/>
                          </a:rPr>
                          <m:t>−</m:t>
                        </m:r>
                      </m:sup>
                    </m:sSup>
                  </m:oMath>
                </a14:m>
                <a:r>
                  <a:rPr lang="id-ID" sz="1600" dirty="0">
                    <a:effectLst/>
                    <a:latin typeface="Baloo 2" panose="020B0604020202020204" charset="0"/>
                    <a:ea typeface="Times New Roman" panose="02020603050405020304" pitchFamily="18" charset="0"/>
                    <a:cs typeface="Baloo 2" panose="020B0604020202020204" charset="0"/>
                  </a:rPr>
                  <a:t> bermakna bahwa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𝑥</m:t>
                    </m:r>
                  </m:oMath>
                </a14:m>
                <a:r>
                  <a:rPr lang="id-ID" sz="1600" dirty="0">
                    <a:effectLst/>
                    <a:latin typeface="Baloo 2" panose="020B0604020202020204" charset="0"/>
                    <a:ea typeface="Times New Roman" panose="02020603050405020304" pitchFamily="18" charset="0"/>
                    <a:cs typeface="Baloo 2" panose="020B0604020202020204" charset="0"/>
                  </a:rPr>
                  <a:t> mendekati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𝑐</m:t>
                    </m:r>
                  </m:oMath>
                </a14:m>
                <a:r>
                  <a:rPr lang="id-ID" sz="1600" dirty="0">
                    <a:effectLst/>
                    <a:latin typeface="Baloo 2" panose="020B0604020202020204" charset="0"/>
                    <a:ea typeface="Times New Roman" panose="02020603050405020304" pitchFamily="18" charset="0"/>
                    <a:cs typeface="Baloo 2" panose="020B0604020202020204" charset="0"/>
                  </a:rPr>
                  <a:t> dari kiri.</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xmlns="">
          <p:sp>
            <p:nvSpPr>
              <p:cNvPr id="2771" name="Google Shape;2771;p46"/>
              <p:cNvSpPr txBox="1">
                <a:spLocks noGrp="1" noRot="1" noChangeAspect="1" noMove="1" noResize="1" noEditPoints="1" noAdjustHandles="1" noChangeArrowheads="1" noChangeShapeType="1" noTextEdit="1"/>
              </p:cNvSpPr>
              <p:nvPr>
                <p:ph type="subTitle" idx="1"/>
              </p:nvPr>
            </p:nvSpPr>
            <p:spPr>
              <a:xfrm>
                <a:off x="720000" y="893293"/>
                <a:ext cx="7704000" cy="1482896"/>
              </a:xfrm>
              <a:prstGeom prst="rect">
                <a:avLst/>
              </a:prstGeom>
              <a:blipFill>
                <a:blip r:embed="rId3"/>
                <a:stretch>
                  <a:fillRect l="-396" r="-475" b="-9465"/>
                </a:stretch>
              </a:blipFill>
            </p:spPr>
            <p:txBody>
              <a:bodyPr/>
              <a:lstStyle/>
              <a:p>
                <a:r>
                  <a:rPr lang="id-ID">
                    <a:noFill/>
                  </a:rPr>
                  <a:t> </a:t>
                </a:r>
              </a:p>
            </p:txBody>
          </p:sp>
        </mc:Fallback>
      </mc:AlternateContent>
      <p:sp>
        <p:nvSpPr>
          <p:cNvPr id="2776" name="Google Shape;2776;p46"/>
          <p:cNvSpPr txBox="1">
            <a:spLocks noGrp="1"/>
          </p:cNvSpPr>
          <p:nvPr>
            <p:ph type="subTitle" idx="8"/>
          </p:nvPr>
        </p:nvSpPr>
        <p:spPr>
          <a:xfrm>
            <a:off x="720001" y="2521012"/>
            <a:ext cx="3745674" cy="492600"/>
          </a:xfrm>
          <a:prstGeom prst="rect">
            <a:avLst/>
          </a:prstGeom>
        </p:spPr>
        <p:txBody>
          <a:bodyPr spcFirstLastPara="1" wrap="square" lIns="0" tIns="91425" rIns="0" bIns="91425" anchor="b" anchorCtr="0">
            <a:noAutofit/>
          </a:bodyPr>
          <a:lstStyle/>
          <a:p>
            <a:pPr marL="0" lvl="0" indent="0" algn="ctr" rtl="0">
              <a:spcBef>
                <a:spcPts val="0"/>
              </a:spcBef>
              <a:spcAft>
                <a:spcPts val="0"/>
              </a:spcAft>
              <a:buNone/>
            </a:pPr>
            <a:r>
              <a:rPr lang="id-ID" sz="2000" dirty="0">
                <a:latin typeface="Candara" panose="020E0502030303020204" pitchFamily="34" charset="0"/>
              </a:rPr>
              <a:t>Definisi Limit Kiri dan Limit Kanan</a:t>
            </a:r>
            <a:endParaRPr sz="2000" dirty="0">
              <a:latin typeface="Candara" panose="020E0502030303020204" pitchFamily="34" charset="0"/>
            </a:endParaRPr>
          </a:p>
        </p:txBody>
      </p:sp>
      <mc:AlternateContent xmlns:mc="http://schemas.openxmlformats.org/markup-compatibility/2006" xmlns:a14="http://schemas.microsoft.com/office/drawing/2010/main">
        <mc:Choice Requires="a14">
          <p:sp>
            <p:nvSpPr>
              <p:cNvPr id="16" name="Google Shape;2771;p46">
                <a:extLst>
                  <a:ext uri="{FF2B5EF4-FFF2-40B4-BE49-F238E27FC236}">
                    <a16:creationId xmlns:a16="http://schemas.microsoft.com/office/drawing/2014/main" id="{55F5A6CB-FA42-2EF3-3694-A8DE3C73023B}"/>
                  </a:ext>
                </a:extLst>
              </p:cNvPr>
              <p:cNvSpPr txBox="1">
                <a:spLocks/>
              </p:cNvSpPr>
              <p:nvPr/>
            </p:nvSpPr>
            <p:spPr>
              <a:xfrm>
                <a:off x="720000" y="2882266"/>
                <a:ext cx="7704000" cy="2040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just"/>
                <a:r>
                  <a:rPr lang="id-ID" sz="1600" dirty="0">
                    <a:effectLst/>
                    <a:latin typeface="Baloo 2" panose="020B0604020202020204" charset="0"/>
                    <a:ea typeface="Calibri" panose="020F0502020204030204" pitchFamily="34" charset="0"/>
                    <a:cs typeface="Baloo 2" panose="020B0604020202020204" charset="0"/>
                  </a:rPr>
                  <a:t>Untuk mengatakan bahwa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id-ID"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id-ID" sz="1600">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Baloo 2" panose="020B0604020202020204" charset="0"/>
                    <a:ea typeface="Calibri" panose="020F0502020204030204" pitchFamily="34" charset="0"/>
                    <a:cs typeface="Baloo 2" panose="020B0604020202020204" charset="0"/>
                  </a:rPr>
                  <a:t> berarti bahwa ketika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oMath>
                </a14:m>
                <a:r>
                  <a:rPr lang="id-ID" sz="1600" dirty="0">
                    <a:effectLst/>
                    <a:latin typeface="Baloo 2" panose="020B0604020202020204" charset="0"/>
                    <a:ea typeface="Calibri" panose="020F0502020204030204" pitchFamily="34" charset="0"/>
                    <a:cs typeface="Baloo 2" panose="020B0604020202020204" charset="0"/>
                  </a:rPr>
                  <a:t> dekat tetapi pada sebelah kanan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maka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Calibri" panose="020F0502020204030204" pitchFamily="34" charset="0"/>
                    <a:cs typeface="Baloo 2" panose="020B0604020202020204" charset="0"/>
                  </a:rPr>
                  <a:t> dekat ke-</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600" dirty="0">
                    <a:effectLst/>
                    <a:latin typeface="Baloo 2" panose="020B0604020202020204" charset="0"/>
                    <a:ea typeface="Calibri" panose="020F0502020204030204" pitchFamily="34" charset="0"/>
                    <a:cs typeface="Baloo 2" panose="020B0604020202020204" charset="0"/>
                  </a:rPr>
                  <a:t>. Dari sini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600" dirty="0">
                    <a:effectLst/>
                    <a:latin typeface="Baloo 2" panose="020B0604020202020204" charset="0"/>
                    <a:ea typeface="Calibri" panose="020F0502020204030204" pitchFamily="34" charset="0"/>
                    <a:cs typeface="Baloo 2" panose="020B0604020202020204" charset="0"/>
                  </a:rPr>
                  <a:t> kemudian disebut dengan nilai limit kanan di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Demikian pula, Untuk mengatakan bahwa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id-ID"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id-ID" sz="1600" i="1">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Baloo 2" panose="020B0604020202020204" charset="0"/>
                    <a:ea typeface="Calibri" panose="020F0502020204030204" pitchFamily="34" charset="0"/>
                    <a:cs typeface="Baloo 2" panose="020B0604020202020204" charset="0"/>
                  </a:rPr>
                  <a:t> berarti bahwa ketika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oMath>
                </a14:m>
                <a:r>
                  <a:rPr lang="id-ID" sz="1600" dirty="0">
                    <a:effectLst/>
                    <a:latin typeface="Baloo 2" panose="020B0604020202020204" charset="0"/>
                    <a:ea typeface="Calibri" panose="020F0502020204030204" pitchFamily="34" charset="0"/>
                    <a:cs typeface="Baloo 2" panose="020B0604020202020204" charset="0"/>
                  </a:rPr>
                  <a:t> dekat tetapi pada sebelah kiri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maka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600" dirty="0">
                    <a:effectLst/>
                    <a:latin typeface="Baloo 2" panose="020B0604020202020204" charset="0"/>
                    <a:ea typeface="Calibri" panose="020F0502020204030204" pitchFamily="34" charset="0"/>
                    <a:cs typeface="Baloo 2" panose="020B0604020202020204" charset="0"/>
                  </a:rPr>
                  <a:t> dekat ke-</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600" dirty="0">
                    <a:effectLst/>
                    <a:latin typeface="Baloo 2" panose="020B0604020202020204" charset="0"/>
                    <a:ea typeface="Calibri" panose="020F0502020204030204" pitchFamily="34" charset="0"/>
                    <a:cs typeface="Baloo 2" panose="020B0604020202020204" charset="0"/>
                  </a:rPr>
                  <a:t>. Dari sini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600" dirty="0">
                    <a:effectLst/>
                    <a:latin typeface="Baloo 2" panose="020B0604020202020204" charset="0"/>
                    <a:ea typeface="Calibri" panose="020F0502020204030204" pitchFamily="34" charset="0"/>
                    <a:cs typeface="Baloo 2" panose="020B0604020202020204" charset="0"/>
                  </a:rPr>
                  <a:t> kemudian disebut dengan nilai limit kiri di </a:t>
                </a:r>
                <a14:m>
                  <m:oMath xmlns:m="http://schemas.openxmlformats.org/officeDocument/2006/math">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600">
                        <a:effectLst/>
                        <a:latin typeface="Cambria Math" panose="02040503050406030204" pitchFamily="18" charset="0"/>
                        <a:ea typeface="Calibri" panose="020F0502020204030204" pitchFamily="34" charset="0"/>
                        <a:cs typeface="Times New Roman" panose="02020603050405020304" pitchFamily="18" charset="0"/>
                      </a:rPr>
                      <m:t>=</m:t>
                    </m:r>
                    <m:r>
                      <a:rPr lang="id-ID" sz="1600" i="1" smtClean="0">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600" dirty="0">
                    <a:effectLst/>
                    <a:latin typeface="Baloo 2" panose="020B0604020202020204" charset="0"/>
                    <a:ea typeface="Calibri" panose="020F0502020204030204" pitchFamily="34" charset="0"/>
                    <a:cs typeface="Baloo 2" panose="020B0604020202020204" charset="0"/>
                  </a:rPr>
                  <a:t>. </a:t>
                </a:r>
              </a:p>
            </p:txBody>
          </p:sp>
        </mc:Choice>
        <mc:Fallback xmlns="">
          <p:sp>
            <p:nvSpPr>
              <p:cNvPr id="16" name="Google Shape;2771;p46">
                <a:extLst>
                  <a:ext uri="{FF2B5EF4-FFF2-40B4-BE49-F238E27FC236}">
                    <a16:creationId xmlns:a16="http://schemas.microsoft.com/office/drawing/2014/main" id="{55F5A6CB-FA42-2EF3-3694-A8DE3C73023B}"/>
                  </a:ext>
                </a:extLst>
              </p:cNvPr>
              <p:cNvSpPr txBox="1">
                <a:spLocks noRot="1" noChangeAspect="1" noMove="1" noResize="1" noEditPoints="1" noAdjustHandles="1" noChangeArrowheads="1" noChangeShapeType="1" noTextEdit="1"/>
              </p:cNvSpPr>
              <p:nvPr/>
            </p:nvSpPr>
            <p:spPr>
              <a:xfrm>
                <a:off x="720000" y="2882266"/>
                <a:ext cx="7704000" cy="2040607"/>
              </a:xfrm>
              <a:prstGeom prst="rect">
                <a:avLst/>
              </a:prstGeom>
              <a:blipFill>
                <a:blip r:embed="rId4"/>
                <a:stretch>
                  <a:fillRect l="-396" r="-475"/>
                </a:stretch>
              </a:blipFill>
              <a:ln>
                <a:noFill/>
              </a:ln>
            </p:spPr>
            <p:txBody>
              <a:bodyPr/>
              <a:lstStyle/>
              <a:p>
                <a:r>
                  <a:rPr lang="id-ID">
                    <a:noFill/>
                  </a:rPr>
                  <a:t> </a:t>
                </a:r>
              </a:p>
            </p:txBody>
          </p:sp>
        </mc:Fallback>
      </mc:AlternateContent>
      <p:sp>
        <p:nvSpPr>
          <p:cNvPr id="4" name="Google Shape;2680;p41">
            <a:extLst>
              <a:ext uri="{FF2B5EF4-FFF2-40B4-BE49-F238E27FC236}">
                <a16:creationId xmlns:a16="http://schemas.microsoft.com/office/drawing/2014/main" id="{D6D7141C-2E26-B025-C7B9-3B27FB14B239}"/>
              </a:ext>
            </a:extLst>
          </p:cNvPr>
          <p:cNvSpPr txBox="1">
            <a:spLocks noGrp="1"/>
          </p:cNvSpPr>
          <p:nvPr>
            <p:ph type="title"/>
          </p:nvPr>
        </p:nvSpPr>
        <p:spPr>
          <a:xfrm>
            <a:off x="720000" y="225979"/>
            <a:ext cx="7704000" cy="55443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dirty="0">
                <a:latin typeface="Dubai" panose="020B0503030403030204" pitchFamily="34" charset="-78"/>
                <a:cs typeface="Dubai" panose="020B0503030403030204" pitchFamily="34" charset="-78"/>
              </a:rPr>
              <a:t>Limit Satu Sisi</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67"/>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771" name="Google Shape;2771;p46"/>
              <p:cNvSpPr txBox="1">
                <a:spLocks noGrp="1"/>
              </p:cNvSpPr>
              <p:nvPr>
                <p:ph type="subTitle" idx="1"/>
              </p:nvPr>
            </p:nvSpPr>
            <p:spPr>
              <a:xfrm>
                <a:off x="720000" y="907542"/>
                <a:ext cx="7704000" cy="554436"/>
              </a:xfrm>
              <a:prstGeom prst="rect">
                <a:avLst/>
              </a:prstGeom>
            </p:spPr>
            <p:txBody>
              <a:bodyPr spcFirstLastPara="1" wrap="square" lIns="91425" tIns="91425" rIns="91425" bIns="91425" anchor="t" anchorCtr="0">
                <a:noAutofit/>
              </a:bodyPr>
              <a:lstStyle/>
              <a:p>
                <a:pPr marL="0" indent="0" algn="just"/>
                <a:r>
                  <a:rPr lang="id-ID" sz="1800" dirty="0">
                    <a:effectLst/>
                    <a:latin typeface="Baloo 2" panose="020B0604020202020204" charset="0"/>
                    <a:ea typeface="Calibri" panose="020F0502020204030204" pitchFamily="34" charset="0"/>
                    <a:cs typeface="Baloo 2" panose="020B0604020202020204" charset="0"/>
                  </a:rPr>
                  <a:t>Jadi walaupun </a:t>
                </a:r>
                <a14:m>
                  <m:oMath xmlns:m="http://schemas.openxmlformats.org/officeDocument/2006/math">
                    <m:func>
                      <m:func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id-ID" sz="1800">
                                <a:effectLst/>
                                <a:latin typeface="Cambria Math" panose="02040503050406030204" pitchFamily="18" charset="0"/>
                                <a:ea typeface="Calibri" panose="020F0502020204030204" pitchFamily="34" charset="0"/>
                                <a:cs typeface="Times New Roman" panose="02020603050405020304" pitchFamily="18" charset="0"/>
                              </a:rPr>
                              <m:t>lim</m:t>
                            </m:r>
                          </m:e>
                          <m:lim>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800">
                                <a:effectLst/>
                                <a:latin typeface="Cambria Math" panose="02040503050406030204" pitchFamily="18" charset="0"/>
                                <a:ea typeface="Calibri" panose="020F0502020204030204" pitchFamily="34" charset="0"/>
                                <a:cs typeface="Times New Roman" panose="02020603050405020304" pitchFamily="18" charset="0"/>
                              </a:rPr>
                              <m:t>→2</m:t>
                            </m:r>
                          </m:lim>
                        </m:limLow>
                      </m:fName>
                      <m:e>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e>
                        </m:d>
                      </m:e>
                    </m:func>
                  </m:oMath>
                </a14:m>
                <a:r>
                  <a:rPr lang="id-ID" sz="1800" dirty="0">
                    <a:effectLst/>
                    <a:latin typeface="Baloo 2" panose="020B0604020202020204" charset="0"/>
                    <a:ea typeface="Calibri" panose="020F0502020204030204" pitchFamily="34" charset="0"/>
                    <a:cs typeface="Baloo 2" panose="020B0604020202020204" charset="0"/>
                  </a:rPr>
                  <a:t> adalah benar untuk menuliskan</a:t>
                </a:r>
              </a:p>
            </p:txBody>
          </p:sp>
        </mc:Choice>
        <mc:Fallback>
          <p:sp>
            <p:nvSpPr>
              <p:cNvPr id="2771" name="Google Shape;2771;p46"/>
              <p:cNvSpPr txBox="1">
                <a:spLocks noGrp="1" noRot="1" noChangeAspect="1" noMove="1" noResize="1" noEditPoints="1" noAdjustHandles="1" noChangeArrowheads="1" noChangeShapeType="1" noTextEdit="1"/>
              </p:cNvSpPr>
              <p:nvPr>
                <p:ph type="subTitle" idx="1"/>
              </p:nvPr>
            </p:nvSpPr>
            <p:spPr>
              <a:xfrm>
                <a:off x="720000" y="907542"/>
                <a:ext cx="7704000" cy="554436"/>
              </a:xfrm>
              <a:prstGeom prst="rect">
                <a:avLst/>
              </a:prstGeom>
              <a:blipFill>
                <a:blip r:embed="rId3"/>
                <a:stretch>
                  <a:fillRect l="-633" b="-6593"/>
                </a:stretch>
              </a:blipFill>
            </p:spPr>
            <p:txBody>
              <a:bodyPr/>
              <a:lstStyle/>
              <a:p>
                <a:r>
                  <a:rPr lang="id-ID">
                    <a:noFill/>
                  </a:rPr>
                  <a:t> </a:t>
                </a:r>
              </a:p>
            </p:txBody>
          </p:sp>
        </mc:Fallback>
      </mc:AlternateContent>
      <mc:AlternateContent xmlns:mc="http://schemas.openxmlformats.org/markup-compatibility/2006">
        <mc:Choice xmlns:a14="http://schemas.microsoft.com/office/drawing/2010/main" Requires="a14">
          <p:sp>
            <p:nvSpPr>
              <p:cNvPr id="16" name="Google Shape;2771;p46">
                <a:extLst>
                  <a:ext uri="{FF2B5EF4-FFF2-40B4-BE49-F238E27FC236}">
                    <a16:creationId xmlns:a16="http://schemas.microsoft.com/office/drawing/2014/main" id="{55F5A6CB-FA42-2EF3-3694-A8DE3C73023B}"/>
                  </a:ext>
                </a:extLst>
              </p:cNvPr>
              <p:cNvSpPr txBox="1">
                <a:spLocks/>
              </p:cNvSpPr>
              <p:nvPr/>
            </p:nvSpPr>
            <p:spPr>
              <a:xfrm>
                <a:off x="720000" y="1977583"/>
                <a:ext cx="7704000" cy="1367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just"/>
                <a:r>
                  <a:rPr lang="id-ID" sz="1800" dirty="0">
                    <a:effectLst/>
                    <a:latin typeface="Baloo 2" panose="020B0604020202020204" charset="0"/>
                    <a:ea typeface="Calibri" panose="020F0502020204030204" pitchFamily="34" charset="0"/>
                    <a:cs typeface="Baloo 2" panose="020B0604020202020204" charset="0"/>
                  </a:rPr>
                  <a:t>Limit suatu fungsi </a:t>
                </a:r>
                <a14:m>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800" dirty="0">
                    <a:effectLst/>
                    <a:latin typeface="Baloo 2" panose="020B0604020202020204" charset="0"/>
                    <a:ea typeface="Calibri" panose="020F0502020204030204" pitchFamily="34" charset="0"/>
                    <a:cs typeface="Baloo 2" panose="020B0604020202020204" charset="0"/>
                  </a:rPr>
                  <a:t> dikatakan ada dan nilainya adalah </a:t>
                </a:r>
                <a14:m>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800" dirty="0">
                    <a:effectLst/>
                    <a:latin typeface="Baloo 2" panose="020B0604020202020204" charset="0"/>
                    <a:ea typeface="Calibri" panose="020F0502020204030204" pitchFamily="34" charset="0"/>
                    <a:cs typeface="Baloo 2" panose="020B0604020202020204" charset="0"/>
                  </a:rPr>
                  <a:t> jika nilai limit arah kiri fungsi itu sama dengan nilai limit arah kanannya. Jadi nilai limit fungsi </a:t>
                </a:r>
                <a14:m>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oMath>
                </a14:m>
                <a:r>
                  <a:rPr lang="id-ID" sz="1800" dirty="0">
                    <a:effectLst/>
                    <a:latin typeface="Baloo 2" panose="020B0604020202020204" charset="0"/>
                    <a:ea typeface="Calibri" panose="020F0502020204030204" pitchFamily="34" charset="0"/>
                    <a:cs typeface="Baloo 2" panose="020B0604020202020204" charset="0"/>
                  </a:rPr>
                  <a:t> ketika </a:t>
                </a:r>
                <a14:m>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𝑐</m:t>
                    </m:r>
                  </m:oMath>
                </a14:m>
                <a:r>
                  <a:rPr lang="id-ID" sz="1800" dirty="0">
                    <a:effectLst/>
                    <a:latin typeface="Baloo 2" panose="020B0604020202020204" charset="0"/>
                    <a:ea typeface="Calibri" panose="020F0502020204030204" pitchFamily="34" charset="0"/>
                    <a:cs typeface="Baloo 2" panose="020B0604020202020204" charset="0"/>
                  </a:rPr>
                  <a:t> adalah sama dengan </a:t>
                </a:r>
                <a14:m>
                  <m:oMath xmlns:m="http://schemas.openxmlformats.org/officeDocument/2006/math">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oMath>
                </a14:m>
                <a:r>
                  <a:rPr lang="id-ID" sz="1800" dirty="0">
                    <a:effectLst/>
                    <a:latin typeface="Baloo 2" panose="020B0604020202020204" charset="0"/>
                    <a:ea typeface="Calibri" panose="020F0502020204030204" pitchFamily="34" charset="0"/>
                    <a:cs typeface="Baloo 2" panose="020B0604020202020204" charset="0"/>
                  </a:rPr>
                  <a:t> jika dan hanya jika nilai limit arah kiri fungsi tersebut sama dengan nilai limit arah kanannya. </a:t>
                </a:r>
              </a:p>
            </p:txBody>
          </p:sp>
        </mc:Choice>
        <mc:Fallback>
          <p:sp>
            <p:nvSpPr>
              <p:cNvPr id="16" name="Google Shape;2771;p46">
                <a:extLst>
                  <a:ext uri="{FF2B5EF4-FFF2-40B4-BE49-F238E27FC236}">
                    <a16:creationId xmlns:a16="http://schemas.microsoft.com/office/drawing/2014/main" id="{55F5A6CB-FA42-2EF3-3694-A8DE3C73023B}"/>
                  </a:ext>
                </a:extLst>
              </p:cNvPr>
              <p:cNvSpPr txBox="1">
                <a:spLocks noRot="1" noChangeAspect="1" noMove="1" noResize="1" noEditPoints="1" noAdjustHandles="1" noChangeArrowheads="1" noChangeShapeType="1" noTextEdit="1"/>
              </p:cNvSpPr>
              <p:nvPr/>
            </p:nvSpPr>
            <p:spPr>
              <a:xfrm>
                <a:off x="720000" y="1977583"/>
                <a:ext cx="7704000" cy="1367940"/>
              </a:xfrm>
              <a:prstGeom prst="rect">
                <a:avLst/>
              </a:prstGeom>
              <a:blipFill>
                <a:blip r:embed="rId4"/>
                <a:stretch>
                  <a:fillRect l="-633" r="-712" b="-9333"/>
                </a:stretch>
              </a:blipFill>
              <a:ln>
                <a:noFill/>
              </a:ln>
            </p:spPr>
            <p:txBody>
              <a:bodyPr/>
              <a:lstStyle/>
              <a:p>
                <a:r>
                  <a:rPr lang="id-ID">
                    <a:noFill/>
                  </a:rPr>
                  <a:t> </a:t>
                </a:r>
              </a:p>
            </p:txBody>
          </p:sp>
        </mc:Fallback>
      </mc:AlternateContent>
      <p:sp>
        <p:nvSpPr>
          <p:cNvPr id="19" name="Google Shape;2680;p41">
            <a:extLst>
              <a:ext uri="{FF2B5EF4-FFF2-40B4-BE49-F238E27FC236}">
                <a16:creationId xmlns:a16="http://schemas.microsoft.com/office/drawing/2014/main" id="{CC65F9FB-A99D-4898-16F5-25EFECFC3DB3}"/>
              </a:ext>
            </a:extLst>
          </p:cNvPr>
          <p:cNvSpPr txBox="1">
            <a:spLocks noGrp="1"/>
          </p:cNvSpPr>
          <p:nvPr>
            <p:ph type="title"/>
          </p:nvPr>
        </p:nvSpPr>
        <p:spPr>
          <a:xfrm>
            <a:off x="720000" y="225979"/>
            <a:ext cx="7704000" cy="55443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dirty="0">
                <a:latin typeface="Dubai" panose="020B0503030403030204" pitchFamily="34" charset="-78"/>
                <a:cs typeface="Dubai" panose="020B0503030403030204" pitchFamily="34" charset="-78"/>
              </a:rPr>
              <a:t>Limit Satu Sisi</a:t>
            </a:r>
          </a:p>
        </p:txBody>
      </p:sp>
      <mc:AlternateContent xmlns:mc="http://schemas.openxmlformats.org/markup-compatibility/2006" xmlns:a14="http://schemas.microsoft.com/office/drawing/2010/main">
        <mc:Choice Requires="a14">
          <p:sp>
            <p:nvSpPr>
              <p:cNvPr id="2" name="Google Shape;2771;p46">
                <a:extLst>
                  <a:ext uri="{FF2B5EF4-FFF2-40B4-BE49-F238E27FC236}">
                    <a16:creationId xmlns:a16="http://schemas.microsoft.com/office/drawing/2014/main" id="{0B8DA0DB-C730-B15E-2753-5FA8B0923AFA}"/>
                  </a:ext>
                </a:extLst>
              </p:cNvPr>
              <p:cNvSpPr txBox="1">
                <a:spLocks/>
              </p:cNvSpPr>
              <p:nvPr/>
            </p:nvSpPr>
            <p:spPr>
              <a:xfrm>
                <a:off x="720000" y="1461978"/>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14:m>
                  <m:oMath xmlns:m="http://schemas.openxmlformats.org/officeDocument/2006/math">
                    <m:func>
                      <m:funcPr>
                        <m:ctrlPr>
                          <a:rPr lang="id-ID" sz="1600" i="1" smtClean="0">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→2</m:t>
                            </m:r>
                          </m:lim>
                        </m:limLow>
                      </m:fName>
                      <m:e>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e>
                        </m:d>
                      </m:e>
                    </m:func>
                    <m:r>
                      <a:rPr lang="id-ID" sz="1600" i="1">
                        <a:effectLst/>
                        <a:latin typeface="Cambria Math" panose="02040503050406030204" pitchFamily="18" charset="0"/>
                        <a:ea typeface="Calibri" panose="020F0502020204030204" pitchFamily="34" charset="0"/>
                        <a:cs typeface="Times New Roman" panose="02020603050405020304" pitchFamily="18" charset="0"/>
                      </a:rPr>
                      <m:t>=1</m:t>
                    </m:r>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dan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→2</m:t>
                            </m:r>
                          </m:lim>
                        </m:limLow>
                      </m:fName>
                      <m:e>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d>
                              <m:dPr>
                                <m:begChr m:val="|"/>
                                <m:endChr m:val="|"/>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e>
                        </m:d>
                      </m:e>
                    </m:func>
                    <m:r>
                      <a:rPr lang="id-ID" sz="1600" i="1">
                        <a:effectLst/>
                        <a:latin typeface="Cambria Math" panose="02040503050406030204" pitchFamily="18" charset="0"/>
                        <a:ea typeface="Calibri" panose="020F0502020204030204" pitchFamily="34" charset="0"/>
                        <a:cs typeface="Times New Roman" panose="02020603050405020304" pitchFamily="18" charset="0"/>
                      </a:rPr>
                      <m:t>=2</m:t>
                    </m:r>
                  </m:oMath>
                </a14:m>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2" name="Google Shape;2771;p46">
                <a:extLst>
                  <a:ext uri="{FF2B5EF4-FFF2-40B4-BE49-F238E27FC236}">
                    <a16:creationId xmlns:a16="http://schemas.microsoft.com/office/drawing/2014/main" id="{0B8DA0DB-C730-B15E-2753-5FA8B0923AFA}"/>
                  </a:ext>
                </a:extLst>
              </p:cNvPr>
              <p:cNvSpPr txBox="1">
                <a:spLocks noRot="1" noChangeAspect="1" noMove="1" noResize="1" noEditPoints="1" noAdjustHandles="1" noChangeArrowheads="1" noChangeShapeType="1" noTextEdit="1"/>
              </p:cNvSpPr>
              <p:nvPr/>
            </p:nvSpPr>
            <p:spPr>
              <a:xfrm>
                <a:off x="720000" y="1461978"/>
                <a:ext cx="7704000" cy="554435"/>
              </a:xfrm>
              <a:prstGeom prst="rect">
                <a:avLst/>
              </a:prstGeom>
              <a:blipFill>
                <a:blip r:embed="rId5"/>
                <a:stretch>
                  <a:fillRect/>
                </a:stretch>
              </a:blipFill>
              <a:ln>
                <a:noFill/>
              </a:ln>
            </p:spPr>
            <p:txBody>
              <a:bodyPr/>
              <a:lstStyle/>
              <a:p>
                <a:r>
                  <a:rPr lang="id-ID">
                    <a:noFill/>
                  </a:rPr>
                  <a:t> </a:t>
                </a:r>
              </a:p>
            </p:txBody>
          </p:sp>
        </mc:Fallback>
      </mc:AlternateContent>
      <mc:AlternateContent xmlns:mc="http://schemas.openxmlformats.org/markup-compatibility/2006">
        <mc:Choice xmlns:a14="http://schemas.microsoft.com/office/drawing/2010/main" Requires="a14">
          <p:sp>
            <p:nvSpPr>
              <p:cNvPr id="3" name="Text Box 1">
                <a:extLst>
                  <a:ext uri="{FF2B5EF4-FFF2-40B4-BE49-F238E27FC236}">
                    <a16:creationId xmlns:a16="http://schemas.microsoft.com/office/drawing/2014/main" id="{DB681018-42CC-8E36-C5FF-D54D41584C7E}"/>
                  </a:ext>
                </a:extLst>
              </p:cNvPr>
              <p:cNvSpPr txBox="1"/>
              <p:nvPr/>
            </p:nvSpPr>
            <p:spPr>
              <a:xfrm>
                <a:off x="1385887" y="3487365"/>
                <a:ext cx="6372226" cy="880533"/>
              </a:xfrm>
              <a:prstGeom prst="rect">
                <a:avLst/>
              </a:prstGeom>
              <a:solidFill>
                <a:schemeClr val="lt1"/>
              </a:solidFill>
              <a:ln w="6350">
                <a:solidFill>
                  <a:prstClr val="black"/>
                </a:solid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id-ID" sz="1600" b="1" dirty="0">
                    <a:effectLst/>
                    <a:latin typeface="Calibri" panose="020F0502020204030204" pitchFamily="34" charset="0"/>
                    <a:ea typeface="Times New Roman" panose="02020603050405020304" pitchFamily="18" charset="0"/>
                    <a:cs typeface="Times New Roman" panose="02020603050405020304" pitchFamily="18" charset="0"/>
                  </a:rPr>
                  <a:t>Teorema </a:t>
                </a:r>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m:t>
                            </m:r>
                            <m:r>
                              <a:rPr lang="en-US" sz="1600" i="1">
                                <a:effectLst/>
                                <a:latin typeface="Cambria Math" panose="02040503050406030204" pitchFamily="18" charset="0"/>
                                <a:ea typeface="Calibri" panose="020F0502020204030204" pitchFamily="34" charset="0"/>
                                <a:cs typeface="Times New Roman" panose="02020603050405020304" pitchFamily="18" charset="0"/>
                              </a:rPr>
                              <m:t>𝑐</m:t>
                            </m:r>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jika dan hanya jika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en-US"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Calibri" panose="020F0502020204030204" pitchFamily="34" charset="0"/>
                    <a:ea typeface="Times New Roman" panose="02020603050405020304" pitchFamily="18" charset="0"/>
                    <a:cs typeface="Times New Roman" panose="02020603050405020304" pitchFamily="18" charset="0"/>
                  </a:rPr>
                  <a:t> dan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en-US"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3" name="Text Box 1">
                <a:extLst>
                  <a:ext uri="{FF2B5EF4-FFF2-40B4-BE49-F238E27FC236}">
                    <a16:creationId xmlns:a16="http://schemas.microsoft.com/office/drawing/2014/main" id="{DB681018-42CC-8E36-C5FF-D54D41584C7E}"/>
                  </a:ext>
                </a:extLst>
              </p:cNvPr>
              <p:cNvSpPr txBox="1">
                <a:spLocks noRot="1" noChangeAspect="1" noMove="1" noResize="1" noEditPoints="1" noAdjustHandles="1" noChangeArrowheads="1" noChangeShapeType="1" noTextEdit="1"/>
              </p:cNvSpPr>
              <p:nvPr/>
            </p:nvSpPr>
            <p:spPr>
              <a:xfrm>
                <a:off x="1385887" y="3487365"/>
                <a:ext cx="6372226" cy="880533"/>
              </a:xfrm>
              <a:prstGeom prst="rect">
                <a:avLst/>
              </a:prstGeom>
              <a:blipFill>
                <a:blip r:embed="rId6"/>
                <a:stretch>
                  <a:fillRect l="-478" t="-1370"/>
                </a:stretch>
              </a:blipFill>
              <a:ln w="6350">
                <a:solidFill>
                  <a:prstClr val="black"/>
                </a:solidFill>
              </a:ln>
            </p:spPr>
            <p:txBody>
              <a:bodyPr/>
              <a:lstStyle/>
              <a:p>
                <a:r>
                  <a:rPr lang="id-ID">
                    <a:noFill/>
                  </a:rPr>
                  <a:t> </a:t>
                </a:r>
              </a:p>
            </p:txBody>
          </p:sp>
        </mc:Fallback>
      </mc:AlternateContent>
    </p:spTree>
    <p:extLst>
      <p:ext uri="{BB962C8B-B14F-4D97-AF65-F5344CB8AC3E}">
        <p14:creationId xmlns:p14="http://schemas.microsoft.com/office/powerpoint/2010/main" val="212371166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67"/>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6" name="Google Shape;2771;p46">
                <a:extLst>
                  <a:ext uri="{FF2B5EF4-FFF2-40B4-BE49-F238E27FC236}">
                    <a16:creationId xmlns:a16="http://schemas.microsoft.com/office/drawing/2014/main" id="{55F5A6CB-FA42-2EF3-3694-A8DE3C73023B}"/>
                  </a:ext>
                </a:extLst>
              </p:cNvPr>
              <p:cNvSpPr txBox="1">
                <a:spLocks/>
              </p:cNvSpPr>
              <p:nvPr/>
            </p:nvSpPr>
            <p:spPr>
              <a:xfrm>
                <a:off x="720000" y="1200544"/>
                <a:ext cx="7704000" cy="85592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just"/>
                <a:r>
                  <a:rPr lang="id-ID" sz="1600" dirty="0">
                    <a:effectLst/>
                    <a:latin typeface="Baloo 2" panose="020B0604020202020204" charset="0"/>
                    <a:ea typeface="Times New Roman" panose="02020603050405020304" pitchFamily="18" charset="0"/>
                    <a:cs typeface="Baloo 2" panose="020B0604020202020204" charset="0"/>
                  </a:rPr>
                  <a:t>Mengatakan </a:t>
                </a:r>
                <a14:m>
                  <m:oMath xmlns:m="http://schemas.openxmlformats.org/officeDocument/2006/math">
                    <m:func>
                      <m:func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funcPr>
                      <m:fName>
                        <m:limLow>
                          <m:limLow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sSupPr>
                              <m:e>
                                <m:r>
                                  <a:rPr lang="en-US"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Baloo 2" panose="020B0604020202020204" charset="0"/>
                    <a:ea typeface="Times New Roman" panose="02020603050405020304" pitchFamily="18" charset="0"/>
                    <a:cs typeface="Baloo 2" panose="020B0604020202020204" charset="0"/>
                  </a:rPr>
                  <a:t> berarti bahwa untuk setiap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𝜀</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&gt;0</m:t>
                    </m:r>
                  </m:oMath>
                </a14:m>
                <a:r>
                  <a:rPr lang="id-ID" sz="1600" dirty="0">
                    <a:effectLst/>
                    <a:latin typeface="Baloo 2" panose="020B0604020202020204" charset="0"/>
                    <a:ea typeface="Times New Roman" panose="02020603050405020304" pitchFamily="18" charset="0"/>
                    <a:cs typeface="Baloo 2" panose="020B0604020202020204" charset="0"/>
                  </a:rPr>
                  <a:t>, terdapat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𝛿</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&gt;0</m:t>
                    </m:r>
                  </m:oMath>
                </a14:m>
                <a:r>
                  <a:rPr lang="id-ID" sz="1600" dirty="0">
                    <a:effectLst/>
                    <a:latin typeface="Baloo 2" panose="020B0604020202020204" charset="0"/>
                    <a:ea typeface="Times New Roman" panose="02020603050405020304" pitchFamily="18" charset="0"/>
                    <a:cs typeface="Baloo 2" panose="020B0604020202020204" charset="0"/>
                  </a:rPr>
                  <a:t> yang berpadanan sedemikian rupa sehingga</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16" name="Google Shape;2771;p46">
                <a:extLst>
                  <a:ext uri="{FF2B5EF4-FFF2-40B4-BE49-F238E27FC236}">
                    <a16:creationId xmlns:a16="http://schemas.microsoft.com/office/drawing/2014/main" id="{55F5A6CB-FA42-2EF3-3694-A8DE3C73023B}"/>
                  </a:ext>
                </a:extLst>
              </p:cNvPr>
              <p:cNvSpPr txBox="1">
                <a:spLocks noRot="1" noChangeAspect="1" noMove="1" noResize="1" noEditPoints="1" noAdjustHandles="1" noChangeArrowheads="1" noChangeShapeType="1" noTextEdit="1"/>
              </p:cNvSpPr>
              <p:nvPr/>
            </p:nvSpPr>
            <p:spPr>
              <a:xfrm>
                <a:off x="720000" y="1200544"/>
                <a:ext cx="7704000" cy="855928"/>
              </a:xfrm>
              <a:prstGeom prst="rect">
                <a:avLst/>
              </a:prstGeom>
              <a:blipFill>
                <a:blip r:embed="rId3"/>
                <a:stretch>
                  <a:fillRect l="-396" r="-475" b="-1429"/>
                </a:stretch>
              </a:blipFill>
              <a:ln>
                <a:noFill/>
              </a:ln>
            </p:spPr>
            <p:txBody>
              <a:bodyPr/>
              <a:lstStyle/>
              <a:p>
                <a:r>
                  <a:rPr lang="id-ID">
                    <a:noFill/>
                  </a:rPr>
                  <a:t> </a:t>
                </a:r>
              </a:p>
            </p:txBody>
          </p:sp>
        </mc:Fallback>
      </mc:AlternateContent>
      <p:sp>
        <p:nvSpPr>
          <p:cNvPr id="19" name="Google Shape;2680;p41">
            <a:extLst>
              <a:ext uri="{FF2B5EF4-FFF2-40B4-BE49-F238E27FC236}">
                <a16:creationId xmlns:a16="http://schemas.microsoft.com/office/drawing/2014/main" id="{CC65F9FB-A99D-4898-16F5-25EFECFC3DB3}"/>
              </a:ext>
            </a:extLst>
          </p:cNvPr>
          <p:cNvSpPr txBox="1">
            <a:spLocks noGrp="1"/>
          </p:cNvSpPr>
          <p:nvPr>
            <p:ph type="title"/>
          </p:nvPr>
        </p:nvSpPr>
        <p:spPr>
          <a:xfrm>
            <a:off x="720000" y="225979"/>
            <a:ext cx="7704000" cy="55443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dirty="0">
                <a:latin typeface="Dubai" panose="020B0503030403030204" pitchFamily="34" charset="-78"/>
                <a:cs typeface="Dubai" panose="020B0503030403030204" pitchFamily="34" charset="-78"/>
              </a:rPr>
              <a:t>Limit Satu Sisi</a:t>
            </a:r>
          </a:p>
        </p:txBody>
      </p:sp>
      <mc:AlternateContent xmlns:mc="http://schemas.openxmlformats.org/markup-compatibility/2006" xmlns:a14="http://schemas.microsoft.com/office/drawing/2010/main">
        <mc:Choice Requires="a14">
          <p:sp>
            <p:nvSpPr>
              <p:cNvPr id="2" name="Google Shape;2771;p46">
                <a:extLst>
                  <a:ext uri="{FF2B5EF4-FFF2-40B4-BE49-F238E27FC236}">
                    <a16:creationId xmlns:a16="http://schemas.microsoft.com/office/drawing/2014/main" id="{0B8DA0DB-C730-B15E-2753-5FA8B0923AFA}"/>
                  </a:ext>
                </a:extLst>
              </p:cNvPr>
              <p:cNvSpPr txBox="1">
                <a:spLocks/>
              </p:cNvSpPr>
              <p:nvPr/>
            </p:nvSpPr>
            <p:spPr>
              <a:xfrm>
                <a:off x="720000" y="2017315"/>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14:m>
                  <m:oMathPara xmlns:m="http://schemas.openxmlformats.org/officeDocument/2006/math">
                    <m:oMathParaPr>
                      <m:jc m:val="centerGroup"/>
                    </m:oMathParaPr>
                    <m:oMath xmlns:m="http://schemas.openxmlformats.org/officeDocument/2006/math">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0&lt;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𝑐</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&lt;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𝛿</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&lt;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𝜀</m:t>
                      </m:r>
                    </m:oMath>
                  </m:oMathPara>
                </a14:m>
                <a:endParaRPr lang="id-ID" sz="1800" dirty="0">
                  <a:effectLst/>
                  <a:latin typeface="Calibri" panose="020F0502020204030204" pitchFamily="34" charset="0"/>
                  <a:ea typeface="Calibri" panose="020F0502020204030204" pitchFamily="34" charset="0"/>
                  <a:cs typeface="Times New Roman" panose="02020603050405020304" pitchFamily="18" charset="0"/>
                </a:endParaRPr>
              </a:p>
              <a:p>
                <a:pPr marL="0" indent="0"/>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2" name="Google Shape;2771;p46">
                <a:extLst>
                  <a:ext uri="{FF2B5EF4-FFF2-40B4-BE49-F238E27FC236}">
                    <a16:creationId xmlns:a16="http://schemas.microsoft.com/office/drawing/2014/main" id="{0B8DA0DB-C730-B15E-2753-5FA8B0923AFA}"/>
                  </a:ext>
                </a:extLst>
              </p:cNvPr>
              <p:cNvSpPr txBox="1">
                <a:spLocks noRot="1" noChangeAspect="1" noMove="1" noResize="1" noEditPoints="1" noAdjustHandles="1" noChangeArrowheads="1" noChangeShapeType="1" noTextEdit="1"/>
              </p:cNvSpPr>
              <p:nvPr/>
            </p:nvSpPr>
            <p:spPr>
              <a:xfrm>
                <a:off x="720000" y="2017315"/>
                <a:ext cx="7704000" cy="554435"/>
              </a:xfrm>
              <a:prstGeom prst="rect">
                <a:avLst/>
              </a:prstGeom>
              <a:blipFill>
                <a:blip r:embed="rId4"/>
                <a:stretch>
                  <a:fillRect/>
                </a:stretch>
              </a:blipFill>
              <a:ln>
                <a:noFill/>
              </a:ln>
            </p:spPr>
            <p:txBody>
              <a:bodyPr/>
              <a:lstStyle/>
              <a:p>
                <a:r>
                  <a:rPr lang="id-ID">
                    <a:noFill/>
                  </a:rPr>
                  <a:t> </a:t>
                </a:r>
              </a:p>
            </p:txBody>
          </p:sp>
        </mc:Fallback>
      </mc:AlternateContent>
      <p:sp>
        <p:nvSpPr>
          <p:cNvPr id="6" name="Google Shape;2776;p46">
            <a:extLst>
              <a:ext uri="{FF2B5EF4-FFF2-40B4-BE49-F238E27FC236}">
                <a16:creationId xmlns:a16="http://schemas.microsoft.com/office/drawing/2014/main" id="{2751E3ED-60B1-15F0-675B-D8D880417ED6}"/>
              </a:ext>
            </a:extLst>
          </p:cNvPr>
          <p:cNvSpPr txBox="1">
            <a:spLocks/>
          </p:cNvSpPr>
          <p:nvPr/>
        </p:nvSpPr>
        <p:spPr>
          <a:xfrm>
            <a:off x="720000" y="825663"/>
            <a:ext cx="2294133" cy="492600"/>
          </a:xfrm>
          <a:prstGeom prst="rect">
            <a:avLst/>
          </a:prstGeom>
          <a:noFill/>
          <a:ln>
            <a:noFill/>
          </a:ln>
        </p:spPr>
        <p:txBody>
          <a:bodyPr spcFirstLastPara="1" wrap="square" lIns="0" tIns="91425" rIns="0" bIns="91425" anchor="b"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fi-FI" sz="2000" dirty="0">
                <a:latin typeface="Candara" panose="020E0502030303020204" pitchFamily="34" charset="0"/>
              </a:rPr>
              <a:t>Definisi Limit Kanan</a:t>
            </a:r>
          </a:p>
        </p:txBody>
      </p:sp>
      <p:sp>
        <p:nvSpPr>
          <p:cNvPr id="7" name="Google Shape;2776;p46">
            <a:extLst>
              <a:ext uri="{FF2B5EF4-FFF2-40B4-BE49-F238E27FC236}">
                <a16:creationId xmlns:a16="http://schemas.microsoft.com/office/drawing/2014/main" id="{CD5B1CB0-9590-BADF-C94E-3553893EDA31}"/>
              </a:ext>
            </a:extLst>
          </p:cNvPr>
          <p:cNvSpPr txBox="1">
            <a:spLocks/>
          </p:cNvSpPr>
          <p:nvPr/>
        </p:nvSpPr>
        <p:spPr>
          <a:xfrm>
            <a:off x="720000" y="2626943"/>
            <a:ext cx="2090933" cy="492600"/>
          </a:xfrm>
          <a:prstGeom prst="rect">
            <a:avLst/>
          </a:prstGeom>
          <a:noFill/>
          <a:ln>
            <a:noFill/>
          </a:ln>
        </p:spPr>
        <p:txBody>
          <a:bodyPr spcFirstLastPara="1" wrap="square" lIns="0" tIns="91425" rIns="0" bIns="91425" anchor="b"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800"/>
              <a:buFont typeface="Patrick Hand"/>
              <a:buNone/>
              <a:defRPr sz="2800" b="0" i="0" u="none" strike="noStrike" cap="none">
                <a:solidFill>
                  <a:schemeClr val="accent3"/>
                </a:solidFill>
                <a:latin typeface="Patrick Hand"/>
                <a:ea typeface="Patrick Hand"/>
                <a:cs typeface="Patrick Hand"/>
                <a:sym typeface="Patrick Hand"/>
              </a:defRPr>
            </a:lvl1pPr>
            <a:lvl2pPr marL="914400" marR="0" lvl="1"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L="1371600" marR="0" lvl="2"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L="1828800" marR="0" lvl="3"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L="2286000" marR="0" lvl="4"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L="2743200" marR="0" lvl="5"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L="3200400" marR="0" lvl="6"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L="3657600" marR="0" lvl="7"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L="4114800" marR="0" lvl="8" indent="-317500" algn="ctr"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marL="0" indent="0"/>
            <a:r>
              <a:rPr lang="fi-FI" sz="2000" dirty="0">
                <a:latin typeface="Candara" panose="020E0502030303020204" pitchFamily="34" charset="0"/>
              </a:rPr>
              <a:t>Definisi Limit K</a:t>
            </a:r>
            <a:r>
              <a:rPr lang="id-ID" sz="2000" dirty="0">
                <a:latin typeface="Candara" panose="020E0502030303020204" pitchFamily="34" charset="0"/>
              </a:rPr>
              <a:t>iri</a:t>
            </a:r>
            <a:endParaRPr lang="fi-FI" sz="2000" dirty="0">
              <a:latin typeface="Candara" panose="020E0502030303020204" pitchFamily="34" charset="0"/>
            </a:endParaRPr>
          </a:p>
        </p:txBody>
      </p:sp>
      <mc:AlternateContent xmlns:mc="http://schemas.openxmlformats.org/markup-compatibility/2006">
        <mc:Choice xmlns:a14="http://schemas.microsoft.com/office/drawing/2010/main" Requires="a14">
          <p:sp>
            <p:nvSpPr>
              <p:cNvPr id="8" name="Google Shape;2771;p46">
                <a:extLst>
                  <a:ext uri="{FF2B5EF4-FFF2-40B4-BE49-F238E27FC236}">
                    <a16:creationId xmlns:a16="http://schemas.microsoft.com/office/drawing/2014/main" id="{2B0440CB-A30D-90DB-8E01-5ACBA8F11A20}"/>
                  </a:ext>
                </a:extLst>
              </p:cNvPr>
              <p:cNvSpPr txBox="1">
                <a:spLocks/>
              </p:cNvSpPr>
              <p:nvPr/>
            </p:nvSpPr>
            <p:spPr>
              <a:xfrm>
                <a:off x="776445" y="2960557"/>
                <a:ext cx="7704000" cy="85592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lgn="just"/>
                <a:r>
                  <a:rPr lang="id-ID" sz="1600" dirty="0">
                    <a:effectLst/>
                    <a:latin typeface="Baloo 2" panose="020B0604020202020204" charset="0"/>
                    <a:ea typeface="Times New Roman" panose="02020603050405020304" pitchFamily="18" charset="0"/>
                    <a:cs typeface="Baloo 2" panose="020B0604020202020204" charset="0"/>
                  </a:rPr>
                  <a:t>Mengatakan </a:t>
                </a:r>
                <a14:m>
                  <m:oMath xmlns:m="http://schemas.openxmlformats.org/officeDocument/2006/math">
                    <m:func>
                      <m:funcPr>
                        <m:ctrlPr>
                          <a:rPr lang="id-ID" sz="1600" i="1">
                            <a:effectLst/>
                            <a:latin typeface="Cambria Math" panose="02040503050406030204" pitchFamily="18" charset="0"/>
                          </a:rPr>
                        </m:ctrlPr>
                      </m:funcPr>
                      <m:fName>
                        <m:limLow>
                          <m:limLowPr>
                            <m:ctrlPr>
                              <a:rPr lang="id-ID" sz="1600" i="1">
                                <a:effectLst/>
                                <a:latin typeface="Cambria Math" panose="02040503050406030204" pitchFamily="18" charset="0"/>
                              </a:rPr>
                            </m:ctrlPr>
                          </m:limLowPr>
                          <m:e>
                            <m:r>
                              <m:rPr>
                                <m:sty m:val="p"/>
                              </m:rPr>
                              <a:rPr lang="en-US" sz="1600">
                                <a:effectLst/>
                                <a:latin typeface="Cambria Math" panose="02040503050406030204" pitchFamily="18" charset="0"/>
                                <a:ea typeface="Calibri" panose="020F0502020204030204" pitchFamily="34" charset="0"/>
                                <a:cs typeface="Times New Roman" panose="02020603050405020304" pitchFamily="18" charset="0"/>
                              </a:rPr>
                              <m:t>lim</m:t>
                            </m:r>
                          </m:e>
                          <m:lim>
                            <m:r>
                              <a:rPr lang="en-US" sz="1600" i="1">
                                <a:effectLst/>
                                <a:latin typeface="Cambria Math" panose="02040503050406030204" pitchFamily="18" charset="0"/>
                                <a:ea typeface="Calibri" panose="020F0502020204030204" pitchFamily="34" charset="0"/>
                                <a:cs typeface="Times New Roman" panose="02020603050405020304" pitchFamily="18" charset="0"/>
                              </a:rPr>
                              <m:t>𝑥</m:t>
                            </m:r>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Sup>
                              <m:sSupPr>
                                <m:ctrlPr>
                                  <a:rPr lang="id-ID" sz="1600" i="1">
                                    <a:effectLst/>
                                    <a:latin typeface="Cambria Math" panose="02040503050406030204" pitchFamily="18" charset="0"/>
                                  </a:rPr>
                                </m:ctrlPr>
                              </m:sSupPr>
                              <m:e>
                                <m:r>
                                  <a:rPr lang="en-US" sz="1600" i="1">
                                    <a:effectLst/>
                                    <a:latin typeface="Cambria Math" panose="02040503050406030204" pitchFamily="18" charset="0"/>
                                    <a:ea typeface="Calibri" panose="020F0502020204030204" pitchFamily="34" charset="0"/>
                                    <a:cs typeface="Times New Roman" panose="02020603050405020304" pitchFamily="18" charset="0"/>
                                  </a:rPr>
                                  <m:t>𝑐</m:t>
                                </m:r>
                              </m:e>
                              <m:sup>
                                <m:r>
                                  <a:rPr lang="en-US" sz="1600" i="1">
                                    <a:effectLst/>
                                    <a:latin typeface="Cambria Math" panose="02040503050406030204" pitchFamily="18" charset="0"/>
                                    <a:ea typeface="Calibri" panose="020F0502020204030204" pitchFamily="34" charset="0"/>
                                    <a:cs typeface="Times New Roman" panose="02020603050405020304" pitchFamily="18" charset="0"/>
                                  </a:rPr>
                                  <m:t>−</m:t>
                                </m:r>
                              </m:sup>
                            </m:sSup>
                          </m:lim>
                        </m:limLow>
                      </m:fName>
                      <m:e>
                        <m:r>
                          <a:rPr lang="id-ID" sz="16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600" i="1">
                                <a:effectLst/>
                                <a:latin typeface="Cambria Math" panose="02040503050406030204" pitchFamily="18" charset="0"/>
                              </a:rPr>
                            </m:ctrlPr>
                          </m:dPr>
                          <m:e>
                            <m:r>
                              <a:rPr lang="id-ID" sz="16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600" i="1">
                            <a:effectLst/>
                            <a:latin typeface="Cambria Math" panose="02040503050406030204" pitchFamily="18" charset="0"/>
                            <a:ea typeface="Calibri" panose="020F0502020204030204" pitchFamily="34" charset="0"/>
                            <a:cs typeface="Times New Roman" panose="02020603050405020304" pitchFamily="18" charset="0"/>
                          </a:rPr>
                          <m:t>=</m:t>
                        </m:r>
                        <m:r>
                          <a:rPr lang="id-ID" sz="1600" i="1">
                            <a:effectLst/>
                            <a:latin typeface="Cambria Math" panose="02040503050406030204" pitchFamily="18" charset="0"/>
                            <a:ea typeface="Calibri" panose="020F0502020204030204" pitchFamily="34" charset="0"/>
                            <a:cs typeface="Times New Roman" panose="02020603050405020304" pitchFamily="18" charset="0"/>
                          </a:rPr>
                          <m:t>𝐿</m:t>
                        </m:r>
                      </m:e>
                    </m:func>
                  </m:oMath>
                </a14:m>
                <a:r>
                  <a:rPr lang="id-ID" sz="1600" dirty="0">
                    <a:effectLst/>
                    <a:latin typeface="Baloo 2" panose="020B0604020202020204" charset="0"/>
                    <a:ea typeface="Times New Roman" panose="02020603050405020304" pitchFamily="18" charset="0"/>
                    <a:cs typeface="Baloo 2" panose="020B0604020202020204" charset="0"/>
                  </a:rPr>
                  <a:t> berarti bahwa untuk setiap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𝜀</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&lt;0</m:t>
                    </m:r>
                  </m:oMath>
                </a14:m>
                <a:r>
                  <a:rPr lang="id-ID" sz="1600" dirty="0">
                    <a:effectLst/>
                    <a:latin typeface="Baloo 2" panose="020B0604020202020204" charset="0"/>
                    <a:ea typeface="Times New Roman" panose="02020603050405020304" pitchFamily="18" charset="0"/>
                    <a:cs typeface="Baloo 2" panose="020B0604020202020204" charset="0"/>
                  </a:rPr>
                  <a:t>, terdapat </a:t>
                </a:r>
                <a14:m>
                  <m:oMath xmlns:m="http://schemas.openxmlformats.org/officeDocument/2006/math">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𝛿</m:t>
                    </m:r>
                    <m:r>
                      <a:rPr lang="id-ID" sz="1600" i="1">
                        <a:effectLst/>
                        <a:latin typeface="Cambria Math" panose="02040503050406030204" pitchFamily="18" charset="0"/>
                        <a:ea typeface="Times New Roman" panose="02020603050405020304" pitchFamily="18" charset="0"/>
                        <a:cs typeface="Times New Roman" panose="02020603050405020304" pitchFamily="18" charset="0"/>
                      </a:rPr>
                      <m:t>&lt;0</m:t>
                    </m:r>
                  </m:oMath>
                </a14:m>
                <a:r>
                  <a:rPr lang="id-ID" sz="1600" dirty="0">
                    <a:effectLst/>
                    <a:latin typeface="Baloo 2" panose="020B0604020202020204" charset="0"/>
                    <a:ea typeface="Times New Roman" panose="02020603050405020304" pitchFamily="18" charset="0"/>
                    <a:cs typeface="Baloo 2" panose="020B0604020202020204" charset="0"/>
                  </a:rPr>
                  <a:t> yang berpadanan sedemikian rupa sehingga</a:t>
                </a:r>
                <a:endParaRPr lang="id-ID" sz="1600" dirty="0">
                  <a:effectLst/>
                  <a:latin typeface="Baloo 2" panose="020B0604020202020204" charset="0"/>
                  <a:ea typeface="Calibri" panose="020F0502020204030204" pitchFamily="34" charset="0"/>
                  <a:cs typeface="Baloo 2" panose="020B0604020202020204" charset="0"/>
                </a:endParaRPr>
              </a:p>
            </p:txBody>
          </p:sp>
        </mc:Choice>
        <mc:Fallback>
          <p:sp>
            <p:nvSpPr>
              <p:cNvPr id="8" name="Google Shape;2771;p46">
                <a:extLst>
                  <a:ext uri="{FF2B5EF4-FFF2-40B4-BE49-F238E27FC236}">
                    <a16:creationId xmlns:a16="http://schemas.microsoft.com/office/drawing/2014/main" id="{2B0440CB-A30D-90DB-8E01-5ACBA8F11A20}"/>
                  </a:ext>
                </a:extLst>
              </p:cNvPr>
              <p:cNvSpPr txBox="1">
                <a:spLocks noRot="1" noChangeAspect="1" noMove="1" noResize="1" noEditPoints="1" noAdjustHandles="1" noChangeArrowheads="1" noChangeShapeType="1" noTextEdit="1"/>
              </p:cNvSpPr>
              <p:nvPr/>
            </p:nvSpPr>
            <p:spPr>
              <a:xfrm>
                <a:off x="776445" y="2960557"/>
                <a:ext cx="7704000" cy="855928"/>
              </a:xfrm>
              <a:prstGeom prst="rect">
                <a:avLst/>
              </a:prstGeom>
              <a:blipFill>
                <a:blip r:embed="rId5"/>
                <a:stretch>
                  <a:fillRect l="-396" r="-475" b="-714"/>
                </a:stretch>
              </a:blipFill>
              <a:ln>
                <a:noFill/>
              </a:ln>
            </p:spPr>
            <p:txBody>
              <a:bodyPr/>
              <a:lstStyle/>
              <a:p>
                <a:r>
                  <a:rPr lang="id-ID">
                    <a:noFill/>
                  </a:rPr>
                  <a:t> </a:t>
                </a:r>
              </a:p>
            </p:txBody>
          </p:sp>
        </mc:Fallback>
      </mc:AlternateContent>
      <mc:AlternateContent xmlns:mc="http://schemas.openxmlformats.org/markup-compatibility/2006" xmlns:a14="http://schemas.microsoft.com/office/drawing/2010/main">
        <mc:Choice Requires="a14">
          <p:sp>
            <p:nvSpPr>
              <p:cNvPr id="9" name="Google Shape;2771;p46">
                <a:extLst>
                  <a:ext uri="{FF2B5EF4-FFF2-40B4-BE49-F238E27FC236}">
                    <a16:creationId xmlns:a16="http://schemas.microsoft.com/office/drawing/2014/main" id="{EEE76C6E-2704-7805-2BC9-95C0E44B5E2D}"/>
                  </a:ext>
                </a:extLst>
              </p:cNvPr>
              <p:cNvSpPr txBox="1">
                <a:spLocks/>
              </p:cNvSpPr>
              <p:nvPr/>
            </p:nvSpPr>
            <p:spPr>
              <a:xfrm>
                <a:off x="844178" y="3816485"/>
                <a:ext cx="7704000" cy="554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400"/>
                  <a:buFont typeface="Baloo 2"/>
                  <a:buNone/>
                  <a:defRPr sz="1400" b="0" i="0" u="none" strike="noStrike" cap="none">
                    <a:solidFill>
                      <a:schemeClr val="dk1"/>
                    </a:solidFill>
                    <a:latin typeface="Baloo 2"/>
                    <a:ea typeface="Baloo 2"/>
                    <a:cs typeface="Baloo 2"/>
                    <a:sym typeface="Baloo 2"/>
                  </a:defRPr>
                </a:lvl9pPr>
              </a:lstStyle>
              <a:p>
                <a:pPr marL="0" indent="0"/>
                <a14:m>
                  <m:oMathPara xmlns:m="http://schemas.openxmlformats.org/officeDocument/2006/math">
                    <m:oMathParaPr>
                      <m:jc m:val="centerGroup"/>
                    </m:oMathParaPr>
                    <m:oMath xmlns:m="http://schemas.openxmlformats.org/officeDocument/2006/math">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0&lt;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𝑐</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𝑥</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&lt;</m:t>
                      </m:r>
                      <m:r>
                        <a:rPr lang="id-ID" sz="1800" i="1" smtClean="0">
                          <a:effectLst/>
                          <a:latin typeface="Cambria Math" panose="02040503050406030204" pitchFamily="18" charset="0"/>
                          <a:ea typeface="Times New Roman" panose="02020603050405020304" pitchFamily="18" charset="0"/>
                          <a:cs typeface="Times New Roman" panose="02020603050405020304" pitchFamily="18" charset="0"/>
                        </a:rPr>
                        <m:t>𝛿</m:t>
                      </m:r>
                      <m:r>
                        <a:rPr lang="id-ID" sz="1800" i="1">
                          <a:effectLst/>
                          <a:latin typeface="Cambria Math" panose="02040503050406030204" pitchFamily="18" charset="0"/>
                          <a:ea typeface="Calibri" panose="020F0502020204030204" pitchFamily="34" charset="0"/>
                          <a:cs typeface="Times New Roman" panose="02020603050405020304" pitchFamily="18" charset="0"/>
                        </a:rPr>
                        <m:t>⟹</m:t>
                      </m:r>
                      <m:d>
                        <m:dPr>
                          <m:begChr m:val="|"/>
                          <m:endChr m:val="|"/>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𝑓</m:t>
                          </m:r>
                          <m:d>
                            <m:dPr>
                              <m:ctrlPr>
                                <a:rPr lang="id-ID" sz="1800" i="1">
                                  <a:effectLst/>
                                  <a:latin typeface="Cambria Math" panose="02040503050406030204" pitchFamily="18" charset="0"/>
                                  <a:ea typeface="Calibri" panose="020F0502020204030204" pitchFamily="34" charset="0"/>
                                  <a:cs typeface="Times New Roman" panose="02020603050405020304" pitchFamily="18" charset="0"/>
                                </a:rPr>
                              </m:ctrlPr>
                            </m:dPr>
                            <m:e>
                              <m:r>
                                <a:rPr lang="id-ID" sz="1800" i="1">
                                  <a:effectLst/>
                                  <a:latin typeface="Cambria Math" panose="02040503050406030204" pitchFamily="18" charset="0"/>
                                  <a:ea typeface="Calibri" panose="020F0502020204030204" pitchFamily="34" charset="0"/>
                                  <a:cs typeface="Times New Roman" panose="02020603050405020304" pitchFamily="18" charset="0"/>
                                </a:rPr>
                                <m:t>𝑥</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𝐿</m:t>
                          </m:r>
                        </m:e>
                      </m:d>
                      <m:r>
                        <a:rPr lang="id-ID" sz="1800" i="1">
                          <a:effectLst/>
                          <a:latin typeface="Cambria Math" panose="02040503050406030204" pitchFamily="18" charset="0"/>
                          <a:ea typeface="Calibri" panose="020F0502020204030204" pitchFamily="34" charset="0"/>
                          <a:cs typeface="Times New Roman" panose="02020603050405020304" pitchFamily="18" charset="0"/>
                        </a:rPr>
                        <m:t>&lt;</m:t>
                      </m:r>
                      <m:r>
                        <a:rPr lang="id-ID" sz="1800" i="1">
                          <a:effectLst/>
                          <a:latin typeface="Cambria Math" panose="02040503050406030204" pitchFamily="18" charset="0"/>
                          <a:ea typeface="Calibri" panose="020F0502020204030204" pitchFamily="34" charset="0"/>
                          <a:cs typeface="Times New Roman" panose="02020603050405020304" pitchFamily="18" charset="0"/>
                        </a:rPr>
                        <m:t>𝜀</m:t>
                      </m:r>
                    </m:oMath>
                  </m:oMathPara>
                </a14:m>
                <a:endParaRPr lang="id-ID" sz="1800" dirty="0">
                  <a:effectLst/>
                  <a:latin typeface="Calibri" panose="020F0502020204030204" pitchFamily="34" charset="0"/>
                  <a:ea typeface="Calibri" panose="020F0502020204030204" pitchFamily="34" charset="0"/>
                  <a:cs typeface="Times New Roman" panose="02020603050405020304" pitchFamily="18" charset="0"/>
                </a:endParaRPr>
              </a:p>
              <a:p>
                <a:pPr marL="0" indent="0"/>
                <a:endParaRPr lang="id-ID" sz="16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9" name="Google Shape;2771;p46">
                <a:extLst>
                  <a:ext uri="{FF2B5EF4-FFF2-40B4-BE49-F238E27FC236}">
                    <a16:creationId xmlns:a16="http://schemas.microsoft.com/office/drawing/2014/main" id="{EEE76C6E-2704-7805-2BC9-95C0E44B5E2D}"/>
                  </a:ext>
                </a:extLst>
              </p:cNvPr>
              <p:cNvSpPr txBox="1">
                <a:spLocks noRot="1" noChangeAspect="1" noMove="1" noResize="1" noEditPoints="1" noAdjustHandles="1" noChangeArrowheads="1" noChangeShapeType="1" noTextEdit="1"/>
              </p:cNvSpPr>
              <p:nvPr/>
            </p:nvSpPr>
            <p:spPr>
              <a:xfrm>
                <a:off x="844178" y="3816485"/>
                <a:ext cx="7704000" cy="554435"/>
              </a:xfrm>
              <a:prstGeom prst="rect">
                <a:avLst/>
              </a:prstGeom>
              <a:blipFill>
                <a:blip r:embed="rId6"/>
                <a:stretch>
                  <a:fillRect/>
                </a:stretch>
              </a:blipFill>
              <a:ln>
                <a:noFill/>
              </a:ln>
            </p:spPr>
            <p:txBody>
              <a:bodyPr/>
              <a:lstStyle/>
              <a:p>
                <a:r>
                  <a:rPr lang="id-ID">
                    <a:noFill/>
                  </a:rPr>
                  <a:t> </a:t>
                </a:r>
              </a:p>
            </p:txBody>
          </p:sp>
        </mc:Fallback>
      </mc:AlternateContent>
    </p:spTree>
    <p:extLst>
      <p:ext uri="{BB962C8B-B14F-4D97-AF65-F5344CB8AC3E}">
        <p14:creationId xmlns:p14="http://schemas.microsoft.com/office/powerpoint/2010/main" val="779130552"/>
      </p:ext>
    </p:extLst>
  </p:cSld>
  <p:clrMapOvr>
    <a:masterClrMapping/>
  </p:clrMapOvr>
</p:sld>
</file>

<file path=ppt/theme/theme1.xml><?xml version="1.0" encoding="utf-8"?>
<a:theme xmlns:a="http://schemas.openxmlformats.org/drawingml/2006/main" name="Pre-Calculus Lesson for High School: Vectors by Slidesgo">
  <a:themeElements>
    <a:clrScheme name="Simple Light">
      <a:dk1>
        <a:srgbClr val="333333"/>
      </a:dk1>
      <a:lt1>
        <a:srgbClr val="F4F3F2"/>
      </a:lt1>
      <a:dk2>
        <a:srgbClr val="E2A30F"/>
      </a:dk2>
      <a:lt2>
        <a:srgbClr val="EFC98E"/>
      </a:lt2>
      <a:accent1>
        <a:srgbClr val="FDE470"/>
      </a:accent1>
      <a:accent2>
        <a:srgbClr val="004F7B"/>
      </a:accent2>
      <a:accent3>
        <a:srgbClr val="067172"/>
      </a:accent3>
      <a:accent4>
        <a:srgbClr val="ABC8CD"/>
      </a:accent4>
      <a:accent5>
        <a:srgbClr val="EB4900"/>
      </a:accent5>
      <a:accent6>
        <a:srgbClr val="B7B7B7"/>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1012</TotalTime>
  <Words>3163</Words>
  <Application>Microsoft Office PowerPoint</Application>
  <PresentationFormat>On-screen Show (16:9)</PresentationFormat>
  <Paragraphs>513</Paragraphs>
  <Slides>65</Slides>
  <Notes>65</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65</vt:i4>
      </vt:variant>
    </vt:vector>
  </HeadingPairs>
  <TitlesOfParts>
    <vt:vector size="81" baseType="lpstr">
      <vt:lpstr>Just Another Hand</vt:lpstr>
      <vt:lpstr>Calibri</vt:lpstr>
      <vt:lpstr>Anaheim</vt:lpstr>
      <vt:lpstr>Arial</vt:lpstr>
      <vt:lpstr>Amatic SC</vt:lpstr>
      <vt:lpstr>Roboto Medium</vt:lpstr>
      <vt:lpstr>Nunito Light</vt:lpstr>
      <vt:lpstr>Dubai</vt:lpstr>
      <vt:lpstr>Patrick Hand</vt:lpstr>
      <vt:lpstr>Proxima Nova</vt:lpstr>
      <vt:lpstr>Candara</vt:lpstr>
      <vt:lpstr>Proxima Nova Semibold</vt:lpstr>
      <vt:lpstr>Baloo 2</vt:lpstr>
      <vt:lpstr>Cambria Math</vt:lpstr>
      <vt:lpstr>Pre-Calculus Lesson for High School: Vectors by Slidesgo</vt:lpstr>
      <vt:lpstr>Slidesgo Final Pages</vt:lpstr>
      <vt:lpstr>BAB 5</vt:lpstr>
      <vt:lpstr>Sub Bab</vt:lpstr>
      <vt:lpstr>Definisi Limit</vt:lpstr>
      <vt:lpstr>Definisi Limit</vt:lpstr>
      <vt:lpstr>Definisi Limit</vt:lpstr>
      <vt:lpstr>Limit Satu Sisi </vt:lpstr>
      <vt:lpstr>Limit Satu Sisi</vt:lpstr>
      <vt:lpstr>Limit Satu Sisi</vt:lpstr>
      <vt:lpstr>Limit Satu Sisi</vt:lpstr>
      <vt:lpstr>Teorema  Limit</vt:lpstr>
      <vt:lpstr>PowerPoint Presentation</vt:lpstr>
      <vt:lpstr>Penerapan Teorema Limit Utama</vt:lpstr>
      <vt:lpstr>Penerapan Teorema Limit Utama</vt:lpstr>
      <vt:lpstr>Teorema Substitusi</vt:lpstr>
      <vt:lpstr>PowerPoint Presentation</vt:lpstr>
      <vt:lpstr>Teorema Apit </vt:lpstr>
      <vt:lpstr>Penyelesaian</vt:lpstr>
      <vt:lpstr>Kontinuitas Fungsi</vt:lpstr>
      <vt:lpstr>PowerPoint Presentation</vt:lpstr>
      <vt:lpstr>PowerPoint Presentation</vt:lpstr>
      <vt:lpstr>Contents of this template</vt:lpstr>
      <vt:lpstr>Terima Kasih</vt:lpstr>
      <vt:lpstr>Vector basics: introduction and fundamentals</vt:lpstr>
      <vt:lpstr>Vector fundamentals</vt:lpstr>
      <vt:lpstr>Required knowledge</vt:lpstr>
      <vt:lpstr>Four concepts</vt:lpstr>
      <vt:lpstr>Reviewing concepts</vt:lpstr>
      <vt:lpstr>Awesome words</vt:lpstr>
      <vt:lpstr>—Someone Famous</vt:lpstr>
      <vt:lpstr>Contents of this template</vt:lpstr>
      <vt:lpstr>A picture is worth a thousand words</vt:lpstr>
      <vt:lpstr>98,300,000</vt:lpstr>
      <vt:lpstr>9h 55m 23s</vt:lpstr>
      <vt:lpstr>Percentage breakdown</vt:lpstr>
      <vt:lpstr>Computer mockup</vt:lpstr>
      <vt:lpstr>Tablet mockup</vt:lpstr>
      <vt:lpstr>Phone mockup</vt:lpstr>
      <vt:lpstr>Geographical vector analysis</vt:lpstr>
      <vt:lpstr>Lesson timeline</vt:lpstr>
      <vt:lpstr>Key concepts</vt:lpstr>
      <vt:lpstr>Pre-calculus lesson plan</vt:lpstr>
      <vt:lpstr>Vector options distribution</vt:lpstr>
      <vt:lpstr>Our team</vt:lpstr>
      <vt:lpstr>Some tips</vt:lpstr>
      <vt:lpstr>Introduction to the exercises</vt:lpstr>
      <vt:lpstr>Graph of y = sin x</vt:lpstr>
      <vt:lpstr>Identifying functions </vt:lpstr>
      <vt:lpstr>Some equations</vt:lpstr>
      <vt:lpstr>Thanks!</vt:lpstr>
      <vt:lpstr>Alternative resources</vt:lpstr>
      <vt:lpstr>Resources</vt:lpstr>
      <vt:lpstr>Fonts &amp; colors used</vt:lpstr>
      <vt:lpstr>Storyset</vt:lpstr>
      <vt:lpstr>Use our editable graphic resources...</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BAB 5  Limit Fungsi Aljabar</dc:title>
  <cp:lastModifiedBy>RATNA PUSPITASARI</cp:lastModifiedBy>
  <cp:revision>37</cp:revision>
  <dcterms:modified xsi:type="dcterms:W3CDTF">2023-08-28T04:25:04Z</dcterms:modified>
</cp:coreProperties>
</file>