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47"/>
  </p:notesMasterIdLst>
  <p:sldIdLst>
    <p:sldId id="256" r:id="rId2"/>
    <p:sldId id="308" r:id="rId3"/>
    <p:sldId id="311" r:id="rId4"/>
    <p:sldId id="257" r:id="rId5"/>
    <p:sldId id="307" r:id="rId6"/>
    <p:sldId id="258" r:id="rId7"/>
    <p:sldId id="309" r:id="rId8"/>
    <p:sldId id="312" r:id="rId9"/>
    <p:sldId id="310" r:id="rId10"/>
    <p:sldId id="313" r:id="rId11"/>
    <p:sldId id="314" r:id="rId12"/>
    <p:sldId id="259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260" r:id="rId4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40">
          <p15:clr>
            <a:srgbClr val="9AA0A6"/>
          </p15:clr>
        </p15:guide>
        <p15:guide id="2" pos="449">
          <p15:clr>
            <a:srgbClr val="9AA0A6"/>
          </p15:clr>
        </p15:guide>
        <p15:guide id="3" orient="horz" pos="2900">
          <p15:clr>
            <a:srgbClr val="9AA0A6"/>
          </p15:clr>
        </p15:guide>
        <p15:guide id="4" pos="5311">
          <p15:clr>
            <a:srgbClr val="9AA0A6"/>
          </p15:clr>
        </p15:guide>
        <p15:guide id="5" orient="horz" pos="553">
          <p15:clr>
            <a:srgbClr val="9AA0A6"/>
          </p15:clr>
        </p15:guide>
        <p15:guide id="6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FCEA"/>
    <a:srgbClr val="A5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ED70A5-EA1A-4165-BC92-4D887E436053}">
  <a:tblStyle styleId="{7CED70A5-EA1A-4165-BC92-4D887E4360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58" y="-42"/>
      </p:cViewPr>
      <p:guideLst>
        <p:guide orient="horz" pos="340"/>
        <p:guide pos="449"/>
        <p:guide orient="horz" pos="2900"/>
        <p:guide pos="5311"/>
        <p:guide orient="horz" pos="55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fc3a9f8001_0_1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fc3a9f8001_0_1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1383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fc37da8f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fc37da8f3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772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fc37da8f3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fc37da8f3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fc3a9f8001_0_1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fc3a9f8001_0_1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1208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fc37da8f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fc37da8f3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256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fc37da8f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fc37da8f3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3815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fc3a9f8001_0_1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fc3a9f8001_0_1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6577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fc37da8f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fc37da8f3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4441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fc3a9f8001_0_1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fc3a9f8001_0_1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8018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fc37da8f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fc37da8f3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2138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fc37da8f3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fc37da8f3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3894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fc37da8f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fc37da8f3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9392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fc37da8f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fc37da8f3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01348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fc37da8f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fc37da8f3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76762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fc3a9f8001_0_1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fc3a9f8001_0_1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87364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fc37da8f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fc37da8f3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5523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fc37da8f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fc37da8f3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6094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fc37da8f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fc37da8f3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14397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fc3a9f8001_0_1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fc3a9f8001_0_1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58284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fc37da8f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fc37da8f3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92968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fc37da8f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fc37da8f3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3306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fc3a9f8001_0_1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fc3a9f8001_0_1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41999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fc37da8f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fc37da8f3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54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fc3a9f8001_0_1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fc3a9f8001_0_1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70654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fc37da8f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fc37da8f3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32168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fc37da8f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fc37da8f3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670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fc37da8f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fc37da8f3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15754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fc3a9f8001_0_1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fc3a9f8001_0_1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40001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fc37da8f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fc37da8f3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3234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fc37da8f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fc37da8f3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92294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fc37da8f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fc37da8f3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94238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fc37da8f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fc37da8f3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2164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fc37da8f3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fc37da8f3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fc3a9f8001_0_1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fc3a9f8001_0_1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19122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fc37da8f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fc37da8f3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0360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fc37da8f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fc37da8f3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3963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fc37da8f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fc37da8f3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59316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fc37da8f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fc37da8f3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27301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fc3a9f8001_0_1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fc3a9f8001_0_1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fc37da8f3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fc37da8f3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1771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fc37da8f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fc37da8f3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fc37da8f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fc37da8f3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3544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fc3a9f8001_0_1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fc3a9f8001_0_1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3750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fc37da8f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fc37da8f3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006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63525" y="1989550"/>
            <a:ext cx="6817200" cy="1005900"/>
          </a:xfrm>
          <a:prstGeom prst="rect">
            <a:avLst/>
          </a:prstGeom>
          <a:effectLst>
            <a:outerShdw blurRad="57150" dist="19050" dir="34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147825"/>
            <a:ext cx="7704000" cy="4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" name="Google Shape;12;p2"/>
          <p:cNvCxnSpPr/>
          <p:nvPr/>
        </p:nvCxnSpPr>
        <p:spPr>
          <a:xfrm flipH="1">
            <a:off x="-76775" y="-31625"/>
            <a:ext cx="2026200" cy="18705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28575" algn="bl" rotWithShape="0">
              <a:schemeClr val="dk2"/>
            </a:outerShdw>
          </a:effectLst>
        </p:spPr>
      </p:cxnSp>
      <p:cxnSp>
        <p:nvCxnSpPr>
          <p:cNvPr id="13" name="Google Shape;13;p2"/>
          <p:cNvCxnSpPr/>
          <p:nvPr/>
        </p:nvCxnSpPr>
        <p:spPr>
          <a:xfrm flipH="1">
            <a:off x="-76775" y="-336575"/>
            <a:ext cx="2026200" cy="18705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28575" algn="bl" rotWithShape="0">
              <a:schemeClr val="dk2"/>
            </a:outerShdw>
          </a:effectLst>
        </p:spPr>
      </p:cxnSp>
      <p:cxnSp>
        <p:nvCxnSpPr>
          <p:cNvPr id="14" name="Google Shape;14;p2"/>
          <p:cNvCxnSpPr/>
          <p:nvPr/>
        </p:nvCxnSpPr>
        <p:spPr>
          <a:xfrm flipH="1">
            <a:off x="7194000" y="3697750"/>
            <a:ext cx="2026200" cy="18705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28575" algn="bl" rotWithShape="0">
              <a:schemeClr val="dk2"/>
            </a:outerShdw>
          </a:effectLst>
        </p:spPr>
      </p:cxnSp>
      <p:cxnSp>
        <p:nvCxnSpPr>
          <p:cNvPr id="15" name="Google Shape;15;p2"/>
          <p:cNvCxnSpPr/>
          <p:nvPr/>
        </p:nvCxnSpPr>
        <p:spPr>
          <a:xfrm flipH="1">
            <a:off x="7194000" y="3392800"/>
            <a:ext cx="2026200" cy="18705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28575" algn="bl" rotWithShape="0">
              <a:schemeClr val="dk2"/>
            </a:outerShdw>
          </a:effectLst>
        </p:spPr>
      </p:cxnSp>
      <p:sp>
        <p:nvSpPr>
          <p:cNvPr id="16" name="Google Shape;16;p2"/>
          <p:cNvSpPr/>
          <p:nvPr/>
        </p:nvSpPr>
        <p:spPr>
          <a:xfrm>
            <a:off x="1868100" y="544400"/>
            <a:ext cx="6573375" cy="3083375"/>
          </a:xfrm>
          <a:custGeom>
            <a:avLst/>
            <a:gdLst/>
            <a:ahLst/>
            <a:cxnLst/>
            <a:rect l="l" t="t" r="r" b="b"/>
            <a:pathLst>
              <a:path w="262935" h="123335" extrusionOk="0">
                <a:moveTo>
                  <a:pt x="0" y="0"/>
                </a:moveTo>
                <a:lnTo>
                  <a:pt x="262935" y="0"/>
                </a:lnTo>
                <a:lnTo>
                  <a:pt x="262935" y="123335"/>
                </a:ln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0013" dist="38100" algn="bl" rotWithShape="0">
              <a:schemeClr val="accent5"/>
            </a:outerShdw>
          </a:effectLst>
        </p:spPr>
      </p:sp>
      <p:sp>
        <p:nvSpPr>
          <p:cNvPr id="17" name="Google Shape;17;p2"/>
          <p:cNvSpPr/>
          <p:nvPr/>
        </p:nvSpPr>
        <p:spPr>
          <a:xfrm rot="10800000">
            <a:off x="720000" y="1533913"/>
            <a:ext cx="6573375" cy="3083375"/>
          </a:xfrm>
          <a:custGeom>
            <a:avLst/>
            <a:gdLst/>
            <a:ahLst/>
            <a:cxnLst/>
            <a:rect l="l" t="t" r="r" b="b"/>
            <a:pathLst>
              <a:path w="262935" h="123335" extrusionOk="0">
                <a:moveTo>
                  <a:pt x="0" y="0"/>
                </a:moveTo>
                <a:lnTo>
                  <a:pt x="262935" y="0"/>
                </a:lnTo>
                <a:lnTo>
                  <a:pt x="262935" y="123335"/>
                </a:ln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0013" dist="38100" algn="bl" rotWithShape="0">
              <a:schemeClr val="accent5"/>
            </a:outerShdw>
          </a:effectLst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178150" y="1878825"/>
            <a:ext cx="341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20" name="Google Shape;20;p3"/>
          <p:cNvCxnSpPr/>
          <p:nvPr/>
        </p:nvCxnSpPr>
        <p:spPr>
          <a:xfrm flipH="1">
            <a:off x="-76775" y="-31625"/>
            <a:ext cx="2026200" cy="18705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28575" algn="bl" rotWithShape="0">
              <a:schemeClr val="dk2"/>
            </a:outerShdw>
          </a:effectLst>
        </p:spPr>
      </p:cxnSp>
      <p:cxnSp>
        <p:nvCxnSpPr>
          <p:cNvPr id="21" name="Google Shape;21;p3"/>
          <p:cNvCxnSpPr/>
          <p:nvPr/>
        </p:nvCxnSpPr>
        <p:spPr>
          <a:xfrm flipH="1">
            <a:off x="-76775" y="-336575"/>
            <a:ext cx="2026200" cy="18705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28575" algn="bl" rotWithShape="0">
              <a:schemeClr val="dk2"/>
            </a:outerShdw>
          </a:effectLst>
        </p:spPr>
      </p:cxnSp>
      <p:cxnSp>
        <p:nvCxnSpPr>
          <p:cNvPr id="22" name="Google Shape;22;p3"/>
          <p:cNvCxnSpPr/>
          <p:nvPr/>
        </p:nvCxnSpPr>
        <p:spPr>
          <a:xfrm flipH="1">
            <a:off x="7194000" y="3697750"/>
            <a:ext cx="2026200" cy="18705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28575" algn="bl" rotWithShape="0">
              <a:schemeClr val="dk2"/>
            </a:outerShdw>
          </a:effectLst>
        </p:spPr>
      </p:cxnSp>
      <p:cxnSp>
        <p:nvCxnSpPr>
          <p:cNvPr id="23" name="Google Shape;23;p3"/>
          <p:cNvCxnSpPr/>
          <p:nvPr/>
        </p:nvCxnSpPr>
        <p:spPr>
          <a:xfrm flipH="1">
            <a:off x="7194000" y="3392800"/>
            <a:ext cx="2026200" cy="18705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28575" algn="bl" rotWithShape="0">
              <a:schemeClr val="dk2"/>
            </a:outerShdw>
          </a:effectLst>
        </p:spPr>
      </p:cxnSp>
      <p:sp>
        <p:nvSpPr>
          <p:cNvPr id="24" name="Google Shape;24;p3"/>
          <p:cNvSpPr/>
          <p:nvPr/>
        </p:nvSpPr>
        <p:spPr>
          <a:xfrm>
            <a:off x="1868100" y="544400"/>
            <a:ext cx="6573375" cy="3083375"/>
          </a:xfrm>
          <a:custGeom>
            <a:avLst/>
            <a:gdLst/>
            <a:ahLst/>
            <a:cxnLst/>
            <a:rect l="l" t="t" r="r" b="b"/>
            <a:pathLst>
              <a:path w="262935" h="123335" extrusionOk="0">
                <a:moveTo>
                  <a:pt x="0" y="0"/>
                </a:moveTo>
                <a:lnTo>
                  <a:pt x="262935" y="0"/>
                </a:lnTo>
                <a:lnTo>
                  <a:pt x="262935" y="123335"/>
                </a:ln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0013" dist="38100" algn="bl" rotWithShape="0">
              <a:schemeClr val="accent5"/>
            </a:outerShdw>
          </a:effectLst>
        </p:spPr>
      </p:sp>
      <p:sp>
        <p:nvSpPr>
          <p:cNvPr id="25" name="Google Shape;25;p3"/>
          <p:cNvSpPr/>
          <p:nvPr/>
        </p:nvSpPr>
        <p:spPr>
          <a:xfrm rot="10800000">
            <a:off x="720000" y="1533913"/>
            <a:ext cx="6573375" cy="3083375"/>
          </a:xfrm>
          <a:custGeom>
            <a:avLst/>
            <a:gdLst/>
            <a:ahLst/>
            <a:cxnLst/>
            <a:rect l="l" t="t" r="r" b="b"/>
            <a:pathLst>
              <a:path w="262935" h="123335" extrusionOk="0">
                <a:moveTo>
                  <a:pt x="0" y="0"/>
                </a:moveTo>
                <a:lnTo>
                  <a:pt x="262935" y="0"/>
                </a:lnTo>
                <a:lnTo>
                  <a:pt x="262935" y="123335"/>
                </a:ln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0013" dist="38100" algn="bl" rotWithShape="0">
              <a:schemeClr val="accent5"/>
            </a:outerShdw>
          </a:effectLst>
        </p:spPr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4171375" y="2827800"/>
            <a:ext cx="2598600" cy="7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1" name="Google Shape;31;p4"/>
          <p:cNvCxnSpPr/>
          <p:nvPr/>
        </p:nvCxnSpPr>
        <p:spPr>
          <a:xfrm>
            <a:off x="7422600" y="-260225"/>
            <a:ext cx="2026200" cy="18705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28575" algn="bl" rotWithShape="0">
              <a:schemeClr val="dk2"/>
            </a:outerShdw>
          </a:effectLst>
        </p:spPr>
      </p:cxnSp>
      <p:cxnSp>
        <p:nvCxnSpPr>
          <p:cNvPr id="32" name="Google Shape;32;p4"/>
          <p:cNvCxnSpPr/>
          <p:nvPr/>
        </p:nvCxnSpPr>
        <p:spPr>
          <a:xfrm>
            <a:off x="7422600" y="-565175"/>
            <a:ext cx="2026200" cy="18705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28575" algn="bl" rotWithShape="0">
              <a:schemeClr val="dk2"/>
            </a:outerShdw>
          </a:effectLst>
        </p:spPr>
      </p:cxnSp>
      <p:cxnSp>
        <p:nvCxnSpPr>
          <p:cNvPr id="33" name="Google Shape;33;p4"/>
          <p:cNvCxnSpPr/>
          <p:nvPr/>
        </p:nvCxnSpPr>
        <p:spPr>
          <a:xfrm>
            <a:off x="-305375" y="3926350"/>
            <a:ext cx="2026200" cy="18705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28575" algn="bl" rotWithShape="0">
              <a:schemeClr val="dk2"/>
            </a:outerShdw>
          </a:effectLst>
        </p:spPr>
      </p:cxnSp>
      <p:cxnSp>
        <p:nvCxnSpPr>
          <p:cNvPr id="34" name="Google Shape;34;p4"/>
          <p:cNvCxnSpPr/>
          <p:nvPr/>
        </p:nvCxnSpPr>
        <p:spPr>
          <a:xfrm>
            <a:off x="-305375" y="3621400"/>
            <a:ext cx="2026200" cy="18705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28575" algn="bl" rotWithShape="0">
              <a:schemeClr val="dk2"/>
            </a:outerShdw>
          </a:effectLst>
        </p:spPr>
      </p:cxnSp>
      <p:sp>
        <p:nvSpPr>
          <p:cNvPr id="35" name="Google Shape;35;p4"/>
          <p:cNvSpPr/>
          <p:nvPr/>
        </p:nvSpPr>
        <p:spPr>
          <a:xfrm flipH="1">
            <a:off x="366163" y="315800"/>
            <a:ext cx="6573375" cy="3083375"/>
          </a:xfrm>
          <a:custGeom>
            <a:avLst/>
            <a:gdLst/>
            <a:ahLst/>
            <a:cxnLst/>
            <a:rect l="l" t="t" r="r" b="b"/>
            <a:pathLst>
              <a:path w="262935" h="123335" extrusionOk="0">
                <a:moveTo>
                  <a:pt x="0" y="0"/>
                </a:moveTo>
                <a:lnTo>
                  <a:pt x="262935" y="0"/>
                </a:lnTo>
                <a:lnTo>
                  <a:pt x="262935" y="123335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0013" dist="38100" algn="bl" rotWithShape="0">
              <a:schemeClr val="accent1"/>
            </a:outerShdw>
          </a:effectLst>
        </p:spPr>
      </p:sp>
      <p:sp>
        <p:nvSpPr>
          <p:cNvPr id="36" name="Google Shape;36;p4"/>
          <p:cNvSpPr/>
          <p:nvPr/>
        </p:nvSpPr>
        <p:spPr>
          <a:xfrm rot="10800000" flipH="1">
            <a:off x="2204463" y="1762513"/>
            <a:ext cx="6573375" cy="3083375"/>
          </a:xfrm>
          <a:custGeom>
            <a:avLst/>
            <a:gdLst/>
            <a:ahLst/>
            <a:cxnLst/>
            <a:rect l="l" t="t" r="r" b="b"/>
            <a:pathLst>
              <a:path w="262935" h="123335" extrusionOk="0">
                <a:moveTo>
                  <a:pt x="0" y="0"/>
                </a:moveTo>
                <a:lnTo>
                  <a:pt x="262935" y="0"/>
                </a:lnTo>
                <a:lnTo>
                  <a:pt x="262935" y="123335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0013" dist="38100" algn="bl" rotWithShape="0">
              <a:schemeClr val="accent1"/>
            </a:outerShdw>
          </a:effectLst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1"/>
          </p:nvPr>
        </p:nvSpPr>
        <p:spPr>
          <a:xfrm>
            <a:off x="720000" y="2645675"/>
            <a:ext cx="7704000" cy="19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5" name="Google Shape;105;p13"/>
          <p:cNvCxnSpPr/>
          <p:nvPr/>
        </p:nvCxnSpPr>
        <p:spPr>
          <a:xfrm flipH="1">
            <a:off x="-305375" y="-260225"/>
            <a:ext cx="2026200" cy="18705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28575" algn="bl" rotWithShape="0">
              <a:schemeClr val="dk2"/>
            </a:outerShdw>
          </a:effectLst>
        </p:spPr>
      </p:cxnSp>
      <p:cxnSp>
        <p:nvCxnSpPr>
          <p:cNvPr id="106" name="Google Shape;106;p13"/>
          <p:cNvCxnSpPr/>
          <p:nvPr/>
        </p:nvCxnSpPr>
        <p:spPr>
          <a:xfrm flipH="1">
            <a:off x="-305375" y="-565175"/>
            <a:ext cx="2026200" cy="18705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28575" algn="bl" rotWithShape="0">
              <a:schemeClr val="dk2"/>
            </a:outerShdw>
          </a:effectLst>
        </p:spPr>
      </p:cxnSp>
      <p:cxnSp>
        <p:nvCxnSpPr>
          <p:cNvPr id="107" name="Google Shape;107;p13"/>
          <p:cNvCxnSpPr/>
          <p:nvPr/>
        </p:nvCxnSpPr>
        <p:spPr>
          <a:xfrm flipH="1">
            <a:off x="7422600" y="3926350"/>
            <a:ext cx="2026200" cy="18705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28575" algn="bl" rotWithShape="0">
              <a:schemeClr val="dk2"/>
            </a:outerShdw>
          </a:effectLst>
        </p:spPr>
      </p:cxnSp>
      <p:cxnSp>
        <p:nvCxnSpPr>
          <p:cNvPr id="108" name="Google Shape;108;p13"/>
          <p:cNvCxnSpPr/>
          <p:nvPr/>
        </p:nvCxnSpPr>
        <p:spPr>
          <a:xfrm flipH="1">
            <a:off x="7422600" y="3621400"/>
            <a:ext cx="2026200" cy="18705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28575" algn="bl" rotWithShape="0">
              <a:schemeClr val="dk2"/>
            </a:outerShdw>
          </a:effectLst>
        </p:spPr>
      </p:cxnSp>
      <p:sp>
        <p:nvSpPr>
          <p:cNvPr id="109" name="Google Shape;109;p13"/>
          <p:cNvSpPr/>
          <p:nvPr/>
        </p:nvSpPr>
        <p:spPr>
          <a:xfrm>
            <a:off x="2203888" y="315800"/>
            <a:ext cx="6573375" cy="3083375"/>
          </a:xfrm>
          <a:custGeom>
            <a:avLst/>
            <a:gdLst/>
            <a:ahLst/>
            <a:cxnLst/>
            <a:rect l="l" t="t" r="r" b="b"/>
            <a:pathLst>
              <a:path w="262935" h="123335" extrusionOk="0">
                <a:moveTo>
                  <a:pt x="0" y="0"/>
                </a:moveTo>
                <a:lnTo>
                  <a:pt x="262935" y="0"/>
                </a:lnTo>
                <a:lnTo>
                  <a:pt x="262935" y="123335"/>
                </a:ln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0013" dist="38100" algn="bl" rotWithShape="0">
              <a:schemeClr val="accent5"/>
            </a:outerShdw>
          </a:effectLst>
        </p:spPr>
      </p:sp>
      <p:sp>
        <p:nvSpPr>
          <p:cNvPr id="110" name="Google Shape;110;p13"/>
          <p:cNvSpPr/>
          <p:nvPr/>
        </p:nvSpPr>
        <p:spPr>
          <a:xfrm rot="10800000">
            <a:off x="365588" y="1762513"/>
            <a:ext cx="6573375" cy="3083375"/>
          </a:xfrm>
          <a:custGeom>
            <a:avLst/>
            <a:gdLst/>
            <a:ahLst/>
            <a:cxnLst/>
            <a:rect l="l" t="t" r="r" b="b"/>
            <a:pathLst>
              <a:path w="262935" h="123335" extrusionOk="0">
                <a:moveTo>
                  <a:pt x="0" y="0"/>
                </a:moveTo>
                <a:lnTo>
                  <a:pt x="262935" y="0"/>
                </a:lnTo>
                <a:lnTo>
                  <a:pt x="262935" y="123335"/>
                </a:ln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0013" dist="38100" algn="bl" rotWithShape="0">
              <a:schemeClr val="accent5"/>
            </a:outerShdw>
          </a:effectLst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ubTitle" idx="1"/>
          </p:nvPr>
        </p:nvSpPr>
        <p:spPr>
          <a:xfrm>
            <a:off x="1574838" y="1719200"/>
            <a:ext cx="2483400" cy="572700"/>
          </a:xfrm>
          <a:prstGeom prst="rect">
            <a:avLst/>
          </a:prstGeom>
          <a:effectLst>
            <a:outerShdw blurRad="57150" dist="19050" dir="540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Rammetto One"/>
              <a:buNone/>
              <a:defRPr sz="2000">
                <a:latin typeface="Rammetto One"/>
                <a:ea typeface="Rammetto One"/>
                <a:cs typeface="Rammetto One"/>
                <a:sym typeface="Rammetto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Rammetto One"/>
              <a:buNone/>
              <a:defRPr sz="2000">
                <a:latin typeface="Rammetto One"/>
                <a:ea typeface="Rammetto One"/>
                <a:cs typeface="Rammetto One"/>
                <a:sym typeface="Rammetto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Rammetto One"/>
              <a:buNone/>
              <a:defRPr sz="2000">
                <a:latin typeface="Rammetto One"/>
                <a:ea typeface="Rammetto One"/>
                <a:cs typeface="Rammetto One"/>
                <a:sym typeface="Rammetto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Rammetto One"/>
              <a:buNone/>
              <a:defRPr sz="2000">
                <a:latin typeface="Rammetto One"/>
                <a:ea typeface="Rammetto One"/>
                <a:cs typeface="Rammetto One"/>
                <a:sym typeface="Rammetto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Rammetto One"/>
              <a:buNone/>
              <a:defRPr sz="2000">
                <a:latin typeface="Rammetto One"/>
                <a:ea typeface="Rammetto One"/>
                <a:cs typeface="Rammetto One"/>
                <a:sym typeface="Rammetto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Rammetto One"/>
              <a:buNone/>
              <a:defRPr sz="2000">
                <a:latin typeface="Rammetto One"/>
                <a:ea typeface="Rammetto One"/>
                <a:cs typeface="Rammetto One"/>
                <a:sym typeface="Rammetto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Rammetto One"/>
              <a:buNone/>
              <a:defRPr sz="2000">
                <a:latin typeface="Rammetto One"/>
                <a:ea typeface="Rammetto One"/>
                <a:cs typeface="Rammetto One"/>
                <a:sym typeface="Rammetto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Rammetto One"/>
              <a:buNone/>
              <a:defRPr sz="2000">
                <a:latin typeface="Rammetto One"/>
                <a:ea typeface="Rammetto One"/>
                <a:cs typeface="Rammetto One"/>
                <a:sym typeface="Rammetto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Rammetto One"/>
              <a:buNone/>
              <a:defRPr sz="2000"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ubTitle" idx="2"/>
          </p:nvPr>
        </p:nvSpPr>
        <p:spPr>
          <a:xfrm>
            <a:off x="1490088" y="2141550"/>
            <a:ext cx="265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subTitle" idx="3"/>
          </p:nvPr>
        </p:nvSpPr>
        <p:spPr>
          <a:xfrm>
            <a:off x="5001100" y="1719200"/>
            <a:ext cx="2652900" cy="572700"/>
          </a:xfrm>
          <a:prstGeom prst="rect">
            <a:avLst/>
          </a:prstGeom>
          <a:effectLst>
            <a:outerShdw blurRad="57150" dist="19050" dir="540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ammetto One"/>
              <a:buNone/>
              <a:defRPr sz="2000"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Rammetto One"/>
              <a:buNone/>
              <a:defRPr sz="2000"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Rammetto One"/>
              <a:buNone/>
              <a:defRPr sz="2000"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Rammetto One"/>
              <a:buNone/>
              <a:defRPr sz="2000"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Rammetto One"/>
              <a:buNone/>
              <a:defRPr sz="2000"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Rammetto One"/>
              <a:buNone/>
              <a:defRPr sz="2000"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Rammetto One"/>
              <a:buNone/>
              <a:defRPr sz="2000"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Rammetto One"/>
              <a:buNone/>
              <a:defRPr sz="2000"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Rammetto One"/>
              <a:buNone/>
              <a:defRPr sz="2000"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4"/>
          </p:nvPr>
        </p:nvSpPr>
        <p:spPr>
          <a:xfrm>
            <a:off x="5000988" y="2141550"/>
            <a:ext cx="265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5"/>
          </p:nvPr>
        </p:nvSpPr>
        <p:spPr>
          <a:xfrm>
            <a:off x="1574825" y="3614575"/>
            <a:ext cx="2483400" cy="572700"/>
          </a:xfrm>
          <a:prstGeom prst="rect">
            <a:avLst/>
          </a:prstGeom>
          <a:effectLst>
            <a:outerShdw blurRad="57150" dist="19050" dir="540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ammetto One"/>
              <a:buNone/>
              <a:defRPr sz="2000"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Rammetto One"/>
              <a:buNone/>
              <a:defRPr sz="2000"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Rammetto One"/>
              <a:buNone/>
              <a:defRPr sz="2000"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Rammetto One"/>
              <a:buNone/>
              <a:defRPr sz="2000"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Rammetto One"/>
              <a:buNone/>
              <a:defRPr sz="2000"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Rammetto One"/>
              <a:buNone/>
              <a:defRPr sz="2000"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Rammetto One"/>
              <a:buNone/>
              <a:defRPr sz="2000"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Rammetto One"/>
              <a:buNone/>
              <a:defRPr sz="2000"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Rammetto One"/>
              <a:buNone/>
              <a:defRPr sz="2000"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6"/>
          </p:nvPr>
        </p:nvSpPr>
        <p:spPr>
          <a:xfrm>
            <a:off x="1490088" y="4036925"/>
            <a:ext cx="265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7"/>
          </p:nvPr>
        </p:nvSpPr>
        <p:spPr>
          <a:xfrm>
            <a:off x="5085738" y="3614575"/>
            <a:ext cx="2483400" cy="572700"/>
          </a:xfrm>
          <a:prstGeom prst="rect">
            <a:avLst/>
          </a:prstGeom>
          <a:effectLst>
            <a:outerShdw blurRad="57150" dist="19050" dir="540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ammetto One"/>
              <a:buNone/>
              <a:defRPr sz="2000"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Rammetto One"/>
              <a:buNone/>
              <a:defRPr sz="2000"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Rammetto One"/>
              <a:buNone/>
              <a:defRPr sz="2000"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Rammetto One"/>
              <a:buNone/>
              <a:defRPr sz="2000"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Rammetto One"/>
              <a:buNone/>
              <a:defRPr sz="2000"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Rammetto One"/>
              <a:buNone/>
              <a:defRPr sz="2000"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Rammetto One"/>
              <a:buNone/>
              <a:defRPr sz="2000"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Rammetto One"/>
              <a:buNone/>
              <a:defRPr sz="2000"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Rammetto One"/>
              <a:buNone/>
              <a:defRPr sz="2000"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8"/>
          </p:nvPr>
        </p:nvSpPr>
        <p:spPr>
          <a:xfrm>
            <a:off x="5000988" y="4036925"/>
            <a:ext cx="265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cxnSp>
        <p:nvCxnSpPr>
          <p:cNvPr id="121" name="Google Shape;121;p14"/>
          <p:cNvCxnSpPr/>
          <p:nvPr/>
        </p:nvCxnSpPr>
        <p:spPr>
          <a:xfrm>
            <a:off x="7422600" y="-260225"/>
            <a:ext cx="2026200" cy="18705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28575" algn="bl" rotWithShape="0">
              <a:schemeClr val="dk2"/>
            </a:outerShdw>
          </a:effectLst>
        </p:spPr>
      </p:cxnSp>
      <p:cxnSp>
        <p:nvCxnSpPr>
          <p:cNvPr id="122" name="Google Shape;122;p14"/>
          <p:cNvCxnSpPr/>
          <p:nvPr/>
        </p:nvCxnSpPr>
        <p:spPr>
          <a:xfrm>
            <a:off x="7422600" y="-565175"/>
            <a:ext cx="2026200" cy="18705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28575" algn="bl" rotWithShape="0">
              <a:schemeClr val="dk2"/>
            </a:outerShdw>
          </a:effectLst>
        </p:spPr>
      </p:cxnSp>
      <p:cxnSp>
        <p:nvCxnSpPr>
          <p:cNvPr id="123" name="Google Shape;123;p14"/>
          <p:cNvCxnSpPr/>
          <p:nvPr/>
        </p:nvCxnSpPr>
        <p:spPr>
          <a:xfrm>
            <a:off x="-305375" y="3926350"/>
            <a:ext cx="2026200" cy="18705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28575" algn="bl" rotWithShape="0">
              <a:schemeClr val="dk2"/>
            </a:outerShdw>
          </a:effectLst>
        </p:spPr>
      </p:cxnSp>
      <p:cxnSp>
        <p:nvCxnSpPr>
          <p:cNvPr id="124" name="Google Shape;124;p14"/>
          <p:cNvCxnSpPr/>
          <p:nvPr/>
        </p:nvCxnSpPr>
        <p:spPr>
          <a:xfrm>
            <a:off x="-305375" y="3621400"/>
            <a:ext cx="2026200" cy="18705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28575" algn="bl" rotWithShape="0">
              <a:schemeClr val="dk2"/>
            </a:outerShdw>
          </a:effectLst>
        </p:spPr>
      </p:cxnSp>
      <p:sp>
        <p:nvSpPr>
          <p:cNvPr id="125" name="Google Shape;125;p14"/>
          <p:cNvSpPr/>
          <p:nvPr/>
        </p:nvSpPr>
        <p:spPr>
          <a:xfrm flipH="1">
            <a:off x="366163" y="315800"/>
            <a:ext cx="6573375" cy="3083375"/>
          </a:xfrm>
          <a:custGeom>
            <a:avLst/>
            <a:gdLst/>
            <a:ahLst/>
            <a:cxnLst/>
            <a:rect l="l" t="t" r="r" b="b"/>
            <a:pathLst>
              <a:path w="262935" h="123335" extrusionOk="0">
                <a:moveTo>
                  <a:pt x="0" y="0"/>
                </a:moveTo>
                <a:lnTo>
                  <a:pt x="262935" y="0"/>
                </a:lnTo>
                <a:lnTo>
                  <a:pt x="262935" y="123335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0013" dist="38100" algn="bl" rotWithShape="0">
              <a:schemeClr val="accent1"/>
            </a:outerShdw>
          </a:effectLst>
        </p:spPr>
      </p:sp>
      <p:sp>
        <p:nvSpPr>
          <p:cNvPr id="126" name="Google Shape;126;p14"/>
          <p:cNvSpPr/>
          <p:nvPr/>
        </p:nvSpPr>
        <p:spPr>
          <a:xfrm rot="10800000" flipH="1">
            <a:off x="2204463" y="1762513"/>
            <a:ext cx="6573375" cy="3083375"/>
          </a:xfrm>
          <a:custGeom>
            <a:avLst/>
            <a:gdLst/>
            <a:ahLst/>
            <a:cxnLst/>
            <a:rect l="l" t="t" r="r" b="b"/>
            <a:pathLst>
              <a:path w="262935" h="123335" extrusionOk="0">
                <a:moveTo>
                  <a:pt x="0" y="0"/>
                </a:moveTo>
                <a:lnTo>
                  <a:pt x="262935" y="0"/>
                </a:lnTo>
                <a:lnTo>
                  <a:pt x="262935" y="123335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0013" dist="38100" algn="bl" rotWithShape="0">
              <a:schemeClr val="accent1"/>
            </a:outerShdw>
          </a:effectLst>
        </p:spPr>
      </p:sp>
      <p:sp>
        <p:nvSpPr>
          <p:cNvPr id="127" name="Google Shape;127;p14"/>
          <p:cNvSpPr/>
          <p:nvPr/>
        </p:nvSpPr>
        <p:spPr>
          <a:xfrm rot="-5400000">
            <a:off x="8238650" y="4285025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1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8" name="Google Shape;248;p24"/>
          <p:cNvCxnSpPr/>
          <p:nvPr/>
        </p:nvCxnSpPr>
        <p:spPr>
          <a:xfrm>
            <a:off x="7194000" y="-31625"/>
            <a:ext cx="2026200" cy="18705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28575" algn="bl" rotWithShape="0">
              <a:schemeClr val="dk2"/>
            </a:outerShdw>
          </a:effectLst>
        </p:spPr>
      </p:cxnSp>
      <p:cxnSp>
        <p:nvCxnSpPr>
          <p:cNvPr id="249" name="Google Shape;249;p24"/>
          <p:cNvCxnSpPr/>
          <p:nvPr/>
        </p:nvCxnSpPr>
        <p:spPr>
          <a:xfrm>
            <a:off x="7194000" y="-336575"/>
            <a:ext cx="2026200" cy="18705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28575" algn="bl" rotWithShape="0">
              <a:schemeClr val="dk2"/>
            </a:outerShdw>
          </a:effectLst>
        </p:spPr>
      </p:cxnSp>
      <p:cxnSp>
        <p:nvCxnSpPr>
          <p:cNvPr id="250" name="Google Shape;250;p24"/>
          <p:cNvCxnSpPr/>
          <p:nvPr/>
        </p:nvCxnSpPr>
        <p:spPr>
          <a:xfrm>
            <a:off x="-76775" y="3697750"/>
            <a:ext cx="2026200" cy="18705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28575" algn="bl" rotWithShape="0">
              <a:schemeClr val="dk2"/>
            </a:outerShdw>
          </a:effectLst>
        </p:spPr>
      </p:cxnSp>
      <p:cxnSp>
        <p:nvCxnSpPr>
          <p:cNvPr id="251" name="Google Shape;251;p24"/>
          <p:cNvCxnSpPr/>
          <p:nvPr/>
        </p:nvCxnSpPr>
        <p:spPr>
          <a:xfrm>
            <a:off x="-76775" y="3392800"/>
            <a:ext cx="2026200" cy="18705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28575" algn="bl" rotWithShape="0">
              <a:schemeClr val="dk2"/>
            </a:outerShdw>
          </a:effectLst>
        </p:spPr>
      </p:cxnSp>
      <p:sp>
        <p:nvSpPr>
          <p:cNvPr id="252" name="Google Shape;252;p24"/>
          <p:cNvSpPr/>
          <p:nvPr/>
        </p:nvSpPr>
        <p:spPr>
          <a:xfrm flipH="1">
            <a:off x="701950" y="544400"/>
            <a:ext cx="6573375" cy="3083375"/>
          </a:xfrm>
          <a:custGeom>
            <a:avLst/>
            <a:gdLst/>
            <a:ahLst/>
            <a:cxnLst/>
            <a:rect l="l" t="t" r="r" b="b"/>
            <a:pathLst>
              <a:path w="262935" h="123335" extrusionOk="0">
                <a:moveTo>
                  <a:pt x="0" y="0"/>
                </a:moveTo>
                <a:lnTo>
                  <a:pt x="262935" y="0"/>
                </a:lnTo>
                <a:lnTo>
                  <a:pt x="262935" y="123335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0013" dist="38100" algn="bl" rotWithShape="0">
              <a:schemeClr val="accent1"/>
            </a:outerShdw>
          </a:effectLst>
        </p:spPr>
      </p:sp>
      <p:sp>
        <p:nvSpPr>
          <p:cNvPr id="253" name="Google Shape;253;p24"/>
          <p:cNvSpPr/>
          <p:nvPr/>
        </p:nvSpPr>
        <p:spPr>
          <a:xfrm rot="10800000" flipH="1">
            <a:off x="1850050" y="1533913"/>
            <a:ext cx="6573375" cy="3083375"/>
          </a:xfrm>
          <a:custGeom>
            <a:avLst/>
            <a:gdLst/>
            <a:ahLst/>
            <a:cxnLst/>
            <a:rect l="l" t="t" r="r" b="b"/>
            <a:pathLst>
              <a:path w="262935" h="123335" extrusionOk="0">
                <a:moveTo>
                  <a:pt x="0" y="0"/>
                </a:moveTo>
                <a:lnTo>
                  <a:pt x="262935" y="0"/>
                </a:lnTo>
                <a:lnTo>
                  <a:pt x="262935" y="123335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0013" dist="38100" algn="bl" rotWithShape="0">
              <a:schemeClr val="accent1"/>
            </a:outerShdw>
          </a:effectLst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_1_1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5" name="Google Shape;255;p25"/>
          <p:cNvCxnSpPr/>
          <p:nvPr/>
        </p:nvCxnSpPr>
        <p:spPr>
          <a:xfrm flipH="1">
            <a:off x="-305375" y="-260225"/>
            <a:ext cx="2026200" cy="18705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28575" algn="bl" rotWithShape="0">
              <a:schemeClr val="dk2"/>
            </a:outerShdw>
          </a:effectLst>
        </p:spPr>
      </p:cxnSp>
      <p:cxnSp>
        <p:nvCxnSpPr>
          <p:cNvPr id="256" name="Google Shape;256;p25"/>
          <p:cNvCxnSpPr/>
          <p:nvPr/>
        </p:nvCxnSpPr>
        <p:spPr>
          <a:xfrm flipH="1">
            <a:off x="7422600" y="3621400"/>
            <a:ext cx="2026200" cy="18705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28575" algn="bl" rotWithShape="0">
              <a:schemeClr val="dk2"/>
            </a:outerShdw>
          </a:effectLst>
        </p:spPr>
      </p:cxnSp>
      <p:sp>
        <p:nvSpPr>
          <p:cNvPr id="257" name="Google Shape;257;p25"/>
          <p:cNvSpPr/>
          <p:nvPr/>
        </p:nvSpPr>
        <p:spPr>
          <a:xfrm>
            <a:off x="2203888" y="315800"/>
            <a:ext cx="6573375" cy="3083375"/>
          </a:xfrm>
          <a:custGeom>
            <a:avLst/>
            <a:gdLst/>
            <a:ahLst/>
            <a:cxnLst/>
            <a:rect l="l" t="t" r="r" b="b"/>
            <a:pathLst>
              <a:path w="262935" h="123335" extrusionOk="0">
                <a:moveTo>
                  <a:pt x="0" y="0"/>
                </a:moveTo>
                <a:lnTo>
                  <a:pt x="262935" y="0"/>
                </a:lnTo>
                <a:lnTo>
                  <a:pt x="262935" y="123335"/>
                </a:ln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0013" dist="38100" algn="bl" rotWithShape="0">
              <a:schemeClr val="accent5"/>
            </a:outerShdw>
          </a:effectLst>
        </p:spPr>
      </p:sp>
      <p:sp>
        <p:nvSpPr>
          <p:cNvPr id="258" name="Google Shape;258;p25"/>
          <p:cNvSpPr/>
          <p:nvPr/>
        </p:nvSpPr>
        <p:spPr>
          <a:xfrm rot="10800000">
            <a:off x="365588" y="1762513"/>
            <a:ext cx="6573375" cy="3083375"/>
          </a:xfrm>
          <a:custGeom>
            <a:avLst/>
            <a:gdLst/>
            <a:ahLst/>
            <a:cxnLst/>
            <a:rect l="l" t="t" r="r" b="b"/>
            <a:pathLst>
              <a:path w="262935" h="123335" extrusionOk="0">
                <a:moveTo>
                  <a:pt x="0" y="0"/>
                </a:moveTo>
                <a:lnTo>
                  <a:pt x="262935" y="0"/>
                </a:lnTo>
                <a:lnTo>
                  <a:pt x="262935" y="123335"/>
                </a:ln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0013" dist="38100" algn="bl" rotWithShape="0">
              <a:schemeClr val="accent5"/>
            </a:outerShdw>
          </a:effectLst>
        </p:spPr>
      </p:sp>
      <p:cxnSp>
        <p:nvCxnSpPr>
          <p:cNvPr id="259" name="Google Shape;259;p25"/>
          <p:cNvCxnSpPr/>
          <p:nvPr/>
        </p:nvCxnSpPr>
        <p:spPr>
          <a:xfrm flipH="1">
            <a:off x="-305375" y="-565175"/>
            <a:ext cx="2026200" cy="18705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28575" algn="bl" rotWithShape="0">
              <a:schemeClr val="dk2"/>
            </a:outerShdw>
          </a:effectLst>
        </p:spPr>
      </p:cxnSp>
      <p:cxnSp>
        <p:nvCxnSpPr>
          <p:cNvPr id="260" name="Google Shape;260;p25"/>
          <p:cNvCxnSpPr/>
          <p:nvPr/>
        </p:nvCxnSpPr>
        <p:spPr>
          <a:xfrm flipH="1">
            <a:off x="7422600" y="3926350"/>
            <a:ext cx="2026200" cy="18705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28575" algn="bl" rotWithShape="0">
              <a:schemeClr val="dk2"/>
            </a:outerShdw>
          </a:effectLst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34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llota Text"/>
              <a:buChar char="●"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llota Text"/>
              <a:buChar char="○"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llota Text"/>
              <a:buChar char="■"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llota Text"/>
              <a:buChar char="●"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llota Text"/>
              <a:buChar char="○"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llota Text"/>
              <a:buChar char="■"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llota Text"/>
              <a:buChar char="●"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llota Text"/>
              <a:buChar char="○"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llota Text"/>
              <a:buChar char="■"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59" r:id="rId5"/>
    <p:sldLayoutId id="2147483660" r:id="rId6"/>
    <p:sldLayoutId id="2147483670" r:id="rId7"/>
    <p:sldLayoutId id="214748367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9"/>
          <p:cNvSpPr/>
          <p:nvPr/>
        </p:nvSpPr>
        <p:spPr>
          <a:xfrm>
            <a:off x="2372025" y="3120075"/>
            <a:ext cx="4478700" cy="5334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28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9"/>
          <p:cNvSpPr txBox="1">
            <a:spLocks noGrp="1"/>
          </p:cNvSpPr>
          <p:nvPr>
            <p:ph type="ctrTitle"/>
          </p:nvPr>
        </p:nvSpPr>
        <p:spPr>
          <a:xfrm>
            <a:off x="1210625" y="1183324"/>
            <a:ext cx="6817200" cy="18380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5400" dirty="0"/>
              <a:t>TURUNAN</a:t>
            </a:r>
            <a:br>
              <a:rPr lang="en-ID" sz="5400" dirty="0"/>
            </a:br>
            <a:r>
              <a:rPr lang="en-ID" sz="5400" dirty="0"/>
              <a:t>FUNGSI ALJABAR</a:t>
            </a:r>
            <a:endParaRPr sz="5400" dirty="0"/>
          </a:p>
        </p:txBody>
      </p:sp>
      <p:sp>
        <p:nvSpPr>
          <p:cNvPr id="273" name="Google Shape;273;p29"/>
          <p:cNvSpPr txBox="1">
            <a:spLocks noGrp="1"/>
          </p:cNvSpPr>
          <p:nvPr>
            <p:ph type="subTitle" idx="1"/>
          </p:nvPr>
        </p:nvSpPr>
        <p:spPr>
          <a:xfrm>
            <a:off x="4162138" y="3147825"/>
            <a:ext cx="898473" cy="4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</a:t>
            </a:r>
            <a:r>
              <a:rPr lang="en-ID" dirty="0"/>
              <a:t>ULAI</a:t>
            </a:r>
            <a:endParaRPr dirty="0"/>
          </a:p>
        </p:txBody>
      </p:sp>
      <p:sp>
        <p:nvSpPr>
          <p:cNvPr id="275" name="Google Shape;275;p29"/>
          <p:cNvSpPr/>
          <p:nvPr/>
        </p:nvSpPr>
        <p:spPr>
          <a:xfrm>
            <a:off x="316225" y="219200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9"/>
          <p:cNvSpPr/>
          <p:nvPr/>
        </p:nvSpPr>
        <p:spPr>
          <a:xfrm>
            <a:off x="458525" y="4108925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9"/>
          <p:cNvSpPr/>
          <p:nvPr/>
        </p:nvSpPr>
        <p:spPr>
          <a:xfrm rot="-1817197">
            <a:off x="7415114" y="887499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9"/>
          <p:cNvSpPr/>
          <p:nvPr/>
        </p:nvSpPr>
        <p:spPr>
          <a:xfrm rot="1147067">
            <a:off x="1209054" y="153556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9"/>
          <p:cNvSpPr/>
          <p:nvPr/>
        </p:nvSpPr>
        <p:spPr>
          <a:xfrm>
            <a:off x="7696025" y="3878600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" name="Google Shape;280;p29"/>
          <p:cNvGrpSpPr/>
          <p:nvPr/>
        </p:nvGrpSpPr>
        <p:grpSpPr>
          <a:xfrm rot="-2090537">
            <a:off x="8732767" y="219188"/>
            <a:ext cx="128746" cy="345588"/>
            <a:chOff x="3223450" y="280100"/>
            <a:chExt cx="128750" cy="345600"/>
          </a:xfrm>
        </p:grpSpPr>
        <p:cxnSp>
          <p:nvCxnSpPr>
            <p:cNvPr id="281" name="Google Shape;281;p29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282" name="Google Shape;282;p29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grpSp>
        <p:nvGrpSpPr>
          <p:cNvPr id="283" name="Google Shape;283;p29"/>
          <p:cNvGrpSpPr/>
          <p:nvPr/>
        </p:nvGrpSpPr>
        <p:grpSpPr>
          <a:xfrm rot="1595748">
            <a:off x="1733589" y="3527342"/>
            <a:ext cx="128752" cy="345605"/>
            <a:chOff x="3223450" y="280100"/>
            <a:chExt cx="128750" cy="345600"/>
          </a:xfrm>
        </p:grpSpPr>
        <p:cxnSp>
          <p:nvCxnSpPr>
            <p:cNvPr id="284" name="Google Shape;284;p29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285" name="Google Shape;285;p29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3"/>
          <p:cNvSpPr/>
          <p:nvPr/>
        </p:nvSpPr>
        <p:spPr>
          <a:xfrm>
            <a:off x="3949355" y="1748700"/>
            <a:ext cx="3798300" cy="1487986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28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3"/>
          <p:cNvSpPr txBox="1">
            <a:spLocks noGrp="1"/>
          </p:cNvSpPr>
          <p:nvPr>
            <p:ph type="title"/>
          </p:nvPr>
        </p:nvSpPr>
        <p:spPr>
          <a:xfrm>
            <a:off x="4141355" y="2074272"/>
            <a:ext cx="341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NOTASI-NOTASI</a:t>
            </a:r>
            <a:br>
              <a:rPr lang="en-ID" dirty="0"/>
            </a:br>
            <a:r>
              <a:rPr lang="en-ID" dirty="0"/>
              <a:t>TURUNAN</a:t>
            </a:r>
            <a:endParaRPr dirty="0"/>
          </a:p>
        </p:txBody>
      </p:sp>
      <p:sp>
        <p:nvSpPr>
          <p:cNvPr id="347" name="Google Shape;347;p33"/>
          <p:cNvSpPr/>
          <p:nvPr/>
        </p:nvSpPr>
        <p:spPr>
          <a:xfrm>
            <a:off x="1571975" y="1860405"/>
            <a:ext cx="2008125" cy="12269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2857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mmetto One"/>
              </a:rPr>
              <a:t>0</a:t>
            </a:r>
            <a:r>
              <a:rPr lang="en-US" b="0" i="0" dirty="0">
                <a:ln w="2857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mmetto One"/>
              </a:rPr>
              <a:t>3</a:t>
            </a:r>
            <a:endParaRPr b="0" i="0" dirty="0"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Rammetto One"/>
            </a:endParaRPr>
          </a:p>
        </p:txBody>
      </p:sp>
      <p:sp>
        <p:nvSpPr>
          <p:cNvPr id="348" name="Google Shape;348;p33"/>
          <p:cNvSpPr/>
          <p:nvPr/>
        </p:nvSpPr>
        <p:spPr>
          <a:xfrm flipH="1">
            <a:off x="8613500" y="3024888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3"/>
          <p:cNvSpPr/>
          <p:nvPr/>
        </p:nvSpPr>
        <p:spPr>
          <a:xfrm rot="5400000" flipH="1">
            <a:off x="484825" y="4114350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3"/>
          <p:cNvSpPr/>
          <p:nvPr/>
        </p:nvSpPr>
        <p:spPr>
          <a:xfrm rot="1817197" flipH="1">
            <a:off x="154367" y="2048324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3"/>
          <p:cNvSpPr/>
          <p:nvPr/>
        </p:nvSpPr>
        <p:spPr>
          <a:xfrm rot="-1147067" flipH="1">
            <a:off x="8256832" y="372841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3"/>
          <p:cNvSpPr/>
          <p:nvPr/>
        </p:nvSpPr>
        <p:spPr>
          <a:xfrm rot="-2701482" flipH="1">
            <a:off x="7395359" y="3461853"/>
            <a:ext cx="491934" cy="425113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3"/>
          <p:cNvSpPr/>
          <p:nvPr/>
        </p:nvSpPr>
        <p:spPr>
          <a:xfrm rot="-1147067" flipH="1">
            <a:off x="1429782" y="345986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" name="Google Shape;354;p33"/>
          <p:cNvGrpSpPr/>
          <p:nvPr/>
        </p:nvGrpSpPr>
        <p:grpSpPr>
          <a:xfrm rot="3464700" flipH="1">
            <a:off x="3926507" y="727250"/>
            <a:ext cx="128753" cy="345608"/>
            <a:chOff x="3223450" y="280100"/>
            <a:chExt cx="128750" cy="345600"/>
          </a:xfrm>
        </p:grpSpPr>
        <p:cxnSp>
          <p:nvCxnSpPr>
            <p:cNvPr id="355" name="Google Shape;355;p33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56" name="Google Shape;356;p33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357" name="Google Shape;357;p33"/>
          <p:cNvSpPr/>
          <p:nvPr/>
        </p:nvSpPr>
        <p:spPr>
          <a:xfrm flipH="1">
            <a:off x="1533050" y="737450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3"/>
          <p:cNvSpPr/>
          <p:nvPr/>
        </p:nvSpPr>
        <p:spPr>
          <a:xfrm rot="-258033" flipH="1">
            <a:off x="5037892" y="3628951"/>
            <a:ext cx="752118" cy="752118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3"/>
          <p:cNvSpPr/>
          <p:nvPr/>
        </p:nvSpPr>
        <p:spPr>
          <a:xfrm flipH="1">
            <a:off x="6123525" y="6188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" name="Google Shape;360;p33"/>
          <p:cNvGrpSpPr/>
          <p:nvPr/>
        </p:nvGrpSpPr>
        <p:grpSpPr>
          <a:xfrm rot="-1595748" flipH="1">
            <a:off x="2935609" y="3966254"/>
            <a:ext cx="128752" cy="345605"/>
            <a:chOff x="3223450" y="280100"/>
            <a:chExt cx="128750" cy="345600"/>
          </a:xfrm>
        </p:grpSpPr>
        <p:cxnSp>
          <p:nvCxnSpPr>
            <p:cNvPr id="361" name="Google Shape;361;p33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dk2"/>
              </a:outerShdw>
            </a:effectLst>
          </p:spPr>
        </p:cxnSp>
        <p:cxnSp>
          <p:nvCxnSpPr>
            <p:cNvPr id="362" name="Google Shape;362;p33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dk2"/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3562763386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>
            <a:spLocks noGrp="1"/>
          </p:cNvSpPr>
          <p:nvPr>
            <p:ph type="title"/>
          </p:nvPr>
        </p:nvSpPr>
        <p:spPr>
          <a:xfrm>
            <a:off x="720000" y="3724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NOTASI-NOTASI TURUNAN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Google Shape;304;p3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069632" y="1262720"/>
                <a:ext cx="6788577" cy="410817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27000" indent="0" algn="just">
                  <a:buNone/>
                </a:pPr>
                <a:r>
                  <a:rPr lang="en-US" dirty="0" err="1"/>
                  <a:t>Terdapat</a:t>
                </a:r>
                <a:r>
                  <a:rPr lang="en-US" dirty="0"/>
                  <a:t> </a:t>
                </a:r>
                <a:r>
                  <a:rPr lang="en-US" dirty="0" err="1"/>
                  <a:t>beberapa</a:t>
                </a:r>
                <a:r>
                  <a:rPr lang="en-US" dirty="0"/>
                  <a:t> </a:t>
                </a:r>
                <a:r>
                  <a:rPr lang="en-US" dirty="0" err="1"/>
                  <a:t>notasi</a:t>
                </a:r>
                <a:r>
                  <a:rPr lang="en-US" dirty="0"/>
                  <a:t> lain yang juga </a:t>
                </a:r>
                <a:r>
                  <a:rPr lang="en-US" dirty="0" err="1"/>
                  <a:t>digunakan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menyatakan</a:t>
                </a:r>
                <a:r>
                  <a:rPr lang="en-US" dirty="0"/>
                  <a:t> </a:t>
                </a:r>
                <a:r>
                  <a:rPr lang="en-US" dirty="0" err="1"/>
                  <a:t>turunan</a:t>
                </a:r>
                <a:r>
                  <a:rPr lang="en-US" dirty="0"/>
                  <a:t> </a:t>
                </a:r>
                <a:r>
                  <a:rPr lang="en-US" dirty="0" err="1"/>
                  <a:t>fungsi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selain</a:t>
                </a:r>
                <a:r>
                  <a:rPr lang="en-US" dirty="0"/>
                  <a:t> </a:t>
                </a:r>
                <a:r>
                  <a:rPr lang="en-US" dirty="0" err="1"/>
                  <a:t>notasi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diantaranya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endParaRPr lang="en-US" dirty="0"/>
              </a:p>
              <a:p>
                <a:pPr marL="12700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, </m:t>
                      </m:r>
                      <m:f>
                        <m:f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127000" indent="0" algn="just">
                  <a:buNone/>
                </a:pPr>
                <a:r>
                  <a:rPr lang="en-US" dirty="0" err="1"/>
                  <a:t>Notasi-notasi</a:t>
                </a:r>
                <a:r>
                  <a:rPr lang="en-US" dirty="0"/>
                  <a:t> di </a:t>
                </a:r>
                <a:r>
                  <a:rPr lang="en-US" dirty="0" err="1"/>
                  <a:t>atas</a:t>
                </a:r>
                <a:r>
                  <a:rPr lang="en-US" dirty="0"/>
                  <a:t> </a:t>
                </a:r>
                <a:r>
                  <a:rPr lang="en-US" dirty="0" err="1"/>
                  <a:t>digunakan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menyatakan</a:t>
                </a:r>
                <a:r>
                  <a:rPr lang="en-US" dirty="0"/>
                  <a:t> </a:t>
                </a:r>
                <a:r>
                  <a:rPr lang="en-US" dirty="0" err="1"/>
                  <a:t>turunan</a:t>
                </a:r>
                <a:r>
                  <a:rPr lang="en-US" dirty="0"/>
                  <a:t> dan </a:t>
                </a:r>
                <a:r>
                  <a:rPr lang="en-US" dirty="0" err="1"/>
                  <a:t>semua</a:t>
                </a:r>
                <a:r>
                  <a:rPr lang="en-US" dirty="0"/>
                  <a:t> </a:t>
                </a:r>
                <a:r>
                  <a:rPr lang="en-US" dirty="0" err="1"/>
                  <a:t>notasi</a:t>
                </a:r>
                <a:r>
                  <a:rPr lang="en-US" dirty="0"/>
                  <a:t> </a:t>
                </a:r>
                <a:r>
                  <a:rPr lang="en-US" dirty="0" err="1"/>
                  <a:t>tersebut</a:t>
                </a:r>
                <a:r>
                  <a:rPr lang="en-US" dirty="0"/>
                  <a:t> </a:t>
                </a:r>
                <a:r>
                  <a:rPr lang="en-US" dirty="0" err="1"/>
                  <a:t>populer</a:t>
                </a:r>
                <a:r>
                  <a:rPr lang="en-US" dirty="0"/>
                  <a:t> </a:t>
                </a:r>
                <a:r>
                  <a:rPr lang="en-US" dirty="0" err="1"/>
                  <a:t>digunakan</a:t>
                </a:r>
                <a:r>
                  <a:rPr lang="en-US" dirty="0"/>
                  <a:t> pada </a:t>
                </a:r>
                <a:r>
                  <a:rPr lang="en-US" dirty="0" err="1"/>
                  <a:t>buku</a:t>
                </a:r>
                <a:r>
                  <a:rPr lang="en-US" dirty="0"/>
                  <a:t> </a:t>
                </a:r>
                <a:r>
                  <a:rPr lang="en-US" dirty="0" err="1"/>
                  <a:t>kalkulus</a:t>
                </a:r>
                <a:r>
                  <a:rPr lang="en-US" dirty="0"/>
                  <a:t>. </a:t>
                </a:r>
                <a:r>
                  <a:rPr lang="en-US" dirty="0" err="1"/>
                  <a:t>Huruf</a:t>
                </a:r>
                <a:r>
                  <a:rPr lang="en-US" dirty="0"/>
                  <a:t> d </a:t>
                </a: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  <a:r>
                  <a:rPr lang="en-US" dirty="0" err="1"/>
                  <a:t>notasi</a:t>
                </a:r>
                <a:r>
                  <a:rPr lang="en-US" dirty="0"/>
                  <a:t> D yang </a:t>
                </a:r>
                <a:r>
                  <a:rPr lang="en-US" dirty="0" err="1"/>
                  <a:t>digunakan</a:t>
                </a:r>
                <a:r>
                  <a:rPr lang="en-US" dirty="0"/>
                  <a:t> pada </a:t>
                </a:r>
                <a:r>
                  <a:rPr lang="en-US" dirty="0" err="1"/>
                  <a:t>notasi</a:t>
                </a:r>
                <a:r>
                  <a:rPr lang="en-US" dirty="0"/>
                  <a:t> di </a:t>
                </a:r>
                <a:r>
                  <a:rPr lang="en-US" dirty="0" err="1"/>
                  <a:t>atas</a:t>
                </a:r>
                <a:r>
                  <a:rPr lang="en-US" dirty="0"/>
                  <a:t> </a:t>
                </a:r>
                <a:r>
                  <a:rPr lang="en-US" dirty="0" err="1"/>
                  <a:t>dibaca</a:t>
                </a:r>
                <a:r>
                  <a:rPr lang="en-US" dirty="0"/>
                  <a:t> </a:t>
                </a:r>
                <a:r>
                  <a:rPr lang="en-US" dirty="0" err="1"/>
                  <a:t>sebagai</a:t>
                </a:r>
                <a:r>
                  <a:rPr lang="en-US" dirty="0"/>
                  <a:t> </a:t>
                </a:r>
                <a:r>
                  <a:rPr lang="en-US" i="1" dirty="0"/>
                  <a:t>“</a:t>
                </a:r>
                <a:r>
                  <a:rPr lang="en-US" i="1" dirty="0" err="1"/>
                  <a:t>diferensial</a:t>
                </a:r>
                <a:r>
                  <a:rPr lang="en-US" i="1" dirty="0"/>
                  <a:t>”. </a:t>
                </a:r>
                <a:r>
                  <a:rPr lang="en-US" dirty="0" err="1"/>
                  <a:t>Semua</a:t>
                </a:r>
                <a:r>
                  <a:rPr lang="en-US" dirty="0"/>
                  <a:t> </a:t>
                </a:r>
                <a:r>
                  <a:rPr lang="en-US" dirty="0" err="1"/>
                  <a:t>notasi</a:t>
                </a:r>
                <a:r>
                  <a:rPr lang="en-US" dirty="0"/>
                  <a:t> di </a:t>
                </a:r>
                <a:r>
                  <a:rPr lang="en-US" dirty="0" err="1"/>
                  <a:t>atas</a:t>
                </a:r>
                <a:r>
                  <a:rPr lang="en-US" dirty="0"/>
                  <a:t> </a:t>
                </a:r>
                <a:r>
                  <a:rPr lang="en-US" dirty="0" err="1"/>
                  <a:t>mewakili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ID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ID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yang </a:t>
                </a:r>
                <a:r>
                  <a:rPr lang="en-US" dirty="0" err="1"/>
                  <a:t>disebut</a:t>
                </a:r>
                <a:r>
                  <a:rPr lang="en-US" dirty="0"/>
                  <a:t> </a:t>
                </a:r>
                <a:r>
                  <a:rPr lang="en-US" b="1" dirty="0" err="1"/>
                  <a:t>turunan</a:t>
                </a:r>
                <a:r>
                  <a:rPr lang="en-US" b="1" dirty="0"/>
                  <a:t>. </a:t>
                </a:r>
                <a:r>
                  <a:rPr lang="en-US" dirty="0" err="1"/>
                  <a:t>Jadi</a:t>
                </a:r>
                <a:r>
                  <a:rPr lang="en-US" dirty="0"/>
                  <a:t>,</a:t>
                </a:r>
              </a:p>
              <a:p>
                <a:pPr marL="12700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D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𝑡𝑢𝑟𝑢𝑛𝑎𝑛</m:t>
                      </m:r>
                    </m:oMath>
                  </m:oMathPara>
                </a14:m>
                <a:endParaRPr lang="en-ID" dirty="0"/>
              </a:p>
              <a:p>
                <a:pPr marL="127000" indent="0" algn="just"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304" name="Google Shape;304;p3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69632" y="1262720"/>
                <a:ext cx="6788577" cy="4108171"/>
              </a:xfrm>
              <a:prstGeom prst="rect">
                <a:avLst/>
              </a:prstGeom>
              <a:blipFill>
                <a:blip r:embed="rId3"/>
                <a:stretch>
                  <a:fillRect r="-53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6" name="Google Shape;306;p31"/>
          <p:cNvSpPr/>
          <p:nvPr/>
        </p:nvSpPr>
        <p:spPr>
          <a:xfrm flipH="1">
            <a:off x="8597975" y="35001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1"/>
          <p:cNvSpPr/>
          <p:nvPr/>
        </p:nvSpPr>
        <p:spPr>
          <a:xfrm rot="5400000" flipH="1">
            <a:off x="174500" y="4285025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1"/>
          <p:cNvSpPr/>
          <p:nvPr/>
        </p:nvSpPr>
        <p:spPr>
          <a:xfrm rot="1817197" flipH="1">
            <a:off x="609467" y="785049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"/>
          <p:cNvSpPr/>
          <p:nvPr/>
        </p:nvSpPr>
        <p:spPr>
          <a:xfrm rot="-1147067" flipH="1">
            <a:off x="8150107" y="56421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31"/>
          <p:cNvGrpSpPr/>
          <p:nvPr/>
        </p:nvGrpSpPr>
        <p:grpSpPr>
          <a:xfrm rot="-1595748" flipH="1">
            <a:off x="6988856" y="4618465"/>
            <a:ext cx="128752" cy="345605"/>
            <a:chOff x="3223450" y="280100"/>
            <a:chExt cx="128750" cy="345600"/>
          </a:xfrm>
        </p:grpSpPr>
        <p:cxnSp>
          <p:nvCxnSpPr>
            <p:cNvPr id="311" name="Google Shape;311;p31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12" name="Google Shape;312;p31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83A34D-4071-472F-B864-1441E7B69CB4}"/>
              </a:ext>
            </a:extLst>
          </p:cNvPr>
          <p:cNvSpPr/>
          <p:nvPr/>
        </p:nvSpPr>
        <p:spPr>
          <a:xfrm>
            <a:off x="966738" y="1091457"/>
            <a:ext cx="7190286" cy="3463622"/>
          </a:xfrm>
          <a:prstGeom prst="roundRect">
            <a:avLst/>
          </a:prstGeom>
          <a:noFill/>
          <a:ln w="28575">
            <a:solidFill>
              <a:srgbClr val="82F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3899291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"/>
          <p:cNvSpPr/>
          <p:nvPr/>
        </p:nvSpPr>
        <p:spPr>
          <a:xfrm>
            <a:off x="1020851" y="1407257"/>
            <a:ext cx="2917695" cy="371834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28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2"/>
          <p:cNvSpPr/>
          <p:nvPr/>
        </p:nvSpPr>
        <p:spPr>
          <a:xfrm>
            <a:off x="1020851" y="2426549"/>
            <a:ext cx="2960437" cy="356384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2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2"/>
          <p:cNvSpPr/>
          <p:nvPr/>
        </p:nvSpPr>
        <p:spPr>
          <a:xfrm>
            <a:off x="1042221" y="3372923"/>
            <a:ext cx="2917695" cy="371834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28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2"/>
          <p:cNvSpPr/>
          <p:nvPr/>
        </p:nvSpPr>
        <p:spPr>
          <a:xfrm>
            <a:off x="1007438" y="4334747"/>
            <a:ext cx="2917695" cy="371834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28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1" name="Google Shape;321;p32"/>
          <p:cNvSpPr txBox="1">
            <a:spLocks noGrp="1"/>
          </p:cNvSpPr>
          <p:nvPr>
            <p:ph type="title"/>
          </p:nvPr>
        </p:nvSpPr>
        <p:spPr>
          <a:xfrm>
            <a:off x="720000" y="3307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ATURAN PENCARIAN TURUNAN</a:t>
            </a:r>
            <a:endParaRPr dirty="0"/>
          </a:p>
        </p:txBody>
      </p:sp>
      <p:sp>
        <p:nvSpPr>
          <p:cNvPr id="322" name="Google Shape;322;p32"/>
          <p:cNvSpPr txBox="1">
            <a:spLocks noGrp="1"/>
          </p:cNvSpPr>
          <p:nvPr>
            <p:ph type="subTitle" idx="1"/>
          </p:nvPr>
        </p:nvSpPr>
        <p:spPr>
          <a:xfrm>
            <a:off x="1197471" y="1337781"/>
            <a:ext cx="2483400" cy="3665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err="1"/>
              <a:t>Aturan</a:t>
            </a:r>
            <a:r>
              <a:rPr lang="en-ID" sz="1800" dirty="0"/>
              <a:t> </a:t>
            </a:r>
            <a:r>
              <a:rPr lang="en-ID" sz="1800" dirty="0" err="1"/>
              <a:t>Fungsi</a:t>
            </a:r>
            <a:r>
              <a:rPr lang="en-ID" sz="1800" dirty="0"/>
              <a:t> </a:t>
            </a:r>
            <a:r>
              <a:rPr lang="en-ID" sz="1800" dirty="0" err="1"/>
              <a:t>Konstanta</a:t>
            </a:r>
            <a:endParaRPr sz="1800" dirty="0"/>
          </a:p>
        </p:txBody>
      </p:sp>
      <p:sp>
        <p:nvSpPr>
          <p:cNvPr id="330" name="Google Shape;330;p32"/>
          <p:cNvSpPr/>
          <p:nvPr/>
        </p:nvSpPr>
        <p:spPr>
          <a:xfrm>
            <a:off x="2174266" y="1016922"/>
            <a:ext cx="529809" cy="2980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2857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mmetto One"/>
              </a:rPr>
              <a:t>01</a:t>
            </a:r>
          </a:p>
        </p:txBody>
      </p:sp>
      <p:sp>
        <p:nvSpPr>
          <p:cNvPr id="331" name="Google Shape;331;p32"/>
          <p:cNvSpPr/>
          <p:nvPr/>
        </p:nvSpPr>
        <p:spPr>
          <a:xfrm>
            <a:off x="2201383" y="2009908"/>
            <a:ext cx="529809" cy="30682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2857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mmetto One"/>
              </a:rPr>
              <a:t>02</a:t>
            </a:r>
          </a:p>
        </p:txBody>
      </p:sp>
      <p:sp>
        <p:nvSpPr>
          <p:cNvPr id="332" name="Google Shape;332;p32"/>
          <p:cNvSpPr/>
          <p:nvPr/>
        </p:nvSpPr>
        <p:spPr>
          <a:xfrm>
            <a:off x="2206915" y="2947376"/>
            <a:ext cx="491161" cy="30682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mmetto One"/>
              </a:rPr>
              <a:t>03</a:t>
            </a:r>
          </a:p>
        </p:txBody>
      </p:sp>
      <p:sp>
        <p:nvSpPr>
          <p:cNvPr id="333" name="Google Shape;333;p32"/>
          <p:cNvSpPr/>
          <p:nvPr/>
        </p:nvSpPr>
        <p:spPr>
          <a:xfrm>
            <a:off x="2220706" y="3938277"/>
            <a:ext cx="491161" cy="30682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2857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mmetto One"/>
              </a:rPr>
              <a:t>04</a:t>
            </a:r>
          </a:p>
        </p:txBody>
      </p:sp>
      <p:sp>
        <p:nvSpPr>
          <p:cNvPr id="334" name="Google Shape;334;p32"/>
          <p:cNvSpPr/>
          <p:nvPr/>
        </p:nvSpPr>
        <p:spPr>
          <a:xfrm>
            <a:off x="195750" y="35001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2"/>
          <p:cNvSpPr/>
          <p:nvPr/>
        </p:nvSpPr>
        <p:spPr>
          <a:xfrm rot="-1817197">
            <a:off x="8063839" y="785049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2"/>
          <p:cNvSpPr/>
          <p:nvPr/>
        </p:nvSpPr>
        <p:spPr>
          <a:xfrm rot="1147067">
            <a:off x="680804" y="56421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32"/>
          <p:cNvGrpSpPr/>
          <p:nvPr/>
        </p:nvGrpSpPr>
        <p:grpSpPr>
          <a:xfrm rot="1595748">
            <a:off x="8380362" y="2879537"/>
            <a:ext cx="128752" cy="345605"/>
            <a:chOff x="3223450" y="280100"/>
            <a:chExt cx="128750" cy="345600"/>
          </a:xfrm>
        </p:grpSpPr>
        <p:cxnSp>
          <p:nvCxnSpPr>
            <p:cNvPr id="338" name="Google Shape;338;p32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39" name="Google Shape;339;p32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33" name="Google Shape;322;p32">
            <a:extLst>
              <a:ext uri="{FF2B5EF4-FFF2-40B4-BE49-F238E27FC236}">
                <a16:creationId xmlns:a16="http://schemas.microsoft.com/office/drawing/2014/main" id="{AF007C21-D48D-4F36-AF5C-34F3399A3BD3}"/>
              </a:ext>
            </a:extLst>
          </p:cNvPr>
          <p:cNvSpPr txBox="1">
            <a:spLocks/>
          </p:cNvSpPr>
          <p:nvPr/>
        </p:nvSpPr>
        <p:spPr>
          <a:xfrm>
            <a:off x="1276989" y="2341955"/>
            <a:ext cx="2483400" cy="31951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pPr marL="0" indent="0"/>
            <a:r>
              <a:rPr lang="en-ID" sz="1800" dirty="0" err="1"/>
              <a:t>Aturan</a:t>
            </a:r>
            <a:r>
              <a:rPr lang="en-ID" sz="1800" dirty="0"/>
              <a:t> </a:t>
            </a:r>
            <a:r>
              <a:rPr lang="en-ID" sz="1800" dirty="0" err="1"/>
              <a:t>Fungsi</a:t>
            </a:r>
            <a:r>
              <a:rPr lang="en-ID" sz="1800" dirty="0"/>
              <a:t> </a:t>
            </a:r>
            <a:r>
              <a:rPr lang="en-ID" sz="1800" dirty="0" err="1"/>
              <a:t>Satuan</a:t>
            </a:r>
            <a:endParaRPr lang="en-ID" sz="1800" dirty="0"/>
          </a:p>
        </p:txBody>
      </p:sp>
      <p:sp>
        <p:nvSpPr>
          <p:cNvPr id="34" name="Google Shape;322;p32">
            <a:extLst>
              <a:ext uri="{FF2B5EF4-FFF2-40B4-BE49-F238E27FC236}">
                <a16:creationId xmlns:a16="http://schemas.microsoft.com/office/drawing/2014/main" id="{A461E363-707B-43AB-8765-0E6AAC49FE2A}"/>
              </a:ext>
            </a:extLst>
          </p:cNvPr>
          <p:cNvSpPr txBox="1">
            <a:spLocks/>
          </p:cNvSpPr>
          <p:nvPr/>
        </p:nvSpPr>
        <p:spPr>
          <a:xfrm>
            <a:off x="1259368" y="3314345"/>
            <a:ext cx="2483400" cy="35638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pPr marL="0" indent="0"/>
            <a:r>
              <a:rPr lang="en-ID" sz="1800" dirty="0" err="1"/>
              <a:t>Aturan</a:t>
            </a:r>
            <a:r>
              <a:rPr lang="en-ID" sz="1800" dirty="0"/>
              <a:t> </a:t>
            </a:r>
            <a:r>
              <a:rPr lang="en-ID" sz="1800" dirty="0" err="1"/>
              <a:t>Pangkat</a:t>
            </a:r>
            <a:endParaRPr lang="en-ID" sz="1800" dirty="0"/>
          </a:p>
        </p:txBody>
      </p:sp>
      <p:sp>
        <p:nvSpPr>
          <p:cNvPr id="35" name="Google Shape;322;p32">
            <a:extLst>
              <a:ext uri="{FF2B5EF4-FFF2-40B4-BE49-F238E27FC236}">
                <a16:creationId xmlns:a16="http://schemas.microsoft.com/office/drawing/2014/main" id="{44687287-E474-41AB-A969-105A7F7881A3}"/>
              </a:ext>
            </a:extLst>
          </p:cNvPr>
          <p:cNvSpPr txBox="1">
            <a:spLocks/>
          </p:cNvSpPr>
          <p:nvPr/>
        </p:nvSpPr>
        <p:spPr>
          <a:xfrm>
            <a:off x="982859" y="4271401"/>
            <a:ext cx="2965627" cy="4254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pPr marL="0" indent="0"/>
            <a:r>
              <a:rPr lang="en-ID" sz="1800" dirty="0" err="1"/>
              <a:t>Aturan</a:t>
            </a:r>
            <a:r>
              <a:rPr lang="en-ID" sz="1800" dirty="0"/>
              <a:t> </a:t>
            </a:r>
            <a:r>
              <a:rPr lang="en-ID" sz="1800" dirty="0" err="1"/>
              <a:t>Kelipatan</a:t>
            </a:r>
            <a:r>
              <a:rPr lang="en-ID" sz="1800" dirty="0"/>
              <a:t> </a:t>
            </a:r>
            <a:r>
              <a:rPr lang="en-ID" sz="1800" dirty="0" err="1"/>
              <a:t>Konstanta</a:t>
            </a:r>
            <a:endParaRPr lang="en-ID" sz="1800" dirty="0"/>
          </a:p>
        </p:txBody>
      </p:sp>
      <p:sp>
        <p:nvSpPr>
          <p:cNvPr id="46" name="Google Shape;317;p32">
            <a:extLst>
              <a:ext uri="{FF2B5EF4-FFF2-40B4-BE49-F238E27FC236}">
                <a16:creationId xmlns:a16="http://schemas.microsoft.com/office/drawing/2014/main" id="{41AC1F65-0F70-40CF-8E0D-F45B25015854}"/>
              </a:ext>
            </a:extLst>
          </p:cNvPr>
          <p:cNvSpPr/>
          <p:nvPr/>
        </p:nvSpPr>
        <p:spPr>
          <a:xfrm>
            <a:off x="5048021" y="1408527"/>
            <a:ext cx="2917695" cy="371834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28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318;p32">
            <a:extLst>
              <a:ext uri="{FF2B5EF4-FFF2-40B4-BE49-F238E27FC236}">
                <a16:creationId xmlns:a16="http://schemas.microsoft.com/office/drawing/2014/main" id="{FFA2BAD5-FC48-43FA-A81D-6E109136DAF7}"/>
              </a:ext>
            </a:extLst>
          </p:cNvPr>
          <p:cNvSpPr/>
          <p:nvPr/>
        </p:nvSpPr>
        <p:spPr>
          <a:xfrm>
            <a:off x="5048021" y="2427819"/>
            <a:ext cx="2960437" cy="356384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2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319;p32">
            <a:extLst>
              <a:ext uri="{FF2B5EF4-FFF2-40B4-BE49-F238E27FC236}">
                <a16:creationId xmlns:a16="http://schemas.microsoft.com/office/drawing/2014/main" id="{7B9E1879-030A-49D5-9D4B-977AE7FEBA48}"/>
              </a:ext>
            </a:extLst>
          </p:cNvPr>
          <p:cNvSpPr/>
          <p:nvPr/>
        </p:nvSpPr>
        <p:spPr>
          <a:xfrm>
            <a:off x="5069391" y="3374193"/>
            <a:ext cx="2917695" cy="371834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28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320;p32">
            <a:extLst>
              <a:ext uri="{FF2B5EF4-FFF2-40B4-BE49-F238E27FC236}">
                <a16:creationId xmlns:a16="http://schemas.microsoft.com/office/drawing/2014/main" id="{97B239AE-B0C0-4555-914E-9EA21B5C5AF9}"/>
              </a:ext>
            </a:extLst>
          </p:cNvPr>
          <p:cNvSpPr/>
          <p:nvPr/>
        </p:nvSpPr>
        <p:spPr>
          <a:xfrm>
            <a:off x="5034608" y="4336017"/>
            <a:ext cx="2917695" cy="371834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28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" name="Google Shape;322;p32">
            <a:extLst>
              <a:ext uri="{FF2B5EF4-FFF2-40B4-BE49-F238E27FC236}">
                <a16:creationId xmlns:a16="http://schemas.microsoft.com/office/drawing/2014/main" id="{8FC8EDD6-CCBE-4ADA-B0D8-DBA19E6D0997}"/>
              </a:ext>
            </a:extLst>
          </p:cNvPr>
          <p:cNvSpPr txBox="1">
            <a:spLocks/>
          </p:cNvSpPr>
          <p:nvPr/>
        </p:nvSpPr>
        <p:spPr>
          <a:xfrm>
            <a:off x="5224641" y="1339051"/>
            <a:ext cx="2483400" cy="36653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pPr marL="0" indent="0"/>
            <a:r>
              <a:rPr lang="en-ID" sz="1800" dirty="0" err="1"/>
              <a:t>Aturan</a:t>
            </a:r>
            <a:r>
              <a:rPr lang="en-ID" sz="1800" dirty="0"/>
              <a:t> </a:t>
            </a:r>
            <a:r>
              <a:rPr lang="en-ID" sz="1800" dirty="0" err="1"/>
              <a:t>Jumlah</a:t>
            </a:r>
            <a:endParaRPr lang="en-ID" sz="1800" dirty="0"/>
          </a:p>
        </p:txBody>
      </p:sp>
      <p:sp>
        <p:nvSpPr>
          <p:cNvPr id="51" name="Google Shape;330;p32">
            <a:extLst>
              <a:ext uri="{FF2B5EF4-FFF2-40B4-BE49-F238E27FC236}">
                <a16:creationId xmlns:a16="http://schemas.microsoft.com/office/drawing/2014/main" id="{D8C43BCB-B9AE-41C9-9AE4-53C194C012F5}"/>
              </a:ext>
            </a:extLst>
          </p:cNvPr>
          <p:cNvSpPr/>
          <p:nvPr/>
        </p:nvSpPr>
        <p:spPr>
          <a:xfrm>
            <a:off x="6201436" y="1018192"/>
            <a:ext cx="529809" cy="2980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2857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mmetto One"/>
              </a:rPr>
              <a:t>0</a:t>
            </a:r>
            <a:r>
              <a:rPr lang="en-US" b="0" i="0" dirty="0">
                <a:ln w="2857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mmetto One"/>
              </a:rPr>
              <a:t>5</a:t>
            </a:r>
            <a:endParaRPr b="0" i="0" dirty="0"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Rammetto One"/>
            </a:endParaRPr>
          </a:p>
        </p:txBody>
      </p:sp>
      <p:sp>
        <p:nvSpPr>
          <p:cNvPr id="52" name="Google Shape;331;p32">
            <a:extLst>
              <a:ext uri="{FF2B5EF4-FFF2-40B4-BE49-F238E27FC236}">
                <a16:creationId xmlns:a16="http://schemas.microsoft.com/office/drawing/2014/main" id="{D7A7603E-2375-4A6A-8826-CCABE26F428A}"/>
              </a:ext>
            </a:extLst>
          </p:cNvPr>
          <p:cNvSpPr/>
          <p:nvPr/>
        </p:nvSpPr>
        <p:spPr>
          <a:xfrm>
            <a:off x="6228553" y="2011178"/>
            <a:ext cx="529809" cy="30682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2857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mmetto One"/>
              </a:rPr>
              <a:t>0</a:t>
            </a:r>
            <a:r>
              <a:rPr lang="en-US" b="0" i="0" dirty="0">
                <a:ln w="2857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mmetto One"/>
              </a:rPr>
              <a:t>6</a:t>
            </a:r>
            <a:endParaRPr b="0" i="0" dirty="0"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Rammetto One"/>
            </a:endParaRPr>
          </a:p>
        </p:txBody>
      </p:sp>
      <p:sp>
        <p:nvSpPr>
          <p:cNvPr id="53" name="Google Shape;332;p32">
            <a:extLst>
              <a:ext uri="{FF2B5EF4-FFF2-40B4-BE49-F238E27FC236}">
                <a16:creationId xmlns:a16="http://schemas.microsoft.com/office/drawing/2014/main" id="{967EC5CC-CCEC-4A03-B1C6-5B879C6E3197}"/>
              </a:ext>
            </a:extLst>
          </p:cNvPr>
          <p:cNvSpPr/>
          <p:nvPr/>
        </p:nvSpPr>
        <p:spPr>
          <a:xfrm>
            <a:off x="6234085" y="2948646"/>
            <a:ext cx="491161" cy="30682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mmetto One"/>
              </a:rPr>
              <a:t>0</a:t>
            </a:r>
            <a:r>
              <a:rPr lang="en-US" b="0" i="0" dirty="0"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mmetto One"/>
              </a:rPr>
              <a:t>7</a:t>
            </a:r>
            <a:endParaRPr b="0" i="0" dirty="0"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Rammetto One"/>
            </a:endParaRPr>
          </a:p>
        </p:txBody>
      </p:sp>
      <p:sp>
        <p:nvSpPr>
          <p:cNvPr id="54" name="Google Shape;333;p32">
            <a:extLst>
              <a:ext uri="{FF2B5EF4-FFF2-40B4-BE49-F238E27FC236}">
                <a16:creationId xmlns:a16="http://schemas.microsoft.com/office/drawing/2014/main" id="{2830E1A8-476F-4158-88A4-5130A2CE2FDD}"/>
              </a:ext>
            </a:extLst>
          </p:cNvPr>
          <p:cNvSpPr/>
          <p:nvPr/>
        </p:nvSpPr>
        <p:spPr>
          <a:xfrm>
            <a:off x="6247876" y="3939547"/>
            <a:ext cx="491161" cy="30682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2857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mmetto One"/>
              </a:rPr>
              <a:t>0</a:t>
            </a:r>
            <a:r>
              <a:rPr lang="en-US" b="0" i="0" dirty="0">
                <a:ln w="2857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mmetto One"/>
              </a:rPr>
              <a:t>8</a:t>
            </a:r>
            <a:endParaRPr b="0" i="0" dirty="0">
              <a:ln w="2857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Rammetto One"/>
            </a:endParaRPr>
          </a:p>
        </p:txBody>
      </p:sp>
      <p:sp>
        <p:nvSpPr>
          <p:cNvPr id="55" name="Google Shape;322;p32">
            <a:extLst>
              <a:ext uri="{FF2B5EF4-FFF2-40B4-BE49-F238E27FC236}">
                <a16:creationId xmlns:a16="http://schemas.microsoft.com/office/drawing/2014/main" id="{52A03B6C-E6FD-44F4-831C-1C8AA493DC31}"/>
              </a:ext>
            </a:extLst>
          </p:cNvPr>
          <p:cNvSpPr txBox="1">
            <a:spLocks/>
          </p:cNvSpPr>
          <p:nvPr/>
        </p:nvSpPr>
        <p:spPr>
          <a:xfrm>
            <a:off x="5304159" y="2343225"/>
            <a:ext cx="2483400" cy="31951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pPr marL="0" indent="0"/>
            <a:r>
              <a:rPr lang="en-ID" sz="1800" dirty="0" err="1"/>
              <a:t>Aturan</a:t>
            </a:r>
            <a:r>
              <a:rPr lang="en-ID" sz="1800" dirty="0"/>
              <a:t> </a:t>
            </a:r>
            <a:r>
              <a:rPr lang="en-ID" sz="1800" dirty="0" err="1"/>
              <a:t>Selisih</a:t>
            </a:r>
            <a:endParaRPr lang="en-ID" sz="1800" dirty="0"/>
          </a:p>
        </p:txBody>
      </p:sp>
      <p:sp>
        <p:nvSpPr>
          <p:cNvPr id="56" name="Google Shape;322;p32">
            <a:extLst>
              <a:ext uri="{FF2B5EF4-FFF2-40B4-BE49-F238E27FC236}">
                <a16:creationId xmlns:a16="http://schemas.microsoft.com/office/drawing/2014/main" id="{48AA7E60-51C8-46BD-A02C-7CBF47633D14}"/>
              </a:ext>
            </a:extLst>
          </p:cNvPr>
          <p:cNvSpPr txBox="1">
            <a:spLocks/>
          </p:cNvSpPr>
          <p:nvPr/>
        </p:nvSpPr>
        <p:spPr>
          <a:xfrm>
            <a:off x="5286538" y="3315615"/>
            <a:ext cx="2483400" cy="35638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pPr marL="0" indent="0"/>
            <a:r>
              <a:rPr lang="en-ID" sz="1800" dirty="0" err="1"/>
              <a:t>Aturan</a:t>
            </a:r>
            <a:r>
              <a:rPr lang="en-ID" sz="1800" dirty="0"/>
              <a:t> Hasil Kali</a:t>
            </a:r>
          </a:p>
        </p:txBody>
      </p:sp>
      <p:sp>
        <p:nvSpPr>
          <p:cNvPr id="57" name="Google Shape;322;p32">
            <a:extLst>
              <a:ext uri="{FF2B5EF4-FFF2-40B4-BE49-F238E27FC236}">
                <a16:creationId xmlns:a16="http://schemas.microsoft.com/office/drawing/2014/main" id="{94B902DC-C77D-4DD1-BD60-48EF4A1CB9BB}"/>
              </a:ext>
            </a:extLst>
          </p:cNvPr>
          <p:cNvSpPr txBox="1">
            <a:spLocks/>
          </p:cNvSpPr>
          <p:nvPr/>
        </p:nvSpPr>
        <p:spPr>
          <a:xfrm>
            <a:off x="5010029" y="4272671"/>
            <a:ext cx="2965627" cy="4254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pPr marL="0" indent="0"/>
            <a:r>
              <a:rPr lang="en-ID" sz="1800" dirty="0" err="1"/>
              <a:t>Aturan</a:t>
            </a:r>
            <a:r>
              <a:rPr lang="en-ID" sz="1800" dirty="0"/>
              <a:t> Hasil </a:t>
            </a:r>
            <a:r>
              <a:rPr lang="en-ID" sz="1800" dirty="0" err="1"/>
              <a:t>Bagi</a:t>
            </a:r>
            <a:endParaRPr lang="en-ID" sz="1800" dirty="0"/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3"/>
          <p:cNvSpPr/>
          <p:nvPr/>
        </p:nvSpPr>
        <p:spPr>
          <a:xfrm>
            <a:off x="3949355" y="1748700"/>
            <a:ext cx="3798300" cy="1487986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28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3"/>
          <p:cNvSpPr txBox="1">
            <a:spLocks noGrp="1"/>
          </p:cNvSpPr>
          <p:nvPr>
            <p:ph type="title"/>
          </p:nvPr>
        </p:nvSpPr>
        <p:spPr>
          <a:xfrm>
            <a:off x="4141355" y="2068830"/>
            <a:ext cx="341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ATURAN FUNGSI KONSTANTA</a:t>
            </a:r>
            <a:endParaRPr dirty="0"/>
          </a:p>
        </p:txBody>
      </p:sp>
      <p:sp>
        <p:nvSpPr>
          <p:cNvPr id="347" name="Google Shape;347;p33"/>
          <p:cNvSpPr/>
          <p:nvPr/>
        </p:nvSpPr>
        <p:spPr>
          <a:xfrm>
            <a:off x="1571975" y="1860405"/>
            <a:ext cx="2008125" cy="12269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2857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mmetto One"/>
              </a:rPr>
              <a:t>01</a:t>
            </a:r>
          </a:p>
        </p:txBody>
      </p:sp>
      <p:sp>
        <p:nvSpPr>
          <p:cNvPr id="348" name="Google Shape;348;p33"/>
          <p:cNvSpPr/>
          <p:nvPr/>
        </p:nvSpPr>
        <p:spPr>
          <a:xfrm flipH="1">
            <a:off x="8613500" y="3024888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3"/>
          <p:cNvSpPr/>
          <p:nvPr/>
        </p:nvSpPr>
        <p:spPr>
          <a:xfrm rot="5400000" flipH="1">
            <a:off x="484825" y="4114350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3"/>
          <p:cNvSpPr/>
          <p:nvPr/>
        </p:nvSpPr>
        <p:spPr>
          <a:xfrm rot="1817197" flipH="1">
            <a:off x="154367" y="2048324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3"/>
          <p:cNvSpPr/>
          <p:nvPr/>
        </p:nvSpPr>
        <p:spPr>
          <a:xfrm rot="-1147067" flipH="1">
            <a:off x="8256832" y="372841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3"/>
          <p:cNvSpPr/>
          <p:nvPr/>
        </p:nvSpPr>
        <p:spPr>
          <a:xfrm rot="-2701482" flipH="1">
            <a:off x="7395359" y="3461853"/>
            <a:ext cx="491934" cy="425113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3"/>
          <p:cNvSpPr/>
          <p:nvPr/>
        </p:nvSpPr>
        <p:spPr>
          <a:xfrm rot="-1147067" flipH="1">
            <a:off x="1429782" y="345986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" name="Google Shape;354;p33"/>
          <p:cNvGrpSpPr/>
          <p:nvPr/>
        </p:nvGrpSpPr>
        <p:grpSpPr>
          <a:xfrm rot="3464700" flipH="1">
            <a:off x="3926507" y="727250"/>
            <a:ext cx="128753" cy="345608"/>
            <a:chOff x="3223450" y="280100"/>
            <a:chExt cx="128750" cy="345600"/>
          </a:xfrm>
        </p:grpSpPr>
        <p:cxnSp>
          <p:nvCxnSpPr>
            <p:cNvPr id="355" name="Google Shape;355;p33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56" name="Google Shape;356;p33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357" name="Google Shape;357;p33"/>
          <p:cNvSpPr/>
          <p:nvPr/>
        </p:nvSpPr>
        <p:spPr>
          <a:xfrm flipH="1">
            <a:off x="1533050" y="737450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3"/>
          <p:cNvSpPr/>
          <p:nvPr/>
        </p:nvSpPr>
        <p:spPr>
          <a:xfrm rot="-258033" flipH="1">
            <a:off x="5037892" y="3628951"/>
            <a:ext cx="752118" cy="752118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3"/>
          <p:cNvSpPr/>
          <p:nvPr/>
        </p:nvSpPr>
        <p:spPr>
          <a:xfrm flipH="1">
            <a:off x="6123525" y="6188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" name="Google Shape;360;p33"/>
          <p:cNvGrpSpPr/>
          <p:nvPr/>
        </p:nvGrpSpPr>
        <p:grpSpPr>
          <a:xfrm rot="-1595748" flipH="1">
            <a:off x="2935609" y="3966254"/>
            <a:ext cx="128752" cy="345605"/>
            <a:chOff x="3223450" y="280100"/>
            <a:chExt cx="128750" cy="345600"/>
          </a:xfrm>
        </p:grpSpPr>
        <p:cxnSp>
          <p:nvCxnSpPr>
            <p:cNvPr id="361" name="Google Shape;361;p33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dk2"/>
              </a:outerShdw>
            </a:effectLst>
          </p:spPr>
        </p:cxnSp>
        <p:cxnSp>
          <p:nvCxnSpPr>
            <p:cNvPr id="362" name="Google Shape;362;p33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dk2"/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3417261523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>
            <a:spLocks noGrp="1"/>
          </p:cNvSpPr>
          <p:nvPr>
            <p:ph type="title"/>
          </p:nvPr>
        </p:nvSpPr>
        <p:spPr>
          <a:xfrm>
            <a:off x="720000" y="29988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</a:t>
            </a:r>
            <a:r>
              <a:rPr lang="en-ID" dirty="0"/>
              <a:t>TURAN FUNGSI KONSTANTA</a:t>
            </a:r>
            <a:endParaRPr dirty="0"/>
          </a:p>
        </p:txBody>
      </p:sp>
      <p:sp>
        <p:nvSpPr>
          <p:cNvPr id="306" name="Google Shape;306;p31"/>
          <p:cNvSpPr/>
          <p:nvPr/>
        </p:nvSpPr>
        <p:spPr>
          <a:xfrm flipH="1">
            <a:off x="8597975" y="35001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1"/>
          <p:cNvSpPr/>
          <p:nvPr/>
        </p:nvSpPr>
        <p:spPr>
          <a:xfrm rot="5400000" flipH="1">
            <a:off x="174500" y="4285025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1"/>
          <p:cNvSpPr/>
          <p:nvPr/>
        </p:nvSpPr>
        <p:spPr>
          <a:xfrm rot="1817197" flipH="1">
            <a:off x="609467" y="785049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"/>
          <p:cNvSpPr/>
          <p:nvPr/>
        </p:nvSpPr>
        <p:spPr>
          <a:xfrm rot="-1147067" flipH="1">
            <a:off x="8150107" y="56421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31"/>
          <p:cNvGrpSpPr/>
          <p:nvPr/>
        </p:nvGrpSpPr>
        <p:grpSpPr>
          <a:xfrm rot="-1595748" flipH="1">
            <a:off x="8416992" y="1488205"/>
            <a:ext cx="128752" cy="345605"/>
            <a:chOff x="3223450" y="280100"/>
            <a:chExt cx="128750" cy="345600"/>
          </a:xfrm>
        </p:grpSpPr>
        <p:cxnSp>
          <p:nvCxnSpPr>
            <p:cNvPr id="311" name="Google Shape;311;p31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12" name="Google Shape;312;p31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BA237E-44C5-4AEC-91D6-16BE92C80224}"/>
              </a:ext>
            </a:extLst>
          </p:cNvPr>
          <p:cNvSpPr/>
          <p:nvPr/>
        </p:nvSpPr>
        <p:spPr>
          <a:xfrm>
            <a:off x="1384235" y="872582"/>
            <a:ext cx="6614364" cy="1220185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9270" y="840938"/>
                <a:ext cx="6614364" cy="41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800" b="1" dirty="0" err="1"/>
                  <a:t>Jika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800" b="1" dirty="0"/>
                  <a:t>, </a:t>
                </a:r>
                <a:r>
                  <a:rPr lang="en-US" sz="1800" b="1" dirty="0" err="1"/>
                  <a:t>dengan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b="1" dirty="0" err="1"/>
                  <a:t>suatu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konstanta</a:t>
                </a:r>
                <a:r>
                  <a:rPr lang="en-US" sz="1800" b="1" dirty="0"/>
                  <a:t>, </a:t>
                </a:r>
                <a:r>
                  <a:rPr lang="en-US" sz="1800" b="1" dirty="0" err="1"/>
                  <a:t>maka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turunannya</a:t>
                </a:r>
                <a:r>
                  <a:rPr lang="en-US" sz="1800" b="1" dirty="0"/>
                  <a:t> pada </a:t>
                </a:r>
                <a:r>
                  <a:rPr lang="en-US" sz="1800" b="1" dirty="0" err="1"/>
                  <a:t>sembarang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b="1" dirty="0" err="1"/>
                  <a:t>adalah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d>
                      <m:d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ID" sz="1800" b="1" dirty="0"/>
              </a:p>
              <a:p>
                <a:pPr marL="0" indent="0" algn="ctr">
                  <a:buNone/>
                </a:pPr>
                <a:r>
                  <a:rPr lang="en-US" sz="1800" dirty="0" err="1"/>
                  <a:t>Jadi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untuk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setiap</a:t>
                </a:r>
                <a:r>
                  <a:rPr lang="en-US" sz="1800" dirty="0"/>
                  <a:t> </a:t>
                </a:r>
                <a:r>
                  <a:rPr lang="en-US" sz="1800" dirty="0" err="1"/>
                  <a:t>fungsi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konstan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maka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turunannya</a:t>
                </a:r>
                <a:r>
                  <a:rPr lang="en-US" sz="1800" dirty="0"/>
                  <a:t> pada </a:t>
                </a:r>
                <a:r>
                  <a:rPr lang="en-US" sz="1800" dirty="0" err="1"/>
                  <a:t>sembarang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adalah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sama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dengan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nol</a:t>
                </a:r>
                <a:r>
                  <a:rPr lang="en-US" sz="1800" dirty="0"/>
                  <a:t> (0).</a:t>
                </a:r>
                <a:endParaRPr lang="en-ID" sz="1800" dirty="0"/>
              </a:p>
              <a:p>
                <a:pPr marL="0" indent="0" algn="ctr">
                  <a:buNone/>
                </a:pPr>
                <a:endParaRPr lang="en-ID" sz="1800" b="1" dirty="0"/>
              </a:p>
            </p:txBody>
          </p:sp>
        </mc:Choice>
        <mc:Fallback xmlns=""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270" y="840938"/>
                <a:ext cx="6614364" cy="410110"/>
              </a:xfrm>
              <a:prstGeom prst="rect">
                <a:avLst/>
              </a:prstGeom>
              <a:blipFill>
                <a:blip r:embed="rId3"/>
                <a:stretch>
                  <a:fillRect l="-369" r="-461" b="-2253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303;p31">
            <a:extLst>
              <a:ext uri="{FF2B5EF4-FFF2-40B4-BE49-F238E27FC236}">
                <a16:creationId xmlns:a16="http://schemas.microsoft.com/office/drawing/2014/main" id="{C098EF10-BB7E-415E-8FA3-C1D12F50C33A}"/>
              </a:ext>
            </a:extLst>
          </p:cNvPr>
          <p:cNvSpPr txBox="1">
            <a:spLocks/>
          </p:cNvSpPr>
          <p:nvPr/>
        </p:nvSpPr>
        <p:spPr>
          <a:xfrm>
            <a:off x="2188002" y="2210589"/>
            <a:ext cx="4956900" cy="291620"/>
          </a:xfrm>
          <a:prstGeom prst="rect">
            <a:avLst/>
          </a:prstGeom>
          <a:noFill/>
          <a:ln>
            <a:noFill/>
          </a:ln>
          <a:effectLst>
            <a:outerShdw blurRad="57150" dist="19050" dir="34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rPr lang="en-US" dirty="0"/>
              <a:t>BUKTI</a:t>
            </a:r>
            <a:endParaRPr lang="en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304;p31">
                <a:extLst>
                  <a:ext uri="{FF2B5EF4-FFF2-40B4-BE49-F238E27FC236}">
                    <a16:creationId xmlns:a16="http://schemas.microsoft.com/office/drawing/2014/main" id="{BB44AB53-D4C8-407D-95AB-7CBA14436C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74005" y="2752338"/>
                <a:ext cx="4544066" cy="192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9pPr>
              </a:lstStyle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D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D" dirty="0"/>
              </a:p>
              <a:p>
                <a:pPr marL="127000" indent="0">
                  <a:buNone/>
                </a:pPr>
                <a:r>
                  <a:rPr lang="en-US" dirty="0" err="1"/>
                  <a:t>Jadi</a:t>
                </a:r>
                <a:r>
                  <a:rPr lang="en-US" dirty="0"/>
                  <a:t>, </a:t>
                </a:r>
                <a:r>
                  <a:rPr lang="en-US" dirty="0" err="1"/>
                  <a:t>terbukti</a:t>
                </a:r>
                <a:r>
                  <a:rPr lang="en-US" dirty="0"/>
                  <a:t> </a:t>
                </a: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ID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ar-AE" sz="1800" dirty="0"/>
              </a:p>
            </p:txBody>
          </p:sp>
        </mc:Choice>
        <mc:Fallback xmlns="">
          <p:sp>
            <p:nvSpPr>
              <p:cNvPr id="19" name="Google Shape;304;p31">
                <a:extLst>
                  <a:ext uri="{FF2B5EF4-FFF2-40B4-BE49-F238E27FC236}">
                    <a16:creationId xmlns:a16="http://schemas.microsoft.com/office/drawing/2014/main" id="{BB44AB53-D4C8-407D-95AB-7CBA14436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005" y="2752338"/>
                <a:ext cx="4544066" cy="1923300"/>
              </a:xfrm>
              <a:prstGeom prst="rect">
                <a:avLst/>
              </a:prstGeom>
              <a:blipFill>
                <a:blip r:embed="rId4"/>
                <a:stretch>
                  <a:fillRect l="-1072" b="-164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83A34D-4071-472F-B864-1441E7B69CB4}"/>
              </a:ext>
            </a:extLst>
          </p:cNvPr>
          <p:cNvSpPr/>
          <p:nvPr/>
        </p:nvSpPr>
        <p:spPr>
          <a:xfrm>
            <a:off x="2320136" y="2773487"/>
            <a:ext cx="4956900" cy="1771193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51034202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>
            <a:spLocks noGrp="1"/>
          </p:cNvSpPr>
          <p:nvPr>
            <p:ph type="title"/>
          </p:nvPr>
        </p:nvSpPr>
        <p:spPr>
          <a:xfrm>
            <a:off x="719999" y="6208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CONTOH 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Google Shape;304;p3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093549" y="2727103"/>
                <a:ext cx="4956900" cy="877604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 algn="just">
                  <a:buNone/>
                </a:pPr>
                <a:r>
                  <a:rPr lang="en-US" sz="2000" dirty="0" err="1"/>
                  <a:t>Berdasarkan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Aturan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Fungsi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Konstanta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karena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merupakan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fungsi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konstan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maka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turunannya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sama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dengan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nol</a:t>
                </a:r>
                <a:r>
                  <a:rPr lang="en-US" sz="2000" dirty="0"/>
                  <a:t> (0).</a:t>
                </a:r>
                <a:endParaRPr lang="en-ID" sz="2000" dirty="0"/>
              </a:p>
            </p:txBody>
          </p:sp>
        </mc:Choice>
        <mc:Fallback xmlns="">
          <p:sp>
            <p:nvSpPr>
              <p:cNvPr id="304" name="Google Shape;304;p3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093549" y="2727103"/>
                <a:ext cx="4956900" cy="877604"/>
              </a:xfrm>
              <a:prstGeom prst="rect">
                <a:avLst/>
              </a:prstGeom>
              <a:blipFill>
                <a:blip r:embed="rId3"/>
                <a:stretch>
                  <a:fillRect l="-1229" r="-1229" b="-3263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6" name="Google Shape;306;p31"/>
          <p:cNvSpPr/>
          <p:nvPr/>
        </p:nvSpPr>
        <p:spPr>
          <a:xfrm flipH="1">
            <a:off x="8597975" y="35001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1"/>
          <p:cNvSpPr/>
          <p:nvPr/>
        </p:nvSpPr>
        <p:spPr>
          <a:xfrm rot="5400000" flipH="1">
            <a:off x="174500" y="4285025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1"/>
          <p:cNvSpPr/>
          <p:nvPr/>
        </p:nvSpPr>
        <p:spPr>
          <a:xfrm rot="1817197" flipH="1">
            <a:off x="609467" y="785049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"/>
          <p:cNvSpPr/>
          <p:nvPr/>
        </p:nvSpPr>
        <p:spPr>
          <a:xfrm rot="-1147067" flipH="1">
            <a:off x="8150107" y="56421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31"/>
          <p:cNvGrpSpPr/>
          <p:nvPr/>
        </p:nvGrpSpPr>
        <p:grpSpPr>
          <a:xfrm rot="-1595748" flipH="1">
            <a:off x="7351714" y="1089843"/>
            <a:ext cx="128752" cy="345605"/>
            <a:chOff x="3223450" y="280100"/>
            <a:chExt cx="128750" cy="345600"/>
          </a:xfrm>
        </p:grpSpPr>
        <p:cxnSp>
          <p:nvCxnSpPr>
            <p:cNvPr id="311" name="Google Shape;311;p31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12" name="Google Shape;312;p31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BA237E-44C5-4AEC-91D6-16BE92C80224}"/>
              </a:ext>
            </a:extLst>
          </p:cNvPr>
          <p:cNvSpPr/>
          <p:nvPr/>
        </p:nvSpPr>
        <p:spPr>
          <a:xfrm>
            <a:off x="2310413" y="1248977"/>
            <a:ext cx="4459650" cy="496441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7188" y="1255421"/>
                <a:ext cx="4956900" cy="41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000" dirty="0" err="1"/>
                  <a:t>Tentukan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turunan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fungsi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dari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endParaRPr lang="en-ID" sz="2400" dirty="0"/>
              </a:p>
            </p:txBody>
          </p:sp>
        </mc:Choice>
        <mc:Fallback xmlns=""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188" y="1255421"/>
                <a:ext cx="4956900" cy="410110"/>
              </a:xfrm>
              <a:prstGeom prst="rect">
                <a:avLst/>
              </a:prstGeom>
              <a:blipFill>
                <a:blip r:embed="rId4"/>
                <a:stretch>
                  <a:fillRect b="-343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303;p31">
            <a:extLst>
              <a:ext uri="{FF2B5EF4-FFF2-40B4-BE49-F238E27FC236}">
                <a16:creationId xmlns:a16="http://schemas.microsoft.com/office/drawing/2014/main" id="{C098EF10-BB7E-415E-8FA3-C1D12F50C33A}"/>
              </a:ext>
            </a:extLst>
          </p:cNvPr>
          <p:cNvSpPr txBox="1">
            <a:spLocks/>
          </p:cNvSpPr>
          <p:nvPr/>
        </p:nvSpPr>
        <p:spPr>
          <a:xfrm>
            <a:off x="2130152" y="1767129"/>
            <a:ext cx="49569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34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rPr lang="en-US" dirty="0"/>
              <a:t>P</a:t>
            </a:r>
            <a:r>
              <a:rPr lang="en-ID" dirty="0"/>
              <a:t>ENYELESAIAN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83A34D-4071-472F-B864-1441E7B69CB4}"/>
              </a:ext>
            </a:extLst>
          </p:cNvPr>
          <p:cNvSpPr/>
          <p:nvPr/>
        </p:nvSpPr>
        <p:spPr>
          <a:xfrm>
            <a:off x="1390330" y="2441005"/>
            <a:ext cx="6363339" cy="1609284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64090743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3"/>
          <p:cNvSpPr/>
          <p:nvPr/>
        </p:nvSpPr>
        <p:spPr>
          <a:xfrm>
            <a:off x="3949355" y="1748700"/>
            <a:ext cx="3798300" cy="1487986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28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3"/>
          <p:cNvSpPr txBox="1">
            <a:spLocks noGrp="1"/>
          </p:cNvSpPr>
          <p:nvPr>
            <p:ph type="title"/>
          </p:nvPr>
        </p:nvSpPr>
        <p:spPr>
          <a:xfrm>
            <a:off x="4141355" y="2068830"/>
            <a:ext cx="341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ATURAN FUNGSI SATUAN</a:t>
            </a:r>
            <a:endParaRPr dirty="0"/>
          </a:p>
        </p:txBody>
      </p:sp>
      <p:sp>
        <p:nvSpPr>
          <p:cNvPr id="347" name="Google Shape;347;p33"/>
          <p:cNvSpPr/>
          <p:nvPr/>
        </p:nvSpPr>
        <p:spPr>
          <a:xfrm>
            <a:off x="1571975" y="1860405"/>
            <a:ext cx="2008125" cy="12269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2857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mmetto One"/>
              </a:rPr>
              <a:t>0</a:t>
            </a:r>
            <a:r>
              <a:rPr lang="en-US" b="0" i="0" dirty="0">
                <a:ln w="2857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mmetto One"/>
              </a:rPr>
              <a:t>2</a:t>
            </a:r>
            <a:endParaRPr b="0" i="0" dirty="0"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Rammetto One"/>
            </a:endParaRPr>
          </a:p>
        </p:txBody>
      </p:sp>
      <p:sp>
        <p:nvSpPr>
          <p:cNvPr id="348" name="Google Shape;348;p33"/>
          <p:cNvSpPr/>
          <p:nvPr/>
        </p:nvSpPr>
        <p:spPr>
          <a:xfrm flipH="1">
            <a:off x="8613500" y="3024888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3"/>
          <p:cNvSpPr/>
          <p:nvPr/>
        </p:nvSpPr>
        <p:spPr>
          <a:xfrm rot="5400000" flipH="1">
            <a:off x="484825" y="4114350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3"/>
          <p:cNvSpPr/>
          <p:nvPr/>
        </p:nvSpPr>
        <p:spPr>
          <a:xfrm rot="1817197" flipH="1">
            <a:off x="154367" y="2048324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3"/>
          <p:cNvSpPr/>
          <p:nvPr/>
        </p:nvSpPr>
        <p:spPr>
          <a:xfrm rot="-1147067" flipH="1">
            <a:off x="8256832" y="372841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3"/>
          <p:cNvSpPr/>
          <p:nvPr/>
        </p:nvSpPr>
        <p:spPr>
          <a:xfrm rot="-2701482" flipH="1">
            <a:off x="7395359" y="3461853"/>
            <a:ext cx="491934" cy="425113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3"/>
          <p:cNvSpPr/>
          <p:nvPr/>
        </p:nvSpPr>
        <p:spPr>
          <a:xfrm rot="-1147067" flipH="1">
            <a:off x="1429782" y="345986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" name="Google Shape;354;p33"/>
          <p:cNvGrpSpPr/>
          <p:nvPr/>
        </p:nvGrpSpPr>
        <p:grpSpPr>
          <a:xfrm rot="3464700" flipH="1">
            <a:off x="3926507" y="727250"/>
            <a:ext cx="128753" cy="345608"/>
            <a:chOff x="3223450" y="280100"/>
            <a:chExt cx="128750" cy="345600"/>
          </a:xfrm>
        </p:grpSpPr>
        <p:cxnSp>
          <p:nvCxnSpPr>
            <p:cNvPr id="355" name="Google Shape;355;p33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56" name="Google Shape;356;p33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357" name="Google Shape;357;p33"/>
          <p:cNvSpPr/>
          <p:nvPr/>
        </p:nvSpPr>
        <p:spPr>
          <a:xfrm flipH="1">
            <a:off x="1533050" y="737450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3"/>
          <p:cNvSpPr/>
          <p:nvPr/>
        </p:nvSpPr>
        <p:spPr>
          <a:xfrm rot="-258033" flipH="1">
            <a:off x="5037892" y="3628951"/>
            <a:ext cx="752118" cy="752118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3"/>
          <p:cNvSpPr/>
          <p:nvPr/>
        </p:nvSpPr>
        <p:spPr>
          <a:xfrm flipH="1">
            <a:off x="6123525" y="6188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" name="Google Shape;360;p33"/>
          <p:cNvGrpSpPr/>
          <p:nvPr/>
        </p:nvGrpSpPr>
        <p:grpSpPr>
          <a:xfrm rot="-1595748" flipH="1">
            <a:off x="2935609" y="3966254"/>
            <a:ext cx="128752" cy="345605"/>
            <a:chOff x="3223450" y="280100"/>
            <a:chExt cx="128750" cy="345600"/>
          </a:xfrm>
        </p:grpSpPr>
        <p:cxnSp>
          <p:nvCxnSpPr>
            <p:cNvPr id="361" name="Google Shape;361;p33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dk2"/>
              </a:outerShdw>
            </a:effectLst>
          </p:spPr>
        </p:cxnSp>
        <p:cxnSp>
          <p:nvCxnSpPr>
            <p:cNvPr id="362" name="Google Shape;362;p33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dk2"/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4220082688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>
            <a:spLocks noGrp="1"/>
          </p:cNvSpPr>
          <p:nvPr>
            <p:ph type="title"/>
          </p:nvPr>
        </p:nvSpPr>
        <p:spPr>
          <a:xfrm>
            <a:off x="720000" y="29988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</a:t>
            </a:r>
            <a:r>
              <a:rPr lang="en-ID" dirty="0"/>
              <a:t>TURAN FUNGSI SATUAN</a:t>
            </a:r>
            <a:endParaRPr dirty="0"/>
          </a:p>
        </p:txBody>
      </p:sp>
      <p:sp>
        <p:nvSpPr>
          <p:cNvPr id="306" name="Google Shape;306;p31"/>
          <p:cNvSpPr/>
          <p:nvPr/>
        </p:nvSpPr>
        <p:spPr>
          <a:xfrm flipH="1">
            <a:off x="8597975" y="35001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1"/>
          <p:cNvSpPr/>
          <p:nvPr/>
        </p:nvSpPr>
        <p:spPr>
          <a:xfrm rot="5400000" flipH="1">
            <a:off x="174500" y="4285025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1"/>
          <p:cNvSpPr/>
          <p:nvPr/>
        </p:nvSpPr>
        <p:spPr>
          <a:xfrm rot="1817197" flipH="1">
            <a:off x="609467" y="785049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"/>
          <p:cNvSpPr/>
          <p:nvPr/>
        </p:nvSpPr>
        <p:spPr>
          <a:xfrm rot="-1147067" flipH="1">
            <a:off x="8150107" y="56421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31"/>
          <p:cNvGrpSpPr/>
          <p:nvPr/>
        </p:nvGrpSpPr>
        <p:grpSpPr>
          <a:xfrm rot="-1595748" flipH="1">
            <a:off x="8416992" y="1488205"/>
            <a:ext cx="128752" cy="345605"/>
            <a:chOff x="3223450" y="280100"/>
            <a:chExt cx="128750" cy="345600"/>
          </a:xfrm>
        </p:grpSpPr>
        <p:cxnSp>
          <p:nvCxnSpPr>
            <p:cNvPr id="311" name="Google Shape;311;p31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12" name="Google Shape;312;p31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BA237E-44C5-4AEC-91D6-16BE92C80224}"/>
              </a:ext>
            </a:extLst>
          </p:cNvPr>
          <p:cNvSpPr/>
          <p:nvPr/>
        </p:nvSpPr>
        <p:spPr>
          <a:xfrm>
            <a:off x="1384235" y="872582"/>
            <a:ext cx="6614364" cy="1220185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9270" y="942400"/>
                <a:ext cx="6614364" cy="10983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9pPr>
              </a:lstStyle>
              <a:p>
                <a:pPr marL="127000" indent="0" algn="ctr">
                  <a:buNone/>
                </a:pPr>
                <a:r>
                  <a:rPr lang="en-US" sz="2000" b="1" dirty="0" err="1"/>
                  <a:t>Jika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ID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00" b="1" dirty="0"/>
                  <a:t>, </a:t>
                </a:r>
                <a:r>
                  <a:rPr lang="en-US" sz="2000" b="1" dirty="0" err="1"/>
                  <a:t>maka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D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000" b="1" dirty="0"/>
                  <a:t> ; </a:t>
                </a:r>
                <a:r>
                  <a:rPr lang="en-US" sz="2000" b="1" dirty="0" err="1"/>
                  <a:t>yaitu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d>
                      <m:dPr>
                        <m:ctrlPr>
                          <a:rPr lang="en-ID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000" b="1" dirty="0"/>
                  <a:t>.</a:t>
                </a:r>
              </a:p>
              <a:p>
                <a:pPr marL="0" indent="0" algn="ctr">
                  <a:buNone/>
                </a:pPr>
                <a:r>
                  <a:rPr lang="en-US" sz="1800" dirty="0" err="1"/>
                  <a:t>Jadi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untuk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setiap</a:t>
                </a:r>
                <a:r>
                  <a:rPr lang="en-US" sz="1800" dirty="0"/>
                  <a:t> </a:t>
                </a:r>
                <a:r>
                  <a:rPr lang="en-US" sz="1800" dirty="0" err="1"/>
                  <a:t>fungsi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satuan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D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,  </a:t>
                </a:r>
                <a:r>
                  <a:rPr lang="en-US" sz="1800" dirty="0" err="1"/>
                  <a:t>maka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turunannya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adalah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sama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dengan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satu</a:t>
                </a:r>
                <a:r>
                  <a:rPr lang="en-US" sz="1800" dirty="0"/>
                  <a:t> (1).</a:t>
                </a:r>
                <a:endParaRPr lang="en-ID" sz="1800" dirty="0"/>
              </a:p>
              <a:p>
                <a:pPr marL="0" indent="0" algn="ctr">
                  <a:buNone/>
                </a:pPr>
                <a:endParaRPr lang="en-ID" sz="1800" b="1" dirty="0"/>
              </a:p>
            </p:txBody>
          </p:sp>
        </mc:Choice>
        <mc:Fallback xmlns=""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270" y="942400"/>
                <a:ext cx="6614364" cy="1098373"/>
              </a:xfrm>
              <a:prstGeom prst="rect">
                <a:avLst/>
              </a:prstGeom>
              <a:blipFill>
                <a:blip r:embed="rId3"/>
                <a:stretch>
                  <a:fillRect b="-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303;p31">
            <a:extLst>
              <a:ext uri="{FF2B5EF4-FFF2-40B4-BE49-F238E27FC236}">
                <a16:creationId xmlns:a16="http://schemas.microsoft.com/office/drawing/2014/main" id="{C098EF10-BB7E-415E-8FA3-C1D12F50C33A}"/>
              </a:ext>
            </a:extLst>
          </p:cNvPr>
          <p:cNvSpPr txBox="1">
            <a:spLocks/>
          </p:cNvSpPr>
          <p:nvPr/>
        </p:nvSpPr>
        <p:spPr>
          <a:xfrm>
            <a:off x="2188002" y="2094477"/>
            <a:ext cx="4956900" cy="291620"/>
          </a:xfrm>
          <a:prstGeom prst="rect">
            <a:avLst/>
          </a:prstGeom>
          <a:noFill/>
          <a:ln>
            <a:noFill/>
          </a:ln>
          <a:effectLst>
            <a:outerShdw blurRad="57150" dist="19050" dir="34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rPr lang="en-US" dirty="0"/>
              <a:t>BUKTI</a:t>
            </a:r>
            <a:endParaRPr lang="en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304;p31">
                <a:extLst>
                  <a:ext uri="{FF2B5EF4-FFF2-40B4-BE49-F238E27FC236}">
                    <a16:creationId xmlns:a16="http://schemas.microsoft.com/office/drawing/2014/main" id="{BB44AB53-D4C8-407D-95AB-7CBA14436C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82119" y="2650740"/>
                <a:ext cx="4544066" cy="192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9pPr>
              </a:lstStyle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ID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D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sz="1800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ID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800" i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ID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D" sz="1800" dirty="0"/>
              </a:p>
              <a:p>
                <a:pPr marL="127000" indent="0">
                  <a:buNone/>
                </a:pPr>
                <a:r>
                  <a:rPr lang="en-US" sz="1800" dirty="0" err="1"/>
                  <a:t>Jadi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terbukti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jika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D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maka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ID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dirty="0"/>
                  <a:t>.</a:t>
                </a:r>
                <a:endParaRPr lang="en-ID" sz="1800" dirty="0"/>
              </a:p>
            </p:txBody>
          </p:sp>
        </mc:Choice>
        <mc:Fallback xmlns="">
          <p:sp>
            <p:nvSpPr>
              <p:cNvPr id="19" name="Google Shape;304;p31">
                <a:extLst>
                  <a:ext uri="{FF2B5EF4-FFF2-40B4-BE49-F238E27FC236}">
                    <a16:creationId xmlns:a16="http://schemas.microsoft.com/office/drawing/2014/main" id="{BB44AB53-D4C8-407D-95AB-7CBA14436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119" y="2650740"/>
                <a:ext cx="4544066" cy="1923300"/>
              </a:xfrm>
              <a:prstGeom prst="rect">
                <a:avLst/>
              </a:prstGeom>
              <a:blipFill>
                <a:blip r:embed="rId4"/>
                <a:stretch>
                  <a:fillRect b="-8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83A34D-4071-472F-B864-1441E7B69CB4}"/>
              </a:ext>
            </a:extLst>
          </p:cNvPr>
          <p:cNvSpPr/>
          <p:nvPr/>
        </p:nvSpPr>
        <p:spPr>
          <a:xfrm>
            <a:off x="2029856" y="2671889"/>
            <a:ext cx="5386950" cy="2070128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4490040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3"/>
          <p:cNvSpPr/>
          <p:nvPr/>
        </p:nvSpPr>
        <p:spPr>
          <a:xfrm>
            <a:off x="3949355" y="1748700"/>
            <a:ext cx="3798300" cy="1487986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28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3"/>
          <p:cNvSpPr txBox="1">
            <a:spLocks noGrp="1"/>
          </p:cNvSpPr>
          <p:nvPr>
            <p:ph type="title"/>
          </p:nvPr>
        </p:nvSpPr>
        <p:spPr>
          <a:xfrm>
            <a:off x="4141355" y="2068830"/>
            <a:ext cx="341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ATURAN PANGKAT</a:t>
            </a:r>
            <a:endParaRPr dirty="0"/>
          </a:p>
        </p:txBody>
      </p:sp>
      <p:sp>
        <p:nvSpPr>
          <p:cNvPr id="347" name="Google Shape;347;p33"/>
          <p:cNvSpPr/>
          <p:nvPr/>
        </p:nvSpPr>
        <p:spPr>
          <a:xfrm>
            <a:off x="1571975" y="1860405"/>
            <a:ext cx="2008125" cy="12269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2857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mmetto One"/>
              </a:rPr>
              <a:t>0</a:t>
            </a:r>
            <a:r>
              <a:rPr lang="en-US" dirty="0">
                <a:ln w="2857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mmetto One"/>
              </a:rPr>
              <a:t>3</a:t>
            </a:r>
            <a:endParaRPr b="0" i="0" dirty="0"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Rammetto One"/>
            </a:endParaRPr>
          </a:p>
        </p:txBody>
      </p:sp>
      <p:sp>
        <p:nvSpPr>
          <p:cNvPr id="348" name="Google Shape;348;p33"/>
          <p:cNvSpPr/>
          <p:nvPr/>
        </p:nvSpPr>
        <p:spPr>
          <a:xfrm flipH="1">
            <a:off x="8613500" y="3024888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3"/>
          <p:cNvSpPr/>
          <p:nvPr/>
        </p:nvSpPr>
        <p:spPr>
          <a:xfrm rot="5400000" flipH="1">
            <a:off x="484825" y="4114350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3"/>
          <p:cNvSpPr/>
          <p:nvPr/>
        </p:nvSpPr>
        <p:spPr>
          <a:xfrm rot="1817197" flipH="1">
            <a:off x="154367" y="2048324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3"/>
          <p:cNvSpPr/>
          <p:nvPr/>
        </p:nvSpPr>
        <p:spPr>
          <a:xfrm rot="-1147067" flipH="1">
            <a:off x="8256832" y="372841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3"/>
          <p:cNvSpPr/>
          <p:nvPr/>
        </p:nvSpPr>
        <p:spPr>
          <a:xfrm rot="-2701482" flipH="1">
            <a:off x="7395359" y="3461853"/>
            <a:ext cx="491934" cy="425113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3"/>
          <p:cNvSpPr/>
          <p:nvPr/>
        </p:nvSpPr>
        <p:spPr>
          <a:xfrm rot="-1147067" flipH="1">
            <a:off x="1429782" y="345986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" name="Google Shape;354;p33"/>
          <p:cNvGrpSpPr/>
          <p:nvPr/>
        </p:nvGrpSpPr>
        <p:grpSpPr>
          <a:xfrm rot="3464700" flipH="1">
            <a:off x="3926507" y="727250"/>
            <a:ext cx="128753" cy="345608"/>
            <a:chOff x="3223450" y="280100"/>
            <a:chExt cx="128750" cy="345600"/>
          </a:xfrm>
        </p:grpSpPr>
        <p:cxnSp>
          <p:nvCxnSpPr>
            <p:cNvPr id="355" name="Google Shape;355;p33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56" name="Google Shape;356;p33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357" name="Google Shape;357;p33"/>
          <p:cNvSpPr/>
          <p:nvPr/>
        </p:nvSpPr>
        <p:spPr>
          <a:xfrm flipH="1">
            <a:off x="1533050" y="737450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3"/>
          <p:cNvSpPr/>
          <p:nvPr/>
        </p:nvSpPr>
        <p:spPr>
          <a:xfrm rot="-258033" flipH="1">
            <a:off x="5037892" y="3628951"/>
            <a:ext cx="752118" cy="752118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3"/>
          <p:cNvSpPr/>
          <p:nvPr/>
        </p:nvSpPr>
        <p:spPr>
          <a:xfrm flipH="1">
            <a:off x="6123525" y="6188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" name="Google Shape;360;p33"/>
          <p:cNvGrpSpPr/>
          <p:nvPr/>
        </p:nvGrpSpPr>
        <p:grpSpPr>
          <a:xfrm rot="-1595748" flipH="1">
            <a:off x="2935609" y="3966254"/>
            <a:ext cx="128752" cy="345605"/>
            <a:chOff x="3223450" y="280100"/>
            <a:chExt cx="128750" cy="345600"/>
          </a:xfrm>
        </p:grpSpPr>
        <p:cxnSp>
          <p:nvCxnSpPr>
            <p:cNvPr id="361" name="Google Shape;361;p33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dk2"/>
              </a:outerShdw>
            </a:effectLst>
          </p:spPr>
        </p:cxnSp>
        <p:cxnSp>
          <p:nvCxnSpPr>
            <p:cNvPr id="362" name="Google Shape;362;p33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dk2"/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1760921730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>
            <a:spLocks noGrp="1"/>
          </p:cNvSpPr>
          <p:nvPr>
            <p:ph type="title"/>
          </p:nvPr>
        </p:nvSpPr>
        <p:spPr>
          <a:xfrm>
            <a:off x="720000" y="29988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</a:t>
            </a:r>
            <a:r>
              <a:rPr lang="en-ID" dirty="0"/>
              <a:t>TURAN FUNGSI SATUAN</a:t>
            </a:r>
            <a:endParaRPr dirty="0"/>
          </a:p>
        </p:txBody>
      </p:sp>
      <p:sp>
        <p:nvSpPr>
          <p:cNvPr id="306" name="Google Shape;306;p31"/>
          <p:cNvSpPr/>
          <p:nvPr/>
        </p:nvSpPr>
        <p:spPr>
          <a:xfrm flipH="1">
            <a:off x="8597975" y="35001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1"/>
          <p:cNvSpPr/>
          <p:nvPr/>
        </p:nvSpPr>
        <p:spPr>
          <a:xfrm rot="5400000" flipH="1">
            <a:off x="174500" y="4285025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1"/>
          <p:cNvSpPr/>
          <p:nvPr/>
        </p:nvSpPr>
        <p:spPr>
          <a:xfrm rot="1817197" flipH="1">
            <a:off x="609467" y="785049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"/>
          <p:cNvSpPr/>
          <p:nvPr/>
        </p:nvSpPr>
        <p:spPr>
          <a:xfrm rot="-1147067" flipH="1">
            <a:off x="8150107" y="56421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31"/>
          <p:cNvGrpSpPr/>
          <p:nvPr/>
        </p:nvGrpSpPr>
        <p:grpSpPr>
          <a:xfrm rot="-1595748" flipH="1">
            <a:off x="8416992" y="1488205"/>
            <a:ext cx="128752" cy="345605"/>
            <a:chOff x="3223450" y="280100"/>
            <a:chExt cx="128750" cy="345600"/>
          </a:xfrm>
        </p:grpSpPr>
        <p:cxnSp>
          <p:nvCxnSpPr>
            <p:cNvPr id="311" name="Google Shape;311;p31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12" name="Google Shape;312;p31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BA237E-44C5-4AEC-91D6-16BE92C80224}"/>
              </a:ext>
            </a:extLst>
          </p:cNvPr>
          <p:cNvSpPr/>
          <p:nvPr/>
        </p:nvSpPr>
        <p:spPr>
          <a:xfrm>
            <a:off x="1687148" y="872582"/>
            <a:ext cx="5641950" cy="914123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56095" y="928692"/>
                <a:ext cx="5912387" cy="6153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9pPr>
              </a:lstStyle>
              <a:p>
                <a:pPr marL="127000" indent="0" algn="ctr">
                  <a:buNone/>
                </a:pPr>
                <a:r>
                  <a:rPr lang="en-US" sz="1800" b="1" dirty="0" err="1"/>
                  <a:t>Jika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1800" b="1" dirty="0"/>
                  <a:t>, </a:t>
                </a:r>
                <a:r>
                  <a:rPr lang="en-US" sz="1800" b="1" dirty="0" err="1"/>
                  <a:t>dengan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b="1" dirty="0" err="1"/>
                  <a:t>bilangan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bulat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positif</a:t>
                </a:r>
                <a:r>
                  <a:rPr lang="en-US" sz="1800" b="1" dirty="0"/>
                  <a:t>, </a:t>
                </a:r>
                <a:r>
                  <a:rPr lang="en-US" sz="1800" b="1" dirty="0" err="1"/>
                  <a:t>maka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𝒏𝒙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1800" b="1" dirty="0"/>
                  <a:t>, </a:t>
                </a:r>
                <a:r>
                  <a:rPr lang="en-US" sz="1800" b="1" dirty="0" err="1"/>
                  <a:t>yaitu</a:t>
                </a:r>
                <a:r>
                  <a:rPr lang="en-ID" sz="1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d>
                      <m:d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D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e>
                    </m:d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𝒏𝒙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095" y="928692"/>
                <a:ext cx="5912387" cy="615319"/>
              </a:xfrm>
              <a:prstGeom prst="rect">
                <a:avLst/>
              </a:prstGeom>
              <a:blipFill>
                <a:blip r:embed="rId3"/>
                <a:stretch>
                  <a:fillRect b="-316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303;p31">
            <a:extLst>
              <a:ext uri="{FF2B5EF4-FFF2-40B4-BE49-F238E27FC236}">
                <a16:creationId xmlns:a16="http://schemas.microsoft.com/office/drawing/2014/main" id="{C098EF10-BB7E-415E-8FA3-C1D12F50C33A}"/>
              </a:ext>
            </a:extLst>
          </p:cNvPr>
          <p:cNvSpPr txBox="1">
            <a:spLocks/>
          </p:cNvSpPr>
          <p:nvPr/>
        </p:nvSpPr>
        <p:spPr>
          <a:xfrm>
            <a:off x="2029856" y="1802529"/>
            <a:ext cx="4956900" cy="291620"/>
          </a:xfrm>
          <a:prstGeom prst="rect">
            <a:avLst/>
          </a:prstGeom>
          <a:noFill/>
          <a:ln>
            <a:noFill/>
          </a:ln>
          <a:effectLst>
            <a:outerShdw blurRad="57150" dist="19050" dir="34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rPr lang="en-US" dirty="0"/>
              <a:t>BUKTI</a:t>
            </a:r>
            <a:endParaRPr lang="en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304;p31">
                <a:extLst>
                  <a:ext uri="{FF2B5EF4-FFF2-40B4-BE49-F238E27FC236}">
                    <a16:creationId xmlns:a16="http://schemas.microsoft.com/office/drawing/2014/main" id="{BB44AB53-D4C8-407D-95AB-7CBA14436C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2792" y="2405186"/>
                <a:ext cx="7592654" cy="192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9pPr>
              </a:lstStyle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sz="18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1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ID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</m:d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sz="1800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sz="18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1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D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D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𝒉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ID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sz="1800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sz="18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1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D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ID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[</m:t>
                                      </m:r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p>
                                  </m:sSup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𝒏𝒙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ID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ID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ID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p>
                                <m:sSupPr>
                                  <m:ctrlPr>
                                    <a:rPr lang="en-ID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𝒏𝒙𝒉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ID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]−</m:t>
                              </m:r>
                              <m:sSup>
                                <m:sSupPr>
                                  <m:ctrlPr>
                                    <a:rPr lang="en-ID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sz="1800" b="1" dirty="0"/>
              </a:p>
            </p:txBody>
          </p:sp>
        </mc:Choice>
        <mc:Fallback xmlns="">
          <p:sp>
            <p:nvSpPr>
              <p:cNvPr id="19" name="Google Shape;304;p31">
                <a:extLst>
                  <a:ext uri="{FF2B5EF4-FFF2-40B4-BE49-F238E27FC236}">
                    <a16:creationId xmlns:a16="http://schemas.microsoft.com/office/drawing/2014/main" id="{BB44AB53-D4C8-407D-95AB-7CBA14436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792" y="2405186"/>
                <a:ext cx="7592654" cy="19233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83A34D-4071-472F-B864-1441E7B69CB4}"/>
              </a:ext>
            </a:extLst>
          </p:cNvPr>
          <p:cNvSpPr/>
          <p:nvPr/>
        </p:nvSpPr>
        <p:spPr>
          <a:xfrm>
            <a:off x="649588" y="2388431"/>
            <a:ext cx="7794614" cy="2094078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90215496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"/>
          <p:cNvSpPr/>
          <p:nvPr/>
        </p:nvSpPr>
        <p:spPr>
          <a:xfrm>
            <a:off x="1490088" y="1838945"/>
            <a:ext cx="2652900" cy="995049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28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2"/>
          <p:cNvSpPr/>
          <p:nvPr/>
        </p:nvSpPr>
        <p:spPr>
          <a:xfrm>
            <a:off x="5000988" y="1838946"/>
            <a:ext cx="2652900" cy="99505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2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T</a:t>
            </a:r>
            <a:r>
              <a:rPr lang="en-ID" sz="4000" dirty="0"/>
              <a:t>URUNAN FUNGSI ALJABAR</a:t>
            </a:r>
            <a:endParaRPr sz="4000" dirty="0"/>
          </a:p>
        </p:txBody>
      </p:sp>
      <p:sp>
        <p:nvSpPr>
          <p:cNvPr id="322" name="Google Shape;322;p32"/>
          <p:cNvSpPr txBox="1">
            <a:spLocks noGrp="1"/>
          </p:cNvSpPr>
          <p:nvPr>
            <p:ph type="subTitle" idx="1"/>
          </p:nvPr>
        </p:nvSpPr>
        <p:spPr>
          <a:xfrm>
            <a:off x="1574837" y="2079438"/>
            <a:ext cx="248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DEFINISI TURUNAN</a:t>
            </a:r>
            <a:endParaRPr dirty="0"/>
          </a:p>
        </p:txBody>
      </p:sp>
      <p:sp>
        <p:nvSpPr>
          <p:cNvPr id="324" name="Google Shape;324;p32"/>
          <p:cNvSpPr txBox="1">
            <a:spLocks noGrp="1"/>
          </p:cNvSpPr>
          <p:nvPr>
            <p:ph type="subTitle" idx="3"/>
          </p:nvPr>
        </p:nvSpPr>
        <p:spPr>
          <a:xfrm>
            <a:off x="5001100" y="1838946"/>
            <a:ext cx="265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LANGKAH-LANGKAH MENENTUKAN TURUNAN</a:t>
            </a:r>
            <a:endParaRPr dirty="0"/>
          </a:p>
        </p:txBody>
      </p:sp>
      <p:sp>
        <p:nvSpPr>
          <p:cNvPr id="330" name="Google Shape;330;p32"/>
          <p:cNvSpPr/>
          <p:nvPr/>
        </p:nvSpPr>
        <p:spPr>
          <a:xfrm>
            <a:off x="2431105" y="1229559"/>
            <a:ext cx="770865" cy="471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2857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mmetto One"/>
              </a:rPr>
              <a:t>01</a:t>
            </a:r>
          </a:p>
        </p:txBody>
      </p:sp>
      <p:sp>
        <p:nvSpPr>
          <p:cNvPr id="331" name="Google Shape;331;p32"/>
          <p:cNvSpPr/>
          <p:nvPr/>
        </p:nvSpPr>
        <p:spPr>
          <a:xfrm>
            <a:off x="5859008" y="1221645"/>
            <a:ext cx="936859" cy="471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2857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mmetto One"/>
              </a:rPr>
              <a:t>02</a:t>
            </a:r>
          </a:p>
        </p:txBody>
      </p:sp>
      <p:sp>
        <p:nvSpPr>
          <p:cNvPr id="334" name="Google Shape;334;p32"/>
          <p:cNvSpPr/>
          <p:nvPr/>
        </p:nvSpPr>
        <p:spPr>
          <a:xfrm>
            <a:off x="195750" y="35001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2"/>
          <p:cNvSpPr/>
          <p:nvPr/>
        </p:nvSpPr>
        <p:spPr>
          <a:xfrm rot="-1817197">
            <a:off x="8063839" y="785049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2"/>
          <p:cNvSpPr/>
          <p:nvPr/>
        </p:nvSpPr>
        <p:spPr>
          <a:xfrm rot="1147067">
            <a:off x="680804" y="56421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32"/>
          <p:cNvGrpSpPr/>
          <p:nvPr/>
        </p:nvGrpSpPr>
        <p:grpSpPr>
          <a:xfrm rot="1595748">
            <a:off x="7887264" y="2341092"/>
            <a:ext cx="128752" cy="345605"/>
            <a:chOff x="3223450" y="280100"/>
            <a:chExt cx="128750" cy="345600"/>
          </a:xfrm>
        </p:grpSpPr>
        <p:cxnSp>
          <p:nvCxnSpPr>
            <p:cNvPr id="338" name="Google Shape;338;p32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39" name="Google Shape;339;p32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37" name="Google Shape;319;p32">
            <a:extLst>
              <a:ext uri="{FF2B5EF4-FFF2-40B4-BE49-F238E27FC236}">
                <a16:creationId xmlns:a16="http://schemas.microsoft.com/office/drawing/2014/main" id="{23FF02F5-14A3-43A2-9FA8-1D3E3BA3BAAF}"/>
              </a:ext>
            </a:extLst>
          </p:cNvPr>
          <p:cNvSpPr/>
          <p:nvPr/>
        </p:nvSpPr>
        <p:spPr>
          <a:xfrm>
            <a:off x="1461058" y="3614574"/>
            <a:ext cx="2652900" cy="995049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28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26;p32">
            <a:extLst>
              <a:ext uri="{FF2B5EF4-FFF2-40B4-BE49-F238E27FC236}">
                <a16:creationId xmlns:a16="http://schemas.microsoft.com/office/drawing/2014/main" id="{40BAF851-6094-4AB3-AB79-D2B2FFB29B6F}"/>
              </a:ext>
            </a:extLst>
          </p:cNvPr>
          <p:cNvSpPr txBox="1">
            <a:spLocks/>
          </p:cNvSpPr>
          <p:nvPr/>
        </p:nvSpPr>
        <p:spPr>
          <a:xfrm>
            <a:off x="1545795" y="3716174"/>
            <a:ext cx="2483400" cy="79776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pPr marL="0" indent="0"/>
            <a:r>
              <a:rPr lang="en-US" dirty="0"/>
              <a:t>N</a:t>
            </a:r>
            <a:r>
              <a:rPr lang="en-ID" dirty="0"/>
              <a:t>OTASI-NOTASI TURUNAN</a:t>
            </a:r>
          </a:p>
        </p:txBody>
      </p:sp>
      <p:sp>
        <p:nvSpPr>
          <p:cNvPr id="40" name="Google Shape;332;p32">
            <a:extLst>
              <a:ext uri="{FF2B5EF4-FFF2-40B4-BE49-F238E27FC236}">
                <a16:creationId xmlns:a16="http://schemas.microsoft.com/office/drawing/2014/main" id="{2D34595F-6627-4F39-93C1-6DAE4AE462A2}"/>
              </a:ext>
            </a:extLst>
          </p:cNvPr>
          <p:cNvSpPr/>
          <p:nvPr/>
        </p:nvSpPr>
        <p:spPr>
          <a:xfrm>
            <a:off x="2300114" y="3001299"/>
            <a:ext cx="974786" cy="471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2857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mmetto One"/>
              </a:rPr>
              <a:t>03</a:t>
            </a:r>
          </a:p>
        </p:txBody>
      </p:sp>
      <p:sp>
        <p:nvSpPr>
          <p:cNvPr id="41" name="Google Shape;320;p32">
            <a:extLst>
              <a:ext uri="{FF2B5EF4-FFF2-40B4-BE49-F238E27FC236}">
                <a16:creationId xmlns:a16="http://schemas.microsoft.com/office/drawing/2014/main" id="{ADB2B33B-C693-4824-94D6-6BA6231F6316}"/>
              </a:ext>
            </a:extLst>
          </p:cNvPr>
          <p:cNvSpPr/>
          <p:nvPr/>
        </p:nvSpPr>
        <p:spPr>
          <a:xfrm>
            <a:off x="5000988" y="3614575"/>
            <a:ext cx="2652900" cy="995048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28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28;p32">
            <a:extLst>
              <a:ext uri="{FF2B5EF4-FFF2-40B4-BE49-F238E27FC236}">
                <a16:creationId xmlns:a16="http://schemas.microsoft.com/office/drawing/2014/main" id="{7F2F0D2E-B74C-4900-B049-B0FBFC46FCE0}"/>
              </a:ext>
            </a:extLst>
          </p:cNvPr>
          <p:cNvSpPr txBox="1">
            <a:spLocks/>
          </p:cNvSpPr>
          <p:nvPr/>
        </p:nvSpPr>
        <p:spPr>
          <a:xfrm>
            <a:off x="5085737" y="3753372"/>
            <a:ext cx="2483400" cy="63036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mmetto One"/>
              <a:buNone/>
              <a:defRPr sz="20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pPr marL="0" indent="0"/>
            <a:r>
              <a:rPr lang="en-ID" dirty="0"/>
              <a:t>ATURAN PENCARIAN TURUNAN</a:t>
            </a:r>
          </a:p>
        </p:txBody>
      </p:sp>
      <p:sp>
        <p:nvSpPr>
          <p:cNvPr id="44" name="Google Shape;333;p32">
            <a:extLst>
              <a:ext uri="{FF2B5EF4-FFF2-40B4-BE49-F238E27FC236}">
                <a16:creationId xmlns:a16="http://schemas.microsoft.com/office/drawing/2014/main" id="{D60408FD-124C-4D55-A0CC-B929557B4B08}"/>
              </a:ext>
            </a:extLst>
          </p:cNvPr>
          <p:cNvSpPr/>
          <p:nvPr/>
        </p:nvSpPr>
        <p:spPr>
          <a:xfrm>
            <a:off x="5837740" y="2993363"/>
            <a:ext cx="979395" cy="471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2857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mmetto One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441565236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1"/>
          <p:cNvSpPr/>
          <p:nvPr/>
        </p:nvSpPr>
        <p:spPr>
          <a:xfrm flipH="1">
            <a:off x="8597975" y="35001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1"/>
          <p:cNvSpPr/>
          <p:nvPr/>
        </p:nvSpPr>
        <p:spPr>
          <a:xfrm rot="5400000" flipH="1">
            <a:off x="174500" y="4285025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1"/>
          <p:cNvSpPr/>
          <p:nvPr/>
        </p:nvSpPr>
        <p:spPr>
          <a:xfrm rot="1817197" flipH="1" flipV="1">
            <a:off x="1417089" y="231142"/>
            <a:ext cx="544755" cy="440052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"/>
          <p:cNvSpPr/>
          <p:nvPr/>
        </p:nvSpPr>
        <p:spPr>
          <a:xfrm rot="-1147067" flipH="1">
            <a:off x="8294399" y="487169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31"/>
          <p:cNvGrpSpPr/>
          <p:nvPr/>
        </p:nvGrpSpPr>
        <p:grpSpPr>
          <a:xfrm rot="-1595748" flipH="1">
            <a:off x="7096191" y="4641036"/>
            <a:ext cx="128752" cy="345605"/>
            <a:chOff x="3223450" y="280100"/>
            <a:chExt cx="128750" cy="345600"/>
          </a:xfrm>
        </p:grpSpPr>
        <p:cxnSp>
          <p:nvCxnSpPr>
            <p:cNvPr id="311" name="Google Shape;311;p31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12" name="Google Shape;312;p31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304;p31">
                <a:extLst>
                  <a:ext uri="{FF2B5EF4-FFF2-40B4-BE49-F238E27FC236}">
                    <a16:creationId xmlns:a16="http://schemas.microsoft.com/office/drawing/2014/main" id="{BB44AB53-D4C8-407D-95AB-7CBA14436C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029" y="867040"/>
                <a:ext cx="7592654" cy="330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9pPr>
              </a:lstStyle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sz="18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1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D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𝒏𝒙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ID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ID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ID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p>
                                <m:sSupPr>
                                  <m:ctrlPr>
                                    <a:rPr lang="en-ID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𝒏𝒙𝒉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ID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sz="1800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sz="18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1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p>
                                <m:sSupPr>
                                  <m:ctrlPr>
                                    <a:rPr lang="en-ID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𝒏𝒙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ID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d>
                                    <m:dPr>
                                      <m:ctrlPr>
                                        <a:rPr lang="en-ID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ID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p>
                                <m:sSupPr>
                                  <m:ctrlPr>
                                    <a:rPr lang="en-ID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𝒏𝒙𝒉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ID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sz="1800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sSup>
                        <m:sSup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𝒏𝒙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d>
                            <m:dPr>
                              <m:ctrlPr>
                                <a:rPr lang="en-ID" sz="1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𝒏𝒙𝒉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ID" sz="1800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sSup>
                        <m:sSup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𝒏𝒙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ID" sz="1800" b="1" dirty="0"/>
              </a:p>
              <a:p>
                <a:pPr marL="127000" indent="0">
                  <a:buNone/>
                </a:pPr>
                <a:r>
                  <a:rPr lang="en-US" sz="1800" b="1" dirty="0" err="1"/>
                  <a:t>Jadi</a:t>
                </a:r>
                <a:r>
                  <a:rPr lang="en-US" sz="1800" b="1" dirty="0"/>
                  <a:t>, </a:t>
                </a:r>
                <a:r>
                  <a:rPr lang="en-US" sz="1800" b="1" dirty="0" err="1"/>
                  <a:t>terbukti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jika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1800" b="1" dirty="0"/>
                  <a:t> </a:t>
                </a:r>
                <a:r>
                  <a:rPr lang="en-US" sz="1800" b="1" dirty="0" err="1"/>
                  <a:t>maka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d>
                      <m:d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D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e>
                    </m:d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𝒏𝒙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1800" b="1" dirty="0"/>
                  <a:t>.</a:t>
                </a:r>
                <a:endParaRPr lang="en-ID" sz="1800" b="1" dirty="0"/>
              </a:p>
              <a:p>
                <a:pPr marL="127000" indent="0">
                  <a:buNone/>
                </a:pPr>
                <a:r>
                  <a:rPr lang="en-US" sz="1800" b="1" dirty="0" err="1"/>
                  <a:t>Berdasar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dengan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Aturan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pangkat</a:t>
                </a:r>
                <a:r>
                  <a:rPr lang="en-US" sz="1800" b="1" dirty="0"/>
                  <a:t>, </a:t>
                </a:r>
                <a:r>
                  <a:rPr lang="en-US" sz="1800" b="1" dirty="0" err="1"/>
                  <a:t>kita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tidak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harus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lagi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menentukan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turunan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dengan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menggunakan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definisi</a:t>
                </a:r>
                <a:r>
                  <a:rPr lang="en-US" sz="1800" b="1" dirty="0"/>
                  <a:t> limit.</a:t>
                </a:r>
                <a:endParaRPr lang="en-ID" sz="1800" b="1" dirty="0"/>
              </a:p>
              <a:p>
                <a:pPr marL="127000" indent="0">
                  <a:buNone/>
                </a:pPr>
                <a:endParaRPr lang="en-ID" sz="2000" b="1" dirty="0"/>
              </a:p>
            </p:txBody>
          </p:sp>
        </mc:Choice>
        <mc:Fallback xmlns="">
          <p:sp>
            <p:nvSpPr>
              <p:cNvPr id="19" name="Google Shape;304;p31">
                <a:extLst>
                  <a:ext uri="{FF2B5EF4-FFF2-40B4-BE49-F238E27FC236}">
                    <a16:creationId xmlns:a16="http://schemas.microsoft.com/office/drawing/2014/main" id="{BB44AB53-D4C8-407D-95AB-7CBA14436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29" y="867040"/>
                <a:ext cx="7592654" cy="3302237"/>
              </a:xfrm>
              <a:prstGeom prst="rect">
                <a:avLst/>
              </a:prstGeom>
              <a:blipFill>
                <a:blip r:embed="rId3"/>
                <a:stretch>
                  <a:fillRect b="-29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83A34D-4071-472F-B864-1441E7B69CB4}"/>
              </a:ext>
            </a:extLst>
          </p:cNvPr>
          <p:cNvSpPr/>
          <p:nvPr/>
        </p:nvSpPr>
        <p:spPr>
          <a:xfrm>
            <a:off x="649588" y="690020"/>
            <a:ext cx="7794614" cy="376346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4566230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>
            <a:spLocks noGrp="1"/>
          </p:cNvSpPr>
          <p:nvPr>
            <p:ph type="title"/>
          </p:nvPr>
        </p:nvSpPr>
        <p:spPr>
          <a:xfrm>
            <a:off x="719999" y="6208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CONTOH 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Google Shape;304;p3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881439" y="2441005"/>
                <a:ext cx="6223137" cy="877604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ID" sz="1800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𝒏𝒙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ID" sz="1800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ID" sz="1800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ID" sz="1800" b="1" dirty="0"/>
              </a:p>
              <a:p>
                <a:pPr marL="127000" indent="0">
                  <a:buNone/>
                </a:pPr>
                <a:r>
                  <a:rPr lang="en-US" sz="1800" b="1" dirty="0" err="1"/>
                  <a:t>Jadi</a:t>
                </a:r>
                <a:r>
                  <a:rPr lang="en-US" sz="1800" b="1" dirty="0"/>
                  <a:t>, </a:t>
                </a:r>
                <a:r>
                  <a:rPr lang="en-US" sz="1800" b="1" dirty="0" err="1"/>
                  <a:t>turunan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fungsi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1800" b="1" dirty="0"/>
                  <a:t> </a:t>
                </a:r>
                <a:r>
                  <a:rPr lang="en-US" sz="1800" b="1" dirty="0" err="1"/>
                  <a:t>adalah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D" sz="1800" b="1" dirty="0"/>
              </a:p>
              <a:p>
                <a:pPr marL="0" indent="0" algn="just">
                  <a:buNone/>
                </a:pPr>
                <a:endParaRPr lang="en-ID" sz="2400" b="1" dirty="0"/>
              </a:p>
            </p:txBody>
          </p:sp>
        </mc:Choice>
        <mc:Fallback xmlns="">
          <p:sp>
            <p:nvSpPr>
              <p:cNvPr id="304" name="Google Shape;304;p3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81439" y="2441005"/>
                <a:ext cx="6223137" cy="877604"/>
              </a:xfrm>
              <a:prstGeom prst="rect">
                <a:avLst/>
              </a:prstGeom>
              <a:blipFill>
                <a:blip r:embed="rId3"/>
                <a:stretch>
                  <a:fillRect b="-8819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6" name="Google Shape;306;p31"/>
          <p:cNvSpPr/>
          <p:nvPr/>
        </p:nvSpPr>
        <p:spPr>
          <a:xfrm flipH="1">
            <a:off x="8597975" y="35001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1"/>
          <p:cNvSpPr/>
          <p:nvPr/>
        </p:nvSpPr>
        <p:spPr>
          <a:xfrm rot="5400000" flipH="1">
            <a:off x="174500" y="4285025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1"/>
          <p:cNvSpPr/>
          <p:nvPr/>
        </p:nvSpPr>
        <p:spPr>
          <a:xfrm rot="1817197" flipH="1">
            <a:off x="609467" y="785049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"/>
          <p:cNvSpPr/>
          <p:nvPr/>
        </p:nvSpPr>
        <p:spPr>
          <a:xfrm rot="-1147067" flipH="1">
            <a:off x="8150107" y="56421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31"/>
          <p:cNvGrpSpPr/>
          <p:nvPr/>
        </p:nvGrpSpPr>
        <p:grpSpPr>
          <a:xfrm rot="-1595748" flipH="1">
            <a:off x="7351714" y="1089843"/>
            <a:ext cx="128752" cy="345605"/>
            <a:chOff x="3223450" y="280100"/>
            <a:chExt cx="128750" cy="345600"/>
          </a:xfrm>
        </p:grpSpPr>
        <p:cxnSp>
          <p:nvCxnSpPr>
            <p:cNvPr id="311" name="Google Shape;311;p31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12" name="Google Shape;312;p31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BA237E-44C5-4AEC-91D6-16BE92C80224}"/>
              </a:ext>
            </a:extLst>
          </p:cNvPr>
          <p:cNvSpPr/>
          <p:nvPr/>
        </p:nvSpPr>
        <p:spPr>
          <a:xfrm>
            <a:off x="2310413" y="1248977"/>
            <a:ext cx="4459650" cy="496441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7188" y="1255421"/>
                <a:ext cx="4956900" cy="41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800" b="1" dirty="0" err="1"/>
                  <a:t>Tentukan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turunan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fungsi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endParaRPr lang="en-ID" sz="2800" b="1" dirty="0"/>
              </a:p>
            </p:txBody>
          </p:sp>
        </mc:Choice>
        <mc:Fallback xmlns=""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188" y="1255421"/>
                <a:ext cx="4956900" cy="410110"/>
              </a:xfrm>
              <a:prstGeom prst="rect">
                <a:avLst/>
              </a:prstGeom>
              <a:blipFill>
                <a:blip r:embed="rId4"/>
                <a:stretch>
                  <a:fillRect b="-268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303;p31">
            <a:extLst>
              <a:ext uri="{FF2B5EF4-FFF2-40B4-BE49-F238E27FC236}">
                <a16:creationId xmlns:a16="http://schemas.microsoft.com/office/drawing/2014/main" id="{C098EF10-BB7E-415E-8FA3-C1D12F50C33A}"/>
              </a:ext>
            </a:extLst>
          </p:cNvPr>
          <p:cNvSpPr txBox="1">
            <a:spLocks/>
          </p:cNvSpPr>
          <p:nvPr/>
        </p:nvSpPr>
        <p:spPr>
          <a:xfrm>
            <a:off x="2130152" y="1767129"/>
            <a:ext cx="49569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34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rPr lang="en-US" dirty="0"/>
              <a:t>P</a:t>
            </a:r>
            <a:r>
              <a:rPr lang="en-ID" dirty="0"/>
              <a:t>ENYELESAIAN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83A34D-4071-472F-B864-1441E7B69CB4}"/>
              </a:ext>
            </a:extLst>
          </p:cNvPr>
          <p:cNvSpPr/>
          <p:nvPr/>
        </p:nvSpPr>
        <p:spPr>
          <a:xfrm>
            <a:off x="1390330" y="2441005"/>
            <a:ext cx="6363339" cy="1609284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42804764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>
            <a:spLocks noGrp="1"/>
          </p:cNvSpPr>
          <p:nvPr>
            <p:ph type="title"/>
          </p:nvPr>
        </p:nvSpPr>
        <p:spPr>
          <a:xfrm>
            <a:off x="719999" y="6208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CONTOH 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Google Shape;304;p3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881439" y="2441005"/>
                <a:ext cx="6223137" cy="877604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𝟗𝟗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𝟗𝟗</m:t>
                      </m:r>
                    </m:oMath>
                  </m:oMathPara>
                </a14:m>
                <a:endParaRPr lang="en-ID" sz="1800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𝒏𝒙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ID" sz="1800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𝟗𝟗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𝟗𝟗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ID" sz="1800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𝟗𝟗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𝟗𝟖</m:t>
                          </m:r>
                        </m:sup>
                      </m:sSup>
                    </m:oMath>
                  </m:oMathPara>
                </a14:m>
                <a:endParaRPr lang="en-ID" sz="1800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/>
                        <m:t>Jadi</m:t>
                      </m:r>
                      <m:r>
                        <m:rPr>
                          <m:nor/>
                        </m:rPr>
                        <a:rPr lang="en-US" sz="1800" b="1"/>
                        <m:t>, </m:t>
                      </m:r>
                      <m:r>
                        <m:rPr>
                          <m:nor/>
                        </m:rPr>
                        <a:rPr lang="en-US" sz="1800" b="1"/>
                        <m:t>turunan</m:t>
                      </m:r>
                      <m:r>
                        <m:rPr>
                          <m:nor/>
                        </m:rPr>
                        <a:rPr lang="en-US" sz="1800" b="1"/>
                        <m:t> </m:t>
                      </m:r>
                      <m:r>
                        <m:rPr>
                          <m:nor/>
                        </m:rPr>
                        <a:rPr lang="en-US" sz="1800" b="1"/>
                        <m:t>fungsi</m:t>
                      </m:r>
                      <m:r>
                        <m:rPr>
                          <m:nor/>
                        </m:rPr>
                        <a:rPr lang="en-US" sz="1800" b="1"/>
                        <m:t> 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𝟗𝟗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1800" b="1"/>
                        <m:t> </m:t>
                      </m:r>
                      <m:r>
                        <m:rPr>
                          <m:nor/>
                        </m:rPr>
                        <a:rPr lang="en-US" sz="1800" b="1"/>
                        <m:t>adalah</m:t>
                      </m:r>
                      <m:r>
                        <m:rPr>
                          <m:nor/>
                        </m:rPr>
                        <a:rPr lang="en-US" sz="1800" b="1"/>
                        <m:t> 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𝟗𝟗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𝟗𝟖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ID" sz="2000" b="1" dirty="0"/>
              </a:p>
              <a:p>
                <a:pPr marL="0" indent="0" algn="just">
                  <a:buNone/>
                </a:pPr>
                <a:endParaRPr lang="en-ID" sz="2800" b="1" dirty="0"/>
              </a:p>
            </p:txBody>
          </p:sp>
        </mc:Choice>
        <mc:Fallback xmlns="">
          <p:sp>
            <p:nvSpPr>
              <p:cNvPr id="304" name="Google Shape;304;p3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81439" y="2441005"/>
                <a:ext cx="6223137" cy="877604"/>
              </a:xfrm>
              <a:prstGeom prst="rect">
                <a:avLst/>
              </a:prstGeom>
              <a:blipFill>
                <a:blip r:embed="rId3"/>
                <a:stretch>
                  <a:fillRect b="-8125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6" name="Google Shape;306;p31"/>
          <p:cNvSpPr/>
          <p:nvPr/>
        </p:nvSpPr>
        <p:spPr>
          <a:xfrm flipH="1">
            <a:off x="8597975" y="35001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1"/>
          <p:cNvSpPr/>
          <p:nvPr/>
        </p:nvSpPr>
        <p:spPr>
          <a:xfrm rot="5400000" flipH="1">
            <a:off x="174500" y="4285025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1"/>
          <p:cNvSpPr/>
          <p:nvPr/>
        </p:nvSpPr>
        <p:spPr>
          <a:xfrm rot="1817197" flipH="1">
            <a:off x="609467" y="785049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"/>
          <p:cNvSpPr/>
          <p:nvPr/>
        </p:nvSpPr>
        <p:spPr>
          <a:xfrm rot="-1147067" flipH="1">
            <a:off x="8150107" y="56421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31"/>
          <p:cNvGrpSpPr/>
          <p:nvPr/>
        </p:nvGrpSpPr>
        <p:grpSpPr>
          <a:xfrm rot="-1595748" flipH="1">
            <a:off x="7351714" y="1089843"/>
            <a:ext cx="128752" cy="345605"/>
            <a:chOff x="3223450" y="280100"/>
            <a:chExt cx="128750" cy="345600"/>
          </a:xfrm>
        </p:grpSpPr>
        <p:cxnSp>
          <p:nvCxnSpPr>
            <p:cNvPr id="311" name="Google Shape;311;p31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12" name="Google Shape;312;p31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BA237E-44C5-4AEC-91D6-16BE92C80224}"/>
              </a:ext>
            </a:extLst>
          </p:cNvPr>
          <p:cNvSpPr/>
          <p:nvPr/>
        </p:nvSpPr>
        <p:spPr>
          <a:xfrm>
            <a:off x="2310413" y="1248977"/>
            <a:ext cx="4459650" cy="496441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7188" y="1255421"/>
                <a:ext cx="4956900" cy="41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800" b="1" dirty="0" err="1"/>
                  <a:t>Tentukan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turunan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fungsi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𝟗𝟗</m:t>
                        </m:r>
                      </m:sup>
                    </m:sSup>
                  </m:oMath>
                </a14:m>
                <a:endParaRPr lang="en-ID" sz="3200" b="1" dirty="0"/>
              </a:p>
            </p:txBody>
          </p:sp>
        </mc:Choice>
        <mc:Fallback xmlns=""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188" y="1255421"/>
                <a:ext cx="4956900" cy="410110"/>
              </a:xfrm>
              <a:prstGeom prst="rect">
                <a:avLst/>
              </a:prstGeom>
              <a:blipFill>
                <a:blip r:embed="rId4"/>
                <a:stretch>
                  <a:fillRect b="-253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303;p31">
            <a:extLst>
              <a:ext uri="{FF2B5EF4-FFF2-40B4-BE49-F238E27FC236}">
                <a16:creationId xmlns:a16="http://schemas.microsoft.com/office/drawing/2014/main" id="{C098EF10-BB7E-415E-8FA3-C1D12F50C33A}"/>
              </a:ext>
            </a:extLst>
          </p:cNvPr>
          <p:cNvSpPr txBox="1">
            <a:spLocks/>
          </p:cNvSpPr>
          <p:nvPr/>
        </p:nvSpPr>
        <p:spPr>
          <a:xfrm>
            <a:off x="2130152" y="1767129"/>
            <a:ext cx="49569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34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rPr lang="en-US" dirty="0"/>
              <a:t>P</a:t>
            </a:r>
            <a:r>
              <a:rPr lang="en-ID" dirty="0"/>
              <a:t>ENYELESAIAN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83A34D-4071-472F-B864-1441E7B69CB4}"/>
              </a:ext>
            </a:extLst>
          </p:cNvPr>
          <p:cNvSpPr/>
          <p:nvPr/>
        </p:nvSpPr>
        <p:spPr>
          <a:xfrm>
            <a:off x="1390330" y="2441005"/>
            <a:ext cx="6363339" cy="1609284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1155598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3"/>
          <p:cNvSpPr/>
          <p:nvPr/>
        </p:nvSpPr>
        <p:spPr>
          <a:xfrm>
            <a:off x="3949355" y="1748700"/>
            <a:ext cx="3798300" cy="1487986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28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3"/>
          <p:cNvSpPr txBox="1">
            <a:spLocks noGrp="1"/>
          </p:cNvSpPr>
          <p:nvPr>
            <p:ph type="title"/>
          </p:nvPr>
        </p:nvSpPr>
        <p:spPr>
          <a:xfrm>
            <a:off x="4141355" y="2068830"/>
            <a:ext cx="341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ATURAN KELIPATAN KONSTANTA</a:t>
            </a:r>
            <a:endParaRPr dirty="0"/>
          </a:p>
        </p:txBody>
      </p:sp>
      <p:sp>
        <p:nvSpPr>
          <p:cNvPr id="347" name="Google Shape;347;p33"/>
          <p:cNvSpPr/>
          <p:nvPr/>
        </p:nvSpPr>
        <p:spPr>
          <a:xfrm>
            <a:off x="1571975" y="1860405"/>
            <a:ext cx="2008125" cy="12269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2857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mmetto One"/>
              </a:rPr>
              <a:t>0</a:t>
            </a:r>
            <a:r>
              <a:rPr lang="en-US" b="0" i="0" dirty="0">
                <a:ln w="2857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mmetto One"/>
              </a:rPr>
              <a:t>4</a:t>
            </a:r>
            <a:endParaRPr b="0" i="0" dirty="0"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Rammetto One"/>
            </a:endParaRPr>
          </a:p>
        </p:txBody>
      </p:sp>
      <p:sp>
        <p:nvSpPr>
          <p:cNvPr id="348" name="Google Shape;348;p33"/>
          <p:cNvSpPr/>
          <p:nvPr/>
        </p:nvSpPr>
        <p:spPr>
          <a:xfrm flipH="1">
            <a:off x="8613500" y="3024888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3"/>
          <p:cNvSpPr/>
          <p:nvPr/>
        </p:nvSpPr>
        <p:spPr>
          <a:xfrm rot="5400000" flipH="1">
            <a:off x="484825" y="4114350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3"/>
          <p:cNvSpPr/>
          <p:nvPr/>
        </p:nvSpPr>
        <p:spPr>
          <a:xfrm rot="1817197" flipH="1">
            <a:off x="154367" y="2048324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3"/>
          <p:cNvSpPr/>
          <p:nvPr/>
        </p:nvSpPr>
        <p:spPr>
          <a:xfrm rot="-1147067" flipH="1">
            <a:off x="8256832" y="372841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3"/>
          <p:cNvSpPr/>
          <p:nvPr/>
        </p:nvSpPr>
        <p:spPr>
          <a:xfrm rot="-2701482" flipH="1">
            <a:off x="7395359" y="3461853"/>
            <a:ext cx="491934" cy="425113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3"/>
          <p:cNvSpPr/>
          <p:nvPr/>
        </p:nvSpPr>
        <p:spPr>
          <a:xfrm rot="-1147067" flipH="1">
            <a:off x="1429782" y="345986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" name="Google Shape;354;p33"/>
          <p:cNvGrpSpPr/>
          <p:nvPr/>
        </p:nvGrpSpPr>
        <p:grpSpPr>
          <a:xfrm rot="3464700" flipH="1">
            <a:off x="3926507" y="727250"/>
            <a:ext cx="128753" cy="345608"/>
            <a:chOff x="3223450" y="280100"/>
            <a:chExt cx="128750" cy="345600"/>
          </a:xfrm>
        </p:grpSpPr>
        <p:cxnSp>
          <p:nvCxnSpPr>
            <p:cNvPr id="355" name="Google Shape;355;p33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56" name="Google Shape;356;p33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357" name="Google Shape;357;p33"/>
          <p:cNvSpPr/>
          <p:nvPr/>
        </p:nvSpPr>
        <p:spPr>
          <a:xfrm flipH="1">
            <a:off x="1533050" y="737450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3"/>
          <p:cNvSpPr/>
          <p:nvPr/>
        </p:nvSpPr>
        <p:spPr>
          <a:xfrm rot="-258033" flipH="1">
            <a:off x="5037892" y="3628951"/>
            <a:ext cx="752118" cy="752118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3"/>
          <p:cNvSpPr/>
          <p:nvPr/>
        </p:nvSpPr>
        <p:spPr>
          <a:xfrm flipH="1">
            <a:off x="6123525" y="6188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" name="Google Shape;360;p33"/>
          <p:cNvGrpSpPr/>
          <p:nvPr/>
        </p:nvGrpSpPr>
        <p:grpSpPr>
          <a:xfrm rot="-1595748" flipH="1">
            <a:off x="2935609" y="3966254"/>
            <a:ext cx="128752" cy="345605"/>
            <a:chOff x="3223450" y="280100"/>
            <a:chExt cx="128750" cy="345600"/>
          </a:xfrm>
        </p:grpSpPr>
        <p:cxnSp>
          <p:nvCxnSpPr>
            <p:cNvPr id="361" name="Google Shape;361;p33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dk2"/>
              </a:outerShdw>
            </a:effectLst>
          </p:spPr>
        </p:cxnSp>
        <p:cxnSp>
          <p:nvCxnSpPr>
            <p:cNvPr id="362" name="Google Shape;362;p33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dk2"/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3001124484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>
            <a:spLocks noGrp="1"/>
          </p:cNvSpPr>
          <p:nvPr>
            <p:ph type="title"/>
          </p:nvPr>
        </p:nvSpPr>
        <p:spPr>
          <a:xfrm>
            <a:off x="720000" y="29988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A</a:t>
            </a:r>
            <a:r>
              <a:rPr lang="en-ID" sz="2400" b="1" dirty="0"/>
              <a:t>TURAN KELIPATAN KONSTANTA</a:t>
            </a:r>
            <a:endParaRPr sz="2400" b="1" dirty="0"/>
          </a:p>
        </p:txBody>
      </p:sp>
      <p:sp>
        <p:nvSpPr>
          <p:cNvPr id="306" name="Google Shape;306;p31"/>
          <p:cNvSpPr/>
          <p:nvPr/>
        </p:nvSpPr>
        <p:spPr>
          <a:xfrm flipH="1">
            <a:off x="8597975" y="35001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1"/>
          <p:cNvSpPr/>
          <p:nvPr/>
        </p:nvSpPr>
        <p:spPr>
          <a:xfrm rot="5400000" flipH="1">
            <a:off x="174500" y="4285025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1"/>
          <p:cNvSpPr/>
          <p:nvPr/>
        </p:nvSpPr>
        <p:spPr>
          <a:xfrm rot="1817197" flipH="1">
            <a:off x="609467" y="785049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"/>
          <p:cNvSpPr/>
          <p:nvPr/>
        </p:nvSpPr>
        <p:spPr>
          <a:xfrm rot="-1147067" flipH="1">
            <a:off x="8150107" y="56421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31"/>
          <p:cNvGrpSpPr/>
          <p:nvPr/>
        </p:nvGrpSpPr>
        <p:grpSpPr>
          <a:xfrm rot="-1595748" flipH="1">
            <a:off x="8416992" y="1373905"/>
            <a:ext cx="128752" cy="345605"/>
            <a:chOff x="3223450" y="280100"/>
            <a:chExt cx="128750" cy="345600"/>
          </a:xfrm>
        </p:grpSpPr>
        <p:cxnSp>
          <p:nvCxnSpPr>
            <p:cNvPr id="311" name="Google Shape;311;p31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12" name="Google Shape;312;p31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BA237E-44C5-4AEC-91D6-16BE92C80224}"/>
              </a:ext>
            </a:extLst>
          </p:cNvPr>
          <p:cNvSpPr/>
          <p:nvPr/>
        </p:nvSpPr>
        <p:spPr>
          <a:xfrm>
            <a:off x="1216884" y="758282"/>
            <a:ext cx="6775217" cy="914123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65814" y="683766"/>
                <a:ext cx="6775218" cy="6153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9pPr>
              </a:lstStyle>
              <a:p>
                <a:pPr marL="127000" indent="0" algn="ctr">
                  <a:buNone/>
                </a:pPr>
                <a:r>
                  <a:rPr lang="en-US" sz="1800" b="1" dirty="0" err="1"/>
                  <a:t>Jika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b="1" dirty="0" err="1"/>
                  <a:t>suatu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konstanta</a:t>
                </a:r>
                <a:r>
                  <a:rPr lang="en-US" sz="1800" b="1" dirty="0"/>
                  <a:t> dan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b="1" dirty="0" err="1"/>
                  <a:t>suatu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fungsi</a:t>
                </a:r>
                <a:r>
                  <a:rPr lang="en-US" sz="1800" b="1" dirty="0"/>
                  <a:t> yang </a:t>
                </a:r>
                <a:r>
                  <a:rPr lang="en-US" sz="1800" b="1" dirty="0" err="1"/>
                  <a:t>terdiferensiasikan</a:t>
                </a:r>
                <a:r>
                  <a:rPr lang="en-US" sz="1800" b="1" dirty="0"/>
                  <a:t>, </a:t>
                </a:r>
                <a:r>
                  <a:rPr lang="en-US" sz="1800" b="1" dirty="0" err="1"/>
                  <a:t>maka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D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𝒌𝒇</m:t>
                            </m:r>
                          </m:e>
                        </m:d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800" b="1" dirty="0"/>
                  <a:t>, </a:t>
                </a:r>
                <a:r>
                  <a:rPr lang="en-US" sz="1800" b="1" dirty="0" err="1"/>
                  <a:t>yaitu</a:t>
                </a:r>
                <a:r>
                  <a:rPr lang="en-ID" sz="1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ID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D" sz="1800" b="1" dirty="0"/>
              </a:p>
              <a:p>
                <a:pPr marL="127000" indent="0" algn="ctr">
                  <a:buNone/>
                </a:pPr>
                <a:r>
                  <a:rPr lang="en-US" sz="1800" b="1" i="1" dirty="0"/>
                  <a:t>(</a:t>
                </a:r>
                <a:r>
                  <a:rPr lang="en-US" sz="1800" b="1" i="1" dirty="0" err="1"/>
                  <a:t>pengali</a:t>
                </a:r>
                <a:r>
                  <a:rPr lang="en-US" sz="1800" b="1" i="1" dirty="0"/>
                  <a:t> </a:t>
                </a:r>
                <a:r>
                  <a:rPr lang="en-US" sz="1800" b="1" i="1" dirty="0" err="1"/>
                  <a:t>kosntanta</a:t>
                </a:r>
                <a:r>
                  <a:rPr lang="en-US" sz="1800" b="1" i="1" dirty="0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800" b="1" i="1" dirty="0"/>
                  <a:t> </a:t>
                </a:r>
                <a:r>
                  <a:rPr lang="en-US" sz="1800" b="1" i="1" dirty="0" err="1"/>
                  <a:t>dapat</a:t>
                </a:r>
                <a:r>
                  <a:rPr lang="en-US" sz="1800" b="1" i="1" dirty="0"/>
                  <a:t> </a:t>
                </a:r>
                <a:r>
                  <a:rPr lang="en-US" sz="1800" b="1" i="1" dirty="0" err="1"/>
                  <a:t>dikeluarkan</a:t>
                </a:r>
                <a:r>
                  <a:rPr lang="en-US" sz="1800" b="1" i="1" dirty="0"/>
                  <a:t> </a:t>
                </a:r>
                <a:r>
                  <a:rPr lang="en-US" sz="1800" b="1" i="1" dirty="0" err="1"/>
                  <a:t>dari</a:t>
                </a:r>
                <a:r>
                  <a:rPr lang="en-US" sz="1800" b="1" i="1" dirty="0"/>
                  <a:t>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sz="1800" b="1" i="1" dirty="0"/>
                  <a:t> )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814" y="683766"/>
                <a:ext cx="6775218" cy="615319"/>
              </a:xfrm>
              <a:prstGeom prst="rect">
                <a:avLst/>
              </a:prstGeom>
              <a:blipFill>
                <a:blip r:embed="rId3"/>
                <a:stretch>
                  <a:fillRect b="-762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303;p31">
            <a:extLst>
              <a:ext uri="{FF2B5EF4-FFF2-40B4-BE49-F238E27FC236}">
                <a16:creationId xmlns:a16="http://schemas.microsoft.com/office/drawing/2014/main" id="{C098EF10-BB7E-415E-8FA3-C1D12F50C33A}"/>
              </a:ext>
            </a:extLst>
          </p:cNvPr>
          <p:cNvSpPr txBox="1">
            <a:spLocks/>
          </p:cNvSpPr>
          <p:nvPr/>
        </p:nvSpPr>
        <p:spPr>
          <a:xfrm>
            <a:off x="2029856" y="1618527"/>
            <a:ext cx="4956900" cy="291620"/>
          </a:xfrm>
          <a:prstGeom prst="rect">
            <a:avLst/>
          </a:prstGeom>
          <a:noFill/>
          <a:ln>
            <a:noFill/>
          </a:ln>
          <a:effectLst>
            <a:outerShdw blurRad="57150" dist="19050" dir="34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rPr lang="en-US" sz="2400" b="1" dirty="0"/>
              <a:t>BUKTI</a:t>
            </a:r>
            <a:endParaRPr lang="en-ID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304;p31">
                <a:extLst>
                  <a:ext uri="{FF2B5EF4-FFF2-40B4-BE49-F238E27FC236}">
                    <a16:creationId xmlns:a16="http://schemas.microsoft.com/office/drawing/2014/main" id="{BB44AB53-D4C8-407D-95AB-7CBA14436C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84268" y="2018534"/>
                <a:ext cx="5212063" cy="192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9pPr>
              </a:lstStyle>
              <a:p>
                <a:pPr marL="127000" indent="0">
                  <a:buNone/>
                </a:pPr>
                <a:r>
                  <a:rPr lang="en-US" b="1" dirty="0" err="1"/>
                  <a:t>Misalkan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b="1" dirty="0" err="1"/>
                  <a:t>maka</a:t>
                </a:r>
                <a:endParaRPr lang="en-ID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ID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ID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b="1" dirty="0"/>
              </a:p>
              <a:p>
                <a:pPr marL="12700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D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𝒍𝒊𝒎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  <m:d>
                          <m:dPr>
                            <m:ctrlPr>
                              <a:rPr lang="en-ID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D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D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</m:d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D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b="1" dirty="0"/>
                  <a:t> </a:t>
                </a:r>
                <a:endParaRPr lang="en-ID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ID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D" b="1" dirty="0"/>
              </a:p>
              <a:p>
                <a:pPr marL="127000" indent="0">
                  <a:buNone/>
                </a:pPr>
                <a:r>
                  <a:rPr lang="en-US" b="1" dirty="0" err="1"/>
                  <a:t>Jadi</a:t>
                </a:r>
                <a:r>
                  <a:rPr lang="en-US" b="1" dirty="0"/>
                  <a:t>, </a:t>
                </a:r>
                <a:r>
                  <a:rPr lang="en-US" b="1" dirty="0" err="1"/>
                  <a:t>terbukti</a:t>
                </a:r>
                <a:r>
                  <a:rPr lang="en-US" b="1" dirty="0"/>
                  <a:t> </a:t>
                </a:r>
                <a:r>
                  <a:rPr lang="en-US" b="1" dirty="0" err="1"/>
                  <a:t>jika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ID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maka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D" b="1" dirty="0"/>
              </a:p>
            </p:txBody>
          </p:sp>
        </mc:Choice>
        <mc:Fallback xmlns="">
          <p:sp>
            <p:nvSpPr>
              <p:cNvPr id="19" name="Google Shape;304;p31">
                <a:extLst>
                  <a:ext uri="{FF2B5EF4-FFF2-40B4-BE49-F238E27FC236}">
                    <a16:creationId xmlns:a16="http://schemas.microsoft.com/office/drawing/2014/main" id="{BB44AB53-D4C8-407D-95AB-7CBA14436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268" y="2018534"/>
                <a:ext cx="5212063" cy="1923300"/>
              </a:xfrm>
              <a:prstGeom prst="rect">
                <a:avLst/>
              </a:prstGeom>
              <a:blipFill>
                <a:blip r:embed="rId4"/>
                <a:stretch>
                  <a:fillRect b="-443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83A34D-4071-472F-B864-1441E7B69CB4}"/>
              </a:ext>
            </a:extLst>
          </p:cNvPr>
          <p:cNvSpPr/>
          <p:nvPr/>
        </p:nvSpPr>
        <p:spPr>
          <a:xfrm>
            <a:off x="1552871" y="2096639"/>
            <a:ext cx="5910869" cy="2676874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04988780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>
            <a:spLocks noGrp="1"/>
          </p:cNvSpPr>
          <p:nvPr>
            <p:ph type="title"/>
          </p:nvPr>
        </p:nvSpPr>
        <p:spPr>
          <a:xfrm>
            <a:off x="719999" y="6208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CONTOH 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Google Shape;304;p3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700038" y="2520892"/>
                <a:ext cx="6223137" cy="877604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d>
                        <m:d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D" sz="1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d>
                        <m:d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D" sz="1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ID" sz="1800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d>
                        <m:d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D" sz="1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𝟕</m:t>
                      </m:r>
                      <m:sSup>
                        <m:sSup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ID" sz="1800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d>
                        <m:d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D" sz="1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ID" sz="1800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d>
                        <m:d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D" sz="1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𝟐𝟏</m:t>
                      </m:r>
                      <m:sSup>
                        <m:sSup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ID" sz="1800" b="1" dirty="0"/>
              </a:p>
              <a:p>
                <a:pPr marL="127000" indent="0">
                  <a:buNone/>
                </a:pPr>
                <a:r>
                  <a:rPr lang="en-US" sz="1800" b="1" dirty="0" err="1"/>
                  <a:t>Jadi</a:t>
                </a:r>
                <a:r>
                  <a:rPr lang="en-US" sz="1800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d>
                      <m:d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D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b="1" dirty="0"/>
                  <a:t> </a:t>
                </a:r>
                <a:r>
                  <a:rPr lang="en-US" sz="1800" b="1" dirty="0" err="1"/>
                  <a:t>adalah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𝟐𝟏</m:t>
                    </m:r>
                    <m:sSup>
                      <m:sSup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800" b="1" dirty="0"/>
                  <a:t>.</a:t>
                </a:r>
                <a:endParaRPr lang="en-ID" sz="1800" b="1" dirty="0"/>
              </a:p>
            </p:txBody>
          </p:sp>
        </mc:Choice>
        <mc:Fallback xmlns="">
          <p:sp>
            <p:nvSpPr>
              <p:cNvPr id="304" name="Google Shape;304;p3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700038" y="2520892"/>
                <a:ext cx="6223137" cy="877604"/>
              </a:xfrm>
              <a:prstGeom prst="rect">
                <a:avLst/>
              </a:prstGeom>
              <a:blipFill>
                <a:blip r:embed="rId3"/>
                <a:stretch>
                  <a:fillRect b="-10279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6" name="Google Shape;306;p31"/>
          <p:cNvSpPr/>
          <p:nvPr/>
        </p:nvSpPr>
        <p:spPr>
          <a:xfrm flipH="1">
            <a:off x="8597975" y="35001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1"/>
          <p:cNvSpPr/>
          <p:nvPr/>
        </p:nvSpPr>
        <p:spPr>
          <a:xfrm rot="5400000" flipH="1">
            <a:off x="174500" y="4285025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1"/>
          <p:cNvSpPr/>
          <p:nvPr/>
        </p:nvSpPr>
        <p:spPr>
          <a:xfrm rot="1817197" flipH="1">
            <a:off x="609467" y="785049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"/>
          <p:cNvSpPr/>
          <p:nvPr/>
        </p:nvSpPr>
        <p:spPr>
          <a:xfrm rot="-1147067" flipH="1">
            <a:off x="8150107" y="56421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31"/>
          <p:cNvGrpSpPr/>
          <p:nvPr/>
        </p:nvGrpSpPr>
        <p:grpSpPr>
          <a:xfrm rot="-1595748" flipH="1">
            <a:off x="7351714" y="1089843"/>
            <a:ext cx="128752" cy="345605"/>
            <a:chOff x="3223450" y="280100"/>
            <a:chExt cx="128750" cy="345600"/>
          </a:xfrm>
        </p:grpSpPr>
        <p:cxnSp>
          <p:nvCxnSpPr>
            <p:cNvPr id="311" name="Google Shape;311;p31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12" name="Google Shape;312;p31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BA237E-44C5-4AEC-91D6-16BE92C80224}"/>
              </a:ext>
            </a:extLst>
          </p:cNvPr>
          <p:cNvSpPr/>
          <p:nvPr/>
        </p:nvSpPr>
        <p:spPr>
          <a:xfrm>
            <a:off x="2767613" y="1248977"/>
            <a:ext cx="3587467" cy="496441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7188" y="1255421"/>
                <a:ext cx="4956900" cy="41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800" b="1" dirty="0" err="1"/>
                  <a:t>Tentukanlah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d>
                      <m:d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D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</m:d>
                  </m:oMath>
                </a14:m>
                <a:endParaRPr lang="en-ID" sz="3600" b="1" dirty="0"/>
              </a:p>
            </p:txBody>
          </p:sp>
        </mc:Choice>
        <mc:Fallback xmlns=""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188" y="1255421"/>
                <a:ext cx="4956900" cy="410110"/>
              </a:xfrm>
              <a:prstGeom prst="rect">
                <a:avLst/>
              </a:prstGeom>
              <a:blipFill>
                <a:blip r:embed="rId4"/>
                <a:stretch>
                  <a:fillRect b="-298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303;p31">
            <a:extLst>
              <a:ext uri="{FF2B5EF4-FFF2-40B4-BE49-F238E27FC236}">
                <a16:creationId xmlns:a16="http://schemas.microsoft.com/office/drawing/2014/main" id="{C098EF10-BB7E-415E-8FA3-C1D12F50C33A}"/>
              </a:ext>
            </a:extLst>
          </p:cNvPr>
          <p:cNvSpPr txBox="1">
            <a:spLocks/>
          </p:cNvSpPr>
          <p:nvPr/>
        </p:nvSpPr>
        <p:spPr>
          <a:xfrm>
            <a:off x="2130152" y="1889165"/>
            <a:ext cx="4956900" cy="450663"/>
          </a:xfrm>
          <a:prstGeom prst="rect">
            <a:avLst/>
          </a:prstGeom>
          <a:noFill/>
          <a:ln>
            <a:noFill/>
          </a:ln>
          <a:effectLst>
            <a:outerShdw blurRad="57150" dist="19050" dir="34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rPr lang="en-US" dirty="0"/>
              <a:t>P</a:t>
            </a:r>
            <a:r>
              <a:rPr lang="en-ID" dirty="0"/>
              <a:t>ENYELESAIAN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83A34D-4071-472F-B864-1441E7B69CB4}"/>
              </a:ext>
            </a:extLst>
          </p:cNvPr>
          <p:cNvSpPr/>
          <p:nvPr/>
        </p:nvSpPr>
        <p:spPr>
          <a:xfrm>
            <a:off x="2292228" y="2441005"/>
            <a:ext cx="4462902" cy="184402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61477104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>
            <a:spLocks noGrp="1"/>
          </p:cNvSpPr>
          <p:nvPr>
            <p:ph type="title"/>
          </p:nvPr>
        </p:nvSpPr>
        <p:spPr>
          <a:xfrm>
            <a:off x="719999" y="6208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CONTOH 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Google Shape;304;p3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700038" y="2520892"/>
                <a:ext cx="6223137" cy="877604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d>
                        <m:d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D" sz="1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d>
                        <m:d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D" sz="1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ID" sz="1800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d>
                        <m:d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D" sz="1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ID" sz="1800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d>
                        <m:d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D" sz="1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ID" sz="1800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d>
                        <m:d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D" sz="1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ID" sz="1800" b="1" dirty="0"/>
              </a:p>
              <a:p>
                <a:pPr marL="127000" indent="0">
                  <a:buNone/>
                </a:pPr>
                <a:r>
                  <a:rPr lang="en-US" sz="1800" b="1" dirty="0" err="1"/>
                  <a:t>Jadi</a:t>
                </a:r>
                <a:r>
                  <a:rPr lang="en-US" sz="1800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d>
                      <m:d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D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b="1" dirty="0"/>
                  <a:t> </a:t>
                </a:r>
                <a:r>
                  <a:rPr lang="en-US" sz="1800" b="1" dirty="0" err="1"/>
                  <a:t>adalah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800" b="1" dirty="0"/>
                  <a:t>.</a:t>
                </a:r>
                <a:endParaRPr lang="en-ID" sz="1800" b="1" dirty="0"/>
              </a:p>
            </p:txBody>
          </p:sp>
        </mc:Choice>
        <mc:Fallback xmlns="">
          <p:sp>
            <p:nvSpPr>
              <p:cNvPr id="304" name="Google Shape;304;p3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700038" y="2520892"/>
                <a:ext cx="6223137" cy="877604"/>
              </a:xfrm>
              <a:prstGeom prst="rect">
                <a:avLst/>
              </a:prstGeom>
              <a:blipFill>
                <a:blip r:embed="rId3"/>
                <a:stretch>
                  <a:fillRect b="-10279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6" name="Google Shape;306;p31"/>
          <p:cNvSpPr/>
          <p:nvPr/>
        </p:nvSpPr>
        <p:spPr>
          <a:xfrm flipH="1">
            <a:off x="8597975" y="35001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1"/>
          <p:cNvSpPr/>
          <p:nvPr/>
        </p:nvSpPr>
        <p:spPr>
          <a:xfrm rot="5400000" flipH="1">
            <a:off x="174500" y="4285025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1"/>
          <p:cNvSpPr/>
          <p:nvPr/>
        </p:nvSpPr>
        <p:spPr>
          <a:xfrm rot="1817197" flipH="1">
            <a:off x="609467" y="785049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"/>
          <p:cNvSpPr/>
          <p:nvPr/>
        </p:nvSpPr>
        <p:spPr>
          <a:xfrm rot="-1147067" flipH="1">
            <a:off x="8150107" y="56421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31"/>
          <p:cNvGrpSpPr/>
          <p:nvPr/>
        </p:nvGrpSpPr>
        <p:grpSpPr>
          <a:xfrm rot="-1595748" flipH="1">
            <a:off x="7351714" y="1089843"/>
            <a:ext cx="128752" cy="345605"/>
            <a:chOff x="3223450" y="280100"/>
            <a:chExt cx="128750" cy="345600"/>
          </a:xfrm>
        </p:grpSpPr>
        <p:cxnSp>
          <p:nvCxnSpPr>
            <p:cNvPr id="311" name="Google Shape;311;p31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12" name="Google Shape;312;p31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BA237E-44C5-4AEC-91D6-16BE92C80224}"/>
              </a:ext>
            </a:extLst>
          </p:cNvPr>
          <p:cNvSpPr/>
          <p:nvPr/>
        </p:nvSpPr>
        <p:spPr>
          <a:xfrm>
            <a:off x="2767613" y="1248977"/>
            <a:ext cx="3587467" cy="496441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7188" y="1255421"/>
                <a:ext cx="4956900" cy="41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800" b="1" dirty="0" err="1"/>
                  <a:t>Tentukanlah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d>
                      <m:d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D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</m:d>
                  </m:oMath>
                </a14:m>
                <a:endParaRPr lang="en-ID" sz="4000" b="1" dirty="0"/>
              </a:p>
            </p:txBody>
          </p:sp>
        </mc:Choice>
        <mc:Fallback xmlns=""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188" y="1255421"/>
                <a:ext cx="4956900" cy="410110"/>
              </a:xfrm>
              <a:prstGeom prst="rect">
                <a:avLst/>
              </a:prstGeom>
              <a:blipFill>
                <a:blip r:embed="rId4"/>
                <a:stretch>
                  <a:fillRect b="-298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303;p31">
            <a:extLst>
              <a:ext uri="{FF2B5EF4-FFF2-40B4-BE49-F238E27FC236}">
                <a16:creationId xmlns:a16="http://schemas.microsoft.com/office/drawing/2014/main" id="{C098EF10-BB7E-415E-8FA3-C1D12F50C33A}"/>
              </a:ext>
            </a:extLst>
          </p:cNvPr>
          <p:cNvSpPr txBox="1">
            <a:spLocks/>
          </p:cNvSpPr>
          <p:nvPr/>
        </p:nvSpPr>
        <p:spPr>
          <a:xfrm>
            <a:off x="2130152" y="1889165"/>
            <a:ext cx="4956900" cy="450663"/>
          </a:xfrm>
          <a:prstGeom prst="rect">
            <a:avLst/>
          </a:prstGeom>
          <a:noFill/>
          <a:ln>
            <a:noFill/>
          </a:ln>
          <a:effectLst>
            <a:outerShdw blurRad="57150" dist="19050" dir="34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rPr lang="en-US" dirty="0"/>
              <a:t>P</a:t>
            </a:r>
            <a:r>
              <a:rPr lang="en-ID" dirty="0"/>
              <a:t>ENYELESAIAN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83A34D-4071-472F-B864-1441E7B69CB4}"/>
              </a:ext>
            </a:extLst>
          </p:cNvPr>
          <p:cNvSpPr/>
          <p:nvPr/>
        </p:nvSpPr>
        <p:spPr>
          <a:xfrm>
            <a:off x="2292228" y="2441005"/>
            <a:ext cx="4462902" cy="184402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87740323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3"/>
          <p:cNvSpPr/>
          <p:nvPr/>
        </p:nvSpPr>
        <p:spPr>
          <a:xfrm>
            <a:off x="3949355" y="1748700"/>
            <a:ext cx="3798300" cy="1487986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28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3"/>
          <p:cNvSpPr txBox="1">
            <a:spLocks noGrp="1"/>
          </p:cNvSpPr>
          <p:nvPr>
            <p:ph type="title"/>
          </p:nvPr>
        </p:nvSpPr>
        <p:spPr>
          <a:xfrm>
            <a:off x="4141355" y="2068830"/>
            <a:ext cx="341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ATURAN JUMLAH</a:t>
            </a:r>
            <a:endParaRPr dirty="0"/>
          </a:p>
        </p:txBody>
      </p:sp>
      <p:sp>
        <p:nvSpPr>
          <p:cNvPr id="347" name="Google Shape;347;p33"/>
          <p:cNvSpPr/>
          <p:nvPr/>
        </p:nvSpPr>
        <p:spPr>
          <a:xfrm>
            <a:off x="1571975" y="1860405"/>
            <a:ext cx="2008125" cy="12269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2857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mmetto One"/>
              </a:rPr>
              <a:t>0</a:t>
            </a:r>
            <a:r>
              <a:rPr lang="en-US" b="0" i="0" dirty="0">
                <a:ln w="2857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mmetto One"/>
              </a:rPr>
              <a:t>5</a:t>
            </a:r>
            <a:endParaRPr b="0" i="0" dirty="0"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Rammetto One"/>
            </a:endParaRPr>
          </a:p>
        </p:txBody>
      </p:sp>
      <p:sp>
        <p:nvSpPr>
          <p:cNvPr id="348" name="Google Shape;348;p33"/>
          <p:cNvSpPr/>
          <p:nvPr/>
        </p:nvSpPr>
        <p:spPr>
          <a:xfrm flipH="1">
            <a:off x="8613500" y="3024888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3"/>
          <p:cNvSpPr/>
          <p:nvPr/>
        </p:nvSpPr>
        <p:spPr>
          <a:xfrm rot="5400000" flipH="1">
            <a:off x="484825" y="4114350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3"/>
          <p:cNvSpPr/>
          <p:nvPr/>
        </p:nvSpPr>
        <p:spPr>
          <a:xfrm rot="1817197" flipH="1">
            <a:off x="154367" y="2048324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3"/>
          <p:cNvSpPr/>
          <p:nvPr/>
        </p:nvSpPr>
        <p:spPr>
          <a:xfrm rot="-1147067" flipH="1">
            <a:off x="8256832" y="372841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3"/>
          <p:cNvSpPr/>
          <p:nvPr/>
        </p:nvSpPr>
        <p:spPr>
          <a:xfrm rot="-2701482" flipH="1">
            <a:off x="7395359" y="3461853"/>
            <a:ext cx="491934" cy="425113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3"/>
          <p:cNvSpPr/>
          <p:nvPr/>
        </p:nvSpPr>
        <p:spPr>
          <a:xfrm rot="-1147067" flipH="1">
            <a:off x="1429782" y="345986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" name="Google Shape;354;p33"/>
          <p:cNvGrpSpPr/>
          <p:nvPr/>
        </p:nvGrpSpPr>
        <p:grpSpPr>
          <a:xfrm rot="3464700" flipH="1">
            <a:off x="3926507" y="727250"/>
            <a:ext cx="128753" cy="345608"/>
            <a:chOff x="3223450" y="280100"/>
            <a:chExt cx="128750" cy="345600"/>
          </a:xfrm>
        </p:grpSpPr>
        <p:cxnSp>
          <p:nvCxnSpPr>
            <p:cNvPr id="355" name="Google Shape;355;p33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56" name="Google Shape;356;p33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357" name="Google Shape;357;p33"/>
          <p:cNvSpPr/>
          <p:nvPr/>
        </p:nvSpPr>
        <p:spPr>
          <a:xfrm flipH="1">
            <a:off x="1533050" y="737450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3"/>
          <p:cNvSpPr/>
          <p:nvPr/>
        </p:nvSpPr>
        <p:spPr>
          <a:xfrm rot="-258033" flipH="1">
            <a:off x="5037892" y="3628951"/>
            <a:ext cx="752118" cy="752118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3"/>
          <p:cNvSpPr/>
          <p:nvPr/>
        </p:nvSpPr>
        <p:spPr>
          <a:xfrm flipH="1">
            <a:off x="6123525" y="6188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" name="Google Shape;360;p33"/>
          <p:cNvGrpSpPr/>
          <p:nvPr/>
        </p:nvGrpSpPr>
        <p:grpSpPr>
          <a:xfrm rot="-1595748" flipH="1">
            <a:off x="2935609" y="3966254"/>
            <a:ext cx="128752" cy="345605"/>
            <a:chOff x="3223450" y="280100"/>
            <a:chExt cx="128750" cy="345600"/>
          </a:xfrm>
        </p:grpSpPr>
        <p:cxnSp>
          <p:nvCxnSpPr>
            <p:cNvPr id="361" name="Google Shape;361;p33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dk2"/>
              </a:outerShdw>
            </a:effectLst>
          </p:spPr>
        </p:cxnSp>
        <p:cxnSp>
          <p:nvCxnSpPr>
            <p:cNvPr id="362" name="Google Shape;362;p33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dk2"/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482362521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>
            <a:spLocks noGrp="1"/>
          </p:cNvSpPr>
          <p:nvPr>
            <p:ph type="title"/>
          </p:nvPr>
        </p:nvSpPr>
        <p:spPr>
          <a:xfrm>
            <a:off x="720000" y="29988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A</a:t>
            </a:r>
            <a:r>
              <a:rPr lang="en-ID" sz="2400" b="1" dirty="0"/>
              <a:t>TURAN JUMLAH</a:t>
            </a:r>
            <a:endParaRPr sz="2400" b="1" dirty="0"/>
          </a:p>
        </p:txBody>
      </p:sp>
      <p:sp>
        <p:nvSpPr>
          <p:cNvPr id="306" name="Google Shape;306;p31"/>
          <p:cNvSpPr/>
          <p:nvPr/>
        </p:nvSpPr>
        <p:spPr>
          <a:xfrm flipH="1">
            <a:off x="8597975" y="35001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1"/>
          <p:cNvSpPr/>
          <p:nvPr/>
        </p:nvSpPr>
        <p:spPr>
          <a:xfrm rot="5400000" flipH="1">
            <a:off x="174500" y="4285025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1"/>
          <p:cNvSpPr/>
          <p:nvPr/>
        </p:nvSpPr>
        <p:spPr>
          <a:xfrm rot="1817197" flipH="1">
            <a:off x="609467" y="785049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"/>
          <p:cNvSpPr/>
          <p:nvPr/>
        </p:nvSpPr>
        <p:spPr>
          <a:xfrm rot="-1147067" flipH="1">
            <a:off x="8150107" y="56421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31"/>
          <p:cNvGrpSpPr/>
          <p:nvPr/>
        </p:nvGrpSpPr>
        <p:grpSpPr>
          <a:xfrm rot="-1595748" flipH="1">
            <a:off x="8416992" y="1373905"/>
            <a:ext cx="128752" cy="345605"/>
            <a:chOff x="3223450" y="280100"/>
            <a:chExt cx="128750" cy="345600"/>
          </a:xfrm>
        </p:grpSpPr>
        <p:cxnSp>
          <p:nvCxnSpPr>
            <p:cNvPr id="311" name="Google Shape;311;p31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12" name="Google Shape;312;p31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BA237E-44C5-4AEC-91D6-16BE92C80224}"/>
              </a:ext>
            </a:extLst>
          </p:cNvPr>
          <p:cNvSpPr/>
          <p:nvPr/>
        </p:nvSpPr>
        <p:spPr>
          <a:xfrm>
            <a:off x="1216884" y="758282"/>
            <a:ext cx="6775217" cy="914123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65814" y="718056"/>
                <a:ext cx="6775218" cy="6153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9pPr>
              </a:lstStyle>
              <a:p>
                <a:pPr marL="127000" indent="0" algn="ctr">
                  <a:buNone/>
                </a:pPr>
                <a:r>
                  <a:rPr lang="en-US" b="1" dirty="0" err="1"/>
                  <a:t>Jika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b="1" dirty="0"/>
                  <a:t> dan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adalah</a:t>
                </a:r>
                <a:r>
                  <a:rPr lang="en-US" b="1" dirty="0"/>
                  <a:t> </a:t>
                </a:r>
                <a:r>
                  <a:rPr lang="en-US" b="1" dirty="0" err="1"/>
                  <a:t>fungsi-fungsi</a:t>
                </a:r>
                <a:r>
                  <a:rPr lang="en-US" b="1" dirty="0"/>
                  <a:t> yang </a:t>
                </a:r>
                <a:r>
                  <a:rPr lang="en-US" b="1" dirty="0" err="1"/>
                  <a:t>terdiferensiasikan</a:t>
                </a:r>
                <a:r>
                  <a:rPr lang="en-US" b="1" dirty="0"/>
                  <a:t>, </a:t>
                </a:r>
                <a:r>
                  <a:rPr lang="en-US" b="1" dirty="0" err="1"/>
                  <a:t>maka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D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b="1" dirty="0" err="1"/>
                  <a:t>yaitu</a:t>
                </a:r>
                <a:r>
                  <a:rPr lang="en-ID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ID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D" b="1" dirty="0"/>
              </a:p>
              <a:p>
                <a:pPr marL="127000" indent="0" algn="ctr">
                  <a:buNone/>
                </a:pPr>
                <a:r>
                  <a:rPr lang="en-US" b="1" i="1" dirty="0"/>
                  <a:t>(</a:t>
                </a:r>
                <a:r>
                  <a:rPr lang="en-US" b="1" i="1" dirty="0" err="1"/>
                  <a:t>turunan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dari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suatu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jumlah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adalah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jumlah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dari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turunan-turunan</a:t>
                </a:r>
                <a:r>
                  <a:rPr lang="en-US" b="1" i="1" dirty="0"/>
                  <a:t>)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814" y="718056"/>
                <a:ext cx="6775218" cy="615319"/>
              </a:xfrm>
              <a:prstGeom prst="rect">
                <a:avLst/>
              </a:prstGeom>
              <a:blipFill>
                <a:blip r:embed="rId3"/>
                <a:stretch>
                  <a:fillRect b="-594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303;p31">
            <a:extLst>
              <a:ext uri="{FF2B5EF4-FFF2-40B4-BE49-F238E27FC236}">
                <a16:creationId xmlns:a16="http://schemas.microsoft.com/office/drawing/2014/main" id="{C098EF10-BB7E-415E-8FA3-C1D12F50C33A}"/>
              </a:ext>
            </a:extLst>
          </p:cNvPr>
          <p:cNvSpPr txBox="1">
            <a:spLocks/>
          </p:cNvSpPr>
          <p:nvPr/>
        </p:nvSpPr>
        <p:spPr>
          <a:xfrm>
            <a:off x="2029856" y="1618527"/>
            <a:ext cx="4956900" cy="291620"/>
          </a:xfrm>
          <a:prstGeom prst="rect">
            <a:avLst/>
          </a:prstGeom>
          <a:noFill/>
          <a:ln>
            <a:noFill/>
          </a:ln>
          <a:effectLst>
            <a:outerShdw blurRad="57150" dist="19050" dir="34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rPr lang="en-US" sz="2400" b="1" dirty="0"/>
              <a:t>BUKTI</a:t>
            </a:r>
            <a:endParaRPr lang="en-ID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304;p31">
                <a:extLst>
                  <a:ext uri="{FF2B5EF4-FFF2-40B4-BE49-F238E27FC236}">
                    <a16:creationId xmlns:a16="http://schemas.microsoft.com/office/drawing/2014/main" id="{BB44AB53-D4C8-407D-95AB-7CBA14436C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67098" y="1995674"/>
                <a:ext cx="5212063" cy="192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9pPr>
              </a:lstStyle>
              <a:p>
                <a:pPr marL="127000" indent="0">
                  <a:buNone/>
                </a:pPr>
                <a:r>
                  <a:rPr lang="en-US" b="1" dirty="0" err="1"/>
                  <a:t>Misalkan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b="1" dirty="0" err="1"/>
                  <a:t>maka</a:t>
                </a:r>
                <a:endParaRPr lang="en-ID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ID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ID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den>
                          </m:f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ID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ID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ID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ID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den>
                          </m:f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D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ID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ID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ID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den>
                          </m:f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limLow>
                            <m:limLowPr>
                              <m:ctrlPr>
                                <a:rPr lang="en-ID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  <m:f>
                            <m:fPr>
                              <m:ctrlPr>
                                <a:rPr lang="en-ID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ID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ID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ID" b="1" dirty="0"/>
              </a:p>
              <a:p>
                <a:pPr marL="127000" indent="0">
                  <a:buNone/>
                </a:pPr>
                <a:r>
                  <a:rPr lang="en-US" b="1" dirty="0" err="1"/>
                  <a:t>Jadi</a:t>
                </a:r>
                <a:r>
                  <a:rPr lang="en-US" b="1" dirty="0"/>
                  <a:t>, </a:t>
                </a:r>
                <a:r>
                  <a:rPr lang="en-US" b="1" dirty="0" err="1"/>
                  <a:t>terbukti</a:t>
                </a:r>
                <a:r>
                  <a:rPr lang="en-US" b="1" dirty="0"/>
                  <a:t> </a:t>
                </a:r>
                <a:r>
                  <a:rPr lang="en-US" b="1" dirty="0" err="1"/>
                  <a:t>jika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ID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D" b="1" dirty="0"/>
              </a:p>
            </p:txBody>
          </p:sp>
        </mc:Choice>
        <mc:Fallback xmlns="">
          <p:sp>
            <p:nvSpPr>
              <p:cNvPr id="19" name="Google Shape;304;p31">
                <a:extLst>
                  <a:ext uri="{FF2B5EF4-FFF2-40B4-BE49-F238E27FC236}">
                    <a16:creationId xmlns:a16="http://schemas.microsoft.com/office/drawing/2014/main" id="{BB44AB53-D4C8-407D-95AB-7CBA14436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098" y="1995674"/>
                <a:ext cx="5212063" cy="1923300"/>
              </a:xfrm>
              <a:prstGeom prst="rect">
                <a:avLst/>
              </a:prstGeom>
              <a:blipFill>
                <a:blip r:embed="rId4"/>
                <a:stretch>
                  <a:fillRect b="-487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83A34D-4071-472F-B864-1441E7B69CB4}"/>
              </a:ext>
            </a:extLst>
          </p:cNvPr>
          <p:cNvSpPr/>
          <p:nvPr/>
        </p:nvSpPr>
        <p:spPr>
          <a:xfrm>
            <a:off x="1552871" y="2096639"/>
            <a:ext cx="5910869" cy="2676874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897716"/>
      </p:ext>
    </p:extLst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>
            <a:spLocks noGrp="1"/>
          </p:cNvSpPr>
          <p:nvPr>
            <p:ph type="title"/>
          </p:nvPr>
        </p:nvSpPr>
        <p:spPr>
          <a:xfrm>
            <a:off x="719999" y="6208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CONTOH 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Google Shape;304;p3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189685" y="2485411"/>
                <a:ext cx="6223137" cy="877604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d>
                        <m:d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D" sz="1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ID" sz="1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sup>
                          </m:sSup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sSup>
                        <m:sSup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)+</m:t>
                      </m:r>
                      <m:sSup>
                        <m:sSup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ID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D" sz="1800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d>
                        <m:d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D" sz="1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ID" sz="1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sup>
                          </m:sSup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sSup>
                        <m:sSup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)+</m:t>
                      </m:r>
                      <m:sSup>
                        <m:sSup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ID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D" sz="1800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d>
                        <m:d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D" sz="1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ID" sz="1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sup>
                          </m:sSup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ID" sz="1800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d>
                        <m:d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D" sz="1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ID" sz="1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sup>
                          </m:sSup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en-ID" sz="1800" b="1" dirty="0"/>
              </a:p>
              <a:p>
                <a:pPr marL="127000" indent="0">
                  <a:buNone/>
                </a:pPr>
                <a:r>
                  <a:rPr lang="en-US" sz="1800" b="1" dirty="0" err="1"/>
                  <a:t>Jadi</a:t>
                </a:r>
                <a:r>
                  <a:rPr lang="en-US" sz="1800" b="1" dirty="0"/>
                  <a:t>, </a:t>
                </a:r>
                <a:r>
                  <a:rPr lang="en-US" sz="1800" b="1" dirty="0" err="1"/>
                  <a:t>turunan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dari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sz="1800" b="1" dirty="0"/>
                  <a:t> </a:t>
                </a:r>
                <a:r>
                  <a:rPr lang="en-US" sz="1800" b="1" dirty="0" err="1"/>
                  <a:t>adalah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sz="1800" b="1" dirty="0"/>
                  <a:t>.</a:t>
                </a:r>
                <a:endParaRPr lang="en-ID" sz="1800" b="1" dirty="0"/>
              </a:p>
            </p:txBody>
          </p:sp>
        </mc:Choice>
        <mc:Fallback xmlns="">
          <p:sp>
            <p:nvSpPr>
              <p:cNvPr id="304" name="Google Shape;304;p3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89685" y="2485411"/>
                <a:ext cx="6223137" cy="877604"/>
              </a:xfrm>
              <a:prstGeom prst="rect">
                <a:avLst/>
              </a:prstGeom>
              <a:blipFill>
                <a:blip r:embed="rId3"/>
                <a:stretch>
                  <a:fillRect b="-100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6" name="Google Shape;306;p31"/>
          <p:cNvSpPr/>
          <p:nvPr/>
        </p:nvSpPr>
        <p:spPr>
          <a:xfrm flipH="1">
            <a:off x="8597975" y="35001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1"/>
          <p:cNvSpPr/>
          <p:nvPr/>
        </p:nvSpPr>
        <p:spPr>
          <a:xfrm rot="5400000" flipH="1">
            <a:off x="174500" y="4285025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1"/>
          <p:cNvSpPr/>
          <p:nvPr/>
        </p:nvSpPr>
        <p:spPr>
          <a:xfrm rot="1817197" flipH="1">
            <a:off x="609467" y="785049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"/>
          <p:cNvSpPr/>
          <p:nvPr/>
        </p:nvSpPr>
        <p:spPr>
          <a:xfrm rot="-1147067" flipH="1">
            <a:off x="8150107" y="56421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31"/>
          <p:cNvGrpSpPr/>
          <p:nvPr/>
        </p:nvGrpSpPr>
        <p:grpSpPr>
          <a:xfrm rot="-1595748" flipH="1">
            <a:off x="7351714" y="1089843"/>
            <a:ext cx="128752" cy="345605"/>
            <a:chOff x="3223450" y="280100"/>
            <a:chExt cx="128750" cy="345600"/>
          </a:xfrm>
        </p:grpSpPr>
        <p:cxnSp>
          <p:nvCxnSpPr>
            <p:cNvPr id="311" name="Google Shape;311;p31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12" name="Google Shape;312;p31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BA237E-44C5-4AEC-91D6-16BE92C80224}"/>
              </a:ext>
            </a:extLst>
          </p:cNvPr>
          <p:cNvSpPr/>
          <p:nvPr/>
        </p:nvSpPr>
        <p:spPr>
          <a:xfrm>
            <a:off x="2767613" y="1248977"/>
            <a:ext cx="3587467" cy="496441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7188" y="1255421"/>
                <a:ext cx="4956900" cy="41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800" b="1" dirty="0" err="1"/>
                  <a:t>Carilah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turunan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dari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endParaRPr lang="en-ID" sz="4400" b="1" dirty="0"/>
              </a:p>
            </p:txBody>
          </p:sp>
        </mc:Choice>
        <mc:Fallback xmlns=""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188" y="1255421"/>
                <a:ext cx="4956900" cy="410110"/>
              </a:xfrm>
              <a:prstGeom prst="rect">
                <a:avLst/>
              </a:prstGeom>
              <a:blipFill>
                <a:blip r:embed="rId4"/>
                <a:stretch>
                  <a:fillRect b="-253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303;p31">
            <a:extLst>
              <a:ext uri="{FF2B5EF4-FFF2-40B4-BE49-F238E27FC236}">
                <a16:creationId xmlns:a16="http://schemas.microsoft.com/office/drawing/2014/main" id="{C098EF10-BB7E-415E-8FA3-C1D12F50C33A}"/>
              </a:ext>
            </a:extLst>
          </p:cNvPr>
          <p:cNvSpPr txBox="1">
            <a:spLocks/>
          </p:cNvSpPr>
          <p:nvPr/>
        </p:nvSpPr>
        <p:spPr>
          <a:xfrm>
            <a:off x="2130152" y="1889165"/>
            <a:ext cx="4956900" cy="450663"/>
          </a:xfrm>
          <a:prstGeom prst="rect">
            <a:avLst/>
          </a:prstGeom>
          <a:noFill/>
          <a:ln>
            <a:noFill/>
          </a:ln>
          <a:effectLst>
            <a:outerShdw blurRad="57150" dist="19050" dir="34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rPr lang="en-US" dirty="0"/>
              <a:t>P</a:t>
            </a:r>
            <a:r>
              <a:rPr lang="en-ID" dirty="0"/>
              <a:t>ENYELESAIAN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83A34D-4071-472F-B864-1441E7B69CB4}"/>
              </a:ext>
            </a:extLst>
          </p:cNvPr>
          <p:cNvSpPr/>
          <p:nvPr/>
        </p:nvSpPr>
        <p:spPr>
          <a:xfrm>
            <a:off x="1995047" y="2418145"/>
            <a:ext cx="5143661" cy="184402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876060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3"/>
          <p:cNvSpPr/>
          <p:nvPr/>
        </p:nvSpPr>
        <p:spPr>
          <a:xfrm>
            <a:off x="3949355" y="1748700"/>
            <a:ext cx="3798300" cy="1487986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28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3"/>
          <p:cNvSpPr txBox="1">
            <a:spLocks noGrp="1"/>
          </p:cNvSpPr>
          <p:nvPr>
            <p:ph type="title"/>
          </p:nvPr>
        </p:nvSpPr>
        <p:spPr>
          <a:xfrm>
            <a:off x="4141355" y="2030730"/>
            <a:ext cx="341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DEFINISI TURUNAN</a:t>
            </a:r>
            <a:endParaRPr dirty="0"/>
          </a:p>
        </p:txBody>
      </p:sp>
      <p:sp>
        <p:nvSpPr>
          <p:cNvPr id="347" name="Google Shape;347;p33"/>
          <p:cNvSpPr/>
          <p:nvPr/>
        </p:nvSpPr>
        <p:spPr>
          <a:xfrm>
            <a:off x="1571975" y="1860405"/>
            <a:ext cx="2008125" cy="12269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2857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mmetto One"/>
              </a:rPr>
              <a:t>01</a:t>
            </a:r>
          </a:p>
        </p:txBody>
      </p:sp>
      <p:sp>
        <p:nvSpPr>
          <p:cNvPr id="348" name="Google Shape;348;p33"/>
          <p:cNvSpPr/>
          <p:nvPr/>
        </p:nvSpPr>
        <p:spPr>
          <a:xfrm flipH="1">
            <a:off x="8613500" y="3024888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3"/>
          <p:cNvSpPr/>
          <p:nvPr/>
        </p:nvSpPr>
        <p:spPr>
          <a:xfrm rot="5400000" flipH="1">
            <a:off x="484825" y="4114350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3"/>
          <p:cNvSpPr/>
          <p:nvPr/>
        </p:nvSpPr>
        <p:spPr>
          <a:xfrm rot="1817197" flipH="1">
            <a:off x="154367" y="2048324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3"/>
          <p:cNvSpPr/>
          <p:nvPr/>
        </p:nvSpPr>
        <p:spPr>
          <a:xfrm rot="-1147067" flipH="1">
            <a:off x="8256832" y="372841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3"/>
          <p:cNvSpPr/>
          <p:nvPr/>
        </p:nvSpPr>
        <p:spPr>
          <a:xfrm rot="-2701482" flipH="1">
            <a:off x="7395359" y="3461853"/>
            <a:ext cx="491934" cy="425113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3"/>
          <p:cNvSpPr/>
          <p:nvPr/>
        </p:nvSpPr>
        <p:spPr>
          <a:xfrm rot="-1147067" flipH="1">
            <a:off x="1429782" y="345986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" name="Google Shape;354;p33"/>
          <p:cNvGrpSpPr/>
          <p:nvPr/>
        </p:nvGrpSpPr>
        <p:grpSpPr>
          <a:xfrm rot="3464700" flipH="1">
            <a:off x="3926507" y="727250"/>
            <a:ext cx="128753" cy="345608"/>
            <a:chOff x="3223450" y="280100"/>
            <a:chExt cx="128750" cy="345600"/>
          </a:xfrm>
        </p:grpSpPr>
        <p:cxnSp>
          <p:nvCxnSpPr>
            <p:cNvPr id="355" name="Google Shape;355;p33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56" name="Google Shape;356;p33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357" name="Google Shape;357;p33"/>
          <p:cNvSpPr/>
          <p:nvPr/>
        </p:nvSpPr>
        <p:spPr>
          <a:xfrm flipH="1">
            <a:off x="1533050" y="737450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3"/>
          <p:cNvSpPr/>
          <p:nvPr/>
        </p:nvSpPr>
        <p:spPr>
          <a:xfrm rot="-258033" flipH="1">
            <a:off x="5037892" y="3628951"/>
            <a:ext cx="752118" cy="752118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3"/>
          <p:cNvSpPr/>
          <p:nvPr/>
        </p:nvSpPr>
        <p:spPr>
          <a:xfrm flipH="1">
            <a:off x="6123525" y="6188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" name="Google Shape;360;p33"/>
          <p:cNvGrpSpPr/>
          <p:nvPr/>
        </p:nvGrpSpPr>
        <p:grpSpPr>
          <a:xfrm rot="-1595748" flipH="1">
            <a:off x="2935609" y="3966254"/>
            <a:ext cx="128752" cy="345605"/>
            <a:chOff x="3223450" y="280100"/>
            <a:chExt cx="128750" cy="345600"/>
          </a:xfrm>
        </p:grpSpPr>
        <p:cxnSp>
          <p:nvCxnSpPr>
            <p:cNvPr id="361" name="Google Shape;361;p33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dk2"/>
              </a:outerShdw>
            </a:effectLst>
          </p:spPr>
        </p:cxnSp>
        <p:cxnSp>
          <p:nvCxnSpPr>
            <p:cNvPr id="362" name="Google Shape;362;p33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dk2"/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827706870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>
            <a:spLocks noGrp="1"/>
          </p:cNvSpPr>
          <p:nvPr>
            <p:ph type="title"/>
          </p:nvPr>
        </p:nvSpPr>
        <p:spPr>
          <a:xfrm>
            <a:off x="719999" y="6208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CONTOH 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Google Shape;304;p3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517821" y="2403565"/>
                <a:ext cx="6223137" cy="877604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270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sSup>
                        <m:sSup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)+</m:t>
                      </m:r>
                      <m:sSup>
                        <m:sSup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ID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D" b="1" dirty="0"/>
              </a:p>
              <a:p>
                <a:pPr marL="1270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sSup>
                        <m:sSup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)+</m:t>
                      </m:r>
                      <m:sSup>
                        <m:sSup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ID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D" b="1" dirty="0"/>
              </a:p>
              <a:p>
                <a:pPr marL="1270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d>
                        <m:d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D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ID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ID" b="1" dirty="0"/>
              </a:p>
              <a:p>
                <a:pPr marL="1270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ID" b="1" dirty="0"/>
              </a:p>
              <a:p>
                <a:pPr marL="127000" indent="0">
                  <a:lnSpc>
                    <a:spcPct val="150000"/>
                  </a:lnSpc>
                  <a:buNone/>
                </a:pPr>
                <a:r>
                  <a:rPr lang="en-US" b="1" dirty="0" err="1"/>
                  <a:t>Jadi</a:t>
                </a:r>
                <a:r>
                  <a:rPr lang="en-US" b="1" dirty="0"/>
                  <a:t>, </a:t>
                </a:r>
                <a:r>
                  <a:rPr lang="en-US" b="1" dirty="0" err="1"/>
                  <a:t>turunan</a:t>
                </a:r>
                <a:r>
                  <a:rPr lang="en-US" b="1" dirty="0"/>
                  <a:t> </a:t>
                </a:r>
                <a:r>
                  <a:rPr lang="en-US" b="1" dirty="0" err="1"/>
                  <a:t>dari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adalah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1" dirty="0"/>
                  <a:t>.</a:t>
                </a:r>
                <a:endParaRPr lang="en-ID" b="1" dirty="0"/>
              </a:p>
            </p:txBody>
          </p:sp>
        </mc:Choice>
        <mc:Fallback xmlns="">
          <p:sp>
            <p:nvSpPr>
              <p:cNvPr id="304" name="Google Shape;304;p3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17821" y="2403565"/>
                <a:ext cx="6223137" cy="877604"/>
              </a:xfrm>
              <a:prstGeom prst="rect">
                <a:avLst/>
              </a:prstGeom>
              <a:blipFill>
                <a:blip r:embed="rId3"/>
                <a:stretch>
                  <a:fillRect b="-13819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6" name="Google Shape;306;p31"/>
          <p:cNvSpPr/>
          <p:nvPr/>
        </p:nvSpPr>
        <p:spPr>
          <a:xfrm flipH="1">
            <a:off x="8597975" y="35001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1"/>
          <p:cNvSpPr/>
          <p:nvPr/>
        </p:nvSpPr>
        <p:spPr>
          <a:xfrm rot="5400000" flipH="1">
            <a:off x="174500" y="4285025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1"/>
          <p:cNvSpPr/>
          <p:nvPr/>
        </p:nvSpPr>
        <p:spPr>
          <a:xfrm rot="1817197" flipH="1">
            <a:off x="609467" y="785049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"/>
          <p:cNvSpPr/>
          <p:nvPr/>
        </p:nvSpPr>
        <p:spPr>
          <a:xfrm rot="-1147067" flipH="1">
            <a:off x="8150107" y="56421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31"/>
          <p:cNvGrpSpPr/>
          <p:nvPr/>
        </p:nvGrpSpPr>
        <p:grpSpPr>
          <a:xfrm rot="-1595748" flipH="1">
            <a:off x="7351714" y="1089843"/>
            <a:ext cx="128752" cy="345605"/>
            <a:chOff x="3223450" y="280100"/>
            <a:chExt cx="128750" cy="345600"/>
          </a:xfrm>
        </p:grpSpPr>
        <p:cxnSp>
          <p:nvCxnSpPr>
            <p:cNvPr id="311" name="Google Shape;311;p31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12" name="Google Shape;312;p31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BA237E-44C5-4AEC-91D6-16BE92C80224}"/>
              </a:ext>
            </a:extLst>
          </p:cNvPr>
          <p:cNvSpPr/>
          <p:nvPr/>
        </p:nvSpPr>
        <p:spPr>
          <a:xfrm>
            <a:off x="2493293" y="1248977"/>
            <a:ext cx="4226475" cy="496441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28880" y="1255724"/>
                <a:ext cx="4956900" cy="41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800" b="1" dirty="0" err="1"/>
                  <a:t>Carilah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turunan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dari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ID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ID" sz="4800" b="1" dirty="0"/>
              </a:p>
            </p:txBody>
          </p:sp>
        </mc:Choice>
        <mc:Fallback xmlns=""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880" y="1255724"/>
                <a:ext cx="4956900" cy="410110"/>
              </a:xfrm>
              <a:prstGeom prst="rect">
                <a:avLst/>
              </a:prstGeom>
              <a:blipFill>
                <a:blip r:embed="rId4"/>
                <a:stretch>
                  <a:fillRect b="-253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303;p31">
            <a:extLst>
              <a:ext uri="{FF2B5EF4-FFF2-40B4-BE49-F238E27FC236}">
                <a16:creationId xmlns:a16="http://schemas.microsoft.com/office/drawing/2014/main" id="{C098EF10-BB7E-415E-8FA3-C1D12F50C33A}"/>
              </a:ext>
            </a:extLst>
          </p:cNvPr>
          <p:cNvSpPr txBox="1">
            <a:spLocks/>
          </p:cNvSpPr>
          <p:nvPr/>
        </p:nvSpPr>
        <p:spPr>
          <a:xfrm>
            <a:off x="2130152" y="1889165"/>
            <a:ext cx="4956900" cy="450663"/>
          </a:xfrm>
          <a:prstGeom prst="rect">
            <a:avLst/>
          </a:prstGeom>
          <a:noFill/>
          <a:ln>
            <a:noFill/>
          </a:ln>
          <a:effectLst>
            <a:outerShdw blurRad="57150" dist="19050" dir="34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rPr lang="en-US" dirty="0"/>
              <a:t>P</a:t>
            </a:r>
            <a:r>
              <a:rPr lang="en-ID" dirty="0"/>
              <a:t>ENYELESAIAN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83A34D-4071-472F-B864-1441E7B69CB4}"/>
              </a:ext>
            </a:extLst>
          </p:cNvPr>
          <p:cNvSpPr/>
          <p:nvPr/>
        </p:nvSpPr>
        <p:spPr>
          <a:xfrm>
            <a:off x="1537847" y="2418145"/>
            <a:ext cx="6223137" cy="210447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0666717"/>
      </p:ext>
    </p:extLst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3"/>
          <p:cNvSpPr/>
          <p:nvPr/>
        </p:nvSpPr>
        <p:spPr>
          <a:xfrm>
            <a:off x="3949355" y="1748700"/>
            <a:ext cx="3798300" cy="1487986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28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3"/>
          <p:cNvSpPr txBox="1">
            <a:spLocks noGrp="1"/>
          </p:cNvSpPr>
          <p:nvPr>
            <p:ph type="title"/>
          </p:nvPr>
        </p:nvSpPr>
        <p:spPr>
          <a:xfrm>
            <a:off x="4141355" y="2068830"/>
            <a:ext cx="341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ATURAN SELISIH</a:t>
            </a:r>
            <a:endParaRPr dirty="0"/>
          </a:p>
        </p:txBody>
      </p:sp>
      <p:sp>
        <p:nvSpPr>
          <p:cNvPr id="347" name="Google Shape;347;p33"/>
          <p:cNvSpPr/>
          <p:nvPr/>
        </p:nvSpPr>
        <p:spPr>
          <a:xfrm>
            <a:off x="1571975" y="1860405"/>
            <a:ext cx="2008125" cy="12269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2857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mmetto One"/>
              </a:rPr>
              <a:t>0</a:t>
            </a:r>
            <a:r>
              <a:rPr lang="en-US" dirty="0">
                <a:ln w="2857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mmetto One"/>
              </a:rPr>
              <a:t>6</a:t>
            </a:r>
            <a:endParaRPr b="0" i="0" dirty="0"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Rammetto One"/>
            </a:endParaRPr>
          </a:p>
        </p:txBody>
      </p:sp>
      <p:sp>
        <p:nvSpPr>
          <p:cNvPr id="348" name="Google Shape;348;p33"/>
          <p:cNvSpPr/>
          <p:nvPr/>
        </p:nvSpPr>
        <p:spPr>
          <a:xfrm flipH="1">
            <a:off x="8613500" y="3024888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3"/>
          <p:cNvSpPr/>
          <p:nvPr/>
        </p:nvSpPr>
        <p:spPr>
          <a:xfrm rot="5400000" flipH="1">
            <a:off x="484825" y="4114350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3"/>
          <p:cNvSpPr/>
          <p:nvPr/>
        </p:nvSpPr>
        <p:spPr>
          <a:xfrm rot="1817197" flipH="1">
            <a:off x="154367" y="2048324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3"/>
          <p:cNvSpPr/>
          <p:nvPr/>
        </p:nvSpPr>
        <p:spPr>
          <a:xfrm rot="-1147067" flipH="1">
            <a:off x="8256832" y="372841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3"/>
          <p:cNvSpPr/>
          <p:nvPr/>
        </p:nvSpPr>
        <p:spPr>
          <a:xfrm rot="-2701482" flipH="1">
            <a:off x="7395359" y="3461853"/>
            <a:ext cx="491934" cy="425113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3"/>
          <p:cNvSpPr/>
          <p:nvPr/>
        </p:nvSpPr>
        <p:spPr>
          <a:xfrm rot="-1147067" flipH="1">
            <a:off x="1429782" y="345986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" name="Google Shape;354;p33"/>
          <p:cNvGrpSpPr/>
          <p:nvPr/>
        </p:nvGrpSpPr>
        <p:grpSpPr>
          <a:xfrm rot="3464700" flipH="1">
            <a:off x="3926507" y="727250"/>
            <a:ext cx="128753" cy="345608"/>
            <a:chOff x="3223450" y="280100"/>
            <a:chExt cx="128750" cy="345600"/>
          </a:xfrm>
        </p:grpSpPr>
        <p:cxnSp>
          <p:nvCxnSpPr>
            <p:cNvPr id="355" name="Google Shape;355;p33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56" name="Google Shape;356;p33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357" name="Google Shape;357;p33"/>
          <p:cNvSpPr/>
          <p:nvPr/>
        </p:nvSpPr>
        <p:spPr>
          <a:xfrm flipH="1">
            <a:off x="1533050" y="737450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3"/>
          <p:cNvSpPr/>
          <p:nvPr/>
        </p:nvSpPr>
        <p:spPr>
          <a:xfrm rot="-258033" flipH="1">
            <a:off x="5037892" y="3628951"/>
            <a:ext cx="752118" cy="752118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3"/>
          <p:cNvSpPr/>
          <p:nvPr/>
        </p:nvSpPr>
        <p:spPr>
          <a:xfrm flipH="1">
            <a:off x="6123525" y="6188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" name="Google Shape;360;p33"/>
          <p:cNvGrpSpPr/>
          <p:nvPr/>
        </p:nvGrpSpPr>
        <p:grpSpPr>
          <a:xfrm rot="-1595748" flipH="1">
            <a:off x="2935609" y="3966254"/>
            <a:ext cx="128752" cy="345605"/>
            <a:chOff x="3223450" y="280100"/>
            <a:chExt cx="128750" cy="345600"/>
          </a:xfrm>
        </p:grpSpPr>
        <p:cxnSp>
          <p:nvCxnSpPr>
            <p:cNvPr id="361" name="Google Shape;361;p33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dk2"/>
              </a:outerShdw>
            </a:effectLst>
          </p:spPr>
        </p:cxnSp>
        <p:cxnSp>
          <p:nvCxnSpPr>
            <p:cNvPr id="362" name="Google Shape;362;p33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dk2"/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1811955612"/>
      </p:ext>
    </p:extLst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>
            <a:spLocks noGrp="1"/>
          </p:cNvSpPr>
          <p:nvPr>
            <p:ph type="title"/>
          </p:nvPr>
        </p:nvSpPr>
        <p:spPr>
          <a:xfrm>
            <a:off x="720000" y="29988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ATURAN SELISIH</a:t>
            </a:r>
            <a:endParaRPr sz="2400" b="1" dirty="0"/>
          </a:p>
        </p:txBody>
      </p:sp>
      <p:sp>
        <p:nvSpPr>
          <p:cNvPr id="306" name="Google Shape;306;p31"/>
          <p:cNvSpPr/>
          <p:nvPr/>
        </p:nvSpPr>
        <p:spPr>
          <a:xfrm flipH="1">
            <a:off x="8597975" y="35001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1"/>
          <p:cNvSpPr/>
          <p:nvPr/>
        </p:nvSpPr>
        <p:spPr>
          <a:xfrm rot="5400000" flipH="1">
            <a:off x="174500" y="4285025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1"/>
          <p:cNvSpPr/>
          <p:nvPr/>
        </p:nvSpPr>
        <p:spPr>
          <a:xfrm rot="1817197" flipH="1">
            <a:off x="609467" y="785049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"/>
          <p:cNvSpPr/>
          <p:nvPr/>
        </p:nvSpPr>
        <p:spPr>
          <a:xfrm rot="-1147067" flipH="1">
            <a:off x="8150107" y="56421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31"/>
          <p:cNvGrpSpPr/>
          <p:nvPr/>
        </p:nvGrpSpPr>
        <p:grpSpPr>
          <a:xfrm rot="-1595748" flipH="1">
            <a:off x="8416992" y="1373905"/>
            <a:ext cx="128752" cy="345605"/>
            <a:chOff x="3223450" y="280100"/>
            <a:chExt cx="128750" cy="345600"/>
          </a:xfrm>
        </p:grpSpPr>
        <p:cxnSp>
          <p:nvCxnSpPr>
            <p:cNvPr id="311" name="Google Shape;311;p31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12" name="Google Shape;312;p31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BA237E-44C5-4AEC-91D6-16BE92C80224}"/>
              </a:ext>
            </a:extLst>
          </p:cNvPr>
          <p:cNvSpPr/>
          <p:nvPr/>
        </p:nvSpPr>
        <p:spPr>
          <a:xfrm>
            <a:off x="1216884" y="758282"/>
            <a:ext cx="6775217" cy="914123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8644" y="718056"/>
                <a:ext cx="7258186" cy="6153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9pPr>
              </a:lstStyle>
              <a:p>
                <a:pPr marL="127000" indent="0" algn="ctr">
                  <a:buNone/>
                </a:pPr>
                <a:r>
                  <a:rPr lang="en-US" b="1" dirty="0" err="1"/>
                  <a:t>Jika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b="1" dirty="0"/>
                  <a:t> dan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adalah</a:t>
                </a:r>
                <a:r>
                  <a:rPr lang="en-US" b="1" dirty="0"/>
                  <a:t> </a:t>
                </a:r>
                <a:r>
                  <a:rPr lang="en-US" b="1" dirty="0" err="1"/>
                  <a:t>fungsi-fungsi</a:t>
                </a:r>
                <a:r>
                  <a:rPr lang="en-US" b="1" dirty="0"/>
                  <a:t> yang </a:t>
                </a:r>
                <a:r>
                  <a:rPr lang="en-US" b="1" dirty="0" err="1"/>
                  <a:t>terdiferensiasikan</a:t>
                </a:r>
                <a:r>
                  <a:rPr lang="en-US" b="1" dirty="0"/>
                  <a:t>, </a:t>
                </a:r>
                <a:r>
                  <a:rPr lang="en-US" b="1" dirty="0" err="1"/>
                  <a:t>maka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D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b="1" dirty="0" err="1"/>
                  <a:t>yaitu</a:t>
                </a:r>
                <a:r>
                  <a:rPr lang="en-ID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ID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D" b="1" dirty="0"/>
              </a:p>
              <a:p>
                <a:pPr marL="127000" indent="0" algn="ctr">
                  <a:buNone/>
                </a:pPr>
                <a:r>
                  <a:rPr lang="en-US" b="1" i="1" dirty="0"/>
                  <a:t>(</a:t>
                </a:r>
                <a:r>
                  <a:rPr lang="en-US" b="1" i="1" dirty="0" err="1"/>
                  <a:t>turunan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dari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suatu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selisih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adalah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selisih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dari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turunan-turunan</a:t>
                </a:r>
                <a:r>
                  <a:rPr lang="en-US" b="1" i="1" dirty="0"/>
                  <a:t>)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44" y="718056"/>
                <a:ext cx="7258186" cy="615319"/>
              </a:xfrm>
              <a:prstGeom prst="rect">
                <a:avLst/>
              </a:prstGeom>
              <a:blipFill>
                <a:blip r:embed="rId3"/>
                <a:stretch>
                  <a:fillRect b="-594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303;p31">
            <a:extLst>
              <a:ext uri="{FF2B5EF4-FFF2-40B4-BE49-F238E27FC236}">
                <a16:creationId xmlns:a16="http://schemas.microsoft.com/office/drawing/2014/main" id="{C098EF10-BB7E-415E-8FA3-C1D12F50C33A}"/>
              </a:ext>
            </a:extLst>
          </p:cNvPr>
          <p:cNvSpPr txBox="1">
            <a:spLocks/>
          </p:cNvSpPr>
          <p:nvPr/>
        </p:nvSpPr>
        <p:spPr>
          <a:xfrm>
            <a:off x="2029856" y="1618527"/>
            <a:ext cx="4956900" cy="291620"/>
          </a:xfrm>
          <a:prstGeom prst="rect">
            <a:avLst/>
          </a:prstGeom>
          <a:noFill/>
          <a:ln>
            <a:noFill/>
          </a:ln>
          <a:effectLst>
            <a:outerShdw blurRad="57150" dist="19050" dir="34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rPr lang="en-US" sz="2400" b="1" dirty="0"/>
              <a:t>BUKTI</a:t>
            </a:r>
            <a:endParaRPr lang="en-ID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304;p31">
                <a:extLst>
                  <a:ext uri="{FF2B5EF4-FFF2-40B4-BE49-F238E27FC236}">
                    <a16:creationId xmlns:a16="http://schemas.microsoft.com/office/drawing/2014/main" id="{BB44AB53-D4C8-407D-95AB-7CBA14436C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67098" y="1995674"/>
                <a:ext cx="5212063" cy="192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9pPr>
              </a:lstStyle>
              <a:p>
                <a:pPr marL="127000" indent="0">
                  <a:buNone/>
                </a:pPr>
                <a:r>
                  <a:rPr lang="en-US" b="1" dirty="0"/>
                  <a:t>Misalkan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b="1" dirty="0" err="1"/>
                  <a:t>maka</a:t>
                </a:r>
                <a:endParaRPr lang="en-ID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ID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ID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den>
                          </m:f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ID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ID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ID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ID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den>
                          </m:f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ID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ID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ID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ID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den>
                          </m:f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limLow>
                            <m:limLowPr>
                              <m:ctrlPr>
                                <a:rPr lang="en-ID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  <m:f>
                            <m:fPr>
                              <m:ctrlPr>
                                <a:rPr lang="en-ID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ID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ID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ID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ID" b="1" dirty="0"/>
              </a:p>
              <a:p>
                <a:pPr marL="127000" indent="0">
                  <a:buNone/>
                </a:pPr>
                <a:r>
                  <a:rPr lang="en-US" b="1" dirty="0" err="1"/>
                  <a:t>Jadi</a:t>
                </a:r>
                <a:r>
                  <a:rPr lang="en-US" b="1" dirty="0"/>
                  <a:t>, </a:t>
                </a:r>
                <a:r>
                  <a:rPr lang="en-US" b="1" dirty="0" err="1"/>
                  <a:t>terbukti</a:t>
                </a:r>
                <a:r>
                  <a:rPr lang="en-US" b="1" dirty="0"/>
                  <a:t> </a:t>
                </a:r>
                <a:r>
                  <a:rPr lang="en-US" b="1" dirty="0" err="1"/>
                  <a:t>jika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ID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D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D" b="1" dirty="0"/>
              </a:p>
            </p:txBody>
          </p:sp>
        </mc:Choice>
        <mc:Fallback xmlns="">
          <p:sp>
            <p:nvSpPr>
              <p:cNvPr id="19" name="Google Shape;304;p31">
                <a:extLst>
                  <a:ext uri="{FF2B5EF4-FFF2-40B4-BE49-F238E27FC236}">
                    <a16:creationId xmlns:a16="http://schemas.microsoft.com/office/drawing/2014/main" id="{BB44AB53-D4C8-407D-95AB-7CBA14436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098" y="1995674"/>
                <a:ext cx="5212063" cy="1923300"/>
              </a:xfrm>
              <a:prstGeom prst="rect">
                <a:avLst/>
              </a:prstGeom>
              <a:blipFill>
                <a:blip r:embed="rId4"/>
                <a:stretch>
                  <a:fillRect b="-487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83A34D-4071-472F-B864-1441E7B69CB4}"/>
              </a:ext>
            </a:extLst>
          </p:cNvPr>
          <p:cNvSpPr/>
          <p:nvPr/>
        </p:nvSpPr>
        <p:spPr>
          <a:xfrm>
            <a:off x="1552871" y="2096639"/>
            <a:ext cx="5910869" cy="2676874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13617758"/>
      </p:ext>
    </p:extLst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>
            <a:spLocks noGrp="1"/>
          </p:cNvSpPr>
          <p:nvPr>
            <p:ph type="title"/>
          </p:nvPr>
        </p:nvSpPr>
        <p:spPr>
          <a:xfrm>
            <a:off x="719999" y="6208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CONTOH 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4" name="Google Shape;304;p3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094140" y="2571750"/>
                <a:ext cx="6223137" cy="877604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1800" b="1" i="1"/>
                          </m:ctrlPr>
                        </m:sSubPr>
                        <m:e>
                          <m:r>
                            <a:rPr lang="en-US" sz="1800" b="1" i="1"/>
                            <m:t>𝑫</m:t>
                          </m:r>
                        </m:e>
                        <m:sub>
                          <m:r>
                            <a:rPr lang="en-US" sz="1800" b="1" i="1"/>
                            <m:t>𝒙</m:t>
                          </m:r>
                        </m:sub>
                      </m:sSub>
                      <m:r>
                        <a:rPr lang="en-US" sz="1800" b="1" i="1"/>
                        <m:t>(</m:t>
                      </m:r>
                      <m:r>
                        <a:rPr lang="en-US" sz="1800" b="1" i="1"/>
                        <m:t>𝟑</m:t>
                      </m:r>
                      <m:sSup>
                        <m:sSupPr>
                          <m:ctrlPr>
                            <a:rPr lang="en-ID" sz="1800" b="1" i="1"/>
                          </m:ctrlPr>
                        </m:sSupPr>
                        <m:e>
                          <m:r>
                            <a:rPr lang="en-US" sz="1800" b="1" i="1"/>
                            <m:t>𝒙</m:t>
                          </m:r>
                        </m:e>
                        <m:sup>
                          <m:r>
                            <a:rPr lang="en-US" sz="1800" b="1" i="1"/>
                            <m:t>𝟓</m:t>
                          </m:r>
                        </m:sup>
                      </m:sSup>
                      <m:r>
                        <a:rPr lang="en-US" sz="1800" b="1" i="1"/>
                        <m:t>−</m:t>
                      </m:r>
                      <m:sSup>
                        <m:sSupPr>
                          <m:ctrlPr>
                            <a:rPr lang="en-ID" sz="1800" b="1" i="1"/>
                          </m:ctrlPr>
                        </m:sSupPr>
                        <m:e>
                          <m:r>
                            <a:rPr lang="en-US" sz="1800" b="1" i="1"/>
                            <m:t>𝟐</m:t>
                          </m:r>
                          <m:r>
                            <a:rPr lang="en-US" sz="1800" b="1" i="1"/>
                            <m:t>𝒙</m:t>
                          </m:r>
                        </m:e>
                        <m:sup>
                          <m:r>
                            <a:rPr lang="en-US" sz="1800" b="1" i="1"/>
                            <m:t>𝟐</m:t>
                          </m:r>
                        </m:sup>
                      </m:sSup>
                      <m:r>
                        <a:rPr lang="en-US" sz="1800" b="1" i="1"/>
                        <m:t>)=</m:t>
                      </m:r>
                      <m:sSub>
                        <m:sSubPr>
                          <m:ctrlPr>
                            <a:rPr lang="en-ID" sz="1800" b="1" i="1"/>
                          </m:ctrlPr>
                        </m:sSubPr>
                        <m:e>
                          <m:r>
                            <a:rPr lang="en-US" sz="1800" b="1" i="1"/>
                            <m:t>𝟑</m:t>
                          </m:r>
                          <m:r>
                            <a:rPr lang="en-US" sz="1800" b="1" i="1"/>
                            <m:t>𝑫</m:t>
                          </m:r>
                        </m:e>
                        <m:sub>
                          <m:r>
                            <a:rPr lang="en-US" sz="1800" b="1" i="1"/>
                            <m:t>𝒙</m:t>
                          </m:r>
                        </m:sub>
                      </m:sSub>
                      <m:sSup>
                        <m:sSupPr>
                          <m:ctrlPr>
                            <a:rPr lang="en-ID" sz="1800" b="1" i="1"/>
                          </m:ctrlPr>
                        </m:sSupPr>
                        <m:e>
                          <m:r>
                            <a:rPr lang="en-US" sz="1800" b="1" i="1"/>
                            <m:t>(</m:t>
                          </m:r>
                          <m:r>
                            <a:rPr lang="en-US" sz="1800" b="1" i="1"/>
                            <m:t>𝒙</m:t>
                          </m:r>
                        </m:e>
                        <m:sup>
                          <m:r>
                            <a:rPr lang="en-US" sz="1800" b="1" i="1"/>
                            <m:t>𝟓</m:t>
                          </m:r>
                        </m:sup>
                      </m:sSup>
                      <m:r>
                        <a:rPr lang="en-US" sz="1800" b="1" i="1"/>
                        <m:t>)−</m:t>
                      </m:r>
                      <m:sSup>
                        <m:sSupPr>
                          <m:ctrlPr>
                            <a:rPr lang="en-ID" sz="1800" b="1" i="1"/>
                          </m:ctrlPr>
                        </m:sSupPr>
                        <m:e>
                          <m:sSub>
                            <m:sSubPr>
                              <m:ctrlPr>
                                <a:rPr lang="en-ID" sz="1800" b="1" i="1"/>
                              </m:ctrlPr>
                            </m:sSubPr>
                            <m:e>
                              <m:r>
                                <a:rPr lang="en-US" sz="1800" b="1" i="1"/>
                                <m:t>𝟐</m:t>
                              </m:r>
                              <m:r>
                                <a:rPr lang="en-US" sz="1800" b="1" i="1"/>
                                <m:t>𝑫</m:t>
                              </m:r>
                            </m:e>
                            <m:sub>
                              <m:r>
                                <a:rPr lang="en-US" sz="1800" b="1" i="1"/>
                                <m:t>𝒙</m:t>
                              </m:r>
                            </m:sub>
                          </m:sSub>
                          <m:r>
                            <a:rPr lang="en-US" sz="1800" b="1" i="1"/>
                            <m:t>(</m:t>
                          </m:r>
                          <m:r>
                            <a:rPr lang="en-US" sz="1800" b="1" i="1"/>
                            <m:t>𝒙</m:t>
                          </m:r>
                        </m:e>
                        <m:sup>
                          <m:r>
                            <a:rPr lang="en-US" sz="1800" b="1" i="1"/>
                            <m:t>𝟐</m:t>
                          </m:r>
                        </m:sup>
                      </m:sSup>
                      <m:r>
                        <a:rPr lang="en-US" sz="1800" b="1" i="1"/>
                        <m:t>)</m:t>
                      </m:r>
                    </m:oMath>
                  </m:oMathPara>
                </a14:m>
                <a:endParaRPr lang="en-ID" sz="1800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1800" b="1" i="1"/>
                          </m:ctrlPr>
                        </m:sSubPr>
                        <m:e>
                          <m:r>
                            <a:rPr lang="en-US" sz="1800" b="1" i="1"/>
                            <m:t>𝑫</m:t>
                          </m:r>
                        </m:e>
                        <m:sub>
                          <m:r>
                            <a:rPr lang="en-US" sz="1800" b="1" i="1"/>
                            <m:t>𝒙</m:t>
                          </m:r>
                        </m:sub>
                      </m:sSub>
                      <m:r>
                        <a:rPr lang="en-US" sz="1800" b="1" i="1"/>
                        <m:t>(</m:t>
                      </m:r>
                      <m:r>
                        <a:rPr lang="en-US" sz="1800" b="1" i="1"/>
                        <m:t>𝟑</m:t>
                      </m:r>
                      <m:sSup>
                        <m:sSupPr>
                          <m:ctrlPr>
                            <a:rPr lang="en-ID" sz="1800" b="1" i="1"/>
                          </m:ctrlPr>
                        </m:sSupPr>
                        <m:e>
                          <m:r>
                            <a:rPr lang="en-US" sz="1800" b="1" i="1"/>
                            <m:t>𝒙</m:t>
                          </m:r>
                        </m:e>
                        <m:sup>
                          <m:r>
                            <a:rPr lang="en-US" sz="1800" b="1" i="1"/>
                            <m:t>𝟓</m:t>
                          </m:r>
                        </m:sup>
                      </m:sSup>
                      <m:r>
                        <a:rPr lang="en-US" sz="1800" b="1" i="1"/>
                        <m:t>−</m:t>
                      </m:r>
                      <m:sSup>
                        <m:sSupPr>
                          <m:ctrlPr>
                            <a:rPr lang="en-ID" sz="1800" b="1" i="1"/>
                          </m:ctrlPr>
                        </m:sSupPr>
                        <m:e>
                          <m:r>
                            <a:rPr lang="en-US" sz="1800" b="1" i="1"/>
                            <m:t>𝟐</m:t>
                          </m:r>
                          <m:r>
                            <a:rPr lang="en-US" sz="1800" b="1" i="1"/>
                            <m:t>𝒙</m:t>
                          </m:r>
                        </m:e>
                        <m:sup>
                          <m:r>
                            <a:rPr lang="en-US" sz="1800" b="1" i="1"/>
                            <m:t>𝟐</m:t>
                          </m:r>
                        </m:sup>
                      </m:sSup>
                      <m:r>
                        <a:rPr lang="en-US" sz="1800" b="1" i="1"/>
                        <m:t>)=</m:t>
                      </m:r>
                      <m:r>
                        <a:rPr lang="en-US" sz="1800" b="1" i="1"/>
                        <m:t>𝟑</m:t>
                      </m:r>
                      <m:r>
                        <a:rPr lang="en-US" sz="1800" b="1" i="1"/>
                        <m:t>∙</m:t>
                      </m:r>
                      <m:sSup>
                        <m:sSupPr>
                          <m:ctrlPr>
                            <a:rPr lang="en-ID" sz="1800" b="1" i="1"/>
                          </m:ctrlPr>
                        </m:sSupPr>
                        <m:e>
                          <m:r>
                            <a:rPr lang="en-US" sz="1800" b="1" i="1"/>
                            <m:t>𝟓</m:t>
                          </m:r>
                          <m:r>
                            <a:rPr lang="en-US" sz="1800" b="1" i="1"/>
                            <m:t>𝒙</m:t>
                          </m:r>
                        </m:e>
                        <m:sup>
                          <m:r>
                            <a:rPr lang="en-US" sz="1800" b="1" i="1"/>
                            <m:t>𝟓</m:t>
                          </m:r>
                          <m:r>
                            <a:rPr lang="en-US" sz="1800" b="1" i="1"/>
                            <m:t>−</m:t>
                          </m:r>
                          <m:r>
                            <a:rPr lang="en-US" sz="1800" b="1" i="1"/>
                            <m:t>𝟏</m:t>
                          </m:r>
                        </m:sup>
                      </m:sSup>
                      <m:r>
                        <a:rPr lang="en-US" sz="1800" b="1" i="1"/>
                        <m:t>−</m:t>
                      </m:r>
                      <m:sSup>
                        <m:sSupPr>
                          <m:ctrlPr>
                            <a:rPr lang="en-ID" sz="1800" b="1" i="1"/>
                          </m:ctrlPr>
                        </m:sSupPr>
                        <m:e>
                          <m:r>
                            <a:rPr lang="en-US" sz="1800" b="1" i="1"/>
                            <m:t>𝟐</m:t>
                          </m:r>
                          <m:r>
                            <a:rPr lang="en-US" sz="1800" b="1" i="1"/>
                            <m:t>∙</m:t>
                          </m:r>
                          <m:r>
                            <a:rPr lang="en-US" sz="1800" b="1" i="1"/>
                            <m:t>𝟐</m:t>
                          </m:r>
                          <m:r>
                            <a:rPr lang="en-US" sz="1800" b="1" i="1"/>
                            <m:t>𝒙</m:t>
                          </m:r>
                        </m:e>
                        <m:sup>
                          <m:r>
                            <a:rPr lang="en-US" sz="1800" b="1" i="1"/>
                            <m:t>𝟐</m:t>
                          </m:r>
                          <m:r>
                            <a:rPr lang="en-US" sz="1800" b="1" i="1"/>
                            <m:t>−</m:t>
                          </m:r>
                          <m:r>
                            <a:rPr lang="en-US" sz="1800" b="1" i="1"/>
                            <m:t>𝟏</m:t>
                          </m:r>
                        </m:sup>
                      </m:sSup>
                    </m:oMath>
                  </m:oMathPara>
                </a14:m>
                <a:endParaRPr lang="en-ID" sz="1800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1800" b="1" i="1"/>
                          </m:ctrlPr>
                        </m:sSubPr>
                        <m:e>
                          <m:r>
                            <a:rPr lang="en-US" sz="1800" b="1" i="1"/>
                            <m:t>𝑫</m:t>
                          </m:r>
                        </m:e>
                        <m:sub>
                          <m:r>
                            <a:rPr lang="en-US" sz="1800" b="1" i="1"/>
                            <m:t>𝒙</m:t>
                          </m:r>
                        </m:sub>
                      </m:sSub>
                      <m:r>
                        <a:rPr lang="en-US" sz="1800" b="1" i="1"/>
                        <m:t>(</m:t>
                      </m:r>
                      <m:r>
                        <a:rPr lang="en-US" sz="1800" b="1" i="1"/>
                        <m:t>𝟑</m:t>
                      </m:r>
                      <m:sSup>
                        <m:sSupPr>
                          <m:ctrlPr>
                            <a:rPr lang="en-ID" sz="1800" b="1" i="1"/>
                          </m:ctrlPr>
                        </m:sSupPr>
                        <m:e>
                          <m:r>
                            <a:rPr lang="en-US" sz="1800" b="1" i="1"/>
                            <m:t>𝒙</m:t>
                          </m:r>
                        </m:e>
                        <m:sup>
                          <m:r>
                            <a:rPr lang="en-US" sz="1800" b="1" i="1"/>
                            <m:t>𝟓</m:t>
                          </m:r>
                        </m:sup>
                      </m:sSup>
                      <m:r>
                        <a:rPr lang="en-US" sz="1800" b="1" i="1"/>
                        <m:t>−</m:t>
                      </m:r>
                      <m:sSup>
                        <m:sSupPr>
                          <m:ctrlPr>
                            <a:rPr lang="en-ID" sz="1800" b="1" i="1"/>
                          </m:ctrlPr>
                        </m:sSupPr>
                        <m:e>
                          <m:r>
                            <a:rPr lang="en-US" sz="1800" b="1" i="1"/>
                            <m:t>𝟐</m:t>
                          </m:r>
                          <m:r>
                            <a:rPr lang="en-US" sz="1800" b="1" i="1"/>
                            <m:t>𝒙</m:t>
                          </m:r>
                        </m:e>
                        <m:sup>
                          <m:r>
                            <a:rPr lang="en-US" sz="1800" b="1" i="1"/>
                            <m:t>𝟐</m:t>
                          </m:r>
                        </m:sup>
                      </m:sSup>
                      <m:r>
                        <a:rPr lang="en-US" sz="1800" b="1" i="1"/>
                        <m:t>)=</m:t>
                      </m:r>
                      <m:sSup>
                        <m:sSupPr>
                          <m:ctrlPr>
                            <a:rPr lang="en-ID" sz="1800" b="1" i="1"/>
                          </m:ctrlPr>
                        </m:sSupPr>
                        <m:e>
                          <m:r>
                            <a:rPr lang="en-US" sz="1800" b="1" i="1"/>
                            <m:t>𝟏𝟓</m:t>
                          </m:r>
                          <m:r>
                            <a:rPr lang="en-US" sz="1800" b="1" i="1"/>
                            <m:t>𝒙</m:t>
                          </m:r>
                        </m:e>
                        <m:sup>
                          <m:r>
                            <a:rPr lang="en-US" sz="1800" b="1" i="1"/>
                            <m:t>𝟒</m:t>
                          </m:r>
                        </m:sup>
                      </m:sSup>
                      <m:r>
                        <a:rPr lang="en-US" sz="1800" b="1" i="1"/>
                        <m:t>−</m:t>
                      </m:r>
                      <m:r>
                        <a:rPr lang="en-US" sz="1800" b="1" i="1"/>
                        <m:t>𝟒</m:t>
                      </m:r>
                      <m:r>
                        <a:rPr lang="en-US" sz="1800" b="1" i="1"/>
                        <m:t>𝒙</m:t>
                      </m:r>
                    </m:oMath>
                  </m:oMathPara>
                </a14:m>
                <a:endParaRPr lang="en-ID" sz="1800" b="1" dirty="0"/>
              </a:p>
              <a:p>
                <a:pPr marL="127000" indent="0">
                  <a:buNone/>
                </a:pPr>
                <a:r>
                  <a:rPr lang="en-US" sz="1800" b="1" dirty="0" err="1"/>
                  <a:t>Jadi</a:t>
                </a:r>
                <a:r>
                  <a:rPr lang="en-US" sz="1800" b="1" dirty="0"/>
                  <a:t>, </a:t>
                </a:r>
                <a:r>
                  <a:rPr lang="en-US" sz="1800" b="1" dirty="0" err="1"/>
                  <a:t>turunan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dari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1" i="1"/>
                      <m:t>𝟑</m:t>
                    </m:r>
                    <m:sSup>
                      <m:sSupPr>
                        <m:ctrlPr>
                          <a:rPr lang="en-ID" sz="1800" b="1" i="1"/>
                        </m:ctrlPr>
                      </m:sSupPr>
                      <m:e>
                        <m:r>
                          <a:rPr lang="en-US" sz="1800" b="1" i="1"/>
                          <m:t>𝒙</m:t>
                        </m:r>
                      </m:e>
                      <m:sup>
                        <m:r>
                          <a:rPr lang="en-US" sz="1800" b="1" i="1"/>
                          <m:t>𝟓</m:t>
                        </m:r>
                      </m:sup>
                    </m:sSup>
                    <m:r>
                      <a:rPr lang="en-US" sz="1800" b="1" i="1"/>
                      <m:t>−</m:t>
                    </m:r>
                    <m:sSup>
                      <m:sSupPr>
                        <m:ctrlPr>
                          <a:rPr lang="en-ID" sz="1800" b="1" i="1"/>
                        </m:ctrlPr>
                      </m:sSupPr>
                      <m:e>
                        <m:r>
                          <a:rPr lang="en-US" sz="1800" b="1" i="1"/>
                          <m:t>𝟐</m:t>
                        </m:r>
                        <m:r>
                          <a:rPr lang="en-US" sz="1800" b="1" i="1"/>
                          <m:t>𝒙</m:t>
                        </m:r>
                      </m:e>
                      <m:sup>
                        <m:r>
                          <a:rPr lang="en-US" sz="1800" b="1" i="1"/>
                          <m:t>𝟐</m:t>
                        </m:r>
                      </m:sup>
                    </m:sSup>
                  </m:oMath>
                </a14:m>
                <a:r>
                  <a:rPr lang="en-US" sz="1800" b="1" dirty="0"/>
                  <a:t> </a:t>
                </a:r>
                <a:r>
                  <a:rPr lang="en-US" sz="1800" b="1" dirty="0" err="1"/>
                  <a:t>adalah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1800" b="1" i="1"/>
                        </m:ctrlPr>
                      </m:sSupPr>
                      <m:e>
                        <m:r>
                          <a:rPr lang="en-US" sz="1800" b="1" i="1"/>
                          <m:t>𝟏𝟓</m:t>
                        </m:r>
                        <m:r>
                          <a:rPr lang="en-US" sz="1800" b="1" i="1"/>
                          <m:t>𝒙</m:t>
                        </m:r>
                      </m:e>
                      <m:sup>
                        <m:r>
                          <a:rPr lang="en-US" sz="1800" b="1" i="1"/>
                          <m:t>𝟒</m:t>
                        </m:r>
                      </m:sup>
                    </m:sSup>
                    <m:r>
                      <a:rPr lang="en-US" sz="1800" b="1" i="1"/>
                      <m:t>−</m:t>
                    </m:r>
                    <m:r>
                      <a:rPr lang="en-US" sz="1800" b="1" i="1"/>
                      <m:t>𝟒</m:t>
                    </m:r>
                    <m:r>
                      <a:rPr lang="en-US" sz="1800" b="1" i="1"/>
                      <m:t>𝒙</m:t>
                    </m:r>
                  </m:oMath>
                </a14:m>
                <a:r>
                  <a:rPr lang="en-US" sz="1800" b="1" dirty="0"/>
                  <a:t>.</a:t>
                </a:r>
                <a:endParaRPr lang="en-ID" sz="1800" b="1" dirty="0"/>
              </a:p>
            </p:txBody>
          </p:sp>
        </mc:Choice>
        <mc:Fallback>
          <p:sp>
            <p:nvSpPr>
              <p:cNvPr id="304" name="Google Shape;304;p3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094140" y="2571750"/>
                <a:ext cx="6223137" cy="877604"/>
              </a:xfrm>
              <a:prstGeom prst="rect">
                <a:avLst/>
              </a:prstGeom>
              <a:blipFill>
                <a:blip r:embed="rId3"/>
                <a:stretch>
                  <a:fillRect b="-5625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6" name="Google Shape;306;p31"/>
          <p:cNvSpPr/>
          <p:nvPr/>
        </p:nvSpPr>
        <p:spPr>
          <a:xfrm flipH="1">
            <a:off x="8597975" y="35001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1"/>
          <p:cNvSpPr/>
          <p:nvPr/>
        </p:nvSpPr>
        <p:spPr>
          <a:xfrm rot="5400000" flipH="1">
            <a:off x="174500" y="4285025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1"/>
          <p:cNvSpPr/>
          <p:nvPr/>
        </p:nvSpPr>
        <p:spPr>
          <a:xfrm rot="1817197" flipH="1">
            <a:off x="609467" y="785049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"/>
          <p:cNvSpPr/>
          <p:nvPr/>
        </p:nvSpPr>
        <p:spPr>
          <a:xfrm rot="-1147067" flipH="1">
            <a:off x="8150107" y="56421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31"/>
          <p:cNvGrpSpPr/>
          <p:nvPr/>
        </p:nvGrpSpPr>
        <p:grpSpPr>
          <a:xfrm rot="-1595748" flipH="1">
            <a:off x="7351714" y="1089843"/>
            <a:ext cx="128752" cy="345605"/>
            <a:chOff x="3223450" y="280100"/>
            <a:chExt cx="128750" cy="345600"/>
          </a:xfrm>
        </p:grpSpPr>
        <p:cxnSp>
          <p:nvCxnSpPr>
            <p:cNvPr id="311" name="Google Shape;311;p31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12" name="Google Shape;312;p31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BA237E-44C5-4AEC-91D6-16BE92C80224}"/>
              </a:ext>
            </a:extLst>
          </p:cNvPr>
          <p:cNvSpPr/>
          <p:nvPr/>
        </p:nvSpPr>
        <p:spPr>
          <a:xfrm>
            <a:off x="2493293" y="1248977"/>
            <a:ext cx="4226475" cy="496441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28880" y="1255724"/>
                <a:ext cx="4956900" cy="41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800" b="1" dirty="0" err="1"/>
                  <a:t>Carilah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turunan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dari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1" i="1"/>
                      <m:t>𝟑</m:t>
                    </m:r>
                    <m:sSup>
                      <m:sSupPr>
                        <m:ctrlPr>
                          <a:rPr lang="en-ID" sz="1800" b="1" i="1"/>
                        </m:ctrlPr>
                      </m:sSupPr>
                      <m:e>
                        <m:r>
                          <a:rPr lang="en-US" sz="1800" b="1" i="1"/>
                          <m:t>𝒙</m:t>
                        </m:r>
                      </m:e>
                      <m:sup>
                        <m:r>
                          <a:rPr lang="en-US" sz="1800" b="1" i="1"/>
                          <m:t>𝟓</m:t>
                        </m:r>
                      </m:sup>
                    </m:sSup>
                    <m:r>
                      <a:rPr lang="en-US" sz="1800" b="1" i="1"/>
                      <m:t>−</m:t>
                    </m:r>
                    <m:sSup>
                      <m:sSupPr>
                        <m:ctrlPr>
                          <a:rPr lang="en-ID" sz="1800" b="1" i="1"/>
                        </m:ctrlPr>
                      </m:sSupPr>
                      <m:e>
                        <m:r>
                          <a:rPr lang="en-US" sz="1800" b="1" i="1"/>
                          <m:t>𝟐</m:t>
                        </m:r>
                        <m:r>
                          <a:rPr lang="en-US" sz="1800" b="1" i="1"/>
                          <m:t>𝒙</m:t>
                        </m:r>
                      </m:e>
                      <m:sup>
                        <m:r>
                          <a:rPr lang="en-US" sz="1800" b="1" i="1"/>
                          <m:t>𝟐</m:t>
                        </m:r>
                      </m:sup>
                    </m:sSup>
                  </m:oMath>
                </a14:m>
                <a:endParaRPr lang="en-ID" sz="5400" b="1" dirty="0"/>
              </a:p>
            </p:txBody>
          </p:sp>
        </mc:Choice>
        <mc:Fallback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880" y="1255724"/>
                <a:ext cx="4956900" cy="410110"/>
              </a:xfrm>
              <a:prstGeom prst="rect">
                <a:avLst/>
              </a:prstGeom>
              <a:blipFill>
                <a:blip r:embed="rId4"/>
                <a:stretch>
                  <a:fillRect b="-268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303;p31">
            <a:extLst>
              <a:ext uri="{FF2B5EF4-FFF2-40B4-BE49-F238E27FC236}">
                <a16:creationId xmlns:a16="http://schemas.microsoft.com/office/drawing/2014/main" id="{C098EF10-BB7E-415E-8FA3-C1D12F50C33A}"/>
              </a:ext>
            </a:extLst>
          </p:cNvPr>
          <p:cNvSpPr txBox="1">
            <a:spLocks/>
          </p:cNvSpPr>
          <p:nvPr/>
        </p:nvSpPr>
        <p:spPr>
          <a:xfrm>
            <a:off x="2130152" y="1889165"/>
            <a:ext cx="4956900" cy="450663"/>
          </a:xfrm>
          <a:prstGeom prst="rect">
            <a:avLst/>
          </a:prstGeom>
          <a:noFill/>
          <a:ln>
            <a:noFill/>
          </a:ln>
          <a:effectLst>
            <a:outerShdw blurRad="57150" dist="19050" dir="34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rPr lang="en-US" dirty="0"/>
              <a:t>P</a:t>
            </a:r>
            <a:r>
              <a:rPr lang="en-ID" dirty="0"/>
              <a:t>ENYELESAIAN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83A34D-4071-472F-B864-1441E7B69CB4}"/>
              </a:ext>
            </a:extLst>
          </p:cNvPr>
          <p:cNvSpPr/>
          <p:nvPr/>
        </p:nvSpPr>
        <p:spPr>
          <a:xfrm>
            <a:off x="1537847" y="2418145"/>
            <a:ext cx="6223137" cy="1588407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16372782"/>
      </p:ext>
    </p:extLst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>
            <a:spLocks noGrp="1"/>
          </p:cNvSpPr>
          <p:nvPr>
            <p:ph type="title"/>
          </p:nvPr>
        </p:nvSpPr>
        <p:spPr>
          <a:xfrm>
            <a:off x="719999" y="6208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CONTOH 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4" name="Google Shape;304;p3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357801" y="2583401"/>
                <a:ext cx="7786199" cy="877604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b="1" i="1"/>
                          </m:ctrlPr>
                        </m:sSubPr>
                        <m:e>
                          <m:r>
                            <a:rPr lang="en-US" b="1" i="1"/>
                            <m:t>𝑫</m:t>
                          </m:r>
                        </m:e>
                        <m:sub>
                          <m:r>
                            <a:rPr lang="en-US" b="1" i="1"/>
                            <m:t>𝒙</m:t>
                          </m:r>
                        </m:sub>
                      </m:sSub>
                      <m:r>
                        <a:rPr lang="en-US" b="1" i="1"/>
                        <m:t>(−</m:t>
                      </m:r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𝟑</m:t>
                          </m:r>
                        </m:sup>
                      </m:sSup>
                      <m:r>
                        <a:rPr lang="en-US" b="1" i="1"/>
                        <m:t>−</m:t>
                      </m:r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r>
                            <a:rPr lang="en-US" b="1" i="1"/>
                            <m:t>𝟗</m:t>
                          </m:r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𝟐</m:t>
                          </m:r>
                        </m:sup>
                      </m:sSup>
                      <m:r>
                        <a:rPr lang="en-US" b="1" i="1"/>
                        <m:t>−</m:t>
                      </m:r>
                      <m:r>
                        <a:rPr lang="en-US" b="1" i="1"/>
                        <m:t>𝟒</m:t>
                      </m:r>
                      <m:r>
                        <a:rPr lang="en-US" b="1" i="1"/>
                        <m:t>𝒙</m:t>
                      </m:r>
                      <m:r>
                        <a:rPr lang="en-US" b="1" i="1"/>
                        <m:t>−</m:t>
                      </m:r>
                      <m:r>
                        <a:rPr lang="en-US" b="1" i="1"/>
                        <m:t>𝟖</m:t>
                      </m:r>
                      <m:r>
                        <a:rPr lang="en-US" b="1" i="1"/>
                        <m:t>)=</m:t>
                      </m:r>
                      <m:sSub>
                        <m:sSubPr>
                          <m:ctrlPr>
                            <a:rPr lang="en-ID" b="1" i="1"/>
                          </m:ctrlPr>
                        </m:sSubPr>
                        <m:e>
                          <m:r>
                            <a:rPr lang="en-US" b="1" i="1"/>
                            <m:t>𝑫</m:t>
                          </m:r>
                        </m:e>
                        <m:sub>
                          <m:r>
                            <a:rPr lang="en-US" b="1" i="1"/>
                            <m:t>𝒙</m:t>
                          </m:r>
                        </m:sub>
                      </m:sSub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r>
                            <a:rPr lang="en-US" b="1" i="1"/>
                            <m:t>(−</m:t>
                          </m:r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𝟑</m:t>
                          </m:r>
                        </m:sup>
                      </m:sSup>
                      <m:r>
                        <a:rPr lang="en-US" b="1" i="1"/>
                        <m:t>)−</m:t>
                      </m:r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sSub>
                            <m:sSubPr>
                              <m:ctrlPr>
                                <a:rPr lang="en-ID" b="1" i="1"/>
                              </m:ctrlPr>
                            </m:sSubPr>
                            <m:e>
                              <m:r>
                                <a:rPr lang="en-US" b="1" i="1"/>
                                <m:t>𝑫</m:t>
                              </m:r>
                            </m:e>
                            <m:sub>
                              <m:r>
                                <a:rPr lang="en-US" b="1" i="1"/>
                                <m:t>𝒙</m:t>
                              </m:r>
                            </m:sub>
                          </m:sSub>
                          <m:r>
                            <a:rPr lang="en-US" b="1" i="1"/>
                            <m:t>(</m:t>
                          </m:r>
                          <m:r>
                            <a:rPr lang="en-US" b="1" i="1"/>
                            <m:t>𝟗</m:t>
                          </m:r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𝟐</m:t>
                          </m:r>
                        </m:sup>
                      </m:sSup>
                      <m:r>
                        <a:rPr lang="en-US" b="1" i="1"/>
                        <m:t>)−</m:t>
                      </m:r>
                      <m:sSub>
                        <m:sSubPr>
                          <m:ctrlPr>
                            <a:rPr lang="en-ID" b="1" i="1"/>
                          </m:ctrlPr>
                        </m:sSubPr>
                        <m:e>
                          <m:r>
                            <a:rPr lang="en-US" b="1" i="1"/>
                            <m:t>𝑫</m:t>
                          </m:r>
                        </m:e>
                        <m:sub>
                          <m:r>
                            <a:rPr lang="en-US" b="1" i="1"/>
                            <m:t>𝒙</m:t>
                          </m:r>
                        </m:sub>
                      </m:sSub>
                      <m:r>
                        <a:rPr lang="en-US" b="1" i="1"/>
                        <m:t>(</m:t>
                      </m:r>
                      <m:r>
                        <a:rPr lang="en-US" b="1" i="1"/>
                        <m:t>𝟒</m:t>
                      </m:r>
                      <m:r>
                        <a:rPr lang="en-US" b="1" i="1"/>
                        <m:t>𝒙</m:t>
                      </m:r>
                      <m:r>
                        <a:rPr lang="en-US" b="1" i="1"/>
                        <m:t>)−</m:t>
                      </m:r>
                      <m:sSub>
                        <m:sSubPr>
                          <m:ctrlPr>
                            <a:rPr lang="en-ID" b="1" i="1"/>
                          </m:ctrlPr>
                        </m:sSubPr>
                        <m:e>
                          <m:r>
                            <a:rPr lang="en-US" b="1" i="1"/>
                            <m:t>𝑫</m:t>
                          </m:r>
                        </m:e>
                        <m:sub>
                          <m:r>
                            <a:rPr lang="en-US" b="1" i="1"/>
                            <m:t>𝒙</m:t>
                          </m:r>
                        </m:sub>
                      </m:sSub>
                      <m:r>
                        <a:rPr lang="en-US" b="1" i="1"/>
                        <m:t>(</m:t>
                      </m:r>
                      <m:r>
                        <a:rPr lang="en-US" b="1" i="1"/>
                        <m:t>𝟖</m:t>
                      </m:r>
                      <m:r>
                        <a:rPr lang="en-US" b="1" i="1"/>
                        <m:t>)</m:t>
                      </m:r>
                    </m:oMath>
                  </m:oMathPara>
                </a14:m>
                <a:endParaRPr lang="en-ID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b="1" i="1"/>
                          </m:ctrlPr>
                        </m:sSubPr>
                        <m:e>
                          <m:r>
                            <a:rPr lang="en-US" b="1" i="1"/>
                            <m:t>𝑫</m:t>
                          </m:r>
                        </m:e>
                        <m:sub>
                          <m:r>
                            <a:rPr lang="en-US" b="1" i="1"/>
                            <m:t>𝒙</m:t>
                          </m:r>
                        </m:sub>
                      </m:sSub>
                      <m:r>
                        <a:rPr lang="en-US" b="1" i="1"/>
                        <m:t>(−</m:t>
                      </m:r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𝟑</m:t>
                          </m:r>
                        </m:sup>
                      </m:sSup>
                      <m:r>
                        <a:rPr lang="en-US" b="1" i="1"/>
                        <m:t>−</m:t>
                      </m:r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r>
                            <a:rPr lang="en-US" b="1" i="1"/>
                            <m:t>𝟗</m:t>
                          </m:r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𝟐</m:t>
                          </m:r>
                        </m:sup>
                      </m:sSup>
                      <m:r>
                        <a:rPr lang="en-US" b="1" i="1"/>
                        <m:t>−</m:t>
                      </m:r>
                      <m:r>
                        <a:rPr lang="en-US" b="1" i="1"/>
                        <m:t>𝟒</m:t>
                      </m:r>
                      <m:r>
                        <a:rPr lang="en-US" b="1" i="1"/>
                        <m:t>𝒙</m:t>
                      </m:r>
                      <m:r>
                        <a:rPr lang="en-US" b="1" i="1"/>
                        <m:t>−</m:t>
                      </m:r>
                      <m:r>
                        <a:rPr lang="en-US" b="1" i="1"/>
                        <m:t>𝟖</m:t>
                      </m:r>
                      <m:r>
                        <a:rPr lang="en-US" b="1" i="1"/>
                        <m:t>)=</m:t>
                      </m:r>
                      <m:sSub>
                        <m:sSubPr>
                          <m:ctrlPr>
                            <a:rPr lang="en-ID" b="1" i="1"/>
                          </m:ctrlPr>
                        </m:sSubPr>
                        <m:e>
                          <m:r>
                            <a:rPr lang="en-US" b="1" i="1"/>
                            <m:t>𝟑</m:t>
                          </m:r>
                          <m:r>
                            <a:rPr lang="en-US" b="1" i="1"/>
                            <m:t>𝑫</m:t>
                          </m:r>
                        </m:e>
                        <m:sub>
                          <m:r>
                            <a:rPr lang="en-US" b="1" i="1"/>
                            <m:t>𝒙</m:t>
                          </m:r>
                        </m:sub>
                      </m:sSub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r>
                            <a:rPr lang="en-US" b="1" i="1"/>
                            <m:t>(−</m:t>
                          </m:r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𝟑</m:t>
                          </m:r>
                        </m:sup>
                      </m:sSup>
                      <m:r>
                        <a:rPr lang="en-US" b="1" i="1"/>
                        <m:t>)−</m:t>
                      </m:r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sSub>
                            <m:sSubPr>
                              <m:ctrlPr>
                                <a:rPr lang="en-ID" b="1" i="1"/>
                              </m:ctrlPr>
                            </m:sSubPr>
                            <m:e>
                              <m:r>
                                <a:rPr lang="en-US" b="1" i="1"/>
                                <m:t>𝟗</m:t>
                              </m:r>
                              <m:r>
                                <a:rPr lang="en-US" b="1" i="1"/>
                                <m:t>𝑫</m:t>
                              </m:r>
                            </m:e>
                            <m:sub>
                              <m:r>
                                <a:rPr lang="en-US" b="1" i="1"/>
                                <m:t>𝒙</m:t>
                              </m:r>
                            </m:sub>
                          </m:sSub>
                          <m:r>
                            <a:rPr lang="en-US" b="1" i="1"/>
                            <m:t>(</m:t>
                          </m:r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𝟐</m:t>
                          </m:r>
                        </m:sup>
                      </m:sSup>
                      <m:r>
                        <a:rPr lang="en-US" b="1" i="1"/>
                        <m:t>)−</m:t>
                      </m:r>
                      <m:sSub>
                        <m:sSubPr>
                          <m:ctrlPr>
                            <a:rPr lang="en-ID" b="1" i="1"/>
                          </m:ctrlPr>
                        </m:sSubPr>
                        <m:e>
                          <m:r>
                            <a:rPr lang="en-US" b="1" i="1"/>
                            <m:t>𝟒</m:t>
                          </m:r>
                          <m:r>
                            <a:rPr lang="en-US" b="1" i="1"/>
                            <m:t>𝑫</m:t>
                          </m:r>
                        </m:e>
                        <m:sub>
                          <m:r>
                            <a:rPr lang="en-US" b="1" i="1"/>
                            <m:t>𝒙</m:t>
                          </m:r>
                        </m:sub>
                      </m:sSub>
                      <m:r>
                        <a:rPr lang="en-US" b="1" i="1"/>
                        <m:t>(</m:t>
                      </m:r>
                      <m:r>
                        <a:rPr lang="en-US" b="1" i="1"/>
                        <m:t>𝒙</m:t>
                      </m:r>
                      <m:r>
                        <a:rPr lang="en-US" b="1" i="1" smtClean="0"/>
                        <m:t>)</m:t>
                      </m:r>
                      <m:r>
                        <a:rPr lang="en-US" b="1" i="1"/>
                        <m:t>−</m:t>
                      </m:r>
                      <m:sSub>
                        <m:sSubPr>
                          <m:ctrlPr>
                            <a:rPr lang="en-ID" b="1" i="1"/>
                          </m:ctrlPr>
                        </m:sSubPr>
                        <m:e>
                          <m:r>
                            <a:rPr lang="en-US" b="1" i="1"/>
                            <m:t>𝑫</m:t>
                          </m:r>
                        </m:e>
                        <m:sub>
                          <m:r>
                            <a:rPr lang="en-US" b="1" i="1"/>
                            <m:t>𝒙</m:t>
                          </m:r>
                        </m:sub>
                      </m:sSub>
                      <m:r>
                        <a:rPr lang="en-US" b="1" i="1"/>
                        <m:t>(</m:t>
                      </m:r>
                      <m:r>
                        <a:rPr lang="en-US" b="1" i="1"/>
                        <m:t>𝟖</m:t>
                      </m:r>
                      <m:r>
                        <a:rPr lang="en-US" b="1" i="1"/>
                        <m:t>)</m:t>
                      </m:r>
                    </m:oMath>
                  </m:oMathPara>
                </a14:m>
                <a:endParaRPr lang="en-ID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b="1" i="1"/>
                          </m:ctrlPr>
                        </m:sSubPr>
                        <m:e>
                          <m:r>
                            <a:rPr lang="en-US" b="1" i="1"/>
                            <m:t>𝑫</m:t>
                          </m:r>
                        </m:e>
                        <m:sub>
                          <m:r>
                            <a:rPr lang="en-US" b="1" i="1"/>
                            <m:t>𝒙</m:t>
                          </m:r>
                        </m:sub>
                      </m:sSub>
                      <m:d>
                        <m:dPr>
                          <m:ctrlPr>
                            <a:rPr lang="en-ID" b="1" i="1"/>
                          </m:ctrlPr>
                        </m:dPr>
                        <m:e>
                          <m:r>
                            <a:rPr lang="en-US" b="1" i="1"/>
                            <m:t>−</m:t>
                          </m:r>
                          <m:sSup>
                            <m:sSupPr>
                              <m:ctrlPr>
                                <a:rPr lang="en-ID" b="1" i="1"/>
                              </m:ctrlPr>
                            </m:sSupPr>
                            <m:e>
                              <m:r>
                                <a:rPr lang="en-US" b="1" i="1"/>
                                <m:t>𝒙</m:t>
                              </m:r>
                            </m:e>
                            <m:sup>
                              <m:r>
                                <a:rPr lang="en-US" b="1" i="1"/>
                                <m:t>𝟑</m:t>
                              </m:r>
                            </m:sup>
                          </m:sSup>
                          <m:r>
                            <a:rPr lang="en-US" b="1" i="1"/>
                            <m:t>−</m:t>
                          </m:r>
                          <m:sSup>
                            <m:sSupPr>
                              <m:ctrlPr>
                                <a:rPr lang="en-ID" b="1" i="1"/>
                              </m:ctrlPr>
                            </m:sSupPr>
                            <m:e>
                              <m:r>
                                <a:rPr lang="en-US" b="1" i="1"/>
                                <m:t>𝟗</m:t>
                              </m:r>
                              <m:r>
                                <a:rPr lang="en-US" b="1" i="1"/>
                                <m:t>𝒙</m:t>
                              </m:r>
                            </m:e>
                            <m:sup>
                              <m:r>
                                <a:rPr lang="en-US" b="1" i="1"/>
                                <m:t>𝟐</m:t>
                              </m:r>
                            </m:sup>
                          </m:sSup>
                          <m:r>
                            <a:rPr lang="en-US" b="1" i="1"/>
                            <m:t>−</m:t>
                          </m:r>
                          <m:r>
                            <a:rPr lang="en-US" b="1" i="1"/>
                            <m:t>𝟒</m:t>
                          </m:r>
                          <m:r>
                            <a:rPr lang="en-US" b="1" i="1"/>
                            <m:t>𝒙</m:t>
                          </m:r>
                          <m:r>
                            <a:rPr lang="en-US" b="1" i="1"/>
                            <m:t>−</m:t>
                          </m:r>
                          <m:r>
                            <a:rPr lang="en-US" b="1" i="1"/>
                            <m:t>𝟖</m:t>
                          </m:r>
                        </m:e>
                      </m:d>
                      <m:r>
                        <a:rPr lang="en-US" b="1" i="1"/>
                        <m:t>=</m:t>
                      </m:r>
                      <m:r>
                        <a:rPr lang="en-US" b="1" i="1"/>
                        <m:t>𝟑</m:t>
                      </m:r>
                      <m:r>
                        <a:rPr lang="en-US" b="1" i="1"/>
                        <m:t>∙</m:t>
                      </m:r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r>
                            <a:rPr lang="en-US" b="1" i="1"/>
                            <m:t>−</m:t>
                          </m:r>
                          <m:r>
                            <a:rPr lang="en-US" b="1" i="1"/>
                            <m:t>𝟏</m:t>
                          </m:r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𝟑</m:t>
                          </m:r>
                          <m:r>
                            <a:rPr lang="en-US" b="1" i="1"/>
                            <m:t>−</m:t>
                          </m:r>
                          <m:r>
                            <a:rPr lang="en-US" b="1" i="1"/>
                            <m:t>𝟏</m:t>
                          </m:r>
                        </m:sup>
                      </m:sSup>
                      <m:r>
                        <a:rPr lang="en-US" b="1" i="1"/>
                        <m:t>−</m:t>
                      </m:r>
                      <m:r>
                        <a:rPr lang="en-US" b="1" i="1"/>
                        <m:t>𝟗</m:t>
                      </m:r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r>
                            <a:rPr lang="en-US" b="1" i="1"/>
                            <m:t>∙</m:t>
                          </m:r>
                          <m:r>
                            <a:rPr lang="en-US" b="1" i="1"/>
                            <m:t>𝟐</m:t>
                          </m:r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𝟐</m:t>
                          </m:r>
                          <m:r>
                            <a:rPr lang="en-US" b="1" i="1"/>
                            <m:t>−</m:t>
                          </m:r>
                          <m:r>
                            <a:rPr lang="en-US" b="1" i="1"/>
                            <m:t>𝟏</m:t>
                          </m:r>
                        </m:sup>
                      </m:sSup>
                      <m:r>
                        <a:rPr lang="en-US" b="1" i="1"/>
                        <m:t>−</m:t>
                      </m:r>
                      <m:r>
                        <a:rPr lang="en-US" b="1" i="1"/>
                        <m:t>𝟒</m:t>
                      </m:r>
                      <m:r>
                        <a:rPr lang="en-US" b="1" i="1"/>
                        <m:t>∙</m:t>
                      </m:r>
                      <m:r>
                        <a:rPr lang="en-US" b="1" i="1"/>
                        <m:t>𝟏</m:t>
                      </m:r>
                      <m:r>
                        <a:rPr lang="en-US" b="1" i="1"/>
                        <m:t>−</m:t>
                      </m:r>
                      <m:r>
                        <a:rPr lang="en-US" b="1" i="1"/>
                        <m:t>𝟎</m:t>
                      </m:r>
                    </m:oMath>
                  </m:oMathPara>
                </a14:m>
                <a:endParaRPr lang="en-ID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b="1" i="1"/>
                          </m:ctrlPr>
                        </m:sSubPr>
                        <m:e>
                          <m:r>
                            <a:rPr lang="en-US" b="1" i="1"/>
                            <m:t>𝑫</m:t>
                          </m:r>
                        </m:e>
                        <m:sub>
                          <m:r>
                            <a:rPr lang="en-US" b="1" i="1"/>
                            <m:t>𝒙</m:t>
                          </m:r>
                        </m:sub>
                      </m:sSub>
                      <m:d>
                        <m:dPr>
                          <m:ctrlPr>
                            <a:rPr lang="en-ID" b="1" i="1"/>
                          </m:ctrlPr>
                        </m:dPr>
                        <m:e>
                          <m:r>
                            <a:rPr lang="en-US" b="1" i="1"/>
                            <m:t>−</m:t>
                          </m:r>
                          <m:sSup>
                            <m:sSupPr>
                              <m:ctrlPr>
                                <a:rPr lang="en-ID" b="1" i="1"/>
                              </m:ctrlPr>
                            </m:sSupPr>
                            <m:e>
                              <m:r>
                                <a:rPr lang="en-US" b="1" i="1"/>
                                <m:t>𝒙</m:t>
                              </m:r>
                            </m:e>
                            <m:sup>
                              <m:r>
                                <a:rPr lang="en-US" b="1" i="1"/>
                                <m:t>𝟑</m:t>
                              </m:r>
                            </m:sup>
                          </m:sSup>
                          <m:r>
                            <a:rPr lang="en-US" b="1" i="1"/>
                            <m:t>−</m:t>
                          </m:r>
                          <m:sSup>
                            <m:sSupPr>
                              <m:ctrlPr>
                                <a:rPr lang="en-ID" b="1" i="1"/>
                              </m:ctrlPr>
                            </m:sSupPr>
                            <m:e>
                              <m:r>
                                <a:rPr lang="en-US" b="1" i="1"/>
                                <m:t>𝟗</m:t>
                              </m:r>
                              <m:r>
                                <a:rPr lang="en-US" b="1" i="1"/>
                                <m:t>𝒙</m:t>
                              </m:r>
                            </m:e>
                            <m:sup>
                              <m:r>
                                <a:rPr lang="en-US" b="1" i="1"/>
                                <m:t>𝟐</m:t>
                              </m:r>
                            </m:sup>
                          </m:sSup>
                          <m:r>
                            <a:rPr lang="en-US" b="1" i="1"/>
                            <m:t>−</m:t>
                          </m:r>
                          <m:r>
                            <a:rPr lang="en-US" b="1" i="1"/>
                            <m:t>𝟒</m:t>
                          </m:r>
                          <m:r>
                            <a:rPr lang="en-US" b="1" i="1"/>
                            <m:t>𝒙</m:t>
                          </m:r>
                          <m:r>
                            <a:rPr lang="en-US" b="1" i="1"/>
                            <m:t>−</m:t>
                          </m:r>
                          <m:r>
                            <a:rPr lang="en-US" b="1" i="1"/>
                            <m:t>𝟖</m:t>
                          </m:r>
                        </m:e>
                      </m:d>
                      <m:r>
                        <a:rPr lang="en-US" b="1" i="1"/>
                        <m:t>=</m:t>
                      </m:r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r>
                            <a:rPr lang="en-US" b="1" i="1"/>
                            <m:t>−</m:t>
                          </m:r>
                          <m:r>
                            <a:rPr lang="en-US" b="1" i="1"/>
                            <m:t>𝟑</m:t>
                          </m:r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𝟐</m:t>
                          </m:r>
                        </m:sup>
                      </m:sSup>
                      <m:r>
                        <a:rPr lang="en-US" b="1" i="1"/>
                        <m:t>−</m:t>
                      </m:r>
                      <m:r>
                        <a:rPr lang="en-US" b="1" i="1"/>
                        <m:t>𝟏𝟖</m:t>
                      </m:r>
                      <m:r>
                        <a:rPr lang="en-US" b="1" i="1"/>
                        <m:t>𝒙</m:t>
                      </m:r>
                      <m:r>
                        <a:rPr lang="en-US" b="1" i="1"/>
                        <m:t>−</m:t>
                      </m:r>
                      <m:r>
                        <a:rPr lang="en-US" b="1" i="1"/>
                        <m:t>𝟒</m:t>
                      </m:r>
                    </m:oMath>
                  </m:oMathPara>
                </a14:m>
                <a:endParaRPr lang="en-ID" b="1" dirty="0"/>
              </a:p>
              <a:p>
                <a:pPr marL="127000" indent="0">
                  <a:buNone/>
                </a:pPr>
                <a:r>
                  <a:rPr lang="en-US" b="1" dirty="0" err="1"/>
                  <a:t>Jadi</a:t>
                </a:r>
                <a:r>
                  <a:rPr lang="en-US" b="1" dirty="0"/>
                  <a:t>, </a:t>
                </a:r>
                <a:r>
                  <a:rPr lang="en-US" b="1" dirty="0" err="1"/>
                  <a:t>turunan</a:t>
                </a:r>
                <a:r>
                  <a:rPr lang="en-US" b="1" dirty="0"/>
                  <a:t> </a:t>
                </a:r>
                <a:r>
                  <a:rPr lang="en-US" b="1" dirty="0" err="1"/>
                  <a:t>dari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/>
                      <m:t>−</m:t>
                    </m:r>
                    <m:sSup>
                      <m:sSupPr>
                        <m:ctrlPr>
                          <a:rPr lang="en-ID" b="1" i="1"/>
                        </m:ctrlPr>
                      </m:sSupPr>
                      <m:e>
                        <m:r>
                          <a:rPr lang="en-US" b="1" i="1"/>
                          <m:t>𝒙</m:t>
                        </m:r>
                      </m:e>
                      <m:sup>
                        <m:r>
                          <a:rPr lang="en-US" b="1" i="1"/>
                          <m:t>𝟑</m:t>
                        </m:r>
                      </m:sup>
                    </m:sSup>
                    <m:r>
                      <a:rPr lang="en-US" b="1" i="1"/>
                      <m:t>−</m:t>
                    </m:r>
                    <m:sSup>
                      <m:sSupPr>
                        <m:ctrlPr>
                          <a:rPr lang="en-ID" b="1" i="1"/>
                        </m:ctrlPr>
                      </m:sSupPr>
                      <m:e>
                        <m:r>
                          <a:rPr lang="en-US" b="1" i="1"/>
                          <m:t>𝟗</m:t>
                        </m:r>
                        <m:r>
                          <a:rPr lang="en-US" b="1" i="1"/>
                          <m:t>𝒙</m:t>
                        </m:r>
                      </m:e>
                      <m:sup>
                        <m:r>
                          <a:rPr lang="en-US" b="1" i="1"/>
                          <m:t>𝟐</m:t>
                        </m:r>
                      </m:sup>
                    </m:sSup>
                    <m:r>
                      <a:rPr lang="en-US" b="1" i="1"/>
                      <m:t>−</m:t>
                    </m:r>
                    <m:r>
                      <a:rPr lang="en-US" b="1" i="1"/>
                      <m:t>𝟒</m:t>
                    </m:r>
                    <m:r>
                      <a:rPr lang="en-US" b="1" i="1"/>
                      <m:t>𝒙</m:t>
                    </m:r>
                    <m:r>
                      <a:rPr lang="en-US" b="1" i="1"/>
                      <m:t>−</m:t>
                    </m:r>
                    <m:r>
                      <a:rPr lang="en-US" b="1" i="1"/>
                      <m:t>𝟖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adalah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b="1" i="1"/>
                        </m:ctrlPr>
                      </m:sSupPr>
                      <m:e>
                        <m:r>
                          <a:rPr lang="en-US" b="1" i="1"/>
                          <m:t>−</m:t>
                        </m:r>
                        <m:r>
                          <a:rPr lang="en-US" b="1" i="1"/>
                          <m:t>𝟑</m:t>
                        </m:r>
                        <m:r>
                          <a:rPr lang="en-US" b="1" i="1"/>
                          <m:t>𝒙</m:t>
                        </m:r>
                      </m:e>
                      <m:sup>
                        <m:r>
                          <a:rPr lang="en-US" b="1" i="1"/>
                          <m:t>𝟐</m:t>
                        </m:r>
                      </m:sup>
                    </m:sSup>
                    <m:r>
                      <a:rPr lang="en-US" b="1" i="1"/>
                      <m:t>−</m:t>
                    </m:r>
                    <m:r>
                      <a:rPr lang="en-US" b="1" i="1"/>
                      <m:t>𝟏𝟖</m:t>
                    </m:r>
                    <m:r>
                      <a:rPr lang="en-US" b="1" i="1"/>
                      <m:t>𝒙</m:t>
                    </m:r>
                    <m:r>
                      <a:rPr lang="en-US" b="1" i="1"/>
                      <m:t>−</m:t>
                    </m:r>
                    <m:r>
                      <a:rPr lang="en-US" b="1" i="1"/>
                      <m:t>𝟒</m:t>
                    </m:r>
                  </m:oMath>
                </a14:m>
                <a:r>
                  <a:rPr lang="en-US" b="1" dirty="0"/>
                  <a:t>.</a:t>
                </a:r>
                <a:endParaRPr lang="en-ID" b="1" dirty="0"/>
              </a:p>
            </p:txBody>
          </p:sp>
        </mc:Choice>
        <mc:Fallback>
          <p:sp>
            <p:nvSpPr>
              <p:cNvPr id="304" name="Google Shape;304;p3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57801" y="2583401"/>
                <a:ext cx="7786199" cy="877604"/>
              </a:xfrm>
              <a:prstGeom prst="rect">
                <a:avLst/>
              </a:prstGeom>
              <a:blipFill>
                <a:blip r:embed="rId3"/>
                <a:stretch>
                  <a:fillRect b="-7291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6" name="Google Shape;306;p31"/>
          <p:cNvSpPr/>
          <p:nvPr/>
        </p:nvSpPr>
        <p:spPr>
          <a:xfrm flipH="1">
            <a:off x="8597975" y="35001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1"/>
          <p:cNvSpPr/>
          <p:nvPr/>
        </p:nvSpPr>
        <p:spPr>
          <a:xfrm rot="5400000" flipH="1">
            <a:off x="174500" y="4285025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1"/>
          <p:cNvSpPr/>
          <p:nvPr/>
        </p:nvSpPr>
        <p:spPr>
          <a:xfrm rot="1817197" flipH="1">
            <a:off x="609467" y="785049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"/>
          <p:cNvSpPr/>
          <p:nvPr/>
        </p:nvSpPr>
        <p:spPr>
          <a:xfrm rot="-1147067" flipH="1">
            <a:off x="8150107" y="56421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31"/>
          <p:cNvGrpSpPr/>
          <p:nvPr/>
        </p:nvGrpSpPr>
        <p:grpSpPr>
          <a:xfrm rot="-1595748" flipH="1">
            <a:off x="7351714" y="1089843"/>
            <a:ext cx="128752" cy="345605"/>
            <a:chOff x="3223450" y="280100"/>
            <a:chExt cx="128750" cy="345600"/>
          </a:xfrm>
        </p:grpSpPr>
        <p:cxnSp>
          <p:nvCxnSpPr>
            <p:cNvPr id="311" name="Google Shape;311;p31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12" name="Google Shape;312;p31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BA237E-44C5-4AEC-91D6-16BE92C80224}"/>
              </a:ext>
            </a:extLst>
          </p:cNvPr>
          <p:cNvSpPr/>
          <p:nvPr/>
        </p:nvSpPr>
        <p:spPr>
          <a:xfrm>
            <a:off x="2493293" y="1248977"/>
            <a:ext cx="4226475" cy="496441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28880" y="1255724"/>
                <a:ext cx="4956900" cy="41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800" b="1" dirty="0" err="1"/>
                  <a:t>Carilah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turunan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dari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1" i="1"/>
                      <m:t>−</m:t>
                    </m:r>
                    <m:sSup>
                      <m:sSupPr>
                        <m:ctrlPr>
                          <a:rPr lang="en-ID" sz="1800" b="1" i="1"/>
                        </m:ctrlPr>
                      </m:sSupPr>
                      <m:e>
                        <m:r>
                          <a:rPr lang="en-US" sz="1800" b="1" i="1"/>
                          <m:t>𝒙</m:t>
                        </m:r>
                      </m:e>
                      <m:sup>
                        <m:r>
                          <a:rPr lang="en-US" sz="1800" b="1" i="1"/>
                          <m:t>𝟑</m:t>
                        </m:r>
                      </m:sup>
                    </m:sSup>
                    <m:r>
                      <a:rPr lang="en-US" sz="1800" b="1" i="1"/>
                      <m:t>−</m:t>
                    </m:r>
                    <m:sSup>
                      <m:sSupPr>
                        <m:ctrlPr>
                          <a:rPr lang="en-ID" sz="1800" b="1" i="1"/>
                        </m:ctrlPr>
                      </m:sSupPr>
                      <m:e>
                        <m:r>
                          <a:rPr lang="en-US" sz="1800" b="1" i="1"/>
                          <m:t>𝟗</m:t>
                        </m:r>
                        <m:r>
                          <a:rPr lang="en-US" sz="1800" b="1" i="1"/>
                          <m:t>𝒙</m:t>
                        </m:r>
                      </m:e>
                      <m:sup>
                        <m:r>
                          <a:rPr lang="en-US" sz="1800" b="1" i="1"/>
                          <m:t>𝟐</m:t>
                        </m:r>
                      </m:sup>
                    </m:sSup>
                    <m:r>
                      <a:rPr lang="en-US" sz="1800" b="1" i="1"/>
                      <m:t>−</m:t>
                    </m:r>
                    <m:r>
                      <a:rPr lang="en-US" sz="1800" b="1" i="1"/>
                      <m:t>𝟒</m:t>
                    </m:r>
                    <m:r>
                      <a:rPr lang="en-US" sz="1800" b="1" i="1"/>
                      <m:t>𝒙</m:t>
                    </m:r>
                    <m:r>
                      <a:rPr lang="en-US" sz="1800" b="1" i="1"/>
                      <m:t>−</m:t>
                    </m:r>
                    <m:r>
                      <a:rPr lang="en-US" sz="1800" b="1" i="1"/>
                      <m:t>𝟖</m:t>
                    </m:r>
                  </m:oMath>
                </a14:m>
                <a:r>
                  <a:rPr lang="en-US" sz="1800" b="1" dirty="0"/>
                  <a:t>.</a:t>
                </a:r>
                <a:endParaRPr lang="en-ID" sz="1800" b="1" dirty="0"/>
              </a:p>
              <a:p>
                <a:pPr marL="0" indent="0" algn="ctr">
                  <a:buNone/>
                </a:pPr>
                <a:endParaRPr lang="en-ID" sz="5400" b="1" dirty="0"/>
              </a:p>
            </p:txBody>
          </p:sp>
        </mc:Choice>
        <mc:Fallback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880" y="1255724"/>
                <a:ext cx="4956900" cy="410110"/>
              </a:xfrm>
              <a:prstGeom prst="rect">
                <a:avLst/>
              </a:prstGeom>
              <a:blipFill>
                <a:blip r:embed="rId4"/>
                <a:stretch>
                  <a:fillRect b="-253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303;p31">
            <a:extLst>
              <a:ext uri="{FF2B5EF4-FFF2-40B4-BE49-F238E27FC236}">
                <a16:creationId xmlns:a16="http://schemas.microsoft.com/office/drawing/2014/main" id="{C098EF10-BB7E-415E-8FA3-C1D12F50C33A}"/>
              </a:ext>
            </a:extLst>
          </p:cNvPr>
          <p:cNvSpPr txBox="1">
            <a:spLocks/>
          </p:cNvSpPr>
          <p:nvPr/>
        </p:nvSpPr>
        <p:spPr>
          <a:xfrm>
            <a:off x="2130152" y="1889165"/>
            <a:ext cx="4956900" cy="450663"/>
          </a:xfrm>
          <a:prstGeom prst="rect">
            <a:avLst/>
          </a:prstGeom>
          <a:noFill/>
          <a:ln>
            <a:noFill/>
          </a:ln>
          <a:effectLst>
            <a:outerShdw blurRad="57150" dist="19050" dir="34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rPr lang="en-US" dirty="0"/>
              <a:t>P</a:t>
            </a:r>
            <a:r>
              <a:rPr lang="en-ID" dirty="0"/>
              <a:t>ENYELESAIAN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83A34D-4071-472F-B864-1441E7B69CB4}"/>
              </a:ext>
            </a:extLst>
          </p:cNvPr>
          <p:cNvSpPr/>
          <p:nvPr/>
        </p:nvSpPr>
        <p:spPr>
          <a:xfrm>
            <a:off x="1323665" y="2418145"/>
            <a:ext cx="6585910" cy="1765235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9994802"/>
      </p:ext>
    </p:extLst>
  </p:cSld>
  <p:clrMapOvr>
    <a:masterClrMapping/>
  </p:clrMapOvr>
  <p:transition spd="slow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3"/>
          <p:cNvSpPr/>
          <p:nvPr/>
        </p:nvSpPr>
        <p:spPr>
          <a:xfrm>
            <a:off x="3949355" y="1748700"/>
            <a:ext cx="3798300" cy="1487986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28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3"/>
          <p:cNvSpPr txBox="1">
            <a:spLocks noGrp="1"/>
          </p:cNvSpPr>
          <p:nvPr>
            <p:ph type="title"/>
          </p:nvPr>
        </p:nvSpPr>
        <p:spPr>
          <a:xfrm>
            <a:off x="4141355" y="2068830"/>
            <a:ext cx="341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ATURAN</a:t>
            </a:r>
            <a:br>
              <a:rPr lang="en-ID" dirty="0"/>
            </a:br>
            <a:r>
              <a:rPr lang="en-ID" dirty="0"/>
              <a:t>HASIL KALI</a:t>
            </a:r>
            <a:endParaRPr dirty="0"/>
          </a:p>
        </p:txBody>
      </p:sp>
      <p:sp>
        <p:nvSpPr>
          <p:cNvPr id="347" name="Google Shape;347;p33"/>
          <p:cNvSpPr/>
          <p:nvPr/>
        </p:nvSpPr>
        <p:spPr>
          <a:xfrm>
            <a:off x="1571975" y="1860405"/>
            <a:ext cx="2008125" cy="12269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2857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mmetto One"/>
              </a:rPr>
              <a:t>0</a:t>
            </a:r>
            <a:r>
              <a:rPr lang="en-US" b="0" i="0" dirty="0">
                <a:ln w="2857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mmetto One"/>
              </a:rPr>
              <a:t>7</a:t>
            </a:r>
            <a:endParaRPr b="0" i="0" dirty="0"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Rammetto One"/>
            </a:endParaRPr>
          </a:p>
        </p:txBody>
      </p:sp>
      <p:sp>
        <p:nvSpPr>
          <p:cNvPr id="348" name="Google Shape;348;p33"/>
          <p:cNvSpPr/>
          <p:nvPr/>
        </p:nvSpPr>
        <p:spPr>
          <a:xfrm flipH="1">
            <a:off x="8613500" y="3024888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3"/>
          <p:cNvSpPr/>
          <p:nvPr/>
        </p:nvSpPr>
        <p:spPr>
          <a:xfrm rot="5400000" flipH="1">
            <a:off x="484825" y="4114350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3"/>
          <p:cNvSpPr/>
          <p:nvPr/>
        </p:nvSpPr>
        <p:spPr>
          <a:xfrm rot="1817197" flipH="1">
            <a:off x="154367" y="2048324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3"/>
          <p:cNvSpPr/>
          <p:nvPr/>
        </p:nvSpPr>
        <p:spPr>
          <a:xfrm rot="-1147067" flipH="1">
            <a:off x="8256832" y="372841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3"/>
          <p:cNvSpPr/>
          <p:nvPr/>
        </p:nvSpPr>
        <p:spPr>
          <a:xfrm rot="-2701482" flipH="1">
            <a:off x="7395359" y="3461853"/>
            <a:ext cx="491934" cy="425113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3"/>
          <p:cNvSpPr/>
          <p:nvPr/>
        </p:nvSpPr>
        <p:spPr>
          <a:xfrm rot="-1147067" flipH="1">
            <a:off x="1429782" y="345986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" name="Google Shape;354;p33"/>
          <p:cNvGrpSpPr/>
          <p:nvPr/>
        </p:nvGrpSpPr>
        <p:grpSpPr>
          <a:xfrm rot="3464700" flipH="1">
            <a:off x="3926507" y="727250"/>
            <a:ext cx="128753" cy="345608"/>
            <a:chOff x="3223450" y="280100"/>
            <a:chExt cx="128750" cy="345600"/>
          </a:xfrm>
        </p:grpSpPr>
        <p:cxnSp>
          <p:nvCxnSpPr>
            <p:cNvPr id="355" name="Google Shape;355;p33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56" name="Google Shape;356;p33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357" name="Google Shape;357;p33"/>
          <p:cNvSpPr/>
          <p:nvPr/>
        </p:nvSpPr>
        <p:spPr>
          <a:xfrm flipH="1">
            <a:off x="1533050" y="737450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3"/>
          <p:cNvSpPr/>
          <p:nvPr/>
        </p:nvSpPr>
        <p:spPr>
          <a:xfrm rot="-258033" flipH="1">
            <a:off x="5037892" y="3628951"/>
            <a:ext cx="752118" cy="752118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3"/>
          <p:cNvSpPr/>
          <p:nvPr/>
        </p:nvSpPr>
        <p:spPr>
          <a:xfrm flipH="1">
            <a:off x="6123525" y="6188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" name="Google Shape;360;p33"/>
          <p:cNvGrpSpPr/>
          <p:nvPr/>
        </p:nvGrpSpPr>
        <p:grpSpPr>
          <a:xfrm rot="-1595748" flipH="1">
            <a:off x="2935609" y="3966254"/>
            <a:ext cx="128752" cy="345605"/>
            <a:chOff x="3223450" y="280100"/>
            <a:chExt cx="128750" cy="345600"/>
          </a:xfrm>
        </p:grpSpPr>
        <p:cxnSp>
          <p:nvCxnSpPr>
            <p:cNvPr id="361" name="Google Shape;361;p33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dk2"/>
              </a:outerShdw>
            </a:effectLst>
          </p:spPr>
        </p:cxnSp>
        <p:cxnSp>
          <p:nvCxnSpPr>
            <p:cNvPr id="362" name="Google Shape;362;p33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dk2"/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2489404380"/>
      </p:ext>
    </p:extLst>
  </p:cSld>
  <p:clrMapOvr>
    <a:masterClrMapping/>
  </p:clrMapOvr>
  <p:transition spd="slow"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>
            <a:spLocks noGrp="1"/>
          </p:cNvSpPr>
          <p:nvPr>
            <p:ph type="title"/>
          </p:nvPr>
        </p:nvSpPr>
        <p:spPr>
          <a:xfrm>
            <a:off x="720000" y="29988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ATURAN HASIL KALI</a:t>
            </a:r>
            <a:endParaRPr sz="2400" b="1" dirty="0"/>
          </a:p>
        </p:txBody>
      </p:sp>
      <p:sp>
        <p:nvSpPr>
          <p:cNvPr id="306" name="Google Shape;306;p31"/>
          <p:cNvSpPr/>
          <p:nvPr/>
        </p:nvSpPr>
        <p:spPr>
          <a:xfrm flipH="1">
            <a:off x="8597975" y="35001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1"/>
          <p:cNvSpPr/>
          <p:nvPr/>
        </p:nvSpPr>
        <p:spPr>
          <a:xfrm rot="5400000" flipH="1">
            <a:off x="174500" y="4285025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1"/>
          <p:cNvSpPr/>
          <p:nvPr/>
        </p:nvSpPr>
        <p:spPr>
          <a:xfrm rot="1817197" flipH="1">
            <a:off x="83199" y="1244048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"/>
          <p:cNvSpPr/>
          <p:nvPr/>
        </p:nvSpPr>
        <p:spPr>
          <a:xfrm rot="-1147067" flipH="1">
            <a:off x="8378090" y="536989"/>
            <a:ext cx="334340" cy="268305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31"/>
          <p:cNvGrpSpPr/>
          <p:nvPr/>
        </p:nvGrpSpPr>
        <p:grpSpPr>
          <a:xfrm rot="-1595748" flipH="1">
            <a:off x="8414454" y="1849187"/>
            <a:ext cx="128752" cy="345605"/>
            <a:chOff x="3223450" y="280100"/>
            <a:chExt cx="128750" cy="345600"/>
          </a:xfrm>
        </p:grpSpPr>
        <p:cxnSp>
          <p:nvCxnSpPr>
            <p:cNvPr id="311" name="Google Shape;311;p31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12" name="Google Shape;312;p31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BA237E-44C5-4AEC-91D6-16BE92C80224}"/>
              </a:ext>
            </a:extLst>
          </p:cNvPr>
          <p:cNvSpPr/>
          <p:nvPr/>
        </p:nvSpPr>
        <p:spPr>
          <a:xfrm>
            <a:off x="763934" y="786132"/>
            <a:ext cx="7582507" cy="104347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6910" y="700989"/>
                <a:ext cx="7974532" cy="6153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9pPr>
              </a:lstStyle>
              <a:p>
                <a:pPr marL="127000" indent="0" algn="ctr">
                  <a:buNone/>
                </a:pPr>
                <a:r>
                  <a:rPr lang="en-US" b="1" dirty="0"/>
                  <a:t>Jika </a:t>
                </a:r>
                <a14:m>
                  <m:oMath xmlns:m="http://schemas.openxmlformats.org/officeDocument/2006/math">
                    <m:r>
                      <a:rPr lang="en-US" b="1" i="1"/>
                      <m:t>𝒇</m:t>
                    </m:r>
                  </m:oMath>
                </a14:m>
                <a:r>
                  <a:rPr lang="en-US" b="1" dirty="0"/>
                  <a:t> dan </a:t>
                </a:r>
                <a14:m>
                  <m:oMath xmlns:m="http://schemas.openxmlformats.org/officeDocument/2006/math">
                    <m:r>
                      <a:rPr lang="en-US" b="1" i="1"/>
                      <m:t>𝒈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adalah</a:t>
                </a:r>
                <a:r>
                  <a:rPr lang="en-US" b="1" dirty="0"/>
                  <a:t> </a:t>
                </a:r>
                <a:r>
                  <a:rPr lang="en-US" b="1" dirty="0" err="1"/>
                  <a:t>fungsi-fungsi</a:t>
                </a:r>
                <a:r>
                  <a:rPr lang="en-US" b="1" dirty="0"/>
                  <a:t> yang </a:t>
                </a:r>
                <a:r>
                  <a:rPr lang="en-US" b="1" dirty="0" err="1"/>
                  <a:t>terdiferensiasikan</a:t>
                </a:r>
                <a:r>
                  <a:rPr lang="en-US" b="1" dirty="0"/>
                  <a:t>, </a:t>
                </a:r>
                <a:r>
                  <a:rPr lang="en-US" b="1" dirty="0" err="1"/>
                  <a:t>maka</a:t>
                </a:r>
                <a:endParaRPr lang="en-ID" b="1" dirty="0"/>
              </a:p>
              <a:p>
                <a:pPr marL="12700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D" b="1" i="1"/>
                        </m:ctrlPr>
                      </m:sSupPr>
                      <m:e>
                        <m:d>
                          <m:dPr>
                            <m:ctrlPr>
                              <a:rPr lang="en-ID" b="1" i="1"/>
                            </m:ctrlPr>
                          </m:dPr>
                          <m:e>
                            <m:r>
                              <a:rPr lang="en-US" b="1" i="1"/>
                              <m:t>𝒇</m:t>
                            </m:r>
                            <m:r>
                              <a:rPr lang="en-US" b="1" i="1"/>
                              <m:t>∙</m:t>
                            </m:r>
                            <m:r>
                              <a:rPr lang="en-US" b="1" i="1"/>
                              <m:t>𝒈</m:t>
                            </m:r>
                          </m:e>
                        </m:d>
                      </m:e>
                      <m:sup>
                        <m:r>
                          <a:rPr lang="en-US" b="1" i="1"/>
                          <m:t>′</m:t>
                        </m:r>
                      </m:sup>
                    </m:sSup>
                    <m:d>
                      <m:dPr>
                        <m:ctrlPr>
                          <a:rPr lang="en-ID" b="1" i="1"/>
                        </m:ctrlPr>
                      </m:dPr>
                      <m:e>
                        <m:r>
                          <a:rPr lang="en-US" b="1" i="1"/>
                          <m:t>𝒙</m:t>
                        </m:r>
                      </m:e>
                    </m:d>
                    <m:r>
                      <a:rPr lang="en-US" b="1" i="1"/>
                      <m:t>=</m:t>
                    </m:r>
                    <m:r>
                      <a:rPr lang="en-US" b="1" i="1"/>
                      <m:t>𝒇</m:t>
                    </m:r>
                    <m:d>
                      <m:dPr>
                        <m:ctrlPr>
                          <a:rPr lang="en-ID" b="1" i="1"/>
                        </m:ctrlPr>
                      </m:dPr>
                      <m:e>
                        <m:r>
                          <a:rPr lang="en-US" b="1" i="1"/>
                          <m:t>𝒙</m:t>
                        </m:r>
                      </m:e>
                    </m:d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/>
                          <m:t>𝒈</m:t>
                        </m:r>
                      </m:e>
                      <m:sup>
                        <m:r>
                          <a:rPr lang="en-US" b="1" i="1"/>
                          <m:t>′</m:t>
                        </m:r>
                      </m:sup>
                    </m:s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/>
                          <m:t>𝒙</m:t>
                        </m:r>
                      </m:e>
                    </m:d>
                    <m:r>
                      <a:rPr lang="en-US" b="1" i="1"/>
                      <m:t>+</m:t>
                    </m:r>
                    <m:sSup>
                      <m:sSupPr>
                        <m:ctrlPr>
                          <a:rPr lang="en-ID" b="1" i="1"/>
                        </m:ctrlPr>
                      </m:sSupPr>
                      <m:e>
                        <m:r>
                          <a:rPr lang="en-US" b="1" i="1"/>
                          <m:t>𝒈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/>
                              <m:t>𝒙</m:t>
                            </m:r>
                          </m:e>
                        </m:d>
                        <m:r>
                          <a:rPr lang="en-US" b="1" i="1"/>
                          <m:t>𝒇</m:t>
                        </m:r>
                      </m:e>
                      <m:sup>
                        <m:r>
                          <a:rPr lang="en-US" b="1" i="1"/>
                          <m:t>′</m:t>
                        </m:r>
                      </m:sup>
                    </m:sSup>
                    <m:d>
                      <m:dPr>
                        <m:ctrlPr>
                          <a:rPr lang="en-ID" b="1" i="1"/>
                        </m:ctrlPr>
                      </m:dPr>
                      <m:e>
                        <m:r>
                          <a:rPr lang="en-US" b="1" i="1"/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/>
                  <a:t>yaitu</a:t>
                </a:r>
                <a:r>
                  <a:rPr lang="en-ID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b="1" i="1"/>
                        </m:ctrlPr>
                      </m:sSubPr>
                      <m:e>
                        <m:r>
                          <a:rPr lang="en-US" b="1" i="1"/>
                          <m:t>𝑫</m:t>
                        </m:r>
                      </m:e>
                      <m:sub>
                        <m:r>
                          <a:rPr lang="en-US" b="1" i="1"/>
                          <m:t>𝒙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D" b="1" i="1"/>
                        </m:ctrlPr>
                      </m:dPr>
                      <m:e>
                        <m:r>
                          <a:rPr lang="en-US" b="1" i="1"/>
                          <m:t>𝒇</m:t>
                        </m:r>
                        <m:d>
                          <m:dPr>
                            <m:ctrlPr>
                              <a:rPr lang="en-ID" b="1" i="1"/>
                            </m:ctrlPr>
                          </m:dPr>
                          <m:e>
                            <m:r>
                              <a:rPr lang="en-US" b="1" i="1"/>
                              <m:t>𝒙</m:t>
                            </m:r>
                          </m:e>
                        </m:d>
                        <m:r>
                          <a:rPr lang="en-US" b="1" i="1"/>
                          <m:t>𝒈</m:t>
                        </m:r>
                        <m:r>
                          <a:rPr lang="en-US" b="1" i="1"/>
                          <m:t>(</m:t>
                        </m:r>
                        <m:r>
                          <a:rPr lang="en-US" b="1" i="1"/>
                          <m:t>𝒙</m:t>
                        </m:r>
                        <m:r>
                          <a:rPr lang="en-US" b="1" i="1"/>
                          <m:t>)</m:t>
                        </m:r>
                      </m:e>
                    </m:d>
                    <m:r>
                      <a:rPr lang="en-US" b="1" i="1"/>
                      <m:t>=</m:t>
                    </m:r>
                    <m:r>
                      <a:rPr lang="en-US" b="1" i="1"/>
                      <m:t>𝒇</m:t>
                    </m:r>
                    <m:d>
                      <m:dPr>
                        <m:ctrlPr>
                          <a:rPr lang="en-ID" b="1" i="1"/>
                        </m:ctrlPr>
                      </m:dPr>
                      <m:e>
                        <m:r>
                          <a:rPr lang="en-US" b="1" i="1"/>
                          <m:t>𝒙</m:t>
                        </m:r>
                      </m:e>
                    </m:d>
                    <m:sSub>
                      <m:sSubPr>
                        <m:ctrlPr>
                          <a:rPr lang="en-ID" b="1" i="1"/>
                        </m:ctrlPr>
                      </m:sSubPr>
                      <m:e>
                        <m:r>
                          <a:rPr lang="en-US" b="1" i="1"/>
                          <m:t>𝑫</m:t>
                        </m:r>
                      </m:e>
                      <m:sub>
                        <m:r>
                          <a:rPr lang="en-US" b="1" i="1"/>
                          <m:t>𝒙</m:t>
                        </m:r>
                      </m:sub>
                    </m:sSub>
                    <m:r>
                      <a:rPr lang="en-US" b="1" i="1"/>
                      <m:t>𝒈</m:t>
                    </m:r>
                    <m:d>
                      <m:dPr>
                        <m:ctrlPr>
                          <a:rPr lang="en-ID" b="1" i="1"/>
                        </m:ctrlPr>
                      </m:dPr>
                      <m:e>
                        <m:r>
                          <a:rPr lang="en-US" b="1" i="1"/>
                          <m:t>𝒙</m:t>
                        </m:r>
                      </m:e>
                    </m:d>
                    <m:r>
                      <a:rPr lang="en-US" b="1" i="1"/>
                      <m:t>+</m:t>
                    </m:r>
                    <m:r>
                      <a:rPr lang="en-US" b="1" i="1"/>
                      <m:t>𝒈</m:t>
                    </m:r>
                    <m:r>
                      <a:rPr lang="en-US" b="1" i="1"/>
                      <m:t>(</m:t>
                    </m:r>
                    <m:r>
                      <a:rPr lang="en-US" b="1" i="1"/>
                      <m:t>𝒙</m:t>
                    </m:r>
                    <m:r>
                      <a:rPr lang="en-US" b="1" i="1"/>
                      <m:t>)</m:t>
                    </m:r>
                    <m:sSub>
                      <m:sSubPr>
                        <m:ctrlPr>
                          <a:rPr lang="en-ID" b="1" i="1"/>
                        </m:ctrlPr>
                      </m:sSubPr>
                      <m:e>
                        <m:r>
                          <a:rPr lang="en-US" b="1" i="1"/>
                          <m:t>𝑫</m:t>
                        </m:r>
                      </m:e>
                      <m:sub>
                        <m:r>
                          <a:rPr lang="en-US" b="1" i="1"/>
                          <m:t>𝒙</m:t>
                        </m:r>
                      </m:sub>
                    </m:sSub>
                    <m:r>
                      <a:rPr lang="en-US" b="1" i="1"/>
                      <m:t>𝒇</m:t>
                    </m:r>
                    <m:r>
                      <a:rPr lang="en-US" b="1" i="1"/>
                      <m:t>(</m:t>
                    </m:r>
                    <m:r>
                      <a:rPr lang="en-US" b="1" i="1"/>
                      <m:t>𝒙</m:t>
                    </m:r>
                    <m:r>
                      <a:rPr lang="en-US" b="1" i="1"/>
                      <m:t>)</m:t>
                    </m:r>
                  </m:oMath>
                </a14:m>
                <a:endParaRPr lang="en-ID" b="1" dirty="0"/>
              </a:p>
              <a:p>
                <a:pPr marL="127000" indent="0" algn="ctr">
                  <a:buNone/>
                </a:pPr>
                <a:r>
                  <a:rPr lang="en-US" b="1" i="1" dirty="0"/>
                  <a:t>(</a:t>
                </a:r>
                <a:r>
                  <a:rPr lang="en-US" b="1" i="1" dirty="0" err="1"/>
                  <a:t>turunan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hasil</a:t>
                </a:r>
                <a:r>
                  <a:rPr lang="en-US" b="1" i="1" dirty="0"/>
                  <a:t> kali </a:t>
                </a:r>
                <a:r>
                  <a:rPr lang="en-US" b="1" i="1" dirty="0" err="1"/>
                  <a:t>dua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fungsi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adalah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fungsi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pertama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dikalikan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turunan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fungsi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kedua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ditambah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fungsi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kedua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dikalikan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turunan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fungsi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pertama</a:t>
                </a:r>
                <a:r>
                  <a:rPr lang="en-US" b="1" i="1" dirty="0"/>
                  <a:t>)</a:t>
                </a:r>
                <a:endParaRPr lang="en-US" sz="2800" b="1" dirty="0"/>
              </a:p>
            </p:txBody>
          </p:sp>
        </mc:Choice>
        <mc:Fallback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10" y="700989"/>
                <a:ext cx="7974532" cy="615319"/>
              </a:xfrm>
              <a:prstGeom prst="rect">
                <a:avLst/>
              </a:prstGeom>
              <a:blipFill>
                <a:blip r:embed="rId3"/>
                <a:stretch>
                  <a:fillRect b="-960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303;p31">
            <a:extLst>
              <a:ext uri="{FF2B5EF4-FFF2-40B4-BE49-F238E27FC236}">
                <a16:creationId xmlns:a16="http://schemas.microsoft.com/office/drawing/2014/main" id="{C098EF10-BB7E-415E-8FA3-C1D12F50C33A}"/>
              </a:ext>
            </a:extLst>
          </p:cNvPr>
          <p:cNvSpPr txBox="1">
            <a:spLocks/>
          </p:cNvSpPr>
          <p:nvPr/>
        </p:nvSpPr>
        <p:spPr>
          <a:xfrm>
            <a:off x="2015726" y="1744786"/>
            <a:ext cx="4956900" cy="291620"/>
          </a:xfrm>
          <a:prstGeom prst="rect">
            <a:avLst/>
          </a:prstGeom>
          <a:noFill/>
          <a:ln>
            <a:noFill/>
          </a:ln>
          <a:effectLst>
            <a:outerShdw blurRad="57150" dist="19050" dir="34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rPr lang="en-US" sz="2400" b="1" dirty="0"/>
              <a:t>BUKTI</a:t>
            </a:r>
            <a:endParaRPr lang="en-ID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Google Shape;304;p31">
                <a:extLst>
                  <a:ext uri="{FF2B5EF4-FFF2-40B4-BE49-F238E27FC236}">
                    <a16:creationId xmlns:a16="http://schemas.microsoft.com/office/drawing/2014/main" id="{BB44AB53-D4C8-407D-95AB-7CBA14436C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923" y="2258086"/>
                <a:ext cx="7893757" cy="192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9pPr>
              </a:lstStyle>
              <a:p>
                <a:pPr marL="127000" indent="0">
                  <a:buNone/>
                </a:pPr>
                <a:r>
                  <a:rPr lang="en-US" b="1" dirty="0"/>
                  <a:t>Misalkan </a:t>
                </a:r>
                <a14:m>
                  <m:oMath xmlns:m="http://schemas.openxmlformats.org/officeDocument/2006/math">
                    <m:r>
                      <a:rPr lang="en-US" b="1" i="1"/>
                      <m:t>𝑭</m:t>
                    </m:r>
                    <m:d>
                      <m:dPr>
                        <m:ctrlPr>
                          <a:rPr lang="en-ID" b="1" i="1"/>
                        </m:ctrlPr>
                      </m:dPr>
                      <m:e>
                        <m:r>
                          <a:rPr lang="en-US" b="1" i="1"/>
                          <m:t>𝒙</m:t>
                        </m:r>
                      </m:e>
                    </m:d>
                    <m:r>
                      <a:rPr lang="en-US" b="1" i="1"/>
                      <m:t>=</m:t>
                    </m:r>
                    <m:r>
                      <a:rPr lang="en-US" b="1" i="1"/>
                      <m:t>𝒇</m:t>
                    </m:r>
                    <m:d>
                      <m:dPr>
                        <m:ctrlPr>
                          <a:rPr lang="en-ID" b="1" i="1"/>
                        </m:ctrlPr>
                      </m:dPr>
                      <m:e>
                        <m:r>
                          <a:rPr lang="en-US" b="1" i="1"/>
                          <m:t>𝒙</m:t>
                        </m:r>
                      </m:e>
                    </m:d>
                    <m:r>
                      <a:rPr lang="en-US" b="1" i="1"/>
                      <m:t>𝒈</m:t>
                    </m:r>
                    <m:r>
                      <a:rPr lang="en-US" b="1" i="1"/>
                      <m:t>(</m:t>
                    </m:r>
                    <m:r>
                      <a:rPr lang="en-US" b="1" i="1"/>
                      <m:t>𝒙</m:t>
                    </m:r>
                    <m:r>
                      <a:rPr lang="en-US" b="1" i="1"/>
                      <m:t>)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b="1" dirty="0" err="1"/>
                  <a:t>maka</a:t>
                </a:r>
                <a:endParaRPr lang="en-ID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/>
                        <m:t>𝑭</m:t>
                      </m:r>
                      <m:r>
                        <a:rPr lang="en-US" b="1" i="1"/>
                        <m:t>′</m:t>
                      </m:r>
                      <m:d>
                        <m:dPr>
                          <m:ctrlPr>
                            <a:rPr lang="en-ID" b="1" i="1"/>
                          </m:ctrlPr>
                        </m:dPr>
                        <m:e>
                          <m:r>
                            <a:rPr lang="en-US" b="1" i="1"/>
                            <m:t>𝒙</m:t>
                          </m:r>
                        </m:e>
                      </m:d>
                      <m:r>
                        <a:rPr lang="en-US" b="1" i="1"/>
                        <m:t>=</m:t>
                      </m:r>
                      <m:func>
                        <m:funcPr>
                          <m:ctrlPr>
                            <a:rPr lang="en-ID" b="1" i="1"/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b="1" i="1"/>
                              </m:ctrlPr>
                            </m:limLowPr>
                            <m:e>
                              <m:r>
                                <a:rPr lang="en-US" b="1" i="1"/>
                                <m:t>𝒍𝒊𝒎</m:t>
                              </m:r>
                            </m:e>
                            <m:lim>
                              <m:r>
                                <a:rPr lang="en-US" b="1" i="1"/>
                                <m:t>𝒉</m:t>
                              </m:r>
                              <m:r>
                                <a:rPr lang="en-US" b="1" i="1"/>
                                <m:t>→</m:t>
                              </m:r>
                              <m:r>
                                <a:rPr lang="en-US" b="1" i="1"/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b="1" i="1"/>
                              </m:ctrlPr>
                            </m:fPr>
                            <m:num>
                              <m:r>
                                <a:rPr lang="en-US" b="1" i="1"/>
                                <m:t>𝒇</m:t>
                              </m:r>
                              <m:d>
                                <m:dPr>
                                  <m:ctrlPr>
                                    <a:rPr lang="en-ID" b="1" i="1"/>
                                  </m:ctrlPr>
                                </m:dPr>
                                <m:e>
                                  <m:r>
                                    <a:rPr lang="en-US" b="1" i="1"/>
                                    <m:t>𝒙</m:t>
                                  </m:r>
                                  <m:r>
                                    <a:rPr lang="en-US" b="1" i="1"/>
                                    <m:t>+</m:t>
                                  </m:r>
                                  <m:r>
                                    <a:rPr lang="en-US" b="1" i="1"/>
                                    <m:t>𝒉</m:t>
                                  </m:r>
                                </m:e>
                              </m:d>
                              <m:r>
                                <a:rPr lang="en-US" b="1" i="1"/>
                                <m:t>−</m:t>
                              </m:r>
                              <m:r>
                                <a:rPr lang="en-US" b="1" i="1"/>
                                <m:t>𝒇</m:t>
                              </m:r>
                              <m:r>
                                <a:rPr lang="en-US" b="1" i="1"/>
                                <m:t>(</m:t>
                              </m:r>
                              <m:r>
                                <a:rPr lang="en-US" b="1" i="1"/>
                                <m:t>𝒙</m:t>
                              </m:r>
                              <m:r>
                                <a:rPr lang="en-US" b="1" i="1"/>
                                <m:t>)</m:t>
                              </m:r>
                            </m:num>
                            <m:den>
                              <m:r>
                                <a:rPr lang="en-US" b="1" i="1"/>
                                <m:t>𝒉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Bellota Text"/>
                            </a:rPr>
                          </m:ctrlPr>
                        </m:sSupPr>
                        <m:e>
                          <m:r>
                            <a:rPr lang="en-US" b="1" i="1"/>
                            <m:t>𝑭</m:t>
                          </m:r>
                        </m:e>
                        <m:sup>
                          <m:r>
                            <a:rPr lang="en-US" b="1" i="1"/>
                            <m:t>′</m:t>
                          </m:r>
                          <m:d>
                            <m:dPr>
                              <m:ctrlPr>
                                <a:rPr lang="en-ID" b="1" i="1"/>
                              </m:ctrlPr>
                            </m:dPr>
                            <m:e>
                              <m:r>
                                <a:rPr lang="en-US" b="1" i="1"/>
                                <m:t>𝒙</m:t>
                              </m:r>
                            </m:e>
                          </m:d>
                        </m:sup>
                      </m:sSup>
                      <m:r>
                        <a:rPr lang="en-US" b="1" i="1"/>
                        <m:t>=</m:t>
                      </m:r>
                      <m:func>
                        <m:funcPr>
                          <m:ctrlPr>
                            <a:rPr lang="en-ID" b="1" i="1"/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b="1" i="1"/>
                              </m:ctrlPr>
                            </m:limLowPr>
                            <m:e>
                              <m:r>
                                <a:rPr lang="en-US" b="1" i="1"/>
                                <m:t>𝒍𝒊𝒎</m:t>
                              </m:r>
                            </m:e>
                            <m:lim>
                              <m:r>
                                <a:rPr lang="en-US" b="1" i="1"/>
                                <m:t>𝒉</m:t>
                              </m:r>
                              <m:r>
                                <a:rPr lang="en-US" b="1" i="1"/>
                                <m:t>→</m:t>
                              </m:r>
                              <m:r>
                                <a:rPr lang="en-US" b="1" i="1"/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b="1" i="1"/>
                              </m:ctrlPr>
                            </m:fPr>
                            <m:num>
                              <m:r>
                                <a:rPr lang="en-US" b="1" i="1"/>
                                <m:t>𝒇</m:t>
                              </m:r>
                              <m:d>
                                <m:dPr>
                                  <m:ctrlPr>
                                    <a:rPr lang="en-ID" b="1" i="1"/>
                                  </m:ctrlPr>
                                </m:dPr>
                                <m:e>
                                  <m:r>
                                    <a:rPr lang="en-US" b="1" i="1"/>
                                    <m:t>𝒙</m:t>
                                  </m:r>
                                  <m:r>
                                    <a:rPr lang="en-US" b="1" i="1"/>
                                    <m:t>+</m:t>
                                  </m:r>
                                  <m:r>
                                    <a:rPr lang="en-US" b="1" i="1"/>
                                    <m:t>𝒉</m:t>
                                  </m:r>
                                </m:e>
                              </m:d>
                              <m:r>
                                <a:rPr lang="en-US" b="1" i="1"/>
                                <m:t>𝒈</m:t>
                              </m:r>
                              <m:d>
                                <m:dPr>
                                  <m:ctrlPr>
                                    <a:rPr lang="en-ID" b="1" i="1"/>
                                  </m:ctrlPr>
                                </m:dPr>
                                <m:e>
                                  <m:r>
                                    <a:rPr lang="en-US" b="1" i="1"/>
                                    <m:t>𝒙</m:t>
                                  </m:r>
                                  <m:r>
                                    <a:rPr lang="en-US" b="1" i="1"/>
                                    <m:t>+</m:t>
                                  </m:r>
                                  <m:r>
                                    <a:rPr lang="en-US" b="1" i="1"/>
                                    <m:t>𝒉</m:t>
                                  </m:r>
                                </m:e>
                              </m:d>
                              <m:r>
                                <a:rPr lang="en-US" b="1" i="1"/>
                                <m:t>−</m:t>
                              </m:r>
                              <m:r>
                                <a:rPr lang="en-US" b="1" i="1"/>
                                <m:t>𝒇</m:t>
                              </m:r>
                              <m:d>
                                <m:dPr>
                                  <m:ctrlPr>
                                    <a:rPr lang="en-ID" b="1" i="1"/>
                                  </m:ctrlPr>
                                </m:dPr>
                                <m:e>
                                  <m:r>
                                    <a:rPr lang="en-US" b="1" i="1"/>
                                    <m:t>𝒙</m:t>
                                  </m:r>
                                </m:e>
                              </m:d>
                              <m:r>
                                <a:rPr lang="en-US" b="1" i="1"/>
                                <m:t>𝒈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/>
                                    <m:t>𝒙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1" i="1"/>
                                <m:t>𝒉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1" i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/>
                        <m:t>𝑭</m:t>
                      </m:r>
                      <m:r>
                        <a:rPr lang="en-US" b="1" i="1"/>
                        <m:t>′</m:t>
                      </m:r>
                      <m:d>
                        <m:dPr>
                          <m:ctrlPr>
                            <a:rPr lang="en-ID" b="1" i="1"/>
                          </m:ctrlPr>
                        </m:dPr>
                        <m:e>
                          <m:r>
                            <a:rPr lang="en-US" b="1" i="1"/>
                            <m:t>𝒙</m:t>
                          </m:r>
                        </m:e>
                      </m:d>
                      <m:r>
                        <a:rPr lang="en-US" b="1" i="1"/>
                        <m:t>=</m:t>
                      </m:r>
                      <m:func>
                        <m:funcPr>
                          <m:ctrlPr>
                            <a:rPr lang="en-ID" b="1" i="1"/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b="1" i="1"/>
                              </m:ctrlPr>
                            </m:limLowPr>
                            <m:e>
                              <m:r>
                                <a:rPr lang="en-US" b="1" i="1"/>
                                <m:t>𝒍𝒊𝒎</m:t>
                              </m:r>
                            </m:e>
                            <m:lim>
                              <m:r>
                                <a:rPr lang="en-US" b="1" i="1"/>
                                <m:t>𝒉</m:t>
                              </m:r>
                              <m:r>
                                <a:rPr lang="en-US" b="1" i="1"/>
                                <m:t>→</m:t>
                              </m:r>
                              <m:r>
                                <a:rPr lang="en-US" b="1" i="1"/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b="1" i="1"/>
                              </m:ctrlPr>
                            </m:fPr>
                            <m:num>
                              <m:r>
                                <a:rPr lang="en-US" b="1" i="1"/>
                                <m:t>𝒇</m:t>
                              </m:r>
                              <m:d>
                                <m:dPr>
                                  <m:ctrlPr>
                                    <a:rPr lang="en-ID" b="1" i="1"/>
                                  </m:ctrlPr>
                                </m:dPr>
                                <m:e>
                                  <m:r>
                                    <a:rPr lang="en-US" b="1" i="1"/>
                                    <m:t>𝒙</m:t>
                                  </m:r>
                                  <m:r>
                                    <a:rPr lang="en-US" b="1" i="1"/>
                                    <m:t>+</m:t>
                                  </m:r>
                                  <m:r>
                                    <a:rPr lang="en-US" b="1" i="1"/>
                                    <m:t>𝒉</m:t>
                                  </m:r>
                                </m:e>
                              </m:d>
                              <m:r>
                                <a:rPr lang="en-US" b="1" i="1"/>
                                <m:t>𝒈</m:t>
                              </m:r>
                              <m:d>
                                <m:dPr>
                                  <m:ctrlPr>
                                    <a:rPr lang="en-ID" b="1" i="1"/>
                                  </m:ctrlPr>
                                </m:dPr>
                                <m:e>
                                  <m:r>
                                    <a:rPr lang="en-US" b="1" i="1"/>
                                    <m:t>𝒙</m:t>
                                  </m:r>
                                  <m:r>
                                    <a:rPr lang="en-US" b="1" i="1"/>
                                    <m:t>+</m:t>
                                  </m:r>
                                  <m:r>
                                    <a:rPr lang="en-US" b="1" i="1"/>
                                    <m:t>𝒉</m:t>
                                  </m:r>
                                </m:e>
                              </m:d>
                              <m:r>
                                <a:rPr lang="en-US" b="1" i="1"/>
                                <m:t>−</m:t>
                              </m:r>
                              <m:r>
                                <a:rPr lang="en-US" b="1" i="1"/>
                                <m:t>𝒇</m:t>
                              </m:r>
                              <m:d>
                                <m:dPr>
                                  <m:ctrlPr>
                                    <a:rPr lang="en-ID" b="1" i="1"/>
                                  </m:ctrlPr>
                                </m:dPr>
                                <m:e>
                                  <m:r>
                                    <a:rPr lang="en-US" b="1" i="1"/>
                                    <m:t>𝒙</m:t>
                                  </m:r>
                                  <m:r>
                                    <a:rPr lang="en-US" b="1" i="1"/>
                                    <m:t>+</m:t>
                                  </m:r>
                                  <m:r>
                                    <a:rPr lang="en-US" b="1" i="1"/>
                                    <m:t>𝒉</m:t>
                                  </m:r>
                                </m:e>
                              </m:d>
                              <m:r>
                                <a:rPr lang="en-US" b="1" i="1"/>
                                <m:t>𝒈</m:t>
                              </m:r>
                              <m:d>
                                <m:dPr>
                                  <m:ctrlPr>
                                    <a:rPr lang="en-ID" b="1" i="1"/>
                                  </m:ctrlPr>
                                </m:dPr>
                                <m:e>
                                  <m:r>
                                    <a:rPr lang="en-US" b="1" i="1"/>
                                    <m:t>𝒙</m:t>
                                  </m:r>
                                </m:e>
                              </m:d>
                              <m:r>
                                <a:rPr lang="en-US" b="1" i="1"/>
                                <m:t>+</m:t>
                              </m:r>
                              <m:r>
                                <a:rPr lang="en-US" b="1" i="1"/>
                                <m:t>𝒇</m:t>
                              </m:r>
                              <m:d>
                                <m:dPr>
                                  <m:ctrlPr>
                                    <a:rPr lang="en-ID" b="1" i="1"/>
                                  </m:ctrlPr>
                                </m:dPr>
                                <m:e>
                                  <m:r>
                                    <a:rPr lang="en-US" b="1" i="1"/>
                                    <m:t>𝒙</m:t>
                                  </m:r>
                                  <m:r>
                                    <a:rPr lang="en-US" b="1" i="1"/>
                                    <m:t>+</m:t>
                                  </m:r>
                                  <m:r>
                                    <a:rPr lang="en-US" b="1" i="1"/>
                                    <m:t>𝒉</m:t>
                                  </m:r>
                                </m:e>
                              </m:d>
                              <m:r>
                                <a:rPr lang="en-US" b="1" i="1"/>
                                <m:t>𝒈</m:t>
                              </m:r>
                              <m:d>
                                <m:dPr>
                                  <m:ctrlPr>
                                    <a:rPr lang="en-ID" b="1" i="1"/>
                                  </m:ctrlPr>
                                </m:dPr>
                                <m:e>
                                  <m:r>
                                    <a:rPr lang="en-US" b="1" i="1"/>
                                    <m:t>𝒙</m:t>
                                  </m:r>
                                </m:e>
                              </m:d>
                              <m:r>
                                <a:rPr lang="en-US" b="1" i="1"/>
                                <m:t>−</m:t>
                              </m:r>
                              <m:r>
                                <a:rPr lang="en-US" b="1" i="1"/>
                                <m:t>𝒇</m:t>
                              </m:r>
                              <m:d>
                                <m:dPr>
                                  <m:ctrlPr>
                                    <a:rPr lang="en-ID" b="1" i="1"/>
                                  </m:ctrlPr>
                                </m:dPr>
                                <m:e>
                                  <m:r>
                                    <a:rPr lang="en-US" b="1" i="1"/>
                                    <m:t>𝒙</m:t>
                                  </m:r>
                                </m:e>
                              </m:d>
                              <m:r>
                                <a:rPr lang="en-US" b="1" i="1"/>
                                <m:t>𝒈</m:t>
                              </m:r>
                              <m:r>
                                <a:rPr lang="en-US" b="1" i="1"/>
                                <m:t>(</m:t>
                              </m:r>
                              <m:r>
                                <a:rPr lang="en-US" b="1" i="1"/>
                                <m:t>𝒙</m:t>
                              </m:r>
                              <m:r>
                                <a:rPr lang="en-US" b="1" i="1"/>
                                <m:t>)</m:t>
                              </m:r>
                            </m:num>
                            <m:den>
                              <m:r>
                                <a:rPr lang="en-US" b="1" i="1"/>
                                <m:t>𝒉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/>
                        <m:t>𝑭</m:t>
                      </m:r>
                      <m:r>
                        <a:rPr lang="en-US" b="1" i="1"/>
                        <m:t>′</m:t>
                      </m:r>
                      <m:d>
                        <m:dPr>
                          <m:ctrlPr>
                            <a:rPr lang="en-ID" b="1" i="1"/>
                          </m:ctrlPr>
                        </m:dPr>
                        <m:e>
                          <m:r>
                            <a:rPr lang="en-US" b="1" i="1"/>
                            <m:t>𝒙</m:t>
                          </m:r>
                        </m:e>
                      </m:d>
                      <m:r>
                        <a:rPr lang="en-US" b="1" i="1"/>
                        <m:t>=</m:t>
                      </m:r>
                      <m:func>
                        <m:funcPr>
                          <m:ctrlPr>
                            <a:rPr lang="en-ID" b="1" i="1"/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b="1" i="1"/>
                              </m:ctrlPr>
                            </m:limLowPr>
                            <m:e>
                              <m:r>
                                <a:rPr lang="en-US" b="1" i="1"/>
                                <m:t>𝒍𝒊𝒎</m:t>
                              </m:r>
                            </m:e>
                            <m:lim>
                              <m:r>
                                <a:rPr lang="en-US" b="1" i="1"/>
                                <m:t>𝒉</m:t>
                              </m:r>
                              <m:r>
                                <a:rPr lang="en-US" b="1" i="1"/>
                                <m:t>→</m:t>
                              </m:r>
                              <m:r>
                                <a:rPr lang="en-US" b="1" i="1"/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b="1" i="1"/>
                              </m:ctrlPr>
                            </m:fPr>
                            <m:num>
                              <m:r>
                                <a:rPr lang="en-US" b="1" i="1"/>
                                <m:t>𝒇</m:t>
                              </m:r>
                              <m:d>
                                <m:dPr>
                                  <m:ctrlPr>
                                    <a:rPr lang="en-ID" b="1" i="1"/>
                                  </m:ctrlPr>
                                </m:dPr>
                                <m:e>
                                  <m:r>
                                    <a:rPr lang="en-US" b="1" i="1"/>
                                    <m:t>𝒙</m:t>
                                  </m:r>
                                  <m:r>
                                    <a:rPr lang="en-US" b="1" i="1"/>
                                    <m:t>+</m:t>
                                  </m:r>
                                  <m:r>
                                    <a:rPr lang="en-US" b="1" i="1"/>
                                    <m:t>𝒉</m:t>
                                  </m:r>
                                </m:e>
                              </m:d>
                              <m:r>
                                <a:rPr lang="en-US" b="1" i="1"/>
                                <m:t>∙</m:t>
                              </m:r>
                              <m:r>
                                <a:rPr lang="en-US" b="1" i="1"/>
                                <m:t>𝒈</m:t>
                              </m:r>
                              <m:d>
                                <m:dPr>
                                  <m:ctrlPr>
                                    <a:rPr lang="en-ID" b="1" i="1"/>
                                  </m:ctrlPr>
                                </m:dPr>
                                <m:e>
                                  <m:r>
                                    <a:rPr lang="en-US" b="1" i="1"/>
                                    <m:t>𝒙</m:t>
                                  </m:r>
                                  <m:r>
                                    <a:rPr lang="en-US" b="1" i="1"/>
                                    <m:t>+</m:t>
                                  </m:r>
                                  <m:r>
                                    <a:rPr lang="en-US" b="1" i="1"/>
                                    <m:t>𝒉</m:t>
                                  </m:r>
                                </m:e>
                              </m:d>
                              <m:r>
                                <a:rPr lang="en-US" b="1" i="1"/>
                                <m:t>−</m:t>
                              </m:r>
                              <m:r>
                                <a:rPr lang="en-US" b="1" i="1"/>
                                <m:t>𝒈</m:t>
                              </m:r>
                              <m:d>
                                <m:dPr>
                                  <m:ctrlPr>
                                    <a:rPr lang="en-ID" b="1" i="1"/>
                                  </m:ctrlPr>
                                </m:dPr>
                                <m:e>
                                  <m:r>
                                    <a:rPr lang="en-US" b="1" i="1"/>
                                    <m:t>𝒙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1" i="1"/>
                                <m:t>𝒉</m:t>
                              </m:r>
                            </m:den>
                          </m:f>
                          <m:r>
                            <a:rPr lang="en-US" b="1" i="1"/>
                            <m:t>+</m:t>
                          </m:r>
                          <m:f>
                            <m:fPr>
                              <m:ctrlPr>
                                <a:rPr lang="en-ID" b="1" i="1"/>
                              </m:ctrlPr>
                            </m:fPr>
                            <m:num>
                              <m:r>
                                <a:rPr lang="en-US" b="1" i="1"/>
                                <m:t>𝒈</m:t>
                              </m:r>
                              <m:r>
                                <a:rPr lang="en-US" b="1" i="1"/>
                                <m:t>(</m:t>
                              </m:r>
                              <m:r>
                                <a:rPr lang="en-US" b="1" i="1"/>
                                <m:t>𝒙</m:t>
                              </m:r>
                              <m:r>
                                <a:rPr lang="en-US" b="1" i="1"/>
                                <m:t>)∙</m:t>
                              </m:r>
                              <m:r>
                                <a:rPr lang="en-US" b="1" i="1"/>
                                <m:t>𝒇</m:t>
                              </m:r>
                              <m:d>
                                <m:dPr>
                                  <m:ctrlPr>
                                    <a:rPr lang="en-ID" b="1" i="1"/>
                                  </m:ctrlPr>
                                </m:dPr>
                                <m:e>
                                  <m:r>
                                    <a:rPr lang="en-US" b="1" i="1"/>
                                    <m:t>𝒙</m:t>
                                  </m:r>
                                  <m:r>
                                    <a:rPr lang="en-US" b="1" i="1"/>
                                    <m:t>+</m:t>
                                  </m:r>
                                  <m:r>
                                    <a:rPr lang="en-US" b="1" i="1"/>
                                    <m:t>𝒉</m:t>
                                  </m:r>
                                </m:e>
                              </m:d>
                              <m:r>
                                <a:rPr lang="en-US" b="1" i="1"/>
                                <m:t>−</m:t>
                              </m:r>
                              <m:r>
                                <a:rPr lang="en-US" b="1" i="1"/>
                                <m:t>𝒇</m:t>
                              </m:r>
                              <m:r>
                                <a:rPr lang="en-US" b="1" i="1"/>
                                <m:t>(</m:t>
                              </m:r>
                              <m:r>
                                <a:rPr lang="en-US" b="1" i="1"/>
                                <m:t>𝒙</m:t>
                              </m:r>
                              <m:r>
                                <a:rPr lang="en-US" b="1" i="1"/>
                                <m:t>)</m:t>
                              </m:r>
                            </m:num>
                            <m:den>
                              <m:r>
                                <a:rPr lang="en-US" b="1" i="1"/>
                                <m:t>𝒉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b="1" dirty="0"/>
              </a:p>
            </p:txBody>
          </p:sp>
        </mc:Choice>
        <mc:Fallback>
          <p:sp>
            <p:nvSpPr>
              <p:cNvPr id="19" name="Google Shape;304;p31">
                <a:extLst>
                  <a:ext uri="{FF2B5EF4-FFF2-40B4-BE49-F238E27FC236}">
                    <a16:creationId xmlns:a16="http://schemas.microsoft.com/office/drawing/2014/main" id="{BB44AB53-D4C8-407D-95AB-7CBA14436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923" y="2258086"/>
                <a:ext cx="7893757" cy="1923300"/>
              </a:xfrm>
              <a:prstGeom prst="rect">
                <a:avLst/>
              </a:prstGeom>
              <a:blipFill>
                <a:blip r:embed="rId4"/>
                <a:stretch>
                  <a:fillRect b="-158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83A34D-4071-472F-B864-1441E7B69CB4}"/>
              </a:ext>
            </a:extLst>
          </p:cNvPr>
          <p:cNvSpPr/>
          <p:nvPr/>
        </p:nvSpPr>
        <p:spPr>
          <a:xfrm>
            <a:off x="1072811" y="2222369"/>
            <a:ext cx="6790204" cy="2395351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92777068"/>
      </p:ext>
    </p:extLst>
  </p:cSld>
  <p:clrMapOvr>
    <a:masterClrMapping/>
  </p:clrMapOvr>
  <p:transition spd="slow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1"/>
          <p:cNvSpPr/>
          <p:nvPr/>
        </p:nvSpPr>
        <p:spPr>
          <a:xfrm flipH="1">
            <a:off x="8597975" y="35001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1"/>
          <p:cNvSpPr/>
          <p:nvPr/>
        </p:nvSpPr>
        <p:spPr>
          <a:xfrm rot="5400000" flipH="1">
            <a:off x="174500" y="4285025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1"/>
          <p:cNvSpPr/>
          <p:nvPr/>
        </p:nvSpPr>
        <p:spPr>
          <a:xfrm rot="1817197" flipH="1" flipV="1">
            <a:off x="1417089" y="231142"/>
            <a:ext cx="544755" cy="440052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"/>
          <p:cNvSpPr/>
          <p:nvPr/>
        </p:nvSpPr>
        <p:spPr>
          <a:xfrm rot="-1147067" flipH="1">
            <a:off x="8294399" y="487169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31"/>
          <p:cNvGrpSpPr/>
          <p:nvPr/>
        </p:nvGrpSpPr>
        <p:grpSpPr>
          <a:xfrm rot="-1595748" flipH="1">
            <a:off x="7096191" y="4641036"/>
            <a:ext cx="128752" cy="345605"/>
            <a:chOff x="3223450" y="280100"/>
            <a:chExt cx="128750" cy="345600"/>
          </a:xfrm>
        </p:grpSpPr>
        <p:cxnSp>
          <p:nvCxnSpPr>
            <p:cNvPr id="311" name="Google Shape;311;p31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12" name="Google Shape;312;p31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Google Shape;304;p31">
                <a:extLst>
                  <a:ext uri="{FF2B5EF4-FFF2-40B4-BE49-F238E27FC236}">
                    <a16:creationId xmlns:a16="http://schemas.microsoft.com/office/drawing/2014/main" id="{BB44AB53-D4C8-407D-95AB-7CBA14436C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9798" y="1637299"/>
                <a:ext cx="8466271" cy="330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9pPr>
              </a:lstStyle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/>
                        <m:t>𝑭</m:t>
                      </m:r>
                      <m:r>
                        <a:rPr lang="en-US" sz="1800" b="1" i="1"/>
                        <m:t>′</m:t>
                      </m:r>
                      <m:r>
                        <a:rPr lang="en-US" sz="1800" b="1" i="1"/>
                        <m:t>(</m:t>
                      </m:r>
                      <m:r>
                        <a:rPr lang="en-US" sz="1800" b="1" i="1"/>
                        <m:t>𝒙</m:t>
                      </m:r>
                      <m:r>
                        <a:rPr lang="en-US" sz="1800" b="1" i="1"/>
                        <m:t>)=</m:t>
                      </m:r>
                      <m:limLow>
                        <m:limLowPr>
                          <m:ctrlPr>
                            <a:rPr lang="en-ID" sz="1800" b="1" i="1"/>
                          </m:ctrlPr>
                        </m:limLowPr>
                        <m:e>
                          <m:r>
                            <a:rPr lang="en-US" sz="1800" b="1" i="1"/>
                            <m:t>𝒍𝒊𝒎</m:t>
                          </m:r>
                        </m:e>
                        <m:lim>
                          <m:r>
                            <a:rPr lang="en-US" sz="1800" b="1" i="1"/>
                            <m:t>𝒉</m:t>
                          </m:r>
                          <m:r>
                            <a:rPr lang="en-US" sz="1800" b="1" i="1"/>
                            <m:t>→</m:t>
                          </m:r>
                          <m:r>
                            <a:rPr lang="en-US" sz="1800" b="1" i="1"/>
                            <m:t>𝟎</m:t>
                          </m:r>
                        </m:lim>
                      </m:limLow>
                      <m:r>
                        <a:rPr lang="en-US" sz="1800" b="1" i="1"/>
                        <m:t> </m:t>
                      </m:r>
                      <m:r>
                        <a:rPr lang="en-US" sz="1800" b="1" i="1"/>
                        <m:t>𝒇</m:t>
                      </m:r>
                      <m:d>
                        <m:dPr>
                          <m:ctrlPr>
                            <a:rPr lang="en-ID" sz="1800" b="1" i="1"/>
                          </m:ctrlPr>
                        </m:dPr>
                        <m:e>
                          <m:r>
                            <a:rPr lang="en-US" sz="1800" b="1" i="1"/>
                            <m:t>𝒙</m:t>
                          </m:r>
                          <m:r>
                            <a:rPr lang="en-US" sz="1800" b="1" i="1"/>
                            <m:t>+</m:t>
                          </m:r>
                          <m:r>
                            <a:rPr lang="en-US" sz="1800" b="1" i="1"/>
                            <m:t>𝒉</m:t>
                          </m:r>
                        </m:e>
                      </m:d>
                      <m:r>
                        <a:rPr lang="en-US" sz="1800" b="1" i="1"/>
                        <m:t>∙</m:t>
                      </m:r>
                      <m:limLow>
                        <m:limLowPr>
                          <m:ctrlPr>
                            <a:rPr lang="en-ID" sz="1800" b="1" i="1"/>
                          </m:ctrlPr>
                        </m:limLowPr>
                        <m:e>
                          <m:r>
                            <a:rPr lang="en-US" sz="1800" b="1" i="1"/>
                            <m:t>𝒍𝒊𝒎</m:t>
                          </m:r>
                        </m:e>
                        <m:lim>
                          <m:r>
                            <a:rPr lang="en-US" sz="1800" b="1" i="1"/>
                            <m:t>𝒉</m:t>
                          </m:r>
                          <m:r>
                            <a:rPr lang="en-US" sz="1800" b="1" i="1"/>
                            <m:t>→</m:t>
                          </m:r>
                          <m:r>
                            <a:rPr lang="en-US" sz="1800" b="1" i="1"/>
                            <m:t>𝟎</m:t>
                          </m:r>
                        </m:lim>
                      </m:limLow>
                      <m:r>
                        <a:rPr lang="en-US" sz="1800" b="1" i="1"/>
                        <m:t> </m:t>
                      </m:r>
                      <m:f>
                        <m:fPr>
                          <m:ctrlPr>
                            <a:rPr lang="en-ID" sz="1800" b="1" i="1"/>
                          </m:ctrlPr>
                        </m:fPr>
                        <m:num>
                          <m:r>
                            <a:rPr lang="en-US" sz="1800" b="1" i="1"/>
                            <m:t>𝒈</m:t>
                          </m:r>
                          <m:d>
                            <m:dPr>
                              <m:ctrlPr>
                                <a:rPr lang="en-ID" sz="1800" b="1" i="1"/>
                              </m:ctrlPr>
                            </m:dPr>
                            <m:e>
                              <m:r>
                                <a:rPr lang="en-US" sz="1800" b="1" i="1"/>
                                <m:t>𝒙</m:t>
                              </m:r>
                              <m:r>
                                <a:rPr lang="en-US" sz="1800" b="1" i="1"/>
                                <m:t>+</m:t>
                              </m:r>
                              <m:r>
                                <a:rPr lang="en-US" sz="1800" b="1" i="1"/>
                                <m:t>𝒉</m:t>
                              </m:r>
                            </m:e>
                          </m:d>
                          <m:r>
                            <a:rPr lang="en-US" sz="1800" b="1" i="1"/>
                            <m:t>−</m:t>
                          </m:r>
                          <m:r>
                            <a:rPr lang="en-US" sz="1800" b="1" i="1"/>
                            <m:t>𝒈</m:t>
                          </m:r>
                          <m:d>
                            <m:dPr>
                              <m:ctrlPr>
                                <a:rPr lang="en-ID" sz="1800" b="1" i="1"/>
                              </m:ctrlPr>
                            </m:dPr>
                            <m:e>
                              <m:r>
                                <a:rPr lang="en-US" sz="1800" b="1" i="1"/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/>
                            <m:t>𝒉</m:t>
                          </m:r>
                        </m:den>
                      </m:f>
                      <m:r>
                        <a:rPr lang="en-US" sz="1800" b="1" i="1"/>
                        <m:t>+</m:t>
                      </m:r>
                      <m:r>
                        <a:rPr lang="en-US" sz="1800" b="1" i="1"/>
                        <m:t>𝒈</m:t>
                      </m:r>
                      <m:d>
                        <m:dPr>
                          <m:ctrlPr>
                            <a:rPr lang="en-ID" sz="1800" b="1" i="1"/>
                          </m:ctrlPr>
                        </m:dPr>
                        <m:e>
                          <m:r>
                            <a:rPr lang="en-US" sz="1800" b="1" i="1"/>
                            <m:t>𝒙</m:t>
                          </m:r>
                        </m:e>
                      </m:d>
                      <m:r>
                        <a:rPr lang="en-US" sz="1800" b="1" i="1"/>
                        <m:t>∙</m:t>
                      </m:r>
                      <m:limLow>
                        <m:limLowPr>
                          <m:ctrlPr>
                            <a:rPr lang="en-ID" sz="1800" b="1" i="1"/>
                          </m:ctrlPr>
                        </m:limLowPr>
                        <m:e>
                          <m:r>
                            <a:rPr lang="en-US" sz="1800" b="1" i="1"/>
                            <m:t>𝒍𝒊𝒎</m:t>
                          </m:r>
                        </m:e>
                        <m:lim>
                          <m:r>
                            <a:rPr lang="en-US" sz="1800" b="1" i="1"/>
                            <m:t>𝒉</m:t>
                          </m:r>
                          <m:r>
                            <a:rPr lang="en-US" sz="1800" b="1" i="1"/>
                            <m:t>→</m:t>
                          </m:r>
                          <m:r>
                            <a:rPr lang="en-US" sz="1800" b="1" i="1"/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ID" sz="1800" b="1" i="1"/>
                          </m:ctrlPr>
                        </m:fPr>
                        <m:num>
                          <m:r>
                            <a:rPr lang="en-US" sz="1800" b="1" i="1"/>
                            <m:t>𝒇</m:t>
                          </m:r>
                          <m:d>
                            <m:dPr>
                              <m:ctrlPr>
                                <a:rPr lang="en-ID" sz="1800" b="1" i="1"/>
                              </m:ctrlPr>
                            </m:dPr>
                            <m:e>
                              <m:r>
                                <a:rPr lang="en-US" sz="1800" b="1" i="1"/>
                                <m:t>𝒙</m:t>
                              </m:r>
                              <m:r>
                                <a:rPr lang="en-US" sz="1800" b="1" i="1"/>
                                <m:t>+</m:t>
                              </m:r>
                              <m:r>
                                <a:rPr lang="en-US" sz="1800" b="1" i="1"/>
                                <m:t>𝒉</m:t>
                              </m:r>
                            </m:e>
                          </m:d>
                          <m:r>
                            <a:rPr lang="en-US" sz="1800" b="1" i="1"/>
                            <m:t>−</m:t>
                          </m:r>
                          <m:r>
                            <a:rPr lang="en-US" sz="1800" b="1" i="1"/>
                            <m:t>𝒇</m:t>
                          </m:r>
                          <m:r>
                            <a:rPr lang="en-US" sz="1800" b="1" i="1"/>
                            <m:t>(</m:t>
                          </m:r>
                          <m:r>
                            <a:rPr lang="en-US" sz="1800" b="1" i="1"/>
                            <m:t>𝒙</m:t>
                          </m:r>
                          <m:r>
                            <a:rPr lang="en-US" sz="1800" b="1" i="1"/>
                            <m:t>)</m:t>
                          </m:r>
                        </m:num>
                        <m:den>
                          <m:r>
                            <a:rPr lang="en-US" sz="1800" b="1" i="1"/>
                            <m:t>𝒉</m:t>
                          </m:r>
                        </m:den>
                      </m:f>
                    </m:oMath>
                  </m:oMathPara>
                </a14:m>
                <a:endParaRPr lang="en-ID" sz="1800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/>
                        <m:t>𝑭</m:t>
                      </m:r>
                      <m:r>
                        <a:rPr lang="en-US" sz="1800" b="1" i="1"/>
                        <m:t>′</m:t>
                      </m:r>
                      <m:r>
                        <a:rPr lang="en-US" sz="1800" b="1" i="1"/>
                        <m:t>(</m:t>
                      </m:r>
                      <m:r>
                        <a:rPr lang="en-US" sz="1800" b="1" i="1"/>
                        <m:t>𝒙</m:t>
                      </m:r>
                      <m:r>
                        <a:rPr lang="en-US" sz="1800" b="1" i="1"/>
                        <m:t>)==</m:t>
                      </m:r>
                      <m:r>
                        <a:rPr lang="en-US" sz="1800" b="1" i="1"/>
                        <m:t>𝒇</m:t>
                      </m:r>
                      <m:d>
                        <m:dPr>
                          <m:ctrlPr>
                            <a:rPr lang="en-ID" sz="1800" b="1" i="1"/>
                          </m:ctrlPr>
                        </m:dPr>
                        <m:e>
                          <m:r>
                            <a:rPr lang="en-US" sz="1800" b="1" i="1"/>
                            <m:t>𝒙</m:t>
                          </m:r>
                        </m:e>
                      </m:d>
                      <m:r>
                        <a:rPr lang="en-US" sz="1800" b="1" i="1"/>
                        <m:t>𝒈</m:t>
                      </m:r>
                      <m:r>
                        <a:rPr lang="en-US" sz="1800" b="1" i="1"/>
                        <m:t>′</m:t>
                      </m:r>
                      <m:r>
                        <a:rPr lang="en-US" sz="1800" b="1" i="1"/>
                        <m:t>(</m:t>
                      </m:r>
                      <m:r>
                        <a:rPr lang="en-US" sz="1800" b="1" i="1"/>
                        <m:t>𝒙</m:t>
                      </m:r>
                      <m:r>
                        <a:rPr lang="en-US" sz="1800" b="1" i="1"/>
                        <m:t>)+</m:t>
                      </m:r>
                      <m:sSup>
                        <m:sSupPr>
                          <m:ctrlPr>
                            <a:rPr lang="en-ID" sz="1800" b="1" i="1"/>
                          </m:ctrlPr>
                        </m:sSupPr>
                        <m:e>
                          <m:r>
                            <a:rPr lang="en-US" sz="1800" b="1" i="1"/>
                            <m:t>𝒈</m:t>
                          </m:r>
                          <m:r>
                            <a:rPr lang="en-US" sz="1800" b="1" i="1"/>
                            <m:t>(</m:t>
                          </m:r>
                          <m:r>
                            <a:rPr lang="en-US" sz="1800" b="1" i="1"/>
                            <m:t>𝒙</m:t>
                          </m:r>
                          <m:r>
                            <a:rPr lang="en-US" sz="1800" b="1" i="1"/>
                            <m:t>)</m:t>
                          </m:r>
                          <m:r>
                            <a:rPr lang="en-US" sz="1800" b="1" i="1"/>
                            <m:t>𝒇</m:t>
                          </m:r>
                        </m:e>
                        <m:sup>
                          <m:r>
                            <a:rPr lang="en-US" sz="1800" b="1" i="1"/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ID" sz="1800" b="1" i="1"/>
                          </m:ctrlPr>
                        </m:dPr>
                        <m:e>
                          <m:r>
                            <a:rPr lang="en-US" sz="1800" b="1" i="1"/>
                            <m:t>𝒙</m:t>
                          </m:r>
                        </m:e>
                      </m:d>
                    </m:oMath>
                  </m:oMathPara>
                </a14:m>
                <a:endParaRPr lang="en-ID" sz="1800" b="1" dirty="0"/>
              </a:p>
              <a:p>
                <a:pPr marL="127000" indent="0">
                  <a:buNone/>
                </a:pPr>
                <a:r>
                  <a:rPr lang="en-US" sz="1800" b="1" dirty="0" err="1"/>
                  <a:t>Jadi</a:t>
                </a:r>
                <a:r>
                  <a:rPr lang="en-US" sz="1800" b="1" dirty="0"/>
                  <a:t>, </a:t>
                </a:r>
                <a:r>
                  <a:rPr lang="en-US" sz="1800" b="1" dirty="0" err="1"/>
                  <a:t>terbukti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jika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800" b="1" i="1"/>
                        </m:ctrlPr>
                      </m:sSubPr>
                      <m:e>
                        <m:r>
                          <a:rPr lang="en-US" sz="1800" b="1" i="1"/>
                          <m:t>𝑫</m:t>
                        </m:r>
                      </m:e>
                      <m:sub>
                        <m:r>
                          <a:rPr lang="en-US" sz="1800" b="1" i="1"/>
                          <m:t>𝒙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D" sz="1800" b="1" i="1"/>
                        </m:ctrlPr>
                      </m:dPr>
                      <m:e>
                        <m:r>
                          <a:rPr lang="en-US" sz="1800" b="1" i="1"/>
                          <m:t>𝒇</m:t>
                        </m:r>
                        <m:d>
                          <m:dPr>
                            <m:ctrlPr>
                              <a:rPr lang="en-ID" sz="1800" b="1" i="1"/>
                            </m:ctrlPr>
                          </m:dPr>
                          <m:e>
                            <m:r>
                              <a:rPr lang="en-US" sz="1800" b="1" i="1"/>
                              <m:t>𝒙</m:t>
                            </m:r>
                          </m:e>
                        </m:d>
                        <m:r>
                          <a:rPr lang="en-US" sz="1800" b="1" i="1"/>
                          <m:t>𝒈</m:t>
                        </m:r>
                        <m:r>
                          <a:rPr lang="en-US" sz="1800" b="1" i="1"/>
                          <m:t>(</m:t>
                        </m:r>
                        <m:r>
                          <a:rPr lang="en-US" sz="1800" b="1" i="1"/>
                          <m:t>𝒙</m:t>
                        </m:r>
                        <m:r>
                          <a:rPr lang="en-US" sz="1800" b="1" i="1"/>
                          <m:t>)</m:t>
                        </m:r>
                      </m:e>
                    </m:d>
                    <m:r>
                      <a:rPr lang="en-US" sz="1800" b="1" i="1"/>
                      <m:t>=</m:t>
                    </m:r>
                    <m:r>
                      <a:rPr lang="en-US" sz="1800" b="1" i="1"/>
                      <m:t>𝒇</m:t>
                    </m:r>
                    <m:d>
                      <m:dPr>
                        <m:ctrlPr>
                          <a:rPr lang="en-ID" sz="1800" b="1" i="1"/>
                        </m:ctrlPr>
                      </m:dPr>
                      <m:e>
                        <m:r>
                          <a:rPr lang="en-US" sz="1800" b="1" i="1"/>
                          <m:t>𝒙</m:t>
                        </m:r>
                      </m:e>
                    </m:d>
                    <m:sSub>
                      <m:sSubPr>
                        <m:ctrlPr>
                          <a:rPr lang="en-ID" sz="1800" b="1" i="1"/>
                        </m:ctrlPr>
                      </m:sSubPr>
                      <m:e>
                        <m:r>
                          <a:rPr lang="en-US" sz="1800" b="1" i="1"/>
                          <m:t>𝑫</m:t>
                        </m:r>
                      </m:e>
                      <m:sub>
                        <m:r>
                          <a:rPr lang="en-US" sz="1800" b="1" i="1"/>
                          <m:t>𝒙</m:t>
                        </m:r>
                      </m:sub>
                    </m:sSub>
                    <m:r>
                      <a:rPr lang="en-US" sz="1800" b="1" i="1"/>
                      <m:t>𝒈</m:t>
                    </m:r>
                    <m:d>
                      <m:dPr>
                        <m:ctrlPr>
                          <a:rPr lang="en-ID" sz="1800" b="1" i="1"/>
                        </m:ctrlPr>
                      </m:dPr>
                      <m:e>
                        <m:r>
                          <a:rPr lang="en-US" sz="1800" b="1" i="1"/>
                          <m:t>𝒙</m:t>
                        </m:r>
                      </m:e>
                    </m:d>
                    <m:r>
                      <a:rPr lang="en-US" sz="1800" b="1" i="1"/>
                      <m:t>+</m:t>
                    </m:r>
                    <m:r>
                      <a:rPr lang="en-US" sz="1800" b="1" i="1"/>
                      <m:t>𝒈</m:t>
                    </m:r>
                    <m:r>
                      <a:rPr lang="en-US" sz="1800" b="1" i="1"/>
                      <m:t>(</m:t>
                    </m:r>
                    <m:r>
                      <a:rPr lang="en-US" sz="1800" b="1" i="1"/>
                      <m:t>𝒙</m:t>
                    </m:r>
                    <m:r>
                      <a:rPr lang="en-US" sz="1800" b="1" i="1"/>
                      <m:t>)</m:t>
                    </m:r>
                    <m:sSub>
                      <m:sSubPr>
                        <m:ctrlPr>
                          <a:rPr lang="en-ID" sz="1800" b="1" i="1"/>
                        </m:ctrlPr>
                      </m:sSubPr>
                      <m:e>
                        <m:r>
                          <a:rPr lang="en-US" sz="1800" b="1" i="1"/>
                          <m:t>𝑫</m:t>
                        </m:r>
                      </m:e>
                      <m:sub>
                        <m:r>
                          <a:rPr lang="en-US" sz="1800" b="1" i="1"/>
                          <m:t>𝒙</m:t>
                        </m:r>
                      </m:sub>
                    </m:sSub>
                    <m:r>
                      <a:rPr lang="en-US" sz="1800" b="1" i="1"/>
                      <m:t>𝒇</m:t>
                    </m:r>
                    <m:r>
                      <a:rPr lang="en-US" sz="1800" b="1" i="1"/>
                      <m:t>(</m:t>
                    </m:r>
                    <m:r>
                      <a:rPr lang="en-US" sz="1800" b="1" i="1"/>
                      <m:t>𝒙</m:t>
                    </m:r>
                    <m:r>
                      <a:rPr lang="en-US" sz="1800" b="1" i="1"/>
                      <m:t>)</m:t>
                    </m:r>
                  </m:oMath>
                </a14:m>
                <a:r>
                  <a:rPr lang="en-US" sz="1800" b="1" dirty="0"/>
                  <a:t>.</a:t>
                </a:r>
                <a:endParaRPr lang="en-ID" sz="1800" b="1" dirty="0"/>
              </a:p>
              <a:p>
                <a:pPr marL="127000" indent="0">
                  <a:buNone/>
                </a:pPr>
                <a:endParaRPr lang="en-ID" sz="2400" b="1" dirty="0"/>
              </a:p>
            </p:txBody>
          </p:sp>
        </mc:Choice>
        <mc:Fallback>
          <p:sp>
            <p:nvSpPr>
              <p:cNvPr id="19" name="Google Shape;304;p31">
                <a:extLst>
                  <a:ext uri="{FF2B5EF4-FFF2-40B4-BE49-F238E27FC236}">
                    <a16:creationId xmlns:a16="http://schemas.microsoft.com/office/drawing/2014/main" id="{BB44AB53-D4C8-407D-95AB-7CBA14436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98" y="1637299"/>
                <a:ext cx="8466271" cy="33022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83A34D-4071-472F-B864-1441E7B69CB4}"/>
              </a:ext>
            </a:extLst>
          </p:cNvPr>
          <p:cNvSpPr/>
          <p:nvPr/>
        </p:nvSpPr>
        <p:spPr>
          <a:xfrm>
            <a:off x="649588" y="1330100"/>
            <a:ext cx="7794614" cy="188173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5851547"/>
      </p:ext>
    </p:extLst>
  </p:cSld>
  <p:clrMapOvr>
    <a:masterClrMapping/>
  </p:clrMapOvr>
  <p:transition spd="slow"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>
            <a:spLocks noGrp="1"/>
          </p:cNvSpPr>
          <p:nvPr>
            <p:ph type="title"/>
          </p:nvPr>
        </p:nvSpPr>
        <p:spPr>
          <a:xfrm>
            <a:off x="719999" y="6208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CONTOH 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4" name="Google Shape;304;p3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128880" y="2458003"/>
                <a:ext cx="7786199" cy="877604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b="1" i="1"/>
                          </m:ctrlPr>
                        </m:sSubPr>
                        <m:e>
                          <m:r>
                            <a:rPr lang="en-US" b="1" i="1"/>
                            <m:t>𝑫</m:t>
                          </m:r>
                        </m:e>
                        <m:sub>
                          <m:r>
                            <a:rPr lang="en-US" b="1" i="1"/>
                            <m:t>𝒙</m:t>
                          </m:r>
                        </m:sub>
                      </m:sSub>
                      <m:r>
                        <a:rPr lang="en-US" b="1" i="1"/>
                        <m:t>(</m:t>
                      </m:r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r>
                            <a:rPr lang="en-US" b="1" i="1"/>
                            <m:t>𝟐</m:t>
                          </m:r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𝟓</m:t>
                          </m:r>
                        </m:sup>
                      </m:sSup>
                      <m:r>
                        <a:rPr lang="en-US" b="1" i="1"/>
                        <m:t>×</m:t>
                      </m:r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r>
                            <a:rPr lang="en-US" b="1" i="1"/>
                            <m:t>𝟑</m:t>
                          </m:r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𝟐</m:t>
                          </m:r>
                        </m:sup>
                      </m:sSup>
                      <m:r>
                        <a:rPr lang="en-US" b="1" i="1"/>
                        <m:t>)=</m:t>
                      </m:r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r>
                            <a:rPr lang="en-US" b="1" i="1"/>
                            <m:t>𝟐</m:t>
                          </m:r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𝟓</m:t>
                          </m:r>
                        </m:sup>
                      </m:sSup>
                      <m:sSub>
                        <m:sSubPr>
                          <m:ctrlPr>
                            <a:rPr lang="en-ID" b="1" i="1"/>
                          </m:ctrlPr>
                        </m:sSubPr>
                        <m:e>
                          <m:r>
                            <a:rPr lang="en-US" b="1" i="1"/>
                            <m:t>𝑫</m:t>
                          </m:r>
                        </m:e>
                        <m:sub>
                          <m:r>
                            <a:rPr lang="en-US" b="1" i="1"/>
                            <m:t>𝒙</m:t>
                          </m:r>
                        </m:sub>
                      </m:sSub>
                      <m:d>
                        <m:dPr>
                          <m:ctrlPr>
                            <a:rPr lang="en-ID" b="1" i="1"/>
                          </m:ctrlPr>
                        </m:dPr>
                        <m:e>
                          <m:sSup>
                            <m:sSupPr>
                              <m:ctrlPr>
                                <a:rPr lang="en-ID" b="1" i="1"/>
                              </m:ctrlPr>
                            </m:sSupPr>
                            <m:e>
                              <m:r>
                                <a:rPr lang="en-US" b="1" i="1"/>
                                <m:t>𝟑</m:t>
                              </m:r>
                              <m:r>
                                <a:rPr lang="en-US" b="1" i="1"/>
                                <m:t>𝒙</m:t>
                              </m:r>
                            </m:e>
                            <m:sup>
                              <m:r>
                                <a:rPr lang="en-US" b="1" i="1"/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b="1" i="1"/>
                        <m:t>+</m:t>
                      </m:r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r>
                            <a:rPr lang="en-US" b="1" i="1"/>
                            <m:t>𝟑</m:t>
                          </m:r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en-ID" b="1" i="1"/>
                          </m:ctrlPr>
                        </m:sSubPr>
                        <m:e>
                          <m:r>
                            <a:rPr lang="en-US" b="1" i="1"/>
                            <m:t>𝑫</m:t>
                          </m:r>
                        </m:e>
                        <m:sub>
                          <m:r>
                            <a:rPr lang="en-US" b="1" i="1"/>
                            <m:t>𝒙</m:t>
                          </m:r>
                        </m:sub>
                      </m:sSub>
                      <m:d>
                        <m:dPr>
                          <m:ctrlPr>
                            <a:rPr lang="en-ID" b="1" i="1"/>
                          </m:ctrlPr>
                        </m:dPr>
                        <m:e>
                          <m:sSup>
                            <m:sSupPr>
                              <m:ctrlPr>
                                <a:rPr lang="en-ID" b="1" i="1"/>
                              </m:ctrlPr>
                            </m:sSupPr>
                            <m:e>
                              <m:r>
                                <a:rPr lang="en-US" b="1" i="1"/>
                                <m:t>𝟐</m:t>
                              </m:r>
                              <m:r>
                                <a:rPr lang="en-US" b="1" i="1"/>
                                <m:t>𝒙</m:t>
                              </m:r>
                            </m:e>
                            <m:sup>
                              <m:r>
                                <a:rPr lang="en-US" b="1" i="1"/>
                                <m:t>𝟓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ID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b="1" i="1"/>
                          </m:ctrlPr>
                        </m:sSubPr>
                        <m:e>
                          <m:r>
                            <a:rPr lang="en-US" b="1" i="1"/>
                            <m:t>𝑫</m:t>
                          </m:r>
                        </m:e>
                        <m:sub>
                          <m:r>
                            <a:rPr lang="en-US" b="1" i="1"/>
                            <m:t>𝒙</m:t>
                          </m:r>
                        </m:sub>
                      </m:sSub>
                      <m:r>
                        <a:rPr lang="en-US" b="1" i="1"/>
                        <m:t>(</m:t>
                      </m:r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r>
                            <a:rPr lang="en-US" b="1" i="1"/>
                            <m:t>𝟐</m:t>
                          </m:r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𝟓</m:t>
                          </m:r>
                        </m:sup>
                      </m:sSup>
                      <m:r>
                        <a:rPr lang="en-US" b="1" i="1"/>
                        <m:t>×</m:t>
                      </m:r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r>
                            <a:rPr lang="en-US" b="1" i="1"/>
                            <m:t>𝟑</m:t>
                          </m:r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𝟐</m:t>
                          </m:r>
                        </m:sup>
                      </m:sSup>
                      <m:r>
                        <a:rPr lang="en-US" b="1" i="1"/>
                        <m:t>)=</m:t>
                      </m:r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r>
                            <a:rPr lang="en-US" b="1" i="1"/>
                            <m:t>𝟐</m:t>
                          </m:r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𝟓</m:t>
                          </m:r>
                        </m:sup>
                      </m:sSup>
                      <m:r>
                        <a:rPr lang="en-US" b="1" i="1"/>
                        <m:t>∙</m:t>
                      </m:r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r>
                            <a:rPr lang="en-US" b="1" i="1"/>
                            <m:t>𝟑</m:t>
                          </m:r>
                          <m:r>
                            <a:rPr lang="en-US" b="1" i="1"/>
                            <m:t>∙</m:t>
                          </m:r>
                          <m:r>
                            <a:rPr lang="en-US" b="1" i="1"/>
                            <m:t>𝟐</m:t>
                          </m:r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𝟐</m:t>
                          </m:r>
                          <m:r>
                            <a:rPr lang="en-US" b="1" i="1"/>
                            <m:t>−</m:t>
                          </m:r>
                          <m:r>
                            <a:rPr lang="en-US" b="1" i="1"/>
                            <m:t>𝟏</m:t>
                          </m:r>
                        </m:sup>
                      </m:sSup>
                      <m:r>
                        <a:rPr lang="en-US" b="1" i="1"/>
                        <m:t>+</m:t>
                      </m:r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r>
                            <a:rPr lang="en-US" b="1" i="1"/>
                            <m:t>𝟑</m:t>
                          </m:r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𝟐</m:t>
                          </m:r>
                        </m:sup>
                      </m:sSup>
                      <m:r>
                        <a:rPr lang="en-US" b="1" i="1"/>
                        <m:t>∙</m:t>
                      </m:r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r>
                            <a:rPr lang="en-US" b="1" i="1"/>
                            <m:t>𝟐</m:t>
                          </m:r>
                          <m:r>
                            <a:rPr lang="en-US" b="1" i="1"/>
                            <m:t>∙</m:t>
                          </m:r>
                          <m:r>
                            <a:rPr lang="en-US" b="1" i="1"/>
                            <m:t>𝟓</m:t>
                          </m:r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𝟓</m:t>
                          </m:r>
                          <m:r>
                            <a:rPr lang="en-US" b="1" i="1"/>
                            <m:t>−</m:t>
                          </m:r>
                          <m:r>
                            <a:rPr lang="en-US" b="1" i="1"/>
                            <m:t>𝟏</m:t>
                          </m:r>
                        </m:sup>
                      </m:sSup>
                    </m:oMath>
                  </m:oMathPara>
                </a14:m>
                <a:endParaRPr lang="en-ID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b="1" i="1"/>
                          </m:ctrlPr>
                        </m:sSubPr>
                        <m:e>
                          <m:r>
                            <a:rPr lang="en-US" b="1" i="1"/>
                            <m:t>𝑫</m:t>
                          </m:r>
                        </m:e>
                        <m:sub>
                          <m:r>
                            <a:rPr lang="en-US" b="1" i="1"/>
                            <m:t>𝒙</m:t>
                          </m:r>
                        </m:sub>
                      </m:sSub>
                      <m:r>
                        <a:rPr lang="en-US" b="1" i="1"/>
                        <m:t>(</m:t>
                      </m:r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r>
                            <a:rPr lang="en-US" b="1" i="1"/>
                            <m:t>𝟐</m:t>
                          </m:r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𝟓</m:t>
                          </m:r>
                        </m:sup>
                      </m:sSup>
                      <m:r>
                        <a:rPr lang="en-US" b="1" i="1"/>
                        <m:t>×</m:t>
                      </m:r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r>
                            <a:rPr lang="en-US" b="1" i="1"/>
                            <m:t>𝟑</m:t>
                          </m:r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𝟐</m:t>
                          </m:r>
                        </m:sup>
                      </m:sSup>
                      <m:r>
                        <a:rPr lang="en-US" b="1" i="1"/>
                        <m:t>)=</m:t>
                      </m:r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r>
                            <a:rPr lang="en-US" b="1" i="1"/>
                            <m:t>𝟐</m:t>
                          </m:r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𝟓</m:t>
                          </m:r>
                        </m:sup>
                      </m:sSup>
                      <m:r>
                        <a:rPr lang="en-US" b="1" i="1"/>
                        <m:t>∙</m:t>
                      </m:r>
                      <m:r>
                        <a:rPr lang="en-US" b="1" i="1"/>
                        <m:t>𝟔</m:t>
                      </m:r>
                      <m:r>
                        <a:rPr lang="en-US" b="1" i="1"/>
                        <m:t>𝒙</m:t>
                      </m:r>
                      <m:r>
                        <a:rPr lang="en-US" b="1" i="1"/>
                        <m:t>+</m:t>
                      </m:r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r>
                            <a:rPr lang="en-US" b="1" i="1"/>
                            <m:t>𝟑</m:t>
                          </m:r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𝟐</m:t>
                          </m:r>
                        </m:sup>
                      </m:sSup>
                      <m:r>
                        <a:rPr lang="en-US" b="1" i="1"/>
                        <m:t>∙</m:t>
                      </m:r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r>
                            <a:rPr lang="en-US" b="1" i="1"/>
                            <m:t>𝟏𝟎</m:t>
                          </m:r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𝟒</m:t>
                          </m:r>
                        </m:sup>
                      </m:sSup>
                    </m:oMath>
                  </m:oMathPara>
                </a14:m>
                <a:endParaRPr lang="en-ID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b="1" i="1"/>
                          </m:ctrlPr>
                        </m:sSubPr>
                        <m:e>
                          <m:r>
                            <a:rPr lang="en-US" b="1" i="1"/>
                            <m:t>𝑫</m:t>
                          </m:r>
                        </m:e>
                        <m:sub>
                          <m:r>
                            <a:rPr lang="en-US" b="1" i="1"/>
                            <m:t>𝒙</m:t>
                          </m:r>
                        </m:sub>
                      </m:sSub>
                      <m:r>
                        <a:rPr lang="en-US" b="1" i="1"/>
                        <m:t>(</m:t>
                      </m:r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r>
                            <a:rPr lang="en-US" b="1" i="1"/>
                            <m:t>𝟐</m:t>
                          </m:r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𝟓</m:t>
                          </m:r>
                        </m:sup>
                      </m:sSup>
                      <m:r>
                        <a:rPr lang="en-US" b="1" i="1"/>
                        <m:t>×</m:t>
                      </m:r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r>
                            <a:rPr lang="en-US" b="1" i="1"/>
                            <m:t>𝟑</m:t>
                          </m:r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𝟐</m:t>
                          </m:r>
                        </m:sup>
                      </m:sSup>
                      <m:r>
                        <a:rPr lang="en-US" b="1" i="1"/>
                        <m:t>)=</m:t>
                      </m:r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r>
                            <a:rPr lang="en-US" b="1" i="1"/>
                            <m:t>𝟏𝟐</m:t>
                          </m:r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𝟔</m:t>
                          </m:r>
                        </m:sup>
                      </m:sSup>
                      <m:r>
                        <a:rPr lang="en-US" b="1" i="1"/>
                        <m:t>+</m:t>
                      </m:r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r>
                            <a:rPr lang="en-US" b="1" i="1"/>
                            <m:t>𝟑𝟎</m:t>
                          </m:r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𝟔</m:t>
                          </m:r>
                        </m:sup>
                      </m:sSup>
                    </m:oMath>
                  </m:oMathPara>
                </a14:m>
                <a:endParaRPr lang="en-ID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b="1" i="1"/>
                          </m:ctrlPr>
                        </m:sSubPr>
                        <m:e>
                          <m:r>
                            <a:rPr lang="en-US" b="1" i="1"/>
                            <m:t>𝑫</m:t>
                          </m:r>
                        </m:e>
                        <m:sub>
                          <m:r>
                            <a:rPr lang="en-US" b="1" i="1"/>
                            <m:t>𝒙</m:t>
                          </m:r>
                        </m:sub>
                      </m:sSub>
                      <m:r>
                        <a:rPr lang="en-US" b="1" i="1"/>
                        <m:t>(</m:t>
                      </m:r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r>
                            <a:rPr lang="en-US" b="1" i="1"/>
                            <m:t>𝟐</m:t>
                          </m:r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𝟓</m:t>
                          </m:r>
                        </m:sup>
                      </m:sSup>
                      <m:r>
                        <a:rPr lang="en-US" b="1" i="1"/>
                        <m:t>×</m:t>
                      </m:r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r>
                            <a:rPr lang="en-US" b="1" i="1"/>
                            <m:t>𝟑</m:t>
                          </m:r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𝟐</m:t>
                          </m:r>
                        </m:sup>
                      </m:sSup>
                      <m:r>
                        <a:rPr lang="en-US" b="1" i="1"/>
                        <m:t>)=</m:t>
                      </m:r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r>
                            <a:rPr lang="en-US" b="1" i="1"/>
                            <m:t>𝟒𝟎</m:t>
                          </m:r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𝟔</m:t>
                          </m:r>
                        </m:sup>
                      </m:sSup>
                    </m:oMath>
                  </m:oMathPara>
                </a14:m>
                <a:endParaRPr lang="en-ID" b="1" dirty="0"/>
              </a:p>
              <a:p>
                <a:pPr marL="127000" indent="0">
                  <a:buNone/>
                </a:pPr>
                <a:r>
                  <a:rPr lang="en-US" b="1" dirty="0" err="1"/>
                  <a:t>Jadi</a:t>
                </a:r>
                <a:r>
                  <a:rPr lang="en-US" b="1" dirty="0"/>
                  <a:t>, </a:t>
                </a:r>
                <a:r>
                  <a:rPr lang="en-US" b="1" dirty="0" err="1"/>
                  <a:t>turunan</a:t>
                </a:r>
                <a:r>
                  <a:rPr lang="en-US" b="1" dirty="0"/>
                  <a:t> </a:t>
                </a:r>
                <a:r>
                  <a:rPr lang="en-US" b="1" dirty="0" err="1"/>
                  <a:t>dari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b="1" i="1"/>
                        </m:ctrlPr>
                      </m:sSupPr>
                      <m:e>
                        <m:r>
                          <a:rPr lang="en-US" b="1" i="1"/>
                          <m:t>𝟐</m:t>
                        </m:r>
                        <m:r>
                          <a:rPr lang="en-US" b="1" i="1"/>
                          <m:t>𝒙</m:t>
                        </m:r>
                      </m:e>
                      <m:sup>
                        <m:r>
                          <a:rPr lang="en-US" b="1" i="1"/>
                          <m:t>𝟓</m:t>
                        </m:r>
                      </m:sup>
                    </m:sSup>
                    <m:r>
                      <a:rPr lang="en-US" b="1"/>
                      <m:t>×</m:t>
                    </m:r>
                    <m:sSup>
                      <m:sSupPr>
                        <m:ctrlPr>
                          <a:rPr lang="en-ID" b="1" i="1"/>
                        </m:ctrlPr>
                      </m:sSupPr>
                      <m:e>
                        <m:r>
                          <a:rPr lang="en-US" b="1" i="1"/>
                          <m:t>𝟑</m:t>
                        </m:r>
                        <m:r>
                          <a:rPr lang="en-US" b="1" i="1"/>
                          <m:t>𝒙</m:t>
                        </m:r>
                      </m:e>
                      <m:sup>
                        <m:r>
                          <a:rPr lang="en-US" b="1" i="1"/>
                          <m:t>𝟐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adalah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b="1" i="1"/>
                        </m:ctrlPr>
                      </m:sSupPr>
                      <m:e>
                        <m:r>
                          <a:rPr lang="en-US" b="1" i="1"/>
                          <m:t>𝟒𝟎</m:t>
                        </m:r>
                        <m:r>
                          <a:rPr lang="en-US" b="1" i="1"/>
                          <m:t>𝒙</m:t>
                        </m:r>
                      </m:e>
                      <m:sup>
                        <m:r>
                          <a:rPr lang="en-US" b="1" i="1"/>
                          <m:t>𝟔</m:t>
                        </m:r>
                      </m:sup>
                    </m:sSup>
                  </m:oMath>
                </a14:m>
                <a:r>
                  <a:rPr lang="en-US" b="1" dirty="0"/>
                  <a:t>.</a:t>
                </a:r>
                <a:endParaRPr lang="en-ID" b="1" dirty="0"/>
              </a:p>
            </p:txBody>
          </p:sp>
        </mc:Choice>
        <mc:Fallback>
          <p:sp>
            <p:nvSpPr>
              <p:cNvPr id="304" name="Google Shape;304;p3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28880" y="2458003"/>
                <a:ext cx="7786199" cy="877604"/>
              </a:xfrm>
              <a:prstGeom prst="rect">
                <a:avLst/>
              </a:prstGeom>
              <a:blipFill>
                <a:blip r:embed="rId3"/>
                <a:stretch>
                  <a:fillRect b="-10069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6" name="Google Shape;306;p31"/>
          <p:cNvSpPr/>
          <p:nvPr/>
        </p:nvSpPr>
        <p:spPr>
          <a:xfrm flipH="1">
            <a:off x="8597975" y="35001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1"/>
          <p:cNvSpPr/>
          <p:nvPr/>
        </p:nvSpPr>
        <p:spPr>
          <a:xfrm rot="5400000" flipH="1">
            <a:off x="174500" y="4285025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1"/>
          <p:cNvSpPr/>
          <p:nvPr/>
        </p:nvSpPr>
        <p:spPr>
          <a:xfrm rot="1817197" flipH="1">
            <a:off x="609467" y="785049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"/>
          <p:cNvSpPr/>
          <p:nvPr/>
        </p:nvSpPr>
        <p:spPr>
          <a:xfrm rot="-1147067" flipH="1">
            <a:off x="8150107" y="56421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31"/>
          <p:cNvGrpSpPr/>
          <p:nvPr/>
        </p:nvGrpSpPr>
        <p:grpSpPr>
          <a:xfrm rot="-1595748" flipH="1">
            <a:off x="7351714" y="1089843"/>
            <a:ext cx="128752" cy="345605"/>
            <a:chOff x="3223450" y="280100"/>
            <a:chExt cx="128750" cy="345600"/>
          </a:xfrm>
        </p:grpSpPr>
        <p:cxnSp>
          <p:nvCxnSpPr>
            <p:cNvPr id="311" name="Google Shape;311;p31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12" name="Google Shape;312;p31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BA237E-44C5-4AEC-91D6-16BE92C80224}"/>
              </a:ext>
            </a:extLst>
          </p:cNvPr>
          <p:cNvSpPr/>
          <p:nvPr/>
        </p:nvSpPr>
        <p:spPr>
          <a:xfrm>
            <a:off x="2493293" y="1248977"/>
            <a:ext cx="4226475" cy="496441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28880" y="1255724"/>
                <a:ext cx="4956900" cy="41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800" b="1" dirty="0" err="1"/>
                  <a:t>Carilah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turunan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dari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1800" b="1" i="1"/>
                        </m:ctrlPr>
                      </m:sSupPr>
                      <m:e>
                        <m:r>
                          <a:rPr lang="en-US" sz="1800" b="1" i="1"/>
                          <m:t>𝟐</m:t>
                        </m:r>
                        <m:r>
                          <a:rPr lang="en-US" sz="1800" b="1" i="1"/>
                          <m:t>𝒙</m:t>
                        </m:r>
                      </m:e>
                      <m:sup>
                        <m:r>
                          <a:rPr lang="en-US" sz="1800" b="1" i="1"/>
                          <m:t>𝟓</m:t>
                        </m:r>
                      </m:sup>
                    </m:sSup>
                    <m:r>
                      <a:rPr lang="en-US" sz="1800" b="1" i="1"/>
                      <m:t>×</m:t>
                    </m:r>
                    <m:sSup>
                      <m:sSupPr>
                        <m:ctrlPr>
                          <a:rPr lang="en-ID" sz="1800" b="1" i="1"/>
                        </m:ctrlPr>
                      </m:sSupPr>
                      <m:e>
                        <m:r>
                          <a:rPr lang="en-US" sz="1800" b="1" i="1"/>
                          <m:t>𝟑</m:t>
                        </m:r>
                        <m:r>
                          <a:rPr lang="en-US" sz="1800" b="1" i="1"/>
                          <m:t>𝒙</m:t>
                        </m:r>
                      </m:e>
                      <m:sup>
                        <m:r>
                          <a:rPr lang="en-US" sz="1800" b="1" i="1"/>
                          <m:t>𝟐</m:t>
                        </m:r>
                      </m:sup>
                    </m:sSup>
                  </m:oMath>
                </a14:m>
                <a:endParaRPr lang="en-ID" sz="6000" b="1" dirty="0"/>
              </a:p>
            </p:txBody>
          </p:sp>
        </mc:Choice>
        <mc:Fallback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880" y="1255724"/>
                <a:ext cx="4956900" cy="410110"/>
              </a:xfrm>
              <a:prstGeom prst="rect">
                <a:avLst/>
              </a:prstGeom>
              <a:blipFill>
                <a:blip r:embed="rId4"/>
                <a:stretch>
                  <a:fillRect b="-268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303;p31">
            <a:extLst>
              <a:ext uri="{FF2B5EF4-FFF2-40B4-BE49-F238E27FC236}">
                <a16:creationId xmlns:a16="http://schemas.microsoft.com/office/drawing/2014/main" id="{C098EF10-BB7E-415E-8FA3-C1D12F50C33A}"/>
              </a:ext>
            </a:extLst>
          </p:cNvPr>
          <p:cNvSpPr txBox="1">
            <a:spLocks/>
          </p:cNvSpPr>
          <p:nvPr/>
        </p:nvSpPr>
        <p:spPr>
          <a:xfrm>
            <a:off x="2130152" y="1889165"/>
            <a:ext cx="4956900" cy="450663"/>
          </a:xfrm>
          <a:prstGeom prst="rect">
            <a:avLst/>
          </a:prstGeom>
          <a:noFill/>
          <a:ln>
            <a:noFill/>
          </a:ln>
          <a:effectLst>
            <a:outerShdw blurRad="57150" dist="19050" dir="34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rPr lang="en-US" dirty="0"/>
              <a:t>P</a:t>
            </a:r>
            <a:r>
              <a:rPr lang="en-ID" dirty="0"/>
              <a:t>ENYELESAIAN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83A34D-4071-472F-B864-1441E7B69CB4}"/>
              </a:ext>
            </a:extLst>
          </p:cNvPr>
          <p:cNvSpPr/>
          <p:nvPr/>
        </p:nvSpPr>
        <p:spPr>
          <a:xfrm>
            <a:off x="1986605" y="2418145"/>
            <a:ext cx="5134285" cy="1765235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6187717"/>
      </p:ext>
    </p:extLst>
  </p:cSld>
  <p:clrMapOvr>
    <a:masterClrMapping/>
  </p:clrMapOvr>
  <p:transition spd="slow"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>
            <a:spLocks noGrp="1"/>
          </p:cNvSpPr>
          <p:nvPr>
            <p:ph type="title"/>
          </p:nvPr>
        </p:nvSpPr>
        <p:spPr>
          <a:xfrm>
            <a:off x="719999" y="6208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CONTOH 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4" name="Google Shape;304;p3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926600" y="2386930"/>
                <a:ext cx="7786199" cy="877604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b="1" i="1" smtClean="0"/>
                          </m:ctrlPr>
                        </m:sSubPr>
                        <m:e>
                          <m:r>
                            <a:rPr lang="en-US" b="1" i="1"/>
                            <m:t>𝑫</m:t>
                          </m:r>
                        </m:e>
                        <m:sub>
                          <m:r>
                            <a:rPr lang="en-US" b="1" i="1"/>
                            <m:t>𝒙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ID" b="1" i="1"/>
                          </m:ctrlPr>
                        </m:dPr>
                        <m:e>
                          <m:d>
                            <m:dPr>
                              <m:ctrlPr>
                                <a:rPr lang="en-ID" b="1" i="1"/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D" b="1" i="1"/>
                                  </m:ctrlPr>
                                </m:sSupPr>
                                <m:e>
                                  <m:r>
                                    <a:rPr lang="en-US" b="1" i="1"/>
                                    <m:t>𝟑</m:t>
                                  </m:r>
                                  <m:r>
                                    <a:rPr lang="en-US" b="1" i="1"/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/>
                                    <m:t>𝟐</m:t>
                                  </m:r>
                                </m:sup>
                              </m:sSup>
                              <m:r>
                                <a:rPr lang="en-US" b="1" i="1"/>
                                <m:t>−</m:t>
                              </m:r>
                              <m:r>
                                <a:rPr lang="en-US" b="1" i="1"/>
                                <m:t>𝟓</m:t>
                              </m:r>
                            </m:e>
                          </m:d>
                          <m:d>
                            <m:dPr>
                              <m:ctrlPr>
                                <a:rPr lang="en-ID" b="1" i="1"/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D" b="1" i="1"/>
                                  </m:ctrlPr>
                                </m:sSupPr>
                                <m:e>
                                  <m:r>
                                    <a:rPr lang="en-US" b="1" i="1"/>
                                    <m:t>𝟐</m:t>
                                  </m:r>
                                  <m:r>
                                    <a:rPr lang="en-US" b="1" i="1"/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/>
                                    <m:t>𝟒</m:t>
                                  </m:r>
                                </m:sup>
                              </m:sSup>
                              <m:r>
                                <a:rPr lang="en-US" b="1" i="1"/>
                                <m:t>−</m:t>
                              </m:r>
                              <m:r>
                                <a:rPr lang="en-US" b="1" i="1"/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b="1" i="1"/>
                        <m:t>=</m:t>
                      </m:r>
                      <m:d>
                        <m:dPr>
                          <m:ctrlPr>
                            <a:rPr lang="en-ID" b="1" i="1"/>
                          </m:ctrlPr>
                        </m:dPr>
                        <m:e>
                          <m:sSup>
                            <m:sSupPr>
                              <m:ctrlPr>
                                <a:rPr lang="en-ID" b="1" i="1"/>
                              </m:ctrlPr>
                            </m:sSupPr>
                            <m:e>
                              <m:r>
                                <a:rPr lang="en-US" b="1" i="1"/>
                                <m:t>𝟑</m:t>
                              </m:r>
                              <m:r>
                                <a:rPr lang="en-US" b="1" i="1"/>
                                <m:t>𝒙</m:t>
                              </m:r>
                            </m:e>
                            <m:sup>
                              <m:r>
                                <a:rPr lang="en-US" b="1" i="1"/>
                                <m:t>𝟐</m:t>
                              </m:r>
                            </m:sup>
                          </m:sSup>
                          <m:r>
                            <a:rPr lang="en-US" b="1" i="1"/>
                            <m:t>−</m:t>
                          </m:r>
                          <m:r>
                            <a:rPr lang="en-US" b="1" i="1"/>
                            <m:t>𝟓</m:t>
                          </m:r>
                        </m:e>
                      </m:d>
                      <m:sSub>
                        <m:sSubPr>
                          <m:ctrlPr>
                            <a:rPr lang="en-ID" b="1" i="1"/>
                          </m:ctrlPr>
                        </m:sSubPr>
                        <m:e>
                          <m:r>
                            <a:rPr lang="en-US" b="1" i="1"/>
                            <m:t>𝑫</m:t>
                          </m:r>
                        </m:e>
                        <m:sub>
                          <m:r>
                            <a:rPr lang="en-US" b="1" i="1"/>
                            <m:t>𝒙</m:t>
                          </m:r>
                        </m:sub>
                      </m:sSub>
                      <m:d>
                        <m:dPr>
                          <m:ctrlPr>
                            <a:rPr lang="en-ID" b="1" i="1"/>
                          </m:ctrlPr>
                        </m:dPr>
                        <m:e>
                          <m:sSup>
                            <m:sSupPr>
                              <m:ctrlPr>
                                <a:rPr lang="en-ID" b="1" i="1"/>
                              </m:ctrlPr>
                            </m:sSupPr>
                            <m:e>
                              <m:r>
                                <a:rPr lang="en-US" b="1" i="1"/>
                                <m:t>𝟐</m:t>
                              </m:r>
                              <m:r>
                                <a:rPr lang="en-US" b="1" i="1"/>
                                <m:t>𝒙</m:t>
                              </m:r>
                            </m:e>
                            <m:sup>
                              <m:r>
                                <a:rPr lang="en-US" b="1" i="1"/>
                                <m:t>𝟒</m:t>
                              </m:r>
                            </m:sup>
                          </m:sSup>
                          <m:r>
                            <a:rPr lang="en-US" b="1" i="1"/>
                            <m:t>−</m:t>
                          </m:r>
                          <m:r>
                            <a:rPr lang="en-US" b="1" i="1"/>
                            <m:t>𝒙</m:t>
                          </m:r>
                        </m:e>
                      </m:d>
                      <m:r>
                        <a:rPr lang="en-US" b="1" i="1"/>
                        <m:t>+</m:t>
                      </m:r>
                      <m:d>
                        <m:dPr>
                          <m:ctrlPr>
                            <a:rPr lang="en-ID" b="1" i="1"/>
                          </m:ctrlPr>
                        </m:dPr>
                        <m:e>
                          <m:sSup>
                            <m:sSupPr>
                              <m:ctrlPr>
                                <a:rPr lang="en-ID" b="1" i="1"/>
                              </m:ctrlPr>
                            </m:sSupPr>
                            <m:e>
                              <m:r>
                                <a:rPr lang="en-US" b="1" i="1"/>
                                <m:t>𝟐</m:t>
                              </m:r>
                              <m:r>
                                <a:rPr lang="en-US" b="1" i="1"/>
                                <m:t>𝒙</m:t>
                              </m:r>
                            </m:e>
                            <m:sup>
                              <m:r>
                                <a:rPr lang="en-US" b="1" i="1"/>
                                <m:t>𝟒</m:t>
                              </m:r>
                            </m:sup>
                          </m:sSup>
                          <m:r>
                            <a:rPr lang="en-US" b="1" i="1"/>
                            <m:t>−</m:t>
                          </m:r>
                          <m:r>
                            <a:rPr lang="en-US" b="1" i="1"/>
                            <m:t>𝒙</m:t>
                          </m:r>
                        </m:e>
                      </m:d>
                      <m:sSub>
                        <m:sSubPr>
                          <m:ctrlPr>
                            <a:rPr lang="en-ID" b="1" i="1"/>
                          </m:ctrlPr>
                        </m:sSubPr>
                        <m:e>
                          <m:r>
                            <a:rPr lang="en-US" b="1" i="1"/>
                            <m:t>𝑫</m:t>
                          </m:r>
                        </m:e>
                        <m:sub>
                          <m:r>
                            <a:rPr lang="en-US" b="1" i="1"/>
                            <m:t>𝒙</m:t>
                          </m:r>
                        </m:sub>
                      </m:sSub>
                      <m:d>
                        <m:dPr>
                          <m:ctrlPr>
                            <a:rPr lang="en-ID" b="1" i="1"/>
                          </m:ctrlPr>
                        </m:dPr>
                        <m:e>
                          <m:sSup>
                            <m:sSupPr>
                              <m:ctrlPr>
                                <a:rPr lang="en-ID" b="1" i="1"/>
                              </m:ctrlPr>
                            </m:sSupPr>
                            <m:e>
                              <m:r>
                                <a:rPr lang="en-US" b="1" i="1"/>
                                <m:t>𝟑</m:t>
                              </m:r>
                              <m:r>
                                <a:rPr lang="en-US" b="1" i="1"/>
                                <m:t>𝒙</m:t>
                              </m:r>
                            </m:e>
                            <m:sup>
                              <m:r>
                                <a:rPr lang="en-US" b="1" i="1"/>
                                <m:t>𝟐</m:t>
                              </m:r>
                            </m:sup>
                          </m:sSup>
                          <m:r>
                            <a:rPr lang="en-US" b="1" i="1"/>
                            <m:t>−</m:t>
                          </m:r>
                          <m:r>
                            <a:rPr lang="en-US" b="1" i="1"/>
                            <m:t>𝟓</m:t>
                          </m:r>
                        </m:e>
                      </m:d>
                    </m:oMath>
                  </m:oMathPara>
                </a14:m>
                <a:endParaRPr lang="en-ID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b="1" i="1"/>
                          </m:ctrlPr>
                        </m:sSubPr>
                        <m:e>
                          <m:r>
                            <a:rPr lang="en-US" b="1" i="1"/>
                            <m:t>𝑫</m:t>
                          </m:r>
                        </m:e>
                        <m:sub>
                          <m:r>
                            <a:rPr lang="en-US" b="1" i="1"/>
                            <m:t>𝒙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ID" b="1" i="1"/>
                          </m:ctrlPr>
                        </m:dPr>
                        <m:e>
                          <m:d>
                            <m:dPr>
                              <m:ctrlPr>
                                <a:rPr lang="en-ID" b="1" i="1"/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D" b="1" i="1"/>
                                  </m:ctrlPr>
                                </m:sSupPr>
                                <m:e>
                                  <m:r>
                                    <a:rPr lang="en-US" b="1" i="1"/>
                                    <m:t>𝟑</m:t>
                                  </m:r>
                                  <m:r>
                                    <a:rPr lang="en-US" b="1" i="1"/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/>
                                    <m:t>𝟐</m:t>
                                  </m:r>
                                </m:sup>
                              </m:sSup>
                              <m:r>
                                <a:rPr lang="en-US" b="1" i="1"/>
                                <m:t>−</m:t>
                              </m:r>
                              <m:r>
                                <a:rPr lang="en-US" b="1" i="1"/>
                                <m:t>𝟓</m:t>
                              </m:r>
                            </m:e>
                          </m:d>
                          <m:d>
                            <m:dPr>
                              <m:ctrlPr>
                                <a:rPr lang="en-ID" b="1" i="1"/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D" b="1" i="1"/>
                                  </m:ctrlPr>
                                </m:sSupPr>
                                <m:e>
                                  <m:r>
                                    <a:rPr lang="en-US" b="1" i="1"/>
                                    <m:t>𝟐</m:t>
                                  </m:r>
                                  <m:r>
                                    <a:rPr lang="en-US" b="1" i="1"/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/>
                                    <m:t>𝟒</m:t>
                                  </m:r>
                                </m:sup>
                              </m:sSup>
                              <m:r>
                                <a:rPr lang="en-US" b="1" i="1"/>
                                <m:t>−</m:t>
                              </m:r>
                              <m:r>
                                <a:rPr lang="en-US" b="1" i="1"/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b="1" i="1"/>
                        <m:t>=</m:t>
                      </m:r>
                      <m:d>
                        <m:dPr>
                          <m:ctrlPr>
                            <a:rPr lang="en-ID" b="1" i="1"/>
                          </m:ctrlPr>
                        </m:dPr>
                        <m:e>
                          <m:sSup>
                            <m:sSupPr>
                              <m:ctrlPr>
                                <a:rPr lang="en-ID" b="1" i="1"/>
                              </m:ctrlPr>
                            </m:sSupPr>
                            <m:e>
                              <m:r>
                                <a:rPr lang="en-US" b="1" i="1"/>
                                <m:t>𝟑</m:t>
                              </m:r>
                              <m:r>
                                <a:rPr lang="en-US" b="1" i="1"/>
                                <m:t>𝒙</m:t>
                              </m:r>
                            </m:e>
                            <m:sup>
                              <m:r>
                                <a:rPr lang="en-US" b="1" i="1"/>
                                <m:t>𝟐</m:t>
                              </m:r>
                            </m:sup>
                          </m:sSup>
                          <m:r>
                            <a:rPr lang="en-US" b="1" i="1"/>
                            <m:t>−</m:t>
                          </m:r>
                          <m:r>
                            <a:rPr lang="en-US" b="1" i="1"/>
                            <m:t>𝟓</m:t>
                          </m:r>
                        </m:e>
                      </m:d>
                      <m:d>
                        <m:dPr>
                          <m:ctrlPr>
                            <a:rPr lang="en-ID" b="1" i="1"/>
                          </m:ctrlPr>
                        </m:dPr>
                        <m:e>
                          <m:sSup>
                            <m:sSupPr>
                              <m:ctrlPr>
                                <a:rPr lang="en-ID" b="1" i="1"/>
                              </m:ctrlPr>
                            </m:sSupPr>
                            <m:e>
                              <m:r>
                                <a:rPr lang="en-US" b="1" i="1"/>
                                <m:t>𝟐</m:t>
                              </m:r>
                              <m:r>
                                <a:rPr lang="en-US" b="1" i="1"/>
                                <m:t>∙</m:t>
                              </m:r>
                              <m:r>
                                <a:rPr lang="en-US" b="1" i="1"/>
                                <m:t>𝟒</m:t>
                              </m:r>
                              <m:r>
                                <a:rPr lang="en-US" b="1" i="1"/>
                                <m:t>𝒙</m:t>
                              </m:r>
                            </m:e>
                            <m:sup>
                              <m:r>
                                <a:rPr lang="en-US" b="1" i="1"/>
                                <m:t>𝟒</m:t>
                              </m:r>
                              <m:r>
                                <a:rPr lang="en-US" b="1" i="1"/>
                                <m:t>−</m:t>
                              </m:r>
                              <m:r>
                                <a:rPr lang="en-US" b="1" i="1"/>
                                <m:t>𝟏</m:t>
                              </m:r>
                            </m:sup>
                          </m:sSup>
                          <m:r>
                            <a:rPr lang="en-US" b="1" i="1"/>
                            <m:t>−</m:t>
                          </m:r>
                          <m:r>
                            <a:rPr lang="en-US" b="1" i="1"/>
                            <m:t>𝟏</m:t>
                          </m:r>
                        </m:e>
                      </m:d>
                      <m:r>
                        <a:rPr lang="en-US" b="1" i="1"/>
                        <m:t>+</m:t>
                      </m:r>
                      <m:d>
                        <m:dPr>
                          <m:ctrlPr>
                            <a:rPr lang="en-ID" b="1" i="1"/>
                          </m:ctrlPr>
                        </m:dPr>
                        <m:e>
                          <m:sSup>
                            <m:sSupPr>
                              <m:ctrlPr>
                                <a:rPr lang="en-ID" b="1" i="1"/>
                              </m:ctrlPr>
                            </m:sSupPr>
                            <m:e>
                              <m:r>
                                <a:rPr lang="en-US" b="1" i="1"/>
                                <m:t>𝟐</m:t>
                              </m:r>
                              <m:r>
                                <a:rPr lang="en-US" b="1" i="1"/>
                                <m:t>𝒙</m:t>
                              </m:r>
                            </m:e>
                            <m:sup>
                              <m:r>
                                <a:rPr lang="en-US" b="1" i="1"/>
                                <m:t>𝟒</m:t>
                              </m:r>
                            </m:sup>
                          </m:sSup>
                          <m:r>
                            <a:rPr lang="en-US" b="1" i="1"/>
                            <m:t>−</m:t>
                          </m:r>
                          <m:r>
                            <a:rPr lang="en-US" b="1" i="1"/>
                            <m:t>𝒙</m:t>
                          </m:r>
                        </m:e>
                      </m:d>
                      <m:d>
                        <m:dPr>
                          <m:ctrlPr>
                            <a:rPr lang="en-ID" b="1" i="1"/>
                          </m:ctrlPr>
                        </m:dPr>
                        <m:e>
                          <m:r>
                            <a:rPr lang="en-US" b="1" i="1"/>
                            <m:t>𝟑</m:t>
                          </m:r>
                          <m:r>
                            <a:rPr lang="en-US" b="1" i="1"/>
                            <m:t>∙</m:t>
                          </m:r>
                          <m:sSup>
                            <m:sSupPr>
                              <m:ctrlPr>
                                <a:rPr lang="en-ID" b="1" i="1"/>
                              </m:ctrlPr>
                            </m:sSupPr>
                            <m:e>
                              <m:r>
                                <a:rPr lang="en-US" b="1" i="1"/>
                                <m:t>𝟐</m:t>
                              </m:r>
                              <m:r>
                                <a:rPr lang="en-US" b="1" i="1"/>
                                <m:t>𝒙</m:t>
                              </m:r>
                            </m:e>
                            <m:sup>
                              <m:r>
                                <a:rPr lang="en-US" b="1" i="1"/>
                                <m:t>𝟐</m:t>
                              </m:r>
                              <m:r>
                                <a:rPr lang="en-US" b="1" i="1"/>
                                <m:t>−</m:t>
                              </m:r>
                              <m:r>
                                <a:rPr lang="en-US" b="1" i="1"/>
                                <m:t>𝟏</m:t>
                              </m:r>
                            </m:sup>
                          </m:sSup>
                          <m:r>
                            <a:rPr lang="en-US" b="1" i="1"/>
                            <m:t>−</m:t>
                          </m:r>
                          <m:r>
                            <a:rPr lang="en-US" b="1" i="1"/>
                            <m:t>𝟎</m:t>
                          </m:r>
                        </m:e>
                      </m:d>
                    </m:oMath>
                  </m:oMathPara>
                </a14:m>
                <a:endParaRPr lang="en-ID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b="1" i="1"/>
                          </m:ctrlPr>
                        </m:sSubPr>
                        <m:e>
                          <m:r>
                            <a:rPr lang="en-US" b="1" i="1"/>
                            <m:t>𝑫</m:t>
                          </m:r>
                        </m:e>
                        <m:sub>
                          <m:r>
                            <a:rPr lang="en-US" b="1" i="1"/>
                            <m:t>𝒙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ID" b="1" i="1"/>
                          </m:ctrlPr>
                        </m:dPr>
                        <m:e>
                          <m:d>
                            <m:dPr>
                              <m:ctrlPr>
                                <a:rPr lang="en-ID" b="1" i="1"/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D" b="1" i="1"/>
                                  </m:ctrlPr>
                                </m:sSupPr>
                                <m:e>
                                  <m:r>
                                    <a:rPr lang="en-US" b="1" i="1"/>
                                    <m:t>𝟑</m:t>
                                  </m:r>
                                  <m:r>
                                    <a:rPr lang="en-US" b="1" i="1"/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/>
                                    <m:t>𝟐</m:t>
                                  </m:r>
                                </m:sup>
                              </m:sSup>
                              <m:r>
                                <a:rPr lang="en-US" b="1" i="1"/>
                                <m:t>−</m:t>
                              </m:r>
                              <m:r>
                                <a:rPr lang="en-US" b="1" i="1"/>
                                <m:t>𝟓</m:t>
                              </m:r>
                            </m:e>
                          </m:d>
                          <m:d>
                            <m:dPr>
                              <m:ctrlPr>
                                <a:rPr lang="en-ID" b="1" i="1"/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D" b="1" i="1"/>
                                  </m:ctrlPr>
                                </m:sSupPr>
                                <m:e>
                                  <m:r>
                                    <a:rPr lang="en-US" b="1" i="1"/>
                                    <m:t>𝟐</m:t>
                                  </m:r>
                                  <m:r>
                                    <a:rPr lang="en-US" b="1" i="1"/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/>
                                    <m:t>𝟒</m:t>
                                  </m:r>
                                </m:sup>
                              </m:sSup>
                              <m:r>
                                <a:rPr lang="en-US" b="1" i="1"/>
                                <m:t>−</m:t>
                              </m:r>
                              <m:r>
                                <a:rPr lang="en-US" b="1" i="1"/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b="1" i="1"/>
                        <m:t>=</m:t>
                      </m:r>
                      <m:d>
                        <m:dPr>
                          <m:ctrlPr>
                            <a:rPr lang="en-ID" b="1" i="1"/>
                          </m:ctrlPr>
                        </m:dPr>
                        <m:e>
                          <m:sSup>
                            <m:sSupPr>
                              <m:ctrlPr>
                                <a:rPr lang="en-ID" b="1" i="1"/>
                              </m:ctrlPr>
                            </m:sSupPr>
                            <m:e>
                              <m:r>
                                <a:rPr lang="en-US" b="1" i="1"/>
                                <m:t>𝟑</m:t>
                              </m:r>
                              <m:r>
                                <a:rPr lang="en-US" b="1" i="1"/>
                                <m:t>𝒙</m:t>
                              </m:r>
                            </m:e>
                            <m:sup>
                              <m:r>
                                <a:rPr lang="en-US" b="1" i="1"/>
                                <m:t>𝟐</m:t>
                              </m:r>
                            </m:sup>
                          </m:sSup>
                          <m:r>
                            <a:rPr lang="en-US" b="1" i="1"/>
                            <m:t>−</m:t>
                          </m:r>
                          <m:r>
                            <a:rPr lang="en-US" b="1" i="1"/>
                            <m:t>𝟓</m:t>
                          </m:r>
                        </m:e>
                      </m:d>
                      <m:d>
                        <m:dPr>
                          <m:ctrlPr>
                            <a:rPr lang="en-ID" b="1" i="1"/>
                          </m:ctrlPr>
                        </m:dPr>
                        <m:e>
                          <m:sSup>
                            <m:sSupPr>
                              <m:ctrlPr>
                                <a:rPr lang="en-ID" b="1" i="1"/>
                              </m:ctrlPr>
                            </m:sSupPr>
                            <m:e>
                              <m:r>
                                <a:rPr lang="en-US" b="1" i="1"/>
                                <m:t>𝟖</m:t>
                              </m:r>
                              <m:r>
                                <a:rPr lang="en-US" b="1" i="1"/>
                                <m:t>𝒙</m:t>
                              </m:r>
                            </m:e>
                            <m:sup>
                              <m:r>
                                <a:rPr lang="en-US" b="1" i="1"/>
                                <m:t>𝟑</m:t>
                              </m:r>
                            </m:sup>
                          </m:sSup>
                          <m:r>
                            <a:rPr lang="en-US" b="1" i="1"/>
                            <m:t>−</m:t>
                          </m:r>
                          <m:r>
                            <a:rPr lang="en-US" b="1" i="1"/>
                            <m:t>𝟏</m:t>
                          </m:r>
                        </m:e>
                      </m:d>
                      <m:r>
                        <a:rPr lang="en-US" b="1" i="1"/>
                        <m:t>+</m:t>
                      </m:r>
                      <m:d>
                        <m:dPr>
                          <m:ctrlPr>
                            <a:rPr lang="en-ID" b="1" i="1"/>
                          </m:ctrlPr>
                        </m:dPr>
                        <m:e>
                          <m:sSup>
                            <m:sSupPr>
                              <m:ctrlPr>
                                <a:rPr lang="en-ID" b="1" i="1"/>
                              </m:ctrlPr>
                            </m:sSupPr>
                            <m:e>
                              <m:r>
                                <a:rPr lang="en-US" b="1" i="1"/>
                                <m:t>𝟐</m:t>
                              </m:r>
                              <m:r>
                                <a:rPr lang="en-US" b="1" i="1"/>
                                <m:t>𝒙</m:t>
                              </m:r>
                            </m:e>
                            <m:sup>
                              <m:r>
                                <a:rPr lang="en-US" b="1" i="1"/>
                                <m:t>𝟒</m:t>
                              </m:r>
                            </m:sup>
                          </m:sSup>
                          <m:r>
                            <a:rPr lang="en-US" b="1" i="1"/>
                            <m:t>−</m:t>
                          </m:r>
                          <m:r>
                            <a:rPr lang="en-US" b="1" i="1"/>
                            <m:t>𝒙</m:t>
                          </m:r>
                        </m:e>
                      </m:d>
                      <m:d>
                        <m:dPr>
                          <m:ctrlPr>
                            <a:rPr lang="en-ID" b="1" i="1"/>
                          </m:ctrlPr>
                        </m:dPr>
                        <m:e>
                          <m:r>
                            <a:rPr lang="en-US" b="1" i="1"/>
                            <m:t>𝟔</m:t>
                          </m:r>
                          <m:r>
                            <a:rPr lang="en-US" b="1" i="1"/>
                            <m:t>𝒙</m:t>
                          </m:r>
                        </m:e>
                      </m:d>
                    </m:oMath>
                  </m:oMathPara>
                </a14:m>
                <a:endParaRPr lang="en-ID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b="1" i="1"/>
                          </m:ctrlPr>
                        </m:sSubPr>
                        <m:e>
                          <m:r>
                            <a:rPr lang="en-US" b="1" i="1"/>
                            <m:t>𝑫</m:t>
                          </m:r>
                        </m:e>
                        <m:sub>
                          <m:r>
                            <a:rPr lang="en-US" b="1" i="1"/>
                            <m:t>𝒙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ID" b="1" i="1"/>
                          </m:ctrlPr>
                        </m:dPr>
                        <m:e>
                          <m:d>
                            <m:dPr>
                              <m:ctrlPr>
                                <a:rPr lang="en-ID" b="1" i="1"/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D" b="1" i="1"/>
                                  </m:ctrlPr>
                                </m:sSupPr>
                                <m:e>
                                  <m:r>
                                    <a:rPr lang="en-US" b="1" i="1"/>
                                    <m:t>𝟑</m:t>
                                  </m:r>
                                  <m:r>
                                    <a:rPr lang="en-US" b="1" i="1"/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/>
                                    <m:t>𝟐</m:t>
                                  </m:r>
                                </m:sup>
                              </m:sSup>
                              <m:r>
                                <a:rPr lang="en-US" b="1" i="1"/>
                                <m:t>−</m:t>
                              </m:r>
                              <m:r>
                                <a:rPr lang="en-US" b="1" i="1"/>
                                <m:t>𝟓</m:t>
                              </m:r>
                            </m:e>
                          </m:d>
                          <m:d>
                            <m:dPr>
                              <m:ctrlPr>
                                <a:rPr lang="en-ID" b="1" i="1"/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D" b="1" i="1"/>
                                  </m:ctrlPr>
                                </m:sSupPr>
                                <m:e>
                                  <m:r>
                                    <a:rPr lang="en-US" b="1" i="1"/>
                                    <m:t>𝟐</m:t>
                                  </m:r>
                                  <m:r>
                                    <a:rPr lang="en-US" b="1" i="1"/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/>
                                    <m:t>𝟒</m:t>
                                  </m:r>
                                </m:sup>
                              </m:sSup>
                              <m:r>
                                <a:rPr lang="en-US" b="1" i="1"/>
                                <m:t>−</m:t>
                              </m:r>
                              <m:r>
                                <a:rPr lang="en-US" b="1" i="1"/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b="1" i="1"/>
                        <m:t>=</m:t>
                      </m:r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r>
                            <a:rPr lang="en-US" b="1" i="1"/>
                            <m:t>𝟐𝟒</m:t>
                          </m:r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𝟓</m:t>
                          </m:r>
                        </m:sup>
                      </m:sSup>
                      <m:r>
                        <a:rPr lang="en-US" b="1" i="1"/>
                        <m:t>−</m:t>
                      </m:r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r>
                            <a:rPr lang="en-US" b="1" i="1"/>
                            <m:t>𝟑</m:t>
                          </m:r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𝟐</m:t>
                          </m:r>
                        </m:sup>
                      </m:sSup>
                      <m:r>
                        <a:rPr lang="en-US" b="1" i="1"/>
                        <m:t>−</m:t>
                      </m:r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r>
                            <a:rPr lang="en-US" b="1" i="1"/>
                            <m:t>𝟒𝟎</m:t>
                          </m:r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𝟑</m:t>
                          </m:r>
                        </m:sup>
                      </m:sSup>
                      <m:r>
                        <a:rPr lang="en-US" b="1" i="1"/>
                        <m:t>+</m:t>
                      </m:r>
                      <m:r>
                        <a:rPr lang="en-US" b="1" i="1"/>
                        <m:t>𝟓</m:t>
                      </m:r>
                      <m:r>
                        <a:rPr lang="en-US" b="1" i="1"/>
                        <m:t>+</m:t>
                      </m:r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r>
                            <a:rPr lang="en-US" b="1" i="1"/>
                            <m:t>𝟏𝟐</m:t>
                          </m:r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𝟓</m:t>
                          </m:r>
                        </m:sup>
                      </m:sSup>
                      <m:r>
                        <a:rPr lang="en-US" b="1" i="1"/>
                        <m:t>−</m:t>
                      </m:r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r>
                            <a:rPr lang="en-US" b="1" i="1"/>
                            <m:t>𝟔</m:t>
                          </m:r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𝟐</m:t>
                          </m:r>
                        </m:sup>
                      </m:sSup>
                    </m:oMath>
                  </m:oMathPara>
                </a14:m>
                <a:endParaRPr lang="en-ID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b="1" i="1"/>
                          </m:ctrlPr>
                        </m:sSubPr>
                        <m:e>
                          <m:r>
                            <a:rPr lang="en-US" b="1" i="1"/>
                            <m:t>𝑫</m:t>
                          </m:r>
                        </m:e>
                        <m:sub>
                          <m:r>
                            <a:rPr lang="en-US" b="1" i="1"/>
                            <m:t>𝒙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ID" b="1" i="1"/>
                          </m:ctrlPr>
                        </m:dPr>
                        <m:e>
                          <m:d>
                            <m:dPr>
                              <m:ctrlPr>
                                <a:rPr lang="en-ID" b="1" i="1"/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D" b="1" i="1"/>
                                  </m:ctrlPr>
                                </m:sSupPr>
                                <m:e>
                                  <m:r>
                                    <a:rPr lang="en-US" b="1" i="1"/>
                                    <m:t>𝟑</m:t>
                                  </m:r>
                                  <m:r>
                                    <a:rPr lang="en-US" b="1" i="1"/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/>
                                    <m:t>𝟐</m:t>
                                  </m:r>
                                </m:sup>
                              </m:sSup>
                              <m:r>
                                <a:rPr lang="en-US" b="1" i="1"/>
                                <m:t>−</m:t>
                              </m:r>
                              <m:r>
                                <a:rPr lang="en-US" b="1" i="1"/>
                                <m:t>𝟓</m:t>
                              </m:r>
                            </m:e>
                          </m:d>
                          <m:d>
                            <m:dPr>
                              <m:ctrlPr>
                                <a:rPr lang="en-ID" b="1" i="1"/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D" b="1" i="1"/>
                                  </m:ctrlPr>
                                </m:sSupPr>
                                <m:e>
                                  <m:r>
                                    <a:rPr lang="en-US" b="1" i="1"/>
                                    <m:t>𝟐</m:t>
                                  </m:r>
                                  <m:r>
                                    <a:rPr lang="en-US" b="1" i="1"/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/>
                                    <m:t>𝟒</m:t>
                                  </m:r>
                                </m:sup>
                              </m:sSup>
                              <m:r>
                                <a:rPr lang="en-US" b="1" i="1"/>
                                <m:t>−</m:t>
                              </m:r>
                              <m:r>
                                <a:rPr lang="en-US" b="1" i="1"/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b="1" i="1"/>
                        <m:t>=</m:t>
                      </m:r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r>
                            <a:rPr lang="en-US" b="1" i="1"/>
                            <m:t>𝟑𝟔</m:t>
                          </m:r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𝟓</m:t>
                          </m:r>
                        </m:sup>
                      </m:sSup>
                      <m:r>
                        <a:rPr lang="en-US" b="1" i="1"/>
                        <m:t>−</m:t>
                      </m:r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r>
                            <a:rPr lang="en-US" b="1" i="1"/>
                            <m:t>𝟒𝟎</m:t>
                          </m:r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𝟑</m:t>
                          </m:r>
                        </m:sup>
                      </m:sSup>
                      <m:r>
                        <a:rPr lang="en-US" b="1" i="1"/>
                        <m:t>−</m:t>
                      </m:r>
                      <m:sSup>
                        <m:sSupPr>
                          <m:ctrlPr>
                            <a:rPr lang="en-ID" b="1" i="1"/>
                          </m:ctrlPr>
                        </m:sSupPr>
                        <m:e>
                          <m:r>
                            <a:rPr lang="en-US" b="1" i="1"/>
                            <m:t>𝟗</m:t>
                          </m:r>
                          <m:r>
                            <a:rPr lang="en-US" b="1" i="1"/>
                            <m:t>𝒙</m:t>
                          </m:r>
                        </m:e>
                        <m:sup>
                          <m:r>
                            <a:rPr lang="en-US" b="1" i="1"/>
                            <m:t>𝟐</m:t>
                          </m:r>
                        </m:sup>
                      </m:sSup>
                      <m:r>
                        <a:rPr lang="en-US" b="1" i="1"/>
                        <m:t>+</m:t>
                      </m:r>
                      <m:r>
                        <a:rPr lang="en-US" b="1" i="1"/>
                        <m:t>𝟓</m:t>
                      </m:r>
                    </m:oMath>
                  </m:oMathPara>
                </a14:m>
                <a:endParaRPr lang="en-ID" b="1" dirty="0"/>
              </a:p>
              <a:p>
                <a:pPr marL="127000" indent="0">
                  <a:buNone/>
                </a:pPr>
                <a:r>
                  <a:rPr lang="en-US" b="1" dirty="0" err="1"/>
                  <a:t>Jadi</a:t>
                </a:r>
                <a:r>
                  <a:rPr lang="en-US" b="1" dirty="0"/>
                  <a:t>, </a:t>
                </a:r>
                <a:r>
                  <a:rPr lang="en-US" b="1" dirty="0" err="1"/>
                  <a:t>turunan</a:t>
                </a:r>
                <a:r>
                  <a:rPr lang="en-US" b="1" dirty="0"/>
                  <a:t> </a:t>
                </a:r>
                <a:r>
                  <a:rPr lang="en-US" b="1" dirty="0" err="1"/>
                  <a:t>dari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D" b="1" i="1"/>
                        </m:ctrlPr>
                      </m:dPr>
                      <m:e>
                        <m:sSup>
                          <m:sSupPr>
                            <m:ctrlPr>
                              <a:rPr lang="en-ID" b="1" i="1"/>
                            </m:ctrlPr>
                          </m:sSupPr>
                          <m:e>
                            <m:r>
                              <a:rPr lang="en-US" b="1" i="1"/>
                              <m:t>𝟑</m:t>
                            </m:r>
                            <m:r>
                              <a:rPr lang="en-US" b="1" i="1"/>
                              <m:t>𝒙</m:t>
                            </m:r>
                          </m:e>
                          <m:sup>
                            <m:r>
                              <a:rPr lang="en-US" b="1" i="1"/>
                              <m:t>𝟐</m:t>
                            </m:r>
                          </m:sup>
                        </m:sSup>
                        <m:r>
                          <a:rPr lang="en-US" b="1" i="1"/>
                          <m:t>−</m:t>
                        </m:r>
                        <m:r>
                          <a:rPr lang="en-US" b="1" i="1"/>
                          <m:t>𝟓</m:t>
                        </m:r>
                      </m:e>
                    </m:d>
                    <m:d>
                      <m:dPr>
                        <m:ctrlPr>
                          <a:rPr lang="en-ID" b="1" i="1"/>
                        </m:ctrlPr>
                      </m:dPr>
                      <m:e>
                        <m:sSup>
                          <m:sSupPr>
                            <m:ctrlPr>
                              <a:rPr lang="en-ID" b="1" i="1"/>
                            </m:ctrlPr>
                          </m:sSupPr>
                          <m:e>
                            <m:r>
                              <a:rPr lang="en-US" b="1" i="1"/>
                              <m:t>𝟐</m:t>
                            </m:r>
                            <m:r>
                              <a:rPr lang="en-US" b="1" i="1"/>
                              <m:t>𝒙</m:t>
                            </m:r>
                          </m:e>
                          <m:sup>
                            <m:r>
                              <a:rPr lang="en-US" b="1" i="1"/>
                              <m:t>𝟒</m:t>
                            </m:r>
                          </m:sup>
                        </m:sSup>
                        <m:r>
                          <a:rPr lang="en-US" b="1" i="1"/>
                          <m:t>−</m:t>
                        </m:r>
                        <m:r>
                          <a:rPr lang="en-US" b="1" i="1"/>
                          <m:t>𝒙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adalah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b="1" i="1"/>
                        </m:ctrlPr>
                      </m:sSupPr>
                      <m:e>
                        <m:r>
                          <a:rPr lang="en-US" b="1" i="1"/>
                          <m:t>𝟑𝟔</m:t>
                        </m:r>
                        <m:r>
                          <a:rPr lang="en-US" b="1" i="1"/>
                          <m:t>𝒙</m:t>
                        </m:r>
                      </m:e>
                      <m:sup>
                        <m:r>
                          <a:rPr lang="en-US" b="1" i="1"/>
                          <m:t>𝟓</m:t>
                        </m:r>
                      </m:sup>
                    </m:sSup>
                    <m:r>
                      <a:rPr lang="en-US" b="1" i="1"/>
                      <m:t>−</m:t>
                    </m:r>
                    <m:sSup>
                      <m:sSupPr>
                        <m:ctrlPr>
                          <a:rPr lang="en-ID" b="1" i="1"/>
                        </m:ctrlPr>
                      </m:sSupPr>
                      <m:e>
                        <m:r>
                          <a:rPr lang="en-US" b="1" i="1"/>
                          <m:t>𝟒𝟎</m:t>
                        </m:r>
                        <m:r>
                          <a:rPr lang="en-US" b="1" i="1"/>
                          <m:t>𝒙</m:t>
                        </m:r>
                      </m:e>
                      <m:sup>
                        <m:r>
                          <a:rPr lang="en-US" b="1" i="1"/>
                          <m:t>𝟑</m:t>
                        </m:r>
                      </m:sup>
                    </m:sSup>
                    <m:r>
                      <a:rPr lang="en-US" b="1" i="1"/>
                      <m:t>−</m:t>
                    </m:r>
                    <m:sSup>
                      <m:sSupPr>
                        <m:ctrlPr>
                          <a:rPr lang="en-ID" b="1" i="1"/>
                        </m:ctrlPr>
                      </m:sSupPr>
                      <m:e>
                        <m:r>
                          <a:rPr lang="en-US" b="1" i="1"/>
                          <m:t>𝟗</m:t>
                        </m:r>
                        <m:r>
                          <a:rPr lang="en-US" b="1" i="1"/>
                          <m:t>𝒙</m:t>
                        </m:r>
                      </m:e>
                      <m:sup>
                        <m:r>
                          <a:rPr lang="en-US" b="1" i="1"/>
                          <m:t>𝟐</m:t>
                        </m:r>
                      </m:sup>
                    </m:sSup>
                    <m:r>
                      <a:rPr lang="en-US" b="1" i="1"/>
                      <m:t>+</m:t>
                    </m:r>
                    <m:r>
                      <a:rPr lang="en-US" b="1" i="1"/>
                      <m:t>𝟓</m:t>
                    </m:r>
                  </m:oMath>
                </a14:m>
                <a:r>
                  <a:rPr lang="en-US" b="1" dirty="0"/>
                  <a:t>.</a:t>
                </a:r>
                <a:endParaRPr lang="en-ID" b="1" dirty="0"/>
              </a:p>
            </p:txBody>
          </p:sp>
        </mc:Choice>
        <mc:Fallback>
          <p:sp>
            <p:nvSpPr>
              <p:cNvPr id="304" name="Google Shape;304;p3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26600" y="2386930"/>
                <a:ext cx="7786199" cy="877604"/>
              </a:xfrm>
              <a:prstGeom prst="rect">
                <a:avLst/>
              </a:prstGeom>
              <a:blipFill>
                <a:blip r:embed="rId3"/>
                <a:stretch>
                  <a:fillRect b="-11111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6" name="Google Shape;306;p31"/>
          <p:cNvSpPr/>
          <p:nvPr/>
        </p:nvSpPr>
        <p:spPr>
          <a:xfrm flipH="1">
            <a:off x="8597975" y="35001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1"/>
          <p:cNvSpPr/>
          <p:nvPr/>
        </p:nvSpPr>
        <p:spPr>
          <a:xfrm rot="5400000" flipH="1">
            <a:off x="174500" y="4285025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1"/>
          <p:cNvSpPr/>
          <p:nvPr/>
        </p:nvSpPr>
        <p:spPr>
          <a:xfrm rot="1817197" flipH="1">
            <a:off x="609467" y="785049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"/>
          <p:cNvSpPr/>
          <p:nvPr/>
        </p:nvSpPr>
        <p:spPr>
          <a:xfrm rot="-1147067" flipH="1">
            <a:off x="8150107" y="56421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31"/>
          <p:cNvGrpSpPr/>
          <p:nvPr/>
        </p:nvGrpSpPr>
        <p:grpSpPr>
          <a:xfrm rot="-1595748" flipH="1">
            <a:off x="7351714" y="1089843"/>
            <a:ext cx="128752" cy="345605"/>
            <a:chOff x="3223450" y="280100"/>
            <a:chExt cx="128750" cy="345600"/>
          </a:xfrm>
        </p:grpSpPr>
        <p:cxnSp>
          <p:nvCxnSpPr>
            <p:cNvPr id="311" name="Google Shape;311;p31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12" name="Google Shape;312;p31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BA237E-44C5-4AEC-91D6-16BE92C80224}"/>
              </a:ext>
            </a:extLst>
          </p:cNvPr>
          <p:cNvSpPr/>
          <p:nvPr/>
        </p:nvSpPr>
        <p:spPr>
          <a:xfrm>
            <a:off x="2493293" y="1248977"/>
            <a:ext cx="4226475" cy="496441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28880" y="1255724"/>
                <a:ext cx="4956900" cy="41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800" b="1" dirty="0"/>
                  <a:t>Carilah </a:t>
                </a:r>
                <a:r>
                  <a:rPr lang="en-US" sz="1800" b="1" dirty="0" err="1"/>
                  <a:t>turunan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dari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D" sz="1800" b="1" i="1"/>
                        </m:ctrlPr>
                      </m:dPr>
                      <m:e>
                        <m:sSup>
                          <m:sSupPr>
                            <m:ctrlPr>
                              <a:rPr lang="en-ID" sz="1800" b="1" i="1"/>
                            </m:ctrlPr>
                          </m:sSupPr>
                          <m:e>
                            <m:r>
                              <a:rPr lang="en-US" sz="1800" b="1" i="1"/>
                              <m:t>𝟑</m:t>
                            </m:r>
                            <m:r>
                              <a:rPr lang="en-US" sz="1800" b="1" i="1"/>
                              <m:t>𝒙</m:t>
                            </m:r>
                          </m:e>
                          <m:sup>
                            <m:r>
                              <a:rPr lang="en-US" sz="1800" b="1" i="1"/>
                              <m:t>𝟐</m:t>
                            </m:r>
                          </m:sup>
                        </m:sSup>
                        <m:r>
                          <a:rPr lang="en-US" sz="1800" b="1" i="1"/>
                          <m:t>−</m:t>
                        </m:r>
                        <m:r>
                          <a:rPr lang="en-US" sz="1800" b="1" i="1"/>
                          <m:t>𝟓</m:t>
                        </m:r>
                      </m:e>
                    </m:d>
                    <m:d>
                      <m:dPr>
                        <m:ctrlPr>
                          <a:rPr lang="en-ID" sz="1800" b="1" i="1"/>
                        </m:ctrlPr>
                      </m:dPr>
                      <m:e>
                        <m:sSup>
                          <m:sSupPr>
                            <m:ctrlPr>
                              <a:rPr lang="en-ID" sz="1800" b="1" i="1"/>
                            </m:ctrlPr>
                          </m:sSupPr>
                          <m:e>
                            <m:r>
                              <a:rPr lang="en-US" sz="1800" b="1" i="1"/>
                              <m:t>𝟐</m:t>
                            </m:r>
                            <m:r>
                              <a:rPr lang="en-US" sz="1800" b="1" i="1"/>
                              <m:t>𝒙</m:t>
                            </m:r>
                          </m:e>
                          <m:sup>
                            <m:r>
                              <a:rPr lang="en-US" sz="1800" b="1" i="1"/>
                              <m:t>𝟒</m:t>
                            </m:r>
                          </m:sup>
                        </m:sSup>
                        <m:r>
                          <a:rPr lang="en-US" sz="1800" b="1" i="1"/>
                          <m:t>−</m:t>
                        </m:r>
                        <m:r>
                          <a:rPr lang="en-US" sz="1800" b="1" i="1"/>
                          <m:t>𝒙</m:t>
                        </m:r>
                      </m:e>
                    </m:d>
                  </m:oMath>
                </a14:m>
                <a:endParaRPr lang="en-ID" sz="1800" b="1" dirty="0"/>
              </a:p>
            </p:txBody>
          </p:sp>
        </mc:Choice>
        <mc:Fallback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880" y="1255724"/>
                <a:ext cx="4956900" cy="410110"/>
              </a:xfrm>
              <a:prstGeom prst="rect">
                <a:avLst/>
              </a:prstGeom>
              <a:blipFill>
                <a:blip r:embed="rId4"/>
                <a:stretch>
                  <a:fillRect b="-298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303;p31">
            <a:extLst>
              <a:ext uri="{FF2B5EF4-FFF2-40B4-BE49-F238E27FC236}">
                <a16:creationId xmlns:a16="http://schemas.microsoft.com/office/drawing/2014/main" id="{C098EF10-BB7E-415E-8FA3-C1D12F50C33A}"/>
              </a:ext>
            </a:extLst>
          </p:cNvPr>
          <p:cNvSpPr txBox="1">
            <a:spLocks/>
          </p:cNvSpPr>
          <p:nvPr/>
        </p:nvSpPr>
        <p:spPr>
          <a:xfrm>
            <a:off x="2130152" y="1889165"/>
            <a:ext cx="4956900" cy="450663"/>
          </a:xfrm>
          <a:prstGeom prst="rect">
            <a:avLst/>
          </a:prstGeom>
          <a:noFill/>
          <a:ln>
            <a:noFill/>
          </a:ln>
          <a:effectLst>
            <a:outerShdw blurRad="57150" dist="19050" dir="34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rPr lang="en-US" dirty="0"/>
              <a:t>P</a:t>
            </a:r>
            <a:r>
              <a:rPr lang="en-ID" dirty="0"/>
              <a:t>ENYELESAIAN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83A34D-4071-472F-B864-1441E7B69CB4}"/>
              </a:ext>
            </a:extLst>
          </p:cNvPr>
          <p:cNvSpPr/>
          <p:nvPr/>
        </p:nvSpPr>
        <p:spPr>
          <a:xfrm>
            <a:off x="969334" y="2406715"/>
            <a:ext cx="7469203" cy="1765235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2996438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effectLst>
            <a:outerShdw blurRad="57150" dist="19050" dir="37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D</a:t>
            </a:r>
            <a:r>
              <a:rPr lang="en-ID" sz="3200" dirty="0"/>
              <a:t>EFINISI TURUNAN</a:t>
            </a:r>
            <a:endParaRPr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Google Shape;291;p30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20000" y="1152475"/>
                <a:ext cx="7704000" cy="34164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27000" indent="0" algn="just">
                  <a:buNone/>
                </a:pPr>
                <a:r>
                  <a:rPr lang="en-US" sz="1800" dirty="0" err="1"/>
                  <a:t>Kalkulus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diferensial</a:t>
                </a:r>
                <a:r>
                  <a:rPr lang="en-US" sz="1800" dirty="0"/>
                  <a:t> </a:t>
                </a:r>
                <a:r>
                  <a:rPr lang="en-US" sz="1800" dirty="0" err="1"/>
                  <a:t>utamanya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terfokus</a:t>
                </a:r>
                <a:r>
                  <a:rPr lang="en-US" sz="1800" dirty="0"/>
                  <a:t> pada </a:t>
                </a:r>
                <a:r>
                  <a:rPr lang="en-US" sz="1800" dirty="0" err="1"/>
                  <a:t>dua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masalah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dengan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satu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tema</a:t>
                </a:r>
                <a:r>
                  <a:rPr lang="en-US" sz="1800" dirty="0"/>
                  <a:t> yang </a:t>
                </a:r>
                <a:r>
                  <a:rPr lang="en-US" sz="1800" dirty="0" err="1"/>
                  <a:t>sama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yaitu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kemiringan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dari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garis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singgung</a:t>
                </a:r>
                <a:r>
                  <a:rPr lang="en-US" sz="1800" dirty="0"/>
                  <a:t> dan </a:t>
                </a:r>
                <a:r>
                  <a:rPr lang="en-US" sz="1800" dirty="0" err="1"/>
                  <a:t>kecepatan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sesaat</a:t>
                </a:r>
                <a:r>
                  <a:rPr lang="en-US" sz="1800" dirty="0"/>
                  <a:t> (</a:t>
                </a:r>
                <a:r>
                  <a:rPr lang="en-US" sz="1800" dirty="0" err="1"/>
                  <a:t>laju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perubahan</a:t>
                </a:r>
                <a:r>
                  <a:rPr lang="en-US" sz="1800" dirty="0"/>
                  <a:t>). </a:t>
                </a:r>
                <a:r>
                  <a:rPr lang="en-US" sz="1800" dirty="0" err="1"/>
                  <a:t>Kedua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masalah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tersebut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merupakan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manifestasi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dari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pemikiran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dasar</a:t>
                </a:r>
                <a:r>
                  <a:rPr lang="en-US" sz="1800" dirty="0"/>
                  <a:t> yang </a:t>
                </a:r>
                <a:r>
                  <a:rPr lang="en-US" sz="1800" dirty="0" err="1"/>
                  <a:t>sama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dengan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sebuah</a:t>
                </a:r>
                <a:r>
                  <a:rPr lang="en-US" sz="1800" dirty="0"/>
                  <a:t> limit, </a:t>
                </a:r>
                <a:r>
                  <a:rPr lang="en-US" sz="1800" dirty="0" err="1"/>
                  <a:t>yaitu</a:t>
                </a:r>
                <a:r>
                  <a:rPr lang="en-US" sz="1800" dirty="0"/>
                  <a:t>:</a:t>
                </a:r>
                <a:endParaRPr lang="en-ID" sz="1800" dirty="0"/>
              </a:p>
              <a:p>
                <a:pPr marL="12700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D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sz="1800" dirty="0"/>
              </a:p>
              <a:p>
                <a:pPr marL="127000" indent="0" algn="just">
                  <a:buNone/>
                </a:pPr>
                <a:r>
                  <a:rPr lang="en-US" sz="1800" dirty="0" err="1"/>
                  <a:t>merupakan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substansi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utama</a:t>
                </a:r>
                <a:r>
                  <a:rPr lang="en-US" sz="1800" dirty="0"/>
                  <a:t> yang </a:t>
                </a:r>
                <a:r>
                  <a:rPr lang="en-US" sz="1800" dirty="0" err="1"/>
                  <a:t>selalu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muncul</a:t>
                </a:r>
                <a:r>
                  <a:rPr lang="en-US" sz="1800" dirty="0"/>
                  <a:t> pada </a:t>
                </a:r>
                <a:r>
                  <a:rPr lang="en-US" sz="1800" dirty="0" err="1"/>
                  <a:t>dua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masalah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tersebut</a:t>
                </a:r>
                <a:r>
                  <a:rPr lang="en-US" sz="1800" dirty="0"/>
                  <a:t>. </a:t>
                </a:r>
                <a:r>
                  <a:rPr lang="en-US" sz="1800" dirty="0" err="1"/>
                  <a:t>Pemikiran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dasar</a:t>
                </a:r>
                <a:r>
                  <a:rPr lang="en-US" sz="1800" dirty="0"/>
                  <a:t> yang </a:t>
                </a:r>
                <a:r>
                  <a:rPr lang="en-US" sz="1800" dirty="0" err="1"/>
                  <a:t>sama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dengan</a:t>
                </a:r>
                <a:r>
                  <a:rPr lang="en-US" sz="1800" dirty="0"/>
                  <a:t> limit </a:t>
                </a:r>
                <a:r>
                  <a:rPr lang="en-US" sz="1800" dirty="0" err="1"/>
                  <a:t>tersebut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secara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matematis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dinamakan</a:t>
                </a:r>
                <a:r>
                  <a:rPr lang="en-US" sz="1800" dirty="0"/>
                  <a:t> </a:t>
                </a:r>
                <a:r>
                  <a:rPr lang="en-US" sz="1800" b="1" i="1" dirty="0" err="1"/>
                  <a:t>turunan</a:t>
                </a:r>
                <a:r>
                  <a:rPr lang="en-US" sz="1800" b="1" i="1" dirty="0"/>
                  <a:t> (derivative).</a:t>
                </a:r>
                <a:r>
                  <a:rPr lang="en-US" sz="1800" b="1" dirty="0"/>
                  <a:t> </a:t>
                </a:r>
                <a:r>
                  <a:rPr lang="en-US" sz="1800" dirty="0" err="1"/>
                  <a:t>Berikut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adalah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definisi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turunan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secara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matematis</a:t>
                </a:r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291" name="Google Shape;291;p3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0000" y="1152475"/>
                <a:ext cx="7704000" cy="3416400"/>
              </a:xfrm>
              <a:prstGeom prst="rect">
                <a:avLst/>
              </a:prstGeom>
              <a:blipFill>
                <a:blip r:embed="rId3"/>
                <a:stretch>
                  <a:fillRect r="-71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2" name="Google Shape;292;p30"/>
          <p:cNvSpPr/>
          <p:nvPr/>
        </p:nvSpPr>
        <p:spPr>
          <a:xfrm>
            <a:off x="195750" y="35001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0"/>
          <p:cNvSpPr/>
          <p:nvPr/>
        </p:nvSpPr>
        <p:spPr>
          <a:xfrm rot="-5400000">
            <a:off x="8238650" y="4285025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0"/>
          <p:cNvSpPr/>
          <p:nvPr/>
        </p:nvSpPr>
        <p:spPr>
          <a:xfrm rot="-1817197">
            <a:off x="8063839" y="785049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0"/>
          <p:cNvSpPr/>
          <p:nvPr/>
        </p:nvSpPr>
        <p:spPr>
          <a:xfrm rot="1147067">
            <a:off x="680804" y="56421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" name="Google Shape;296;p30"/>
          <p:cNvGrpSpPr/>
          <p:nvPr/>
        </p:nvGrpSpPr>
        <p:grpSpPr>
          <a:xfrm rot="1595748">
            <a:off x="8494551" y="4212734"/>
            <a:ext cx="128752" cy="345605"/>
            <a:chOff x="3223450" y="280100"/>
            <a:chExt cx="128750" cy="345600"/>
          </a:xfrm>
        </p:grpSpPr>
        <p:cxnSp>
          <p:nvCxnSpPr>
            <p:cNvPr id="297" name="Google Shape;297;p30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298" name="Google Shape;298;p30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</p:spTree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3"/>
          <p:cNvSpPr/>
          <p:nvPr/>
        </p:nvSpPr>
        <p:spPr>
          <a:xfrm>
            <a:off x="3949355" y="1748700"/>
            <a:ext cx="3798300" cy="1487986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28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3"/>
          <p:cNvSpPr txBox="1">
            <a:spLocks noGrp="1"/>
          </p:cNvSpPr>
          <p:nvPr>
            <p:ph type="title"/>
          </p:nvPr>
        </p:nvSpPr>
        <p:spPr>
          <a:xfrm>
            <a:off x="4141355" y="2068830"/>
            <a:ext cx="341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ATURAN</a:t>
            </a:r>
            <a:br>
              <a:rPr lang="en-ID" dirty="0"/>
            </a:br>
            <a:r>
              <a:rPr lang="en-ID" dirty="0"/>
              <a:t>HASIL BAGI</a:t>
            </a:r>
            <a:endParaRPr dirty="0"/>
          </a:p>
        </p:txBody>
      </p:sp>
      <p:sp>
        <p:nvSpPr>
          <p:cNvPr id="347" name="Google Shape;347;p33"/>
          <p:cNvSpPr/>
          <p:nvPr/>
        </p:nvSpPr>
        <p:spPr>
          <a:xfrm>
            <a:off x="1571975" y="1860405"/>
            <a:ext cx="2008125" cy="12269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2857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mmetto One"/>
              </a:rPr>
              <a:t>0</a:t>
            </a:r>
            <a:r>
              <a:rPr lang="en-US" dirty="0">
                <a:ln w="2857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mmetto One"/>
              </a:rPr>
              <a:t>8</a:t>
            </a:r>
            <a:endParaRPr b="0" i="0" dirty="0"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Rammetto One"/>
            </a:endParaRPr>
          </a:p>
        </p:txBody>
      </p:sp>
      <p:sp>
        <p:nvSpPr>
          <p:cNvPr id="348" name="Google Shape;348;p33"/>
          <p:cNvSpPr/>
          <p:nvPr/>
        </p:nvSpPr>
        <p:spPr>
          <a:xfrm flipH="1">
            <a:off x="8613500" y="3024888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3"/>
          <p:cNvSpPr/>
          <p:nvPr/>
        </p:nvSpPr>
        <p:spPr>
          <a:xfrm rot="5400000" flipH="1">
            <a:off x="484825" y="4114350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3"/>
          <p:cNvSpPr/>
          <p:nvPr/>
        </p:nvSpPr>
        <p:spPr>
          <a:xfrm rot="1817197" flipH="1">
            <a:off x="154367" y="2048324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3"/>
          <p:cNvSpPr/>
          <p:nvPr/>
        </p:nvSpPr>
        <p:spPr>
          <a:xfrm rot="-1147067" flipH="1">
            <a:off x="8256832" y="372841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3"/>
          <p:cNvSpPr/>
          <p:nvPr/>
        </p:nvSpPr>
        <p:spPr>
          <a:xfrm rot="-2701482" flipH="1">
            <a:off x="7395359" y="3461853"/>
            <a:ext cx="491934" cy="425113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3"/>
          <p:cNvSpPr/>
          <p:nvPr/>
        </p:nvSpPr>
        <p:spPr>
          <a:xfrm rot="-1147067" flipH="1">
            <a:off x="1429782" y="345986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" name="Google Shape;354;p33"/>
          <p:cNvGrpSpPr/>
          <p:nvPr/>
        </p:nvGrpSpPr>
        <p:grpSpPr>
          <a:xfrm rot="3464700" flipH="1">
            <a:off x="3926507" y="727250"/>
            <a:ext cx="128753" cy="345608"/>
            <a:chOff x="3223450" y="280100"/>
            <a:chExt cx="128750" cy="345600"/>
          </a:xfrm>
        </p:grpSpPr>
        <p:cxnSp>
          <p:nvCxnSpPr>
            <p:cNvPr id="355" name="Google Shape;355;p33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56" name="Google Shape;356;p33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357" name="Google Shape;357;p33"/>
          <p:cNvSpPr/>
          <p:nvPr/>
        </p:nvSpPr>
        <p:spPr>
          <a:xfrm flipH="1">
            <a:off x="1533050" y="737450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3"/>
          <p:cNvSpPr/>
          <p:nvPr/>
        </p:nvSpPr>
        <p:spPr>
          <a:xfrm rot="-258033" flipH="1">
            <a:off x="5037892" y="3628951"/>
            <a:ext cx="752118" cy="752118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3"/>
          <p:cNvSpPr/>
          <p:nvPr/>
        </p:nvSpPr>
        <p:spPr>
          <a:xfrm flipH="1">
            <a:off x="6123525" y="6188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" name="Google Shape;360;p33"/>
          <p:cNvGrpSpPr/>
          <p:nvPr/>
        </p:nvGrpSpPr>
        <p:grpSpPr>
          <a:xfrm rot="-1595748" flipH="1">
            <a:off x="2935609" y="3966254"/>
            <a:ext cx="128752" cy="345605"/>
            <a:chOff x="3223450" y="280100"/>
            <a:chExt cx="128750" cy="345600"/>
          </a:xfrm>
        </p:grpSpPr>
        <p:cxnSp>
          <p:nvCxnSpPr>
            <p:cNvPr id="361" name="Google Shape;361;p33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dk2"/>
              </a:outerShdw>
            </a:effectLst>
          </p:spPr>
        </p:cxnSp>
        <p:cxnSp>
          <p:nvCxnSpPr>
            <p:cNvPr id="362" name="Google Shape;362;p33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dk2"/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3469217675"/>
      </p:ext>
    </p:extLst>
  </p:cSld>
  <p:clrMapOvr>
    <a:masterClrMapping/>
  </p:clrMapOvr>
  <p:transition spd="slow"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>
            <a:spLocks noGrp="1"/>
          </p:cNvSpPr>
          <p:nvPr>
            <p:ph type="title"/>
          </p:nvPr>
        </p:nvSpPr>
        <p:spPr>
          <a:xfrm>
            <a:off x="720000" y="4027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ATURAN HASIL BAGI</a:t>
            </a:r>
            <a:endParaRPr sz="2400" b="1" dirty="0"/>
          </a:p>
        </p:txBody>
      </p:sp>
      <p:sp>
        <p:nvSpPr>
          <p:cNvPr id="306" name="Google Shape;306;p31"/>
          <p:cNvSpPr/>
          <p:nvPr/>
        </p:nvSpPr>
        <p:spPr>
          <a:xfrm flipH="1">
            <a:off x="8597975" y="35001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1"/>
          <p:cNvSpPr/>
          <p:nvPr/>
        </p:nvSpPr>
        <p:spPr>
          <a:xfrm rot="5400000" flipH="1">
            <a:off x="174500" y="4285025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1"/>
          <p:cNvSpPr/>
          <p:nvPr/>
        </p:nvSpPr>
        <p:spPr>
          <a:xfrm rot="1817197" flipH="1">
            <a:off x="83199" y="1244048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"/>
          <p:cNvSpPr/>
          <p:nvPr/>
        </p:nvSpPr>
        <p:spPr>
          <a:xfrm rot="-1147067" flipH="1">
            <a:off x="8378090" y="536989"/>
            <a:ext cx="334340" cy="268305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31"/>
          <p:cNvGrpSpPr/>
          <p:nvPr/>
        </p:nvGrpSpPr>
        <p:grpSpPr>
          <a:xfrm rot="-1595748" flipH="1">
            <a:off x="7122863" y="4671611"/>
            <a:ext cx="128752" cy="345605"/>
            <a:chOff x="3223450" y="280100"/>
            <a:chExt cx="128750" cy="345600"/>
          </a:xfrm>
        </p:grpSpPr>
        <p:cxnSp>
          <p:nvCxnSpPr>
            <p:cNvPr id="311" name="Google Shape;311;p31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12" name="Google Shape;312;p31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BA237E-44C5-4AEC-91D6-16BE92C80224}"/>
              </a:ext>
            </a:extLst>
          </p:cNvPr>
          <p:cNvSpPr/>
          <p:nvPr/>
        </p:nvSpPr>
        <p:spPr>
          <a:xfrm>
            <a:off x="669948" y="1123845"/>
            <a:ext cx="7804103" cy="2714031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0121" y="1561877"/>
                <a:ext cx="8009650" cy="6153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9pPr>
              </a:lstStyle>
              <a:p>
                <a:pPr marL="127000" indent="0" algn="ctr">
                  <a:buNone/>
                </a:pPr>
                <a:r>
                  <a:rPr lang="en-US" sz="1800" b="1" dirty="0"/>
                  <a:t>Jika </a:t>
                </a:r>
                <a14:m>
                  <m:oMath xmlns:m="http://schemas.openxmlformats.org/officeDocument/2006/math">
                    <m:r>
                      <a:rPr lang="en-US" sz="1800" b="1" i="1"/>
                      <m:t>𝒇</m:t>
                    </m:r>
                  </m:oMath>
                </a14:m>
                <a:r>
                  <a:rPr lang="en-US" sz="1800" b="1" dirty="0"/>
                  <a:t> dan </a:t>
                </a:r>
                <a14:m>
                  <m:oMath xmlns:m="http://schemas.openxmlformats.org/officeDocument/2006/math">
                    <m:r>
                      <a:rPr lang="en-US" sz="1800" b="1" i="1"/>
                      <m:t>𝒈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b="1" dirty="0" err="1"/>
                  <a:t>adalah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fungsi-fungsi</a:t>
                </a:r>
                <a:r>
                  <a:rPr lang="en-US" sz="1800" b="1" dirty="0"/>
                  <a:t> yang </a:t>
                </a:r>
                <a:r>
                  <a:rPr lang="en-US" sz="1800" b="1" dirty="0" err="1"/>
                  <a:t>terdiferensiasikan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dengan</a:t>
                </a:r>
                <a:r>
                  <a:rPr lang="en-US" sz="1800" b="1" dirty="0"/>
                  <a:t> g</a:t>
                </a:r>
                <a14:m>
                  <m:oMath xmlns:m="http://schemas.openxmlformats.org/officeDocument/2006/math">
                    <m:r>
                      <a:rPr lang="en-US" sz="1800" b="1" i="1"/>
                      <m:t>(</m:t>
                    </m:r>
                    <m:r>
                      <a:rPr lang="en-US" sz="1800" b="1" i="1"/>
                      <m:t>𝒙</m:t>
                    </m:r>
                    <m:r>
                      <a:rPr lang="en-US" sz="1800" b="1" i="1"/>
                      <m:t>)≠</m:t>
                    </m:r>
                    <m:r>
                      <a:rPr lang="en-US" sz="1800" b="1" i="1"/>
                      <m:t>𝟎</m:t>
                    </m:r>
                  </m:oMath>
                </a14:m>
                <a:r>
                  <a:rPr lang="en-US" sz="1800" b="1" dirty="0"/>
                  <a:t>, </a:t>
                </a:r>
                <a:r>
                  <a:rPr lang="en-US" sz="1800" b="1" dirty="0" err="1"/>
                  <a:t>maka</a:t>
                </a:r>
                <a:endParaRPr lang="en-ID" sz="1800" b="1" dirty="0"/>
              </a:p>
              <a:p>
                <a:pPr marL="12700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D" sz="1800" b="1" i="1"/>
                        </m:ctrlPr>
                      </m:sSupPr>
                      <m:e>
                        <m:d>
                          <m:dPr>
                            <m:ctrlPr>
                              <a:rPr lang="en-ID" sz="1800" b="1" i="1"/>
                            </m:ctrlPr>
                          </m:dPr>
                          <m:e>
                            <m:f>
                              <m:fPr>
                                <m:ctrlPr>
                                  <a:rPr lang="en-ID" sz="1800" b="1" i="1"/>
                                </m:ctrlPr>
                              </m:fPr>
                              <m:num>
                                <m:r>
                                  <a:rPr lang="en-US" sz="1800" b="1" i="1"/>
                                  <m:t>𝒇</m:t>
                                </m:r>
                              </m:num>
                              <m:den>
                                <m:r>
                                  <a:rPr lang="en-US" sz="1800" b="1" i="1"/>
                                  <m:t>𝒈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800" b="1" i="1"/>
                          <m:t>′</m:t>
                        </m:r>
                      </m:sup>
                    </m:sSup>
                    <m:d>
                      <m:dPr>
                        <m:ctrlPr>
                          <a:rPr lang="en-ID" sz="1800" b="1" i="1"/>
                        </m:ctrlPr>
                      </m:dPr>
                      <m:e>
                        <m:r>
                          <a:rPr lang="en-US" sz="1800" b="1" i="1"/>
                          <m:t>𝒙</m:t>
                        </m:r>
                      </m:e>
                    </m:d>
                    <m:r>
                      <a:rPr lang="en-US" sz="1800" b="1" i="1"/>
                      <m:t>=</m:t>
                    </m:r>
                    <m:f>
                      <m:fPr>
                        <m:ctrlPr>
                          <a:rPr lang="en-ID" sz="1800" b="1" i="1"/>
                        </m:ctrlPr>
                      </m:fPr>
                      <m:num>
                        <m:r>
                          <a:rPr lang="en-US" sz="1800" b="1" i="1"/>
                          <m:t>𝒈</m:t>
                        </m:r>
                        <m:d>
                          <m:dPr>
                            <m:ctrlPr>
                              <a:rPr lang="en-ID" sz="1800" b="1" i="1"/>
                            </m:ctrlPr>
                          </m:dPr>
                          <m:e>
                            <m:r>
                              <a:rPr lang="en-US" sz="1800" b="1" i="1"/>
                              <m:t>𝒙</m:t>
                            </m:r>
                          </m:e>
                        </m:d>
                        <m:r>
                          <a:rPr lang="en-US" sz="1800" b="1" i="1"/>
                          <m:t>𝒇</m:t>
                        </m:r>
                        <m:r>
                          <a:rPr lang="en-US" sz="1800" b="1" i="1"/>
                          <m:t>′</m:t>
                        </m:r>
                        <m:d>
                          <m:dPr>
                            <m:ctrlPr>
                              <a:rPr lang="en-ID" sz="1800" b="1" i="1"/>
                            </m:ctrlPr>
                          </m:dPr>
                          <m:e>
                            <m:r>
                              <a:rPr lang="en-US" sz="1800" b="1" i="1"/>
                              <m:t>𝒙</m:t>
                            </m:r>
                          </m:e>
                        </m:d>
                        <m:r>
                          <a:rPr lang="en-US" sz="1800" b="1" i="1"/>
                          <m:t>−</m:t>
                        </m:r>
                        <m:r>
                          <a:rPr lang="en-US" sz="1800" b="1" i="1"/>
                          <m:t>𝒇</m:t>
                        </m:r>
                        <m:r>
                          <a:rPr lang="en-US" sz="1800" b="1" i="1"/>
                          <m:t>(</m:t>
                        </m:r>
                        <m:r>
                          <a:rPr lang="en-US" sz="1800" b="1" i="1"/>
                          <m:t>𝒙</m:t>
                        </m:r>
                        <m:r>
                          <a:rPr lang="en-US" sz="1800" b="1" i="1"/>
                          <m:t>)</m:t>
                        </m:r>
                        <m:r>
                          <a:rPr lang="en-US" sz="1800" b="1" i="1"/>
                          <m:t>𝒈</m:t>
                        </m:r>
                        <m:r>
                          <a:rPr lang="en-US" sz="1800" b="1" i="1"/>
                          <m:t>′(</m:t>
                        </m:r>
                        <m:r>
                          <a:rPr lang="en-US" sz="1800" b="1" i="1"/>
                          <m:t>𝒙</m:t>
                        </m:r>
                        <m:r>
                          <a:rPr lang="en-US" sz="1800" b="1" i="1"/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ID" sz="1800" b="1" i="1"/>
                            </m:ctrlPr>
                          </m:sSupPr>
                          <m:e>
                            <m:r>
                              <a:rPr lang="en-US" sz="1800" b="1" i="1"/>
                              <m:t>𝒈</m:t>
                            </m:r>
                          </m:e>
                          <m:sup>
                            <m:r>
                              <a:rPr lang="en-US" sz="1800" b="1" i="1"/>
                              <m:t>𝟐</m:t>
                            </m:r>
                          </m:sup>
                        </m:sSup>
                        <m:r>
                          <a:rPr lang="en-US" sz="1800" b="1" i="1"/>
                          <m:t>(</m:t>
                        </m:r>
                        <m:r>
                          <a:rPr lang="en-US" sz="1800" b="1" i="1"/>
                          <m:t>𝒙</m:t>
                        </m:r>
                        <m:r>
                          <a:rPr lang="en-US" sz="1800" b="1" i="1"/>
                          <m:t>)</m:t>
                        </m:r>
                      </m:den>
                    </m:f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sz="1800" b="1" dirty="0" err="1"/>
                  <a:t>aitu</a:t>
                </a:r>
                <a:r>
                  <a:rPr lang="en-ID" sz="1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800" b="1" i="1"/>
                        </m:ctrlPr>
                      </m:sSubPr>
                      <m:e>
                        <m:r>
                          <a:rPr lang="en-US" sz="1800" b="1" i="1"/>
                          <m:t>𝑫</m:t>
                        </m:r>
                      </m:e>
                      <m:sub>
                        <m:r>
                          <a:rPr lang="en-US" sz="1800" b="1" i="1"/>
                          <m:t>𝒙</m:t>
                        </m:r>
                      </m:sub>
                    </m:sSub>
                    <m:f>
                      <m:fPr>
                        <m:ctrlPr>
                          <a:rPr lang="en-ID" sz="1800" b="1" i="1"/>
                        </m:ctrlPr>
                      </m:fPr>
                      <m:num>
                        <m:r>
                          <a:rPr lang="en-US" sz="1800" b="1" i="1"/>
                          <m:t>𝒇</m:t>
                        </m:r>
                        <m:r>
                          <a:rPr lang="en-US" sz="1800" b="1" i="1"/>
                          <m:t>(</m:t>
                        </m:r>
                        <m:r>
                          <a:rPr lang="en-US" sz="1800" b="1" i="1"/>
                          <m:t>𝒙</m:t>
                        </m:r>
                        <m:r>
                          <a:rPr lang="en-US" sz="1800" b="1" i="1"/>
                          <m:t>)</m:t>
                        </m:r>
                      </m:num>
                      <m:den>
                        <m:r>
                          <a:rPr lang="en-US" sz="1800" b="1" i="1"/>
                          <m:t>𝒈</m:t>
                        </m:r>
                        <m:r>
                          <a:rPr lang="en-US" sz="1800" b="1" i="1"/>
                          <m:t>(</m:t>
                        </m:r>
                        <m:r>
                          <a:rPr lang="en-US" sz="1800" b="1" i="1"/>
                          <m:t>𝒙</m:t>
                        </m:r>
                        <m:r>
                          <a:rPr lang="en-US" sz="1800" b="1" i="1"/>
                          <m:t>)</m:t>
                        </m:r>
                      </m:den>
                    </m:f>
                    <m:r>
                      <a:rPr lang="en-US" sz="1800" b="1" i="1"/>
                      <m:t>=</m:t>
                    </m:r>
                    <m:f>
                      <m:fPr>
                        <m:ctrlPr>
                          <a:rPr lang="en-ID" sz="1800" b="1" i="1"/>
                        </m:ctrlPr>
                      </m:fPr>
                      <m:num>
                        <m:r>
                          <a:rPr lang="en-US" sz="1800" b="1" i="1"/>
                          <m:t>𝒈</m:t>
                        </m:r>
                        <m:d>
                          <m:dPr>
                            <m:ctrlPr>
                              <a:rPr lang="en-ID" sz="1800" b="1" i="1"/>
                            </m:ctrlPr>
                          </m:dPr>
                          <m:e>
                            <m:r>
                              <a:rPr lang="en-US" sz="1800" b="1" i="1"/>
                              <m:t>𝒙</m:t>
                            </m:r>
                          </m:e>
                        </m:d>
                        <m:sSub>
                          <m:sSubPr>
                            <m:ctrlPr>
                              <a:rPr lang="en-ID" sz="1800" b="1" i="1"/>
                            </m:ctrlPr>
                          </m:sSubPr>
                          <m:e>
                            <m:r>
                              <a:rPr lang="en-US" sz="1800" b="1" i="1"/>
                              <m:t>𝑫</m:t>
                            </m:r>
                          </m:e>
                          <m:sub>
                            <m:r>
                              <a:rPr lang="en-US" sz="1800" b="1" i="1"/>
                              <m:t>𝒙</m:t>
                            </m:r>
                          </m:sub>
                        </m:sSub>
                        <m:r>
                          <a:rPr lang="en-US" sz="1800" b="1" i="1"/>
                          <m:t>𝒇</m:t>
                        </m:r>
                        <m:d>
                          <m:dPr>
                            <m:ctrlPr>
                              <a:rPr lang="en-ID" sz="1800" b="1" i="1"/>
                            </m:ctrlPr>
                          </m:dPr>
                          <m:e>
                            <m:r>
                              <a:rPr lang="en-US" sz="1800" b="1" i="1"/>
                              <m:t>𝒙</m:t>
                            </m:r>
                          </m:e>
                        </m:d>
                        <m:r>
                          <a:rPr lang="en-US" sz="1800" b="1" i="1"/>
                          <m:t>−</m:t>
                        </m:r>
                        <m:r>
                          <a:rPr lang="en-US" sz="1800" b="1" i="1"/>
                          <m:t>𝒇</m:t>
                        </m:r>
                        <m:r>
                          <a:rPr lang="en-US" sz="1800" b="1" i="1"/>
                          <m:t>(</m:t>
                        </m:r>
                        <m:r>
                          <a:rPr lang="en-US" sz="1800" b="1" i="1"/>
                          <m:t>𝒙</m:t>
                        </m:r>
                        <m:r>
                          <a:rPr lang="en-US" sz="1800" b="1" i="1"/>
                          <m:t>)</m:t>
                        </m:r>
                        <m:sSub>
                          <m:sSubPr>
                            <m:ctrlPr>
                              <a:rPr lang="en-ID" sz="1800" b="1" i="1"/>
                            </m:ctrlPr>
                          </m:sSubPr>
                          <m:e>
                            <m:r>
                              <a:rPr lang="en-US" sz="1800" b="1" i="1"/>
                              <m:t>𝑫</m:t>
                            </m:r>
                          </m:e>
                          <m:sub>
                            <m:r>
                              <a:rPr lang="en-US" sz="1800" b="1" i="1"/>
                              <m:t>𝒙</m:t>
                            </m:r>
                          </m:sub>
                        </m:sSub>
                        <m:r>
                          <a:rPr lang="en-US" sz="1800" b="1" i="1"/>
                          <m:t>𝒈</m:t>
                        </m:r>
                        <m:r>
                          <a:rPr lang="en-US" sz="1800" b="1" i="1"/>
                          <m:t>(</m:t>
                        </m:r>
                        <m:r>
                          <a:rPr lang="en-US" sz="1800" b="1" i="1"/>
                          <m:t>𝒙</m:t>
                        </m:r>
                        <m:r>
                          <a:rPr lang="en-US" sz="1800" b="1" i="1"/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ID" sz="1800" b="1" i="1"/>
                            </m:ctrlPr>
                          </m:sSupPr>
                          <m:e>
                            <m:r>
                              <a:rPr lang="en-US" sz="1800" b="1" i="1"/>
                              <m:t>𝒈</m:t>
                            </m:r>
                          </m:e>
                          <m:sup>
                            <m:r>
                              <a:rPr lang="en-US" sz="1800" b="1" i="1"/>
                              <m:t>𝟐</m:t>
                            </m:r>
                          </m:sup>
                        </m:sSup>
                        <m:r>
                          <a:rPr lang="en-US" sz="1800" b="1" i="1"/>
                          <m:t>(</m:t>
                        </m:r>
                        <m:r>
                          <a:rPr lang="en-US" sz="1800" b="1" i="1"/>
                          <m:t>𝒙</m:t>
                        </m:r>
                        <m:r>
                          <a:rPr lang="en-US" sz="1800" b="1" i="1"/>
                          <m:t>)</m:t>
                        </m:r>
                      </m:den>
                    </m:f>
                  </m:oMath>
                </a14:m>
                <a:endParaRPr lang="en-ID" sz="1800" b="1" dirty="0"/>
              </a:p>
              <a:p>
                <a:pPr marL="127000" indent="0" algn="just">
                  <a:buNone/>
                </a:pPr>
                <a:r>
                  <a:rPr lang="en-US" sz="1800" b="1" i="1" dirty="0"/>
                  <a:t>(</a:t>
                </a:r>
                <a:r>
                  <a:rPr lang="en-US" sz="1800" b="1" i="1" dirty="0" err="1"/>
                  <a:t>turunan</a:t>
                </a:r>
                <a:r>
                  <a:rPr lang="en-US" sz="1800" b="1" i="1" dirty="0"/>
                  <a:t> </a:t>
                </a:r>
                <a:r>
                  <a:rPr lang="en-US" sz="1800" b="1" i="1" dirty="0" err="1"/>
                  <a:t>suatu</a:t>
                </a:r>
                <a:r>
                  <a:rPr lang="en-US" sz="1800" b="1" i="1" dirty="0"/>
                  <a:t> </a:t>
                </a:r>
                <a:r>
                  <a:rPr lang="en-US" sz="1800" b="1" i="1" dirty="0" err="1"/>
                  <a:t>hasil</a:t>
                </a:r>
                <a:r>
                  <a:rPr lang="en-US" sz="1800" b="1" i="1" dirty="0"/>
                  <a:t> </a:t>
                </a:r>
                <a:r>
                  <a:rPr lang="en-US" sz="1800" b="1" i="1" dirty="0" err="1"/>
                  <a:t>bagi</a:t>
                </a:r>
                <a:r>
                  <a:rPr lang="en-US" sz="1800" b="1" i="1" dirty="0"/>
                  <a:t> </a:t>
                </a:r>
                <a:r>
                  <a:rPr lang="en-US" sz="1800" b="1" i="1" dirty="0" err="1"/>
                  <a:t>adalah</a:t>
                </a:r>
                <a:r>
                  <a:rPr lang="en-US" sz="1800" b="1" i="1" dirty="0"/>
                  <a:t> </a:t>
                </a:r>
                <a:r>
                  <a:rPr lang="en-US" sz="1800" b="1" i="1" dirty="0" err="1"/>
                  <a:t>sama</a:t>
                </a:r>
                <a:r>
                  <a:rPr lang="en-US" sz="1800" b="1" i="1" dirty="0"/>
                  <a:t> </a:t>
                </a:r>
                <a:r>
                  <a:rPr lang="en-US" sz="1800" b="1" i="1" dirty="0" err="1"/>
                  <a:t>dengan</a:t>
                </a:r>
                <a:r>
                  <a:rPr lang="en-US" sz="1800" b="1" i="1" dirty="0"/>
                  <a:t> </a:t>
                </a:r>
                <a:r>
                  <a:rPr lang="en-US" sz="1800" b="1" i="1" dirty="0" err="1"/>
                  <a:t>penyebut</a:t>
                </a:r>
                <a:r>
                  <a:rPr lang="en-US" sz="1800" b="1" i="1" dirty="0"/>
                  <a:t> </a:t>
                </a:r>
                <a:r>
                  <a:rPr lang="en-US" sz="1800" b="1" i="1" dirty="0" err="1"/>
                  <a:t>dikalikan</a:t>
                </a:r>
                <a:r>
                  <a:rPr lang="en-US" sz="1800" b="1" i="1" dirty="0"/>
                  <a:t> </a:t>
                </a:r>
                <a:r>
                  <a:rPr lang="en-US" sz="1800" b="1" i="1" dirty="0" err="1"/>
                  <a:t>turunan</a:t>
                </a:r>
                <a:r>
                  <a:rPr lang="en-US" sz="1800" b="1" i="1" dirty="0"/>
                  <a:t> </a:t>
                </a:r>
                <a:r>
                  <a:rPr lang="en-US" sz="1800" b="1" i="1" dirty="0" err="1"/>
                  <a:t>pembilang</a:t>
                </a:r>
                <a:r>
                  <a:rPr lang="en-US" sz="1800" b="1" i="1" dirty="0"/>
                  <a:t> </a:t>
                </a:r>
                <a:r>
                  <a:rPr lang="en-US" sz="1800" b="1" i="1" dirty="0" err="1"/>
                  <a:t>dikurangi</a:t>
                </a:r>
                <a:r>
                  <a:rPr lang="en-US" sz="1800" b="1" i="1" dirty="0"/>
                  <a:t> </a:t>
                </a:r>
                <a:r>
                  <a:rPr lang="en-US" sz="1800" b="1" i="1" dirty="0" err="1"/>
                  <a:t>pembilang</a:t>
                </a:r>
                <a:r>
                  <a:rPr lang="en-US" sz="1800" b="1" i="1" dirty="0"/>
                  <a:t> </a:t>
                </a:r>
                <a:r>
                  <a:rPr lang="en-US" sz="1800" b="1" i="1" dirty="0" err="1"/>
                  <a:t>dikalikan</a:t>
                </a:r>
                <a:r>
                  <a:rPr lang="en-US" sz="1800" b="1" i="1" dirty="0"/>
                  <a:t> </a:t>
                </a:r>
                <a:r>
                  <a:rPr lang="en-US" sz="1800" b="1" i="1" dirty="0" err="1"/>
                  <a:t>turunan</a:t>
                </a:r>
                <a:r>
                  <a:rPr lang="en-US" sz="1800" b="1" i="1" dirty="0"/>
                  <a:t> </a:t>
                </a:r>
                <a:r>
                  <a:rPr lang="en-US" sz="1800" b="1" i="1" dirty="0" err="1"/>
                  <a:t>penyebut</a:t>
                </a:r>
                <a:r>
                  <a:rPr lang="en-US" sz="1800" b="1" i="1" dirty="0"/>
                  <a:t>, </a:t>
                </a:r>
                <a:r>
                  <a:rPr lang="en-US" sz="1800" b="1" i="1" dirty="0" err="1"/>
                  <a:t>seluruhnya</a:t>
                </a:r>
                <a:r>
                  <a:rPr lang="en-US" sz="1800" b="1" i="1" dirty="0"/>
                  <a:t> </a:t>
                </a:r>
                <a:r>
                  <a:rPr lang="en-US" sz="1800" b="1" i="1" dirty="0" err="1"/>
                  <a:t>dibagi</a:t>
                </a:r>
                <a:r>
                  <a:rPr lang="en-US" sz="1800" b="1" i="1" dirty="0"/>
                  <a:t> </a:t>
                </a:r>
                <a:r>
                  <a:rPr lang="en-US" sz="1800" b="1" i="1" dirty="0" err="1"/>
                  <a:t>dengan</a:t>
                </a:r>
                <a:r>
                  <a:rPr lang="en-US" sz="1800" b="1" i="1" dirty="0"/>
                  <a:t> </a:t>
                </a:r>
                <a:r>
                  <a:rPr lang="en-US" sz="1800" b="1" i="1" dirty="0" err="1"/>
                  <a:t>kuadrat</a:t>
                </a:r>
                <a:r>
                  <a:rPr lang="en-US" sz="1800" b="1" i="1" dirty="0"/>
                  <a:t> </a:t>
                </a:r>
                <a:r>
                  <a:rPr lang="en-US" sz="1800" b="1" i="1" dirty="0" err="1"/>
                  <a:t>penyebut</a:t>
                </a:r>
                <a:r>
                  <a:rPr lang="en-US" sz="1800" b="1" i="1" dirty="0"/>
                  <a:t>)</a:t>
                </a:r>
                <a:endParaRPr lang="en-US" sz="3200" b="1" dirty="0"/>
              </a:p>
            </p:txBody>
          </p:sp>
        </mc:Choice>
        <mc:Fallback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21" y="1561877"/>
                <a:ext cx="8009650" cy="615319"/>
              </a:xfrm>
              <a:prstGeom prst="rect">
                <a:avLst/>
              </a:prstGeom>
              <a:blipFill>
                <a:blip r:embed="rId3"/>
                <a:stretch>
                  <a:fillRect r="-609" b="-2009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0692354"/>
      </p:ext>
    </p:extLst>
  </p:cSld>
  <p:clrMapOvr>
    <a:masterClrMapping/>
  </p:clrMapOvr>
  <p:transition spd="slow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1"/>
          <p:cNvSpPr/>
          <p:nvPr/>
        </p:nvSpPr>
        <p:spPr>
          <a:xfrm flipH="1">
            <a:off x="8597975" y="35001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1"/>
          <p:cNvSpPr/>
          <p:nvPr/>
        </p:nvSpPr>
        <p:spPr>
          <a:xfrm rot="5400000" flipH="1">
            <a:off x="174500" y="4285025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1"/>
          <p:cNvSpPr/>
          <p:nvPr/>
        </p:nvSpPr>
        <p:spPr>
          <a:xfrm rot="1817197" flipH="1">
            <a:off x="83199" y="1244048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"/>
          <p:cNvSpPr/>
          <p:nvPr/>
        </p:nvSpPr>
        <p:spPr>
          <a:xfrm rot="-1147067" flipH="1">
            <a:off x="8378090" y="536989"/>
            <a:ext cx="334340" cy="268305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31"/>
          <p:cNvGrpSpPr/>
          <p:nvPr/>
        </p:nvGrpSpPr>
        <p:grpSpPr>
          <a:xfrm rot="-1595748" flipH="1">
            <a:off x="8414454" y="1849187"/>
            <a:ext cx="128752" cy="345605"/>
            <a:chOff x="3223450" y="280100"/>
            <a:chExt cx="128750" cy="345600"/>
          </a:xfrm>
        </p:grpSpPr>
        <p:cxnSp>
          <p:nvCxnSpPr>
            <p:cNvPr id="311" name="Google Shape;311;p31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12" name="Google Shape;312;p31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15" name="Google Shape;303;p31">
            <a:extLst>
              <a:ext uri="{FF2B5EF4-FFF2-40B4-BE49-F238E27FC236}">
                <a16:creationId xmlns:a16="http://schemas.microsoft.com/office/drawing/2014/main" id="{C098EF10-BB7E-415E-8FA3-C1D12F50C33A}"/>
              </a:ext>
            </a:extLst>
          </p:cNvPr>
          <p:cNvSpPr txBox="1">
            <a:spLocks/>
          </p:cNvSpPr>
          <p:nvPr/>
        </p:nvSpPr>
        <p:spPr>
          <a:xfrm>
            <a:off x="2015726" y="281746"/>
            <a:ext cx="4956900" cy="291620"/>
          </a:xfrm>
          <a:prstGeom prst="rect">
            <a:avLst/>
          </a:prstGeom>
          <a:noFill/>
          <a:ln>
            <a:noFill/>
          </a:ln>
          <a:effectLst>
            <a:outerShdw blurRad="57150" dist="19050" dir="34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rPr lang="en-US" sz="2400" b="1" dirty="0"/>
              <a:t>BUKTI</a:t>
            </a:r>
            <a:endParaRPr lang="en-ID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Google Shape;304;p31">
                <a:extLst>
                  <a:ext uri="{FF2B5EF4-FFF2-40B4-BE49-F238E27FC236}">
                    <a16:creationId xmlns:a16="http://schemas.microsoft.com/office/drawing/2014/main" id="{BB44AB53-D4C8-407D-95AB-7CBA14436C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0243" y="702179"/>
                <a:ext cx="7893757" cy="192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9pPr>
              </a:lstStyle>
              <a:p>
                <a:pPr marL="127000" indent="0">
                  <a:buNone/>
                </a:pPr>
                <a:r>
                  <a:rPr lang="en-US" sz="1400" b="1" dirty="0" err="1"/>
                  <a:t>Misalkan</a:t>
                </a:r>
                <a:r>
                  <a:rPr lang="en-US" sz="1400" b="1" dirty="0"/>
                  <a:t> </a:t>
                </a:r>
                <a14:m>
                  <m:oMath xmlns:m="http://schemas.openxmlformats.org/officeDocument/2006/math">
                    <m:r>
                      <a:rPr lang="en-US" sz="1400" b="1" i="1"/>
                      <m:t>𝑭</m:t>
                    </m:r>
                    <m:d>
                      <m:dPr>
                        <m:ctrlPr>
                          <a:rPr lang="en-ID" sz="1400" b="1" i="1"/>
                        </m:ctrlPr>
                      </m:dPr>
                      <m:e>
                        <m:r>
                          <a:rPr lang="en-US" sz="1400" b="1" i="1"/>
                          <m:t>𝒙</m:t>
                        </m:r>
                      </m:e>
                    </m:d>
                    <m:r>
                      <a:rPr lang="en-US" sz="1400" b="1" i="1"/>
                      <m:t>=</m:t>
                    </m:r>
                    <m:f>
                      <m:fPr>
                        <m:ctrlPr>
                          <a:rPr lang="en-ID" sz="1400" b="1" i="1"/>
                        </m:ctrlPr>
                      </m:fPr>
                      <m:num>
                        <m:r>
                          <a:rPr lang="en-US" sz="1400" b="1" i="1"/>
                          <m:t>𝒇</m:t>
                        </m:r>
                        <m:r>
                          <a:rPr lang="en-US" sz="1400" b="1" i="1"/>
                          <m:t>(</m:t>
                        </m:r>
                        <m:r>
                          <a:rPr lang="en-US" sz="1400" b="1" i="1"/>
                          <m:t>𝒙</m:t>
                        </m:r>
                        <m:r>
                          <a:rPr lang="en-US" sz="1400" b="1" i="1"/>
                          <m:t>)</m:t>
                        </m:r>
                      </m:num>
                      <m:den>
                        <m:r>
                          <a:rPr lang="en-US" sz="1400" b="1" i="1"/>
                          <m:t>𝒈</m:t>
                        </m:r>
                        <m:r>
                          <a:rPr lang="en-US" sz="1400" b="1" i="1"/>
                          <m:t>(</m:t>
                        </m:r>
                        <m:r>
                          <a:rPr lang="en-US" sz="1400" b="1" i="1"/>
                          <m:t>𝒙</m:t>
                        </m:r>
                        <m:r>
                          <a:rPr lang="en-US" sz="1400" b="1" i="1"/>
                          <m:t>)</m:t>
                        </m:r>
                      </m:den>
                    </m:f>
                  </m:oMath>
                </a14:m>
                <a:r>
                  <a:rPr lang="en-US" sz="1400" b="1" dirty="0"/>
                  <a:t>, </a:t>
                </a:r>
                <a:r>
                  <a:rPr lang="en-US" sz="1400" b="1" dirty="0" err="1"/>
                  <a:t>maka</a:t>
                </a:r>
                <a:endParaRPr lang="en-ID" sz="1400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/>
                        <m:t>𝑭</m:t>
                      </m:r>
                      <m:r>
                        <a:rPr lang="en-US" sz="1400" b="1" i="1"/>
                        <m:t>′</m:t>
                      </m:r>
                      <m:d>
                        <m:dPr>
                          <m:ctrlPr>
                            <a:rPr lang="en-ID" sz="1400" b="1" i="1"/>
                          </m:ctrlPr>
                        </m:dPr>
                        <m:e>
                          <m:r>
                            <a:rPr lang="en-US" sz="1400" b="1" i="1"/>
                            <m:t>𝒙</m:t>
                          </m:r>
                        </m:e>
                      </m:d>
                      <m:r>
                        <a:rPr lang="en-US" sz="1400" b="1" i="1"/>
                        <m:t>=</m:t>
                      </m:r>
                      <m:func>
                        <m:funcPr>
                          <m:ctrlPr>
                            <a:rPr lang="en-ID" sz="1400" b="1" i="1"/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sz="1400" b="1" i="1"/>
                              </m:ctrlPr>
                            </m:limLowPr>
                            <m:e>
                              <m:r>
                                <a:rPr lang="en-US" sz="1400" b="1" i="1"/>
                                <m:t>𝒍𝒊𝒎</m:t>
                              </m:r>
                            </m:e>
                            <m:lim>
                              <m:r>
                                <a:rPr lang="en-US" sz="1400" b="1" i="1"/>
                                <m:t>𝒉</m:t>
                              </m:r>
                              <m:r>
                                <a:rPr lang="en-US" sz="1400" b="1" i="1"/>
                                <m:t>→</m:t>
                              </m:r>
                              <m:r>
                                <a:rPr lang="en-US" sz="1400" b="1" i="1"/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1400" b="1" i="1"/>
                              </m:ctrlPr>
                            </m:fPr>
                            <m:num>
                              <m:r>
                                <a:rPr lang="en-US" sz="1400" b="1" i="1"/>
                                <m:t>𝒇</m:t>
                              </m:r>
                              <m:d>
                                <m:dPr>
                                  <m:ctrlPr>
                                    <a:rPr lang="en-ID" sz="1400" b="1" i="1"/>
                                  </m:ctrlPr>
                                </m:dPr>
                                <m:e>
                                  <m:r>
                                    <a:rPr lang="en-US" sz="1400" b="1" i="1"/>
                                    <m:t>𝒙</m:t>
                                  </m:r>
                                  <m:r>
                                    <a:rPr lang="en-US" sz="1400" b="1" i="1"/>
                                    <m:t>+</m:t>
                                  </m:r>
                                  <m:r>
                                    <a:rPr lang="en-US" sz="1400" b="1" i="1"/>
                                    <m:t>𝒉</m:t>
                                  </m:r>
                                </m:e>
                              </m:d>
                              <m:r>
                                <a:rPr lang="en-US" sz="1400" b="1" i="1"/>
                                <m:t>−</m:t>
                              </m:r>
                              <m:r>
                                <a:rPr lang="en-US" sz="1400" b="1" i="1"/>
                                <m:t>𝒇</m:t>
                              </m:r>
                              <m:r>
                                <a:rPr lang="en-US" sz="1400" b="1" i="1"/>
                                <m:t>(</m:t>
                              </m:r>
                              <m:r>
                                <a:rPr lang="en-US" sz="1400" b="1" i="1"/>
                                <m:t>𝒙</m:t>
                              </m:r>
                              <m:r>
                                <a:rPr lang="en-US" sz="1400" b="1" i="1"/>
                                <m:t>)</m:t>
                              </m:r>
                            </m:num>
                            <m:den>
                              <m:r>
                                <a:rPr lang="en-US" sz="1400" b="1" i="1"/>
                                <m:t>𝒉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sz="1400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/>
                        <m:t>𝑭</m:t>
                      </m:r>
                      <m:r>
                        <a:rPr lang="en-US" sz="1400" b="1" i="1"/>
                        <m:t>′</m:t>
                      </m:r>
                      <m:d>
                        <m:dPr>
                          <m:ctrlPr>
                            <a:rPr lang="en-ID" sz="1400" b="1" i="1"/>
                          </m:ctrlPr>
                        </m:dPr>
                        <m:e>
                          <m:r>
                            <a:rPr lang="en-US" sz="1400" b="1" i="1"/>
                            <m:t>𝒙</m:t>
                          </m:r>
                        </m:e>
                      </m:d>
                      <m:r>
                        <a:rPr lang="en-US" sz="1400" b="1" i="1"/>
                        <m:t>=</m:t>
                      </m:r>
                      <m:func>
                        <m:funcPr>
                          <m:ctrlPr>
                            <a:rPr lang="en-ID" sz="1400" b="1" i="1"/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sz="1400" b="1" i="1"/>
                              </m:ctrlPr>
                            </m:limLowPr>
                            <m:e>
                              <m:r>
                                <a:rPr lang="en-US" sz="1400" b="1" i="1"/>
                                <m:t>𝒍𝒊𝒎</m:t>
                              </m:r>
                            </m:e>
                            <m:lim>
                              <m:r>
                                <a:rPr lang="en-US" sz="1400" b="1" i="1"/>
                                <m:t>𝒉</m:t>
                              </m:r>
                              <m:r>
                                <a:rPr lang="en-US" sz="1400" b="1" i="1"/>
                                <m:t>→</m:t>
                              </m:r>
                              <m:r>
                                <a:rPr lang="en-US" sz="1400" b="1" i="1"/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1400" b="1" i="1"/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ID" sz="1400" b="1" i="1"/>
                                  </m:ctrlPr>
                                </m:fPr>
                                <m:num>
                                  <m:r>
                                    <a:rPr lang="en-US" sz="1400" b="1" i="1"/>
                                    <m:t>𝒇</m:t>
                                  </m:r>
                                  <m:r>
                                    <a:rPr lang="en-US" sz="1400" b="1" i="1"/>
                                    <m:t>(</m:t>
                                  </m:r>
                                  <m:r>
                                    <a:rPr lang="en-US" sz="1400" b="1" i="1"/>
                                    <m:t>𝒙</m:t>
                                  </m:r>
                                  <m:r>
                                    <a:rPr lang="en-US" sz="1400" b="1" i="1"/>
                                    <m:t>+</m:t>
                                  </m:r>
                                  <m:r>
                                    <a:rPr lang="en-US" sz="1400" b="1" i="1"/>
                                    <m:t>𝒉</m:t>
                                  </m:r>
                                  <m:r>
                                    <a:rPr lang="en-US" sz="1400" b="1" i="1"/>
                                    <m:t>)</m:t>
                                  </m:r>
                                </m:num>
                                <m:den>
                                  <m:r>
                                    <a:rPr lang="en-US" sz="1400" b="1" i="1"/>
                                    <m:t>𝒈</m:t>
                                  </m:r>
                                  <m:r>
                                    <a:rPr lang="en-US" sz="1400" b="1" i="1"/>
                                    <m:t>(</m:t>
                                  </m:r>
                                  <m:r>
                                    <a:rPr lang="en-US" sz="1400" b="1" i="1"/>
                                    <m:t>𝒙</m:t>
                                  </m:r>
                                  <m:r>
                                    <a:rPr lang="en-US" sz="1400" b="1" i="1"/>
                                    <m:t>+</m:t>
                                  </m:r>
                                  <m:r>
                                    <a:rPr lang="en-US" sz="1400" b="1" i="1"/>
                                    <m:t>𝒉</m:t>
                                  </m:r>
                                  <m:r>
                                    <a:rPr lang="en-US" sz="1400" b="1" i="1"/>
                                    <m:t>)</m:t>
                                  </m:r>
                                </m:den>
                              </m:f>
                              <m:r>
                                <a:rPr lang="en-US" sz="1400" b="1" i="1"/>
                                <m:t>−</m:t>
                              </m:r>
                              <m:f>
                                <m:fPr>
                                  <m:ctrlPr>
                                    <a:rPr lang="en-ID" sz="1400" b="1" i="1"/>
                                  </m:ctrlPr>
                                </m:fPr>
                                <m:num>
                                  <m:r>
                                    <a:rPr lang="en-US" sz="1400" b="1" i="1"/>
                                    <m:t>𝒇</m:t>
                                  </m:r>
                                  <m:r>
                                    <a:rPr lang="en-US" sz="1400" b="1" i="1"/>
                                    <m:t>(</m:t>
                                  </m:r>
                                  <m:r>
                                    <a:rPr lang="en-US" sz="1400" b="1" i="1"/>
                                    <m:t>𝒙</m:t>
                                  </m:r>
                                  <m:r>
                                    <a:rPr lang="en-US" sz="1400" b="1" i="1"/>
                                    <m:t>)</m:t>
                                  </m:r>
                                </m:num>
                                <m:den>
                                  <m:r>
                                    <a:rPr lang="en-US" sz="1400" b="1" i="1"/>
                                    <m:t>𝒈</m:t>
                                  </m:r>
                                  <m:r>
                                    <a:rPr lang="en-US" sz="1400" b="1" i="1"/>
                                    <m:t>(</m:t>
                                  </m:r>
                                  <m:r>
                                    <a:rPr lang="en-US" sz="1400" b="1" i="1"/>
                                    <m:t>𝒙</m:t>
                                  </m:r>
                                  <m:r>
                                    <a:rPr lang="en-US" sz="1400" b="1" i="1"/>
                                    <m:t>)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1400" b="1" i="1"/>
                                <m:t>𝒉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sz="1400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/>
                        <m:t>𝑭</m:t>
                      </m:r>
                      <m:r>
                        <a:rPr lang="en-US" sz="1400" b="1" i="1"/>
                        <m:t>′</m:t>
                      </m:r>
                      <m:d>
                        <m:dPr>
                          <m:ctrlPr>
                            <a:rPr lang="en-ID" sz="1400" b="1" i="1"/>
                          </m:ctrlPr>
                        </m:dPr>
                        <m:e>
                          <m:r>
                            <a:rPr lang="en-US" sz="1400" b="1" i="1"/>
                            <m:t>𝒙</m:t>
                          </m:r>
                        </m:e>
                      </m:d>
                      <m:r>
                        <a:rPr lang="en-US" sz="1400" b="1" i="1"/>
                        <m:t>=</m:t>
                      </m:r>
                      <m:func>
                        <m:funcPr>
                          <m:ctrlPr>
                            <a:rPr lang="en-ID" sz="1400" b="1" i="1"/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sz="1400" b="1" i="1"/>
                              </m:ctrlPr>
                            </m:limLowPr>
                            <m:e>
                              <m:r>
                                <a:rPr lang="en-US" sz="1400" b="1" i="1"/>
                                <m:t>𝒍𝒊𝒎</m:t>
                              </m:r>
                            </m:e>
                            <m:lim>
                              <m:r>
                                <a:rPr lang="en-US" sz="1400" b="1" i="1"/>
                                <m:t>𝒉</m:t>
                              </m:r>
                              <m:r>
                                <a:rPr lang="en-US" sz="1400" b="1" i="1"/>
                                <m:t>→</m:t>
                              </m:r>
                              <m:r>
                                <a:rPr lang="en-US" sz="1400" b="1" i="1"/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1400" b="1" i="1"/>
                              </m:ctrlPr>
                            </m:fPr>
                            <m:num>
                              <m:r>
                                <a:rPr lang="en-US" sz="1400" b="1" i="1"/>
                                <m:t>𝒈</m:t>
                              </m:r>
                              <m:d>
                                <m:dPr>
                                  <m:ctrlPr>
                                    <a:rPr lang="en-ID" sz="1400" b="1" i="1"/>
                                  </m:ctrlPr>
                                </m:dPr>
                                <m:e>
                                  <m:r>
                                    <a:rPr lang="en-US" sz="1400" b="1" i="1"/>
                                    <m:t>𝒙</m:t>
                                  </m:r>
                                </m:e>
                              </m:d>
                              <m:r>
                                <a:rPr lang="en-US" sz="1400" b="1" i="1"/>
                                <m:t>𝒇</m:t>
                              </m:r>
                              <m:d>
                                <m:dPr>
                                  <m:ctrlPr>
                                    <a:rPr lang="en-ID" sz="1400" b="1" i="1"/>
                                  </m:ctrlPr>
                                </m:dPr>
                                <m:e>
                                  <m:r>
                                    <a:rPr lang="en-US" sz="1400" b="1" i="1"/>
                                    <m:t>𝒙</m:t>
                                  </m:r>
                                  <m:r>
                                    <a:rPr lang="en-US" sz="1400" b="1" i="1"/>
                                    <m:t>+</m:t>
                                  </m:r>
                                  <m:r>
                                    <a:rPr lang="en-US" sz="1400" b="1" i="1"/>
                                    <m:t>𝒉</m:t>
                                  </m:r>
                                </m:e>
                              </m:d>
                              <m:r>
                                <a:rPr lang="en-US" sz="1400" b="1" i="1"/>
                                <m:t>−</m:t>
                              </m:r>
                              <m:r>
                                <a:rPr lang="en-US" sz="1400" b="1" i="1"/>
                                <m:t>𝒇</m:t>
                              </m:r>
                              <m:r>
                                <a:rPr lang="en-US" sz="1400" b="1" i="1"/>
                                <m:t>(</m:t>
                              </m:r>
                              <m:r>
                                <a:rPr lang="en-US" sz="1400" b="1" i="1"/>
                                <m:t>𝒙</m:t>
                              </m:r>
                              <m:r>
                                <a:rPr lang="en-US" sz="1400" b="1" i="1"/>
                                <m:t>)</m:t>
                              </m:r>
                              <m:r>
                                <a:rPr lang="en-US" sz="1400" b="1" i="1"/>
                                <m:t>𝒈</m:t>
                              </m:r>
                              <m:d>
                                <m:dPr>
                                  <m:ctrlPr>
                                    <a:rPr lang="en-ID" sz="1400" b="1" i="1"/>
                                  </m:ctrlPr>
                                </m:dPr>
                                <m:e>
                                  <m:r>
                                    <a:rPr lang="en-US" sz="1400" b="1" i="1"/>
                                    <m:t>𝒙</m:t>
                                  </m:r>
                                  <m:r>
                                    <a:rPr lang="en-US" sz="1400" b="1" i="1"/>
                                    <m:t>+</m:t>
                                  </m:r>
                                  <m:r>
                                    <a:rPr lang="en-US" sz="1400" b="1" i="1"/>
                                    <m:t>𝒉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400" b="1" i="1"/>
                                <m:t>𝒉</m:t>
                              </m:r>
                            </m:den>
                          </m:f>
                          <m:r>
                            <a:rPr lang="en-US" sz="1400" b="1" i="1"/>
                            <m:t>∙</m:t>
                          </m:r>
                          <m:f>
                            <m:fPr>
                              <m:ctrlPr>
                                <a:rPr lang="en-ID" sz="1400" b="1" i="1"/>
                              </m:ctrlPr>
                            </m:fPr>
                            <m:num>
                              <m:r>
                                <a:rPr lang="en-US" sz="1400" b="1" i="1"/>
                                <m:t>𝟏</m:t>
                              </m:r>
                            </m:num>
                            <m:den>
                              <m:r>
                                <a:rPr lang="en-US" sz="1400" b="1" i="1"/>
                                <m:t>𝒈</m:t>
                              </m:r>
                              <m:d>
                                <m:dPr>
                                  <m:ctrlPr>
                                    <a:rPr lang="en-ID" sz="1400" b="1" i="1"/>
                                  </m:ctrlPr>
                                </m:dPr>
                                <m:e>
                                  <m:r>
                                    <a:rPr lang="en-US" sz="1400" b="1" i="1"/>
                                    <m:t>𝒙</m:t>
                                  </m:r>
                                </m:e>
                              </m:d>
                              <m:r>
                                <a:rPr lang="en-US" sz="1400" b="1" i="1"/>
                                <m:t>𝒈</m:t>
                              </m:r>
                              <m:r>
                                <a:rPr lang="en-US" sz="1400" b="1" i="1"/>
                                <m:t>(</m:t>
                              </m:r>
                              <m:r>
                                <a:rPr lang="en-US" sz="1400" b="1" i="1"/>
                                <m:t>𝒙</m:t>
                              </m:r>
                              <m:r>
                                <a:rPr lang="en-US" sz="1400" b="1" i="1"/>
                                <m:t>+</m:t>
                              </m:r>
                              <m:r>
                                <a:rPr lang="en-US" sz="1400" b="1" i="1"/>
                                <m:t>𝒉</m:t>
                              </m:r>
                              <m:r>
                                <a:rPr lang="en-US" sz="1400" b="1" i="1"/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sz="1400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/>
                        <m:t>𝑭</m:t>
                      </m:r>
                      <m:r>
                        <a:rPr lang="en-US" sz="1400" b="1" i="1"/>
                        <m:t>′</m:t>
                      </m:r>
                      <m:d>
                        <m:dPr>
                          <m:ctrlPr>
                            <a:rPr lang="en-ID" sz="1400" b="1" i="1"/>
                          </m:ctrlPr>
                        </m:dPr>
                        <m:e>
                          <m:r>
                            <a:rPr lang="en-US" sz="1400" b="1" i="1"/>
                            <m:t>𝒙</m:t>
                          </m:r>
                        </m:e>
                      </m:d>
                      <m:r>
                        <a:rPr lang="en-US" sz="1400" b="1" i="1"/>
                        <m:t>=</m:t>
                      </m:r>
                      <m:func>
                        <m:funcPr>
                          <m:ctrlPr>
                            <a:rPr lang="en-ID" sz="1400" b="1" i="1"/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sz="1400" b="1" i="1"/>
                              </m:ctrlPr>
                            </m:limLowPr>
                            <m:e>
                              <m:r>
                                <a:rPr lang="en-US" sz="1400" b="1" i="1"/>
                                <m:t>𝒍𝒊𝒎</m:t>
                              </m:r>
                            </m:e>
                            <m:lim>
                              <m:r>
                                <a:rPr lang="en-US" sz="1400" b="1" i="1"/>
                                <m:t>𝒉</m:t>
                              </m:r>
                              <m:r>
                                <a:rPr lang="en-US" sz="1400" b="1" i="1"/>
                                <m:t>→</m:t>
                              </m:r>
                              <m:r>
                                <a:rPr lang="en-US" sz="1400" b="1" i="1"/>
                                <m:t>𝟎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D" sz="1400" b="1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D" sz="1400" b="1" i="1"/>
                                  </m:ctrlPr>
                                </m:fPr>
                                <m:num>
                                  <m:r>
                                    <a:rPr lang="en-US" sz="1400" b="1" i="1"/>
                                    <m:t>𝒈</m:t>
                                  </m:r>
                                  <m:d>
                                    <m:dPr>
                                      <m:ctrlPr>
                                        <a:rPr lang="en-ID" sz="1400" b="1" i="1"/>
                                      </m:ctrlPr>
                                    </m:dPr>
                                    <m:e>
                                      <m:r>
                                        <a:rPr lang="en-US" sz="1400" b="1" i="1"/>
                                        <m:t>𝒙</m:t>
                                      </m:r>
                                    </m:e>
                                  </m:d>
                                  <m:r>
                                    <a:rPr lang="en-US" sz="1400" b="1" i="1"/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ID" sz="1400" b="1" i="1"/>
                                      </m:ctrlPr>
                                    </m:dPr>
                                    <m:e>
                                      <m:r>
                                        <a:rPr lang="en-US" sz="1400" b="1" i="1"/>
                                        <m:t>𝒙</m:t>
                                      </m:r>
                                      <m:r>
                                        <a:rPr lang="en-US" sz="1400" b="1" i="1"/>
                                        <m:t>+</m:t>
                                      </m:r>
                                      <m:r>
                                        <a:rPr lang="en-US" sz="1400" b="1" i="1"/>
                                        <m:t>𝒉</m:t>
                                      </m:r>
                                    </m:e>
                                  </m:d>
                                  <m:r>
                                    <a:rPr lang="en-US" sz="1400" b="1" i="1"/>
                                    <m:t>−</m:t>
                                  </m:r>
                                  <m:r>
                                    <a:rPr lang="en-US" sz="1400" b="1" i="1"/>
                                    <m:t>𝒈</m:t>
                                  </m:r>
                                  <m:d>
                                    <m:dPr>
                                      <m:ctrlPr>
                                        <a:rPr lang="en-ID" sz="1400" b="1" i="1"/>
                                      </m:ctrlPr>
                                    </m:dPr>
                                    <m:e>
                                      <m:r>
                                        <a:rPr lang="en-US" sz="1400" b="1" i="1"/>
                                        <m:t>𝑿</m:t>
                                      </m:r>
                                    </m:e>
                                  </m:d>
                                  <m:r>
                                    <a:rPr lang="en-US" sz="1400" b="1" i="1"/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ID" sz="1400" b="1" i="1"/>
                                      </m:ctrlPr>
                                    </m:dPr>
                                    <m:e>
                                      <m:r>
                                        <a:rPr lang="en-US" sz="1400" b="1" i="1"/>
                                        <m:t>𝒙</m:t>
                                      </m:r>
                                    </m:e>
                                  </m:d>
                                  <m:r>
                                    <a:rPr lang="en-US" sz="1400" b="1" i="1"/>
                                    <m:t>+</m:t>
                                  </m:r>
                                  <m:r>
                                    <a:rPr lang="en-US" sz="1400" b="1" i="1"/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ID" sz="1400" b="1" i="1"/>
                                      </m:ctrlPr>
                                    </m:dPr>
                                    <m:e>
                                      <m:r>
                                        <a:rPr lang="en-US" sz="1400" b="1" i="1"/>
                                        <m:t>𝒙</m:t>
                                      </m:r>
                                    </m:e>
                                  </m:d>
                                  <m:r>
                                    <a:rPr lang="en-US" sz="1400" b="1" i="1"/>
                                    <m:t>𝒈</m:t>
                                  </m:r>
                                  <m:d>
                                    <m:dPr>
                                      <m:ctrlPr>
                                        <a:rPr lang="en-ID" sz="1400" b="1" i="1"/>
                                      </m:ctrlPr>
                                    </m:dPr>
                                    <m:e>
                                      <m:r>
                                        <a:rPr lang="en-US" sz="1400" b="1" i="1"/>
                                        <m:t>𝒙</m:t>
                                      </m:r>
                                    </m:e>
                                  </m:d>
                                  <m:r>
                                    <a:rPr lang="en-US" sz="1400" b="1" i="1"/>
                                    <m:t>−</m:t>
                                  </m:r>
                                  <m:r>
                                    <a:rPr lang="en-US" sz="1400" b="1" i="1"/>
                                    <m:t>𝒇</m:t>
                                  </m:r>
                                  <m:r>
                                    <a:rPr lang="en-US" sz="1400" b="1" i="1"/>
                                    <m:t>(</m:t>
                                  </m:r>
                                  <m:r>
                                    <a:rPr lang="en-US" sz="1400" b="1" i="1"/>
                                    <m:t>𝒙</m:t>
                                  </m:r>
                                  <m:r>
                                    <a:rPr lang="en-US" sz="1400" b="1" i="1"/>
                                    <m:t>)</m:t>
                                  </m:r>
                                  <m:r>
                                    <a:rPr lang="en-US" sz="1400" b="1" i="1"/>
                                    <m:t>𝒈</m:t>
                                  </m:r>
                                  <m:d>
                                    <m:dPr>
                                      <m:ctrlPr>
                                        <a:rPr lang="en-ID" sz="1400" b="1" i="1"/>
                                      </m:ctrlPr>
                                    </m:dPr>
                                    <m:e>
                                      <m:r>
                                        <a:rPr lang="en-US" sz="1400" b="1" i="1"/>
                                        <m:t>𝒙</m:t>
                                      </m:r>
                                      <m:r>
                                        <a:rPr lang="en-US" sz="1400" b="1" i="1"/>
                                        <m:t>+</m:t>
                                      </m:r>
                                      <m:r>
                                        <a:rPr lang="en-US" sz="1400" b="1" i="1"/>
                                        <m:t>𝒉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1400" b="1" i="1"/>
                                    <m:t>𝒉</m:t>
                                  </m:r>
                                </m:den>
                              </m:f>
                              <m:r>
                                <a:rPr lang="en-US" sz="1400" b="1" i="1"/>
                                <m:t>∙</m:t>
                              </m:r>
                              <m:f>
                                <m:fPr>
                                  <m:ctrlPr>
                                    <a:rPr lang="en-ID" sz="1400" b="1" i="1"/>
                                  </m:ctrlPr>
                                </m:fPr>
                                <m:num>
                                  <m:r>
                                    <a:rPr lang="en-US" sz="1400" b="1" i="1"/>
                                    <m:t>𝟏</m:t>
                                  </m:r>
                                </m:num>
                                <m:den>
                                  <m:r>
                                    <a:rPr lang="en-US" sz="1400" b="1" i="1"/>
                                    <m:t>𝒈</m:t>
                                  </m:r>
                                  <m:d>
                                    <m:dPr>
                                      <m:ctrlPr>
                                        <a:rPr lang="en-ID" sz="1400" b="1" i="1"/>
                                      </m:ctrlPr>
                                    </m:dPr>
                                    <m:e>
                                      <m:r>
                                        <a:rPr lang="en-US" sz="1400" b="1" i="1"/>
                                        <m:t>𝒙</m:t>
                                      </m:r>
                                    </m:e>
                                  </m:d>
                                  <m:r>
                                    <a:rPr lang="en-US" sz="1400" b="1" i="1"/>
                                    <m:t>𝒈</m:t>
                                  </m:r>
                                  <m:d>
                                    <m:dPr>
                                      <m:ctrlPr>
                                        <a:rPr lang="en-ID" sz="1400" b="1" i="1"/>
                                      </m:ctrlPr>
                                    </m:dPr>
                                    <m:e>
                                      <m:r>
                                        <a:rPr lang="en-US" sz="1400" b="1" i="1"/>
                                        <m:t>𝒙</m:t>
                                      </m:r>
                                      <m:r>
                                        <a:rPr lang="en-US" sz="1400" b="1" i="1"/>
                                        <m:t>+</m:t>
                                      </m:r>
                                      <m:r>
                                        <a:rPr lang="en-US" sz="1400" b="1" i="1"/>
                                        <m:t>𝒉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ID" sz="1400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/>
                        <m:t>𝑭</m:t>
                      </m:r>
                      <m:r>
                        <a:rPr lang="en-US" sz="1400" b="1" i="1"/>
                        <m:t>′</m:t>
                      </m:r>
                      <m:d>
                        <m:dPr>
                          <m:ctrlPr>
                            <a:rPr lang="en-ID" sz="1400" b="1" i="1"/>
                          </m:ctrlPr>
                        </m:dPr>
                        <m:e>
                          <m:r>
                            <a:rPr lang="en-US" sz="1400" b="1" i="1"/>
                            <m:t>𝒙</m:t>
                          </m:r>
                        </m:e>
                      </m:d>
                      <m:r>
                        <a:rPr lang="en-US" sz="1400" b="1" i="1"/>
                        <m:t>=</m:t>
                      </m:r>
                      <m:func>
                        <m:funcPr>
                          <m:ctrlPr>
                            <a:rPr lang="en-ID" sz="1400" b="1" i="1"/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sz="1400" b="1" i="1"/>
                              </m:ctrlPr>
                            </m:limLowPr>
                            <m:e>
                              <m:r>
                                <a:rPr lang="en-US" sz="1400" b="1" i="1"/>
                                <m:t>𝒍𝒊𝒎</m:t>
                              </m:r>
                            </m:e>
                            <m:lim>
                              <m:r>
                                <a:rPr lang="en-US" sz="1400" b="1" i="1"/>
                                <m:t>𝒉</m:t>
                              </m:r>
                              <m:r>
                                <a:rPr lang="en-US" sz="1400" b="1" i="1"/>
                                <m:t>→</m:t>
                              </m:r>
                              <m:r>
                                <a:rPr lang="en-US" sz="1400" b="1" i="1"/>
                                <m:t>𝟎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D" sz="1400" b="1" i="1"/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D" sz="1400" b="1" i="1"/>
                                  </m:ctrlPr>
                                </m:dPr>
                                <m:e>
                                  <m:r>
                                    <a:rPr lang="en-US" sz="1400" b="1" i="1"/>
                                    <m:t>𝒈</m:t>
                                  </m:r>
                                  <m:d>
                                    <m:dPr>
                                      <m:ctrlPr>
                                        <a:rPr lang="en-ID" sz="1400" b="1" i="1"/>
                                      </m:ctrlPr>
                                    </m:dPr>
                                    <m:e>
                                      <m:r>
                                        <a:rPr lang="en-US" sz="1400" b="1" i="1"/>
                                        <m:t>𝒙</m:t>
                                      </m:r>
                                    </m:e>
                                  </m:d>
                                  <m:f>
                                    <m:fPr>
                                      <m:ctrlPr>
                                        <a:rPr lang="en-ID" sz="1400" b="1" i="1"/>
                                      </m:ctrlPr>
                                    </m:fPr>
                                    <m:num>
                                      <m:r>
                                        <a:rPr lang="en-US" sz="1400" b="1" i="1"/>
                                        <m:t>𝒇</m:t>
                                      </m:r>
                                      <m:d>
                                        <m:dPr>
                                          <m:ctrlPr>
                                            <a:rPr lang="en-ID" sz="1400" b="1" i="1"/>
                                          </m:ctrlPr>
                                        </m:dPr>
                                        <m:e>
                                          <m:r>
                                            <a:rPr lang="en-US" sz="1400" b="1" i="1"/>
                                            <m:t>𝒙</m:t>
                                          </m:r>
                                          <m:r>
                                            <a:rPr lang="en-US" sz="1400" b="1" i="1"/>
                                            <m:t>+</m:t>
                                          </m:r>
                                          <m:r>
                                            <a:rPr lang="en-US" sz="1400" b="1" i="1"/>
                                            <m:t>𝒉</m:t>
                                          </m:r>
                                        </m:e>
                                      </m:d>
                                      <m:r>
                                        <a:rPr lang="en-US" sz="1400" b="1" i="1"/>
                                        <m:t>−</m:t>
                                      </m:r>
                                      <m:r>
                                        <a:rPr lang="en-US" sz="1400" b="1" i="1"/>
                                        <m:t>𝒇</m:t>
                                      </m:r>
                                      <m:d>
                                        <m:dPr>
                                          <m:ctrlPr>
                                            <a:rPr lang="en-ID" sz="1400" b="1" i="1"/>
                                          </m:ctrlPr>
                                        </m:dPr>
                                        <m:e>
                                          <m:r>
                                            <a:rPr lang="en-US" sz="1400" b="1" i="1"/>
                                            <m:t>𝒙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1400" b="1" i="1"/>
                                        <m:t>𝒉</m:t>
                                      </m:r>
                                    </m:den>
                                  </m:f>
                                  <m:r>
                                    <a:rPr lang="en-US" sz="1400" b="1" i="1"/>
                                    <m:t>−</m:t>
                                  </m:r>
                                  <m:r>
                                    <a:rPr lang="en-US" sz="1400" b="1" i="1"/>
                                    <m:t>𝒇</m:t>
                                  </m:r>
                                  <m:r>
                                    <a:rPr lang="en-US" sz="1400" b="1" i="1"/>
                                    <m:t>(</m:t>
                                  </m:r>
                                  <m:r>
                                    <a:rPr lang="en-US" sz="1400" b="1" i="1"/>
                                    <m:t>𝒙</m:t>
                                  </m:r>
                                  <m:r>
                                    <a:rPr lang="en-US" sz="1400" b="1" i="1"/>
                                    <m:t>)</m:t>
                                  </m:r>
                                  <m:f>
                                    <m:fPr>
                                      <m:ctrlPr>
                                        <a:rPr lang="en-ID" sz="1400" b="1" i="1"/>
                                      </m:ctrlPr>
                                    </m:fPr>
                                    <m:num>
                                      <m:r>
                                        <a:rPr lang="en-US" sz="1400" b="1" i="1"/>
                                        <m:t>𝒈</m:t>
                                      </m:r>
                                      <m:d>
                                        <m:dPr>
                                          <m:ctrlPr>
                                            <a:rPr lang="en-ID" sz="1400" b="1" i="1"/>
                                          </m:ctrlPr>
                                        </m:dPr>
                                        <m:e>
                                          <m:r>
                                            <a:rPr lang="en-US" sz="1400" b="1" i="1"/>
                                            <m:t>𝒙</m:t>
                                          </m:r>
                                          <m:r>
                                            <a:rPr lang="en-US" sz="1400" b="1" i="1"/>
                                            <m:t>+</m:t>
                                          </m:r>
                                          <m:r>
                                            <a:rPr lang="en-US" sz="1400" b="1" i="1"/>
                                            <m:t>𝒉</m:t>
                                          </m:r>
                                        </m:e>
                                      </m:d>
                                      <m:r>
                                        <a:rPr lang="en-US" sz="1400" b="1" i="1"/>
                                        <m:t>−</m:t>
                                      </m:r>
                                      <m:r>
                                        <a:rPr lang="en-US" sz="1400" b="1" i="1"/>
                                        <m:t>𝒈</m:t>
                                      </m:r>
                                      <m:d>
                                        <m:dPr>
                                          <m:ctrlPr>
                                            <a:rPr lang="en-ID" sz="1400" b="1" i="1"/>
                                          </m:ctrlPr>
                                        </m:dPr>
                                        <m:e>
                                          <m:r>
                                            <a:rPr lang="en-US" sz="1400" b="1" i="1"/>
                                            <m:t>𝒙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1400" b="1" i="1"/>
                                        <m:t>𝒉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400" b="1" i="1"/>
                                <m:t>∙</m:t>
                              </m:r>
                              <m:f>
                                <m:fPr>
                                  <m:ctrlPr>
                                    <a:rPr lang="en-ID" sz="1400" b="1" i="1"/>
                                  </m:ctrlPr>
                                </m:fPr>
                                <m:num>
                                  <m:r>
                                    <a:rPr lang="en-US" sz="1400" b="1" i="1"/>
                                    <m:t>𝟏</m:t>
                                  </m:r>
                                </m:num>
                                <m:den>
                                  <m:r>
                                    <a:rPr lang="en-US" sz="1400" b="1" i="1"/>
                                    <m:t>𝒈</m:t>
                                  </m:r>
                                  <m:d>
                                    <m:dPr>
                                      <m:ctrlPr>
                                        <a:rPr lang="en-ID" sz="1400" b="1" i="1"/>
                                      </m:ctrlPr>
                                    </m:dPr>
                                    <m:e>
                                      <m:r>
                                        <a:rPr lang="en-US" sz="1400" b="1" i="1"/>
                                        <m:t>𝒙</m:t>
                                      </m:r>
                                    </m:e>
                                  </m:d>
                                  <m:r>
                                    <a:rPr lang="en-US" sz="1400" b="1" i="1"/>
                                    <m:t>𝒈</m:t>
                                  </m:r>
                                  <m:d>
                                    <m:dPr>
                                      <m:ctrlPr>
                                        <a:rPr lang="en-ID" sz="1400" b="1" i="1"/>
                                      </m:ctrlPr>
                                    </m:dPr>
                                    <m:e>
                                      <m:r>
                                        <a:rPr lang="en-US" sz="1400" b="1" i="1"/>
                                        <m:t>𝒙</m:t>
                                      </m:r>
                                      <m:r>
                                        <a:rPr lang="en-US" sz="1400" b="1" i="1"/>
                                        <m:t>+</m:t>
                                      </m:r>
                                      <m:r>
                                        <a:rPr lang="en-US" sz="1400" b="1" i="1"/>
                                        <m:t>𝒉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ID" sz="1400" b="1" dirty="0"/>
              </a:p>
              <a:p>
                <a:pPr marL="127000" indent="0">
                  <a:buNone/>
                </a:pPr>
                <a14:m>
                  <m:oMath xmlns:m="http://schemas.openxmlformats.org/officeDocument/2006/math">
                    <m:r>
                      <a:rPr lang="en-US" sz="1400" b="1" i="1"/>
                      <m:t>𝑭</m:t>
                    </m:r>
                    <m:r>
                      <a:rPr lang="en-US" sz="1400" b="1" i="1"/>
                      <m:t>′(</m:t>
                    </m:r>
                    <m:r>
                      <a:rPr lang="en-US" sz="1400" b="1" i="1"/>
                      <m:t>𝒙</m:t>
                    </m:r>
                    <m:r>
                      <a:rPr lang="en-US" sz="1400" b="1" i="1"/>
                      <m:t>)=[</m:t>
                    </m:r>
                    <m:r>
                      <a:rPr lang="en-US" sz="1400" b="1" i="1"/>
                      <m:t>𝒈</m:t>
                    </m:r>
                    <m:d>
                      <m:dPr>
                        <m:ctrlPr>
                          <a:rPr lang="en-ID" sz="1400" b="1" i="1"/>
                        </m:ctrlPr>
                      </m:dPr>
                      <m:e>
                        <m:r>
                          <a:rPr lang="en-US" sz="1400" b="1" i="1"/>
                          <m:t>𝒙</m:t>
                        </m:r>
                      </m:e>
                    </m:d>
                    <m:sSup>
                      <m:sSupPr>
                        <m:ctrlPr>
                          <a:rPr lang="en-ID" sz="1400" b="1" i="1"/>
                        </m:ctrlPr>
                      </m:sSupPr>
                      <m:e>
                        <m:r>
                          <a:rPr lang="en-US" sz="1400" b="1" i="1"/>
                          <m:t>𝒇</m:t>
                        </m:r>
                      </m:e>
                      <m:sup>
                        <m:r>
                          <a:rPr lang="en-US" sz="1400" b="1" i="1"/>
                          <m:t>′</m:t>
                        </m:r>
                      </m:sup>
                    </m:sSup>
                    <m:d>
                      <m:dPr>
                        <m:ctrlPr>
                          <a:rPr lang="en-ID" sz="1400" b="1" i="1"/>
                        </m:ctrlPr>
                      </m:dPr>
                      <m:e>
                        <m:r>
                          <a:rPr lang="en-US" sz="1400" b="1" i="1"/>
                          <m:t>𝒙</m:t>
                        </m:r>
                      </m:e>
                    </m:d>
                    <m:r>
                      <a:rPr lang="en-US" sz="1400" b="1" i="1"/>
                      <m:t>−</m:t>
                    </m:r>
                    <m:r>
                      <a:rPr lang="en-US" sz="1400" b="1" i="1"/>
                      <m:t>𝒇</m:t>
                    </m:r>
                    <m:d>
                      <m:dPr>
                        <m:ctrlPr>
                          <a:rPr lang="en-ID" sz="1400" b="1" i="1"/>
                        </m:ctrlPr>
                      </m:dPr>
                      <m:e>
                        <m:r>
                          <a:rPr lang="en-US" sz="1400" b="1" i="1"/>
                          <m:t>𝒙</m:t>
                        </m:r>
                      </m:e>
                    </m:d>
                    <m:sSup>
                      <m:sSupPr>
                        <m:ctrlPr>
                          <a:rPr lang="en-ID" sz="1400" b="1" i="1"/>
                        </m:ctrlPr>
                      </m:sSupPr>
                      <m:e>
                        <m:r>
                          <a:rPr lang="en-US" sz="1400" b="1" i="1"/>
                          <m:t>𝒈</m:t>
                        </m:r>
                      </m:e>
                      <m:sup>
                        <m:r>
                          <a:rPr lang="en-US" sz="1400" b="1" i="1"/>
                          <m:t>′</m:t>
                        </m:r>
                      </m:sup>
                    </m:sSup>
                    <m:d>
                      <m:dPr>
                        <m:ctrlPr>
                          <a:rPr lang="en-ID" sz="1400" b="1" i="1"/>
                        </m:ctrlPr>
                      </m:dPr>
                      <m:e>
                        <m:r>
                          <a:rPr lang="en-US" sz="1400" b="1" i="1"/>
                          <m:t>𝒙</m:t>
                        </m:r>
                      </m:e>
                    </m:d>
                    <m:r>
                      <a:rPr lang="en-US" sz="1400" b="1" i="1"/>
                      <m:t>]∙</m:t>
                    </m:r>
                    <m:f>
                      <m:fPr>
                        <m:ctrlPr>
                          <a:rPr lang="en-ID" sz="1400" b="1" i="1"/>
                        </m:ctrlPr>
                      </m:fPr>
                      <m:num>
                        <m:r>
                          <a:rPr lang="en-US" sz="1400" b="1" i="1"/>
                          <m:t>𝟏</m:t>
                        </m:r>
                      </m:num>
                      <m:den>
                        <m:r>
                          <a:rPr lang="en-US" sz="1400" b="1" i="1"/>
                          <m:t>𝒈</m:t>
                        </m:r>
                        <m:d>
                          <m:dPr>
                            <m:ctrlPr>
                              <a:rPr lang="en-ID" sz="1400" b="1" i="1"/>
                            </m:ctrlPr>
                          </m:dPr>
                          <m:e>
                            <m:r>
                              <a:rPr lang="en-US" sz="1400" b="1" i="1"/>
                              <m:t>𝒙</m:t>
                            </m:r>
                          </m:e>
                        </m:d>
                        <m:r>
                          <a:rPr lang="en-US" sz="1400" b="1" i="1"/>
                          <m:t>𝒈</m:t>
                        </m:r>
                        <m:r>
                          <a:rPr lang="en-US" sz="1400" b="1" i="1"/>
                          <m:t>(</m:t>
                        </m:r>
                        <m:r>
                          <a:rPr lang="en-US" sz="1400" b="1" i="1"/>
                          <m:t>𝒙</m:t>
                        </m:r>
                        <m:r>
                          <a:rPr lang="en-US" sz="1400" b="1" i="1"/>
                          <m:t>)</m:t>
                        </m:r>
                      </m:den>
                    </m:f>
                  </m:oMath>
                </a14:m>
                <a:r>
                  <a:rPr lang="en-US" sz="1400" b="1" dirty="0"/>
                  <a:t> </a:t>
                </a:r>
                <a:endParaRPr lang="en-ID" sz="1400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sz="1400" b="1" i="1"/>
                          </m:ctrlPr>
                        </m:sSupPr>
                        <m:e>
                          <m:r>
                            <a:rPr lang="en-US" sz="1400" b="1" i="1"/>
                            <m:t>𝑭</m:t>
                          </m:r>
                        </m:e>
                        <m:sup>
                          <m:r>
                            <a:rPr lang="en-US" sz="1400" b="1" i="1"/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ID" sz="1400" b="1" i="1"/>
                          </m:ctrlPr>
                        </m:dPr>
                        <m:e>
                          <m:r>
                            <a:rPr lang="en-US" sz="1400" b="1" i="1"/>
                            <m:t>𝒙</m:t>
                          </m:r>
                        </m:e>
                      </m:d>
                      <m:r>
                        <a:rPr lang="en-US" sz="1400" b="1" i="1"/>
                        <m:t>=</m:t>
                      </m:r>
                      <m:f>
                        <m:fPr>
                          <m:ctrlPr>
                            <a:rPr lang="en-ID" sz="1400" b="1" i="1"/>
                          </m:ctrlPr>
                        </m:fPr>
                        <m:num>
                          <m:r>
                            <a:rPr lang="en-US" sz="1400" b="1" i="1"/>
                            <m:t>𝒈</m:t>
                          </m:r>
                          <m:d>
                            <m:dPr>
                              <m:ctrlPr>
                                <a:rPr lang="en-ID" sz="1400" b="1" i="1"/>
                              </m:ctrlPr>
                            </m:dPr>
                            <m:e>
                              <m:r>
                                <a:rPr lang="en-US" sz="1400" b="1" i="1"/>
                                <m:t>𝒙</m:t>
                              </m:r>
                            </m:e>
                          </m:d>
                          <m:r>
                            <a:rPr lang="en-US" sz="1400" b="1" i="1"/>
                            <m:t>𝒇</m:t>
                          </m:r>
                          <m:r>
                            <a:rPr lang="en-US" sz="1400" b="1" i="1"/>
                            <m:t>′(</m:t>
                          </m:r>
                          <m:r>
                            <a:rPr lang="en-US" sz="1400" b="1" i="1"/>
                            <m:t>𝒙</m:t>
                          </m:r>
                          <m:r>
                            <a:rPr lang="en-US" sz="1400" b="1" i="1"/>
                            <m:t>)−</m:t>
                          </m:r>
                          <m:r>
                            <a:rPr lang="en-US" sz="1400" b="1" i="1"/>
                            <m:t>𝒇</m:t>
                          </m:r>
                          <m:d>
                            <m:dPr>
                              <m:ctrlPr>
                                <a:rPr lang="en-ID" sz="1400" b="1" i="1"/>
                              </m:ctrlPr>
                            </m:dPr>
                            <m:e>
                              <m:r>
                                <a:rPr lang="en-US" sz="1400" b="1" i="1"/>
                                <m:t>𝒙</m:t>
                              </m:r>
                            </m:e>
                          </m:d>
                          <m:sSup>
                            <m:sSupPr>
                              <m:ctrlPr>
                                <a:rPr lang="en-ID" sz="1400" b="1" i="1"/>
                              </m:ctrlPr>
                            </m:sSupPr>
                            <m:e>
                              <m:r>
                                <a:rPr lang="en-US" sz="1400" b="1" i="1"/>
                                <m:t>𝒈</m:t>
                              </m:r>
                            </m:e>
                            <m:sup>
                              <m:r>
                                <a:rPr lang="en-US" sz="1400" b="1" i="1"/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ID" sz="1400" b="1" i="1"/>
                              </m:ctrlPr>
                            </m:dPr>
                            <m:e>
                              <m:r>
                                <a:rPr lang="en-US" sz="1400" b="1" i="1"/>
                                <m:t>𝒙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ID" sz="1400" b="1" i="1"/>
                              </m:ctrlPr>
                            </m:sSupPr>
                            <m:e>
                              <m:r>
                                <a:rPr lang="en-US" sz="1400" b="1" i="1"/>
                                <m:t>𝒈</m:t>
                              </m:r>
                            </m:e>
                            <m:sup>
                              <m:r>
                                <a:rPr lang="en-US" sz="1400" b="1" i="1"/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ID" sz="1400" b="1" i="1"/>
                              </m:ctrlPr>
                            </m:dPr>
                            <m:e>
                              <m:r>
                                <a:rPr lang="en-US" sz="1400" b="1" i="1"/>
                                <m:t>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ID" sz="1400" b="1" dirty="0"/>
              </a:p>
              <a:p>
                <a:pPr marL="127000" indent="0">
                  <a:buNone/>
                </a:pPr>
                <a:r>
                  <a:rPr lang="en-US" sz="1400" b="1" dirty="0" err="1"/>
                  <a:t>Jadi</a:t>
                </a:r>
                <a:r>
                  <a:rPr lang="en-US" sz="1400" b="1" dirty="0"/>
                  <a:t>, </a:t>
                </a:r>
                <a:r>
                  <a:rPr lang="en-US" sz="1400" b="1" dirty="0" err="1"/>
                  <a:t>terbukti</a:t>
                </a:r>
                <a:r>
                  <a:rPr lang="en-US" sz="1400" b="1" dirty="0"/>
                  <a:t> </a:t>
                </a:r>
                <a:r>
                  <a:rPr lang="en-US" sz="1400" b="1" dirty="0" err="1"/>
                  <a:t>jika</a:t>
                </a:r>
                <a:r>
                  <a:rPr lang="en-US" sz="1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1400" b="1" i="1"/>
                        </m:ctrlPr>
                      </m:sSubPr>
                      <m:e>
                        <m:r>
                          <a:rPr lang="en-US" sz="1400" b="1" i="1"/>
                          <m:t>𝑫</m:t>
                        </m:r>
                      </m:e>
                      <m:sub>
                        <m:r>
                          <a:rPr lang="en-US" sz="1400" b="1" i="1"/>
                          <m:t>𝒙</m:t>
                        </m:r>
                      </m:sub>
                    </m:sSub>
                    <m:f>
                      <m:fPr>
                        <m:ctrlPr>
                          <a:rPr lang="en-ID" sz="1400" b="1" i="1"/>
                        </m:ctrlPr>
                      </m:fPr>
                      <m:num>
                        <m:r>
                          <a:rPr lang="en-US" sz="1400" b="1" i="1"/>
                          <m:t>𝒇</m:t>
                        </m:r>
                        <m:r>
                          <a:rPr lang="en-US" sz="1400" b="1" i="1"/>
                          <m:t>(</m:t>
                        </m:r>
                        <m:r>
                          <a:rPr lang="en-US" sz="1400" b="1" i="1"/>
                          <m:t>𝒙</m:t>
                        </m:r>
                        <m:r>
                          <a:rPr lang="en-US" sz="1400" b="1" i="1"/>
                          <m:t>)</m:t>
                        </m:r>
                      </m:num>
                      <m:den>
                        <m:r>
                          <a:rPr lang="en-US" sz="1400" b="1" i="1"/>
                          <m:t>𝒈</m:t>
                        </m:r>
                        <m:r>
                          <a:rPr lang="en-US" sz="1400" b="1" i="1"/>
                          <m:t>(</m:t>
                        </m:r>
                        <m:r>
                          <a:rPr lang="en-US" sz="1400" b="1" i="1"/>
                          <m:t>𝒙</m:t>
                        </m:r>
                        <m:r>
                          <a:rPr lang="en-US" sz="1400" b="1" i="1"/>
                          <m:t>)</m:t>
                        </m:r>
                      </m:den>
                    </m:f>
                    <m:r>
                      <a:rPr lang="en-US" sz="1400" b="1" i="1"/>
                      <m:t>=</m:t>
                    </m:r>
                    <m:f>
                      <m:fPr>
                        <m:ctrlPr>
                          <a:rPr lang="en-ID" sz="1400" b="1" i="1"/>
                        </m:ctrlPr>
                      </m:fPr>
                      <m:num>
                        <m:r>
                          <a:rPr lang="en-US" sz="1400" b="1" i="1"/>
                          <m:t>𝒈</m:t>
                        </m:r>
                        <m:d>
                          <m:dPr>
                            <m:ctrlPr>
                              <a:rPr lang="en-ID" sz="1400" b="1" i="1"/>
                            </m:ctrlPr>
                          </m:dPr>
                          <m:e>
                            <m:r>
                              <a:rPr lang="en-US" sz="1400" b="1" i="1"/>
                              <m:t>𝒙</m:t>
                            </m:r>
                          </m:e>
                        </m:d>
                        <m:sSub>
                          <m:sSubPr>
                            <m:ctrlPr>
                              <a:rPr lang="en-ID" sz="1400" b="1" i="1"/>
                            </m:ctrlPr>
                          </m:sSubPr>
                          <m:e>
                            <m:r>
                              <a:rPr lang="en-US" sz="1400" b="1" i="1"/>
                              <m:t>𝑫</m:t>
                            </m:r>
                          </m:e>
                          <m:sub>
                            <m:r>
                              <a:rPr lang="en-US" sz="1400" b="1" i="1"/>
                              <m:t>𝒙</m:t>
                            </m:r>
                          </m:sub>
                        </m:sSub>
                        <m:r>
                          <a:rPr lang="en-US" sz="1400" b="1" i="1"/>
                          <m:t>𝒇</m:t>
                        </m:r>
                        <m:d>
                          <m:dPr>
                            <m:ctrlPr>
                              <a:rPr lang="en-ID" sz="1400" b="1" i="1"/>
                            </m:ctrlPr>
                          </m:dPr>
                          <m:e>
                            <m:r>
                              <a:rPr lang="en-US" sz="1400" b="1" i="1"/>
                              <m:t>𝒙</m:t>
                            </m:r>
                          </m:e>
                        </m:d>
                        <m:r>
                          <a:rPr lang="en-US" sz="1400" b="1" i="1"/>
                          <m:t>−</m:t>
                        </m:r>
                        <m:r>
                          <a:rPr lang="en-US" sz="1400" b="1" i="1"/>
                          <m:t>𝒇</m:t>
                        </m:r>
                        <m:r>
                          <a:rPr lang="en-US" sz="1400" b="1" i="1"/>
                          <m:t>(</m:t>
                        </m:r>
                        <m:r>
                          <a:rPr lang="en-US" sz="1400" b="1" i="1"/>
                          <m:t>𝒙</m:t>
                        </m:r>
                        <m:r>
                          <a:rPr lang="en-US" sz="1400" b="1" i="1"/>
                          <m:t>)</m:t>
                        </m:r>
                        <m:sSub>
                          <m:sSubPr>
                            <m:ctrlPr>
                              <a:rPr lang="en-ID" sz="1400" b="1" i="1"/>
                            </m:ctrlPr>
                          </m:sSubPr>
                          <m:e>
                            <m:r>
                              <a:rPr lang="en-US" sz="1400" b="1" i="1"/>
                              <m:t>𝑫</m:t>
                            </m:r>
                          </m:e>
                          <m:sub>
                            <m:r>
                              <a:rPr lang="en-US" sz="1400" b="1" i="1"/>
                              <m:t>𝒙</m:t>
                            </m:r>
                          </m:sub>
                        </m:sSub>
                        <m:r>
                          <a:rPr lang="en-US" sz="1400" b="1" i="1"/>
                          <m:t>𝒈</m:t>
                        </m:r>
                        <m:r>
                          <a:rPr lang="en-US" sz="1400" b="1" i="1"/>
                          <m:t>(</m:t>
                        </m:r>
                        <m:r>
                          <a:rPr lang="en-US" sz="1400" b="1" i="1"/>
                          <m:t>𝒙</m:t>
                        </m:r>
                        <m:r>
                          <a:rPr lang="en-US" sz="1400" b="1" i="1"/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ID" sz="1400" b="1" i="1"/>
                            </m:ctrlPr>
                          </m:sSupPr>
                          <m:e>
                            <m:r>
                              <a:rPr lang="en-US" sz="1400" b="1" i="1"/>
                              <m:t>𝒈</m:t>
                            </m:r>
                          </m:e>
                          <m:sup>
                            <m:r>
                              <a:rPr lang="en-US" sz="1400" b="1" i="1"/>
                              <m:t>𝟐</m:t>
                            </m:r>
                          </m:sup>
                        </m:sSup>
                        <m:r>
                          <a:rPr lang="en-US" sz="1400" b="1" i="1"/>
                          <m:t>(</m:t>
                        </m:r>
                        <m:r>
                          <a:rPr lang="en-US" sz="1400" b="1" i="1"/>
                          <m:t>𝒙</m:t>
                        </m:r>
                        <m:r>
                          <a:rPr lang="en-US" sz="1400" b="1" i="1"/>
                          <m:t>)</m:t>
                        </m:r>
                      </m:den>
                    </m:f>
                  </m:oMath>
                </a14:m>
                <a:endParaRPr lang="en-ID" sz="1400" b="1" dirty="0"/>
              </a:p>
            </p:txBody>
          </p:sp>
        </mc:Choice>
        <mc:Fallback>
          <p:sp>
            <p:nvSpPr>
              <p:cNvPr id="19" name="Google Shape;304;p31">
                <a:extLst>
                  <a:ext uri="{FF2B5EF4-FFF2-40B4-BE49-F238E27FC236}">
                    <a16:creationId xmlns:a16="http://schemas.microsoft.com/office/drawing/2014/main" id="{BB44AB53-D4C8-407D-95AB-7CBA14436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243" y="702179"/>
                <a:ext cx="7893757" cy="1923300"/>
              </a:xfrm>
              <a:prstGeom prst="rect">
                <a:avLst/>
              </a:prstGeom>
              <a:blipFill>
                <a:blip r:embed="rId3"/>
                <a:stretch>
                  <a:fillRect b="-1113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83A34D-4071-472F-B864-1441E7B69CB4}"/>
              </a:ext>
            </a:extLst>
          </p:cNvPr>
          <p:cNvSpPr/>
          <p:nvPr/>
        </p:nvSpPr>
        <p:spPr>
          <a:xfrm>
            <a:off x="935384" y="759329"/>
            <a:ext cx="7099081" cy="4006981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7420238"/>
      </p:ext>
    </p:extLst>
  </p:cSld>
  <p:clrMapOvr>
    <a:masterClrMapping/>
  </p:clrMapOvr>
  <p:transition spd="slow">
    <p:push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>
            <a:spLocks noGrp="1"/>
          </p:cNvSpPr>
          <p:nvPr>
            <p:ph type="title"/>
          </p:nvPr>
        </p:nvSpPr>
        <p:spPr>
          <a:xfrm>
            <a:off x="719999" y="26654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CONTOH 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4" name="Google Shape;304;p3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219072" y="1716502"/>
                <a:ext cx="4774914" cy="877604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1200" b="1" i="1"/>
                          </m:ctrlPr>
                        </m:fPr>
                        <m:num>
                          <m:r>
                            <a:rPr lang="en-US" sz="1200" b="1" i="1"/>
                            <m:t>𝒅</m:t>
                          </m:r>
                        </m:num>
                        <m:den>
                          <m:r>
                            <a:rPr lang="en-US" sz="1200" b="1" i="1"/>
                            <m:t>𝒅𝒙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ID" sz="1200" b="1" i="1"/>
                          </m:ctrlPr>
                        </m:dPr>
                        <m:e>
                          <m:f>
                            <m:fPr>
                              <m:ctrlPr>
                                <a:rPr lang="en-ID" sz="1200" b="1" i="1"/>
                              </m:ctrlPr>
                            </m:fPr>
                            <m:num>
                              <m:r>
                                <a:rPr lang="en-US" sz="1200" b="1" i="1"/>
                                <m:t>−</m:t>
                              </m:r>
                              <m:r>
                                <a:rPr lang="en-US" sz="1200" b="1" i="1"/>
                                <m:t>𝟑</m:t>
                              </m:r>
                              <m:r>
                                <a:rPr lang="en-US" sz="1200" b="1" i="1"/>
                                <m:t>𝒙</m:t>
                              </m:r>
                              <m:r>
                                <a:rPr lang="en-US" sz="1200" b="1" i="1"/>
                                <m:t>+</m:t>
                              </m:r>
                              <m:r>
                                <a:rPr lang="en-US" sz="1200" b="1" i="1"/>
                                <m:t>𝟓</m:t>
                              </m:r>
                            </m:num>
                            <m:den>
                              <m:r>
                                <a:rPr lang="en-US" sz="1200" b="1" i="1"/>
                                <m:t>𝟐</m:t>
                              </m:r>
                              <m:r>
                                <a:rPr lang="en-US" sz="1200" b="1" i="1"/>
                                <m:t>𝒙</m:t>
                              </m:r>
                            </m:den>
                          </m:f>
                        </m:e>
                      </m:d>
                      <m:r>
                        <a:rPr lang="en-US" sz="1200" b="1" i="1"/>
                        <m:t>=</m:t>
                      </m:r>
                      <m:f>
                        <m:fPr>
                          <m:ctrlPr>
                            <a:rPr lang="en-ID" sz="1200" b="1" i="1"/>
                          </m:ctrlPr>
                        </m:fPr>
                        <m:num>
                          <m:r>
                            <a:rPr lang="en-US" sz="1200" b="1" i="1"/>
                            <m:t>(</m:t>
                          </m:r>
                          <m:r>
                            <a:rPr lang="en-US" sz="1200" b="1" i="1"/>
                            <m:t>𝟐</m:t>
                          </m:r>
                          <m:r>
                            <a:rPr lang="en-US" sz="1200" b="1" i="1"/>
                            <m:t>𝒙</m:t>
                          </m:r>
                          <m:r>
                            <a:rPr lang="en-US" sz="1200" b="1" i="1"/>
                            <m:t>)</m:t>
                          </m:r>
                          <m:f>
                            <m:fPr>
                              <m:ctrlPr>
                                <a:rPr lang="en-ID" sz="1200" b="1" i="1"/>
                              </m:ctrlPr>
                            </m:fPr>
                            <m:num>
                              <m:r>
                                <a:rPr lang="en-US" sz="1200" b="1" i="1"/>
                                <m:t>𝒅</m:t>
                              </m:r>
                            </m:num>
                            <m:den>
                              <m:r>
                                <a:rPr lang="en-US" sz="1200" b="1" i="1"/>
                                <m:t>𝒅𝒙</m:t>
                              </m:r>
                            </m:den>
                          </m:f>
                          <m:d>
                            <m:dPr>
                              <m:ctrlPr>
                                <a:rPr lang="en-ID" sz="1200" b="1" i="1"/>
                              </m:ctrlPr>
                            </m:dPr>
                            <m:e>
                              <m:r>
                                <a:rPr lang="en-US" sz="1200" b="1" i="1"/>
                                <m:t>−</m:t>
                              </m:r>
                              <m:r>
                                <a:rPr lang="en-US" sz="1200" b="1" i="1"/>
                                <m:t>𝟑</m:t>
                              </m:r>
                              <m:sSup>
                                <m:sSupPr>
                                  <m:ctrlPr>
                                    <a:rPr lang="en-ID" sz="1200" b="1" i="1"/>
                                  </m:ctrlPr>
                                </m:sSupPr>
                                <m:e>
                                  <m:r>
                                    <a:rPr lang="en-US" sz="1200" b="1" i="1"/>
                                    <m:t>𝒙</m:t>
                                  </m:r>
                                </m:e>
                                <m:sup>
                                  <m:r>
                                    <a:rPr lang="en-US" sz="1200" b="1" i="1"/>
                                    <m:t>𝟑</m:t>
                                  </m:r>
                                </m:sup>
                              </m:sSup>
                              <m:r>
                                <a:rPr lang="en-US" sz="1200" b="1" i="1"/>
                                <m:t>+</m:t>
                              </m:r>
                              <m:r>
                                <a:rPr lang="en-US" sz="1200" b="1" i="1"/>
                                <m:t>𝟓</m:t>
                              </m:r>
                            </m:e>
                          </m:d>
                          <m:r>
                            <a:rPr lang="en-US" sz="1200" b="1" i="1"/>
                            <m:t>−(−</m:t>
                          </m:r>
                          <m:r>
                            <a:rPr lang="en-US" sz="1200" b="1" i="1"/>
                            <m:t>𝟑</m:t>
                          </m:r>
                          <m:sSup>
                            <m:sSupPr>
                              <m:ctrlPr>
                                <a:rPr lang="en-ID" sz="1200" b="1" i="1"/>
                              </m:ctrlPr>
                            </m:sSupPr>
                            <m:e>
                              <m:r>
                                <a:rPr lang="en-US" sz="1200" b="1" i="1"/>
                                <m:t>𝒙</m:t>
                              </m:r>
                            </m:e>
                            <m:sup>
                              <m:r>
                                <a:rPr lang="en-US" sz="1200" b="1" i="1"/>
                                <m:t>𝟑</m:t>
                              </m:r>
                            </m:sup>
                          </m:sSup>
                          <m:r>
                            <a:rPr lang="en-US" sz="1200" b="1" i="1"/>
                            <m:t>+</m:t>
                          </m:r>
                          <m:r>
                            <a:rPr lang="en-US" sz="1200" b="1" i="1"/>
                            <m:t>𝟓</m:t>
                          </m:r>
                          <m:r>
                            <a:rPr lang="en-US" sz="1200" b="1" i="1"/>
                            <m:t>)</m:t>
                          </m:r>
                          <m:f>
                            <m:fPr>
                              <m:ctrlPr>
                                <a:rPr lang="en-ID" sz="1200" b="1" i="1"/>
                              </m:ctrlPr>
                            </m:fPr>
                            <m:num>
                              <m:r>
                                <a:rPr lang="en-US" sz="1200" b="1" i="1"/>
                                <m:t>𝒅</m:t>
                              </m:r>
                            </m:num>
                            <m:den>
                              <m:r>
                                <a:rPr lang="en-US" sz="1200" b="1" i="1"/>
                                <m:t>𝒅𝒙</m:t>
                              </m:r>
                            </m:den>
                          </m:f>
                          <m:r>
                            <a:rPr lang="en-US" sz="1200" b="1" i="1"/>
                            <m:t>(</m:t>
                          </m:r>
                          <m:r>
                            <a:rPr lang="en-US" sz="1200" b="1" i="1"/>
                            <m:t>𝟐</m:t>
                          </m:r>
                          <m:r>
                            <a:rPr lang="en-US" sz="1200" b="1" i="1"/>
                            <m:t>𝒙</m:t>
                          </m:r>
                          <m:r>
                            <a:rPr lang="en-US" sz="1200" b="1" i="1"/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ID" sz="1200" b="1" i="1"/>
                              </m:ctrlPr>
                            </m:sSupPr>
                            <m:e>
                              <m:r>
                                <a:rPr lang="en-US" sz="1200" b="1" i="1"/>
                                <m:t>(</m:t>
                              </m:r>
                              <m:r>
                                <a:rPr lang="en-US" sz="1200" b="1" i="1"/>
                                <m:t>𝟐</m:t>
                              </m:r>
                              <m:r>
                                <a:rPr lang="en-US" sz="1200" b="1" i="1"/>
                                <m:t>𝒙</m:t>
                              </m:r>
                              <m:r>
                                <a:rPr lang="en-US" sz="1200" b="1" i="1"/>
                                <m:t>)</m:t>
                              </m:r>
                            </m:e>
                            <m:sup>
                              <m:r>
                                <a:rPr lang="en-US" sz="1200" b="1" i="1"/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D" sz="1200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1200" b="1" i="1"/>
                          </m:ctrlPr>
                        </m:fPr>
                        <m:num>
                          <m:r>
                            <a:rPr lang="en-US" sz="1200" b="1" i="1"/>
                            <m:t>𝒅</m:t>
                          </m:r>
                        </m:num>
                        <m:den>
                          <m:r>
                            <a:rPr lang="en-US" sz="1200" b="1" i="1"/>
                            <m:t>𝒅𝒙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ID" sz="1200" b="1" i="1"/>
                          </m:ctrlPr>
                        </m:dPr>
                        <m:e>
                          <m:f>
                            <m:fPr>
                              <m:ctrlPr>
                                <a:rPr lang="en-ID" sz="1200" b="1" i="1"/>
                              </m:ctrlPr>
                            </m:fPr>
                            <m:num>
                              <m:r>
                                <a:rPr lang="en-US" sz="1200" b="1" i="1"/>
                                <m:t>−</m:t>
                              </m:r>
                              <m:r>
                                <a:rPr lang="en-US" sz="1200" b="1" i="1"/>
                                <m:t>𝟑</m:t>
                              </m:r>
                              <m:r>
                                <a:rPr lang="en-US" sz="1200" b="1" i="1"/>
                                <m:t>𝒙</m:t>
                              </m:r>
                              <m:r>
                                <a:rPr lang="en-US" sz="1200" b="1" i="1"/>
                                <m:t>+</m:t>
                              </m:r>
                              <m:r>
                                <a:rPr lang="en-US" sz="1200" b="1" i="1"/>
                                <m:t>𝟓</m:t>
                              </m:r>
                            </m:num>
                            <m:den>
                              <m:r>
                                <a:rPr lang="en-US" sz="1200" b="1" i="1"/>
                                <m:t>𝟐</m:t>
                              </m:r>
                              <m:r>
                                <a:rPr lang="en-US" sz="1200" b="1" i="1"/>
                                <m:t>𝒙</m:t>
                              </m:r>
                            </m:den>
                          </m:f>
                        </m:e>
                      </m:d>
                      <m:r>
                        <a:rPr lang="en-US" sz="1200" b="1" i="1"/>
                        <m:t>=</m:t>
                      </m:r>
                      <m:f>
                        <m:fPr>
                          <m:ctrlPr>
                            <a:rPr lang="en-ID" sz="1200" b="1" i="1"/>
                          </m:ctrlPr>
                        </m:fPr>
                        <m:num>
                          <m:r>
                            <a:rPr lang="en-US" sz="1200" b="1" i="1"/>
                            <m:t>(</m:t>
                          </m:r>
                          <m:r>
                            <a:rPr lang="en-US" sz="1200" b="1" i="1"/>
                            <m:t>𝟐</m:t>
                          </m:r>
                          <m:r>
                            <a:rPr lang="en-US" sz="1200" b="1" i="1"/>
                            <m:t>𝒙</m:t>
                          </m:r>
                          <m:r>
                            <a:rPr lang="en-US" sz="1200" b="1" i="1"/>
                            <m:t>)(−</m:t>
                          </m:r>
                          <m:r>
                            <a:rPr lang="en-US" sz="1200" b="1" i="1"/>
                            <m:t>𝟑</m:t>
                          </m:r>
                          <m:r>
                            <a:rPr lang="en-US" sz="1200" b="1" i="1"/>
                            <m:t>∙</m:t>
                          </m:r>
                          <m:r>
                            <a:rPr lang="en-US" sz="1200" b="1" i="1"/>
                            <m:t>𝟑</m:t>
                          </m:r>
                          <m:sSup>
                            <m:sSupPr>
                              <m:ctrlPr>
                                <a:rPr lang="en-ID" sz="1200" b="1" i="1"/>
                              </m:ctrlPr>
                            </m:sSupPr>
                            <m:e>
                              <m:r>
                                <a:rPr lang="en-US" sz="1200" b="1" i="1"/>
                                <m:t>𝒙</m:t>
                              </m:r>
                            </m:e>
                            <m:sup>
                              <m:r>
                                <a:rPr lang="en-US" sz="1200" b="1" i="1"/>
                                <m:t>𝟑</m:t>
                              </m:r>
                              <m:r>
                                <a:rPr lang="en-US" sz="1200" b="1" i="1"/>
                                <m:t>−</m:t>
                              </m:r>
                              <m:r>
                                <a:rPr lang="en-US" sz="1200" b="1" i="1"/>
                                <m:t>𝟏</m:t>
                              </m:r>
                            </m:sup>
                          </m:sSup>
                          <m:r>
                            <a:rPr lang="en-US" sz="1200" b="1" i="1"/>
                            <m:t>+</m:t>
                          </m:r>
                          <m:r>
                            <a:rPr lang="en-US" sz="1200" b="1" i="1"/>
                            <m:t>𝟎</m:t>
                          </m:r>
                          <m:r>
                            <a:rPr lang="en-US" sz="1200" b="1" i="1"/>
                            <m:t>)−(−</m:t>
                          </m:r>
                          <m:r>
                            <a:rPr lang="en-US" sz="1200" b="1" i="1"/>
                            <m:t>𝟑</m:t>
                          </m:r>
                          <m:sSup>
                            <m:sSupPr>
                              <m:ctrlPr>
                                <a:rPr lang="en-ID" sz="1200" b="1" i="1"/>
                              </m:ctrlPr>
                            </m:sSupPr>
                            <m:e>
                              <m:r>
                                <a:rPr lang="en-US" sz="1200" b="1" i="1"/>
                                <m:t>𝒙</m:t>
                              </m:r>
                            </m:e>
                            <m:sup>
                              <m:r>
                                <a:rPr lang="en-US" sz="1200" b="1" i="1"/>
                                <m:t>𝟑</m:t>
                              </m:r>
                            </m:sup>
                          </m:sSup>
                          <m:r>
                            <a:rPr lang="en-US" sz="1200" b="1" i="1"/>
                            <m:t>+</m:t>
                          </m:r>
                          <m:r>
                            <a:rPr lang="en-US" sz="1200" b="1" i="1"/>
                            <m:t>𝟓</m:t>
                          </m:r>
                          <m:r>
                            <a:rPr lang="en-US" sz="1200" b="1" i="1"/>
                            <m:t>)(</m:t>
                          </m:r>
                          <m:r>
                            <a:rPr lang="en-US" sz="1200" b="1" i="1"/>
                            <m:t>𝟐</m:t>
                          </m:r>
                          <m:r>
                            <a:rPr lang="en-US" sz="1200" b="1" i="1"/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ID" sz="1200" b="1" i="1"/>
                              </m:ctrlPr>
                            </m:sSupPr>
                            <m:e>
                              <m:r>
                                <a:rPr lang="en-US" sz="1200" b="1" i="1"/>
                                <m:t>(</m:t>
                              </m:r>
                              <m:r>
                                <a:rPr lang="en-US" sz="1200" b="1" i="1"/>
                                <m:t>𝟐</m:t>
                              </m:r>
                              <m:r>
                                <a:rPr lang="en-US" sz="1200" b="1" i="1"/>
                                <m:t>𝒙</m:t>
                              </m:r>
                              <m:r>
                                <a:rPr lang="en-US" sz="1200" b="1" i="1"/>
                                <m:t>)</m:t>
                              </m:r>
                            </m:e>
                            <m:sup>
                              <m:r>
                                <a:rPr lang="en-US" sz="1200" b="1" i="1"/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D" sz="1200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1200" b="1" i="1"/>
                          </m:ctrlPr>
                        </m:fPr>
                        <m:num>
                          <m:r>
                            <a:rPr lang="en-US" sz="1200" b="1" i="1"/>
                            <m:t>𝒅</m:t>
                          </m:r>
                        </m:num>
                        <m:den>
                          <m:r>
                            <a:rPr lang="en-US" sz="1200" b="1" i="1"/>
                            <m:t>𝒅𝒙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ID" sz="1200" b="1" i="1"/>
                          </m:ctrlPr>
                        </m:dPr>
                        <m:e>
                          <m:f>
                            <m:fPr>
                              <m:ctrlPr>
                                <a:rPr lang="en-ID" sz="1200" b="1" i="1"/>
                              </m:ctrlPr>
                            </m:fPr>
                            <m:num>
                              <m:r>
                                <a:rPr lang="en-US" sz="1200" b="1" i="1"/>
                                <m:t>−</m:t>
                              </m:r>
                              <m:r>
                                <a:rPr lang="en-US" sz="1200" b="1" i="1"/>
                                <m:t>𝟑</m:t>
                              </m:r>
                              <m:r>
                                <a:rPr lang="en-US" sz="1200" b="1" i="1"/>
                                <m:t>𝒙</m:t>
                              </m:r>
                              <m:r>
                                <a:rPr lang="en-US" sz="1200" b="1" i="1"/>
                                <m:t>+</m:t>
                              </m:r>
                              <m:r>
                                <a:rPr lang="en-US" sz="1200" b="1" i="1"/>
                                <m:t>𝟓</m:t>
                              </m:r>
                            </m:num>
                            <m:den>
                              <m:r>
                                <a:rPr lang="en-US" sz="1200" b="1" i="1"/>
                                <m:t>𝟐</m:t>
                              </m:r>
                              <m:r>
                                <a:rPr lang="en-US" sz="1200" b="1" i="1"/>
                                <m:t>𝒙</m:t>
                              </m:r>
                            </m:den>
                          </m:f>
                        </m:e>
                      </m:d>
                      <m:r>
                        <a:rPr lang="en-US" sz="1200" b="1" i="1"/>
                        <m:t>=</m:t>
                      </m:r>
                      <m:f>
                        <m:fPr>
                          <m:ctrlPr>
                            <a:rPr lang="en-ID" sz="1200" b="1" i="1"/>
                          </m:ctrlPr>
                        </m:fPr>
                        <m:num>
                          <m:r>
                            <a:rPr lang="en-US" sz="1200" b="1" i="1"/>
                            <m:t>(</m:t>
                          </m:r>
                          <m:r>
                            <a:rPr lang="en-US" sz="1200" b="1" i="1"/>
                            <m:t>𝟐</m:t>
                          </m:r>
                          <m:r>
                            <a:rPr lang="en-US" sz="1200" b="1" i="1"/>
                            <m:t>𝒙</m:t>
                          </m:r>
                          <m:r>
                            <a:rPr lang="en-US" sz="1200" b="1" i="1"/>
                            <m:t>)(−</m:t>
                          </m:r>
                          <m:r>
                            <a:rPr lang="en-US" sz="1200" b="1" i="1"/>
                            <m:t>𝟗</m:t>
                          </m:r>
                          <m:sSup>
                            <m:sSupPr>
                              <m:ctrlPr>
                                <a:rPr lang="en-ID" sz="1200" b="1" i="1"/>
                              </m:ctrlPr>
                            </m:sSupPr>
                            <m:e>
                              <m:r>
                                <a:rPr lang="en-US" sz="1200" b="1" i="1"/>
                                <m:t>𝒙</m:t>
                              </m:r>
                            </m:e>
                            <m:sup>
                              <m:r>
                                <a:rPr lang="en-US" sz="1200" b="1" i="1"/>
                                <m:t>𝟐</m:t>
                              </m:r>
                            </m:sup>
                          </m:sSup>
                          <m:r>
                            <a:rPr lang="en-US" sz="1200" b="1" i="1"/>
                            <m:t>)−(−</m:t>
                          </m:r>
                          <m:r>
                            <a:rPr lang="en-US" sz="1200" b="1" i="1"/>
                            <m:t>𝟑</m:t>
                          </m:r>
                          <m:sSup>
                            <m:sSupPr>
                              <m:ctrlPr>
                                <a:rPr lang="en-ID" sz="1200" b="1" i="1"/>
                              </m:ctrlPr>
                            </m:sSupPr>
                            <m:e>
                              <m:r>
                                <a:rPr lang="en-US" sz="1200" b="1" i="1"/>
                                <m:t>𝒙</m:t>
                              </m:r>
                            </m:e>
                            <m:sup>
                              <m:r>
                                <a:rPr lang="en-US" sz="1200" b="1" i="1"/>
                                <m:t>𝟑</m:t>
                              </m:r>
                            </m:sup>
                          </m:sSup>
                          <m:r>
                            <a:rPr lang="en-US" sz="1200" b="1" i="1"/>
                            <m:t>+</m:t>
                          </m:r>
                          <m:r>
                            <a:rPr lang="en-US" sz="1200" b="1" i="1"/>
                            <m:t>𝟓</m:t>
                          </m:r>
                          <m:r>
                            <a:rPr lang="en-US" sz="1200" b="1" i="1"/>
                            <m:t>)(</m:t>
                          </m:r>
                          <m:r>
                            <a:rPr lang="en-US" sz="1200" b="1" i="1"/>
                            <m:t>𝟐</m:t>
                          </m:r>
                          <m:r>
                            <a:rPr lang="en-US" sz="1200" b="1" i="1"/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ID" sz="1200" b="1" i="1"/>
                              </m:ctrlPr>
                            </m:sSupPr>
                            <m:e>
                              <m:r>
                                <a:rPr lang="en-US" sz="1200" b="1" i="1"/>
                                <m:t>(</m:t>
                              </m:r>
                              <m:r>
                                <a:rPr lang="en-US" sz="1200" b="1" i="1"/>
                                <m:t>𝟐</m:t>
                              </m:r>
                              <m:r>
                                <a:rPr lang="en-US" sz="1200" b="1" i="1"/>
                                <m:t>𝒙</m:t>
                              </m:r>
                              <m:r>
                                <a:rPr lang="en-US" sz="1200" b="1" i="1"/>
                                <m:t>)</m:t>
                              </m:r>
                            </m:e>
                            <m:sup>
                              <m:r>
                                <a:rPr lang="en-US" sz="1200" b="1" i="1"/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D" sz="1200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1200" b="1" i="1"/>
                          </m:ctrlPr>
                        </m:fPr>
                        <m:num>
                          <m:r>
                            <a:rPr lang="en-US" sz="1200" b="1" i="1"/>
                            <m:t>𝒅</m:t>
                          </m:r>
                        </m:num>
                        <m:den>
                          <m:r>
                            <a:rPr lang="en-US" sz="1200" b="1" i="1"/>
                            <m:t>𝒅𝒙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ID" sz="1200" b="1" i="1"/>
                          </m:ctrlPr>
                        </m:dPr>
                        <m:e>
                          <m:f>
                            <m:fPr>
                              <m:ctrlPr>
                                <a:rPr lang="en-ID" sz="1200" b="1" i="1"/>
                              </m:ctrlPr>
                            </m:fPr>
                            <m:num>
                              <m:r>
                                <a:rPr lang="en-US" sz="1200" b="1" i="1"/>
                                <m:t>−</m:t>
                              </m:r>
                              <m:r>
                                <a:rPr lang="en-US" sz="1200" b="1" i="1"/>
                                <m:t>𝟑</m:t>
                              </m:r>
                              <m:r>
                                <a:rPr lang="en-US" sz="1200" b="1" i="1"/>
                                <m:t>𝒙</m:t>
                              </m:r>
                              <m:r>
                                <a:rPr lang="en-US" sz="1200" b="1" i="1"/>
                                <m:t>+</m:t>
                              </m:r>
                              <m:r>
                                <a:rPr lang="en-US" sz="1200" b="1" i="1"/>
                                <m:t>𝟓</m:t>
                              </m:r>
                            </m:num>
                            <m:den>
                              <m:r>
                                <a:rPr lang="en-US" sz="1200" b="1" i="1"/>
                                <m:t>𝟐</m:t>
                              </m:r>
                              <m:r>
                                <a:rPr lang="en-US" sz="1200" b="1" i="1"/>
                                <m:t>𝒙</m:t>
                              </m:r>
                            </m:den>
                          </m:f>
                        </m:e>
                      </m:d>
                      <m:r>
                        <a:rPr lang="en-US" sz="1200" b="1" i="1"/>
                        <m:t>=</m:t>
                      </m:r>
                      <m:f>
                        <m:fPr>
                          <m:ctrlPr>
                            <a:rPr lang="en-ID" sz="1200" b="1" i="1"/>
                          </m:ctrlPr>
                        </m:fPr>
                        <m:num>
                          <m:r>
                            <a:rPr lang="en-US" sz="1200" b="1" i="1"/>
                            <m:t>(−</m:t>
                          </m:r>
                          <m:r>
                            <a:rPr lang="en-US" sz="1200" b="1" i="1"/>
                            <m:t>𝟏𝟖</m:t>
                          </m:r>
                          <m:sSup>
                            <m:sSupPr>
                              <m:ctrlPr>
                                <a:rPr lang="en-ID" sz="1200" b="1" i="1"/>
                              </m:ctrlPr>
                            </m:sSupPr>
                            <m:e>
                              <m:r>
                                <a:rPr lang="en-US" sz="1200" b="1" i="1"/>
                                <m:t>𝒙</m:t>
                              </m:r>
                            </m:e>
                            <m:sup>
                              <m:r>
                                <a:rPr lang="en-US" sz="1200" b="1" i="1"/>
                                <m:t>𝟑</m:t>
                              </m:r>
                            </m:sup>
                          </m:sSup>
                          <m:r>
                            <a:rPr lang="en-US" sz="1200" b="1" i="1"/>
                            <m:t>)−(−</m:t>
                          </m:r>
                          <m:r>
                            <a:rPr lang="en-US" sz="1200" b="1" i="1"/>
                            <m:t>𝟔</m:t>
                          </m:r>
                          <m:sSup>
                            <m:sSupPr>
                              <m:ctrlPr>
                                <a:rPr lang="en-ID" sz="1200" b="1" i="1"/>
                              </m:ctrlPr>
                            </m:sSupPr>
                            <m:e>
                              <m:r>
                                <a:rPr lang="en-US" sz="1200" b="1" i="1"/>
                                <m:t>𝒙</m:t>
                              </m:r>
                            </m:e>
                            <m:sup>
                              <m:r>
                                <a:rPr lang="en-US" sz="1200" b="1" i="1"/>
                                <m:t>𝟑</m:t>
                              </m:r>
                            </m:sup>
                          </m:sSup>
                          <m:r>
                            <a:rPr lang="en-US" sz="1200" b="1" i="1"/>
                            <m:t>−</m:t>
                          </m:r>
                          <m:r>
                            <a:rPr lang="en-US" sz="1200" b="1" i="1"/>
                            <m:t>𝟏𝟎</m:t>
                          </m:r>
                          <m:r>
                            <a:rPr lang="en-US" sz="1200" b="1" i="1"/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ID" sz="1200" b="1" i="1"/>
                              </m:ctrlPr>
                            </m:sSupPr>
                            <m:e>
                              <m:r>
                                <a:rPr lang="en-US" sz="1200" b="1" i="1"/>
                                <m:t>𝟒</m:t>
                              </m:r>
                              <m:r>
                                <a:rPr lang="en-US" sz="1200" b="1" i="1"/>
                                <m:t>𝒙</m:t>
                              </m:r>
                            </m:e>
                            <m:sup>
                              <m:r>
                                <a:rPr lang="en-US" sz="1200" b="1" i="1"/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D" sz="1200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1200" b="1" i="1"/>
                          </m:ctrlPr>
                        </m:fPr>
                        <m:num>
                          <m:r>
                            <a:rPr lang="en-US" sz="1200" b="1" i="1"/>
                            <m:t>𝒅</m:t>
                          </m:r>
                        </m:num>
                        <m:den>
                          <m:r>
                            <a:rPr lang="en-US" sz="1200" b="1" i="1"/>
                            <m:t>𝒅𝒙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ID" sz="1200" b="1" i="1"/>
                          </m:ctrlPr>
                        </m:dPr>
                        <m:e>
                          <m:f>
                            <m:fPr>
                              <m:ctrlPr>
                                <a:rPr lang="en-ID" sz="1200" b="1" i="1"/>
                              </m:ctrlPr>
                            </m:fPr>
                            <m:num>
                              <m:r>
                                <a:rPr lang="en-US" sz="1200" b="1" i="1"/>
                                <m:t>−</m:t>
                              </m:r>
                              <m:r>
                                <a:rPr lang="en-US" sz="1200" b="1" i="1"/>
                                <m:t>𝟑</m:t>
                              </m:r>
                              <m:r>
                                <a:rPr lang="en-US" sz="1200" b="1" i="1"/>
                                <m:t>𝒙</m:t>
                              </m:r>
                              <m:r>
                                <a:rPr lang="en-US" sz="1200" b="1" i="1"/>
                                <m:t>+</m:t>
                              </m:r>
                              <m:r>
                                <a:rPr lang="en-US" sz="1200" b="1" i="1"/>
                                <m:t>𝟓</m:t>
                              </m:r>
                            </m:num>
                            <m:den>
                              <m:r>
                                <a:rPr lang="en-US" sz="1200" b="1" i="1"/>
                                <m:t>𝟐</m:t>
                              </m:r>
                              <m:r>
                                <a:rPr lang="en-US" sz="1200" b="1" i="1"/>
                                <m:t>𝒙</m:t>
                              </m:r>
                            </m:den>
                          </m:f>
                        </m:e>
                      </m:d>
                      <m:r>
                        <a:rPr lang="en-US" sz="1200" b="1" i="1"/>
                        <m:t>=</m:t>
                      </m:r>
                      <m:f>
                        <m:fPr>
                          <m:ctrlPr>
                            <a:rPr lang="en-ID" sz="1200" b="1" i="1"/>
                          </m:ctrlPr>
                        </m:fPr>
                        <m:num>
                          <m:r>
                            <a:rPr lang="en-US" sz="1200" b="1" i="1"/>
                            <m:t>−</m:t>
                          </m:r>
                          <m:r>
                            <a:rPr lang="en-US" sz="1200" b="1" i="1"/>
                            <m:t>𝟏𝟖</m:t>
                          </m:r>
                          <m:sSup>
                            <m:sSupPr>
                              <m:ctrlPr>
                                <a:rPr lang="en-ID" sz="1200" b="1" i="1"/>
                              </m:ctrlPr>
                            </m:sSupPr>
                            <m:e>
                              <m:r>
                                <a:rPr lang="en-US" sz="1200" b="1" i="1"/>
                                <m:t>𝒙</m:t>
                              </m:r>
                            </m:e>
                            <m:sup>
                              <m:r>
                                <a:rPr lang="en-US" sz="1200" b="1" i="1"/>
                                <m:t>𝟑</m:t>
                              </m:r>
                            </m:sup>
                          </m:sSup>
                          <m:r>
                            <a:rPr lang="en-US" sz="1200" b="1" i="1"/>
                            <m:t>+</m:t>
                          </m:r>
                          <m:r>
                            <a:rPr lang="en-US" sz="1200" b="1" i="1"/>
                            <m:t>𝟔</m:t>
                          </m:r>
                          <m:sSup>
                            <m:sSupPr>
                              <m:ctrlPr>
                                <a:rPr lang="en-ID" sz="1200" b="1" i="1"/>
                              </m:ctrlPr>
                            </m:sSupPr>
                            <m:e>
                              <m:r>
                                <a:rPr lang="en-US" sz="1200" b="1" i="1"/>
                                <m:t>𝒙</m:t>
                              </m:r>
                            </m:e>
                            <m:sup>
                              <m:r>
                                <a:rPr lang="en-US" sz="1200" b="1" i="1"/>
                                <m:t>𝟑</m:t>
                              </m:r>
                            </m:sup>
                          </m:sSup>
                          <m:r>
                            <a:rPr lang="en-US" sz="1200" b="1" i="1"/>
                            <m:t>−</m:t>
                          </m:r>
                          <m:r>
                            <a:rPr lang="en-US" sz="1200" b="1" i="1"/>
                            <m:t>𝟏𝟎</m:t>
                          </m:r>
                        </m:num>
                        <m:den>
                          <m:sSup>
                            <m:sSupPr>
                              <m:ctrlPr>
                                <a:rPr lang="en-ID" sz="1200" b="1" i="1"/>
                              </m:ctrlPr>
                            </m:sSupPr>
                            <m:e>
                              <m:r>
                                <a:rPr lang="en-US" sz="1200" b="1" i="1"/>
                                <m:t>𝟒</m:t>
                              </m:r>
                              <m:r>
                                <a:rPr lang="en-US" sz="1200" b="1" i="1"/>
                                <m:t>𝒙</m:t>
                              </m:r>
                            </m:e>
                            <m:sup>
                              <m:r>
                                <a:rPr lang="en-US" sz="1200" b="1" i="1"/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D" sz="1200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1200" b="1" i="1"/>
                          </m:ctrlPr>
                        </m:fPr>
                        <m:num>
                          <m:r>
                            <a:rPr lang="en-US" sz="1200" b="1" i="1"/>
                            <m:t>𝒅</m:t>
                          </m:r>
                        </m:num>
                        <m:den>
                          <m:r>
                            <a:rPr lang="en-US" sz="1200" b="1" i="1"/>
                            <m:t>𝒅𝒙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ID" sz="1200" b="1" i="1"/>
                          </m:ctrlPr>
                        </m:dPr>
                        <m:e>
                          <m:f>
                            <m:fPr>
                              <m:ctrlPr>
                                <a:rPr lang="en-ID" sz="1200" b="1" i="1"/>
                              </m:ctrlPr>
                            </m:fPr>
                            <m:num>
                              <m:r>
                                <a:rPr lang="en-US" sz="1200" b="1" i="1"/>
                                <m:t>−</m:t>
                              </m:r>
                              <m:r>
                                <a:rPr lang="en-US" sz="1200" b="1" i="1"/>
                                <m:t>𝟑</m:t>
                              </m:r>
                              <m:r>
                                <a:rPr lang="en-US" sz="1200" b="1" i="1"/>
                                <m:t>𝒙</m:t>
                              </m:r>
                              <m:r>
                                <a:rPr lang="en-US" sz="1200" b="1" i="1"/>
                                <m:t>+</m:t>
                              </m:r>
                              <m:r>
                                <a:rPr lang="en-US" sz="1200" b="1" i="1"/>
                                <m:t>𝟓</m:t>
                              </m:r>
                            </m:num>
                            <m:den>
                              <m:r>
                                <a:rPr lang="en-US" sz="1200" b="1" i="1"/>
                                <m:t>𝟐</m:t>
                              </m:r>
                              <m:r>
                                <a:rPr lang="en-US" sz="1200" b="1" i="1"/>
                                <m:t>𝒙</m:t>
                              </m:r>
                            </m:den>
                          </m:f>
                        </m:e>
                      </m:d>
                      <m:r>
                        <a:rPr lang="en-US" sz="1200" b="1" i="1"/>
                        <m:t>=</m:t>
                      </m:r>
                      <m:f>
                        <m:fPr>
                          <m:ctrlPr>
                            <a:rPr lang="en-ID" sz="1200" b="1" i="1"/>
                          </m:ctrlPr>
                        </m:fPr>
                        <m:num>
                          <m:r>
                            <a:rPr lang="en-US" sz="1200" b="1" i="1"/>
                            <m:t>−</m:t>
                          </m:r>
                          <m:r>
                            <a:rPr lang="en-US" sz="1200" b="1" i="1"/>
                            <m:t>𝟏𝟐</m:t>
                          </m:r>
                          <m:sSup>
                            <m:sSupPr>
                              <m:ctrlPr>
                                <a:rPr lang="en-ID" sz="1200" b="1" i="1"/>
                              </m:ctrlPr>
                            </m:sSupPr>
                            <m:e>
                              <m:r>
                                <a:rPr lang="en-US" sz="1200" b="1" i="1"/>
                                <m:t>𝒙</m:t>
                              </m:r>
                            </m:e>
                            <m:sup>
                              <m:r>
                                <a:rPr lang="en-US" sz="1200" b="1" i="1"/>
                                <m:t>𝟑</m:t>
                              </m:r>
                            </m:sup>
                          </m:sSup>
                          <m:r>
                            <a:rPr lang="en-US" sz="1200" b="1" i="1"/>
                            <m:t>−</m:t>
                          </m:r>
                          <m:r>
                            <a:rPr lang="en-US" sz="1200" b="1" i="1"/>
                            <m:t>𝟏𝟎</m:t>
                          </m:r>
                        </m:num>
                        <m:den>
                          <m:sSup>
                            <m:sSupPr>
                              <m:ctrlPr>
                                <a:rPr lang="en-ID" sz="1200" b="1" i="1"/>
                              </m:ctrlPr>
                            </m:sSupPr>
                            <m:e>
                              <m:r>
                                <a:rPr lang="en-US" sz="1200" b="1" i="1"/>
                                <m:t>𝟒</m:t>
                              </m:r>
                              <m:r>
                                <a:rPr lang="en-US" sz="1200" b="1" i="1"/>
                                <m:t>𝒙</m:t>
                              </m:r>
                            </m:e>
                            <m:sup>
                              <m:r>
                                <a:rPr lang="en-US" sz="1200" b="1" i="1"/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D" sz="1200" b="1" dirty="0"/>
              </a:p>
              <a:p>
                <a:pPr marL="127000" indent="0">
                  <a:buNone/>
                </a:pPr>
                <a:r>
                  <a:rPr lang="en-US" sz="1200" b="1" dirty="0" err="1"/>
                  <a:t>Jadi</a:t>
                </a:r>
                <a:r>
                  <a:rPr lang="en-US" sz="1200" b="1" dirty="0"/>
                  <a:t>, </a:t>
                </a:r>
                <a:r>
                  <a:rPr lang="en-US" sz="1200" b="1" dirty="0" err="1"/>
                  <a:t>turunan</a:t>
                </a:r>
                <a:r>
                  <a:rPr lang="en-US" sz="12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1200" b="1" i="1"/>
                        </m:ctrlPr>
                      </m:fPr>
                      <m:num>
                        <m:r>
                          <a:rPr lang="en-US" sz="1200" b="1" i="1"/>
                          <m:t>𝒅</m:t>
                        </m:r>
                      </m:num>
                      <m:den>
                        <m:r>
                          <a:rPr lang="en-US" sz="1200" b="1" i="1"/>
                          <m:t>𝒅𝒙</m:t>
                        </m:r>
                      </m:den>
                    </m:f>
                    <m:f>
                      <m:fPr>
                        <m:ctrlPr>
                          <a:rPr lang="en-ID" sz="1200" b="1" i="1"/>
                        </m:ctrlPr>
                      </m:fPr>
                      <m:num>
                        <m:r>
                          <a:rPr lang="en-US" sz="1200" b="1" i="1"/>
                          <m:t>(−</m:t>
                        </m:r>
                        <m:r>
                          <a:rPr lang="en-US" sz="1200" b="1" i="1"/>
                          <m:t>𝟑</m:t>
                        </m:r>
                        <m:sSup>
                          <m:sSupPr>
                            <m:ctrlPr>
                              <a:rPr lang="en-ID" sz="1200" b="1" i="1"/>
                            </m:ctrlPr>
                          </m:sSupPr>
                          <m:e>
                            <m:r>
                              <a:rPr lang="en-US" sz="1200" b="1" i="1"/>
                              <m:t>𝒙</m:t>
                            </m:r>
                          </m:e>
                          <m:sup>
                            <m:r>
                              <a:rPr lang="en-US" sz="1200" b="1" i="1"/>
                              <m:t>𝟑</m:t>
                            </m:r>
                          </m:sup>
                        </m:sSup>
                        <m:r>
                          <a:rPr lang="en-US" sz="1200" b="1" i="1"/>
                          <m:t>+</m:t>
                        </m:r>
                        <m:r>
                          <a:rPr lang="en-US" sz="1200" b="1" i="1"/>
                          <m:t>𝟓</m:t>
                        </m:r>
                        <m:r>
                          <a:rPr lang="en-US" sz="1200" b="1" i="1"/>
                          <m:t>)</m:t>
                        </m:r>
                      </m:num>
                      <m:den>
                        <m:r>
                          <a:rPr lang="en-US" sz="1200" b="1" i="1"/>
                          <m:t>(</m:t>
                        </m:r>
                        <m:r>
                          <a:rPr lang="en-US" sz="1200" b="1" i="1"/>
                          <m:t>𝟐</m:t>
                        </m:r>
                        <m:r>
                          <a:rPr lang="en-US" sz="1200" b="1" i="1"/>
                          <m:t>𝒙</m:t>
                        </m:r>
                        <m:r>
                          <a:rPr lang="en-US" sz="1200" b="1" i="1"/>
                          <m:t>)</m:t>
                        </m:r>
                      </m:den>
                    </m:f>
                  </m:oMath>
                </a14:m>
                <a:r>
                  <a:rPr lang="en-US" sz="1200" b="1" dirty="0"/>
                  <a:t> </a:t>
                </a:r>
                <a:r>
                  <a:rPr lang="en-US" sz="1200" b="1" dirty="0" err="1"/>
                  <a:t>adalah</a:t>
                </a:r>
                <a:r>
                  <a:rPr lang="en-US" sz="12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1200" b="1" i="1"/>
                        </m:ctrlPr>
                      </m:fPr>
                      <m:num>
                        <m:r>
                          <a:rPr lang="en-US" sz="1200" b="1" i="1"/>
                          <m:t>−</m:t>
                        </m:r>
                        <m:r>
                          <a:rPr lang="en-US" sz="1200" b="1" i="1"/>
                          <m:t>𝟏𝟐</m:t>
                        </m:r>
                        <m:sSup>
                          <m:sSupPr>
                            <m:ctrlPr>
                              <a:rPr lang="en-ID" sz="1200" b="1" i="1"/>
                            </m:ctrlPr>
                          </m:sSupPr>
                          <m:e>
                            <m:r>
                              <a:rPr lang="en-US" sz="1200" b="1" i="1"/>
                              <m:t>𝒙</m:t>
                            </m:r>
                          </m:e>
                          <m:sup>
                            <m:r>
                              <a:rPr lang="en-US" sz="1200" b="1" i="1"/>
                              <m:t>𝟑</m:t>
                            </m:r>
                          </m:sup>
                        </m:sSup>
                        <m:r>
                          <a:rPr lang="en-US" sz="1200" b="1" i="1"/>
                          <m:t>−</m:t>
                        </m:r>
                        <m:r>
                          <a:rPr lang="en-US" sz="1200" b="1" i="1"/>
                          <m:t>𝟏𝟎</m:t>
                        </m:r>
                      </m:num>
                      <m:den>
                        <m:sSup>
                          <m:sSupPr>
                            <m:ctrlPr>
                              <a:rPr lang="en-ID" sz="1200" b="1" i="1"/>
                            </m:ctrlPr>
                          </m:sSupPr>
                          <m:e>
                            <m:r>
                              <a:rPr lang="en-US" sz="1200" b="1" i="1"/>
                              <m:t>𝟒</m:t>
                            </m:r>
                            <m:r>
                              <a:rPr lang="en-US" sz="1200" b="1" i="1"/>
                              <m:t>𝒙</m:t>
                            </m:r>
                          </m:e>
                          <m:sup>
                            <m:r>
                              <a:rPr lang="en-US" sz="1200" b="1" i="1"/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D" sz="1200" b="1" dirty="0"/>
                  <a:t>.</a:t>
                </a:r>
              </a:p>
            </p:txBody>
          </p:sp>
        </mc:Choice>
        <mc:Fallback>
          <p:sp>
            <p:nvSpPr>
              <p:cNvPr id="304" name="Google Shape;304;p3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19072" y="1716502"/>
                <a:ext cx="4774914" cy="877604"/>
              </a:xfrm>
              <a:prstGeom prst="rect">
                <a:avLst/>
              </a:prstGeom>
              <a:blipFill>
                <a:blip r:embed="rId3"/>
                <a:stretch>
                  <a:fillRect b="-24930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6" name="Google Shape;306;p31"/>
          <p:cNvSpPr/>
          <p:nvPr/>
        </p:nvSpPr>
        <p:spPr>
          <a:xfrm flipH="1">
            <a:off x="8597975" y="35001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1"/>
          <p:cNvSpPr/>
          <p:nvPr/>
        </p:nvSpPr>
        <p:spPr>
          <a:xfrm rot="5400000" flipH="1">
            <a:off x="174500" y="4285025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1"/>
          <p:cNvSpPr/>
          <p:nvPr/>
        </p:nvSpPr>
        <p:spPr>
          <a:xfrm rot="1817197" flipH="1">
            <a:off x="609467" y="785049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"/>
          <p:cNvSpPr/>
          <p:nvPr/>
        </p:nvSpPr>
        <p:spPr>
          <a:xfrm rot="-1147067" flipH="1">
            <a:off x="8150107" y="56421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31"/>
          <p:cNvGrpSpPr/>
          <p:nvPr/>
        </p:nvGrpSpPr>
        <p:grpSpPr>
          <a:xfrm rot="-1595748" flipH="1">
            <a:off x="7351714" y="1089843"/>
            <a:ext cx="128752" cy="345605"/>
            <a:chOff x="3223450" y="280100"/>
            <a:chExt cx="128750" cy="345600"/>
          </a:xfrm>
        </p:grpSpPr>
        <p:cxnSp>
          <p:nvCxnSpPr>
            <p:cNvPr id="311" name="Google Shape;311;p31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12" name="Google Shape;312;p31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BA237E-44C5-4AEC-91D6-16BE92C80224}"/>
              </a:ext>
            </a:extLst>
          </p:cNvPr>
          <p:cNvSpPr/>
          <p:nvPr/>
        </p:nvSpPr>
        <p:spPr>
          <a:xfrm>
            <a:off x="2493293" y="780347"/>
            <a:ext cx="4226475" cy="496441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28880" y="695654"/>
                <a:ext cx="4956900" cy="41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800" b="1" dirty="0" err="1"/>
                  <a:t>Tentukan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turunan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1800" b="1" i="1"/>
                        </m:ctrlPr>
                      </m:fPr>
                      <m:num>
                        <m:r>
                          <a:rPr lang="en-US" sz="1800" b="1" i="1"/>
                          <m:t>𝒅</m:t>
                        </m:r>
                      </m:num>
                      <m:den>
                        <m:r>
                          <a:rPr lang="en-US" sz="1800" b="1" i="1"/>
                          <m:t>𝒅𝒙</m:t>
                        </m:r>
                      </m:den>
                    </m:f>
                    <m:f>
                      <m:fPr>
                        <m:ctrlPr>
                          <a:rPr lang="en-ID" sz="1800" b="1" i="1"/>
                        </m:ctrlPr>
                      </m:fPr>
                      <m:num>
                        <m:r>
                          <a:rPr lang="en-US" sz="1800" b="1" i="1"/>
                          <m:t>(−</m:t>
                        </m:r>
                        <m:r>
                          <a:rPr lang="en-US" sz="1800" b="1" i="1"/>
                          <m:t>𝟑</m:t>
                        </m:r>
                        <m:sSup>
                          <m:sSupPr>
                            <m:ctrlPr>
                              <a:rPr lang="en-ID" sz="1800" b="1" i="1"/>
                            </m:ctrlPr>
                          </m:sSupPr>
                          <m:e>
                            <m:r>
                              <a:rPr lang="en-US" sz="1800" b="1" i="1"/>
                              <m:t>𝒙</m:t>
                            </m:r>
                          </m:e>
                          <m:sup>
                            <m:r>
                              <a:rPr lang="en-US" sz="1800" b="1" i="1"/>
                              <m:t>𝟑</m:t>
                            </m:r>
                          </m:sup>
                        </m:sSup>
                        <m:r>
                          <a:rPr lang="en-US" sz="1800" b="1" i="1"/>
                          <m:t>+</m:t>
                        </m:r>
                        <m:r>
                          <a:rPr lang="en-US" sz="1800" b="1" i="1"/>
                          <m:t>𝟓</m:t>
                        </m:r>
                        <m:r>
                          <a:rPr lang="en-US" sz="1800" b="1" i="1"/>
                          <m:t>)</m:t>
                        </m:r>
                      </m:num>
                      <m:den>
                        <m:r>
                          <a:rPr lang="en-US" sz="1800" b="1" i="1"/>
                          <m:t>(</m:t>
                        </m:r>
                        <m:r>
                          <a:rPr lang="en-US" sz="1800" b="1" i="1"/>
                          <m:t>𝟐</m:t>
                        </m:r>
                        <m:r>
                          <a:rPr lang="en-US" sz="1800" b="1" i="1"/>
                          <m:t>𝒙</m:t>
                        </m:r>
                        <m:r>
                          <a:rPr lang="en-US" sz="1800" b="1" i="1"/>
                          <m:t>)</m:t>
                        </m:r>
                      </m:den>
                    </m:f>
                  </m:oMath>
                </a14:m>
                <a:endParaRPr lang="en-ID" sz="2000" b="1" dirty="0"/>
              </a:p>
            </p:txBody>
          </p:sp>
        </mc:Choice>
        <mc:Fallback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880" y="695654"/>
                <a:ext cx="4956900" cy="410110"/>
              </a:xfrm>
              <a:prstGeom prst="rect">
                <a:avLst/>
              </a:prstGeom>
              <a:blipFill>
                <a:blip r:embed="rId4"/>
                <a:stretch>
                  <a:fillRect b="-522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303;p31">
            <a:extLst>
              <a:ext uri="{FF2B5EF4-FFF2-40B4-BE49-F238E27FC236}">
                <a16:creationId xmlns:a16="http://schemas.microsoft.com/office/drawing/2014/main" id="{C098EF10-BB7E-415E-8FA3-C1D12F50C33A}"/>
              </a:ext>
            </a:extLst>
          </p:cNvPr>
          <p:cNvSpPr txBox="1">
            <a:spLocks/>
          </p:cNvSpPr>
          <p:nvPr/>
        </p:nvSpPr>
        <p:spPr>
          <a:xfrm>
            <a:off x="2130152" y="1249085"/>
            <a:ext cx="4956900" cy="450663"/>
          </a:xfrm>
          <a:prstGeom prst="rect">
            <a:avLst/>
          </a:prstGeom>
          <a:noFill/>
          <a:ln>
            <a:noFill/>
          </a:ln>
          <a:effectLst>
            <a:outerShdw blurRad="57150" dist="19050" dir="34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rPr lang="en-US" dirty="0"/>
              <a:t>P</a:t>
            </a:r>
            <a:r>
              <a:rPr lang="en-ID" dirty="0"/>
              <a:t>ENYELESAIAN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83A34D-4071-472F-B864-1441E7B69CB4}"/>
              </a:ext>
            </a:extLst>
          </p:cNvPr>
          <p:cNvSpPr/>
          <p:nvPr/>
        </p:nvSpPr>
        <p:spPr>
          <a:xfrm>
            <a:off x="1588187" y="1798179"/>
            <a:ext cx="6036685" cy="2956701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3507608"/>
      </p:ext>
    </p:extLst>
  </p:cSld>
  <p:clrMapOvr>
    <a:masterClrMapping/>
  </p:clrMapOvr>
  <p:transition spd="slow">
    <p:push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>
            <a:spLocks noGrp="1"/>
          </p:cNvSpPr>
          <p:nvPr>
            <p:ph type="title"/>
          </p:nvPr>
        </p:nvSpPr>
        <p:spPr>
          <a:xfrm>
            <a:off x="719999" y="26654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CONTOH 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4" name="Google Shape;304;p3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219072" y="1716502"/>
                <a:ext cx="4774914" cy="877604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1400" b="1" i="1"/>
                          </m:ctrlPr>
                        </m:fPr>
                        <m:num>
                          <m:r>
                            <a:rPr lang="en-US" sz="1400" b="1" i="1"/>
                            <m:t>𝒅</m:t>
                          </m:r>
                        </m:num>
                        <m:den>
                          <m:r>
                            <a:rPr lang="en-US" sz="1400" b="1" i="1"/>
                            <m:t>𝒅𝒙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ID" sz="1400" b="1" i="1"/>
                          </m:ctrlPr>
                        </m:dPr>
                        <m:e>
                          <m:f>
                            <m:fPr>
                              <m:ctrlPr>
                                <a:rPr lang="en-ID" sz="1400" b="1" i="1"/>
                              </m:ctrlPr>
                            </m:fPr>
                            <m:num>
                              <m:r>
                                <a:rPr lang="en-US" sz="1400" b="1" i="1"/>
                                <m:t>𝟑</m:t>
                              </m:r>
                              <m:r>
                                <a:rPr lang="en-US" sz="1400" b="1" i="1"/>
                                <m:t>𝒙</m:t>
                              </m:r>
                              <m:r>
                                <a:rPr lang="en-US" sz="1400" b="1" i="1"/>
                                <m:t>−</m:t>
                              </m:r>
                              <m:r>
                                <a:rPr lang="en-US" sz="1400" b="1" i="1"/>
                                <m:t>𝟓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ID" sz="1400" b="1" i="1"/>
                                  </m:ctrlPr>
                                </m:sSupPr>
                                <m:e>
                                  <m:r>
                                    <a:rPr lang="en-US" sz="1400" b="1" i="1"/>
                                    <m:t>𝒙</m:t>
                                  </m:r>
                                </m:e>
                                <m:sup>
                                  <m:r>
                                    <a:rPr lang="en-US" sz="1400" b="1" i="1"/>
                                    <m:t>𝟐</m:t>
                                  </m:r>
                                </m:sup>
                              </m:sSup>
                              <m:r>
                                <a:rPr lang="en-US" sz="1400" b="1" i="1"/>
                                <m:t>+</m:t>
                              </m:r>
                              <m:r>
                                <a:rPr lang="en-US" sz="1400" b="1" i="1"/>
                                <m:t>𝟕</m:t>
                              </m:r>
                            </m:den>
                          </m:f>
                        </m:e>
                      </m:d>
                      <m:r>
                        <a:rPr lang="en-US" sz="1400" b="1" i="1"/>
                        <m:t>=</m:t>
                      </m:r>
                      <m:f>
                        <m:fPr>
                          <m:ctrlPr>
                            <a:rPr lang="en-ID" sz="1400" b="1" i="1"/>
                          </m:ctrlPr>
                        </m:fPr>
                        <m:num>
                          <m:sSup>
                            <m:sSupPr>
                              <m:ctrlPr>
                                <a:rPr lang="en-ID" sz="1400" b="1" i="1"/>
                              </m:ctrlPr>
                            </m:sSupPr>
                            <m:e>
                              <m:r>
                                <a:rPr lang="en-US" sz="1400" b="1" i="1"/>
                                <m:t>(</m:t>
                              </m:r>
                              <m:r>
                                <a:rPr lang="en-US" sz="1400" b="1" i="1"/>
                                <m:t>𝒙</m:t>
                              </m:r>
                            </m:e>
                            <m:sup>
                              <m:r>
                                <a:rPr lang="en-US" sz="1400" b="1" i="1"/>
                                <m:t>𝟐</m:t>
                              </m:r>
                            </m:sup>
                          </m:sSup>
                          <m:r>
                            <a:rPr lang="en-US" sz="1400" b="1" i="1"/>
                            <m:t>+</m:t>
                          </m:r>
                          <m:r>
                            <a:rPr lang="en-US" sz="1400" b="1" i="1"/>
                            <m:t>𝟕</m:t>
                          </m:r>
                          <m:r>
                            <a:rPr lang="en-US" sz="1400" b="1" i="1"/>
                            <m:t>)</m:t>
                          </m:r>
                          <m:f>
                            <m:fPr>
                              <m:ctrlPr>
                                <a:rPr lang="en-ID" sz="1400" b="1" i="1"/>
                              </m:ctrlPr>
                            </m:fPr>
                            <m:num>
                              <m:r>
                                <a:rPr lang="en-US" sz="1400" b="1" i="1"/>
                                <m:t>𝒅</m:t>
                              </m:r>
                            </m:num>
                            <m:den>
                              <m:r>
                                <a:rPr lang="en-US" sz="1400" b="1" i="1"/>
                                <m:t>𝒅𝒙</m:t>
                              </m:r>
                            </m:den>
                          </m:f>
                          <m:d>
                            <m:dPr>
                              <m:ctrlPr>
                                <a:rPr lang="en-ID" sz="1400" b="1" i="1"/>
                              </m:ctrlPr>
                            </m:dPr>
                            <m:e>
                              <m:r>
                                <a:rPr lang="en-US" sz="1400" b="1" i="1"/>
                                <m:t>𝟑</m:t>
                              </m:r>
                              <m:r>
                                <a:rPr lang="en-US" sz="1400" b="1" i="1"/>
                                <m:t>𝒙</m:t>
                              </m:r>
                              <m:r>
                                <a:rPr lang="en-US" sz="1400" b="1" i="1"/>
                                <m:t>−</m:t>
                              </m:r>
                              <m:r>
                                <a:rPr lang="en-US" sz="1400" b="1" i="1"/>
                                <m:t>𝟓</m:t>
                              </m:r>
                            </m:e>
                          </m:d>
                          <m:r>
                            <a:rPr lang="en-US" sz="1400" b="1" i="1"/>
                            <m:t>−(</m:t>
                          </m:r>
                          <m:r>
                            <a:rPr lang="en-US" sz="1400" b="1" i="1"/>
                            <m:t>𝟑</m:t>
                          </m:r>
                          <m:r>
                            <a:rPr lang="en-US" sz="1400" b="1" i="1"/>
                            <m:t>𝒙</m:t>
                          </m:r>
                          <m:r>
                            <a:rPr lang="en-US" sz="1400" b="1" i="1"/>
                            <m:t>−</m:t>
                          </m:r>
                          <m:r>
                            <a:rPr lang="en-US" sz="1400" b="1" i="1"/>
                            <m:t>𝟓</m:t>
                          </m:r>
                          <m:r>
                            <a:rPr lang="en-US" sz="1400" b="1" i="1"/>
                            <m:t>)</m:t>
                          </m:r>
                          <m:f>
                            <m:fPr>
                              <m:ctrlPr>
                                <a:rPr lang="en-ID" sz="1400" b="1" i="1"/>
                              </m:ctrlPr>
                            </m:fPr>
                            <m:num>
                              <m:r>
                                <a:rPr lang="en-US" sz="1400" b="1" i="1"/>
                                <m:t>𝒅</m:t>
                              </m:r>
                            </m:num>
                            <m:den>
                              <m:r>
                                <a:rPr lang="en-US" sz="1400" b="1" i="1"/>
                                <m:t>𝒅𝒙</m:t>
                              </m:r>
                            </m:den>
                          </m:f>
                          <m:sSup>
                            <m:sSupPr>
                              <m:ctrlPr>
                                <a:rPr lang="en-ID" sz="1400" b="1" i="1"/>
                              </m:ctrlPr>
                            </m:sSupPr>
                            <m:e>
                              <m:r>
                                <a:rPr lang="en-US" sz="1400" b="1" i="1"/>
                                <m:t>(</m:t>
                              </m:r>
                              <m:r>
                                <a:rPr lang="en-US" sz="1400" b="1" i="1"/>
                                <m:t>𝒙</m:t>
                              </m:r>
                            </m:e>
                            <m:sup>
                              <m:r>
                                <a:rPr lang="en-US" sz="1400" b="1" i="1"/>
                                <m:t>𝟐</m:t>
                              </m:r>
                            </m:sup>
                          </m:sSup>
                          <m:r>
                            <a:rPr lang="en-US" sz="1400" b="1" i="1"/>
                            <m:t>+</m:t>
                          </m:r>
                          <m:r>
                            <a:rPr lang="en-US" sz="1400" b="1" i="1"/>
                            <m:t>𝟕</m:t>
                          </m:r>
                          <m:r>
                            <a:rPr lang="en-US" sz="1400" b="1" i="1"/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ID" sz="1400" b="1" i="1"/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ID" sz="1400" b="1" i="1"/>
                                  </m:ctrlPr>
                                </m:sSupPr>
                                <m:e>
                                  <m:r>
                                    <a:rPr lang="en-US" sz="1400" b="1" i="1"/>
                                    <m:t>(</m:t>
                                  </m:r>
                                  <m:r>
                                    <a:rPr lang="en-US" sz="1400" b="1" i="1"/>
                                    <m:t>𝒙</m:t>
                                  </m:r>
                                </m:e>
                                <m:sup>
                                  <m:r>
                                    <a:rPr lang="en-US" sz="1400" b="1" i="1"/>
                                    <m:t>𝟐</m:t>
                                  </m:r>
                                </m:sup>
                              </m:sSup>
                              <m:r>
                                <a:rPr lang="en-US" sz="1400" b="1" i="1"/>
                                <m:t>+</m:t>
                              </m:r>
                              <m:r>
                                <a:rPr lang="en-US" sz="1400" b="1" i="1"/>
                                <m:t>𝟕</m:t>
                              </m:r>
                              <m:r>
                                <a:rPr lang="en-US" sz="1400" b="1" i="1"/>
                                <m:t>)</m:t>
                              </m:r>
                            </m:e>
                            <m:sup>
                              <m:r>
                                <a:rPr lang="en-US" sz="1400" b="1" i="1"/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D" sz="1400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1400" b="1" i="1"/>
                          </m:ctrlPr>
                        </m:fPr>
                        <m:num>
                          <m:r>
                            <a:rPr lang="en-US" sz="1400" b="1" i="1"/>
                            <m:t>𝒅</m:t>
                          </m:r>
                        </m:num>
                        <m:den>
                          <m:r>
                            <a:rPr lang="en-US" sz="1400" b="1" i="1"/>
                            <m:t>𝒅𝒙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ID" sz="1400" b="1" i="1"/>
                          </m:ctrlPr>
                        </m:dPr>
                        <m:e>
                          <m:f>
                            <m:fPr>
                              <m:ctrlPr>
                                <a:rPr lang="en-ID" sz="1400" b="1" i="1"/>
                              </m:ctrlPr>
                            </m:fPr>
                            <m:num>
                              <m:r>
                                <a:rPr lang="en-US" sz="1400" b="1" i="1"/>
                                <m:t>𝟑</m:t>
                              </m:r>
                              <m:r>
                                <a:rPr lang="en-US" sz="1400" b="1" i="1"/>
                                <m:t>𝒙</m:t>
                              </m:r>
                              <m:r>
                                <a:rPr lang="en-US" sz="1400" b="1" i="1"/>
                                <m:t>−</m:t>
                              </m:r>
                              <m:r>
                                <a:rPr lang="en-US" sz="1400" b="1" i="1"/>
                                <m:t>𝟓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ID" sz="1400" b="1" i="1"/>
                                  </m:ctrlPr>
                                </m:sSupPr>
                                <m:e>
                                  <m:r>
                                    <a:rPr lang="en-US" sz="1400" b="1" i="1"/>
                                    <m:t>𝒙</m:t>
                                  </m:r>
                                </m:e>
                                <m:sup>
                                  <m:r>
                                    <a:rPr lang="en-US" sz="1400" b="1" i="1"/>
                                    <m:t>𝟐</m:t>
                                  </m:r>
                                </m:sup>
                              </m:sSup>
                              <m:r>
                                <a:rPr lang="en-US" sz="1400" b="1" i="1"/>
                                <m:t>+</m:t>
                              </m:r>
                              <m:r>
                                <a:rPr lang="en-US" sz="1400" b="1" i="1"/>
                                <m:t>𝟕</m:t>
                              </m:r>
                            </m:den>
                          </m:f>
                        </m:e>
                      </m:d>
                      <m:r>
                        <a:rPr lang="en-US" sz="1400" b="1" i="1"/>
                        <m:t>=</m:t>
                      </m:r>
                      <m:f>
                        <m:fPr>
                          <m:ctrlPr>
                            <a:rPr lang="en-ID" sz="1400" b="1" i="1"/>
                          </m:ctrlPr>
                        </m:fPr>
                        <m:num>
                          <m:sSup>
                            <m:sSupPr>
                              <m:ctrlPr>
                                <a:rPr lang="en-ID" sz="1400" b="1" i="1"/>
                              </m:ctrlPr>
                            </m:sSupPr>
                            <m:e>
                              <m:r>
                                <a:rPr lang="en-US" sz="1400" b="1" i="1"/>
                                <m:t>(</m:t>
                              </m:r>
                              <m:r>
                                <a:rPr lang="en-US" sz="1400" b="1" i="1"/>
                                <m:t>𝒙</m:t>
                              </m:r>
                            </m:e>
                            <m:sup>
                              <m:r>
                                <a:rPr lang="en-US" sz="1400" b="1" i="1"/>
                                <m:t>𝟐</m:t>
                              </m:r>
                            </m:sup>
                          </m:sSup>
                          <m:r>
                            <a:rPr lang="en-US" sz="1400" b="1" i="1"/>
                            <m:t>+</m:t>
                          </m:r>
                          <m:r>
                            <a:rPr lang="en-US" sz="1400" b="1" i="1"/>
                            <m:t>𝟕</m:t>
                          </m:r>
                          <m:r>
                            <a:rPr lang="en-US" sz="1400" b="1" i="1"/>
                            <m:t>)</m:t>
                          </m:r>
                          <m:d>
                            <m:dPr>
                              <m:ctrlPr>
                                <a:rPr lang="en-ID" sz="1400" b="1" i="1"/>
                              </m:ctrlPr>
                            </m:dPr>
                            <m:e>
                              <m:r>
                                <a:rPr lang="en-US" sz="1400" b="1" i="1"/>
                                <m:t>𝟑</m:t>
                              </m:r>
                              <m:r>
                                <a:rPr lang="en-US" sz="1400" b="1" i="1"/>
                                <m:t>−</m:t>
                              </m:r>
                              <m:r>
                                <a:rPr lang="en-US" sz="1400" b="1" i="1"/>
                                <m:t>𝟎</m:t>
                              </m:r>
                            </m:e>
                          </m:d>
                          <m:r>
                            <a:rPr lang="en-US" sz="1400" b="1" i="1"/>
                            <m:t>−(</m:t>
                          </m:r>
                          <m:r>
                            <a:rPr lang="en-US" sz="1400" b="1" i="1"/>
                            <m:t>𝟑</m:t>
                          </m:r>
                          <m:r>
                            <a:rPr lang="en-US" sz="1400" b="1" i="1"/>
                            <m:t>𝒙</m:t>
                          </m:r>
                          <m:r>
                            <a:rPr lang="en-US" sz="1400" b="1" i="1"/>
                            <m:t>−</m:t>
                          </m:r>
                          <m:r>
                            <a:rPr lang="en-US" sz="1400" b="1" i="1"/>
                            <m:t>𝟓</m:t>
                          </m:r>
                          <m:r>
                            <a:rPr lang="en-US" sz="1400" b="1" i="1"/>
                            <m:t>)</m:t>
                          </m:r>
                          <m:sSup>
                            <m:sSupPr>
                              <m:ctrlPr>
                                <a:rPr lang="en-ID" sz="1400" b="1" i="1"/>
                              </m:ctrlPr>
                            </m:sSupPr>
                            <m:e>
                              <m:r>
                                <a:rPr lang="en-US" sz="1400" b="1" i="1"/>
                                <m:t>(</m:t>
                              </m:r>
                              <m:r>
                                <a:rPr lang="en-US" sz="1400" b="1" i="1"/>
                                <m:t>𝟏</m:t>
                              </m:r>
                              <m:r>
                                <a:rPr lang="en-US" sz="1400" b="1" i="1"/>
                                <m:t>∙</m:t>
                              </m:r>
                              <m:r>
                                <a:rPr lang="en-US" sz="1400" b="1" i="1"/>
                                <m:t>𝟐</m:t>
                              </m:r>
                              <m:r>
                                <a:rPr lang="en-US" sz="1400" b="1" i="1"/>
                                <m:t>𝒙</m:t>
                              </m:r>
                            </m:e>
                            <m:sup>
                              <m:r>
                                <a:rPr lang="en-US" sz="1400" b="1" i="1"/>
                                <m:t>𝟐</m:t>
                              </m:r>
                              <m:r>
                                <a:rPr lang="en-US" sz="1400" b="1" i="1"/>
                                <m:t>−</m:t>
                              </m:r>
                              <m:r>
                                <a:rPr lang="en-US" sz="1400" b="1" i="1"/>
                                <m:t>𝟏</m:t>
                              </m:r>
                            </m:sup>
                          </m:sSup>
                          <m:r>
                            <a:rPr lang="en-US" sz="1400" b="1" i="1"/>
                            <m:t>+</m:t>
                          </m:r>
                          <m:r>
                            <a:rPr lang="en-US" sz="1400" b="1" i="1"/>
                            <m:t>𝟎</m:t>
                          </m:r>
                          <m:r>
                            <a:rPr lang="en-US" sz="1400" b="1" i="1"/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ID" sz="1400" b="1" i="1"/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ID" sz="1400" b="1" i="1"/>
                                  </m:ctrlPr>
                                </m:sSupPr>
                                <m:e>
                                  <m:r>
                                    <a:rPr lang="en-US" sz="1400" b="1" i="1"/>
                                    <m:t>(</m:t>
                                  </m:r>
                                  <m:r>
                                    <a:rPr lang="en-US" sz="1400" b="1" i="1"/>
                                    <m:t>𝒙</m:t>
                                  </m:r>
                                </m:e>
                                <m:sup>
                                  <m:r>
                                    <a:rPr lang="en-US" sz="1400" b="1" i="1"/>
                                    <m:t>𝟐</m:t>
                                  </m:r>
                                </m:sup>
                              </m:sSup>
                              <m:r>
                                <a:rPr lang="en-US" sz="1400" b="1" i="1"/>
                                <m:t>+</m:t>
                              </m:r>
                              <m:r>
                                <a:rPr lang="en-US" sz="1400" b="1" i="1"/>
                                <m:t>𝟕</m:t>
                              </m:r>
                              <m:r>
                                <a:rPr lang="en-US" sz="1400" b="1" i="1"/>
                                <m:t>)</m:t>
                              </m:r>
                            </m:e>
                            <m:sup>
                              <m:r>
                                <a:rPr lang="en-US" sz="1400" b="1" i="1"/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D" sz="1400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1400" b="1" i="1"/>
                          </m:ctrlPr>
                        </m:fPr>
                        <m:num>
                          <m:r>
                            <a:rPr lang="en-US" sz="1400" b="1" i="1"/>
                            <m:t>𝒅</m:t>
                          </m:r>
                        </m:num>
                        <m:den>
                          <m:r>
                            <a:rPr lang="en-US" sz="1400" b="1" i="1"/>
                            <m:t>𝒅𝒙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ID" sz="1400" b="1" i="1"/>
                          </m:ctrlPr>
                        </m:dPr>
                        <m:e>
                          <m:f>
                            <m:fPr>
                              <m:ctrlPr>
                                <a:rPr lang="en-ID" sz="1400" b="1" i="1"/>
                              </m:ctrlPr>
                            </m:fPr>
                            <m:num>
                              <m:r>
                                <a:rPr lang="en-US" sz="1400" b="1" i="1"/>
                                <m:t>𝟑</m:t>
                              </m:r>
                              <m:r>
                                <a:rPr lang="en-US" sz="1400" b="1" i="1"/>
                                <m:t>𝒙</m:t>
                              </m:r>
                              <m:r>
                                <a:rPr lang="en-US" sz="1400" b="1" i="1"/>
                                <m:t>−</m:t>
                              </m:r>
                              <m:r>
                                <a:rPr lang="en-US" sz="1400" b="1" i="1"/>
                                <m:t>𝟓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ID" sz="1400" b="1" i="1"/>
                                  </m:ctrlPr>
                                </m:sSupPr>
                                <m:e>
                                  <m:r>
                                    <a:rPr lang="en-US" sz="1400" b="1" i="1"/>
                                    <m:t>𝒙</m:t>
                                  </m:r>
                                </m:e>
                                <m:sup>
                                  <m:r>
                                    <a:rPr lang="en-US" sz="1400" b="1" i="1"/>
                                    <m:t>𝟐</m:t>
                                  </m:r>
                                </m:sup>
                              </m:sSup>
                              <m:r>
                                <a:rPr lang="en-US" sz="1400" b="1" i="1"/>
                                <m:t>+</m:t>
                              </m:r>
                              <m:r>
                                <a:rPr lang="en-US" sz="1400" b="1" i="1"/>
                                <m:t>𝟕</m:t>
                              </m:r>
                            </m:den>
                          </m:f>
                        </m:e>
                      </m:d>
                      <m:r>
                        <a:rPr lang="en-US" sz="1400" b="1" i="1"/>
                        <m:t>=</m:t>
                      </m:r>
                      <m:f>
                        <m:fPr>
                          <m:ctrlPr>
                            <a:rPr lang="en-ID" sz="1400" b="1" i="1"/>
                          </m:ctrlPr>
                        </m:fPr>
                        <m:num>
                          <m:sSup>
                            <m:sSupPr>
                              <m:ctrlPr>
                                <a:rPr lang="en-ID" sz="1400" b="1" i="1"/>
                              </m:ctrlPr>
                            </m:sSupPr>
                            <m:e>
                              <m:r>
                                <a:rPr lang="en-US" sz="1400" b="1" i="1"/>
                                <m:t>(</m:t>
                              </m:r>
                              <m:r>
                                <a:rPr lang="en-US" sz="1400" b="1" i="1"/>
                                <m:t>𝒙</m:t>
                              </m:r>
                            </m:e>
                            <m:sup>
                              <m:r>
                                <a:rPr lang="en-US" sz="1400" b="1" i="1"/>
                                <m:t>𝟐</m:t>
                              </m:r>
                            </m:sup>
                          </m:sSup>
                          <m:r>
                            <a:rPr lang="en-US" sz="1400" b="1" i="1"/>
                            <m:t>+</m:t>
                          </m:r>
                          <m:r>
                            <a:rPr lang="en-US" sz="1400" b="1" i="1"/>
                            <m:t>𝟕</m:t>
                          </m:r>
                          <m:r>
                            <a:rPr lang="en-US" sz="1400" b="1" i="1"/>
                            <m:t>)(</m:t>
                          </m:r>
                          <m:r>
                            <a:rPr lang="en-US" sz="1400" b="1" i="1"/>
                            <m:t>𝟑</m:t>
                          </m:r>
                          <m:r>
                            <a:rPr lang="en-US" sz="1400" b="1" i="1"/>
                            <m:t>)−(</m:t>
                          </m:r>
                          <m:r>
                            <a:rPr lang="en-US" sz="1400" b="1" i="1"/>
                            <m:t>𝟑</m:t>
                          </m:r>
                          <m:r>
                            <a:rPr lang="en-US" sz="1400" b="1" i="1"/>
                            <m:t>𝒙</m:t>
                          </m:r>
                          <m:r>
                            <a:rPr lang="en-US" sz="1400" b="1" i="1"/>
                            <m:t>−</m:t>
                          </m:r>
                          <m:r>
                            <a:rPr lang="en-US" sz="1400" b="1" i="1"/>
                            <m:t>𝟓</m:t>
                          </m:r>
                          <m:r>
                            <a:rPr lang="en-US" sz="1400" b="1" i="1"/>
                            <m:t>)(</m:t>
                          </m:r>
                          <m:r>
                            <a:rPr lang="en-US" sz="1400" b="1" i="1"/>
                            <m:t>𝟐</m:t>
                          </m:r>
                          <m:r>
                            <a:rPr lang="en-US" sz="1400" b="1" i="1"/>
                            <m:t>𝒙</m:t>
                          </m:r>
                          <m:r>
                            <a:rPr lang="en-US" sz="1400" b="1" i="1"/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ID" sz="1400" b="1" i="1"/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ID" sz="1400" b="1" i="1"/>
                                  </m:ctrlPr>
                                </m:sSupPr>
                                <m:e>
                                  <m:r>
                                    <a:rPr lang="en-US" sz="1400" b="1" i="1"/>
                                    <m:t>(</m:t>
                                  </m:r>
                                  <m:r>
                                    <a:rPr lang="en-US" sz="1400" b="1" i="1"/>
                                    <m:t>𝒙</m:t>
                                  </m:r>
                                </m:e>
                                <m:sup>
                                  <m:r>
                                    <a:rPr lang="en-US" sz="1400" b="1" i="1"/>
                                    <m:t>𝟐</m:t>
                                  </m:r>
                                </m:sup>
                              </m:sSup>
                              <m:r>
                                <a:rPr lang="en-US" sz="1400" b="1" i="1"/>
                                <m:t>+</m:t>
                              </m:r>
                              <m:r>
                                <a:rPr lang="en-US" sz="1400" b="1" i="1"/>
                                <m:t>𝟕</m:t>
                              </m:r>
                              <m:r>
                                <a:rPr lang="en-US" sz="1400" b="1" i="1"/>
                                <m:t>)</m:t>
                              </m:r>
                            </m:e>
                            <m:sup>
                              <m:r>
                                <a:rPr lang="en-US" sz="1400" b="1" i="1"/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D" sz="1400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1400" b="1" i="1"/>
                          </m:ctrlPr>
                        </m:fPr>
                        <m:num>
                          <m:r>
                            <a:rPr lang="en-US" sz="1400" b="1" i="1"/>
                            <m:t>𝒅</m:t>
                          </m:r>
                        </m:num>
                        <m:den>
                          <m:r>
                            <a:rPr lang="en-US" sz="1400" b="1" i="1"/>
                            <m:t>𝒅𝒙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ID" sz="1400" b="1" i="1"/>
                          </m:ctrlPr>
                        </m:dPr>
                        <m:e>
                          <m:f>
                            <m:fPr>
                              <m:ctrlPr>
                                <a:rPr lang="en-ID" sz="1400" b="1" i="1"/>
                              </m:ctrlPr>
                            </m:fPr>
                            <m:num>
                              <m:r>
                                <a:rPr lang="en-US" sz="1400" b="1" i="1"/>
                                <m:t>𝟑</m:t>
                              </m:r>
                              <m:r>
                                <a:rPr lang="en-US" sz="1400" b="1" i="1"/>
                                <m:t>𝒙</m:t>
                              </m:r>
                              <m:r>
                                <a:rPr lang="en-US" sz="1400" b="1" i="1"/>
                                <m:t>−</m:t>
                              </m:r>
                              <m:r>
                                <a:rPr lang="en-US" sz="1400" b="1" i="1"/>
                                <m:t>𝟓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ID" sz="1400" b="1" i="1"/>
                                  </m:ctrlPr>
                                </m:sSupPr>
                                <m:e>
                                  <m:r>
                                    <a:rPr lang="en-US" sz="1400" b="1" i="1"/>
                                    <m:t>𝒙</m:t>
                                  </m:r>
                                </m:e>
                                <m:sup>
                                  <m:r>
                                    <a:rPr lang="en-US" sz="1400" b="1" i="1"/>
                                    <m:t>𝟐</m:t>
                                  </m:r>
                                </m:sup>
                              </m:sSup>
                              <m:r>
                                <a:rPr lang="en-US" sz="1400" b="1" i="1"/>
                                <m:t>+</m:t>
                              </m:r>
                              <m:r>
                                <a:rPr lang="en-US" sz="1400" b="1" i="1"/>
                                <m:t>𝟕</m:t>
                              </m:r>
                            </m:den>
                          </m:f>
                        </m:e>
                      </m:d>
                      <m:r>
                        <a:rPr lang="en-US" sz="1400" b="1" i="1"/>
                        <m:t>=</m:t>
                      </m:r>
                      <m:f>
                        <m:fPr>
                          <m:ctrlPr>
                            <a:rPr lang="en-ID" sz="1400" b="1" i="1"/>
                          </m:ctrlPr>
                        </m:fPr>
                        <m:num>
                          <m:sSup>
                            <m:sSupPr>
                              <m:ctrlPr>
                                <a:rPr lang="en-ID" sz="1400" b="1" i="1"/>
                              </m:ctrlPr>
                            </m:sSupPr>
                            <m:e>
                              <m:r>
                                <a:rPr lang="en-US" sz="1400" b="1" i="1"/>
                                <m:t>−</m:t>
                              </m:r>
                              <m:r>
                                <a:rPr lang="en-US" sz="1400" b="1" i="1"/>
                                <m:t>𝟑</m:t>
                              </m:r>
                              <m:r>
                                <a:rPr lang="en-US" sz="1400" b="1" i="1"/>
                                <m:t>𝒙</m:t>
                              </m:r>
                            </m:e>
                            <m:sup>
                              <m:r>
                                <a:rPr lang="en-US" sz="1400" b="1" i="1"/>
                                <m:t>𝟐</m:t>
                              </m:r>
                            </m:sup>
                          </m:sSup>
                          <m:r>
                            <a:rPr lang="en-US" sz="1400" b="1" i="1"/>
                            <m:t>+</m:t>
                          </m:r>
                          <m:r>
                            <a:rPr lang="en-US" sz="1400" b="1" i="1"/>
                            <m:t>𝟐𝟏</m:t>
                          </m:r>
                          <m:r>
                            <a:rPr lang="en-US" sz="1400" b="1" i="1"/>
                            <m:t>−</m:t>
                          </m:r>
                          <m:r>
                            <a:rPr lang="en-US" sz="1400" b="1" i="1"/>
                            <m:t>𝟔</m:t>
                          </m:r>
                          <m:sSup>
                            <m:sSupPr>
                              <m:ctrlPr>
                                <a:rPr lang="en-ID" sz="1400" b="1" i="1"/>
                              </m:ctrlPr>
                            </m:sSupPr>
                            <m:e>
                              <m:r>
                                <a:rPr lang="en-US" sz="1400" b="1" i="1"/>
                                <m:t>𝒙</m:t>
                              </m:r>
                            </m:e>
                            <m:sup>
                              <m:r>
                                <a:rPr lang="en-US" sz="1400" b="1" i="1"/>
                                <m:t>𝟐</m:t>
                              </m:r>
                            </m:sup>
                          </m:sSup>
                          <m:r>
                            <a:rPr lang="en-US" sz="1400" b="1" i="1"/>
                            <m:t>+</m:t>
                          </m:r>
                          <m:r>
                            <a:rPr lang="en-US" sz="1400" b="1" i="1"/>
                            <m:t>𝟏𝟎</m:t>
                          </m:r>
                          <m:r>
                            <a:rPr lang="en-US" sz="1400" b="1" i="1"/>
                            <m:t>𝒙</m:t>
                          </m:r>
                          <m:r>
                            <a:rPr lang="en-US" sz="1400" b="1" i="1"/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ID" sz="1400" b="1" i="1"/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ID" sz="1400" b="1" i="1"/>
                                  </m:ctrlPr>
                                </m:sSupPr>
                                <m:e>
                                  <m:r>
                                    <a:rPr lang="en-US" sz="1400" b="1" i="1"/>
                                    <m:t>(</m:t>
                                  </m:r>
                                  <m:r>
                                    <a:rPr lang="en-US" sz="1400" b="1" i="1"/>
                                    <m:t>𝒙</m:t>
                                  </m:r>
                                </m:e>
                                <m:sup>
                                  <m:r>
                                    <a:rPr lang="en-US" sz="1400" b="1" i="1"/>
                                    <m:t>𝟐</m:t>
                                  </m:r>
                                </m:sup>
                              </m:sSup>
                              <m:r>
                                <a:rPr lang="en-US" sz="1400" b="1" i="1"/>
                                <m:t>+</m:t>
                              </m:r>
                              <m:r>
                                <a:rPr lang="en-US" sz="1400" b="1" i="1"/>
                                <m:t>𝟕</m:t>
                              </m:r>
                              <m:r>
                                <a:rPr lang="en-US" sz="1400" b="1" i="1"/>
                                <m:t>)</m:t>
                              </m:r>
                            </m:e>
                            <m:sup>
                              <m:r>
                                <a:rPr lang="en-US" sz="1400" b="1" i="1"/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D" sz="1400" b="1" dirty="0"/>
              </a:p>
              <a:p>
                <a:pPr marL="1270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1400" b="1" i="1"/>
                          </m:ctrlPr>
                        </m:fPr>
                        <m:num>
                          <m:r>
                            <a:rPr lang="en-US" sz="1400" b="1" i="1"/>
                            <m:t>𝒅</m:t>
                          </m:r>
                        </m:num>
                        <m:den>
                          <m:r>
                            <a:rPr lang="en-US" sz="1400" b="1" i="1"/>
                            <m:t>𝒅𝒙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ID" sz="1400" b="1" i="1"/>
                          </m:ctrlPr>
                        </m:dPr>
                        <m:e>
                          <m:f>
                            <m:fPr>
                              <m:ctrlPr>
                                <a:rPr lang="en-ID" sz="1400" b="1" i="1"/>
                              </m:ctrlPr>
                            </m:fPr>
                            <m:num>
                              <m:r>
                                <a:rPr lang="en-US" sz="1400" b="1" i="1"/>
                                <m:t>𝟑</m:t>
                              </m:r>
                              <m:r>
                                <a:rPr lang="en-US" sz="1400" b="1" i="1"/>
                                <m:t>𝒙</m:t>
                              </m:r>
                              <m:r>
                                <a:rPr lang="en-US" sz="1400" b="1" i="1"/>
                                <m:t>−</m:t>
                              </m:r>
                              <m:r>
                                <a:rPr lang="en-US" sz="1400" b="1" i="1"/>
                                <m:t>𝟓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ID" sz="1400" b="1" i="1"/>
                                  </m:ctrlPr>
                                </m:sSupPr>
                                <m:e>
                                  <m:r>
                                    <a:rPr lang="en-US" sz="1400" b="1" i="1"/>
                                    <m:t>𝒙</m:t>
                                  </m:r>
                                </m:e>
                                <m:sup>
                                  <m:r>
                                    <a:rPr lang="en-US" sz="1400" b="1" i="1"/>
                                    <m:t>𝟐</m:t>
                                  </m:r>
                                </m:sup>
                              </m:sSup>
                              <m:r>
                                <a:rPr lang="en-US" sz="1400" b="1" i="1"/>
                                <m:t>+</m:t>
                              </m:r>
                              <m:r>
                                <a:rPr lang="en-US" sz="1400" b="1" i="1"/>
                                <m:t>𝟕</m:t>
                              </m:r>
                            </m:den>
                          </m:f>
                        </m:e>
                      </m:d>
                      <m:r>
                        <a:rPr lang="en-US" sz="1400" b="1" i="1"/>
                        <m:t>=</m:t>
                      </m:r>
                      <m:f>
                        <m:fPr>
                          <m:ctrlPr>
                            <a:rPr lang="en-ID" sz="1400" b="1" i="1"/>
                          </m:ctrlPr>
                        </m:fPr>
                        <m:num>
                          <m:sSup>
                            <m:sSupPr>
                              <m:ctrlPr>
                                <a:rPr lang="en-ID" sz="1400" b="1" i="1"/>
                              </m:ctrlPr>
                            </m:sSupPr>
                            <m:e>
                              <m:r>
                                <a:rPr lang="en-US" sz="1400" b="1" i="1"/>
                                <m:t>−</m:t>
                              </m:r>
                              <m:r>
                                <a:rPr lang="en-US" sz="1400" b="1" i="1"/>
                                <m:t>𝟗</m:t>
                              </m:r>
                              <m:r>
                                <a:rPr lang="en-US" sz="1400" b="1" i="1"/>
                                <m:t>𝒙</m:t>
                              </m:r>
                            </m:e>
                            <m:sup>
                              <m:r>
                                <a:rPr lang="en-US" sz="1400" b="1" i="1"/>
                                <m:t>𝟐</m:t>
                              </m:r>
                            </m:sup>
                          </m:sSup>
                          <m:r>
                            <a:rPr lang="en-US" sz="1400" b="1" i="1"/>
                            <m:t>+</m:t>
                          </m:r>
                          <m:r>
                            <a:rPr lang="en-US" sz="1400" b="1" i="1"/>
                            <m:t>𝟏𝟎</m:t>
                          </m:r>
                          <m:r>
                            <a:rPr lang="en-US" sz="1400" b="1" i="1"/>
                            <m:t>𝒙</m:t>
                          </m:r>
                          <m:r>
                            <a:rPr lang="en-US" sz="1400" b="1" i="1"/>
                            <m:t>+</m:t>
                          </m:r>
                          <m:r>
                            <a:rPr lang="en-US" sz="1400" b="1" i="1"/>
                            <m:t>𝟐𝟏</m:t>
                          </m:r>
                        </m:num>
                        <m:den>
                          <m:sSup>
                            <m:sSupPr>
                              <m:ctrlPr>
                                <a:rPr lang="en-ID" sz="1400" b="1" i="1"/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ID" sz="1400" b="1" i="1"/>
                                  </m:ctrlPr>
                                </m:sSupPr>
                                <m:e>
                                  <m:r>
                                    <a:rPr lang="en-US" sz="1400" b="1" i="1"/>
                                    <m:t>(</m:t>
                                  </m:r>
                                  <m:r>
                                    <a:rPr lang="en-US" sz="1400" b="1" i="1"/>
                                    <m:t>𝒙</m:t>
                                  </m:r>
                                </m:e>
                                <m:sup>
                                  <m:r>
                                    <a:rPr lang="en-US" sz="1400" b="1" i="1"/>
                                    <m:t>𝟐</m:t>
                                  </m:r>
                                </m:sup>
                              </m:sSup>
                              <m:r>
                                <a:rPr lang="en-US" sz="1400" b="1" i="1"/>
                                <m:t>+</m:t>
                              </m:r>
                              <m:r>
                                <a:rPr lang="en-US" sz="1400" b="1" i="1"/>
                                <m:t>𝟕</m:t>
                              </m:r>
                              <m:r>
                                <a:rPr lang="en-US" sz="1400" b="1" i="1"/>
                                <m:t>)</m:t>
                              </m:r>
                            </m:e>
                            <m:sup>
                              <m:r>
                                <a:rPr lang="en-US" sz="1400" b="1" i="1"/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D" sz="1400" b="1" dirty="0"/>
              </a:p>
              <a:p>
                <a:pPr marL="127000" indent="0">
                  <a:buNone/>
                </a:pPr>
                <a:r>
                  <a:rPr lang="en-US" sz="1400" b="1" dirty="0" err="1"/>
                  <a:t>Jadi</a:t>
                </a:r>
                <a:r>
                  <a:rPr lang="en-US" sz="1400" b="1" dirty="0"/>
                  <a:t>, </a:t>
                </a:r>
                <a:r>
                  <a:rPr lang="en-US" sz="1400" b="1" dirty="0" err="1"/>
                  <a:t>turunan</a:t>
                </a:r>
                <a:r>
                  <a:rPr lang="en-US" sz="1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1400" b="1" i="1"/>
                        </m:ctrlPr>
                      </m:fPr>
                      <m:num>
                        <m:r>
                          <a:rPr lang="en-US" sz="1400" b="1" i="1"/>
                          <m:t>𝒅</m:t>
                        </m:r>
                      </m:num>
                      <m:den>
                        <m:r>
                          <a:rPr lang="en-US" sz="1400" b="1" i="1"/>
                          <m:t>𝒅𝒙</m:t>
                        </m:r>
                      </m:den>
                    </m:f>
                    <m:f>
                      <m:fPr>
                        <m:ctrlPr>
                          <a:rPr lang="en-ID" sz="1400" b="1" i="1"/>
                        </m:ctrlPr>
                      </m:fPr>
                      <m:num>
                        <m:r>
                          <a:rPr lang="en-US" sz="1400" b="1" i="1"/>
                          <m:t>(</m:t>
                        </m:r>
                        <m:r>
                          <a:rPr lang="en-US" sz="1400" b="1" i="1"/>
                          <m:t>𝟑</m:t>
                        </m:r>
                        <m:r>
                          <a:rPr lang="en-US" sz="1400" b="1" i="1"/>
                          <m:t>𝒙</m:t>
                        </m:r>
                        <m:r>
                          <a:rPr lang="en-US" sz="1400" b="1" i="1"/>
                          <m:t>−</m:t>
                        </m:r>
                        <m:r>
                          <a:rPr lang="en-US" sz="1400" b="1" i="1"/>
                          <m:t>𝟓</m:t>
                        </m:r>
                        <m:r>
                          <a:rPr lang="en-US" sz="1400" b="1" i="1"/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ID" sz="1400" b="1" i="1"/>
                            </m:ctrlPr>
                          </m:sSupPr>
                          <m:e>
                            <m:r>
                              <a:rPr lang="en-US" sz="1400" b="1" i="1"/>
                              <m:t>(</m:t>
                            </m:r>
                            <m:r>
                              <a:rPr lang="en-US" sz="1400" b="1" i="1"/>
                              <m:t>𝒙</m:t>
                            </m:r>
                          </m:e>
                          <m:sup>
                            <m:r>
                              <a:rPr lang="en-US" sz="1400" b="1" i="1"/>
                              <m:t>𝟐</m:t>
                            </m:r>
                          </m:sup>
                        </m:sSup>
                        <m:r>
                          <a:rPr lang="en-US" sz="1400" b="1" i="1"/>
                          <m:t>+</m:t>
                        </m:r>
                        <m:r>
                          <a:rPr lang="en-US" sz="1400" b="1" i="1"/>
                          <m:t>𝟕</m:t>
                        </m:r>
                        <m:r>
                          <a:rPr lang="en-US" sz="1400" b="1" i="1"/>
                          <m:t>)</m:t>
                        </m:r>
                      </m:den>
                    </m:f>
                  </m:oMath>
                </a14:m>
                <a:r>
                  <a:rPr lang="en-US" sz="1400" b="1" dirty="0"/>
                  <a:t> </a:t>
                </a:r>
                <a:r>
                  <a:rPr lang="en-US" sz="1400" b="1" dirty="0" err="1"/>
                  <a:t>adalah</a:t>
                </a:r>
                <a:r>
                  <a:rPr lang="en-US" sz="1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1400" b="1" i="1"/>
                        </m:ctrlPr>
                      </m:fPr>
                      <m:num>
                        <m:sSup>
                          <m:sSupPr>
                            <m:ctrlPr>
                              <a:rPr lang="en-ID" sz="1400" b="1" i="1"/>
                            </m:ctrlPr>
                          </m:sSupPr>
                          <m:e>
                            <m:r>
                              <a:rPr lang="en-US" sz="1400" b="1" i="1"/>
                              <m:t>−</m:t>
                            </m:r>
                            <m:r>
                              <a:rPr lang="en-US" sz="1400" b="1" i="1"/>
                              <m:t>𝟗</m:t>
                            </m:r>
                            <m:r>
                              <a:rPr lang="en-US" sz="1400" b="1" i="1"/>
                              <m:t>𝒙</m:t>
                            </m:r>
                          </m:e>
                          <m:sup>
                            <m:r>
                              <a:rPr lang="en-US" sz="1400" b="1" i="1"/>
                              <m:t>𝟐</m:t>
                            </m:r>
                          </m:sup>
                        </m:sSup>
                        <m:r>
                          <a:rPr lang="en-US" sz="1400" b="1" i="1"/>
                          <m:t>+</m:t>
                        </m:r>
                        <m:r>
                          <a:rPr lang="en-US" sz="1400" b="1" i="1"/>
                          <m:t>𝟏𝟎</m:t>
                        </m:r>
                        <m:r>
                          <a:rPr lang="en-US" sz="1400" b="1" i="1"/>
                          <m:t>𝒙</m:t>
                        </m:r>
                        <m:r>
                          <a:rPr lang="en-US" sz="1400" b="1" i="1"/>
                          <m:t>+</m:t>
                        </m:r>
                        <m:r>
                          <a:rPr lang="en-US" sz="1400" b="1" i="1"/>
                          <m:t>𝟐𝟏</m:t>
                        </m:r>
                      </m:num>
                      <m:den>
                        <m:sSup>
                          <m:sSupPr>
                            <m:ctrlPr>
                              <a:rPr lang="en-ID" sz="1400" b="1" i="1"/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ID" sz="1400" b="1" i="1"/>
                                </m:ctrlPr>
                              </m:sSupPr>
                              <m:e>
                                <m:r>
                                  <a:rPr lang="en-US" sz="1400" b="1" i="1"/>
                                  <m:t>(</m:t>
                                </m:r>
                                <m:r>
                                  <a:rPr lang="en-US" sz="1400" b="1" i="1"/>
                                  <m:t>𝒙</m:t>
                                </m:r>
                              </m:e>
                              <m:sup>
                                <m:r>
                                  <a:rPr lang="en-US" sz="1400" b="1" i="1"/>
                                  <m:t>𝟐</m:t>
                                </m:r>
                              </m:sup>
                            </m:sSup>
                            <m:r>
                              <a:rPr lang="en-US" sz="1400" b="1" i="1"/>
                              <m:t>+</m:t>
                            </m:r>
                            <m:r>
                              <a:rPr lang="en-US" sz="1400" b="1" i="1"/>
                              <m:t>𝟕</m:t>
                            </m:r>
                            <m:r>
                              <a:rPr lang="en-US" sz="1400" b="1" i="1"/>
                              <m:t>)</m:t>
                            </m:r>
                          </m:e>
                          <m:sup>
                            <m:r>
                              <a:rPr lang="en-US" sz="1400" b="1" i="1"/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400" b="1" dirty="0"/>
                  <a:t>.</a:t>
                </a:r>
                <a:endParaRPr lang="en-ID" sz="1400" b="1" dirty="0"/>
              </a:p>
              <a:p>
                <a:pPr marL="127000" indent="0">
                  <a:buNone/>
                </a:pPr>
                <a:endParaRPr lang="en-ID" sz="1100" b="1" dirty="0"/>
              </a:p>
            </p:txBody>
          </p:sp>
        </mc:Choice>
        <mc:Fallback>
          <p:sp>
            <p:nvSpPr>
              <p:cNvPr id="304" name="Google Shape;304;p3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19072" y="1716502"/>
                <a:ext cx="4774914" cy="877604"/>
              </a:xfrm>
              <a:prstGeom prst="rect">
                <a:avLst/>
              </a:prstGeom>
              <a:blipFill>
                <a:blip r:embed="rId3"/>
                <a:stretch>
                  <a:fillRect b="-250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6" name="Google Shape;306;p31"/>
          <p:cNvSpPr/>
          <p:nvPr/>
        </p:nvSpPr>
        <p:spPr>
          <a:xfrm flipH="1">
            <a:off x="8597975" y="35001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1"/>
          <p:cNvSpPr/>
          <p:nvPr/>
        </p:nvSpPr>
        <p:spPr>
          <a:xfrm rot="5400000" flipH="1">
            <a:off x="174500" y="4285025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1"/>
          <p:cNvSpPr/>
          <p:nvPr/>
        </p:nvSpPr>
        <p:spPr>
          <a:xfrm rot="1817197" flipH="1">
            <a:off x="609467" y="785049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"/>
          <p:cNvSpPr/>
          <p:nvPr/>
        </p:nvSpPr>
        <p:spPr>
          <a:xfrm rot="-1147067" flipH="1">
            <a:off x="8150107" y="56421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31"/>
          <p:cNvGrpSpPr/>
          <p:nvPr/>
        </p:nvGrpSpPr>
        <p:grpSpPr>
          <a:xfrm rot="-1595748" flipH="1">
            <a:off x="7351714" y="1089843"/>
            <a:ext cx="128752" cy="345605"/>
            <a:chOff x="3223450" y="280100"/>
            <a:chExt cx="128750" cy="345600"/>
          </a:xfrm>
        </p:grpSpPr>
        <p:cxnSp>
          <p:nvCxnSpPr>
            <p:cNvPr id="311" name="Google Shape;311;p31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12" name="Google Shape;312;p31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BA237E-44C5-4AEC-91D6-16BE92C80224}"/>
              </a:ext>
            </a:extLst>
          </p:cNvPr>
          <p:cNvSpPr/>
          <p:nvPr/>
        </p:nvSpPr>
        <p:spPr>
          <a:xfrm>
            <a:off x="2493293" y="780347"/>
            <a:ext cx="4226475" cy="496441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28880" y="695654"/>
                <a:ext cx="4956900" cy="41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800" b="1" dirty="0" err="1"/>
                  <a:t>Tentukan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turunan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1800" b="1" i="1"/>
                        </m:ctrlPr>
                      </m:fPr>
                      <m:num>
                        <m:r>
                          <a:rPr lang="en-US" sz="1800" b="1" i="1"/>
                          <m:t>𝒅</m:t>
                        </m:r>
                      </m:num>
                      <m:den>
                        <m:r>
                          <a:rPr lang="en-US" sz="1800" b="1" i="1"/>
                          <m:t>𝒅𝒙</m:t>
                        </m:r>
                      </m:den>
                    </m:f>
                    <m:f>
                      <m:fPr>
                        <m:ctrlPr>
                          <a:rPr lang="en-ID" sz="1800" b="1" i="1"/>
                        </m:ctrlPr>
                      </m:fPr>
                      <m:num>
                        <m:r>
                          <a:rPr lang="en-US" sz="1800" b="1" i="1"/>
                          <m:t>(</m:t>
                        </m:r>
                        <m:r>
                          <a:rPr lang="en-US" sz="1800" b="1" i="1"/>
                          <m:t>𝟑</m:t>
                        </m:r>
                        <m:r>
                          <a:rPr lang="en-US" sz="1800" b="1" i="1"/>
                          <m:t>𝒙</m:t>
                        </m:r>
                        <m:r>
                          <a:rPr lang="en-US" sz="1800" b="1" i="1"/>
                          <m:t>−</m:t>
                        </m:r>
                        <m:r>
                          <a:rPr lang="en-US" sz="1800" b="1" i="1"/>
                          <m:t>𝟓</m:t>
                        </m:r>
                        <m:r>
                          <a:rPr lang="en-US" sz="1800" b="1" i="1"/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ID" sz="1800" b="1" i="1"/>
                            </m:ctrlPr>
                          </m:sSupPr>
                          <m:e>
                            <m:r>
                              <a:rPr lang="en-US" sz="1800" b="1" i="1"/>
                              <m:t>(</m:t>
                            </m:r>
                            <m:r>
                              <a:rPr lang="en-US" sz="1800" b="1" i="1"/>
                              <m:t>𝒙</m:t>
                            </m:r>
                          </m:e>
                          <m:sup>
                            <m:r>
                              <a:rPr lang="en-US" sz="1800" b="1" i="1"/>
                              <m:t>𝟐</m:t>
                            </m:r>
                          </m:sup>
                        </m:sSup>
                        <m:r>
                          <a:rPr lang="en-US" sz="1800" b="1" i="1"/>
                          <m:t>+</m:t>
                        </m:r>
                        <m:r>
                          <a:rPr lang="en-US" sz="1800" b="1" i="1"/>
                          <m:t>𝟕</m:t>
                        </m:r>
                        <m:r>
                          <a:rPr lang="en-US" sz="1800" b="1" i="1"/>
                          <m:t>)</m:t>
                        </m:r>
                      </m:den>
                    </m:f>
                  </m:oMath>
                </a14:m>
                <a:endParaRPr lang="en-ID" sz="2400" b="1" dirty="0"/>
              </a:p>
            </p:txBody>
          </p:sp>
        </mc:Choice>
        <mc:Fallback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880" y="695654"/>
                <a:ext cx="4956900" cy="410110"/>
              </a:xfrm>
              <a:prstGeom prst="rect">
                <a:avLst/>
              </a:prstGeom>
              <a:blipFill>
                <a:blip r:embed="rId4"/>
                <a:stretch>
                  <a:fillRect b="-507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303;p31">
            <a:extLst>
              <a:ext uri="{FF2B5EF4-FFF2-40B4-BE49-F238E27FC236}">
                <a16:creationId xmlns:a16="http://schemas.microsoft.com/office/drawing/2014/main" id="{C098EF10-BB7E-415E-8FA3-C1D12F50C33A}"/>
              </a:ext>
            </a:extLst>
          </p:cNvPr>
          <p:cNvSpPr txBox="1">
            <a:spLocks/>
          </p:cNvSpPr>
          <p:nvPr/>
        </p:nvSpPr>
        <p:spPr>
          <a:xfrm>
            <a:off x="2130152" y="1249085"/>
            <a:ext cx="4956900" cy="450663"/>
          </a:xfrm>
          <a:prstGeom prst="rect">
            <a:avLst/>
          </a:prstGeom>
          <a:noFill/>
          <a:ln>
            <a:noFill/>
          </a:ln>
          <a:effectLst>
            <a:outerShdw blurRad="57150" dist="19050" dir="34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rPr lang="en-US" dirty="0"/>
              <a:t>P</a:t>
            </a:r>
            <a:r>
              <a:rPr lang="en-ID" dirty="0"/>
              <a:t>ENYELESAIAN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83A34D-4071-472F-B864-1441E7B69CB4}"/>
              </a:ext>
            </a:extLst>
          </p:cNvPr>
          <p:cNvSpPr/>
          <p:nvPr/>
        </p:nvSpPr>
        <p:spPr>
          <a:xfrm>
            <a:off x="1588187" y="1763889"/>
            <a:ext cx="6036685" cy="3002421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35918695"/>
      </p:ext>
    </p:extLst>
  </p:cSld>
  <p:clrMapOvr>
    <a:masterClrMapping/>
  </p:clrMapOvr>
  <p:transition spd="slow">
    <p:push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3"/>
          <p:cNvSpPr/>
          <p:nvPr/>
        </p:nvSpPr>
        <p:spPr>
          <a:xfrm>
            <a:off x="2827784" y="1590368"/>
            <a:ext cx="3798300" cy="1802138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28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3"/>
          <p:cNvSpPr txBox="1">
            <a:spLocks noGrp="1"/>
          </p:cNvSpPr>
          <p:nvPr>
            <p:ph type="title"/>
          </p:nvPr>
        </p:nvSpPr>
        <p:spPr>
          <a:xfrm>
            <a:off x="3019784" y="2044136"/>
            <a:ext cx="341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T</a:t>
            </a:r>
            <a:r>
              <a:rPr lang="en-ID" sz="6000" dirty="0"/>
              <a:t>ERIMA</a:t>
            </a:r>
            <a:br>
              <a:rPr lang="en-ID" sz="6000" dirty="0"/>
            </a:br>
            <a:r>
              <a:rPr lang="en-ID" sz="6000" dirty="0"/>
              <a:t>KASIH</a:t>
            </a:r>
            <a:endParaRPr sz="6000" dirty="0"/>
          </a:p>
        </p:txBody>
      </p:sp>
      <p:sp>
        <p:nvSpPr>
          <p:cNvPr id="348" name="Google Shape;348;p33"/>
          <p:cNvSpPr/>
          <p:nvPr/>
        </p:nvSpPr>
        <p:spPr>
          <a:xfrm flipH="1">
            <a:off x="8613500" y="3024888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3"/>
          <p:cNvSpPr/>
          <p:nvPr/>
        </p:nvSpPr>
        <p:spPr>
          <a:xfrm rot="5400000" flipH="1">
            <a:off x="484825" y="4114350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3"/>
          <p:cNvSpPr/>
          <p:nvPr/>
        </p:nvSpPr>
        <p:spPr>
          <a:xfrm rot="1817197" flipH="1">
            <a:off x="154367" y="2048324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3"/>
          <p:cNvSpPr/>
          <p:nvPr/>
        </p:nvSpPr>
        <p:spPr>
          <a:xfrm rot="-1147067" flipH="1">
            <a:off x="8256832" y="372841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3"/>
          <p:cNvSpPr/>
          <p:nvPr/>
        </p:nvSpPr>
        <p:spPr>
          <a:xfrm rot="-2701482" flipH="1">
            <a:off x="7395359" y="3461853"/>
            <a:ext cx="491934" cy="425113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3"/>
          <p:cNvSpPr/>
          <p:nvPr/>
        </p:nvSpPr>
        <p:spPr>
          <a:xfrm rot="-1147067" flipH="1">
            <a:off x="1429782" y="345986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" name="Google Shape;354;p33"/>
          <p:cNvGrpSpPr/>
          <p:nvPr/>
        </p:nvGrpSpPr>
        <p:grpSpPr>
          <a:xfrm rot="3464700" flipH="1">
            <a:off x="3926507" y="727250"/>
            <a:ext cx="128753" cy="345608"/>
            <a:chOff x="3223450" y="280100"/>
            <a:chExt cx="128750" cy="345600"/>
          </a:xfrm>
        </p:grpSpPr>
        <p:cxnSp>
          <p:nvCxnSpPr>
            <p:cNvPr id="355" name="Google Shape;355;p33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56" name="Google Shape;356;p33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357" name="Google Shape;357;p33"/>
          <p:cNvSpPr/>
          <p:nvPr/>
        </p:nvSpPr>
        <p:spPr>
          <a:xfrm flipH="1">
            <a:off x="1533050" y="737450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3"/>
          <p:cNvSpPr/>
          <p:nvPr/>
        </p:nvSpPr>
        <p:spPr>
          <a:xfrm rot="-258033" flipH="1">
            <a:off x="5037892" y="3628951"/>
            <a:ext cx="752118" cy="752118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3"/>
          <p:cNvSpPr/>
          <p:nvPr/>
        </p:nvSpPr>
        <p:spPr>
          <a:xfrm flipH="1">
            <a:off x="6123525" y="6188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" name="Google Shape;360;p33"/>
          <p:cNvGrpSpPr/>
          <p:nvPr/>
        </p:nvGrpSpPr>
        <p:grpSpPr>
          <a:xfrm rot="-1595748" flipH="1">
            <a:off x="2935609" y="3966254"/>
            <a:ext cx="128752" cy="345605"/>
            <a:chOff x="3223450" y="280100"/>
            <a:chExt cx="128750" cy="345600"/>
          </a:xfrm>
        </p:grpSpPr>
        <p:cxnSp>
          <p:nvCxnSpPr>
            <p:cNvPr id="361" name="Google Shape;361;p33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dk2"/>
              </a:outerShdw>
            </a:effectLst>
          </p:spPr>
        </p:cxnSp>
        <p:cxnSp>
          <p:nvCxnSpPr>
            <p:cNvPr id="362" name="Google Shape;362;p33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dk2"/>
              </a:outerShdw>
            </a:effectLst>
          </p:spPr>
        </p:cxnSp>
      </p:grp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0"/>
          <p:cNvSpPr txBox="1">
            <a:spLocks noGrp="1"/>
          </p:cNvSpPr>
          <p:nvPr>
            <p:ph type="title"/>
          </p:nvPr>
        </p:nvSpPr>
        <p:spPr>
          <a:xfrm>
            <a:off x="1314984" y="401113"/>
            <a:ext cx="6232343" cy="572700"/>
          </a:xfrm>
          <a:prstGeom prst="rect">
            <a:avLst/>
          </a:prstGeom>
          <a:effectLst>
            <a:outerShdw blurRad="57150" dist="19050" dir="37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D</a:t>
            </a:r>
            <a:r>
              <a:rPr lang="en-ID" sz="3200" dirty="0"/>
              <a:t>EFINISI TURUNAN</a:t>
            </a:r>
            <a:endParaRPr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Google Shape;291;p30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20000" y="1152475"/>
                <a:ext cx="7704000" cy="34164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27000" indent="0" algn="just">
                  <a:buNone/>
                </a:pPr>
                <a:r>
                  <a:rPr lang="en-US" sz="1800" dirty="0" err="1"/>
                  <a:t>Turunan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fungsi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adalah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fungsi</a:t>
                </a:r>
                <a:r>
                  <a:rPr lang="en-US" sz="1800" dirty="0"/>
                  <a:t> lain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800" dirty="0"/>
                  <a:t> (</a:t>
                </a:r>
                <a:r>
                  <a:rPr lang="en-US" sz="1800" dirty="0" err="1"/>
                  <a:t>dibaca</a:t>
                </a:r>
                <a:r>
                  <a:rPr lang="en-US" sz="1800" dirty="0"/>
                  <a:t> “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aksen</a:t>
                </a:r>
                <a:r>
                  <a:rPr lang="en-US" sz="1800" dirty="0"/>
                  <a:t>”) yang </a:t>
                </a:r>
                <a:r>
                  <a:rPr lang="en-US" sz="1800" dirty="0" err="1"/>
                  <a:t>nilainya</a:t>
                </a:r>
                <a:r>
                  <a:rPr lang="en-US" sz="1800" dirty="0"/>
                  <a:t> pada </a:t>
                </a:r>
                <a:r>
                  <a:rPr lang="en-US" sz="1800" dirty="0" err="1"/>
                  <a:t>sembarang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bilangan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adalah</a:t>
                </a:r>
                <a:r>
                  <a:rPr lang="en-US" sz="1800" dirty="0"/>
                  <a:t> </a:t>
                </a:r>
                <a:endParaRPr lang="en-ID" sz="1800" dirty="0"/>
              </a:p>
              <a:p>
                <a:pPr marL="12700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sz="1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sz="18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1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ID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</m:d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ID" sz="1800" dirty="0"/>
              </a:p>
              <a:p>
                <a:pPr marL="127000" indent="0" algn="just">
                  <a:buNone/>
                </a:pPr>
                <a:endParaRPr lang="en-ID" sz="1800" dirty="0"/>
              </a:p>
              <a:p>
                <a:pPr marL="127000" indent="0" algn="just">
                  <a:buNone/>
                </a:pPr>
                <a:r>
                  <a:rPr lang="en-US" sz="1800" dirty="0" err="1"/>
                  <a:t>asalkan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limitnya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ada</a:t>
                </a:r>
                <a:r>
                  <a:rPr lang="en-US" sz="1800" dirty="0"/>
                  <a:t> dan </a:t>
                </a:r>
                <a:r>
                  <a:rPr lang="en-US" sz="1800" dirty="0" err="1"/>
                  <a:t>bukan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atau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sz="1800" dirty="0"/>
                  <a:t>.</a:t>
                </a:r>
                <a:endParaRPr lang="en-ID" sz="1800" dirty="0"/>
              </a:p>
              <a:p>
                <a:pPr marL="127000" indent="0" algn="just">
                  <a:buNone/>
                </a:pPr>
                <a:r>
                  <a:rPr lang="en-US" sz="1800" dirty="0" err="1"/>
                  <a:t>Jika</a:t>
                </a:r>
                <a:r>
                  <a:rPr lang="en-US" sz="1800" dirty="0"/>
                  <a:t> limit </a:t>
                </a:r>
                <a:r>
                  <a:rPr lang="en-US" sz="1800" dirty="0" err="1"/>
                  <a:t>ini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memang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ada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dikatakan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bahwa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terdiferensiasi</a:t>
                </a:r>
                <a:r>
                  <a:rPr lang="en-US" sz="1800" dirty="0"/>
                  <a:t> di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. </a:t>
                </a:r>
                <a:r>
                  <a:rPr lang="en-US" sz="1800" dirty="0" err="1"/>
                  <a:t>Pencarian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turunan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disebut</a:t>
                </a:r>
                <a:r>
                  <a:rPr lang="en-US" sz="1800" dirty="0"/>
                  <a:t> </a:t>
                </a:r>
                <a:r>
                  <a:rPr lang="en-US" sz="1800" b="1" i="1" dirty="0" err="1"/>
                  <a:t>diferensiasi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sedangkan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bagian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kalkulus</a:t>
                </a:r>
                <a:r>
                  <a:rPr lang="en-US" sz="1800" dirty="0"/>
                  <a:t> yang </a:t>
                </a:r>
                <a:r>
                  <a:rPr lang="en-US" sz="1800" dirty="0" err="1"/>
                  <a:t>berhubungan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dengan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turunan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disebut</a:t>
                </a:r>
                <a:r>
                  <a:rPr lang="en-US" sz="1800" dirty="0"/>
                  <a:t> </a:t>
                </a:r>
                <a:r>
                  <a:rPr lang="en-US" sz="1800" b="1" i="1" dirty="0" err="1"/>
                  <a:t>kalkulus</a:t>
                </a:r>
                <a:r>
                  <a:rPr lang="en-US" sz="1800" b="1" i="1" dirty="0"/>
                  <a:t> </a:t>
                </a:r>
                <a:r>
                  <a:rPr lang="en-US" sz="1800" b="1" i="1" dirty="0" err="1"/>
                  <a:t>diferensial</a:t>
                </a:r>
                <a:r>
                  <a:rPr lang="en-US" sz="1800" b="1" i="1" dirty="0"/>
                  <a:t>.</a:t>
                </a:r>
                <a:endParaRPr sz="1800" dirty="0"/>
              </a:p>
            </p:txBody>
          </p:sp>
        </mc:Choice>
        <mc:Fallback xmlns="">
          <p:sp>
            <p:nvSpPr>
              <p:cNvPr id="291" name="Google Shape;291;p3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0000" y="1152475"/>
                <a:ext cx="7704000" cy="3416400"/>
              </a:xfrm>
              <a:prstGeom prst="rect">
                <a:avLst/>
              </a:prstGeom>
              <a:blipFill>
                <a:blip r:embed="rId3"/>
                <a:stretch>
                  <a:fillRect r="-71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2" name="Google Shape;292;p30"/>
          <p:cNvSpPr/>
          <p:nvPr/>
        </p:nvSpPr>
        <p:spPr>
          <a:xfrm>
            <a:off x="195750" y="35001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0"/>
          <p:cNvSpPr/>
          <p:nvPr/>
        </p:nvSpPr>
        <p:spPr>
          <a:xfrm rot="-5400000">
            <a:off x="8238650" y="4285025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0"/>
          <p:cNvSpPr/>
          <p:nvPr/>
        </p:nvSpPr>
        <p:spPr>
          <a:xfrm rot="-1817197">
            <a:off x="8397078" y="1068042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0"/>
          <p:cNvSpPr/>
          <p:nvPr/>
        </p:nvSpPr>
        <p:spPr>
          <a:xfrm rot="1147067">
            <a:off x="680804" y="56421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" name="Google Shape;296;p30"/>
          <p:cNvGrpSpPr/>
          <p:nvPr/>
        </p:nvGrpSpPr>
        <p:grpSpPr>
          <a:xfrm rot="1595748">
            <a:off x="8494551" y="4212734"/>
            <a:ext cx="128752" cy="345605"/>
            <a:chOff x="3223450" y="280100"/>
            <a:chExt cx="128750" cy="345600"/>
          </a:xfrm>
        </p:grpSpPr>
        <p:cxnSp>
          <p:nvCxnSpPr>
            <p:cNvPr id="297" name="Google Shape;297;p30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298" name="Google Shape;298;p30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B77A346-4A83-4547-9CD2-702EAB0BBC89}"/>
              </a:ext>
            </a:extLst>
          </p:cNvPr>
          <p:cNvSpPr/>
          <p:nvPr/>
        </p:nvSpPr>
        <p:spPr>
          <a:xfrm>
            <a:off x="6400800" y="-928914"/>
            <a:ext cx="2293054" cy="9289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83038495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>
            <a:spLocks noGrp="1"/>
          </p:cNvSpPr>
          <p:nvPr>
            <p:ph type="title"/>
          </p:nvPr>
        </p:nvSpPr>
        <p:spPr>
          <a:xfrm>
            <a:off x="720000" y="29988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CONTOH 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Google Shape;304;p3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87354" y="1784028"/>
                <a:ext cx="5121563" cy="2795182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ID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D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          =</m:t>
                          </m:r>
                          <m:limLow>
                            <m:limLowPr>
                              <m:ctrlPr>
                                <a:rPr lang="en-ID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ID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+2−(</m:t>
                              </m:r>
                              <m:sSup>
                                <m:sSupPr>
                                  <m:ctrlPr>
                                    <a:rPr lang="en-ID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        =</m:t>
                      </m:r>
                      <m:func>
                        <m:funcPr>
                          <m:ctrlPr>
                            <a:rPr lang="en-ID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ID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ID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𝑥h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)+2−</m:t>
                              </m:r>
                              <m:sSup>
                                <m:sSupPr>
                                  <m:ctrlPr>
                                    <a:rPr lang="en-ID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        =</m:t>
                      </m:r>
                      <m:func>
                        <m:funcPr>
                          <m:ctrlPr>
                            <a:rPr lang="en-ID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ID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ID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+10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𝑥h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+2−</m:t>
                              </m:r>
                              <m:sSup>
                                <m:sSupPr>
                                  <m:ctrlPr>
                                    <a:rPr lang="en-ID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          =</m:t>
                          </m:r>
                          <m:limLow>
                            <m:limLowPr>
                              <m:ctrlPr>
                                <a:rPr lang="en-ID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D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𝑥h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marL="0" lvl="0" indent="0">
                  <a:buNone/>
                </a:pPr>
                <a:endParaRPr lang="en-US" sz="1800" dirty="0"/>
              </a:p>
              <a:p>
                <a:pPr marL="0" lvl="0" indent="0">
                  <a:buNone/>
                </a:pPr>
                <a:endParaRPr sz="1800" dirty="0"/>
              </a:p>
            </p:txBody>
          </p:sp>
        </mc:Choice>
        <mc:Fallback xmlns="">
          <p:sp>
            <p:nvSpPr>
              <p:cNvPr id="304" name="Google Shape;304;p3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87354" y="1784028"/>
                <a:ext cx="5121563" cy="2795182"/>
              </a:xfrm>
              <a:prstGeom prst="rect">
                <a:avLst/>
              </a:prstGeom>
              <a:blipFill>
                <a:blip r:embed="rId3"/>
                <a:stretch>
                  <a:fillRect b="-109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6" name="Google Shape;306;p31"/>
          <p:cNvSpPr/>
          <p:nvPr/>
        </p:nvSpPr>
        <p:spPr>
          <a:xfrm flipH="1">
            <a:off x="8597975" y="35001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1"/>
          <p:cNvSpPr/>
          <p:nvPr/>
        </p:nvSpPr>
        <p:spPr>
          <a:xfrm rot="5400000" flipH="1">
            <a:off x="174500" y="4285025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1"/>
          <p:cNvSpPr/>
          <p:nvPr/>
        </p:nvSpPr>
        <p:spPr>
          <a:xfrm rot="1817197" flipH="1">
            <a:off x="609467" y="785049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"/>
          <p:cNvSpPr/>
          <p:nvPr/>
        </p:nvSpPr>
        <p:spPr>
          <a:xfrm rot="-1147067" flipH="1">
            <a:off x="8150107" y="56421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31"/>
          <p:cNvGrpSpPr/>
          <p:nvPr/>
        </p:nvGrpSpPr>
        <p:grpSpPr>
          <a:xfrm rot="-1595748" flipH="1">
            <a:off x="7351714" y="1089843"/>
            <a:ext cx="128752" cy="345605"/>
            <a:chOff x="3223450" y="280100"/>
            <a:chExt cx="128750" cy="345600"/>
          </a:xfrm>
        </p:grpSpPr>
        <p:cxnSp>
          <p:nvCxnSpPr>
            <p:cNvPr id="311" name="Google Shape;311;p31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12" name="Google Shape;312;p31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BA237E-44C5-4AEC-91D6-16BE92C80224}"/>
              </a:ext>
            </a:extLst>
          </p:cNvPr>
          <p:cNvSpPr/>
          <p:nvPr/>
        </p:nvSpPr>
        <p:spPr>
          <a:xfrm>
            <a:off x="2743200" y="872582"/>
            <a:ext cx="3764478" cy="41011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6539" y="852536"/>
                <a:ext cx="4956900" cy="41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800" dirty="0" err="1"/>
                  <a:t>Tentukan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turunan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fungsi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ID" sz="1800" dirty="0"/>
              </a:p>
            </p:txBody>
          </p:sp>
        </mc:Choice>
        <mc:Fallback xmlns=""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539" y="852536"/>
                <a:ext cx="4956900" cy="410110"/>
              </a:xfrm>
              <a:prstGeom prst="rect">
                <a:avLst/>
              </a:prstGeom>
              <a:blipFill>
                <a:blip r:embed="rId4"/>
                <a:stretch>
                  <a:fillRect b="-238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303;p31">
            <a:extLst>
              <a:ext uri="{FF2B5EF4-FFF2-40B4-BE49-F238E27FC236}">
                <a16:creationId xmlns:a16="http://schemas.microsoft.com/office/drawing/2014/main" id="{C098EF10-BB7E-415E-8FA3-C1D12F50C33A}"/>
              </a:ext>
            </a:extLst>
          </p:cNvPr>
          <p:cNvSpPr txBox="1">
            <a:spLocks/>
          </p:cNvSpPr>
          <p:nvPr/>
        </p:nvSpPr>
        <p:spPr>
          <a:xfrm>
            <a:off x="2093550" y="1219692"/>
            <a:ext cx="49569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34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rPr lang="en-US" dirty="0"/>
              <a:t>P</a:t>
            </a:r>
            <a:r>
              <a:rPr lang="en-ID" dirty="0"/>
              <a:t>ENYELESAIAN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304;p31">
                <a:extLst>
                  <a:ext uri="{FF2B5EF4-FFF2-40B4-BE49-F238E27FC236}">
                    <a16:creationId xmlns:a16="http://schemas.microsoft.com/office/drawing/2014/main" id="{BB44AB53-D4C8-407D-95AB-7CBA14436C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08917" y="1925164"/>
                <a:ext cx="1834036" cy="192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ID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(10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+5∙0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+0</m:t>
                      </m:r>
                    </m:oMath>
                  </m:oMathPara>
                </a14:m>
                <a:endParaRPr lang="ar-AE" sz="1800" dirty="0"/>
              </a:p>
            </p:txBody>
          </p:sp>
        </mc:Choice>
        <mc:Fallback xmlns="">
          <p:sp>
            <p:nvSpPr>
              <p:cNvPr id="19" name="Google Shape;304;p31">
                <a:extLst>
                  <a:ext uri="{FF2B5EF4-FFF2-40B4-BE49-F238E27FC236}">
                    <a16:creationId xmlns:a16="http://schemas.microsoft.com/office/drawing/2014/main" id="{BB44AB53-D4C8-407D-95AB-7CBA14436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917" y="1925164"/>
                <a:ext cx="1834036" cy="1923300"/>
              </a:xfrm>
              <a:prstGeom prst="rect">
                <a:avLst/>
              </a:prstGeom>
              <a:blipFill>
                <a:blip r:embed="rId5"/>
                <a:stretch>
                  <a:fillRect r="-5316" b="-215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83A34D-4071-472F-B864-1441E7B69CB4}"/>
              </a:ext>
            </a:extLst>
          </p:cNvPr>
          <p:cNvSpPr/>
          <p:nvPr/>
        </p:nvSpPr>
        <p:spPr>
          <a:xfrm>
            <a:off x="740550" y="1741825"/>
            <a:ext cx="7554026" cy="3030253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A675032-B7FD-4C65-B297-4DC5841A9E60}"/>
              </a:ext>
            </a:extLst>
          </p:cNvPr>
          <p:cNvCxnSpPr/>
          <p:nvPr/>
        </p:nvCxnSpPr>
        <p:spPr>
          <a:xfrm>
            <a:off x="5762170" y="1968118"/>
            <a:ext cx="0" cy="251679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>
            <a:spLocks noGrp="1"/>
          </p:cNvSpPr>
          <p:nvPr>
            <p:ph type="title"/>
          </p:nvPr>
        </p:nvSpPr>
        <p:spPr>
          <a:xfrm>
            <a:off x="720000" y="29988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CONTOH 2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Google Shape;304;p3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11588" y="1827570"/>
                <a:ext cx="6163096" cy="2795182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ID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D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          =</m:t>
                          </m:r>
                        </m:fName>
                        <m:e>
                          <m:func>
                            <m:funcPr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ID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ID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sSup>
                                    <m:sSupPr>
                                      <m:ctrlPr>
                                        <a:rPr lang="en-ID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en-ID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−(</m:t>
                                  </m:r>
                                  <m:sSup>
                                    <m:sSupPr>
                                      <m:ctrlPr>
                                        <a:rPr lang="en-ID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        =</m:t>
                      </m:r>
                      <m:func>
                        <m:func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ID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ID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ID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        =</m:t>
                      </m:r>
                      <m:func>
                        <m:func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ID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ID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ID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          =</m:t>
                          </m:r>
                        </m:fName>
                        <m:e>
                          <m:func>
                            <m:funcPr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ID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ID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ID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marL="0" lvl="0" indent="0">
                  <a:buNone/>
                </a:pPr>
                <a:endParaRPr lang="en-US" sz="1800" dirty="0"/>
              </a:p>
              <a:p>
                <a:pPr marL="0" lvl="0" indent="0">
                  <a:buNone/>
                </a:pPr>
                <a:endParaRPr sz="1800" dirty="0"/>
              </a:p>
            </p:txBody>
          </p:sp>
        </mc:Choice>
        <mc:Fallback xmlns="">
          <p:sp>
            <p:nvSpPr>
              <p:cNvPr id="304" name="Google Shape;304;p3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11588" y="1827570"/>
                <a:ext cx="6163096" cy="27951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6" name="Google Shape;306;p31"/>
          <p:cNvSpPr/>
          <p:nvPr/>
        </p:nvSpPr>
        <p:spPr>
          <a:xfrm flipH="1">
            <a:off x="8597975" y="35001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1"/>
          <p:cNvSpPr/>
          <p:nvPr/>
        </p:nvSpPr>
        <p:spPr>
          <a:xfrm rot="5400000" flipH="1">
            <a:off x="174500" y="4285025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1"/>
          <p:cNvSpPr/>
          <p:nvPr/>
        </p:nvSpPr>
        <p:spPr>
          <a:xfrm rot="1817197" flipH="1">
            <a:off x="609467" y="785049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"/>
          <p:cNvSpPr/>
          <p:nvPr/>
        </p:nvSpPr>
        <p:spPr>
          <a:xfrm rot="-1147067" flipH="1">
            <a:off x="8150107" y="56421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31"/>
          <p:cNvGrpSpPr/>
          <p:nvPr/>
        </p:nvGrpSpPr>
        <p:grpSpPr>
          <a:xfrm rot="-1595748" flipH="1">
            <a:off x="7351714" y="1089843"/>
            <a:ext cx="128752" cy="345605"/>
            <a:chOff x="3223450" y="280100"/>
            <a:chExt cx="128750" cy="345600"/>
          </a:xfrm>
        </p:grpSpPr>
        <p:cxnSp>
          <p:nvCxnSpPr>
            <p:cNvPr id="311" name="Google Shape;311;p31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12" name="Google Shape;312;p31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BA237E-44C5-4AEC-91D6-16BE92C80224}"/>
              </a:ext>
            </a:extLst>
          </p:cNvPr>
          <p:cNvSpPr/>
          <p:nvPr/>
        </p:nvSpPr>
        <p:spPr>
          <a:xfrm>
            <a:off x="2743200" y="872582"/>
            <a:ext cx="3764478" cy="41011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6539" y="852536"/>
                <a:ext cx="4956900" cy="41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800" dirty="0" err="1"/>
                  <a:t>Tentukan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turunan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fungsi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ID" sz="2000" dirty="0"/>
              </a:p>
            </p:txBody>
          </p:sp>
        </mc:Choice>
        <mc:Fallback xmlns="">
          <p:sp>
            <p:nvSpPr>
              <p:cNvPr id="14" name="Google Shape;304;p31">
                <a:extLst>
                  <a:ext uri="{FF2B5EF4-FFF2-40B4-BE49-F238E27FC236}">
                    <a16:creationId xmlns:a16="http://schemas.microsoft.com/office/drawing/2014/main" id="{480E030B-C8B3-48FC-A58F-4AC468883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539" y="852536"/>
                <a:ext cx="4956900" cy="410110"/>
              </a:xfrm>
              <a:prstGeom prst="rect">
                <a:avLst/>
              </a:prstGeom>
              <a:blipFill>
                <a:blip r:embed="rId4"/>
                <a:stretch>
                  <a:fillRect b="-238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303;p31">
            <a:extLst>
              <a:ext uri="{FF2B5EF4-FFF2-40B4-BE49-F238E27FC236}">
                <a16:creationId xmlns:a16="http://schemas.microsoft.com/office/drawing/2014/main" id="{C098EF10-BB7E-415E-8FA3-C1D12F50C33A}"/>
              </a:ext>
            </a:extLst>
          </p:cNvPr>
          <p:cNvSpPr txBox="1">
            <a:spLocks/>
          </p:cNvSpPr>
          <p:nvPr/>
        </p:nvSpPr>
        <p:spPr>
          <a:xfrm>
            <a:off x="2093550" y="1219692"/>
            <a:ext cx="49569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34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mmetto One"/>
              <a:buNone/>
              <a:defRPr sz="2800" b="0" i="0" u="none" strike="noStrike" cap="none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r>
              <a:rPr lang="en-US" dirty="0"/>
              <a:t>P</a:t>
            </a:r>
            <a:r>
              <a:rPr lang="en-ID" dirty="0"/>
              <a:t>ENYELESAIAN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304;p31">
                <a:extLst>
                  <a:ext uri="{FF2B5EF4-FFF2-40B4-BE49-F238E27FC236}">
                    <a16:creationId xmlns:a16="http://schemas.microsoft.com/office/drawing/2014/main" id="{BB44AB53-D4C8-407D-95AB-7CBA14436C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91575" y="1968118"/>
                <a:ext cx="1834036" cy="192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Bellota Text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Bellota Text"/>
                    <a:ea typeface="Bellota Text"/>
                    <a:cs typeface="Bellota Text"/>
                    <a:sym typeface="Bellota Text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D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func>
                            <m:funcPr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ID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ID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D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ar-AE" sz="1800" dirty="0"/>
              </a:p>
            </p:txBody>
          </p:sp>
        </mc:Choice>
        <mc:Fallback xmlns="">
          <p:sp>
            <p:nvSpPr>
              <p:cNvPr id="19" name="Google Shape;304;p31">
                <a:extLst>
                  <a:ext uri="{FF2B5EF4-FFF2-40B4-BE49-F238E27FC236}">
                    <a16:creationId xmlns:a16="http://schemas.microsoft.com/office/drawing/2014/main" id="{BB44AB53-D4C8-407D-95AB-7CBA14436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575" y="1968118"/>
                <a:ext cx="1834036" cy="1923300"/>
              </a:xfrm>
              <a:prstGeom prst="rect">
                <a:avLst/>
              </a:prstGeom>
              <a:blipFill>
                <a:blip r:embed="rId5"/>
                <a:stretch>
                  <a:fillRect r="-13621" b="-1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83A34D-4071-472F-B864-1441E7B69CB4}"/>
              </a:ext>
            </a:extLst>
          </p:cNvPr>
          <p:cNvSpPr/>
          <p:nvPr/>
        </p:nvSpPr>
        <p:spPr>
          <a:xfrm>
            <a:off x="638951" y="1741825"/>
            <a:ext cx="7789428" cy="3030253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7461C0-5483-4FF3-BDEB-37C0BAC30895}"/>
              </a:ext>
            </a:extLst>
          </p:cNvPr>
          <p:cNvCxnSpPr/>
          <p:nvPr/>
        </p:nvCxnSpPr>
        <p:spPr>
          <a:xfrm>
            <a:off x="6226629" y="1968118"/>
            <a:ext cx="0" cy="251679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941952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3"/>
          <p:cNvSpPr/>
          <p:nvPr/>
        </p:nvSpPr>
        <p:spPr>
          <a:xfrm>
            <a:off x="3949355" y="1748700"/>
            <a:ext cx="3798300" cy="1487986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28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3"/>
          <p:cNvSpPr txBox="1">
            <a:spLocks noGrp="1"/>
          </p:cNvSpPr>
          <p:nvPr>
            <p:ph type="title"/>
          </p:nvPr>
        </p:nvSpPr>
        <p:spPr>
          <a:xfrm>
            <a:off x="4141355" y="2074272"/>
            <a:ext cx="341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/>
              <a:t>LANGKAH-LANGKAH MENENTUKAN TURUNAN</a:t>
            </a:r>
            <a:endParaRPr sz="2800" dirty="0"/>
          </a:p>
        </p:txBody>
      </p:sp>
      <p:sp>
        <p:nvSpPr>
          <p:cNvPr id="347" name="Google Shape;347;p33"/>
          <p:cNvSpPr/>
          <p:nvPr/>
        </p:nvSpPr>
        <p:spPr>
          <a:xfrm>
            <a:off x="1571975" y="1860405"/>
            <a:ext cx="2008125" cy="12269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2857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mmetto One"/>
              </a:rPr>
              <a:t>0</a:t>
            </a:r>
            <a:r>
              <a:rPr lang="en-US" b="0" i="0" dirty="0">
                <a:ln w="2857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Rammetto One"/>
              </a:rPr>
              <a:t>2</a:t>
            </a:r>
            <a:endParaRPr b="0" i="0" dirty="0"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Rammetto One"/>
            </a:endParaRPr>
          </a:p>
        </p:txBody>
      </p:sp>
      <p:sp>
        <p:nvSpPr>
          <p:cNvPr id="348" name="Google Shape;348;p33"/>
          <p:cNvSpPr/>
          <p:nvPr/>
        </p:nvSpPr>
        <p:spPr>
          <a:xfrm flipH="1">
            <a:off x="8613500" y="3024888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3"/>
          <p:cNvSpPr/>
          <p:nvPr/>
        </p:nvSpPr>
        <p:spPr>
          <a:xfrm rot="5400000" flipH="1">
            <a:off x="484825" y="4114350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3"/>
          <p:cNvSpPr/>
          <p:nvPr/>
        </p:nvSpPr>
        <p:spPr>
          <a:xfrm rot="1817197" flipH="1">
            <a:off x="154367" y="2048324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3"/>
          <p:cNvSpPr/>
          <p:nvPr/>
        </p:nvSpPr>
        <p:spPr>
          <a:xfrm rot="-1147067" flipH="1">
            <a:off x="8256832" y="372841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3"/>
          <p:cNvSpPr/>
          <p:nvPr/>
        </p:nvSpPr>
        <p:spPr>
          <a:xfrm rot="-2701482" flipH="1">
            <a:off x="7395359" y="3461853"/>
            <a:ext cx="491934" cy="425113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3"/>
          <p:cNvSpPr/>
          <p:nvPr/>
        </p:nvSpPr>
        <p:spPr>
          <a:xfrm rot="-1147067" flipH="1">
            <a:off x="1429782" y="345986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" name="Google Shape;354;p33"/>
          <p:cNvGrpSpPr/>
          <p:nvPr/>
        </p:nvGrpSpPr>
        <p:grpSpPr>
          <a:xfrm rot="3464700" flipH="1">
            <a:off x="3926507" y="727250"/>
            <a:ext cx="128753" cy="345608"/>
            <a:chOff x="3223450" y="280100"/>
            <a:chExt cx="128750" cy="345600"/>
          </a:xfrm>
        </p:grpSpPr>
        <p:cxnSp>
          <p:nvCxnSpPr>
            <p:cNvPr id="355" name="Google Shape;355;p33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56" name="Google Shape;356;p33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357" name="Google Shape;357;p33"/>
          <p:cNvSpPr/>
          <p:nvPr/>
        </p:nvSpPr>
        <p:spPr>
          <a:xfrm flipH="1">
            <a:off x="1533050" y="737450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3"/>
          <p:cNvSpPr/>
          <p:nvPr/>
        </p:nvSpPr>
        <p:spPr>
          <a:xfrm rot="-258033" flipH="1">
            <a:off x="5037892" y="3628951"/>
            <a:ext cx="752118" cy="752118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3"/>
          <p:cNvSpPr/>
          <p:nvPr/>
        </p:nvSpPr>
        <p:spPr>
          <a:xfrm flipH="1">
            <a:off x="6123525" y="6188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" name="Google Shape;360;p33"/>
          <p:cNvGrpSpPr/>
          <p:nvPr/>
        </p:nvGrpSpPr>
        <p:grpSpPr>
          <a:xfrm rot="-1595748" flipH="1">
            <a:off x="2935609" y="3966254"/>
            <a:ext cx="128752" cy="345605"/>
            <a:chOff x="3223450" y="280100"/>
            <a:chExt cx="128750" cy="345600"/>
          </a:xfrm>
        </p:grpSpPr>
        <p:cxnSp>
          <p:nvCxnSpPr>
            <p:cNvPr id="361" name="Google Shape;361;p33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dk2"/>
              </a:outerShdw>
            </a:effectLst>
          </p:spPr>
        </p:cxnSp>
        <p:cxnSp>
          <p:nvCxnSpPr>
            <p:cNvPr id="362" name="Google Shape;362;p33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dk2"/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364430460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>
            <a:spLocks noGrp="1"/>
          </p:cNvSpPr>
          <p:nvPr>
            <p:ph type="title"/>
          </p:nvPr>
        </p:nvSpPr>
        <p:spPr>
          <a:xfrm>
            <a:off x="720000" y="29988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LANGKAH-LANGKAH MENENTUKAN TURUNAN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Google Shape;304;p3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20000" y="1695473"/>
                <a:ext cx="7704000" cy="2795182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27000" indent="0">
                  <a:buNone/>
                </a:pPr>
                <a:r>
                  <a:rPr lang="en-US" sz="1800" dirty="0" err="1"/>
                  <a:t>Berikut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adalah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empat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langkah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untuk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membantu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dalam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menentukan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turunan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D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/>
                  <a:t>.</a:t>
                </a:r>
                <a:endParaRPr lang="en-ID" sz="1800" dirty="0"/>
              </a:p>
              <a:p>
                <a:pPr marL="127000" lvl="0" indent="0">
                  <a:buNone/>
                </a:pPr>
                <a:r>
                  <a:rPr lang="en-US" sz="1800" b="1" dirty="0" err="1"/>
                  <a:t>Langkah</a:t>
                </a:r>
                <a:r>
                  <a:rPr lang="en-US" sz="1800" b="1" dirty="0"/>
                  <a:t> 1 </a:t>
                </a:r>
                <a:r>
                  <a:rPr lang="en-US" sz="1800" dirty="0"/>
                  <a:t>: </a:t>
                </a:r>
                <a:r>
                  <a:rPr lang="en-US" sz="1800" dirty="0" err="1"/>
                  <a:t>Tentukan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D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ID" sz="1800" dirty="0"/>
              </a:p>
              <a:p>
                <a:pPr marL="127000" lvl="0" indent="0">
                  <a:buNone/>
                </a:pPr>
                <a:r>
                  <a:rPr lang="en-US" sz="1800" b="1" dirty="0" err="1"/>
                  <a:t>Langkah</a:t>
                </a:r>
                <a:r>
                  <a:rPr lang="en-US" sz="1800" b="1" dirty="0"/>
                  <a:t> 2 </a:t>
                </a:r>
                <a:r>
                  <a:rPr lang="en-US" sz="1800" dirty="0"/>
                  <a:t>: </a:t>
                </a:r>
                <a:r>
                  <a:rPr lang="en-US" sz="1800" dirty="0" err="1"/>
                  <a:t>Tentukan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selisih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D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D" sz="1800" dirty="0"/>
              </a:p>
              <a:p>
                <a:pPr marL="127000" lvl="0" indent="0">
                  <a:buNone/>
                </a:pPr>
                <a:r>
                  <a:rPr lang="en-US" sz="1800" b="1" dirty="0" err="1"/>
                  <a:t>Langkah</a:t>
                </a:r>
                <a:r>
                  <a:rPr lang="en-US" sz="1800" b="1" dirty="0"/>
                  <a:t> 3 </a:t>
                </a:r>
                <a:r>
                  <a:rPr lang="en-US" sz="1800" dirty="0"/>
                  <a:t>: </a:t>
                </a:r>
                <a:r>
                  <a:rPr lang="en-US" sz="1800" dirty="0" err="1"/>
                  <a:t>Bagilah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dengan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untuk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mendapatkan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D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D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n-ID" sz="1800" dirty="0"/>
              </a:p>
              <a:p>
                <a:pPr marL="127000" indent="0">
                  <a:buNone/>
                </a:pPr>
                <a:r>
                  <a:rPr lang="en-US" sz="1800" b="1" dirty="0" err="1"/>
                  <a:t>Langkah</a:t>
                </a:r>
                <a:r>
                  <a:rPr lang="en-US" sz="1800" b="1" dirty="0"/>
                  <a:t> 4 </a:t>
                </a:r>
                <a:r>
                  <a:rPr lang="en-US" sz="1800" dirty="0"/>
                  <a:t>: </a:t>
                </a:r>
                <a:r>
                  <a:rPr lang="en-US" sz="1800" dirty="0" err="1"/>
                  <a:t>Ambil</a:t>
                </a:r>
                <a:r>
                  <a:rPr lang="en-US" sz="1800" dirty="0"/>
                  <a:t> limit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1800" dirty="0"/>
                  <a:t>, </a:t>
                </a:r>
                <a:r>
                  <a:rPr lang="en-US" sz="1800" dirty="0" err="1"/>
                  <a:t>kemudian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hitung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D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D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D" sz="1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ID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ID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sz="2000" dirty="0"/>
              </a:p>
            </p:txBody>
          </p:sp>
        </mc:Choice>
        <mc:Fallback xmlns="">
          <p:sp>
            <p:nvSpPr>
              <p:cNvPr id="304" name="Google Shape;304;p3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0000" y="1695473"/>
                <a:ext cx="7704000" cy="27951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6" name="Google Shape;306;p31"/>
          <p:cNvSpPr/>
          <p:nvPr/>
        </p:nvSpPr>
        <p:spPr>
          <a:xfrm flipH="1">
            <a:off x="8597975" y="3500163"/>
            <a:ext cx="325200" cy="3252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48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1"/>
          <p:cNvSpPr/>
          <p:nvPr/>
        </p:nvSpPr>
        <p:spPr>
          <a:xfrm rot="5400000" flipH="1">
            <a:off x="174500" y="4285025"/>
            <a:ext cx="752100" cy="752100"/>
          </a:xfrm>
          <a:prstGeom prst="chord">
            <a:avLst>
              <a:gd name="adj1" fmla="val 2700000"/>
              <a:gd name="adj2" fmla="val 13000419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1"/>
          <p:cNvSpPr/>
          <p:nvPr/>
        </p:nvSpPr>
        <p:spPr>
          <a:xfrm rot="1817197" flipH="1">
            <a:off x="609467" y="785049"/>
            <a:ext cx="491944" cy="42526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19050" dir="540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"/>
          <p:cNvSpPr/>
          <p:nvPr/>
        </p:nvSpPr>
        <p:spPr>
          <a:xfrm rot="-1147067" flipH="1">
            <a:off x="8150107" y="564216"/>
            <a:ext cx="334340" cy="33434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28575" dir="456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31"/>
          <p:cNvGrpSpPr/>
          <p:nvPr/>
        </p:nvGrpSpPr>
        <p:grpSpPr>
          <a:xfrm rot="-1595748" flipH="1">
            <a:off x="6988856" y="4618465"/>
            <a:ext cx="128752" cy="345605"/>
            <a:chOff x="3223450" y="280100"/>
            <a:chExt cx="128750" cy="345600"/>
          </a:xfrm>
        </p:grpSpPr>
        <p:cxnSp>
          <p:nvCxnSpPr>
            <p:cNvPr id="311" name="Google Shape;311;p31"/>
            <p:cNvCxnSpPr/>
            <p:nvPr/>
          </p:nvCxnSpPr>
          <p:spPr>
            <a:xfrm>
              <a:off x="322345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  <p:cxnSp>
          <p:nvCxnSpPr>
            <p:cNvPr id="312" name="Google Shape;312;p31"/>
            <p:cNvCxnSpPr/>
            <p:nvPr/>
          </p:nvCxnSpPr>
          <p:spPr>
            <a:xfrm>
              <a:off x="3352200" y="280100"/>
              <a:ext cx="0" cy="345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00013" dist="28575" dir="3060000" algn="bl" rotWithShape="0">
                <a:schemeClr val="accent1"/>
              </a:outerShdw>
            </a:effectLst>
          </p:spPr>
        </p:cxn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83A34D-4071-472F-B864-1441E7B69CB4}"/>
              </a:ext>
            </a:extLst>
          </p:cNvPr>
          <p:cNvSpPr/>
          <p:nvPr/>
        </p:nvSpPr>
        <p:spPr>
          <a:xfrm>
            <a:off x="720000" y="1408469"/>
            <a:ext cx="7492988" cy="3030253"/>
          </a:xfrm>
          <a:prstGeom prst="roundRect">
            <a:avLst/>
          </a:prstGeom>
          <a:noFill/>
          <a:ln w="28575">
            <a:solidFill>
              <a:srgbClr val="82F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18509268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Neon Style Model Agency by Slidesgo">
  <a:themeElements>
    <a:clrScheme name="Simple Light">
      <a:dk1>
        <a:srgbClr val="FFFFFF"/>
      </a:dk1>
      <a:lt1>
        <a:srgbClr val="FFF869"/>
      </a:lt1>
      <a:dk2>
        <a:srgbClr val="FFD800"/>
      </a:dk2>
      <a:lt2>
        <a:srgbClr val="B4FE98"/>
      </a:lt2>
      <a:accent1>
        <a:srgbClr val="53E71C"/>
      </a:accent1>
      <a:accent2>
        <a:srgbClr val="82FCEA"/>
      </a:accent2>
      <a:accent3>
        <a:srgbClr val="19DBBF"/>
      </a:accent3>
      <a:accent4>
        <a:srgbClr val="A596FF"/>
      </a:accent4>
      <a:accent5>
        <a:srgbClr val="5D47EB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2030</Words>
  <Application>Microsoft Office PowerPoint</Application>
  <PresentationFormat>On-screen Show (16:9)</PresentationFormat>
  <Paragraphs>288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Bellota Text</vt:lpstr>
      <vt:lpstr>Cambria Math</vt:lpstr>
      <vt:lpstr>Rammetto One</vt:lpstr>
      <vt:lpstr>Neon Style Model Agency by Slidesgo</vt:lpstr>
      <vt:lpstr>TURUNAN FUNGSI ALJABAR</vt:lpstr>
      <vt:lpstr>TURUNAN FUNGSI ALJABAR</vt:lpstr>
      <vt:lpstr>DEFINISI TURUNAN</vt:lpstr>
      <vt:lpstr>DEFINISI TURUNAN</vt:lpstr>
      <vt:lpstr>DEFINISI TURUNAN</vt:lpstr>
      <vt:lpstr>CONTOH 1</vt:lpstr>
      <vt:lpstr>CONTOH 2</vt:lpstr>
      <vt:lpstr>LANGKAH-LANGKAH MENENTUKAN TURUNAN</vt:lpstr>
      <vt:lpstr>LANGKAH-LANGKAH MENENTUKAN TURUNAN</vt:lpstr>
      <vt:lpstr>NOTASI-NOTASI TURUNAN</vt:lpstr>
      <vt:lpstr>NOTASI-NOTASI TURUNAN</vt:lpstr>
      <vt:lpstr>ATURAN PENCARIAN TURUNAN</vt:lpstr>
      <vt:lpstr>ATURAN FUNGSI KONSTANTA</vt:lpstr>
      <vt:lpstr>ATURAN FUNGSI KONSTANTA</vt:lpstr>
      <vt:lpstr>CONTOH </vt:lpstr>
      <vt:lpstr>ATURAN FUNGSI SATUAN</vt:lpstr>
      <vt:lpstr>ATURAN FUNGSI SATUAN</vt:lpstr>
      <vt:lpstr>ATURAN PANGKAT</vt:lpstr>
      <vt:lpstr>ATURAN FUNGSI SATUAN</vt:lpstr>
      <vt:lpstr>PowerPoint Presentation</vt:lpstr>
      <vt:lpstr>CONTOH </vt:lpstr>
      <vt:lpstr>CONTOH </vt:lpstr>
      <vt:lpstr>ATURAN KELIPATAN KONSTANTA</vt:lpstr>
      <vt:lpstr>ATURAN KELIPATAN KONSTANTA</vt:lpstr>
      <vt:lpstr>CONTOH </vt:lpstr>
      <vt:lpstr>CONTOH </vt:lpstr>
      <vt:lpstr>ATURAN JUMLAH</vt:lpstr>
      <vt:lpstr>ATURAN JUMLAH</vt:lpstr>
      <vt:lpstr>CONTOH </vt:lpstr>
      <vt:lpstr>CONTOH </vt:lpstr>
      <vt:lpstr>ATURAN SELISIH</vt:lpstr>
      <vt:lpstr>ATURAN SELISIH</vt:lpstr>
      <vt:lpstr>CONTOH </vt:lpstr>
      <vt:lpstr>CONTOH </vt:lpstr>
      <vt:lpstr>ATURAN HASIL KALI</vt:lpstr>
      <vt:lpstr>ATURAN HASIL KALI</vt:lpstr>
      <vt:lpstr>PowerPoint Presentation</vt:lpstr>
      <vt:lpstr>CONTOH </vt:lpstr>
      <vt:lpstr>CONTOH </vt:lpstr>
      <vt:lpstr>ATURAN HASIL BAGI</vt:lpstr>
      <vt:lpstr>ATURAN HASIL BAGI</vt:lpstr>
      <vt:lpstr>PowerPoint Presentation</vt:lpstr>
      <vt:lpstr>CONTOH </vt:lpstr>
      <vt:lpstr>CONTOH 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TURUNAN FUNGSI ALJABAR</dc:title>
  <dc:creator>Asus</dc:creator>
  <cp:lastModifiedBy>Retno Sundari</cp:lastModifiedBy>
  <cp:revision>20</cp:revision>
  <dcterms:modified xsi:type="dcterms:W3CDTF">2023-08-28T07:52:58Z</dcterms:modified>
</cp:coreProperties>
</file>