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90" r:id="rId3"/>
    <p:sldId id="291" r:id="rId4"/>
    <p:sldId id="264" r:id="rId5"/>
    <p:sldId id="278" r:id="rId6"/>
    <p:sldId id="279" r:id="rId7"/>
    <p:sldId id="280" r:id="rId8"/>
    <p:sldId id="281" r:id="rId9"/>
    <p:sldId id="292" r:id="rId10"/>
    <p:sldId id="293" r:id="rId11"/>
    <p:sldId id="282" r:id="rId12"/>
    <p:sldId id="283" r:id="rId13"/>
    <p:sldId id="284" r:id="rId14"/>
    <p:sldId id="285" r:id="rId15"/>
    <p:sldId id="294" r:id="rId16"/>
    <p:sldId id="295" r:id="rId17"/>
    <p:sldId id="286" r:id="rId18"/>
    <p:sldId id="287" r:id="rId19"/>
    <p:sldId id="288" r:id="rId20"/>
    <p:sldId id="289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League Spartan" panose="00000800000000000000" pitchFamily="50" charset="0"/>
      <p:regular r:id="rId27"/>
      <p:bold r:id="rId28"/>
    </p:embeddedFont>
    <p:embeddedFont>
      <p:font typeface="Lucida Sans Unicode" panose="020B0602030504020204" pitchFamily="34" charset="0"/>
      <p:regular r:id="rId29"/>
    </p:embeddedFont>
    <p:embeddedFont>
      <p:font typeface="Muli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5E9CC9-012A-44B9-8AA9-C528C4327E52}">
          <p14:sldIdLst>
            <p14:sldId id="263"/>
            <p14:sldId id="290"/>
          </p14:sldIdLst>
        </p14:section>
        <p14:section name="GRUPOIDA" id="{EC9A7CAF-D417-456B-9E3C-F54CCCD948BA}">
          <p14:sldIdLst>
            <p14:sldId id="291"/>
            <p14:sldId id="264"/>
            <p14:sldId id="278"/>
            <p14:sldId id="279"/>
            <p14:sldId id="280"/>
            <p14:sldId id="281"/>
            <p14:sldId id="292"/>
          </p14:sldIdLst>
        </p14:section>
        <p14:section name="SEMIGRUP" id="{465430F6-36BD-4470-81FA-F70A105F522F}">
          <p14:sldIdLst>
            <p14:sldId id="293"/>
            <p14:sldId id="282"/>
            <p14:sldId id="283"/>
            <p14:sldId id="284"/>
            <p14:sldId id="285"/>
            <p14:sldId id="294"/>
          </p14:sldIdLst>
        </p14:section>
        <p14:section name="MONOIDA" id="{8C95DEA3-FE64-4ECB-9729-00EA110E3728}">
          <p14:sldIdLst>
            <p14:sldId id="295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6.png"/><Relationship Id="rId11" Type="http://schemas.openxmlformats.org/officeDocument/2006/relationships/image" Target="../media/image11.gif"/><Relationship Id="rId5" Type="http://schemas.openxmlformats.org/officeDocument/2006/relationships/image" Target="../media/image15.svg"/><Relationship Id="rId1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9.sv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2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11" Type="http://schemas.openxmlformats.org/officeDocument/2006/relationships/image" Target="../media/image11.gif"/><Relationship Id="rId5" Type="http://schemas.openxmlformats.org/officeDocument/2006/relationships/image" Target="../media/image15.svg"/><Relationship Id="rId1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9.sv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31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6.png"/><Relationship Id="rId11" Type="http://schemas.openxmlformats.org/officeDocument/2006/relationships/image" Target="../media/image11.gif"/><Relationship Id="rId5" Type="http://schemas.openxmlformats.org/officeDocument/2006/relationships/image" Target="../media/image15.svg"/><Relationship Id="rId1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9.sv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sv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37.png"/><Relationship Id="rId2" Type="http://schemas.openxmlformats.org/officeDocument/2006/relationships/audio" Target="../media/media9.mp3"/><Relationship Id="rId16" Type="http://schemas.openxmlformats.org/officeDocument/2006/relationships/image" Target="../media/image12.png"/><Relationship Id="rId1" Type="http://schemas.microsoft.com/office/2007/relationships/media" Target="../media/media9.mp3"/><Relationship Id="rId6" Type="http://schemas.openxmlformats.org/officeDocument/2006/relationships/image" Target="../media/image16.png"/><Relationship Id="rId11" Type="http://schemas.openxmlformats.org/officeDocument/2006/relationships/image" Target="../media/image36.png"/><Relationship Id="rId5" Type="http://schemas.openxmlformats.org/officeDocument/2006/relationships/image" Target="../media/image15.svg"/><Relationship Id="rId15" Type="http://schemas.openxmlformats.org/officeDocument/2006/relationships/image" Target="../media/image40.gif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3.pn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41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11" Type="http://schemas.openxmlformats.org/officeDocument/2006/relationships/image" Target="../media/image40.gif"/><Relationship Id="rId5" Type="http://schemas.openxmlformats.org/officeDocument/2006/relationships/image" Target="../media/image15.svg"/><Relationship Id="rId15" Type="http://schemas.openxmlformats.org/officeDocument/2006/relationships/image" Target="../media/image12.png"/><Relationship Id="rId10" Type="http://schemas.openxmlformats.org/officeDocument/2006/relationships/image" Target="../media/image39.png"/><Relationship Id="rId4" Type="http://schemas.openxmlformats.org/officeDocument/2006/relationships/image" Target="../media/image14.png"/><Relationship Id="rId9" Type="http://schemas.openxmlformats.org/officeDocument/2006/relationships/image" Target="../media/image9.svg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43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11" Type="http://schemas.openxmlformats.org/officeDocument/2006/relationships/image" Target="../media/image40.gif"/><Relationship Id="rId5" Type="http://schemas.openxmlformats.org/officeDocument/2006/relationships/image" Target="../media/image15.svg"/><Relationship Id="rId15" Type="http://schemas.openxmlformats.org/officeDocument/2006/relationships/image" Target="../media/image12.png"/><Relationship Id="rId10" Type="http://schemas.openxmlformats.org/officeDocument/2006/relationships/image" Target="../media/image39.png"/><Relationship Id="rId4" Type="http://schemas.openxmlformats.org/officeDocument/2006/relationships/image" Target="../media/image14.png"/><Relationship Id="rId9" Type="http://schemas.openxmlformats.org/officeDocument/2006/relationships/image" Target="../media/image9.sv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5.svg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140.png"/><Relationship Id="rId5" Type="http://schemas.openxmlformats.org/officeDocument/2006/relationships/image" Target="../media/image15.svg"/><Relationship Id="rId10" Type="http://schemas.openxmlformats.org/officeDocument/2006/relationships/image" Target="../media/image130.png"/><Relationship Id="rId4" Type="http://schemas.openxmlformats.org/officeDocument/2006/relationships/image" Target="../media/image14.png"/><Relationship Id="rId9" Type="http://schemas.openxmlformats.org/officeDocument/2006/relationships/image" Target="../media/image9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11" Type="http://schemas.openxmlformats.org/officeDocument/2006/relationships/image" Target="../media/image18.gif"/><Relationship Id="rId5" Type="http://schemas.openxmlformats.org/officeDocument/2006/relationships/image" Target="../media/image15.svg"/><Relationship Id="rId1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9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11" Type="http://schemas.openxmlformats.org/officeDocument/2006/relationships/image" Target="../media/image18.gif"/><Relationship Id="rId5" Type="http://schemas.openxmlformats.org/officeDocument/2006/relationships/image" Target="../media/image15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11" Type="http://schemas.openxmlformats.org/officeDocument/2006/relationships/image" Target="../media/image18.gif"/><Relationship Id="rId5" Type="http://schemas.openxmlformats.org/officeDocument/2006/relationships/image" Target="../media/image15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9.sv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94757" y="-4474953"/>
            <a:ext cx="8837050" cy="7487392"/>
          </a:xfrm>
          <a:custGeom>
            <a:avLst/>
            <a:gdLst/>
            <a:ahLst/>
            <a:cxnLst/>
            <a:rect l="l" t="t" r="r" b="b"/>
            <a:pathLst>
              <a:path w="8837050" h="7487392">
                <a:moveTo>
                  <a:pt x="0" y="0"/>
                </a:moveTo>
                <a:lnTo>
                  <a:pt x="8837051" y="0"/>
                </a:lnTo>
                <a:lnTo>
                  <a:pt x="8837051" y="7487392"/>
                </a:lnTo>
                <a:lnTo>
                  <a:pt x="0" y="7487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2193766">
            <a:off x="16192796" y="5214096"/>
            <a:ext cx="2133009" cy="1684188"/>
          </a:xfrm>
          <a:custGeom>
            <a:avLst/>
            <a:gdLst/>
            <a:ahLst/>
            <a:cxnLst/>
            <a:rect l="l" t="t" r="r" b="b"/>
            <a:pathLst>
              <a:path w="2133009" h="1684188">
                <a:moveTo>
                  <a:pt x="0" y="0"/>
                </a:moveTo>
                <a:lnTo>
                  <a:pt x="2133008" y="0"/>
                </a:lnTo>
                <a:lnTo>
                  <a:pt x="2133008" y="1684188"/>
                </a:lnTo>
                <a:lnTo>
                  <a:pt x="0" y="1684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flipH="1">
            <a:off x="1583296" y="1904118"/>
            <a:ext cx="15907679" cy="6478764"/>
          </a:xfrm>
          <a:custGeom>
            <a:avLst/>
            <a:gdLst/>
            <a:ahLst/>
            <a:cxnLst/>
            <a:rect l="l" t="t" r="r" b="b"/>
            <a:pathLst>
              <a:path w="15907679" h="6478764">
                <a:moveTo>
                  <a:pt x="15907679" y="0"/>
                </a:moveTo>
                <a:lnTo>
                  <a:pt x="0" y="0"/>
                </a:lnTo>
                <a:lnTo>
                  <a:pt x="0" y="6478764"/>
                </a:lnTo>
                <a:lnTo>
                  <a:pt x="15907679" y="6478764"/>
                </a:lnTo>
                <a:lnTo>
                  <a:pt x="1590767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028700" y="816990"/>
            <a:ext cx="1876465" cy="1481625"/>
          </a:xfrm>
          <a:custGeom>
            <a:avLst/>
            <a:gdLst/>
            <a:ahLst/>
            <a:cxnLst/>
            <a:rect l="l" t="t" r="r" b="b"/>
            <a:pathLst>
              <a:path w="1876465" h="1481625">
                <a:moveTo>
                  <a:pt x="0" y="0"/>
                </a:moveTo>
                <a:lnTo>
                  <a:pt x="1876465" y="0"/>
                </a:lnTo>
                <a:lnTo>
                  <a:pt x="1876465" y="1481626"/>
                </a:lnTo>
                <a:lnTo>
                  <a:pt x="0" y="14816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0796825" y="9258300"/>
            <a:ext cx="1740020" cy="174002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C927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55125" y="816990"/>
            <a:ext cx="514340" cy="51434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946C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21919" y="-731257"/>
            <a:ext cx="1462514" cy="146251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>
              <a:solidFill>
                <a:srgbClr val="DC9271"/>
              </a:solidFill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617999" y="8650460"/>
            <a:ext cx="607840" cy="60784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68946C"/>
              </a:solidFill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1362838">
            <a:off x="-4748730" y="6899671"/>
            <a:ext cx="8837050" cy="7487392"/>
          </a:xfrm>
          <a:custGeom>
            <a:avLst/>
            <a:gdLst/>
            <a:ahLst/>
            <a:cxnLst/>
            <a:rect l="l" t="t" r="r" b="b"/>
            <a:pathLst>
              <a:path w="8837050" h="7487392">
                <a:moveTo>
                  <a:pt x="0" y="0"/>
                </a:moveTo>
                <a:lnTo>
                  <a:pt x="8837050" y="0"/>
                </a:lnTo>
                <a:lnTo>
                  <a:pt x="8837050" y="7487391"/>
                </a:lnTo>
                <a:lnTo>
                  <a:pt x="0" y="7487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15355655" y="5061109"/>
            <a:ext cx="2216883" cy="5166464"/>
          </a:xfrm>
          <a:custGeom>
            <a:avLst/>
            <a:gdLst/>
            <a:ahLst/>
            <a:cxnLst/>
            <a:rect l="l" t="t" r="r" b="b"/>
            <a:pathLst>
              <a:path w="2216883" h="5166464">
                <a:moveTo>
                  <a:pt x="0" y="0"/>
                </a:moveTo>
                <a:lnTo>
                  <a:pt x="2216882" y="0"/>
                </a:lnTo>
                <a:lnTo>
                  <a:pt x="2216882" y="5166464"/>
                </a:lnTo>
                <a:lnTo>
                  <a:pt x="0" y="51664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Freeform 20"/>
          <p:cNvSpPr/>
          <p:nvPr/>
        </p:nvSpPr>
        <p:spPr>
          <a:xfrm>
            <a:off x="807307" y="4839580"/>
            <a:ext cx="2319251" cy="4114800"/>
          </a:xfrm>
          <a:custGeom>
            <a:avLst/>
            <a:gdLst/>
            <a:ahLst/>
            <a:cxnLst/>
            <a:rect l="l" t="t" r="r" b="b"/>
            <a:pathLst>
              <a:path w="2319251" h="4114800">
                <a:moveTo>
                  <a:pt x="0" y="0"/>
                </a:moveTo>
                <a:lnTo>
                  <a:pt x="2319251" y="0"/>
                </a:lnTo>
                <a:lnTo>
                  <a:pt x="23192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1" name="TextBox 21"/>
          <p:cNvSpPr txBox="1"/>
          <p:nvPr/>
        </p:nvSpPr>
        <p:spPr>
          <a:xfrm>
            <a:off x="7271192" y="4347942"/>
            <a:ext cx="8349808" cy="3731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325"/>
              </a:spcBef>
            </a:pPr>
            <a:r>
              <a:rPr lang="en-ID" sz="8000" b="1" spc="30" dirty="0">
                <a:solidFill>
                  <a:schemeClr val="accent6">
                    <a:lumMod val="50000"/>
                  </a:schemeClr>
                </a:solidFill>
                <a:latin typeface="League Spartan" panose="020B0604020202020204" charset="0"/>
                <a:cs typeface="Tahoma"/>
              </a:rPr>
              <a:t>GRUPOIDA, </a:t>
            </a: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lang="en-ID" sz="8000" b="1" spc="30" dirty="0">
                <a:solidFill>
                  <a:schemeClr val="accent6">
                    <a:lumMod val="50000"/>
                  </a:schemeClr>
                </a:solidFill>
                <a:latin typeface="League Spartan" panose="020B0604020202020204" charset="0"/>
                <a:cs typeface="Tahoma"/>
              </a:rPr>
              <a:t>SEMIGRUP dan MONOIDA</a:t>
            </a:r>
            <a:endParaRPr lang="en-ID" sz="8000" b="1" dirty="0">
              <a:solidFill>
                <a:schemeClr val="accent6">
                  <a:lumMod val="50000"/>
                </a:schemeClr>
              </a:solidFill>
              <a:latin typeface="League Spartan" panose="020B0604020202020204" charset="0"/>
              <a:cs typeface="Tahoma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910A49-4416-2CA2-7BBA-B8384BF05A21}"/>
              </a:ext>
            </a:extLst>
          </p:cNvPr>
          <p:cNvGrpSpPr/>
          <p:nvPr/>
        </p:nvGrpSpPr>
        <p:grpSpPr>
          <a:xfrm>
            <a:off x="-206284" y="2476500"/>
            <a:ext cx="7420828" cy="6841830"/>
            <a:chOff x="-10490536" y="-1863113"/>
            <a:chExt cx="7420828" cy="684183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1FD6D22-DD15-9C5F-2A5C-65EC5A7B1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90536" y="-1863113"/>
              <a:ext cx="7420828" cy="684183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AFE9223-5959-3E4D-D248-3888778C4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EB937C"/>
                </a:clrFrom>
                <a:clrTo>
                  <a:srgbClr val="EB937C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72400" y="-723900"/>
              <a:ext cx="329248" cy="315869"/>
            </a:xfrm>
            <a:prstGeom prst="rect">
              <a:avLst/>
            </a:prstGeom>
          </p:spPr>
        </p:pic>
      </p:grpSp>
      <p:sp>
        <p:nvSpPr>
          <p:cNvPr id="26" name="TextBox 21">
            <a:extLst>
              <a:ext uri="{FF2B5EF4-FFF2-40B4-BE49-F238E27FC236}">
                <a16:creationId xmlns:a16="http://schemas.microsoft.com/office/drawing/2014/main" id="{95ABD69C-17F0-A8C4-62A4-FD7943383D8E}"/>
              </a:ext>
            </a:extLst>
          </p:cNvPr>
          <p:cNvSpPr txBox="1"/>
          <p:nvPr/>
        </p:nvSpPr>
        <p:spPr>
          <a:xfrm>
            <a:off x="10090592" y="1937147"/>
            <a:ext cx="834980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325"/>
              </a:spcBef>
            </a:pPr>
            <a:r>
              <a:rPr lang="en-ID" sz="4000" spc="30" dirty="0">
                <a:solidFill>
                  <a:schemeClr val="accent6">
                    <a:lumMod val="50000"/>
                  </a:schemeClr>
                </a:solidFill>
                <a:latin typeface="Muli" panose="020B0604020202020204" charset="0"/>
                <a:cs typeface="Tahoma"/>
              </a:rPr>
              <a:t>PERTEMUAN KE 4</a:t>
            </a:r>
            <a:endParaRPr lang="en-ID" sz="4000" dirty="0">
              <a:solidFill>
                <a:schemeClr val="accent6">
                  <a:lumMod val="50000"/>
                </a:schemeClr>
              </a:solidFill>
              <a:latin typeface="Muli" panose="020B0604020202020204" charset="0"/>
              <a:cs typeface="Tahoma"/>
            </a:endParaRPr>
          </a:p>
        </p:txBody>
      </p:sp>
      <p:pic>
        <p:nvPicPr>
          <p:cNvPr id="22" name="1">
            <a:hlinkClick r:id="" action="ppaction://media"/>
            <a:extLst>
              <a:ext uri="{FF2B5EF4-FFF2-40B4-BE49-F238E27FC236}">
                <a16:creationId xmlns:a16="http://schemas.microsoft.com/office/drawing/2014/main" id="{864096E4-2D79-1370-0023-1AA6564B4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01733" y="765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5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6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713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5" grpId="1" animBg="1"/>
      <p:bldP spid="18" grpId="0" animBg="1"/>
      <p:bldP spid="19" grpId="0" animBg="1"/>
      <p:bldP spid="20" grpId="0" animBg="1"/>
      <p:bldP spid="21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>
            <a:extLst>
              <a:ext uri="{FF2B5EF4-FFF2-40B4-BE49-F238E27FC236}">
                <a16:creationId xmlns:a16="http://schemas.microsoft.com/office/drawing/2014/main" id="{2933E5AB-75CD-139D-3EF2-7728516BE442}"/>
              </a:ext>
            </a:extLst>
          </p:cNvPr>
          <p:cNvSpPr txBox="1">
            <a:spLocks/>
          </p:cNvSpPr>
          <p:nvPr/>
        </p:nvSpPr>
        <p:spPr>
          <a:xfrm>
            <a:off x="3601806" y="5524500"/>
            <a:ext cx="11084388" cy="261674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225"/>
              </a:spcBef>
            </a:pPr>
            <a:r>
              <a:rPr lang="en-US" sz="16600" spc="-20" dirty="0" err="1">
                <a:solidFill>
                  <a:srgbClr val="382D4B"/>
                </a:solidFill>
                <a:latin typeface="League Spartan" panose="020B0604020202020204" charset="0"/>
              </a:rPr>
              <a:t>Semigrup</a:t>
            </a:r>
            <a:endParaRPr lang="en-US" sz="16600" dirty="0">
              <a:solidFill>
                <a:srgbClr val="382D4B"/>
              </a:solidFill>
              <a:latin typeface="League Spartan" panose="020B0604020202020204" charset="0"/>
            </a:endParaRPr>
          </a:p>
        </p:txBody>
      </p:sp>
      <p:grpSp>
        <p:nvGrpSpPr>
          <p:cNvPr id="23" name="Google Shape;3312;p71">
            <a:extLst>
              <a:ext uri="{FF2B5EF4-FFF2-40B4-BE49-F238E27FC236}">
                <a16:creationId xmlns:a16="http://schemas.microsoft.com/office/drawing/2014/main" id="{5FAA9C32-44A6-7680-9734-3BC8DBA4816B}"/>
              </a:ext>
            </a:extLst>
          </p:cNvPr>
          <p:cNvGrpSpPr/>
          <p:nvPr/>
        </p:nvGrpSpPr>
        <p:grpSpPr>
          <a:xfrm>
            <a:off x="7327265" y="1485900"/>
            <a:ext cx="3548891" cy="3988038"/>
            <a:chOff x="4758050" y="3991450"/>
            <a:chExt cx="397400" cy="446575"/>
          </a:xfrm>
        </p:grpSpPr>
        <p:sp>
          <p:nvSpPr>
            <p:cNvPr id="24" name="Google Shape;3313;p71">
              <a:extLst>
                <a:ext uri="{FF2B5EF4-FFF2-40B4-BE49-F238E27FC236}">
                  <a16:creationId xmlns:a16="http://schemas.microsoft.com/office/drawing/2014/main" id="{8CD91286-344A-A388-829C-D0567234938A}"/>
                </a:ext>
              </a:extLst>
            </p:cNvPr>
            <p:cNvSpPr/>
            <p:nvPr/>
          </p:nvSpPr>
          <p:spPr>
            <a:xfrm>
              <a:off x="4758050" y="3991450"/>
              <a:ext cx="338625" cy="446575"/>
            </a:xfrm>
            <a:custGeom>
              <a:avLst/>
              <a:gdLst/>
              <a:ahLst/>
              <a:cxnLst/>
              <a:rect l="l" t="t" r="r" b="b"/>
              <a:pathLst>
                <a:path w="13545" h="17863" extrusionOk="0">
                  <a:moveTo>
                    <a:pt x="742" y="1"/>
                  </a:moveTo>
                  <a:lnTo>
                    <a:pt x="589" y="26"/>
                  </a:lnTo>
                  <a:lnTo>
                    <a:pt x="461" y="77"/>
                  </a:lnTo>
                  <a:lnTo>
                    <a:pt x="333" y="128"/>
                  </a:lnTo>
                  <a:lnTo>
                    <a:pt x="231" y="230"/>
                  </a:lnTo>
                  <a:lnTo>
                    <a:pt x="129" y="333"/>
                  </a:lnTo>
                  <a:lnTo>
                    <a:pt x="52" y="460"/>
                  </a:lnTo>
                  <a:lnTo>
                    <a:pt x="26" y="614"/>
                  </a:lnTo>
                  <a:lnTo>
                    <a:pt x="1" y="767"/>
                  </a:lnTo>
                  <a:lnTo>
                    <a:pt x="1" y="17122"/>
                  </a:lnTo>
                  <a:lnTo>
                    <a:pt x="26" y="17275"/>
                  </a:lnTo>
                  <a:lnTo>
                    <a:pt x="52" y="17403"/>
                  </a:lnTo>
                  <a:lnTo>
                    <a:pt x="129" y="17531"/>
                  </a:lnTo>
                  <a:lnTo>
                    <a:pt x="231" y="17633"/>
                  </a:lnTo>
                  <a:lnTo>
                    <a:pt x="333" y="17735"/>
                  </a:lnTo>
                  <a:lnTo>
                    <a:pt x="461" y="17812"/>
                  </a:lnTo>
                  <a:lnTo>
                    <a:pt x="589" y="17837"/>
                  </a:lnTo>
                  <a:lnTo>
                    <a:pt x="742" y="17863"/>
                  </a:lnTo>
                  <a:lnTo>
                    <a:pt x="12778" y="17863"/>
                  </a:lnTo>
                  <a:lnTo>
                    <a:pt x="12931" y="17837"/>
                  </a:lnTo>
                  <a:lnTo>
                    <a:pt x="13085" y="17812"/>
                  </a:lnTo>
                  <a:lnTo>
                    <a:pt x="13212" y="17735"/>
                  </a:lnTo>
                  <a:lnTo>
                    <a:pt x="13315" y="17633"/>
                  </a:lnTo>
                  <a:lnTo>
                    <a:pt x="13417" y="17531"/>
                  </a:lnTo>
                  <a:lnTo>
                    <a:pt x="13468" y="17403"/>
                  </a:lnTo>
                  <a:lnTo>
                    <a:pt x="13519" y="17275"/>
                  </a:lnTo>
                  <a:lnTo>
                    <a:pt x="13545" y="17122"/>
                  </a:lnTo>
                  <a:lnTo>
                    <a:pt x="13545" y="767"/>
                  </a:lnTo>
                  <a:lnTo>
                    <a:pt x="13519" y="614"/>
                  </a:lnTo>
                  <a:lnTo>
                    <a:pt x="13468" y="460"/>
                  </a:lnTo>
                  <a:lnTo>
                    <a:pt x="13417" y="333"/>
                  </a:lnTo>
                  <a:lnTo>
                    <a:pt x="13315" y="230"/>
                  </a:lnTo>
                  <a:lnTo>
                    <a:pt x="13212" y="128"/>
                  </a:lnTo>
                  <a:lnTo>
                    <a:pt x="13085" y="77"/>
                  </a:lnTo>
                  <a:lnTo>
                    <a:pt x="12931" y="26"/>
                  </a:lnTo>
                  <a:lnTo>
                    <a:pt x="12778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14;p71">
              <a:extLst>
                <a:ext uri="{FF2B5EF4-FFF2-40B4-BE49-F238E27FC236}">
                  <a16:creationId xmlns:a16="http://schemas.microsoft.com/office/drawing/2014/main" id="{467411D9-6269-B909-64C8-5948BB297E9B}"/>
                </a:ext>
              </a:extLst>
            </p:cNvPr>
            <p:cNvSpPr/>
            <p:nvPr/>
          </p:nvSpPr>
          <p:spPr>
            <a:xfrm>
              <a:off x="4816825" y="3991450"/>
              <a:ext cx="338625" cy="446575"/>
            </a:xfrm>
            <a:custGeom>
              <a:avLst/>
              <a:gdLst/>
              <a:ahLst/>
              <a:cxnLst/>
              <a:rect l="l" t="t" r="r" b="b"/>
              <a:pathLst>
                <a:path w="13545" h="17863" extrusionOk="0">
                  <a:moveTo>
                    <a:pt x="742" y="1"/>
                  </a:moveTo>
                  <a:lnTo>
                    <a:pt x="589" y="26"/>
                  </a:lnTo>
                  <a:lnTo>
                    <a:pt x="461" y="77"/>
                  </a:lnTo>
                  <a:lnTo>
                    <a:pt x="333" y="128"/>
                  </a:lnTo>
                  <a:lnTo>
                    <a:pt x="231" y="230"/>
                  </a:lnTo>
                  <a:lnTo>
                    <a:pt x="129" y="333"/>
                  </a:lnTo>
                  <a:lnTo>
                    <a:pt x="52" y="460"/>
                  </a:lnTo>
                  <a:lnTo>
                    <a:pt x="26" y="614"/>
                  </a:lnTo>
                  <a:lnTo>
                    <a:pt x="1" y="767"/>
                  </a:lnTo>
                  <a:lnTo>
                    <a:pt x="1" y="17122"/>
                  </a:lnTo>
                  <a:lnTo>
                    <a:pt x="26" y="17275"/>
                  </a:lnTo>
                  <a:lnTo>
                    <a:pt x="52" y="17403"/>
                  </a:lnTo>
                  <a:lnTo>
                    <a:pt x="129" y="17531"/>
                  </a:lnTo>
                  <a:lnTo>
                    <a:pt x="231" y="17633"/>
                  </a:lnTo>
                  <a:lnTo>
                    <a:pt x="333" y="17735"/>
                  </a:lnTo>
                  <a:lnTo>
                    <a:pt x="461" y="17812"/>
                  </a:lnTo>
                  <a:lnTo>
                    <a:pt x="589" y="17837"/>
                  </a:lnTo>
                  <a:lnTo>
                    <a:pt x="742" y="17863"/>
                  </a:lnTo>
                  <a:lnTo>
                    <a:pt x="12778" y="17863"/>
                  </a:lnTo>
                  <a:lnTo>
                    <a:pt x="12931" y="17837"/>
                  </a:lnTo>
                  <a:lnTo>
                    <a:pt x="13085" y="17812"/>
                  </a:lnTo>
                  <a:lnTo>
                    <a:pt x="13212" y="17735"/>
                  </a:lnTo>
                  <a:lnTo>
                    <a:pt x="13315" y="17633"/>
                  </a:lnTo>
                  <a:lnTo>
                    <a:pt x="13417" y="17531"/>
                  </a:lnTo>
                  <a:lnTo>
                    <a:pt x="13468" y="17403"/>
                  </a:lnTo>
                  <a:lnTo>
                    <a:pt x="13519" y="17275"/>
                  </a:lnTo>
                  <a:lnTo>
                    <a:pt x="13545" y="17122"/>
                  </a:lnTo>
                  <a:lnTo>
                    <a:pt x="13545" y="767"/>
                  </a:lnTo>
                  <a:lnTo>
                    <a:pt x="13519" y="614"/>
                  </a:lnTo>
                  <a:lnTo>
                    <a:pt x="13468" y="460"/>
                  </a:lnTo>
                  <a:lnTo>
                    <a:pt x="13417" y="333"/>
                  </a:lnTo>
                  <a:lnTo>
                    <a:pt x="13315" y="230"/>
                  </a:lnTo>
                  <a:lnTo>
                    <a:pt x="13212" y="128"/>
                  </a:lnTo>
                  <a:lnTo>
                    <a:pt x="13085" y="77"/>
                  </a:lnTo>
                  <a:lnTo>
                    <a:pt x="12931" y="26"/>
                  </a:lnTo>
                  <a:lnTo>
                    <a:pt x="12778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5;p71">
              <a:extLst>
                <a:ext uri="{FF2B5EF4-FFF2-40B4-BE49-F238E27FC236}">
                  <a16:creationId xmlns:a16="http://schemas.microsoft.com/office/drawing/2014/main" id="{09F4A9D6-F130-12DA-1817-1A3B25A65494}"/>
                </a:ext>
              </a:extLst>
            </p:cNvPr>
            <p:cNvSpPr/>
            <p:nvPr/>
          </p:nvSpPr>
          <p:spPr>
            <a:xfrm>
              <a:off x="5110075" y="3991450"/>
              <a:ext cx="45375" cy="446575"/>
            </a:xfrm>
            <a:custGeom>
              <a:avLst/>
              <a:gdLst/>
              <a:ahLst/>
              <a:cxnLst/>
              <a:rect l="l" t="t" r="r" b="b"/>
              <a:pathLst>
                <a:path w="1815" h="17863" extrusionOk="0">
                  <a:moveTo>
                    <a:pt x="0" y="1"/>
                  </a:moveTo>
                  <a:lnTo>
                    <a:pt x="154" y="26"/>
                  </a:lnTo>
                  <a:lnTo>
                    <a:pt x="281" y="77"/>
                  </a:lnTo>
                  <a:lnTo>
                    <a:pt x="409" y="128"/>
                  </a:lnTo>
                  <a:lnTo>
                    <a:pt x="511" y="230"/>
                  </a:lnTo>
                  <a:lnTo>
                    <a:pt x="614" y="333"/>
                  </a:lnTo>
                  <a:lnTo>
                    <a:pt x="690" y="460"/>
                  </a:lnTo>
                  <a:lnTo>
                    <a:pt x="716" y="614"/>
                  </a:lnTo>
                  <a:lnTo>
                    <a:pt x="741" y="767"/>
                  </a:lnTo>
                  <a:lnTo>
                    <a:pt x="741" y="17122"/>
                  </a:lnTo>
                  <a:lnTo>
                    <a:pt x="716" y="17275"/>
                  </a:lnTo>
                  <a:lnTo>
                    <a:pt x="690" y="17403"/>
                  </a:lnTo>
                  <a:lnTo>
                    <a:pt x="614" y="17531"/>
                  </a:lnTo>
                  <a:lnTo>
                    <a:pt x="511" y="17633"/>
                  </a:lnTo>
                  <a:lnTo>
                    <a:pt x="409" y="17735"/>
                  </a:lnTo>
                  <a:lnTo>
                    <a:pt x="281" y="17812"/>
                  </a:lnTo>
                  <a:lnTo>
                    <a:pt x="154" y="17837"/>
                  </a:lnTo>
                  <a:lnTo>
                    <a:pt x="0" y="17863"/>
                  </a:lnTo>
                  <a:lnTo>
                    <a:pt x="1048" y="17863"/>
                  </a:lnTo>
                  <a:lnTo>
                    <a:pt x="1201" y="17837"/>
                  </a:lnTo>
                  <a:lnTo>
                    <a:pt x="1355" y="17812"/>
                  </a:lnTo>
                  <a:lnTo>
                    <a:pt x="1482" y="17735"/>
                  </a:lnTo>
                  <a:lnTo>
                    <a:pt x="1585" y="17633"/>
                  </a:lnTo>
                  <a:lnTo>
                    <a:pt x="1687" y="17531"/>
                  </a:lnTo>
                  <a:lnTo>
                    <a:pt x="1738" y="17403"/>
                  </a:lnTo>
                  <a:lnTo>
                    <a:pt x="1789" y="17275"/>
                  </a:lnTo>
                  <a:lnTo>
                    <a:pt x="1815" y="17122"/>
                  </a:lnTo>
                  <a:lnTo>
                    <a:pt x="1815" y="767"/>
                  </a:lnTo>
                  <a:lnTo>
                    <a:pt x="1789" y="614"/>
                  </a:lnTo>
                  <a:lnTo>
                    <a:pt x="1738" y="460"/>
                  </a:lnTo>
                  <a:lnTo>
                    <a:pt x="1687" y="333"/>
                  </a:lnTo>
                  <a:lnTo>
                    <a:pt x="1585" y="230"/>
                  </a:lnTo>
                  <a:lnTo>
                    <a:pt x="1482" y="128"/>
                  </a:lnTo>
                  <a:lnTo>
                    <a:pt x="1355" y="77"/>
                  </a:lnTo>
                  <a:lnTo>
                    <a:pt x="1201" y="26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16;p71">
              <a:extLst>
                <a:ext uri="{FF2B5EF4-FFF2-40B4-BE49-F238E27FC236}">
                  <a16:creationId xmlns:a16="http://schemas.microsoft.com/office/drawing/2014/main" id="{B339F21D-DBC0-494B-1E06-E02F0A120B0A}"/>
                </a:ext>
              </a:extLst>
            </p:cNvPr>
            <p:cNvSpPr/>
            <p:nvPr/>
          </p:nvSpPr>
          <p:spPr>
            <a:xfrm>
              <a:off x="4843675" y="3991450"/>
              <a:ext cx="284950" cy="406975"/>
            </a:xfrm>
            <a:custGeom>
              <a:avLst/>
              <a:gdLst/>
              <a:ahLst/>
              <a:cxnLst/>
              <a:rect l="l" t="t" r="r" b="b"/>
              <a:pathLst>
                <a:path w="11398" h="16279" extrusionOk="0">
                  <a:moveTo>
                    <a:pt x="0" y="1"/>
                  </a:moveTo>
                  <a:lnTo>
                    <a:pt x="0" y="16100"/>
                  </a:lnTo>
                  <a:lnTo>
                    <a:pt x="26" y="16176"/>
                  </a:lnTo>
                  <a:lnTo>
                    <a:pt x="51" y="16228"/>
                  </a:lnTo>
                  <a:lnTo>
                    <a:pt x="102" y="16279"/>
                  </a:lnTo>
                  <a:lnTo>
                    <a:pt x="11270" y="16279"/>
                  </a:lnTo>
                  <a:lnTo>
                    <a:pt x="11346" y="16228"/>
                  </a:lnTo>
                  <a:lnTo>
                    <a:pt x="11372" y="16176"/>
                  </a:lnTo>
                  <a:lnTo>
                    <a:pt x="11397" y="16100"/>
                  </a:lnTo>
                  <a:lnTo>
                    <a:pt x="113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17;p71">
              <a:extLst>
                <a:ext uri="{FF2B5EF4-FFF2-40B4-BE49-F238E27FC236}">
                  <a16:creationId xmlns:a16="http://schemas.microsoft.com/office/drawing/2014/main" id="{AA6DEBDF-0FF8-985D-24A1-92075938FBAE}"/>
                </a:ext>
              </a:extLst>
            </p:cNvPr>
            <p:cNvSpPr/>
            <p:nvPr/>
          </p:nvSpPr>
          <p:spPr>
            <a:xfrm>
              <a:off x="4908825" y="4092400"/>
              <a:ext cx="14075" cy="60075"/>
            </a:xfrm>
            <a:custGeom>
              <a:avLst/>
              <a:gdLst/>
              <a:ahLst/>
              <a:cxnLst/>
              <a:rect l="l" t="t" r="r" b="b"/>
              <a:pathLst>
                <a:path w="563" h="2403" extrusionOk="0">
                  <a:moveTo>
                    <a:pt x="282" y="0"/>
                  </a:moveTo>
                  <a:lnTo>
                    <a:pt x="180" y="26"/>
                  </a:lnTo>
                  <a:lnTo>
                    <a:pt x="103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147"/>
                  </a:lnTo>
                  <a:lnTo>
                    <a:pt x="26" y="2249"/>
                  </a:lnTo>
                  <a:lnTo>
                    <a:pt x="103" y="2326"/>
                  </a:lnTo>
                  <a:lnTo>
                    <a:pt x="180" y="2402"/>
                  </a:lnTo>
                  <a:lnTo>
                    <a:pt x="384" y="2402"/>
                  </a:lnTo>
                  <a:lnTo>
                    <a:pt x="461" y="2326"/>
                  </a:lnTo>
                  <a:lnTo>
                    <a:pt x="537" y="2249"/>
                  </a:lnTo>
                  <a:lnTo>
                    <a:pt x="563" y="2147"/>
                  </a:lnTo>
                  <a:lnTo>
                    <a:pt x="563" y="281"/>
                  </a:lnTo>
                  <a:lnTo>
                    <a:pt x="537" y="179"/>
                  </a:lnTo>
                  <a:lnTo>
                    <a:pt x="461" y="102"/>
                  </a:lnTo>
                  <a:lnTo>
                    <a:pt x="384" y="2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18;p71">
              <a:extLst>
                <a:ext uri="{FF2B5EF4-FFF2-40B4-BE49-F238E27FC236}">
                  <a16:creationId xmlns:a16="http://schemas.microsoft.com/office/drawing/2014/main" id="{A5E7FEA1-2C77-480B-CF34-272C39BC4837}"/>
                </a:ext>
              </a:extLst>
            </p:cNvPr>
            <p:cNvSpPr/>
            <p:nvPr/>
          </p:nvSpPr>
          <p:spPr>
            <a:xfrm>
              <a:off x="4885825" y="4115400"/>
              <a:ext cx="60075" cy="14075"/>
            </a:xfrm>
            <a:custGeom>
              <a:avLst/>
              <a:gdLst/>
              <a:ahLst/>
              <a:cxnLst/>
              <a:rect l="l" t="t" r="r" b="b"/>
              <a:pathLst>
                <a:path w="2403" h="563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102"/>
                  </a:lnTo>
                  <a:lnTo>
                    <a:pt x="1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77" y="460"/>
                  </a:lnTo>
                  <a:lnTo>
                    <a:pt x="154" y="537"/>
                  </a:lnTo>
                  <a:lnTo>
                    <a:pt x="256" y="562"/>
                  </a:lnTo>
                  <a:lnTo>
                    <a:pt x="2122" y="562"/>
                  </a:lnTo>
                  <a:lnTo>
                    <a:pt x="2224" y="537"/>
                  </a:lnTo>
                  <a:lnTo>
                    <a:pt x="2301" y="460"/>
                  </a:lnTo>
                  <a:lnTo>
                    <a:pt x="2377" y="383"/>
                  </a:lnTo>
                  <a:lnTo>
                    <a:pt x="2403" y="281"/>
                  </a:lnTo>
                  <a:lnTo>
                    <a:pt x="2377" y="179"/>
                  </a:lnTo>
                  <a:lnTo>
                    <a:pt x="2301" y="102"/>
                  </a:lnTo>
                  <a:lnTo>
                    <a:pt x="2224" y="26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19;p71">
              <a:extLst>
                <a:ext uri="{FF2B5EF4-FFF2-40B4-BE49-F238E27FC236}">
                  <a16:creationId xmlns:a16="http://schemas.microsoft.com/office/drawing/2014/main" id="{1A00BFF3-41E8-6CD9-73D0-2E9A79CDB3DA}"/>
                </a:ext>
              </a:extLst>
            </p:cNvPr>
            <p:cNvSpPr/>
            <p:nvPr/>
          </p:nvSpPr>
          <p:spPr>
            <a:xfrm>
              <a:off x="4892850" y="4312150"/>
              <a:ext cx="46025" cy="46675"/>
            </a:xfrm>
            <a:custGeom>
              <a:avLst/>
              <a:gdLst/>
              <a:ahLst/>
              <a:cxnLst/>
              <a:rect l="l" t="t" r="r" b="b"/>
              <a:pathLst>
                <a:path w="1841" h="1867" extrusionOk="0">
                  <a:moveTo>
                    <a:pt x="1585" y="1"/>
                  </a:moveTo>
                  <a:lnTo>
                    <a:pt x="1483" y="26"/>
                  </a:lnTo>
                  <a:lnTo>
                    <a:pt x="1381" y="103"/>
                  </a:lnTo>
                  <a:lnTo>
                    <a:pt x="77" y="1406"/>
                  </a:lnTo>
                  <a:lnTo>
                    <a:pt x="1" y="1509"/>
                  </a:lnTo>
                  <a:lnTo>
                    <a:pt x="1" y="1585"/>
                  </a:lnTo>
                  <a:lnTo>
                    <a:pt x="1" y="1687"/>
                  </a:lnTo>
                  <a:lnTo>
                    <a:pt x="77" y="1790"/>
                  </a:lnTo>
                  <a:lnTo>
                    <a:pt x="154" y="1841"/>
                  </a:lnTo>
                  <a:lnTo>
                    <a:pt x="256" y="1866"/>
                  </a:lnTo>
                  <a:lnTo>
                    <a:pt x="359" y="1841"/>
                  </a:lnTo>
                  <a:lnTo>
                    <a:pt x="461" y="1790"/>
                  </a:lnTo>
                  <a:lnTo>
                    <a:pt x="1764" y="461"/>
                  </a:lnTo>
                  <a:lnTo>
                    <a:pt x="1815" y="384"/>
                  </a:lnTo>
                  <a:lnTo>
                    <a:pt x="1841" y="282"/>
                  </a:lnTo>
                  <a:lnTo>
                    <a:pt x="1815" y="180"/>
                  </a:lnTo>
                  <a:lnTo>
                    <a:pt x="1764" y="103"/>
                  </a:lnTo>
                  <a:lnTo>
                    <a:pt x="1687" y="26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20;p71">
              <a:extLst>
                <a:ext uri="{FF2B5EF4-FFF2-40B4-BE49-F238E27FC236}">
                  <a16:creationId xmlns:a16="http://schemas.microsoft.com/office/drawing/2014/main" id="{6DDBC410-BDBE-67EC-BA99-69F9361A87EE}"/>
                </a:ext>
              </a:extLst>
            </p:cNvPr>
            <p:cNvSpPr/>
            <p:nvPr/>
          </p:nvSpPr>
          <p:spPr>
            <a:xfrm>
              <a:off x="4892850" y="4312150"/>
              <a:ext cx="46025" cy="46025"/>
            </a:xfrm>
            <a:custGeom>
              <a:avLst/>
              <a:gdLst/>
              <a:ahLst/>
              <a:cxnLst/>
              <a:rect l="l" t="t" r="r" b="b"/>
              <a:pathLst>
                <a:path w="1841" h="1841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59"/>
                  </a:lnTo>
                  <a:lnTo>
                    <a:pt x="77" y="461"/>
                  </a:lnTo>
                  <a:lnTo>
                    <a:pt x="1381" y="1764"/>
                  </a:lnTo>
                  <a:lnTo>
                    <a:pt x="1483" y="1841"/>
                  </a:lnTo>
                  <a:lnTo>
                    <a:pt x="1687" y="1841"/>
                  </a:lnTo>
                  <a:lnTo>
                    <a:pt x="1764" y="1764"/>
                  </a:lnTo>
                  <a:lnTo>
                    <a:pt x="1815" y="1687"/>
                  </a:lnTo>
                  <a:lnTo>
                    <a:pt x="1841" y="1585"/>
                  </a:lnTo>
                  <a:lnTo>
                    <a:pt x="1815" y="1483"/>
                  </a:lnTo>
                  <a:lnTo>
                    <a:pt x="1764" y="1381"/>
                  </a:lnTo>
                  <a:lnTo>
                    <a:pt x="461" y="77"/>
                  </a:lnTo>
                  <a:lnTo>
                    <a:pt x="359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21;p71">
              <a:extLst>
                <a:ext uri="{FF2B5EF4-FFF2-40B4-BE49-F238E27FC236}">
                  <a16:creationId xmlns:a16="http://schemas.microsoft.com/office/drawing/2014/main" id="{EE806483-6F5A-A433-9FC5-5325953705C6}"/>
                </a:ext>
              </a:extLst>
            </p:cNvPr>
            <p:cNvSpPr/>
            <p:nvPr/>
          </p:nvSpPr>
          <p:spPr>
            <a:xfrm>
              <a:off x="4908825" y="3991450"/>
              <a:ext cx="154625" cy="51775"/>
            </a:xfrm>
            <a:custGeom>
              <a:avLst/>
              <a:gdLst/>
              <a:ahLst/>
              <a:cxnLst/>
              <a:rect l="l" t="t" r="r" b="b"/>
              <a:pathLst>
                <a:path w="6185" h="2071" extrusionOk="0">
                  <a:moveTo>
                    <a:pt x="1" y="1"/>
                  </a:moveTo>
                  <a:lnTo>
                    <a:pt x="1" y="1023"/>
                  </a:lnTo>
                  <a:lnTo>
                    <a:pt x="26" y="1227"/>
                  </a:lnTo>
                  <a:lnTo>
                    <a:pt x="77" y="1432"/>
                  </a:lnTo>
                  <a:lnTo>
                    <a:pt x="180" y="1610"/>
                  </a:lnTo>
                  <a:lnTo>
                    <a:pt x="307" y="1764"/>
                  </a:lnTo>
                  <a:lnTo>
                    <a:pt x="461" y="1892"/>
                  </a:lnTo>
                  <a:lnTo>
                    <a:pt x="640" y="1994"/>
                  </a:lnTo>
                  <a:lnTo>
                    <a:pt x="844" y="2045"/>
                  </a:lnTo>
                  <a:lnTo>
                    <a:pt x="1048" y="2070"/>
                  </a:lnTo>
                  <a:lnTo>
                    <a:pt x="5137" y="2070"/>
                  </a:lnTo>
                  <a:lnTo>
                    <a:pt x="5342" y="2045"/>
                  </a:lnTo>
                  <a:lnTo>
                    <a:pt x="5546" y="1994"/>
                  </a:lnTo>
                  <a:lnTo>
                    <a:pt x="5725" y="1892"/>
                  </a:lnTo>
                  <a:lnTo>
                    <a:pt x="5878" y="1764"/>
                  </a:lnTo>
                  <a:lnTo>
                    <a:pt x="6006" y="1610"/>
                  </a:lnTo>
                  <a:lnTo>
                    <a:pt x="6108" y="1432"/>
                  </a:lnTo>
                  <a:lnTo>
                    <a:pt x="6159" y="1227"/>
                  </a:lnTo>
                  <a:lnTo>
                    <a:pt x="6185" y="1023"/>
                  </a:lnTo>
                  <a:lnTo>
                    <a:pt x="6185" y="1"/>
                  </a:lnTo>
                  <a:lnTo>
                    <a:pt x="5648" y="1"/>
                  </a:lnTo>
                  <a:lnTo>
                    <a:pt x="5648" y="1023"/>
                  </a:lnTo>
                  <a:lnTo>
                    <a:pt x="5623" y="1125"/>
                  </a:lnTo>
                  <a:lnTo>
                    <a:pt x="5597" y="1227"/>
                  </a:lnTo>
                  <a:lnTo>
                    <a:pt x="5546" y="1304"/>
                  </a:lnTo>
                  <a:lnTo>
                    <a:pt x="5495" y="1380"/>
                  </a:lnTo>
                  <a:lnTo>
                    <a:pt x="5418" y="1457"/>
                  </a:lnTo>
                  <a:lnTo>
                    <a:pt x="5316" y="1483"/>
                  </a:lnTo>
                  <a:lnTo>
                    <a:pt x="5239" y="1534"/>
                  </a:lnTo>
                  <a:lnTo>
                    <a:pt x="946" y="1534"/>
                  </a:lnTo>
                  <a:lnTo>
                    <a:pt x="844" y="1483"/>
                  </a:lnTo>
                  <a:lnTo>
                    <a:pt x="767" y="1457"/>
                  </a:lnTo>
                  <a:lnTo>
                    <a:pt x="691" y="1380"/>
                  </a:lnTo>
                  <a:lnTo>
                    <a:pt x="640" y="1304"/>
                  </a:lnTo>
                  <a:lnTo>
                    <a:pt x="588" y="1227"/>
                  </a:lnTo>
                  <a:lnTo>
                    <a:pt x="563" y="1125"/>
                  </a:lnTo>
                  <a:lnTo>
                    <a:pt x="537" y="1023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22;p71">
              <a:extLst>
                <a:ext uri="{FF2B5EF4-FFF2-40B4-BE49-F238E27FC236}">
                  <a16:creationId xmlns:a16="http://schemas.microsoft.com/office/drawing/2014/main" id="{21C71794-2236-E246-3DCD-880B48ECFD6A}"/>
                </a:ext>
              </a:extLst>
            </p:cNvPr>
            <p:cNvSpPr/>
            <p:nvPr/>
          </p:nvSpPr>
          <p:spPr>
            <a:xfrm>
              <a:off x="4880075" y="4225900"/>
              <a:ext cx="71575" cy="13450"/>
            </a:xfrm>
            <a:custGeom>
              <a:avLst/>
              <a:gdLst/>
              <a:ahLst/>
              <a:cxnLst/>
              <a:rect l="l" t="t" r="r" b="b"/>
              <a:pathLst>
                <a:path w="2863" h="538" extrusionOk="0">
                  <a:moveTo>
                    <a:pt x="256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1" y="257"/>
                  </a:lnTo>
                  <a:lnTo>
                    <a:pt x="26" y="359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8"/>
                  </a:lnTo>
                  <a:lnTo>
                    <a:pt x="2607" y="538"/>
                  </a:lnTo>
                  <a:lnTo>
                    <a:pt x="2710" y="512"/>
                  </a:lnTo>
                  <a:lnTo>
                    <a:pt x="2786" y="461"/>
                  </a:lnTo>
                  <a:lnTo>
                    <a:pt x="2837" y="359"/>
                  </a:lnTo>
                  <a:lnTo>
                    <a:pt x="2863" y="257"/>
                  </a:lnTo>
                  <a:lnTo>
                    <a:pt x="2837" y="154"/>
                  </a:lnTo>
                  <a:lnTo>
                    <a:pt x="2786" y="78"/>
                  </a:lnTo>
                  <a:lnTo>
                    <a:pt x="2710" y="27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23;p71">
              <a:extLst>
                <a:ext uri="{FF2B5EF4-FFF2-40B4-BE49-F238E27FC236}">
                  <a16:creationId xmlns:a16="http://schemas.microsoft.com/office/drawing/2014/main" id="{7EF59D98-772E-22A7-C86F-3E69C2A7286B}"/>
                </a:ext>
              </a:extLst>
            </p:cNvPr>
            <p:cNvSpPr/>
            <p:nvPr/>
          </p:nvSpPr>
          <p:spPr>
            <a:xfrm>
              <a:off x="4908200" y="4199725"/>
              <a:ext cx="15350" cy="15350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0" y="179"/>
                  </a:lnTo>
                  <a:lnTo>
                    <a:pt x="0" y="307"/>
                  </a:lnTo>
                  <a:lnTo>
                    <a:pt x="0" y="435"/>
                  </a:lnTo>
                  <a:lnTo>
                    <a:pt x="77" y="537"/>
                  </a:lnTo>
                  <a:lnTo>
                    <a:pt x="179" y="588"/>
                  </a:lnTo>
                  <a:lnTo>
                    <a:pt x="307" y="614"/>
                  </a:lnTo>
                  <a:lnTo>
                    <a:pt x="409" y="588"/>
                  </a:lnTo>
                  <a:lnTo>
                    <a:pt x="511" y="537"/>
                  </a:lnTo>
                  <a:lnTo>
                    <a:pt x="588" y="435"/>
                  </a:lnTo>
                  <a:lnTo>
                    <a:pt x="613" y="307"/>
                  </a:lnTo>
                  <a:lnTo>
                    <a:pt x="588" y="179"/>
                  </a:lnTo>
                  <a:lnTo>
                    <a:pt x="511" y="102"/>
                  </a:lnTo>
                  <a:lnTo>
                    <a:pt x="409" y="26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24;p71">
              <a:extLst>
                <a:ext uri="{FF2B5EF4-FFF2-40B4-BE49-F238E27FC236}">
                  <a16:creationId xmlns:a16="http://schemas.microsoft.com/office/drawing/2014/main" id="{69F345DC-85BA-0298-2093-5ACCD8B8FD4F}"/>
                </a:ext>
              </a:extLst>
            </p:cNvPr>
            <p:cNvSpPr/>
            <p:nvPr/>
          </p:nvSpPr>
          <p:spPr>
            <a:xfrm>
              <a:off x="4908200" y="4249550"/>
              <a:ext cx="15350" cy="15350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0"/>
                  </a:moveTo>
                  <a:lnTo>
                    <a:pt x="179" y="26"/>
                  </a:lnTo>
                  <a:lnTo>
                    <a:pt x="77" y="103"/>
                  </a:lnTo>
                  <a:lnTo>
                    <a:pt x="0" y="179"/>
                  </a:lnTo>
                  <a:lnTo>
                    <a:pt x="0" y="307"/>
                  </a:lnTo>
                  <a:lnTo>
                    <a:pt x="0" y="435"/>
                  </a:lnTo>
                  <a:lnTo>
                    <a:pt x="77" y="537"/>
                  </a:lnTo>
                  <a:lnTo>
                    <a:pt x="179" y="588"/>
                  </a:lnTo>
                  <a:lnTo>
                    <a:pt x="307" y="614"/>
                  </a:lnTo>
                  <a:lnTo>
                    <a:pt x="409" y="588"/>
                  </a:lnTo>
                  <a:lnTo>
                    <a:pt x="511" y="537"/>
                  </a:lnTo>
                  <a:lnTo>
                    <a:pt x="588" y="435"/>
                  </a:lnTo>
                  <a:lnTo>
                    <a:pt x="613" y="307"/>
                  </a:lnTo>
                  <a:lnTo>
                    <a:pt x="588" y="179"/>
                  </a:lnTo>
                  <a:lnTo>
                    <a:pt x="511" y="103"/>
                  </a:lnTo>
                  <a:lnTo>
                    <a:pt x="409" y="26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25;p71">
              <a:extLst>
                <a:ext uri="{FF2B5EF4-FFF2-40B4-BE49-F238E27FC236}">
                  <a16:creationId xmlns:a16="http://schemas.microsoft.com/office/drawing/2014/main" id="{816B6F31-E71D-CDE3-D654-1F858989FDDB}"/>
                </a:ext>
              </a:extLst>
            </p:cNvPr>
            <p:cNvSpPr/>
            <p:nvPr/>
          </p:nvSpPr>
          <p:spPr>
            <a:xfrm>
              <a:off x="4979100" y="4096225"/>
              <a:ext cx="59450" cy="13450"/>
            </a:xfrm>
            <a:custGeom>
              <a:avLst/>
              <a:gdLst/>
              <a:ahLst/>
              <a:cxnLst/>
              <a:rect l="l" t="t" r="r" b="b"/>
              <a:pathLst>
                <a:path w="2378" h="538" extrusionOk="0">
                  <a:moveTo>
                    <a:pt x="154" y="0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2096" y="537"/>
                  </a:lnTo>
                  <a:lnTo>
                    <a:pt x="2198" y="512"/>
                  </a:lnTo>
                  <a:lnTo>
                    <a:pt x="2301" y="460"/>
                  </a:lnTo>
                  <a:lnTo>
                    <a:pt x="2352" y="358"/>
                  </a:lnTo>
                  <a:lnTo>
                    <a:pt x="2377" y="256"/>
                  </a:lnTo>
                  <a:lnTo>
                    <a:pt x="2352" y="154"/>
                  </a:lnTo>
                  <a:lnTo>
                    <a:pt x="2301" y="77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26;p71">
              <a:extLst>
                <a:ext uri="{FF2B5EF4-FFF2-40B4-BE49-F238E27FC236}">
                  <a16:creationId xmlns:a16="http://schemas.microsoft.com/office/drawing/2014/main" id="{A34D2324-500E-1B6E-5818-DD29E397743F}"/>
                </a:ext>
              </a:extLst>
            </p:cNvPr>
            <p:cNvSpPr/>
            <p:nvPr/>
          </p:nvSpPr>
          <p:spPr>
            <a:xfrm>
              <a:off x="4979100" y="4127525"/>
              <a:ext cx="116300" cy="13450"/>
            </a:xfrm>
            <a:custGeom>
              <a:avLst/>
              <a:gdLst/>
              <a:ahLst/>
              <a:cxnLst/>
              <a:rect l="l" t="t" r="r" b="b"/>
              <a:pathLst>
                <a:path w="4652" h="538" extrusionOk="0">
                  <a:moveTo>
                    <a:pt x="154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4370" y="537"/>
                  </a:lnTo>
                  <a:lnTo>
                    <a:pt x="4473" y="512"/>
                  </a:lnTo>
                  <a:lnTo>
                    <a:pt x="4549" y="461"/>
                  </a:lnTo>
                  <a:lnTo>
                    <a:pt x="4626" y="358"/>
                  </a:lnTo>
                  <a:lnTo>
                    <a:pt x="4652" y="256"/>
                  </a:lnTo>
                  <a:lnTo>
                    <a:pt x="4626" y="154"/>
                  </a:lnTo>
                  <a:lnTo>
                    <a:pt x="4549" y="77"/>
                  </a:lnTo>
                  <a:lnTo>
                    <a:pt x="4473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27;p71">
              <a:extLst>
                <a:ext uri="{FF2B5EF4-FFF2-40B4-BE49-F238E27FC236}">
                  <a16:creationId xmlns:a16="http://schemas.microsoft.com/office/drawing/2014/main" id="{FA8244F1-435A-DDF3-9897-78A17C04CF23}"/>
                </a:ext>
              </a:extLst>
            </p:cNvPr>
            <p:cNvSpPr/>
            <p:nvPr/>
          </p:nvSpPr>
          <p:spPr>
            <a:xfrm>
              <a:off x="4979100" y="4194600"/>
              <a:ext cx="59450" cy="13450"/>
            </a:xfrm>
            <a:custGeom>
              <a:avLst/>
              <a:gdLst/>
              <a:ahLst/>
              <a:cxnLst/>
              <a:rect l="l" t="t" r="r" b="b"/>
              <a:pathLst>
                <a:path w="2378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2096" y="537"/>
                  </a:lnTo>
                  <a:lnTo>
                    <a:pt x="2198" y="512"/>
                  </a:lnTo>
                  <a:lnTo>
                    <a:pt x="2301" y="461"/>
                  </a:lnTo>
                  <a:lnTo>
                    <a:pt x="2352" y="384"/>
                  </a:lnTo>
                  <a:lnTo>
                    <a:pt x="2377" y="282"/>
                  </a:lnTo>
                  <a:lnTo>
                    <a:pt x="2352" y="180"/>
                  </a:lnTo>
                  <a:lnTo>
                    <a:pt x="2301" y="77"/>
                  </a:lnTo>
                  <a:lnTo>
                    <a:pt x="2198" y="26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28;p71">
              <a:extLst>
                <a:ext uri="{FF2B5EF4-FFF2-40B4-BE49-F238E27FC236}">
                  <a16:creationId xmlns:a16="http://schemas.microsoft.com/office/drawing/2014/main" id="{287A97B0-9DA9-1641-C047-B4C327B66C3F}"/>
                </a:ext>
              </a:extLst>
            </p:cNvPr>
            <p:cNvSpPr/>
            <p:nvPr/>
          </p:nvSpPr>
          <p:spPr>
            <a:xfrm>
              <a:off x="4979100" y="4225900"/>
              <a:ext cx="116300" cy="13450"/>
            </a:xfrm>
            <a:custGeom>
              <a:avLst/>
              <a:gdLst/>
              <a:ahLst/>
              <a:cxnLst/>
              <a:rect l="l" t="t" r="r" b="b"/>
              <a:pathLst>
                <a:path w="4652" h="538" extrusionOk="0">
                  <a:moveTo>
                    <a:pt x="256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80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8"/>
                  </a:lnTo>
                  <a:lnTo>
                    <a:pt x="4370" y="538"/>
                  </a:lnTo>
                  <a:lnTo>
                    <a:pt x="4473" y="512"/>
                  </a:lnTo>
                  <a:lnTo>
                    <a:pt x="4549" y="461"/>
                  </a:lnTo>
                  <a:lnTo>
                    <a:pt x="4626" y="384"/>
                  </a:lnTo>
                  <a:lnTo>
                    <a:pt x="4652" y="282"/>
                  </a:lnTo>
                  <a:lnTo>
                    <a:pt x="4626" y="180"/>
                  </a:lnTo>
                  <a:lnTo>
                    <a:pt x="4549" y="78"/>
                  </a:lnTo>
                  <a:lnTo>
                    <a:pt x="4473" y="27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29;p71">
              <a:extLst>
                <a:ext uri="{FF2B5EF4-FFF2-40B4-BE49-F238E27FC236}">
                  <a16:creationId xmlns:a16="http://schemas.microsoft.com/office/drawing/2014/main" id="{8ADAF7D7-6318-84D2-6512-543A51BF63BE}"/>
                </a:ext>
              </a:extLst>
            </p:cNvPr>
            <p:cNvSpPr/>
            <p:nvPr/>
          </p:nvSpPr>
          <p:spPr>
            <a:xfrm>
              <a:off x="4979100" y="4312150"/>
              <a:ext cx="59450" cy="13450"/>
            </a:xfrm>
            <a:custGeom>
              <a:avLst/>
              <a:gdLst/>
              <a:ahLst/>
              <a:cxnLst/>
              <a:rect l="l" t="t" r="r" b="b"/>
              <a:pathLst>
                <a:path w="2378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2096" y="537"/>
                  </a:lnTo>
                  <a:lnTo>
                    <a:pt x="2198" y="512"/>
                  </a:lnTo>
                  <a:lnTo>
                    <a:pt x="2301" y="461"/>
                  </a:lnTo>
                  <a:lnTo>
                    <a:pt x="2352" y="384"/>
                  </a:lnTo>
                  <a:lnTo>
                    <a:pt x="2377" y="282"/>
                  </a:lnTo>
                  <a:lnTo>
                    <a:pt x="2352" y="154"/>
                  </a:lnTo>
                  <a:lnTo>
                    <a:pt x="2301" y="77"/>
                  </a:lnTo>
                  <a:lnTo>
                    <a:pt x="2198" y="26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30;p71">
              <a:extLst>
                <a:ext uri="{FF2B5EF4-FFF2-40B4-BE49-F238E27FC236}">
                  <a16:creationId xmlns:a16="http://schemas.microsoft.com/office/drawing/2014/main" id="{DD07F380-65B7-DB22-F53F-957B7927F8BF}"/>
                </a:ext>
              </a:extLst>
            </p:cNvPr>
            <p:cNvSpPr/>
            <p:nvPr/>
          </p:nvSpPr>
          <p:spPr>
            <a:xfrm>
              <a:off x="4979100" y="4343450"/>
              <a:ext cx="116300" cy="13450"/>
            </a:xfrm>
            <a:custGeom>
              <a:avLst/>
              <a:gdLst/>
              <a:ahLst/>
              <a:cxnLst/>
              <a:rect l="l" t="t" r="r" b="b"/>
              <a:pathLst>
                <a:path w="4652" h="538" extrusionOk="0">
                  <a:moveTo>
                    <a:pt x="256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80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8"/>
                  </a:lnTo>
                  <a:lnTo>
                    <a:pt x="4370" y="538"/>
                  </a:lnTo>
                  <a:lnTo>
                    <a:pt x="4473" y="512"/>
                  </a:lnTo>
                  <a:lnTo>
                    <a:pt x="4549" y="461"/>
                  </a:lnTo>
                  <a:lnTo>
                    <a:pt x="4626" y="384"/>
                  </a:lnTo>
                  <a:lnTo>
                    <a:pt x="4652" y="282"/>
                  </a:lnTo>
                  <a:lnTo>
                    <a:pt x="4626" y="180"/>
                  </a:lnTo>
                  <a:lnTo>
                    <a:pt x="4549" y="78"/>
                  </a:lnTo>
                  <a:lnTo>
                    <a:pt x="4473" y="27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717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6544" y="218137"/>
            <a:ext cx="15704056" cy="9850726"/>
          </a:xfrm>
          <a:custGeom>
            <a:avLst/>
            <a:gdLst/>
            <a:ahLst/>
            <a:cxnLst/>
            <a:rect l="l" t="t" r="r" b="b"/>
            <a:pathLst>
              <a:path w="15704056" h="9850726">
                <a:moveTo>
                  <a:pt x="0" y="0"/>
                </a:moveTo>
                <a:lnTo>
                  <a:pt x="15704056" y="0"/>
                </a:lnTo>
                <a:lnTo>
                  <a:pt x="15704056" y="9850726"/>
                </a:lnTo>
                <a:lnTo>
                  <a:pt x="0" y="9850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0800000">
            <a:off x="0" y="6784827"/>
            <a:ext cx="3533088" cy="3502173"/>
          </a:xfrm>
          <a:custGeom>
            <a:avLst/>
            <a:gdLst/>
            <a:ahLst/>
            <a:cxnLst/>
            <a:rect l="l" t="t" r="r" b="b"/>
            <a:pathLst>
              <a:path w="3533088" h="3502173">
                <a:moveTo>
                  <a:pt x="0" y="0"/>
                </a:moveTo>
                <a:lnTo>
                  <a:pt x="3533088" y="0"/>
                </a:lnTo>
                <a:lnTo>
                  <a:pt x="3533088" y="3502173"/>
                </a:lnTo>
                <a:lnTo>
                  <a:pt x="0" y="35021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D3BC2BD4-E47A-3871-BBD6-4E89EBE84359}"/>
              </a:ext>
            </a:extLst>
          </p:cNvPr>
          <p:cNvSpPr/>
          <p:nvPr/>
        </p:nvSpPr>
        <p:spPr>
          <a:xfrm rot="2193766">
            <a:off x="15576306" y="1222077"/>
            <a:ext cx="2133009" cy="1684188"/>
          </a:xfrm>
          <a:custGeom>
            <a:avLst/>
            <a:gdLst/>
            <a:ahLst/>
            <a:cxnLst/>
            <a:rect l="l" t="t" r="r" b="b"/>
            <a:pathLst>
              <a:path w="2133009" h="1684188">
                <a:moveTo>
                  <a:pt x="0" y="0"/>
                </a:moveTo>
                <a:lnTo>
                  <a:pt x="2133008" y="0"/>
                </a:lnTo>
                <a:lnTo>
                  <a:pt x="2133008" y="1684188"/>
                </a:lnTo>
                <a:lnTo>
                  <a:pt x="0" y="16841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06918" y="5419725"/>
            <a:ext cx="2319251" cy="4114800"/>
          </a:xfrm>
          <a:custGeom>
            <a:avLst/>
            <a:gdLst/>
            <a:ahLst/>
            <a:cxnLst/>
            <a:rect l="l" t="t" r="r" b="b"/>
            <a:pathLst>
              <a:path w="2319251" h="4114800">
                <a:moveTo>
                  <a:pt x="0" y="0"/>
                </a:moveTo>
                <a:lnTo>
                  <a:pt x="2319251" y="0"/>
                </a:lnTo>
                <a:lnTo>
                  <a:pt x="23192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8C50F4-7A93-4ED4-E42F-A439023BE76D}"/>
              </a:ext>
            </a:extLst>
          </p:cNvPr>
          <p:cNvGrpSpPr/>
          <p:nvPr/>
        </p:nvGrpSpPr>
        <p:grpSpPr>
          <a:xfrm>
            <a:off x="13495056" y="697431"/>
            <a:ext cx="6926544" cy="9589569"/>
            <a:chOff x="13495056" y="697431"/>
            <a:chExt cx="6926544" cy="95895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C5D90D-837A-1BF6-D510-4F3B12F82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8" r="26049"/>
            <a:stretch/>
          </p:blipFill>
          <p:spPr>
            <a:xfrm flipH="1">
              <a:off x="13495056" y="697431"/>
              <a:ext cx="6926544" cy="95895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E78E5F-7FA7-C709-242F-9BA41CF31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EB937C"/>
                </a:clrFrom>
                <a:clrTo>
                  <a:srgbClr val="EB937C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77665" y="2096652"/>
              <a:ext cx="443791" cy="425758"/>
            </a:xfrm>
            <a:prstGeom prst="rect">
              <a:avLst/>
            </a:prstGeom>
          </p:spPr>
        </p:pic>
      </p:grpSp>
      <p:sp>
        <p:nvSpPr>
          <p:cNvPr id="9" name="object 3">
            <a:extLst>
              <a:ext uri="{FF2B5EF4-FFF2-40B4-BE49-F238E27FC236}">
                <a16:creationId xmlns:a16="http://schemas.microsoft.com/office/drawing/2014/main" id="{FF85A077-8616-CB9F-E267-2D692D964AD7}"/>
              </a:ext>
            </a:extLst>
          </p:cNvPr>
          <p:cNvSpPr txBox="1">
            <a:spLocks/>
          </p:cNvSpPr>
          <p:nvPr/>
        </p:nvSpPr>
        <p:spPr>
          <a:xfrm>
            <a:off x="6553200" y="2084442"/>
            <a:ext cx="4816433" cy="107785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225"/>
              </a:spcBef>
            </a:pPr>
            <a:r>
              <a:rPr lang="en-US" sz="6600" spc="-20" dirty="0" err="1">
                <a:solidFill>
                  <a:srgbClr val="382D4B"/>
                </a:solidFill>
                <a:latin typeface="League Spartan" panose="020B0604020202020204" charset="0"/>
              </a:rPr>
              <a:t>Semigrup</a:t>
            </a:r>
            <a:endParaRPr lang="en-US" sz="6600" dirty="0">
              <a:solidFill>
                <a:srgbClr val="382D4B"/>
              </a:solidFill>
              <a:latin typeface="League Spartan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6">
                <a:extLst>
                  <a:ext uri="{FF2B5EF4-FFF2-40B4-BE49-F238E27FC236}">
                    <a16:creationId xmlns:a16="http://schemas.microsoft.com/office/drawing/2014/main" id="{3C7A42B3-492F-D372-938A-DF98867D4B00}"/>
                  </a:ext>
                </a:extLst>
              </p:cNvPr>
              <p:cNvSpPr txBox="1"/>
              <p:nvPr/>
            </p:nvSpPr>
            <p:spPr>
              <a:xfrm>
                <a:off x="3646432" y="3591748"/>
                <a:ext cx="10544764" cy="2051844"/>
              </a:xfrm>
              <a:prstGeom prst="rect">
                <a:avLst/>
              </a:prstGeom>
            </p:spPr>
            <p:txBody>
              <a:bodyPr vert="horz" wrap="square" lIns="0" tIns="4318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340"/>
                  </a:spcBef>
                </a:pPr>
                <a:r>
                  <a:rPr lang="en-GB" sz="3200" b="1" spc="-30" dirty="0" err="1">
                    <a:latin typeface="Muli" panose="020B0604020202020204" charset="0"/>
                    <a:cs typeface="Tahoma"/>
                  </a:rPr>
                  <a:t>Definisi</a:t>
                </a:r>
                <a:endParaRPr lang="en-GB" sz="3200" b="1" spc="-30" dirty="0">
                  <a:latin typeface="Muli" panose="020B0604020202020204" charset="0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40"/>
                  </a:spcBef>
                </a:pPr>
                <a:r>
                  <a:rPr lang="en-GB" sz="3200" spc="-20" dirty="0" err="1">
                    <a:latin typeface="Muli" panose="020B0604020202020204" charset="0"/>
                    <a:cs typeface="Times New Roman" panose="02020603050405020304" pitchFamily="18" charset="0"/>
                  </a:rPr>
                  <a:t>Misalkan</a:t>
                </a:r>
                <a:r>
                  <a:rPr lang="en-GB" sz="3200" spc="-2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spc="15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3200" spc="-1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0" dirty="0">
                    <a:latin typeface="Muli" panose="020B0604020202020204" charset="0"/>
                    <a:cs typeface="Times New Roman" panose="02020603050405020304" pitchFamily="18" charset="0"/>
                  </a:rPr>
                  <a:t>suatu </a:t>
                </a:r>
                <a:r>
                  <a:rPr lang="en-GB" sz="3200" spc="-50" dirty="0">
                    <a:latin typeface="Muli" panose="020B0604020202020204" charset="0"/>
                    <a:cs typeface="Times New Roman" panose="02020603050405020304" pitchFamily="18" charset="0"/>
                  </a:rPr>
                  <a:t>himpunan </a:t>
                </a:r>
                <a:r>
                  <a:rPr lang="en-GB" sz="3200" spc="-15" dirty="0">
                    <a:latin typeface="Muli" panose="020B0604020202020204" charset="0"/>
                    <a:cs typeface="Times New Roman" panose="02020603050405020304" pitchFamily="18" charset="0"/>
                  </a:rPr>
                  <a:t>tak </a:t>
                </a:r>
                <a:r>
                  <a:rPr lang="en-GB" sz="3200" spc="-60" dirty="0">
                    <a:latin typeface="Muli" panose="020B0604020202020204" charset="0"/>
                    <a:cs typeface="Times New Roman" panose="02020603050405020304" pitchFamily="18" charset="0"/>
                  </a:rPr>
                  <a:t>kosong </a:t>
                </a:r>
                <a:r>
                  <a:rPr lang="en-GB" sz="3200" spc="-55" dirty="0">
                    <a:latin typeface="Muli" panose="020B0604020202020204" charset="0"/>
                    <a:cs typeface="Times New Roman" panose="02020603050405020304" pitchFamily="18" charset="0"/>
                  </a:rPr>
                  <a:t>dan pada </a:t>
                </a:r>
                <a14:m>
                  <m:oMath xmlns:m="http://schemas.openxmlformats.org/officeDocument/2006/math">
                    <m:r>
                      <a:rPr lang="en-GB" sz="3200" i="1" spc="15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3200" spc="-1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0" dirty="0">
                    <a:latin typeface="Muli" panose="020B0604020202020204" charset="0"/>
                    <a:cs typeface="Times New Roman" panose="02020603050405020304" pitchFamily="18" charset="0"/>
                  </a:rPr>
                  <a:t>didefinisikan </a:t>
                </a:r>
                <a:r>
                  <a:rPr lang="en-GB" sz="3200" spc="-45" dirty="0">
                    <a:latin typeface="Muli" panose="020B0604020202020204" charset="0"/>
                    <a:cs typeface="Times New Roman" panose="02020603050405020304" pitchFamily="18" charset="0"/>
                  </a:rPr>
                  <a:t>operasi </a:t>
                </a:r>
                <a:r>
                  <a:rPr lang="en-GB" sz="3200" spc="-4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5" dirty="0">
                    <a:latin typeface="Muli" panose="020B0604020202020204" charset="0"/>
                    <a:cs typeface="Times New Roman" panose="02020603050405020304" pitchFamily="18" charset="0"/>
                  </a:rPr>
                  <a:t>biner </a:t>
                </a:r>
                <a14:m>
                  <m:oMath xmlns:m="http://schemas.openxmlformats.org/officeDocument/2006/math">
                    <m:r>
                      <a:rPr lang="en-GB" sz="3200" i="1" spc="15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sz="3200" spc="-220" dirty="0">
                    <a:latin typeface="Muli" panose="020B0604020202020204" charset="0"/>
                    <a:cs typeface="Times New Roman" panose="02020603050405020304" pitchFamily="18" charset="0"/>
                  </a:rPr>
                  <a:t>.</a:t>
                </a:r>
                <a:r>
                  <a:rPr lang="en-GB" sz="3200" spc="-215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35" dirty="0">
                    <a:latin typeface="Muli" panose="020B0604020202020204" charset="0"/>
                    <a:cs typeface="Times New Roman" panose="02020603050405020304" pitchFamily="18" charset="0"/>
                  </a:rPr>
                  <a:t>Sistem </a:t>
                </a:r>
                <a:r>
                  <a:rPr lang="en-GB" sz="3200" spc="-40" dirty="0">
                    <a:latin typeface="Muli" panose="020B0604020202020204" charset="0"/>
                    <a:cs typeface="Times New Roman" panose="02020603050405020304" pitchFamily="18" charset="0"/>
                  </a:rPr>
                  <a:t>matematika </a:t>
                </a:r>
                <a:r>
                  <a:rPr lang="en-GB" sz="3200" spc="40" dirty="0">
                    <a:latin typeface="Muli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3200" i="1" spc="15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3200" b="0" i="0" spc="15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200" b="0" i="0" spc="15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3200" i="1" spc="15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sz="3200" spc="-204" dirty="0">
                    <a:latin typeface="Muli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lang="en-GB" sz="3200" spc="-20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5" dirty="0" err="1">
                    <a:latin typeface="Muli" panose="020B0604020202020204" charset="0"/>
                    <a:cs typeface="Times New Roman" panose="02020603050405020304" pitchFamily="18" charset="0"/>
                  </a:rPr>
                  <a:t>disebut</a:t>
                </a:r>
                <a:r>
                  <a:rPr lang="en-GB" sz="3200" spc="-45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35" dirty="0" err="1">
                    <a:latin typeface="Muli" panose="020B0604020202020204" charset="0"/>
                    <a:cs typeface="Times New Roman" panose="02020603050405020304" pitchFamily="18" charset="0"/>
                  </a:rPr>
                  <a:t>Semigrup</a:t>
                </a:r>
                <a:r>
                  <a:rPr lang="en-GB" sz="3200" spc="-35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30" dirty="0" err="1">
                    <a:latin typeface="Muli" panose="020B0604020202020204" charset="0"/>
                    <a:cs typeface="Times New Roman" panose="02020603050405020304" pitchFamily="18" charset="0"/>
                  </a:rPr>
                  <a:t>jika</a:t>
                </a:r>
                <a:r>
                  <a:rPr lang="en-GB" sz="3200" spc="-3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60" dirty="0">
                    <a:latin typeface="Muli" panose="020B0604020202020204" charset="0"/>
                    <a:cs typeface="Times New Roman" panose="02020603050405020304" pitchFamily="18" charset="0"/>
                  </a:rPr>
                  <a:t>memenuhi </a:t>
                </a:r>
                <a:r>
                  <a:rPr lang="en-GB" sz="3200" spc="-55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25" dirty="0">
                    <a:latin typeface="Muli" panose="020B0604020202020204" charset="0"/>
                    <a:cs typeface="Times New Roman" panose="02020603050405020304" pitchFamily="18" charset="0"/>
                  </a:rPr>
                  <a:t>sifat</a:t>
                </a:r>
                <a:r>
                  <a:rPr lang="en-GB" sz="3200" spc="15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35" dirty="0">
                    <a:latin typeface="Muli" panose="020B0604020202020204" charset="0"/>
                    <a:cs typeface="Times New Roman" panose="02020603050405020304" pitchFamily="18" charset="0"/>
                  </a:rPr>
                  <a:t>berikut:</a:t>
                </a:r>
                <a:endParaRPr sz="3200" dirty="0">
                  <a:latin typeface="Muli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ject 16">
                <a:extLst>
                  <a:ext uri="{FF2B5EF4-FFF2-40B4-BE49-F238E27FC236}">
                    <a16:creationId xmlns:a16="http://schemas.microsoft.com/office/drawing/2014/main" id="{3C7A42B3-492F-D372-938A-DF98867D4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32" y="3591748"/>
                <a:ext cx="10544764" cy="2051844"/>
              </a:xfrm>
              <a:prstGeom prst="rect">
                <a:avLst/>
              </a:prstGeom>
              <a:blipFill>
                <a:blip r:embed="rId12"/>
                <a:stretch>
                  <a:fillRect l="-2197" t="-3858" b="-1097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9">
                <a:extLst>
                  <a:ext uri="{FF2B5EF4-FFF2-40B4-BE49-F238E27FC236}">
                    <a16:creationId xmlns:a16="http://schemas.microsoft.com/office/drawing/2014/main" id="{2777E9F2-D37C-F45C-83F7-6B25C092BAB6}"/>
                  </a:ext>
                </a:extLst>
              </p:cNvPr>
              <p:cNvSpPr txBox="1"/>
              <p:nvPr/>
            </p:nvSpPr>
            <p:spPr>
              <a:xfrm>
                <a:off x="3646431" y="5897557"/>
                <a:ext cx="10544763" cy="99854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>
                  <a:lnSpc>
                    <a:spcPct val="102600"/>
                  </a:lnSpc>
                  <a:spcBef>
                    <a:spcPts val="100"/>
                  </a:spcBef>
                </a:pPr>
                <a:r>
                  <a:rPr lang="en-GB" sz="3200" spc="-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Untuk</a:t>
                </a:r>
                <a:r>
                  <a:rPr lang="en-GB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setiap</a:t>
                </a:r>
                <a:r>
                  <a:rPr lang="en-GB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3200" spc="2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55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dan</a:t>
                </a:r>
                <a:r>
                  <a:rPr lang="en-GB" sz="32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spc="2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GB" sz="3200" spc="5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di</a:t>
                </a:r>
                <a:r>
                  <a:rPr lang="en-GB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spc="1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3200" spc="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GB" sz="32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berlaku</a:t>
                </a:r>
                <a:r>
                  <a:rPr lang="en-GB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32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32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spc="-5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juga</a:t>
                </a:r>
                <a:r>
                  <a:rPr lang="en-GB" sz="32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di</a:t>
                </a:r>
                <a:r>
                  <a:rPr lang="en-GB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spc="1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3200" spc="1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2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(sifat</a:t>
                </a:r>
                <a:r>
                  <a:rPr lang="en-GB" sz="32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2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tertutup </a:t>
                </a:r>
                <a:r>
                  <a:rPr lang="en-GB" sz="3200" spc="-33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5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pada</a:t>
                </a:r>
                <a:r>
                  <a:rPr lang="en-GB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spc="1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3200" spc="1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terhadap</a:t>
                </a:r>
                <a:r>
                  <a:rPr lang="en-GB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operasi</a:t>
                </a:r>
                <a:r>
                  <a:rPr lang="en-GB" sz="3200" spc="3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sz="3200" spc="-19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)</a:t>
                </a:r>
                <a:endParaRPr lang="en-GB" sz="3200" dirty="0">
                  <a:solidFill>
                    <a:srgbClr val="FF0000"/>
                  </a:solidFill>
                  <a:latin typeface="Muli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object 19">
                <a:extLst>
                  <a:ext uri="{FF2B5EF4-FFF2-40B4-BE49-F238E27FC236}">
                    <a16:creationId xmlns:a16="http://schemas.microsoft.com/office/drawing/2014/main" id="{2777E9F2-D37C-F45C-83F7-6B25C092B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31" y="5897557"/>
                <a:ext cx="10544763" cy="998543"/>
              </a:xfrm>
              <a:prstGeom prst="rect">
                <a:avLst/>
              </a:prstGeom>
              <a:blipFill>
                <a:blip r:embed="rId13"/>
                <a:stretch>
                  <a:fillRect l="-2197" t="-12195" b="-237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2">
                <a:extLst>
                  <a:ext uri="{FF2B5EF4-FFF2-40B4-BE49-F238E27FC236}">
                    <a16:creationId xmlns:a16="http://schemas.microsoft.com/office/drawing/2014/main" id="{14B04394-E550-9E18-8BF1-A6F0CB9E4FF7}"/>
                  </a:ext>
                </a:extLst>
              </p:cNvPr>
              <p:cNvSpPr txBox="1"/>
              <p:nvPr/>
            </p:nvSpPr>
            <p:spPr>
              <a:xfrm>
                <a:off x="3657600" y="7113103"/>
                <a:ext cx="10316379" cy="100219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spcBef>
                    <a:spcPts val="135"/>
                  </a:spcBef>
                </a:pPr>
                <a:r>
                  <a:rPr lang="en-GB" sz="3200" spc="-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Untuk</a:t>
                </a:r>
                <a:r>
                  <a:rPr lang="en-GB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setiap</a:t>
                </a:r>
                <a:r>
                  <a:rPr lang="en-GB" sz="32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32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spc="-5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dan </a:t>
                </a:r>
                <a:r>
                  <a:rPr lang="en-GB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GB" sz="3200" spc="114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di</a:t>
                </a:r>
                <a:r>
                  <a:rPr lang="en-GB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GB" sz="3200" spc="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GB" sz="32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0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berlaku</a:t>
                </a:r>
                <a:r>
                  <a:rPr lang="en-GB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GB" sz="3200" b="0" i="1" spc="1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 spc="1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3200" i="1" spc="1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GB" sz="3200" b="0" i="1" spc="1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sz="32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3200" b="0" i="1" spc="1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 spc="1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3200" i="1" spc="1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GB" sz="3200" i="1" spc="15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sz="320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320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3200" spc="-2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(</a:t>
                </a:r>
                <a:r>
                  <a:rPr lang="en-GB" sz="3200" spc="-25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sifat</a:t>
                </a:r>
                <a:r>
                  <a:rPr lang="en-GB" sz="3200" spc="-2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25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asosiatif</a:t>
                </a:r>
                <a:r>
                  <a:rPr lang="en-GB" sz="3200" spc="-2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)</a:t>
                </a:r>
                <a:endParaRPr lang="en-GB" sz="3200" dirty="0">
                  <a:latin typeface="Muli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object 22">
                <a:extLst>
                  <a:ext uri="{FF2B5EF4-FFF2-40B4-BE49-F238E27FC236}">
                    <a16:creationId xmlns:a16="http://schemas.microsoft.com/office/drawing/2014/main" id="{14B04394-E550-9E18-8BF1-A6F0CB9E4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7113103"/>
                <a:ext cx="10316379" cy="1002197"/>
              </a:xfrm>
              <a:prstGeom prst="rect">
                <a:avLst/>
              </a:prstGeom>
              <a:blipFill>
                <a:blip r:embed="rId14"/>
                <a:stretch>
                  <a:fillRect l="-2246" t="-10976" b="-237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oogle Shape;3312;p71">
            <a:extLst>
              <a:ext uri="{FF2B5EF4-FFF2-40B4-BE49-F238E27FC236}">
                <a16:creationId xmlns:a16="http://schemas.microsoft.com/office/drawing/2014/main" id="{33797F29-5F40-C17C-0F3C-9ED202327C34}"/>
              </a:ext>
            </a:extLst>
          </p:cNvPr>
          <p:cNvGrpSpPr/>
          <p:nvPr/>
        </p:nvGrpSpPr>
        <p:grpSpPr>
          <a:xfrm>
            <a:off x="5410200" y="2098994"/>
            <a:ext cx="888250" cy="998164"/>
            <a:chOff x="4758050" y="3991450"/>
            <a:chExt cx="397400" cy="446575"/>
          </a:xfrm>
        </p:grpSpPr>
        <p:sp>
          <p:nvSpPr>
            <p:cNvPr id="14" name="Google Shape;3313;p71">
              <a:extLst>
                <a:ext uri="{FF2B5EF4-FFF2-40B4-BE49-F238E27FC236}">
                  <a16:creationId xmlns:a16="http://schemas.microsoft.com/office/drawing/2014/main" id="{0311372C-453D-50DD-D398-89061BA77950}"/>
                </a:ext>
              </a:extLst>
            </p:cNvPr>
            <p:cNvSpPr/>
            <p:nvPr/>
          </p:nvSpPr>
          <p:spPr>
            <a:xfrm>
              <a:off x="4758050" y="3991450"/>
              <a:ext cx="338625" cy="446575"/>
            </a:xfrm>
            <a:custGeom>
              <a:avLst/>
              <a:gdLst/>
              <a:ahLst/>
              <a:cxnLst/>
              <a:rect l="l" t="t" r="r" b="b"/>
              <a:pathLst>
                <a:path w="13545" h="17863" extrusionOk="0">
                  <a:moveTo>
                    <a:pt x="742" y="1"/>
                  </a:moveTo>
                  <a:lnTo>
                    <a:pt x="589" y="26"/>
                  </a:lnTo>
                  <a:lnTo>
                    <a:pt x="461" y="77"/>
                  </a:lnTo>
                  <a:lnTo>
                    <a:pt x="333" y="128"/>
                  </a:lnTo>
                  <a:lnTo>
                    <a:pt x="231" y="230"/>
                  </a:lnTo>
                  <a:lnTo>
                    <a:pt x="129" y="333"/>
                  </a:lnTo>
                  <a:lnTo>
                    <a:pt x="52" y="460"/>
                  </a:lnTo>
                  <a:lnTo>
                    <a:pt x="26" y="614"/>
                  </a:lnTo>
                  <a:lnTo>
                    <a:pt x="1" y="767"/>
                  </a:lnTo>
                  <a:lnTo>
                    <a:pt x="1" y="17122"/>
                  </a:lnTo>
                  <a:lnTo>
                    <a:pt x="26" y="17275"/>
                  </a:lnTo>
                  <a:lnTo>
                    <a:pt x="52" y="17403"/>
                  </a:lnTo>
                  <a:lnTo>
                    <a:pt x="129" y="17531"/>
                  </a:lnTo>
                  <a:lnTo>
                    <a:pt x="231" y="17633"/>
                  </a:lnTo>
                  <a:lnTo>
                    <a:pt x="333" y="17735"/>
                  </a:lnTo>
                  <a:lnTo>
                    <a:pt x="461" y="17812"/>
                  </a:lnTo>
                  <a:lnTo>
                    <a:pt x="589" y="17837"/>
                  </a:lnTo>
                  <a:lnTo>
                    <a:pt x="742" y="17863"/>
                  </a:lnTo>
                  <a:lnTo>
                    <a:pt x="12778" y="17863"/>
                  </a:lnTo>
                  <a:lnTo>
                    <a:pt x="12931" y="17837"/>
                  </a:lnTo>
                  <a:lnTo>
                    <a:pt x="13085" y="17812"/>
                  </a:lnTo>
                  <a:lnTo>
                    <a:pt x="13212" y="17735"/>
                  </a:lnTo>
                  <a:lnTo>
                    <a:pt x="13315" y="17633"/>
                  </a:lnTo>
                  <a:lnTo>
                    <a:pt x="13417" y="17531"/>
                  </a:lnTo>
                  <a:lnTo>
                    <a:pt x="13468" y="17403"/>
                  </a:lnTo>
                  <a:lnTo>
                    <a:pt x="13519" y="17275"/>
                  </a:lnTo>
                  <a:lnTo>
                    <a:pt x="13545" y="17122"/>
                  </a:lnTo>
                  <a:lnTo>
                    <a:pt x="13545" y="767"/>
                  </a:lnTo>
                  <a:lnTo>
                    <a:pt x="13519" y="614"/>
                  </a:lnTo>
                  <a:lnTo>
                    <a:pt x="13468" y="460"/>
                  </a:lnTo>
                  <a:lnTo>
                    <a:pt x="13417" y="333"/>
                  </a:lnTo>
                  <a:lnTo>
                    <a:pt x="13315" y="230"/>
                  </a:lnTo>
                  <a:lnTo>
                    <a:pt x="13212" y="128"/>
                  </a:lnTo>
                  <a:lnTo>
                    <a:pt x="13085" y="77"/>
                  </a:lnTo>
                  <a:lnTo>
                    <a:pt x="12931" y="26"/>
                  </a:lnTo>
                  <a:lnTo>
                    <a:pt x="12778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14;p71">
              <a:extLst>
                <a:ext uri="{FF2B5EF4-FFF2-40B4-BE49-F238E27FC236}">
                  <a16:creationId xmlns:a16="http://schemas.microsoft.com/office/drawing/2014/main" id="{A43EA007-8648-448F-BEE8-8B9CAE430B37}"/>
                </a:ext>
              </a:extLst>
            </p:cNvPr>
            <p:cNvSpPr/>
            <p:nvPr/>
          </p:nvSpPr>
          <p:spPr>
            <a:xfrm>
              <a:off x="4816825" y="3991450"/>
              <a:ext cx="338625" cy="446575"/>
            </a:xfrm>
            <a:custGeom>
              <a:avLst/>
              <a:gdLst/>
              <a:ahLst/>
              <a:cxnLst/>
              <a:rect l="l" t="t" r="r" b="b"/>
              <a:pathLst>
                <a:path w="13545" h="17863" extrusionOk="0">
                  <a:moveTo>
                    <a:pt x="742" y="1"/>
                  </a:moveTo>
                  <a:lnTo>
                    <a:pt x="589" y="26"/>
                  </a:lnTo>
                  <a:lnTo>
                    <a:pt x="461" y="77"/>
                  </a:lnTo>
                  <a:lnTo>
                    <a:pt x="333" y="128"/>
                  </a:lnTo>
                  <a:lnTo>
                    <a:pt x="231" y="230"/>
                  </a:lnTo>
                  <a:lnTo>
                    <a:pt x="129" y="333"/>
                  </a:lnTo>
                  <a:lnTo>
                    <a:pt x="52" y="460"/>
                  </a:lnTo>
                  <a:lnTo>
                    <a:pt x="26" y="614"/>
                  </a:lnTo>
                  <a:lnTo>
                    <a:pt x="1" y="767"/>
                  </a:lnTo>
                  <a:lnTo>
                    <a:pt x="1" y="17122"/>
                  </a:lnTo>
                  <a:lnTo>
                    <a:pt x="26" y="17275"/>
                  </a:lnTo>
                  <a:lnTo>
                    <a:pt x="52" y="17403"/>
                  </a:lnTo>
                  <a:lnTo>
                    <a:pt x="129" y="17531"/>
                  </a:lnTo>
                  <a:lnTo>
                    <a:pt x="231" y="17633"/>
                  </a:lnTo>
                  <a:lnTo>
                    <a:pt x="333" y="17735"/>
                  </a:lnTo>
                  <a:lnTo>
                    <a:pt x="461" y="17812"/>
                  </a:lnTo>
                  <a:lnTo>
                    <a:pt x="589" y="17837"/>
                  </a:lnTo>
                  <a:lnTo>
                    <a:pt x="742" y="17863"/>
                  </a:lnTo>
                  <a:lnTo>
                    <a:pt x="12778" y="17863"/>
                  </a:lnTo>
                  <a:lnTo>
                    <a:pt x="12931" y="17837"/>
                  </a:lnTo>
                  <a:lnTo>
                    <a:pt x="13085" y="17812"/>
                  </a:lnTo>
                  <a:lnTo>
                    <a:pt x="13212" y="17735"/>
                  </a:lnTo>
                  <a:lnTo>
                    <a:pt x="13315" y="17633"/>
                  </a:lnTo>
                  <a:lnTo>
                    <a:pt x="13417" y="17531"/>
                  </a:lnTo>
                  <a:lnTo>
                    <a:pt x="13468" y="17403"/>
                  </a:lnTo>
                  <a:lnTo>
                    <a:pt x="13519" y="17275"/>
                  </a:lnTo>
                  <a:lnTo>
                    <a:pt x="13545" y="17122"/>
                  </a:lnTo>
                  <a:lnTo>
                    <a:pt x="13545" y="767"/>
                  </a:lnTo>
                  <a:lnTo>
                    <a:pt x="13519" y="614"/>
                  </a:lnTo>
                  <a:lnTo>
                    <a:pt x="13468" y="460"/>
                  </a:lnTo>
                  <a:lnTo>
                    <a:pt x="13417" y="333"/>
                  </a:lnTo>
                  <a:lnTo>
                    <a:pt x="13315" y="230"/>
                  </a:lnTo>
                  <a:lnTo>
                    <a:pt x="13212" y="128"/>
                  </a:lnTo>
                  <a:lnTo>
                    <a:pt x="13085" y="77"/>
                  </a:lnTo>
                  <a:lnTo>
                    <a:pt x="12931" y="26"/>
                  </a:lnTo>
                  <a:lnTo>
                    <a:pt x="12778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15;p71">
              <a:extLst>
                <a:ext uri="{FF2B5EF4-FFF2-40B4-BE49-F238E27FC236}">
                  <a16:creationId xmlns:a16="http://schemas.microsoft.com/office/drawing/2014/main" id="{906C6B26-82E5-A7C9-6B8D-9DAD0EB9CD75}"/>
                </a:ext>
              </a:extLst>
            </p:cNvPr>
            <p:cNvSpPr/>
            <p:nvPr/>
          </p:nvSpPr>
          <p:spPr>
            <a:xfrm>
              <a:off x="5110075" y="3991450"/>
              <a:ext cx="45375" cy="446575"/>
            </a:xfrm>
            <a:custGeom>
              <a:avLst/>
              <a:gdLst/>
              <a:ahLst/>
              <a:cxnLst/>
              <a:rect l="l" t="t" r="r" b="b"/>
              <a:pathLst>
                <a:path w="1815" h="17863" extrusionOk="0">
                  <a:moveTo>
                    <a:pt x="0" y="1"/>
                  </a:moveTo>
                  <a:lnTo>
                    <a:pt x="154" y="26"/>
                  </a:lnTo>
                  <a:lnTo>
                    <a:pt x="281" y="77"/>
                  </a:lnTo>
                  <a:lnTo>
                    <a:pt x="409" y="128"/>
                  </a:lnTo>
                  <a:lnTo>
                    <a:pt x="511" y="230"/>
                  </a:lnTo>
                  <a:lnTo>
                    <a:pt x="614" y="333"/>
                  </a:lnTo>
                  <a:lnTo>
                    <a:pt x="690" y="460"/>
                  </a:lnTo>
                  <a:lnTo>
                    <a:pt x="716" y="614"/>
                  </a:lnTo>
                  <a:lnTo>
                    <a:pt x="741" y="767"/>
                  </a:lnTo>
                  <a:lnTo>
                    <a:pt x="741" y="17122"/>
                  </a:lnTo>
                  <a:lnTo>
                    <a:pt x="716" y="17275"/>
                  </a:lnTo>
                  <a:lnTo>
                    <a:pt x="690" y="17403"/>
                  </a:lnTo>
                  <a:lnTo>
                    <a:pt x="614" y="17531"/>
                  </a:lnTo>
                  <a:lnTo>
                    <a:pt x="511" y="17633"/>
                  </a:lnTo>
                  <a:lnTo>
                    <a:pt x="409" y="17735"/>
                  </a:lnTo>
                  <a:lnTo>
                    <a:pt x="281" y="17812"/>
                  </a:lnTo>
                  <a:lnTo>
                    <a:pt x="154" y="17837"/>
                  </a:lnTo>
                  <a:lnTo>
                    <a:pt x="0" y="17863"/>
                  </a:lnTo>
                  <a:lnTo>
                    <a:pt x="1048" y="17863"/>
                  </a:lnTo>
                  <a:lnTo>
                    <a:pt x="1201" y="17837"/>
                  </a:lnTo>
                  <a:lnTo>
                    <a:pt x="1355" y="17812"/>
                  </a:lnTo>
                  <a:lnTo>
                    <a:pt x="1482" y="17735"/>
                  </a:lnTo>
                  <a:lnTo>
                    <a:pt x="1585" y="17633"/>
                  </a:lnTo>
                  <a:lnTo>
                    <a:pt x="1687" y="17531"/>
                  </a:lnTo>
                  <a:lnTo>
                    <a:pt x="1738" y="17403"/>
                  </a:lnTo>
                  <a:lnTo>
                    <a:pt x="1789" y="17275"/>
                  </a:lnTo>
                  <a:lnTo>
                    <a:pt x="1815" y="17122"/>
                  </a:lnTo>
                  <a:lnTo>
                    <a:pt x="1815" y="767"/>
                  </a:lnTo>
                  <a:lnTo>
                    <a:pt x="1789" y="614"/>
                  </a:lnTo>
                  <a:lnTo>
                    <a:pt x="1738" y="460"/>
                  </a:lnTo>
                  <a:lnTo>
                    <a:pt x="1687" y="333"/>
                  </a:lnTo>
                  <a:lnTo>
                    <a:pt x="1585" y="230"/>
                  </a:lnTo>
                  <a:lnTo>
                    <a:pt x="1482" y="128"/>
                  </a:lnTo>
                  <a:lnTo>
                    <a:pt x="1355" y="77"/>
                  </a:lnTo>
                  <a:lnTo>
                    <a:pt x="1201" y="26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16;p71">
              <a:extLst>
                <a:ext uri="{FF2B5EF4-FFF2-40B4-BE49-F238E27FC236}">
                  <a16:creationId xmlns:a16="http://schemas.microsoft.com/office/drawing/2014/main" id="{66191EA7-2BB5-C019-83DD-64FE8AEDFBCA}"/>
                </a:ext>
              </a:extLst>
            </p:cNvPr>
            <p:cNvSpPr/>
            <p:nvPr/>
          </p:nvSpPr>
          <p:spPr>
            <a:xfrm>
              <a:off x="4843675" y="3991450"/>
              <a:ext cx="284950" cy="406975"/>
            </a:xfrm>
            <a:custGeom>
              <a:avLst/>
              <a:gdLst/>
              <a:ahLst/>
              <a:cxnLst/>
              <a:rect l="l" t="t" r="r" b="b"/>
              <a:pathLst>
                <a:path w="11398" h="16279" extrusionOk="0">
                  <a:moveTo>
                    <a:pt x="0" y="1"/>
                  </a:moveTo>
                  <a:lnTo>
                    <a:pt x="0" y="16100"/>
                  </a:lnTo>
                  <a:lnTo>
                    <a:pt x="26" y="16176"/>
                  </a:lnTo>
                  <a:lnTo>
                    <a:pt x="51" y="16228"/>
                  </a:lnTo>
                  <a:lnTo>
                    <a:pt x="102" y="16279"/>
                  </a:lnTo>
                  <a:lnTo>
                    <a:pt x="11270" y="16279"/>
                  </a:lnTo>
                  <a:lnTo>
                    <a:pt x="11346" y="16228"/>
                  </a:lnTo>
                  <a:lnTo>
                    <a:pt x="11372" y="16176"/>
                  </a:lnTo>
                  <a:lnTo>
                    <a:pt x="11397" y="16100"/>
                  </a:lnTo>
                  <a:lnTo>
                    <a:pt x="113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17;p71">
              <a:extLst>
                <a:ext uri="{FF2B5EF4-FFF2-40B4-BE49-F238E27FC236}">
                  <a16:creationId xmlns:a16="http://schemas.microsoft.com/office/drawing/2014/main" id="{50C5840F-323F-2003-852F-3B34781A2D01}"/>
                </a:ext>
              </a:extLst>
            </p:cNvPr>
            <p:cNvSpPr/>
            <p:nvPr/>
          </p:nvSpPr>
          <p:spPr>
            <a:xfrm>
              <a:off x="4908825" y="4092400"/>
              <a:ext cx="14075" cy="60075"/>
            </a:xfrm>
            <a:custGeom>
              <a:avLst/>
              <a:gdLst/>
              <a:ahLst/>
              <a:cxnLst/>
              <a:rect l="l" t="t" r="r" b="b"/>
              <a:pathLst>
                <a:path w="563" h="2403" extrusionOk="0">
                  <a:moveTo>
                    <a:pt x="282" y="0"/>
                  </a:moveTo>
                  <a:lnTo>
                    <a:pt x="180" y="26"/>
                  </a:lnTo>
                  <a:lnTo>
                    <a:pt x="103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147"/>
                  </a:lnTo>
                  <a:lnTo>
                    <a:pt x="26" y="2249"/>
                  </a:lnTo>
                  <a:lnTo>
                    <a:pt x="103" y="2326"/>
                  </a:lnTo>
                  <a:lnTo>
                    <a:pt x="180" y="2402"/>
                  </a:lnTo>
                  <a:lnTo>
                    <a:pt x="384" y="2402"/>
                  </a:lnTo>
                  <a:lnTo>
                    <a:pt x="461" y="2326"/>
                  </a:lnTo>
                  <a:lnTo>
                    <a:pt x="537" y="2249"/>
                  </a:lnTo>
                  <a:lnTo>
                    <a:pt x="563" y="2147"/>
                  </a:lnTo>
                  <a:lnTo>
                    <a:pt x="563" y="281"/>
                  </a:lnTo>
                  <a:lnTo>
                    <a:pt x="537" y="179"/>
                  </a:lnTo>
                  <a:lnTo>
                    <a:pt x="461" y="102"/>
                  </a:lnTo>
                  <a:lnTo>
                    <a:pt x="384" y="2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18;p71">
              <a:extLst>
                <a:ext uri="{FF2B5EF4-FFF2-40B4-BE49-F238E27FC236}">
                  <a16:creationId xmlns:a16="http://schemas.microsoft.com/office/drawing/2014/main" id="{81EB902D-D093-FCDE-0B57-CE7522376E23}"/>
                </a:ext>
              </a:extLst>
            </p:cNvPr>
            <p:cNvSpPr/>
            <p:nvPr/>
          </p:nvSpPr>
          <p:spPr>
            <a:xfrm>
              <a:off x="4885825" y="4115400"/>
              <a:ext cx="60075" cy="14075"/>
            </a:xfrm>
            <a:custGeom>
              <a:avLst/>
              <a:gdLst/>
              <a:ahLst/>
              <a:cxnLst/>
              <a:rect l="l" t="t" r="r" b="b"/>
              <a:pathLst>
                <a:path w="2403" h="563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102"/>
                  </a:lnTo>
                  <a:lnTo>
                    <a:pt x="1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77" y="460"/>
                  </a:lnTo>
                  <a:lnTo>
                    <a:pt x="154" y="537"/>
                  </a:lnTo>
                  <a:lnTo>
                    <a:pt x="256" y="562"/>
                  </a:lnTo>
                  <a:lnTo>
                    <a:pt x="2122" y="562"/>
                  </a:lnTo>
                  <a:lnTo>
                    <a:pt x="2224" y="537"/>
                  </a:lnTo>
                  <a:lnTo>
                    <a:pt x="2301" y="460"/>
                  </a:lnTo>
                  <a:lnTo>
                    <a:pt x="2377" y="383"/>
                  </a:lnTo>
                  <a:lnTo>
                    <a:pt x="2403" y="281"/>
                  </a:lnTo>
                  <a:lnTo>
                    <a:pt x="2377" y="179"/>
                  </a:lnTo>
                  <a:lnTo>
                    <a:pt x="2301" y="102"/>
                  </a:lnTo>
                  <a:lnTo>
                    <a:pt x="2224" y="26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19;p71">
              <a:extLst>
                <a:ext uri="{FF2B5EF4-FFF2-40B4-BE49-F238E27FC236}">
                  <a16:creationId xmlns:a16="http://schemas.microsoft.com/office/drawing/2014/main" id="{C5D3BD67-D255-4D39-5B51-223411A3E617}"/>
                </a:ext>
              </a:extLst>
            </p:cNvPr>
            <p:cNvSpPr/>
            <p:nvPr/>
          </p:nvSpPr>
          <p:spPr>
            <a:xfrm>
              <a:off x="4892850" y="4312150"/>
              <a:ext cx="46025" cy="46675"/>
            </a:xfrm>
            <a:custGeom>
              <a:avLst/>
              <a:gdLst/>
              <a:ahLst/>
              <a:cxnLst/>
              <a:rect l="l" t="t" r="r" b="b"/>
              <a:pathLst>
                <a:path w="1841" h="1867" extrusionOk="0">
                  <a:moveTo>
                    <a:pt x="1585" y="1"/>
                  </a:moveTo>
                  <a:lnTo>
                    <a:pt x="1483" y="26"/>
                  </a:lnTo>
                  <a:lnTo>
                    <a:pt x="1381" y="103"/>
                  </a:lnTo>
                  <a:lnTo>
                    <a:pt x="77" y="1406"/>
                  </a:lnTo>
                  <a:lnTo>
                    <a:pt x="1" y="1509"/>
                  </a:lnTo>
                  <a:lnTo>
                    <a:pt x="1" y="1585"/>
                  </a:lnTo>
                  <a:lnTo>
                    <a:pt x="1" y="1687"/>
                  </a:lnTo>
                  <a:lnTo>
                    <a:pt x="77" y="1790"/>
                  </a:lnTo>
                  <a:lnTo>
                    <a:pt x="154" y="1841"/>
                  </a:lnTo>
                  <a:lnTo>
                    <a:pt x="256" y="1866"/>
                  </a:lnTo>
                  <a:lnTo>
                    <a:pt x="359" y="1841"/>
                  </a:lnTo>
                  <a:lnTo>
                    <a:pt x="461" y="1790"/>
                  </a:lnTo>
                  <a:lnTo>
                    <a:pt x="1764" y="461"/>
                  </a:lnTo>
                  <a:lnTo>
                    <a:pt x="1815" y="384"/>
                  </a:lnTo>
                  <a:lnTo>
                    <a:pt x="1841" y="282"/>
                  </a:lnTo>
                  <a:lnTo>
                    <a:pt x="1815" y="180"/>
                  </a:lnTo>
                  <a:lnTo>
                    <a:pt x="1764" y="103"/>
                  </a:lnTo>
                  <a:lnTo>
                    <a:pt x="1687" y="26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20;p71">
              <a:extLst>
                <a:ext uri="{FF2B5EF4-FFF2-40B4-BE49-F238E27FC236}">
                  <a16:creationId xmlns:a16="http://schemas.microsoft.com/office/drawing/2014/main" id="{3B4AA0B3-B1D9-F954-3365-550E1ECAEE22}"/>
                </a:ext>
              </a:extLst>
            </p:cNvPr>
            <p:cNvSpPr/>
            <p:nvPr/>
          </p:nvSpPr>
          <p:spPr>
            <a:xfrm>
              <a:off x="4892850" y="4312150"/>
              <a:ext cx="46025" cy="46025"/>
            </a:xfrm>
            <a:custGeom>
              <a:avLst/>
              <a:gdLst/>
              <a:ahLst/>
              <a:cxnLst/>
              <a:rect l="l" t="t" r="r" b="b"/>
              <a:pathLst>
                <a:path w="1841" h="1841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59"/>
                  </a:lnTo>
                  <a:lnTo>
                    <a:pt x="77" y="461"/>
                  </a:lnTo>
                  <a:lnTo>
                    <a:pt x="1381" y="1764"/>
                  </a:lnTo>
                  <a:lnTo>
                    <a:pt x="1483" y="1841"/>
                  </a:lnTo>
                  <a:lnTo>
                    <a:pt x="1687" y="1841"/>
                  </a:lnTo>
                  <a:lnTo>
                    <a:pt x="1764" y="1764"/>
                  </a:lnTo>
                  <a:lnTo>
                    <a:pt x="1815" y="1687"/>
                  </a:lnTo>
                  <a:lnTo>
                    <a:pt x="1841" y="1585"/>
                  </a:lnTo>
                  <a:lnTo>
                    <a:pt x="1815" y="1483"/>
                  </a:lnTo>
                  <a:lnTo>
                    <a:pt x="1764" y="1381"/>
                  </a:lnTo>
                  <a:lnTo>
                    <a:pt x="461" y="77"/>
                  </a:lnTo>
                  <a:lnTo>
                    <a:pt x="359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21;p71">
              <a:extLst>
                <a:ext uri="{FF2B5EF4-FFF2-40B4-BE49-F238E27FC236}">
                  <a16:creationId xmlns:a16="http://schemas.microsoft.com/office/drawing/2014/main" id="{42E6AA2A-86FC-DCF1-8664-A78BD845E4A0}"/>
                </a:ext>
              </a:extLst>
            </p:cNvPr>
            <p:cNvSpPr/>
            <p:nvPr/>
          </p:nvSpPr>
          <p:spPr>
            <a:xfrm>
              <a:off x="4908825" y="3991450"/>
              <a:ext cx="154625" cy="51775"/>
            </a:xfrm>
            <a:custGeom>
              <a:avLst/>
              <a:gdLst/>
              <a:ahLst/>
              <a:cxnLst/>
              <a:rect l="l" t="t" r="r" b="b"/>
              <a:pathLst>
                <a:path w="6185" h="2071" extrusionOk="0">
                  <a:moveTo>
                    <a:pt x="1" y="1"/>
                  </a:moveTo>
                  <a:lnTo>
                    <a:pt x="1" y="1023"/>
                  </a:lnTo>
                  <a:lnTo>
                    <a:pt x="26" y="1227"/>
                  </a:lnTo>
                  <a:lnTo>
                    <a:pt x="77" y="1432"/>
                  </a:lnTo>
                  <a:lnTo>
                    <a:pt x="180" y="1610"/>
                  </a:lnTo>
                  <a:lnTo>
                    <a:pt x="307" y="1764"/>
                  </a:lnTo>
                  <a:lnTo>
                    <a:pt x="461" y="1892"/>
                  </a:lnTo>
                  <a:lnTo>
                    <a:pt x="640" y="1994"/>
                  </a:lnTo>
                  <a:lnTo>
                    <a:pt x="844" y="2045"/>
                  </a:lnTo>
                  <a:lnTo>
                    <a:pt x="1048" y="2070"/>
                  </a:lnTo>
                  <a:lnTo>
                    <a:pt x="5137" y="2070"/>
                  </a:lnTo>
                  <a:lnTo>
                    <a:pt x="5342" y="2045"/>
                  </a:lnTo>
                  <a:lnTo>
                    <a:pt x="5546" y="1994"/>
                  </a:lnTo>
                  <a:lnTo>
                    <a:pt x="5725" y="1892"/>
                  </a:lnTo>
                  <a:lnTo>
                    <a:pt x="5878" y="1764"/>
                  </a:lnTo>
                  <a:lnTo>
                    <a:pt x="6006" y="1610"/>
                  </a:lnTo>
                  <a:lnTo>
                    <a:pt x="6108" y="1432"/>
                  </a:lnTo>
                  <a:lnTo>
                    <a:pt x="6159" y="1227"/>
                  </a:lnTo>
                  <a:lnTo>
                    <a:pt x="6185" y="1023"/>
                  </a:lnTo>
                  <a:lnTo>
                    <a:pt x="6185" y="1"/>
                  </a:lnTo>
                  <a:lnTo>
                    <a:pt x="5648" y="1"/>
                  </a:lnTo>
                  <a:lnTo>
                    <a:pt x="5648" y="1023"/>
                  </a:lnTo>
                  <a:lnTo>
                    <a:pt x="5623" y="1125"/>
                  </a:lnTo>
                  <a:lnTo>
                    <a:pt x="5597" y="1227"/>
                  </a:lnTo>
                  <a:lnTo>
                    <a:pt x="5546" y="1304"/>
                  </a:lnTo>
                  <a:lnTo>
                    <a:pt x="5495" y="1380"/>
                  </a:lnTo>
                  <a:lnTo>
                    <a:pt x="5418" y="1457"/>
                  </a:lnTo>
                  <a:lnTo>
                    <a:pt x="5316" y="1483"/>
                  </a:lnTo>
                  <a:lnTo>
                    <a:pt x="5239" y="1534"/>
                  </a:lnTo>
                  <a:lnTo>
                    <a:pt x="946" y="1534"/>
                  </a:lnTo>
                  <a:lnTo>
                    <a:pt x="844" y="1483"/>
                  </a:lnTo>
                  <a:lnTo>
                    <a:pt x="767" y="1457"/>
                  </a:lnTo>
                  <a:lnTo>
                    <a:pt x="691" y="1380"/>
                  </a:lnTo>
                  <a:lnTo>
                    <a:pt x="640" y="1304"/>
                  </a:lnTo>
                  <a:lnTo>
                    <a:pt x="588" y="1227"/>
                  </a:lnTo>
                  <a:lnTo>
                    <a:pt x="563" y="1125"/>
                  </a:lnTo>
                  <a:lnTo>
                    <a:pt x="537" y="1023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22;p71">
              <a:extLst>
                <a:ext uri="{FF2B5EF4-FFF2-40B4-BE49-F238E27FC236}">
                  <a16:creationId xmlns:a16="http://schemas.microsoft.com/office/drawing/2014/main" id="{90C9FF88-A24D-68DE-4482-9E27C47793AD}"/>
                </a:ext>
              </a:extLst>
            </p:cNvPr>
            <p:cNvSpPr/>
            <p:nvPr/>
          </p:nvSpPr>
          <p:spPr>
            <a:xfrm>
              <a:off x="4880075" y="4225900"/>
              <a:ext cx="71575" cy="13450"/>
            </a:xfrm>
            <a:custGeom>
              <a:avLst/>
              <a:gdLst/>
              <a:ahLst/>
              <a:cxnLst/>
              <a:rect l="l" t="t" r="r" b="b"/>
              <a:pathLst>
                <a:path w="2863" h="538" extrusionOk="0">
                  <a:moveTo>
                    <a:pt x="256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1" y="257"/>
                  </a:lnTo>
                  <a:lnTo>
                    <a:pt x="26" y="359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8"/>
                  </a:lnTo>
                  <a:lnTo>
                    <a:pt x="2607" y="538"/>
                  </a:lnTo>
                  <a:lnTo>
                    <a:pt x="2710" y="512"/>
                  </a:lnTo>
                  <a:lnTo>
                    <a:pt x="2786" y="461"/>
                  </a:lnTo>
                  <a:lnTo>
                    <a:pt x="2837" y="359"/>
                  </a:lnTo>
                  <a:lnTo>
                    <a:pt x="2863" y="257"/>
                  </a:lnTo>
                  <a:lnTo>
                    <a:pt x="2837" y="154"/>
                  </a:lnTo>
                  <a:lnTo>
                    <a:pt x="2786" y="78"/>
                  </a:lnTo>
                  <a:lnTo>
                    <a:pt x="2710" y="27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3;p71">
              <a:extLst>
                <a:ext uri="{FF2B5EF4-FFF2-40B4-BE49-F238E27FC236}">
                  <a16:creationId xmlns:a16="http://schemas.microsoft.com/office/drawing/2014/main" id="{147EAF2F-8BC2-A41D-6254-AA973578BCC1}"/>
                </a:ext>
              </a:extLst>
            </p:cNvPr>
            <p:cNvSpPr/>
            <p:nvPr/>
          </p:nvSpPr>
          <p:spPr>
            <a:xfrm>
              <a:off x="4908200" y="4199725"/>
              <a:ext cx="15350" cy="15350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0" y="179"/>
                  </a:lnTo>
                  <a:lnTo>
                    <a:pt x="0" y="307"/>
                  </a:lnTo>
                  <a:lnTo>
                    <a:pt x="0" y="435"/>
                  </a:lnTo>
                  <a:lnTo>
                    <a:pt x="77" y="537"/>
                  </a:lnTo>
                  <a:lnTo>
                    <a:pt x="179" y="588"/>
                  </a:lnTo>
                  <a:lnTo>
                    <a:pt x="307" y="614"/>
                  </a:lnTo>
                  <a:lnTo>
                    <a:pt x="409" y="588"/>
                  </a:lnTo>
                  <a:lnTo>
                    <a:pt x="511" y="537"/>
                  </a:lnTo>
                  <a:lnTo>
                    <a:pt x="588" y="435"/>
                  </a:lnTo>
                  <a:lnTo>
                    <a:pt x="613" y="307"/>
                  </a:lnTo>
                  <a:lnTo>
                    <a:pt x="588" y="179"/>
                  </a:lnTo>
                  <a:lnTo>
                    <a:pt x="511" y="102"/>
                  </a:lnTo>
                  <a:lnTo>
                    <a:pt x="409" y="26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24;p71">
              <a:extLst>
                <a:ext uri="{FF2B5EF4-FFF2-40B4-BE49-F238E27FC236}">
                  <a16:creationId xmlns:a16="http://schemas.microsoft.com/office/drawing/2014/main" id="{69C958A5-3409-4138-FFF0-5039F4481AFE}"/>
                </a:ext>
              </a:extLst>
            </p:cNvPr>
            <p:cNvSpPr/>
            <p:nvPr/>
          </p:nvSpPr>
          <p:spPr>
            <a:xfrm>
              <a:off x="4908200" y="4249550"/>
              <a:ext cx="15350" cy="15350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0"/>
                  </a:moveTo>
                  <a:lnTo>
                    <a:pt x="179" y="26"/>
                  </a:lnTo>
                  <a:lnTo>
                    <a:pt x="77" y="103"/>
                  </a:lnTo>
                  <a:lnTo>
                    <a:pt x="0" y="179"/>
                  </a:lnTo>
                  <a:lnTo>
                    <a:pt x="0" y="307"/>
                  </a:lnTo>
                  <a:lnTo>
                    <a:pt x="0" y="435"/>
                  </a:lnTo>
                  <a:lnTo>
                    <a:pt x="77" y="537"/>
                  </a:lnTo>
                  <a:lnTo>
                    <a:pt x="179" y="588"/>
                  </a:lnTo>
                  <a:lnTo>
                    <a:pt x="307" y="614"/>
                  </a:lnTo>
                  <a:lnTo>
                    <a:pt x="409" y="588"/>
                  </a:lnTo>
                  <a:lnTo>
                    <a:pt x="511" y="537"/>
                  </a:lnTo>
                  <a:lnTo>
                    <a:pt x="588" y="435"/>
                  </a:lnTo>
                  <a:lnTo>
                    <a:pt x="613" y="307"/>
                  </a:lnTo>
                  <a:lnTo>
                    <a:pt x="588" y="179"/>
                  </a:lnTo>
                  <a:lnTo>
                    <a:pt x="511" y="103"/>
                  </a:lnTo>
                  <a:lnTo>
                    <a:pt x="409" y="26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25;p71">
              <a:extLst>
                <a:ext uri="{FF2B5EF4-FFF2-40B4-BE49-F238E27FC236}">
                  <a16:creationId xmlns:a16="http://schemas.microsoft.com/office/drawing/2014/main" id="{9119C0E2-2583-E4D9-855C-B9D7FDA614B5}"/>
                </a:ext>
              </a:extLst>
            </p:cNvPr>
            <p:cNvSpPr/>
            <p:nvPr/>
          </p:nvSpPr>
          <p:spPr>
            <a:xfrm>
              <a:off x="4979100" y="4096225"/>
              <a:ext cx="59450" cy="13450"/>
            </a:xfrm>
            <a:custGeom>
              <a:avLst/>
              <a:gdLst/>
              <a:ahLst/>
              <a:cxnLst/>
              <a:rect l="l" t="t" r="r" b="b"/>
              <a:pathLst>
                <a:path w="2378" h="538" extrusionOk="0">
                  <a:moveTo>
                    <a:pt x="154" y="0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2096" y="537"/>
                  </a:lnTo>
                  <a:lnTo>
                    <a:pt x="2198" y="512"/>
                  </a:lnTo>
                  <a:lnTo>
                    <a:pt x="2301" y="460"/>
                  </a:lnTo>
                  <a:lnTo>
                    <a:pt x="2352" y="358"/>
                  </a:lnTo>
                  <a:lnTo>
                    <a:pt x="2377" y="256"/>
                  </a:lnTo>
                  <a:lnTo>
                    <a:pt x="2352" y="154"/>
                  </a:lnTo>
                  <a:lnTo>
                    <a:pt x="2301" y="77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26;p71">
              <a:extLst>
                <a:ext uri="{FF2B5EF4-FFF2-40B4-BE49-F238E27FC236}">
                  <a16:creationId xmlns:a16="http://schemas.microsoft.com/office/drawing/2014/main" id="{484C53D1-27D2-EA67-3318-2F28BDE70E23}"/>
                </a:ext>
              </a:extLst>
            </p:cNvPr>
            <p:cNvSpPr/>
            <p:nvPr/>
          </p:nvSpPr>
          <p:spPr>
            <a:xfrm>
              <a:off x="4979100" y="4127525"/>
              <a:ext cx="116300" cy="13450"/>
            </a:xfrm>
            <a:custGeom>
              <a:avLst/>
              <a:gdLst/>
              <a:ahLst/>
              <a:cxnLst/>
              <a:rect l="l" t="t" r="r" b="b"/>
              <a:pathLst>
                <a:path w="4652" h="538" extrusionOk="0">
                  <a:moveTo>
                    <a:pt x="154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4370" y="537"/>
                  </a:lnTo>
                  <a:lnTo>
                    <a:pt x="4473" y="512"/>
                  </a:lnTo>
                  <a:lnTo>
                    <a:pt x="4549" y="461"/>
                  </a:lnTo>
                  <a:lnTo>
                    <a:pt x="4626" y="358"/>
                  </a:lnTo>
                  <a:lnTo>
                    <a:pt x="4652" y="256"/>
                  </a:lnTo>
                  <a:lnTo>
                    <a:pt x="4626" y="154"/>
                  </a:lnTo>
                  <a:lnTo>
                    <a:pt x="4549" y="77"/>
                  </a:lnTo>
                  <a:lnTo>
                    <a:pt x="4473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27;p71">
              <a:extLst>
                <a:ext uri="{FF2B5EF4-FFF2-40B4-BE49-F238E27FC236}">
                  <a16:creationId xmlns:a16="http://schemas.microsoft.com/office/drawing/2014/main" id="{A91B3992-055C-B67F-5212-CE43288B40F0}"/>
                </a:ext>
              </a:extLst>
            </p:cNvPr>
            <p:cNvSpPr/>
            <p:nvPr/>
          </p:nvSpPr>
          <p:spPr>
            <a:xfrm>
              <a:off x="4979100" y="4194600"/>
              <a:ext cx="59450" cy="13450"/>
            </a:xfrm>
            <a:custGeom>
              <a:avLst/>
              <a:gdLst/>
              <a:ahLst/>
              <a:cxnLst/>
              <a:rect l="l" t="t" r="r" b="b"/>
              <a:pathLst>
                <a:path w="2378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2096" y="537"/>
                  </a:lnTo>
                  <a:lnTo>
                    <a:pt x="2198" y="512"/>
                  </a:lnTo>
                  <a:lnTo>
                    <a:pt x="2301" y="461"/>
                  </a:lnTo>
                  <a:lnTo>
                    <a:pt x="2352" y="384"/>
                  </a:lnTo>
                  <a:lnTo>
                    <a:pt x="2377" y="282"/>
                  </a:lnTo>
                  <a:lnTo>
                    <a:pt x="2352" y="180"/>
                  </a:lnTo>
                  <a:lnTo>
                    <a:pt x="2301" y="77"/>
                  </a:lnTo>
                  <a:lnTo>
                    <a:pt x="2198" y="26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28;p71">
              <a:extLst>
                <a:ext uri="{FF2B5EF4-FFF2-40B4-BE49-F238E27FC236}">
                  <a16:creationId xmlns:a16="http://schemas.microsoft.com/office/drawing/2014/main" id="{4A91A36E-3FE0-2F0F-4D85-99F4B05AED6B}"/>
                </a:ext>
              </a:extLst>
            </p:cNvPr>
            <p:cNvSpPr/>
            <p:nvPr/>
          </p:nvSpPr>
          <p:spPr>
            <a:xfrm>
              <a:off x="4979100" y="4225900"/>
              <a:ext cx="116300" cy="13450"/>
            </a:xfrm>
            <a:custGeom>
              <a:avLst/>
              <a:gdLst/>
              <a:ahLst/>
              <a:cxnLst/>
              <a:rect l="l" t="t" r="r" b="b"/>
              <a:pathLst>
                <a:path w="4652" h="538" extrusionOk="0">
                  <a:moveTo>
                    <a:pt x="256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80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8"/>
                  </a:lnTo>
                  <a:lnTo>
                    <a:pt x="4370" y="538"/>
                  </a:lnTo>
                  <a:lnTo>
                    <a:pt x="4473" y="512"/>
                  </a:lnTo>
                  <a:lnTo>
                    <a:pt x="4549" y="461"/>
                  </a:lnTo>
                  <a:lnTo>
                    <a:pt x="4626" y="384"/>
                  </a:lnTo>
                  <a:lnTo>
                    <a:pt x="4652" y="282"/>
                  </a:lnTo>
                  <a:lnTo>
                    <a:pt x="4626" y="180"/>
                  </a:lnTo>
                  <a:lnTo>
                    <a:pt x="4549" y="78"/>
                  </a:lnTo>
                  <a:lnTo>
                    <a:pt x="4473" y="27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29;p71">
              <a:extLst>
                <a:ext uri="{FF2B5EF4-FFF2-40B4-BE49-F238E27FC236}">
                  <a16:creationId xmlns:a16="http://schemas.microsoft.com/office/drawing/2014/main" id="{71F211CB-55FD-105D-0E40-C0A24F0644CA}"/>
                </a:ext>
              </a:extLst>
            </p:cNvPr>
            <p:cNvSpPr/>
            <p:nvPr/>
          </p:nvSpPr>
          <p:spPr>
            <a:xfrm>
              <a:off x="4979100" y="4312150"/>
              <a:ext cx="59450" cy="13450"/>
            </a:xfrm>
            <a:custGeom>
              <a:avLst/>
              <a:gdLst/>
              <a:ahLst/>
              <a:cxnLst/>
              <a:rect l="l" t="t" r="r" b="b"/>
              <a:pathLst>
                <a:path w="2378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2096" y="537"/>
                  </a:lnTo>
                  <a:lnTo>
                    <a:pt x="2198" y="512"/>
                  </a:lnTo>
                  <a:lnTo>
                    <a:pt x="2301" y="461"/>
                  </a:lnTo>
                  <a:lnTo>
                    <a:pt x="2352" y="384"/>
                  </a:lnTo>
                  <a:lnTo>
                    <a:pt x="2377" y="282"/>
                  </a:lnTo>
                  <a:lnTo>
                    <a:pt x="2352" y="154"/>
                  </a:lnTo>
                  <a:lnTo>
                    <a:pt x="2301" y="77"/>
                  </a:lnTo>
                  <a:lnTo>
                    <a:pt x="2198" y="26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30;p71">
              <a:extLst>
                <a:ext uri="{FF2B5EF4-FFF2-40B4-BE49-F238E27FC236}">
                  <a16:creationId xmlns:a16="http://schemas.microsoft.com/office/drawing/2014/main" id="{C27AC017-9015-97FC-FE93-538A8D4765D4}"/>
                </a:ext>
              </a:extLst>
            </p:cNvPr>
            <p:cNvSpPr/>
            <p:nvPr/>
          </p:nvSpPr>
          <p:spPr>
            <a:xfrm>
              <a:off x="4979100" y="4343450"/>
              <a:ext cx="116300" cy="13450"/>
            </a:xfrm>
            <a:custGeom>
              <a:avLst/>
              <a:gdLst/>
              <a:ahLst/>
              <a:cxnLst/>
              <a:rect l="l" t="t" r="r" b="b"/>
              <a:pathLst>
                <a:path w="4652" h="538" extrusionOk="0">
                  <a:moveTo>
                    <a:pt x="256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80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8"/>
                  </a:lnTo>
                  <a:lnTo>
                    <a:pt x="4370" y="538"/>
                  </a:lnTo>
                  <a:lnTo>
                    <a:pt x="4473" y="512"/>
                  </a:lnTo>
                  <a:lnTo>
                    <a:pt x="4549" y="461"/>
                  </a:lnTo>
                  <a:lnTo>
                    <a:pt x="4626" y="384"/>
                  </a:lnTo>
                  <a:lnTo>
                    <a:pt x="4652" y="282"/>
                  </a:lnTo>
                  <a:lnTo>
                    <a:pt x="4626" y="180"/>
                  </a:lnTo>
                  <a:lnTo>
                    <a:pt x="4549" y="78"/>
                  </a:lnTo>
                  <a:lnTo>
                    <a:pt x="4473" y="27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6">
            <a:hlinkClick r:id="" action="ppaction://media"/>
            <a:extLst>
              <a:ext uri="{FF2B5EF4-FFF2-40B4-BE49-F238E27FC236}">
                <a16:creationId xmlns:a16="http://schemas.microsoft.com/office/drawing/2014/main" id="{0661CC2E-4896-A276-4C8B-620C289BA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441596" y="872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9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2.71605E-6 C 0.00104 0.03395 0.01103 0.06497 0.02804 0.08503 C 0.02804 0.08595 0.05504 0.11296 0.05504 0.11203 C 0.06997 0.127 0.079 0.14799 0.079 0.17006 C 0.079 0.21404 0.04401 0.24907 -2.63889E-6 0.25 C -0.04401 0.24907 -0.07899 0.21404 -0.07899 0.17006 C -0.07899 0.14799 -0.06996 0.127 -0.05503 0.11203 C -0.05503 0.11296 -0.02804 0.08595 -0.02804 0.08503 C -0.01102 0.06497 -0.00104 0.03395 -2.63889E-6 2.71605E-6 Z " pathEditMode="relative" rAng="0" ptsTypes="AAAAAAAAA">
                                      <p:cBhvr>
                                        <p:cTn id="3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57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35" grpId="0" animBg="1"/>
      <p:bldP spid="35" grpId="1" animBg="1"/>
      <p:bldP spid="7" grpId="0" animBg="1"/>
      <p:bldP spid="7" grpId="1" animBg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6544" y="218137"/>
            <a:ext cx="15704056" cy="9850726"/>
          </a:xfrm>
          <a:custGeom>
            <a:avLst/>
            <a:gdLst/>
            <a:ahLst/>
            <a:cxnLst/>
            <a:rect l="l" t="t" r="r" b="b"/>
            <a:pathLst>
              <a:path w="15704056" h="9850726">
                <a:moveTo>
                  <a:pt x="0" y="0"/>
                </a:moveTo>
                <a:lnTo>
                  <a:pt x="15704056" y="0"/>
                </a:lnTo>
                <a:lnTo>
                  <a:pt x="15704056" y="9850726"/>
                </a:lnTo>
                <a:lnTo>
                  <a:pt x="0" y="9850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03B514D5-3EB2-F120-05E8-511DB7817740}"/>
              </a:ext>
            </a:extLst>
          </p:cNvPr>
          <p:cNvSpPr/>
          <p:nvPr/>
        </p:nvSpPr>
        <p:spPr>
          <a:xfrm rot="2193766">
            <a:off x="15576306" y="1222077"/>
            <a:ext cx="2133009" cy="1684188"/>
          </a:xfrm>
          <a:custGeom>
            <a:avLst/>
            <a:gdLst/>
            <a:ahLst/>
            <a:cxnLst/>
            <a:rect l="l" t="t" r="r" b="b"/>
            <a:pathLst>
              <a:path w="2133009" h="1684188">
                <a:moveTo>
                  <a:pt x="0" y="0"/>
                </a:moveTo>
                <a:lnTo>
                  <a:pt x="2133008" y="0"/>
                </a:lnTo>
                <a:lnTo>
                  <a:pt x="2133008" y="1684188"/>
                </a:lnTo>
                <a:lnTo>
                  <a:pt x="0" y="1684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0800000">
            <a:off x="0" y="6784827"/>
            <a:ext cx="3533088" cy="3502173"/>
          </a:xfrm>
          <a:custGeom>
            <a:avLst/>
            <a:gdLst/>
            <a:ahLst/>
            <a:cxnLst/>
            <a:rect l="l" t="t" r="r" b="b"/>
            <a:pathLst>
              <a:path w="3533088" h="3502173">
                <a:moveTo>
                  <a:pt x="0" y="0"/>
                </a:moveTo>
                <a:lnTo>
                  <a:pt x="3533088" y="0"/>
                </a:lnTo>
                <a:lnTo>
                  <a:pt x="3533088" y="3502173"/>
                </a:lnTo>
                <a:lnTo>
                  <a:pt x="0" y="35021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06918" y="5419725"/>
            <a:ext cx="2319251" cy="4114800"/>
          </a:xfrm>
          <a:custGeom>
            <a:avLst/>
            <a:gdLst/>
            <a:ahLst/>
            <a:cxnLst/>
            <a:rect l="l" t="t" r="r" b="b"/>
            <a:pathLst>
              <a:path w="2319251" h="4114800">
                <a:moveTo>
                  <a:pt x="0" y="0"/>
                </a:moveTo>
                <a:lnTo>
                  <a:pt x="2319251" y="0"/>
                </a:lnTo>
                <a:lnTo>
                  <a:pt x="23192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8C50F4-7A93-4ED4-E42F-A439023BE76D}"/>
              </a:ext>
            </a:extLst>
          </p:cNvPr>
          <p:cNvGrpSpPr/>
          <p:nvPr/>
        </p:nvGrpSpPr>
        <p:grpSpPr>
          <a:xfrm>
            <a:off x="13495056" y="697431"/>
            <a:ext cx="6926544" cy="9589569"/>
            <a:chOff x="13495056" y="697431"/>
            <a:chExt cx="6926544" cy="95895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C5D90D-837A-1BF6-D510-4F3B12F82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8" r="26049"/>
            <a:stretch/>
          </p:blipFill>
          <p:spPr>
            <a:xfrm flipH="1">
              <a:off x="13495056" y="697431"/>
              <a:ext cx="6926544" cy="95895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E78E5F-7FA7-C709-242F-9BA41CF31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EB937C"/>
                </a:clrFrom>
                <a:clrTo>
                  <a:srgbClr val="EB937C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77665" y="2096652"/>
              <a:ext cx="443791" cy="425758"/>
            </a:xfrm>
            <a:prstGeom prst="rect">
              <a:avLst/>
            </a:prstGeom>
          </p:spPr>
        </p:pic>
      </p:grpSp>
      <p:sp>
        <p:nvSpPr>
          <p:cNvPr id="3" name="object 3">
            <a:extLst>
              <a:ext uri="{FF2B5EF4-FFF2-40B4-BE49-F238E27FC236}">
                <a16:creationId xmlns:a16="http://schemas.microsoft.com/office/drawing/2014/main" id="{48E6142B-A04B-19D0-4A9F-4E714D5D9309}"/>
              </a:ext>
            </a:extLst>
          </p:cNvPr>
          <p:cNvSpPr txBox="1">
            <a:spLocks/>
          </p:cNvSpPr>
          <p:nvPr/>
        </p:nvSpPr>
        <p:spPr>
          <a:xfrm>
            <a:off x="6471781" y="2084442"/>
            <a:ext cx="9149219" cy="107785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484"/>
              </a:spcBef>
            </a:pPr>
            <a:r>
              <a:rPr lang="en-ID" sz="6600" spc="-25" dirty="0" err="1">
                <a:solidFill>
                  <a:srgbClr val="382D4B"/>
                </a:solidFill>
                <a:latin typeface="League Spartan" panose="020B0604020202020204" charset="0"/>
              </a:rPr>
              <a:t>Contoh</a:t>
            </a:r>
            <a:r>
              <a:rPr lang="en-ID" sz="6600" spc="-25" dirty="0">
                <a:solidFill>
                  <a:srgbClr val="382D4B"/>
                </a:solidFill>
                <a:latin typeface="League Spartan" panose="020B0604020202020204" charset="0"/>
              </a:rPr>
              <a:t> </a:t>
            </a:r>
            <a:r>
              <a:rPr lang="en-ID" sz="6600" spc="-20" dirty="0" err="1">
                <a:solidFill>
                  <a:srgbClr val="382D4B"/>
                </a:solidFill>
                <a:latin typeface="League Spartan" panose="020B0604020202020204" charset="0"/>
              </a:rPr>
              <a:t>Semigrup</a:t>
            </a:r>
            <a:endParaRPr lang="en-ID" sz="6600" dirty="0">
              <a:solidFill>
                <a:srgbClr val="382D4B"/>
              </a:solidFill>
              <a:latin typeface="League Spartan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6">
                <a:extLst>
                  <a:ext uri="{FF2B5EF4-FFF2-40B4-BE49-F238E27FC236}">
                    <a16:creationId xmlns:a16="http://schemas.microsoft.com/office/drawing/2014/main" id="{2195443A-32D0-5072-E946-F3AC3BD27835}"/>
                  </a:ext>
                </a:extLst>
              </p:cNvPr>
              <p:cNvSpPr txBox="1"/>
              <p:nvPr/>
            </p:nvSpPr>
            <p:spPr>
              <a:xfrm>
                <a:off x="3581400" y="3866671"/>
                <a:ext cx="10264831" cy="1678665"/>
              </a:xfrm>
              <a:prstGeom prst="rect">
                <a:avLst/>
              </a:prstGeom>
            </p:spPr>
            <p:txBody>
              <a:bodyPr vert="horz" wrap="square" lIns="0" tIns="4699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295"/>
                  </a:spcBef>
                </a:pPr>
                <a:r>
                  <a:rPr lang="en-ID" sz="3200" spc="-20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Misalkan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3200" i="1" spc="1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D" sz="3200" spc="1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himpunan</a:t>
                </a:r>
                <a:r>
                  <a:rPr lang="en-ID" sz="3200" spc="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7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semua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matriks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berukuran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lang="en-ID" sz="3200" spc="-1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×</a:t>
                </a:r>
                <a:r>
                  <a:rPr lang="en-ID" sz="3200" spc="-1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6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dengan</a:t>
                </a:r>
                <a:endParaRPr lang="en-ID" sz="3200" dirty="0">
                  <a:solidFill>
                    <a:schemeClr val="tx1"/>
                  </a:solidFill>
                  <a:latin typeface="Muli" panose="020B0604020202020204" charset="0"/>
                  <a:cs typeface="Times New Roman" panose="02020603050405020304" pitchFamily="18" charset="0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30"/>
                  </a:spcBef>
                </a:pPr>
                <a:r>
                  <a:rPr lang="en-ID" sz="3200" spc="-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entri-entri</a:t>
                </a:r>
                <a:r>
                  <a:rPr lang="en-ID" sz="3200" spc="-1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3200" spc="-1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real.</a:t>
                </a:r>
                <a:endParaRPr lang="en-ID" sz="3200" dirty="0">
                  <a:solidFill>
                    <a:schemeClr val="tx1"/>
                  </a:solidFill>
                  <a:latin typeface="Muli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object 16">
                <a:extLst>
                  <a:ext uri="{FF2B5EF4-FFF2-40B4-BE49-F238E27FC236}">
                    <a16:creationId xmlns:a16="http://schemas.microsoft.com/office/drawing/2014/main" id="{2195443A-32D0-5072-E946-F3AC3BD27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866671"/>
                <a:ext cx="10264831" cy="1678665"/>
              </a:xfrm>
              <a:prstGeom prst="rect">
                <a:avLst/>
              </a:prstGeom>
              <a:blipFill>
                <a:blip r:embed="rId12"/>
                <a:stretch>
                  <a:fillRect l="-2317" t="-4348" r="-1723" b="-1376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9">
            <a:extLst>
              <a:ext uri="{FF2B5EF4-FFF2-40B4-BE49-F238E27FC236}">
                <a16:creationId xmlns:a16="http://schemas.microsoft.com/office/drawing/2014/main" id="{12828AC2-BF3D-25DE-C73E-FD6FD1DEFBD9}"/>
              </a:ext>
            </a:extLst>
          </p:cNvPr>
          <p:cNvSpPr txBox="1"/>
          <p:nvPr/>
        </p:nvSpPr>
        <p:spPr>
          <a:xfrm>
            <a:off x="5616487" y="6189858"/>
            <a:ext cx="751205" cy="321883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636270" algn="l"/>
              </a:tabLst>
            </a:pPr>
            <a:r>
              <a:rPr sz="1100" spc="450" dirty="0">
                <a:latin typeface="Lucida Sans Unicode"/>
                <a:cs typeface="Lucida Sans Unicode"/>
              </a:rPr>
              <a:t> 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C496B145-4F7C-209F-7AB4-A323A0761A18}"/>
              </a:ext>
            </a:extLst>
          </p:cNvPr>
          <p:cNvSpPr txBox="1"/>
          <p:nvPr/>
        </p:nvSpPr>
        <p:spPr>
          <a:xfrm>
            <a:off x="8083564" y="6189858"/>
            <a:ext cx="129539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470" dirty="0">
                <a:latin typeface="Lucida Sans Unicode"/>
                <a:cs typeface="Lucida Sans Unicode"/>
              </a:rPr>
              <a:t> </a:t>
            </a:r>
            <a:endParaRPr sz="1100"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22">
                <a:extLst>
                  <a:ext uri="{FF2B5EF4-FFF2-40B4-BE49-F238E27FC236}">
                    <a16:creationId xmlns:a16="http://schemas.microsoft.com/office/drawing/2014/main" id="{87350428-983A-0EDB-4CFB-2357A7EAAD1C}"/>
                  </a:ext>
                </a:extLst>
              </p:cNvPr>
              <p:cNvSpPr txBox="1"/>
              <p:nvPr/>
            </p:nvSpPr>
            <p:spPr>
              <a:xfrm>
                <a:off x="3505200" y="6919745"/>
                <a:ext cx="8488781" cy="509755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lang="en-GB" sz="3200" spc="-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Tunjukkan</a:t>
                </a:r>
                <a:r>
                  <a:rPr lang="en-GB" sz="3200" spc="1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6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bahwa</a:t>
                </a:r>
                <a:r>
                  <a:rPr lang="en-GB" sz="3200" spc="3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3200" i="1" spc="1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3200" spc="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GB" sz="3200" spc="-9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spc="1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3200" spc="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lang="en-GB" sz="3200" spc="3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5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adalah</a:t>
                </a:r>
                <a:r>
                  <a:rPr lang="en-GB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5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Semigrup</a:t>
                </a:r>
                <a:r>
                  <a:rPr lang="en-GB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?</a:t>
                </a:r>
                <a:endParaRPr lang="en-GB" sz="3200" dirty="0">
                  <a:solidFill>
                    <a:schemeClr val="tx1"/>
                  </a:solidFill>
                  <a:latin typeface="Muli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object 22">
                <a:extLst>
                  <a:ext uri="{FF2B5EF4-FFF2-40B4-BE49-F238E27FC236}">
                    <a16:creationId xmlns:a16="http://schemas.microsoft.com/office/drawing/2014/main" id="{87350428-983A-0EDB-4CFB-2357A7EA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919745"/>
                <a:ext cx="8488781" cy="509755"/>
              </a:xfrm>
              <a:prstGeom prst="rect">
                <a:avLst/>
              </a:prstGeom>
              <a:blipFill>
                <a:blip r:embed="rId13"/>
                <a:stretch>
                  <a:fillRect l="-2728" t="-21429" b="-4642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04411AE5-0166-3A49-EE2D-B5B3B9A1A07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3505200" y="5727340"/>
            <a:ext cx="7795882" cy="1168760"/>
          </a:xfrm>
          <a:prstGeom prst="rect">
            <a:avLst/>
          </a:prstGeom>
        </p:spPr>
      </p:pic>
      <p:grpSp>
        <p:nvGrpSpPr>
          <p:cNvPr id="18" name="Google Shape;3312;p71">
            <a:extLst>
              <a:ext uri="{FF2B5EF4-FFF2-40B4-BE49-F238E27FC236}">
                <a16:creationId xmlns:a16="http://schemas.microsoft.com/office/drawing/2014/main" id="{7F4BA05D-F568-0BF0-598B-A731883701E5}"/>
              </a:ext>
            </a:extLst>
          </p:cNvPr>
          <p:cNvGrpSpPr/>
          <p:nvPr/>
        </p:nvGrpSpPr>
        <p:grpSpPr>
          <a:xfrm>
            <a:off x="5410200" y="2098994"/>
            <a:ext cx="888250" cy="998164"/>
            <a:chOff x="4758050" y="3991450"/>
            <a:chExt cx="397400" cy="446575"/>
          </a:xfrm>
        </p:grpSpPr>
        <p:sp>
          <p:nvSpPr>
            <p:cNvPr id="19" name="Google Shape;3313;p71">
              <a:extLst>
                <a:ext uri="{FF2B5EF4-FFF2-40B4-BE49-F238E27FC236}">
                  <a16:creationId xmlns:a16="http://schemas.microsoft.com/office/drawing/2014/main" id="{D40AE5FA-BB05-3354-60DD-A1606473EDAD}"/>
                </a:ext>
              </a:extLst>
            </p:cNvPr>
            <p:cNvSpPr/>
            <p:nvPr/>
          </p:nvSpPr>
          <p:spPr>
            <a:xfrm>
              <a:off x="4758050" y="3991450"/>
              <a:ext cx="338625" cy="446575"/>
            </a:xfrm>
            <a:custGeom>
              <a:avLst/>
              <a:gdLst/>
              <a:ahLst/>
              <a:cxnLst/>
              <a:rect l="l" t="t" r="r" b="b"/>
              <a:pathLst>
                <a:path w="13545" h="17863" extrusionOk="0">
                  <a:moveTo>
                    <a:pt x="742" y="1"/>
                  </a:moveTo>
                  <a:lnTo>
                    <a:pt x="589" y="26"/>
                  </a:lnTo>
                  <a:lnTo>
                    <a:pt x="461" y="77"/>
                  </a:lnTo>
                  <a:lnTo>
                    <a:pt x="333" y="128"/>
                  </a:lnTo>
                  <a:lnTo>
                    <a:pt x="231" y="230"/>
                  </a:lnTo>
                  <a:lnTo>
                    <a:pt x="129" y="333"/>
                  </a:lnTo>
                  <a:lnTo>
                    <a:pt x="52" y="460"/>
                  </a:lnTo>
                  <a:lnTo>
                    <a:pt x="26" y="614"/>
                  </a:lnTo>
                  <a:lnTo>
                    <a:pt x="1" y="767"/>
                  </a:lnTo>
                  <a:lnTo>
                    <a:pt x="1" y="17122"/>
                  </a:lnTo>
                  <a:lnTo>
                    <a:pt x="26" y="17275"/>
                  </a:lnTo>
                  <a:lnTo>
                    <a:pt x="52" y="17403"/>
                  </a:lnTo>
                  <a:lnTo>
                    <a:pt x="129" y="17531"/>
                  </a:lnTo>
                  <a:lnTo>
                    <a:pt x="231" y="17633"/>
                  </a:lnTo>
                  <a:lnTo>
                    <a:pt x="333" y="17735"/>
                  </a:lnTo>
                  <a:lnTo>
                    <a:pt x="461" y="17812"/>
                  </a:lnTo>
                  <a:lnTo>
                    <a:pt x="589" y="17837"/>
                  </a:lnTo>
                  <a:lnTo>
                    <a:pt x="742" y="17863"/>
                  </a:lnTo>
                  <a:lnTo>
                    <a:pt x="12778" y="17863"/>
                  </a:lnTo>
                  <a:lnTo>
                    <a:pt x="12931" y="17837"/>
                  </a:lnTo>
                  <a:lnTo>
                    <a:pt x="13085" y="17812"/>
                  </a:lnTo>
                  <a:lnTo>
                    <a:pt x="13212" y="17735"/>
                  </a:lnTo>
                  <a:lnTo>
                    <a:pt x="13315" y="17633"/>
                  </a:lnTo>
                  <a:lnTo>
                    <a:pt x="13417" y="17531"/>
                  </a:lnTo>
                  <a:lnTo>
                    <a:pt x="13468" y="17403"/>
                  </a:lnTo>
                  <a:lnTo>
                    <a:pt x="13519" y="17275"/>
                  </a:lnTo>
                  <a:lnTo>
                    <a:pt x="13545" y="17122"/>
                  </a:lnTo>
                  <a:lnTo>
                    <a:pt x="13545" y="767"/>
                  </a:lnTo>
                  <a:lnTo>
                    <a:pt x="13519" y="614"/>
                  </a:lnTo>
                  <a:lnTo>
                    <a:pt x="13468" y="460"/>
                  </a:lnTo>
                  <a:lnTo>
                    <a:pt x="13417" y="333"/>
                  </a:lnTo>
                  <a:lnTo>
                    <a:pt x="13315" y="230"/>
                  </a:lnTo>
                  <a:lnTo>
                    <a:pt x="13212" y="128"/>
                  </a:lnTo>
                  <a:lnTo>
                    <a:pt x="13085" y="77"/>
                  </a:lnTo>
                  <a:lnTo>
                    <a:pt x="12931" y="26"/>
                  </a:lnTo>
                  <a:lnTo>
                    <a:pt x="12778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14;p71">
              <a:extLst>
                <a:ext uri="{FF2B5EF4-FFF2-40B4-BE49-F238E27FC236}">
                  <a16:creationId xmlns:a16="http://schemas.microsoft.com/office/drawing/2014/main" id="{B8848B69-333A-E978-0A71-5B1DB40067B7}"/>
                </a:ext>
              </a:extLst>
            </p:cNvPr>
            <p:cNvSpPr/>
            <p:nvPr/>
          </p:nvSpPr>
          <p:spPr>
            <a:xfrm>
              <a:off x="4816825" y="3991450"/>
              <a:ext cx="338625" cy="446575"/>
            </a:xfrm>
            <a:custGeom>
              <a:avLst/>
              <a:gdLst/>
              <a:ahLst/>
              <a:cxnLst/>
              <a:rect l="l" t="t" r="r" b="b"/>
              <a:pathLst>
                <a:path w="13545" h="17863" extrusionOk="0">
                  <a:moveTo>
                    <a:pt x="742" y="1"/>
                  </a:moveTo>
                  <a:lnTo>
                    <a:pt x="589" y="26"/>
                  </a:lnTo>
                  <a:lnTo>
                    <a:pt x="461" y="77"/>
                  </a:lnTo>
                  <a:lnTo>
                    <a:pt x="333" y="128"/>
                  </a:lnTo>
                  <a:lnTo>
                    <a:pt x="231" y="230"/>
                  </a:lnTo>
                  <a:lnTo>
                    <a:pt x="129" y="333"/>
                  </a:lnTo>
                  <a:lnTo>
                    <a:pt x="52" y="460"/>
                  </a:lnTo>
                  <a:lnTo>
                    <a:pt x="26" y="614"/>
                  </a:lnTo>
                  <a:lnTo>
                    <a:pt x="1" y="767"/>
                  </a:lnTo>
                  <a:lnTo>
                    <a:pt x="1" y="17122"/>
                  </a:lnTo>
                  <a:lnTo>
                    <a:pt x="26" y="17275"/>
                  </a:lnTo>
                  <a:lnTo>
                    <a:pt x="52" y="17403"/>
                  </a:lnTo>
                  <a:lnTo>
                    <a:pt x="129" y="17531"/>
                  </a:lnTo>
                  <a:lnTo>
                    <a:pt x="231" y="17633"/>
                  </a:lnTo>
                  <a:lnTo>
                    <a:pt x="333" y="17735"/>
                  </a:lnTo>
                  <a:lnTo>
                    <a:pt x="461" y="17812"/>
                  </a:lnTo>
                  <a:lnTo>
                    <a:pt x="589" y="17837"/>
                  </a:lnTo>
                  <a:lnTo>
                    <a:pt x="742" y="17863"/>
                  </a:lnTo>
                  <a:lnTo>
                    <a:pt x="12778" y="17863"/>
                  </a:lnTo>
                  <a:lnTo>
                    <a:pt x="12931" y="17837"/>
                  </a:lnTo>
                  <a:lnTo>
                    <a:pt x="13085" y="17812"/>
                  </a:lnTo>
                  <a:lnTo>
                    <a:pt x="13212" y="17735"/>
                  </a:lnTo>
                  <a:lnTo>
                    <a:pt x="13315" y="17633"/>
                  </a:lnTo>
                  <a:lnTo>
                    <a:pt x="13417" y="17531"/>
                  </a:lnTo>
                  <a:lnTo>
                    <a:pt x="13468" y="17403"/>
                  </a:lnTo>
                  <a:lnTo>
                    <a:pt x="13519" y="17275"/>
                  </a:lnTo>
                  <a:lnTo>
                    <a:pt x="13545" y="17122"/>
                  </a:lnTo>
                  <a:lnTo>
                    <a:pt x="13545" y="767"/>
                  </a:lnTo>
                  <a:lnTo>
                    <a:pt x="13519" y="614"/>
                  </a:lnTo>
                  <a:lnTo>
                    <a:pt x="13468" y="460"/>
                  </a:lnTo>
                  <a:lnTo>
                    <a:pt x="13417" y="333"/>
                  </a:lnTo>
                  <a:lnTo>
                    <a:pt x="13315" y="230"/>
                  </a:lnTo>
                  <a:lnTo>
                    <a:pt x="13212" y="128"/>
                  </a:lnTo>
                  <a:lnTo>
                    <a:pt x="13085" y="77"/>
                  </a:lnTo>
                  <a:lnTo>
                    <a:pt x="12931" y="26"/>
                  </a:lnTo>
                  <a:lnTo>
                    <a:pt x="12778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15;p71">
              <a:extLst>
                <a:ext uri="{FF2B5EF4-FFF2-40B4-BE49-F238E27FC236}">
                  <a16:creationId xmlns:a16="http://schemas.microsoft.com/office/drawing/2014/main" id="{1490AA60-21BB-BCC5-052D-95AEE1DCB7D8}"/>
                </a:ext>
              </a:extLst>
            </p:cNvPr>
            <p:cNvSpPr/>
            <p:nvPr/>
          </p:nvSpPr>
          <p:spPr>
            <a:xfrm>
              <a:off x="5110075" y="3991450"/>
              <a:ext cx="45375" cy="446575"/>
            </a:xfrm>
            <a:custGeom>
              <a:avLst/>
              <a:gdLst/>
              <a:ahLst/>
              <a:cxnLst/>
              <a:rect l="l" t="t" r="r" b="b"/>
              <a:pathLst>
                <a:path w="1815" h="17863" extrusionOk="0">
                  <a:moveTo>
                    <a:pt x="0" y="1"/>
                  </a:moveTo>
                  <a:lnTo>
                    <a:pt x="154" y="26"/>
                  </a:lnTo>
                  <a:lnTo>
                    <a:pt x="281" y="77"/>
                  </a:lnTo>
                  <a:lnTo>
                    <a:pt x="409" y="128"/>
                  </a:lnTo>
                  <a:lnTo>
                    <a:pt x="511" y="230"/>
                  </a:lnTo>
                  <a:lnTo>
                    <a:pt x="614" y="333"/>
                  </a:lnTo>
                  <a:lnTo>
                    <a:pt x="690" y="460"/>
                  </a:lnTo>
                  <a:lnTo>
                    <a:pt x="716" y="614"/>
                  </a:lnTo>
                  <a:lnTo>
                    <a:pt x="741" y="767"/>
                  </a:lnTo>
                  <a:lnTo>
                    <a:pt x="741" y="17122"/>
                  </a:lnTo>
                  <a:lnTo>
                    <a:pt x="716" y="17275"/>
                  </a:lnTo>
                  <a:lnTo>
                    <a:pt x="690" y="17403"/>
                  </a:lnTo>
                  <a:lnTo>
                    <a:pt x="614" y="17531"/>
                  </a:lnTo>
                  <a:lnTo>
                    <a:pt x="511" y="17633"/>
                  </a:lnTo>
                  <a:lnTo>
                    <a:pt x="409" y="17735"/>
                  </a:lnTo>
                  <a:lnTo>
                    <a:pt x="281" y="17812"/>
                  </a:lnTo>
                  <a:lnTo>
                    <a:pt x="154" y="17837"/>
                  </a:lnTo>
                  <a:lnTo>
                    <a:pt x="0" y="17863"/>
                  </a:lnTo>
                  <a:lnTo>
                    <a:pt x="1048" y="17863"/>
                  </a:lnTo>
                  <a:lnTo>
                    <a:pt x="1201" y="17837"/>
                  </a:lnTo>
                  <a:lnTo>
                    <a:pt x="1355" y="17812"/>
                  </a:lnTo>
                  <a:lnTo>
                    <a:pt x="1482" y="17735"/>
                  </a:lnTo>
                  <a:lnTo>
                    <a:pt x="1585" y="17633"/>
                  </a:lnTo>
                  <a:lnTo>
                    <a:pt x="1687" y="17531"/>
                  </a:lnTo>
                  <a:lnTo>
                    <a:pt x="1738" y="17403"/>
                  </a:lnTo>
                  <a:lnTo>
                    <a:pt x="1789" y="17275"/>
                  </a:lnTo>
                  <a:lnTo>
                    <a:pt x="1815" y="17122"/>
                  </a:lnTo>
                  <a:lnTo>
                    <a:pt x="1815" y="767"/>
                  </a:lnTo>
                  <a:lnTo>
                    <a:pt x="1789" y="614"/>
                  </a:lnTo>
                  <a:lnTo>
                    <a:pt x="1738" y="460"/>
                  </a:lnTo>
                  <a:lnTo>
                    <a:pt x="1687" y="333"/>
                  </a:lnTo>
                  <a:lnTo>
                    <a:pt x="1585" y="230"/>
                  </a:lnTo>
                  <a:lnTo>
                    <a:pt x="1482" y="128"/>
                  </a:lnTo>
                  <a:lnTo>
                    <a:pt x="1355" y="77"/>
                  </a:lnTo>
                  <a:lnTo>
                    <a:pt x="1201" y="26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16;p71">
              <a:extLst>
                <a:ext uri="{FF2B5EF4-FFF2-40B4-BE49-F238E27FC236}">
                  <a16:creationId xmlns:a16="http://schemas.microsoft.com/office/drawing/2014/main" id="{9D8B3319-1C6E-1BD9-9796-6967A5CF9E9C}"/>
                </a:ext>
              </a:extLst>
            </p:cNvPr>
            <p:cNvSpPr/>
            <p:nvPr/>
          </p:nvSpPr>
          <p:spPr>
            <a:xfrm>
              <a:off x="4843675" y="3991450"/>
              <a:ext cx="284950" cy="406975"/>
            </a:xfrm>
            <a:custGeom>
              <a:avLst/>
              <a:gdLst/>
              <a:ahLst/>
              <a:cxnLst/>
              <a:rect l="l" t="t" r="r" b="b"/>
              <a:pathLst>
                <a:path w="11398" h="16279" extrusionOk="0">
                  <a:moveTo>
                    <a:pt x="0" y="1"/>
                  </a:moveTo>
                  <a:lnTo>
                    <a:pt x="0" y="16100"/>
                  </a:lnTo>
                  <a:lnTo>
                    <a:pt x="26" y="16176"/>
                  </a:lnTo>
                  <a:lnTo>
                    <a:pt x="51" y="16228"/>
                  </a:lnTo>
                  <a:lnTo>
                    <a:pt x="102" y="16279"/>
                  </a:lnTo>
                  <a:lnTo>
                    <a:pt x="11270" y="16279"/>
                  </a:lnTo>
                  <a:lnTo>
                    <a:pt x="11346" y="16228"/>
                  </a:lnTo>
                  <a:lnTo>
                    <a:pt x="11372" y="16176"/>
                  </a:lnTo>
                  <a:lnTo>
                    <a:pt x="11397" y="16100"/>
                  </a:lnTo>
                  <a:lnTo>
                    <a:pt x="113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17;p71">
              <a:extLst>
                <a:ext uri="{FF2B5EF4-FFF2-40B4-BE49-F238E27FC236}">
                  <a16:creationId xmlns:a16="http://schemas.microsoft.com/office/drawing/2014/main" id="{27002F5A-457A-2368-5E29-D9830B2E6544}"/>
                </a:ext>
              </a:extLst>
            </p:cNvPr>
            <p:cNvSpPr/>
            <p:nvPr/>
          </p:nvSpPr>
          <p:spPr>
            <a:xfrm>
              <a:off x="4908825" y="4092400"/>
              <a:ext cx="14075" cy="60075"/>
            </a:xfrm>
            <a:custGeom>
              <a:avLst/>
              <a:gdLst/>
              <a:ahLst/>
              <a:cxnLst/>
              <a:rect l="l" t="t" r="r" b="b"/>
              <a:pathLst>
                <a:path w="563" h="2403" extrusionOk="0">
                  <a:moveTo>
                    <a:pt x="282" y="0"/>
                  </a:moveTo>
                  <a:lnTo>
                    <a:pt x="180" y="26"/>
                  </a:lnTo>
                  <a:lnTo>
                    <a:pt x="103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147"/>
                  </a:lnTo>
                  <a:lnTo>
                    <a:pt x="26" y="2249"/>
                  </a:lnTo>
                  <a:lnTo>
                    <a:pt x="103" y="2326"/>
                  </a:lnTo>
                  <a:lnTo>
                    <a:pt x="180" y="2402"/>
                  </a:lnTo>
                  <a:lnTo>
                    <a:pt x="384" y="2402"/>
                  </a:lnTo>
                  <a:lnTo>
                    <a:pt x="461" y="2326"/>
                  </a:lnTo>
                  <a:lnTo>
                    <a:pt x="537" y="2249"/>
                  </a:lnTo>
                  <a:lnTo>
                    <a:pt x="563" y="2147"/>
                  </a:lnTo>
                  <a:lnTo>
                    <a:pt x="563" y="281"/>
                  </a:lnTo>
                  <a:lnTo>
                    <a:pt x="537" y="179"/>
                  </a:lnTo>
                  <a:lnTo>
                    <a:pt x="461" y="102"/>
                  </a:lnTo>
                  <a:lnTo>
                    <a:pt x="384" y="2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18;p71">
              <a:extLst>
                <a:ext uri="{FF2B5EF4-FFF2-40B4-BE49-F238E27FC236}">
                  <a16:creationId xmlns:a16="http://schemas.microsoft.com/office/drawing/2014/main" id="{C8CEFEEA-A6C7-6F5B-A2EE-631329860E0D}"/>
                </a:ext>
              </a:extLst>
            </p:cNvPr>
            <p:cNvSpPr/>
            <p:nvPr/>
          </p:nvSpPr>
          <p:spPr>
            <a:xfrm>
              <a:off x="4885825" y="4115400"/>
              <a:ext cx="60075" cy="14075"/>
            </a:xfrm>
            <a:custGeom>
              <a:avLst/>
              <a:gdLst/>
              <a:ahLst/>
              <a:cxnLst/>
              <a:rect l="l" t="t" r="r" b="b"/>
              <a:pathLst>
                <a:path w="2403" h="563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102"/>
                  </a:lnTo>
                  <a:lnTo>
                    <a:pt x="1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77" y="460"/>
                  </a:lnTo>
                  <a:lnTo>
                    <a:pt x="154" y="537"/>
                  </a:lnTo>
                  <a:lnTo>
                    <a:pt x="256" y="562"/>
                  </a:lnTo>
                  <a:lnTo>
                    <a:pt x="2122" y="562"/>
                  </a:lnTo>
                  <a:lnTo>
                    <a:pt x="2224" y="537"/>
                  </a:lnTo>
                  <a:lnTo>
                    <a:pt x="2301" y="460"/>
                  </a:lnTo>
                  <a:lnTo>
                    <a:pt x="2377" y="383"/>
                  </a:lnTo>
                  <a:lnTo>
                    <a:pt x="2403" y="281"/>
                  </a:lnTo>
                  <a:lnTo>
                    <a:pt x="2377" y="179"/>
                  </a:lnTo>
                  <a:lnTo>
                    <a:pt x="2301" y="102"/>
                  </a:lnTo>
                  <a:lnTo>
                    <a:pt x="2224" y="26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19;p71">
              <a:extLst>
                <a:ext uri="{FF2B5EF4-FFF2-40B4-BE49-F238E27FC236}">
                  <a16:creationId xmlns:a16="http://schemas.microsoft.com/office/drawing/2014/main" id="{AC278A57-2C07-0FDE-9791-18ED1DDCEB16}"/>
                </a:ext>
              </a:extLst>
            </p:cNvPr>
            <p:cNvSpPr/>
            <p:nvPr/>
          </p:nvSpPr>
          <p:spPr>
            <a:xfrm>
              <a:off x="4892850" y="4312150"/>
              <a:ext cx="46025" cy="46675"/>
            </a:xfrm>
            <a:custGeom>
              <a:avLst/>
              <a:gdLst/>
              <a:ahLst/>
              <a:cxnLst/>
              <a:rect l="l" t="t" r="r" b="b"/>
              <a:pathLst>
                <a:path w="1841" h="1867" extrusionOk="0">
                  <a:moveTo>
                    <a:pt x="1585" y="1"/>
                  </a:moveTo>
                  <a:lnTo>
                    <a:pt x="1483" y="26"/>
                  </a:lnTo>
                  <a:lnTo>
                    <a:pt x="1381" y="103"/>
                  </a:lnTo>
                  <a:lnTo>
                    <a:pt x="77" y="1406"/>
                  </a:lnTo>
                  <a:lnTo>
                    <a:pt x="1" y="1509"/>
                  </a:lnTo>
                  <a:lnTo>
                    <a:pt x="1" y="1585"/>
                  </a:lnTo>
                  <a:lnTo>
                    <a:pt x="1" y="1687"/>
                  </a:lnTo>
                  <a:lnTo>
                    <a:pt x="77" y="1790"/>
                  </a:lnTo>
                  <a:lnTo>
                    <a:pt x="154" y="1841"/>
                  </a:lnTo>
                  <a:lnTo>
                    <a:pt x="256" y="1866"/>
                  </a:lnTo>
                  <a:lnTo>
                    <a:pt x="359" y="1841"/>
                  </a:lnTo>
                  <a:lnTo>
                    <a:pt x="461" y="1790"/>
                  </a:lnTo>
                  <a:lnTo>
                    <a:pt x="1764" y="461"/>
                  </a:lnTo>
                  <a:lnTo>
                    <a:pt x="1815" y="384"/>
                  </a:lnTo>
                  <a:lnTo>
                    <a:pt x="1841" y="282"/>
                  </a:lnTo>
                  <a:lnTo>
                    <a:pt x="1815" y="180"/>
                  </a:lnTo>
                  <a:lnTo>
                    <a:pt x="1764" y="103"/>
                  </a:lnTo>
                  <a:lnTo>
                    <a:pt x="1687" y="26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20;p71">
              <a:extLst>
                <a:ext uri="{FF2B5EF4-FFF2-40B4-BE49-F238E27FC236}">
                  <a16:creationId xmlns:a16="http://schemas.microsoft.com/office/drawing/2014/main" id="{72C3339E-D93F-7771-B15F-14AAC3A3131C}"/>
                </a:ext>
              </a:extLst>
            </p:cNvPr>
            <p:cNvSpPr/>
            <p:nvPr/>
          </p:nvSpPr>
          <p:spPr>
            <a:xfrm>
              <a:off x="4892850" y="4312150"/>
              <a:ext cx="46025" cy="46025"/>
            </a:xfrm>
            <a:custGeom>
              <a:avLst/>
              <a:gdLst/>
              <a:ahLst/>
              <a:cxnLst/>
              <a:rect l="l" t="t" r="r" b="b"/>
              <a:pathLst>
                <a:path w="1841" h="1841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59"/>
                  </a:lnTo>
                  <a:lnTo>
                    <a:pt x="77" y="461"/>
                  </a:lnTo>
                  <a:lnTo>
                    <a:pt x="1381" y="1764"/>
                  </a:lnTo>
                  <a:lnTo>
                    <a:pt x="1483" y="1841"/>
                  </a:lnTo>
                  <a:lnTo>
                    <a:pt x="1687" y="1841"/>
                  </a:lnTo>
                  <a:lnTo>
                    <a:pt x="1764" y="1764"/>
                  </a:lnTo>
                  <a:lnTo>
                    <a:pt x="1815" y="1687"/>
                  </a:lnTo>
                  <a:lnTo>
                    <a:pt x="1841" y="1585"/>
                  </a:lnTo>
                  <a:lnTo>
                    <a:pt x="1815" y="1483"/>
                  </a:lnTo>
                  <a:lnTo>
                    <a:pt x="1764" y="1381"/>
                  </a:lnTo>
                  <a:lnTo>
                    <a:pt x="461" y="77"/>
                  </a:lnTo>
                  <a:lnTo>
                    <a:pt x="359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1;p71">
              <a:extLst>
                <a:ext uri="{FF2B5EF4-FFF2-40B4-BE49-F238E27FC236}">
                  <a16:creationId xmlns:a16="http://schemas.microsoft.com/office/drawing/2014/main" id="{B9717380-3733-984C-B3A9-5C842DA173A4}"/>
                </a:ext>
              </a:extLst>
            </p:cNvPr>
            <p:cNvSpPr/>
            <p:nvPr/>
          </p:nvSpPr>
          <p:spPr>
            <a:xfrm>
              <a:off x="4908825" y="3991450"/>
              <a:ext cx="154625" cy="51775"/>
            </a:xfrm>
            <a:custGeom>
              <a:avLst/>
              <a:gdLst/>
              <a:ahLst/>
              <a:cxnLst/>
              <a:rect l="l" t="t" r="r" b="b"/>
              <a:pathLst>
                <a:path w="6185" h="2071" extrusionOk="0">
                  <a:moveTo>
                    <a:pt x="1" y="1"/>
                  </a:moveTo>
                  <a:lnTo>
                    <a:pt x="1" y="1023"/>
                  </a:lnTo>
                  <a:lnTo>
                    <a:pt x="26" y="1227"/>
                  </a:lnTo>
                  <a:lnTo>
                    <a:pt x="77" y="1432"/>
                  </a:lnTo>
                  <a:lnTo>
                    <a:pt x="180" y="1610"/>
                  </a:lnTo>
                  <a:lnTo>
                    <a:pt x="307" y="1764"/>
                  </a:lnTo>
                  <a:lnTo>
                    <a:pt x="461" y="1892"/>
                  </a:lnTo>
                  <a:lnTo>
                    <a:pt x="640" y="1994"/>
                  </a:lnTo>
                  <a:lnTo>
                    <a:pt x="844" y="2045"/>
                  </a:lnTo>
                  <a:lnTo>
                    <a:pt x="1048" y="2070"/>
                  </a:lnTo>
                  <a:lnTo>
                    <a:pt x="5137" y="2070"/>
                  </a:lnTo>
                  <a:lnTo>
                    <a:pt x="5342" y="2045"/>
                  </a:lnTo>
                  <a:lnTo>
                    <a:pt x="5546" y="1994"/>
                  </a:lnTo>
                  <a:lnTo>
                    <a:pt x="5725" y="1892"/>
                  </a:lnTo>
                  <a:lnTo>
                    <a:pt x="5878" y="1764"/>
                  </a:lnTo>
                  <a:lnTo>
                    <a:pt x="6006" y="1610"/>
                  </a:lnTo>
                  <a:lnTo>
                    <a:pt x="6108" y="1432"/>
                  </a:lnTo>
                  <a:lnTo>
                    <a:pt x="6159" y="1227"/>
                  </a:lnTo>
                  <a:lnTo>
                    <a:pt x="6185" y="1023"/>
                  </a:lnTo>
                  <a:lnTo>
                    <a:pt x="6185" y="1"/>
                  </a:lnTo>
                  <a:lnTo>
                    <a:pt x="5648" y="1"/>
                  </a:lnTo>
                  <a:lnTo>
                    <a:pt x="5648" y="1023"/>
                  </a:lnTo>
                  <a:lnTo>
                    <a:pt x="5623" y="1125"/>
                  </a:lnTo>
                  <a:lnTo>
                    <a:pt x="5597" y="1227"/>
                  </a:lnTo>
                  <a:lnTo>
                    <a:pt x="5546" y="1304"/>
                  </a:lnTo>
                  <a:lnTo>
                    <a:pt x="5495" y="1380"/>
                  </a:lnTo>
                  <a:lnTo>
                    <a:pt x="5418" y="1457"/>
                  </a:lnTo>
                  <a:lnTo>
                    <a:pt x="5316" y="1483"/>
                  </a:lnTo>
                  <a:lnTo>
                    <a:pt x="5239" y="1534"/>
                  </a:lnTo>
                  <a:lnTo>
                    <a:pt x="946" y="1534"/>
                  </a:lnTo>
                  <a:lnTo>
                    <a:pt x="844" y="1483"/>
                  </a:lnTo>
                  <a:lnTo>
                    <a:pt x="767" y="1457"/>
                  </a:lnTo>
                  <a:lnTo>
                    <a:pt x="691" y="1380"/>
                  </a:lnTo>
                  <a:lnTo>
                    <a:pt x="640" y="1304"/>
                  </a:lnTo>
                  <a:lnTo>
                    <a:pt x="588" y="1227"/>
                  </a:lnTo>
                  <a:lnTo>
                    <a:pt x="563" y="1125"/>
                  </a:lnTo>
                  <a:lnTo>
                    <a:pt x="537" y="1023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22;p71">
              <a:extLst>
                <a:ext uri="{FF2B5EF4-FFF2-40B4-BE49-F238E27FC236}">
                  <a16:creationId xmlns:a16="http://schemas.microsoft.com/office/drawing/2014/main" id="{CC4CCDCF-AA7B-4A92-3867-52C184FCA827}"/>
                </a:ext>
              </a:extLst>
            </p:cNvPr>
            <p:cNvSpPr/>
            <p:nvPr/>
          </p:nvSpPr>
          <p:spPr>
            <a:xfrm>
              <a:off x="4880075" y="4225900"/>
              <a:ext cx="71575" cy="13450"/>
            </a:xfrm>
            <a:custGeom>
              <a:avLst/>
              <a:gdLst/>
              <a:ahLst/>
              <a:cxnLst/>
              <a:rect l="l" t="t" r="r" b="b"/>
              <a:pathLst>
                <a:path w="2863" h="538" extrusionOk="0">
                  <a:moveTo>
                    <a:pt x="256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1" y="257"/>
                  </a:lnTo>
                  <a:lnTo>
                    <a:pt x="26" y="359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8"/>
                  </a:lnTo>
                  <a:lnTo>
                    <a:pt x="2607" y="538"/>
                  </a:lnTo>
                  <a:lnTo>
                    <a:pt x="2710" y="512"/>
                  </a:lnTo>
                  <a:lnTo>
                    <a:pt x="2786" y="461"/>
                  </a:lnTo>
                  <a:lnTo>
                    <a:pt x="2837" y="359"/>
                  </a:lnTo>
                  <a:lnTo>
                    <a:pt x="2863" y="257"/>
                  </a:lnTo>
                  <a:lnTo>
                    <a:pt x="2837" y="154"/>
                  </a:lnTo>
                  <a:lnTo>
                    <a:pt x="2786" y="78"/>
                  </a:lnTo>
                  <a:lnTo>
                    <a:pt x="2710" y="27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23;p71">
              <a:extLst>
                <a:ext uri="{FF2B5EF4-FFF2-40B4-BE49-F238E27FC236}">
                  <a16:creationId xmlns:a16="http://schemas.microsoft.com/office/drawing/2014/main" id="{95CF271C-E907-D98C-AB6E-1A15CDFC0C5C}"/>
                </a:ext>
              </a:extLst>
            </p:cNvPr>
            <p:cNvSpPr/>
            <p:nvPr/>
          </p:nvSpPr>
          <p:spPr>
            <a:xfrm>
              <a:off x="4908200" y="4199725"/>
              <a:ext cx="15350" cy="15350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0" y="179"/>
                  </a:lnTo>
                  <a:lnTo>
                    <a:pt x="0" y="307"/>
                  </a:lnTo>
                  <a:lnTo>
                    <a:pt x="0" y="435"/>
                  </a:lnTo>
                  <a:lnTo>
                    <a:pt x="77" y="537"/>
                  </a:lnTo>
                  <a:lnTo>
                    <a:pt x="179" y="588"/>
                  </a:lnTo>
                  <a:lnTo>
                    <a:pt x="307" y="614"/>
                  </a:lnTo>
                  <a:lnTo>
                    <a:pt x="409" y="588"/>
                  </a:lnTo>
                  <a:lnTo>
                    <a:pt x="511" y="537"/>
                  </a:lnTo>
                  <a:lnTo>
                    <a:pt x="588" y="435"/>
                  </a:lnTo>
                  <a:lnTo>
                    <a:pt x="613" y="307"/>
                  </a:lnTo>
                  <a:lnTo>
                    <a:pt x="588" y="179"/>
                  </a:lnTo>
                  <a:lnTo>
                    <a:pt x="511" y="102"/>
                  </a:lnTo>
                  <a:lnTo>
                    <a:pt x="409" y="26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24;p71">
              <a:extLst>
                <a:ext uri="{FF2B5EF4-FFF2-40B4-BE49-F238E27FC236}">
                  <a16:creationId xmlns:a16="http://schemas.microsoft.com/office/drawing/2014/main" id="{B993FA00-D728-1BBF-1483-FAD4835930B6}"/>
                </a:ext>
              </a:extLst>
            </p:cNvPr>
            <p:cNvSpPr/>
            <p:nvPr/>
          </p:nvSpPr>
          <p:spPr>
            <a:xfrm>
              <a:off x="4908200" y="4249550"/>
              <a:ext cx="15350" cy="15350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0"/>
                  </a:moveTo>
                  <a:lnTo>
                    <a:pt x="179" y="26"/>
                  </a:lnTo>
                  <a:lnTo>
                    <a:pt x="77" y="103"/>
                  </a:lnTo>
                  <a:lnTo>
                    <a:pt x="0" y="179"/>
                  </a:lnTo>
                  <a:lnTo>
                    <a:pt x="0" y="307"/>
                  </a:lnTo>
                  <a:lnTo>
                    <a:pt x="0" y="435"/>
                  </a:lnTo>
                  <a:lnTo>
                    <a:pt x="77" y="537"/>
                  </a:lnTo>
                  <a:lnTo>
                    <a:pt x="179" y="588"/>
                  </a:lnTo>
                  <a:lnTo>
                    <a:pt x="307" y="614"/>
                  </a:lnTo>
                  <a:lnTo>
                    <a:pt x="409" y="588"/>
                  </a:lnTo>
                  <a:lnTo>
                    <a:pt x="511" y="537"/>
                  </a:lnTo>
                  <a:lnTo>
                    <a:pt x="588" y="435"/>
                  </a:lnTo>
                  <a:lnTo>
                    <a:pt x="613" y="307"/>
                  </a:lnTo>
                  <a:lnTo>
                    <a:pt x="588" y="179"/>
                  </a:lnTo>
                  <a:lnTo>
                    <a:pt x="511" y="103"/>
                  </a:lnTo>
                  <a:lnTo>
                    <a:pt x="409" y="26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25;p71">
              <a:extLst>
                <a:ext uri="{FF2B5EF4-FFF2-40B4-BE49-F238E27FC236}">
                  <a16:creationId xmlns:a16="http://schemas.microsoft.com/office/drawing/2014/main" id="{CC833636-7F3D-1222-EF4D-50DEB7249FC0}"/>
                </a:ext>
              </a:extLst>
            </p:cNvPr>
            <p:cNvSpPr/>
            <p:nvPr/>
          </p:nvSpPr>
          <p:spPr>
            <a:xfrm>
              <a:off x="4979100" y="4096225"/>
              <a:ext cx="59450" cy="13450"/>
            </a:xfrm>
            <a:custGeom>
              <a:avLst/>
              <a:gdLst/>
              <a:ahLst/>
              <a:cxnLst/>
              <a:rect l="l" t="t" r="r" b="b"/>
              <a:pathLst>
                <a:path w="2378" h="538" extrusionOk="0">
                  <a:moveTo>
                    <a:pt x="154" y="0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2096" y="537"/>
                  </a:lnTo>
                  <a:lnTo>
                    <a:pt x="2198" y="512"/>
                  </a:lnTo>
                  <a:lnTo>
                    <a:pt x="2301" y="460"/>
                  </a:lnTo>
                  <a:lnTo>
                    <a:pt x="2352" y="358"/>
                  </a:lnTo>
                  <a:lnTo>
                    <a:pt x="2377" y="256"/>
                  </a:lnTo>
                  <a:lnTo>
                    <a:pt x="2352" y="154"/>
                  </a:lnTo>
                  <a:lnTo>
                    <a:pt x="2301" y="77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26;p71">
              <a:extLst>
                <a:ext uri="{FF2B5EF4-FFF2-40B4-BE49-F238E27FC236}">
                  <a16:creationId xmlns:a16="http://schemas.microsoft.com/office/drawing/2014/main" id="{E850853E-3E20-9C46-9CCA-66772CA78DC6}"/>
                </a:ext>
              </a:extLst>
            </p:cNvPr>
            <p:cNvSpPr/>
            <p:nvPr/>
          </p:nvSpPr>
          <p:spPr>
            <a:xfrm>
              <a:off x="4979100" y="4127525"/>
              <a:ext cx="116300" cy="13450"/>
            </a:xfrm>
            <a:custGeom>
              <a:avLst/>
              <a:gdLst/>
              <a:ahLst/>
              <a:cxnLst/>
              <a:rect l="l" t="t" r="r" b="b"/>
              <a:pathLst>
                <a:path w="4652" h="538" extrusionOk="0">
                  <a:moveTo>
                    <a:pt x="154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4370" y="537"/>
                  </a:lnTo>
                  <a:lnTo>
                    <a:pt x="4473" y="512"/>
                  </a:lnTo>
                  <a:lnTo>
                    <a:pt x="4549" y="461"/>
                  </a:lnTo>
                  <a:lnTo>
                    <a:pt x="4626" y="358"/>
                  </a:lnTo>
                  <a:lnTo>
                    <a:pt x="4652" y="256"/>
                  </a:lnTo>
                  <a:lnTo>
                    <a:pt x="4626" y="154"/>
                  </a:lnTo>
                  <a:lnTo>
                    <a:pt x="4549" y="77"/>
                  </a:lnTo>
                  <a:lnTo>
                    <a:pt x="4473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27;p71">
              <a:extLst>
                <a:ext uri="{FF2B5EF4-FFF2-40B4-BE49-F238E27FC236}">
                  <a16:creationId xmlns:a16="http://schemas.microsoft.com/office/drawing/2014/main" id="{A9008378-904C-B6EA-3DF5-3EB2A252AE55}"/>
                </a:ext>
              </a:extLst>
            </p:cNvPr>
            <p:cNvSpPr/>
            <p:nvPr/>
          </p:nvSpPr>
          <p:spPr>
            <a:xfrm>
              <a:off x="4979100" y="4194600"/>
              <a:ext cx="59450" cy="13450"/>
            </a:xfrm>
            <a:custGeom>
              <a:avLst/>
              <a:gdLst/>
              <a:ahLst/>
              <a:cxnLst/>
              <a:rect l="l" t="t" r="r" b="b"/>
              <a:pathLst>
                <a:path w="2378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2096" y="537"/>
                  </a:lnTo>
                  <a:lnTo>
                    <a:pt x="2198" y="512"/>
                  </a:lnTo>
                  <a:lnTo>
                    <a:pt x="2301" y="461"/>
                  </a:lnTo>
                  <a:lnTo>
                    <a:pt x="2352" y="384"/>
                  </a:lnTo>
                  <a:lnTo>
                    <a:pt x="2377" y="282"/>
                  </a:lnTo>
                  <a:lnTo>
                    <a:pt x="2352" y="180"/>
                  </a:lnTo>
                  <a:lnTo>
                    <a:pt x="2301" y="77"/>
                  </a:lnTo>
                  <a:lnTo>
                    <a:pt x="2198" y="26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28;p71">
              <a:extLst>
                <a:ext uri="{FF2B5EF4-FFF2-40B4-BE49-F238E27FC236}">
                  <a16:creationId xmlns:a16="http://schemas.microsoft.com/office/drawing/2014/main" id="{2C4029DD-8BC2-B178-12CC-CF979A52ABB8}"/>
                </a:ext>
              </a:extLst>
            </p:cNvPr>
            <p:cNvSpPr/>
            <p:nvPr/>
          </p:nvSpPr>
          <p:spPr>
            <a:xfrm>
              <a:off x="4979100" y="4225900"/>
              <a:ext cx="116300" cy="13450"/>
            </a:xfrm>
            <a:custGeom>
              <a:avLst/>
              <a:gdLst/>
              <a:ahLst/>
              <a:cxnLst/>
              <a:rect l="l" t="t" r="r" b="b"/>
              <a:pathLst>
                <a:path w="4652" h="538" extrusionOk="0">
                  <a:moveTo>
                    <a:pt x="256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80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8"/>
                  </a:lnTo>
                  <a:lnTo>
                    <a:pt x="4370" y="538"/>
                  </a:lnTo>
                  <a:lnTo>
                    <a:pt x="4473" y="512"/>
                  </a:lnTo>
                  <a:lnTo>
                    <a:pt x="4549" y="461"/>
                  </a:lnTo>
                  <a:lnTo>
                    <a:pt x="4626" y="384"/>
                  </a:lnTo>
                  <a:lnTo>
                    <a:pt x="4652" y="282"/>
                  </a:lnTo>
                  <a:lnTo>
                    <a:pt x="4626" y="180"/>
                  </a:lnTo>
                  <a:lnTo>
                    <a:pt x="4549" y="78"/>
                  </a:lnTo>
                  <a:lnTo>
                    <a:pt x="4473" y="27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29;p71">
              <a:extLst>
                <a:ext uri="{FF2B5EF4-FFF2-40B4-BE49-F238E27FC236}">
                  <a16:creationId xmlns:a16="http://schemas.microsoft.com/office/drawing/2014/main" id="{E8D9A503-7A42-BCD2-6052-E594209E249A}"/>
                </a:ext>
              </a:extLst>
            </p:cNvPr>
            <p:cNvSpPr/>
            <p:nvPr/>
          </p:nvSpPr>
          <p:spPr>
            <a:xfrm>
              <a:off x="4979100" y="4312150"/>
              <a:ext cx="59450" cy="13450"/>
            </a:xfrm>
            <a:custGeom>
              <a:avLst/>
              <a:gdLst/>
              <a:ahLst/>
              <a:cxnLst/>
              <a:rect l="l" t="t" r="r" b="b"/>
              <a:pathLst>
                <a:path w="2378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2096" y="537"/>
                  </a:lnTo>
                  <a:lnTo>
                    <a:pt x="2198" y="512"/>
                  </a:lnTo>
                  <a:lnTo>
                    <a:pt x="2301" y="461"/>
                  </a:lnTo>
                  <a:lnTo>
                    <a:pt x="2352" y="384"/>
                  </a:lnTo>
                  <a:lnTo>
                    <a:pt x="2377" y="282"/>
                  </a:lnTo>
                  <a:lnTo>
                    <a:pt x="2352" y="154"/>
                  </a:lnTo>
                  <a:lnTo>
                    <a:pt x="2301" y="77"/>
                  </a:lnTo>
                  <a:lnTo>
                    <a:pt x="2198" y="26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30;p71">
              <a:extLst>
                <a:ext uri="{FF2B5EF4-FFF2-40B4-BE49-F238E27FC236}">
                  <a16:creationId xmlns:a16="http://schemas.microsoft.com/office/drawing/2014/main" id="{1E07106E-2F6A-FCF6-8BA3-A842AA7D5B2B}"/>
                </a:ext>
              </a:extLst>
            </p:cNvPr>
            <p:cNvSpPr/>
            <p:nvPr/>
          </p:nvSpPr>
          <p:spPr>
            <a:xfrm>
              <a:off x="4979100" y="4343450"/>
              <a:ext cx="116300" cy="13450"/>
            </a:xfrm>
            <a:custGeom>
              <a:avLst/>
              <a:gdLst/>
              <a:ahLst/>
              <a:cxnLst/>
              <a:rect l="l" t="t" r="r" b="b"/>
              <a:pathLst>
                <a:path w="4652" h="538" extrusionOk="0">
                  <a:moveTo>
                    <a:pt x="256" y="1"/>
                  </a:moveTo>
                  <a:lnTo>
                    <a:pt x="154" y="27"/>
                  </a:lnTo>
                  <a:lnTo>
                    <a:pt x="77" y="78"/>
                  </a:lnTo>
                  <a:lnTo>
                    <a:pt x="26" y="180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8"/>
                  </a:lnTo>
                  <a:lnTo>
                    <a:pt x="4370" y="538"/>
                  </a:lnTo>
                  <a:lnTo>
                    <a:pt x="4473" y="512"/>
                  </a:lnTo>
                  <a:lnTo>
                    <a:pt x="4549" y="461"/>
                  </a:lnTo>
                  <a:lnTo>
                    <a:pt x="4626" y="384"/>
                  </a:lnTo>
                  <a:lnTo>
                    <a:pt x="4652" y="282"/>
                  </a:lnTo>
                  <a:lnTo>
                    <a:pt x="4626" y="180"/>
                  </a:lnTo>
                  <a:lnTo>
                    <a:pt x="4549" y="78"/>
                  </a:lnTo>
                  <a:lnTo>
                    <a:pt x="4473" y="27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7 (2)">
            <a:hlinkClick r:id="" action="ppaction://media"/>
            <a:extLst>
              <a:ext uri="{FF2B5EF4-FFF2-40B4-BE49-F238E27FC236}">
                <a16:creationId xmlns:a16="http://schemas.microsoft.com/office/drawing/2014/main" id="{768E5A0D-AAF3-5B4D-1706-34042EB52B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 flipV="1">
            <a:off x="17528682" y="89535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35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2.71605E-6 C 0.00104 0.03395 0.01103 0.06497 0.02804 0.08503 C 0.02804 0.08595 0.05504 0.11296 0.05504 0.11203 C 0.06997 0.127 0.079 0.14799 0.079 0.17006 C 0.079 0.21404 0.04401 0.24907 -2.63889E-6 0.25 C -0.04401 0.24907 -0.07899 0.21404 -0.07899 0.17006 C -0.07899 0.14799 -0.06996 0.127 -0.05503 0.11203 C -0.05503 0.11296 -0.02804 0.08595 -0.02804 0.08503 C -0.01102 0.06497 -0.00104 0.03395 -2.63889E-6 2.71605E-6 Z " pathEditMode="relative" rAng="0" ptsTypes="AAAAAAAAA">
                                      <p:cBhvr>
                                        <p:cTn id="4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5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37" grpId="0" animBg="1"/>
      <p:bldP spid="37" grpId="1" animBg="1"/>
      <p:bldP spid="6" grpId="0" animBg="1"/>
      <p:bldP spid="7" grpId="0" animBg="1"/>
      <p:bldP spid="7" grpId="1" animBg="1"/>
      <p:bldP spid="3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6544" y="218137"/>
            <a:ext cx="15704056" cy="9850726"/>
          </a:xfrm>
          <a:custGeom>
            <a:avLst/>
            <a:gdLst/>
            <a:ahLst/>
            <a:cxnLst/>
            <a:rect l="l" t="t" r="r" b="b"/>
            <a:pathLst>
              <a:path w="15704056" h="9850726">
                <a:moveTo>
                  <a:pt x="0" y="0"/>
                </a:moveTo>
                <a:lnTo>
                  <a:pt x="15704056" y="0"/>
                </a:lnTo>
                <a:lnTo>
                  <a:pt x="15704056" y="9850726"/>
                </a:lnTo>
                <a:lnTo>
                  <a:pt x="0" y="9850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0800000">
            <a:off x="0" y="6784827"/>
            <a:ext cx="3533088" cy="3502173"/>
          </a:xfrm>
          <a:custGeom>
            <a:avLst/>
            <a:gdLst/>
            <a:ahLst/>
            <a:cxnLst/>
            <a:rect l="l" t="t" r="r" b="b"/>
            <a:pathLst>
              <a:path w="3533088" h="3502173">
                <a:moveTo>
                  <a:pt x="0" y="0"/>
                </a:moveTo>
                <a:lnTo>
                  <a:pt x="3533088" y="0"/>
                </a:lnTo>
                <a:lnTo>
                  <a:pt x="3533088" y="3502173"/>
                </a:lnTo>
                <a:lnTo>
                  <a:pt x="0" y="35021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0F840E8D-C478-1530-D2E6-4B7523BB1678}"/>
              </a:ext>
            </a:extLst>
          </p:cNvPr>
          <p:cNvSpPr/>
          <p:nvPr/>
        </p:nvSpPr>
        <p:spPr>
          <a:xfrm rot="2193766">
            <a:off x="15576306" y="1222077"/>
            <a:ext cx="2133009" cy="1684188"/>
          </a:xfrm>
          <a:custGeom>
            <a:avLst/>
            <a:gdLst/>
            <a:ahLst/>
            <a:cxnLst/>
            <a:rect l="l" t="t" r="r" b="b"/>
            <a:pathLst>
              <a:path w="2133009" h="1684188">
                <a:moveTo>
                  <a:pt x="0" y="0"/>
                </a:moveTo>
                <a:lnTo>
                  <a:pt x="2133008" y="0"/>
                </a:lnTo>
                <a:lnTo>
                  <a:pt x="2133008" y="1684188"/>
                </a:lnTo>
                <a:lnTo>
                  <a:pt x="0" y="16841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06918" y="5419725"/>
            <a:ext cx="2319251" cy="4114800"/>
          </a:xfrm>
          <a:custGeom>
            <a:avLst/>
            <a:gdLst/>
            <a:ahLst/>
            <a:cxnLst/>
            <a:rect l="l" t="t" r="r" b="b"/>
            <a:pathLst>
              <a:path w="2319251" h="4114800">
                <a:moveTo>
                  <a:pt x="0" y="0"/>
                </a:moveTo>
                <a:lnTo>
                  <a:pt x="2319251" y="0"/>
                </a:lnTo>
                <a:lnTo>
                  <a:pt x="23192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8C50F4-7A93-4ED4-E42F-A439023BE76D}"/>
              </a:ext>
            </a:extLst>
          </p:cNvPr>
          <p:cNvGrpSpPr/>
          <p:nvPr/>
        </p:nvGrpSpPr>
        <p:grpSpPr>
          <a:xfrm>
            <a:off x="13495056" y="697431"/>
            <a:ext cx="6926544" cy="9589569"/>
            <a:chOff x="13495056" y="697431"/>
            <a:chExt cx="6926544" cy="95895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C5D90D-837A-1BF6-D510-4F3B12F82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8" r="26049"/>
            <a:stretch/>
          </p:blipFill>
          <p:spPr>
            <a:xfrm flipH="1">
              <a:off x="13495056" y="697431"/>
              <a:ext cx="6926544" cy="95895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E78E5F-7FA7-C709-242F-9BA41CF31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EB937C"/>
                </a:clrFrom>
                <a:clrTo>
                  <a:srgbClr val="EB937C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77665" y="2096652"/>
              <a:ext cx="443791" cy="425758"/>
            </a:xfrm>
            <a:prstGeom prst="rect">
              <a:avLst/>
            </a:prstGeom>
          </p:spPr>
        </p:pic>
      </p:grpSp>
      <p:sp>
        <p:nvSpPr>
          <p:cNvPr id="14" name="object 19">
            <a:extLst>
              <a:ext uri="{FF2B5EF4-FFF2-40B4-BE49-F238E27FC236}">
                <a16:creationId xmlns:a16="http://schemas.microsoft.com/office/drawing/2014/main" id="{12828AC2-BF3D-25DE-C73E-FD6FD1DEFBD9}"/>
              </a:ext>
            </a:extLst>
          </p:cNvPr>
          <p:cNvSpPr txBox="1"/>
          <p:nvPr/>
        </p:nvSpPr>
        <p:spPr>
          <a:xfrm>
            <a:off x="5616487" y="6189858"/>
            <a:ext cx="751205" cy="321883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636270" algn="l"/>
              </a:tabLst>
            </a:pPr>
            <a:r>
              <a:rPr sz="1100" spc="450" dirty="0">
                <a:latin typeface="Lucida Sans Unicode"/>
                <a:cs typeface="Lucida Sans Unicode"/>
              </a:rPr>
              <a:t> 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C496B145-4F7C-209F-7AB4-A323A0761A18}"/>
              </a:ext>
            </a:extLst>
          </p:cNvPr>
          <p:cNvSpPr txBox="1"/>
          <p:nvPr/>
        </p:nvSpPr>
        <p:spPr>
          <a:xfrm>
            <a:off x="8083564" y="6189858"/>
            <a:ext cx="129539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470" dirty="0">
                <a:latin typeface="Lucida Sans Unicode"/>
                <a:cs typeface="Lucida Sans Unicode"/>
              </a:rPr>
              <a:t> 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9" name="object 30">
            <a:extLst>
              <a:ext uri="{FF2B5EF4-FFF2-40B4-BE49-F238E27FC236}">
                <a16:creationId xmlns:a16="http://schemas.microsoft.com/office/drawing/2014/main" id="{B7FED732-9E16-1ACF-880B-FBB5EB298A89}"/>
              </a:ext>
            </a:extLst>
          </p:cNvPr>
          <p:cNvSpPr txBox="1"/>
          <p:nvPr/>
        </p:nvSpPr>
        <p:spPr>
          <a:xfrm>
            <a:off x="6641855" y="6584154"/>
            <a:ext cx="441451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450" dirty="0">
                <a:latin typeface="Lucida Sans Unicode"/>
                <a:cs typeface="Lucida Sans Unicode"/>
              </a:rPr>
              <a:t> </a:t>
            </a:r>
            <a:endParaRPr sz="3200"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33">
                <a:extLst>
                  <a:ext uri="{FF2B5EF4-FFF2-40B4-BE49-F238E27FC236}">
                    <a16:creationId xmlns:a16="http://schemas.microsoft.com/office/drawing/2014/main" id="{5E3AFF66-2C80-E373-5E49-C0D1694804A2}"/>
                  </a:ext>
                </a:extLst>
              </p:cNvPr>
              <p:cNvSpPr txBox="1"/>
              <p:nvPr/>
            </p:nvSpPr>
            <p:spPr>
              <a:xfrm>
                <a:off x="3533087" y="7838375"/>
                <a:ext cx="10290612" cy="88652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50165" marR="43180">
                  <a:lnSpc>
                    <a:spcPct val="102600"/>
                  </a:lnSpc>
                  <a:spcBef>
                    <a:spcPts val="100"/>
                  </a:spcBef>
                </a:pPr>
                <a:r>
                  <a:rPr sz="2800" spc="-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oleh</a:t>
                </a:r>
                <a:r>
                  <a:rPr sz="28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-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karena</a:t>
                </a:r>
                <a:r>
                  <a:rPr sz="2800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itu</a:t>
                </a:r>
                <a:r>
                  <a:rPr sz="28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-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sz="2800" spc="-37" baseline="-1041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sz="2800" spc="75" baseline="-1041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sz="2800" spc="-1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</a:t>
                </a:r>
                <a:r>
                  <a:rPr sz="2800" spc="-15" baseline="-1041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sz="2800" spc="75" baseline="-1041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sz="2800" spc="-1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-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sz="2800" spc="-37" baseline="-1041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sz="2800" spc="-247" baseline="-1041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sz="28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sz="28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</a:t>
                </a:r>
                <a:r>
                  <a:rPr sz="2800" spc="-15" baseline="-1041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sz="2800" spc="75" baseline="-1041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sz="2800" spc="-1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-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sz="2800" spc="-37" baseline="-1041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sz="2800" spc="-247" baseline="-1041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sz="2800" spc="-1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sz="2800" spc="-1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-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sz="2800" spc="-37" baseline="-1041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sz="2800" spc="-270" baseline="-1041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sz="2800" spc="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-6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yang</a:t>
                </a:r>
                <a:r>
                  <a:rPr sz="2800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-3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berarti</a:t>
                </a:r>
                <a:r>
                  <a:rPr sz="2800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spc="1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0165" marR="43180">
                  <a:lnSpc>
                    <a:spcPct val="102600"/>
                  </a:lnSpc>
                  <a:spcBef>
                    <a:spcPts val="100"/>
                  </a:spcBef>
                </a:pPr>
                <a:r>
                  <a:rPr sz="2800" spc="-6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memenuhi</a:t>
                </a:r>
                <a:r>
                  <a:rPr sz="2800" spc="-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-3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-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sifat</a:t>
                </a:r>
                <a:r>
                  <a:rPr sz="2800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800" spc="-3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asosiatif</a:t>
                </a:r>
                <a:r>
                  <a:rPr sz="2800" spc="-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spc="-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spc="-3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US" sz="2800" spc="-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i="1" spc="15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800" spc="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GB" sz="2800" spc="-9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pc="15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8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GB" sz="2800" spc="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GB" sz="28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Semigrup</a:t>
                </a:r>
                <a:endParaRPr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ject 33">
                <a:extLst>
                  <a:ext uri="{FF2B5EF4-FFF2-40B4-BE49-F238E27FC236}">
                    <a16:creationId xmlns:a16="http://schemas.microsoft.com/office/drawing/2014/main" id="{5E3AFF66-2C80-E373-5E49-C0D169480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087" y="7838375"/>
                <a:ext cx="10290612" cy="886525"/>
              </a:xfrm>
              <a:prstGeom prst="rect">
                <a:avLst/>
              </a:prstGeom>
              <a:blipFill>
                <a:blip r:embed="rId12"/>
                <a:stretch>
                  <a:fillRect l="-1659" t="-12414" b="-2344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F9EEBB7-576D-6E7B-4991-35BC2279EE7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5712" y="3390900"/>
            <a:ext cx="8732424" cy="2089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0F1FE2-651E-B2B0-8AD7-018E2E5304D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3087" y="5519215"/>
            <a:ext cx="8724354" cy="2215085"/>
          </a:xfrm>
          <a:prstGeom prst="rect">
            <a:avLst/>
          </a:prstGeom>
        </p:spPr>
      </p:pic>
      <p:pic>
        <p:nvPicPr>
          <p:cNvPr id="13" name="8 (2)">
            <a:hlinkClick r:id="" action="ppaction://media"/>
            <a:extLst>
              <a:ext uri="{FF2B5EF4-FFF2-40B4-BE49-F238E27FC236}">
                <a16:creationId xmlns:a16="http://schemas.microsoft.com/office/drawing/2014/main" id="{48E35703-9D9B-B78E-5FFA-A15D87976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278635" y="862977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94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2.71605E-6 C 0.00104 0.03395 0.01103 0.06497 0.02804 0.08503 C 0.02804 0.08595 0.05504 0.11296 0.05504 0.11203 C 0.06997 0.127 0.079 0.14799 0.079 0.17006 C 0.079 0.21404 0.04401 0.24907 -2.63889E-6 0.25 C -0.04401 0.24907 -0.07899 0.21404 -0.07899 0.17006 C -0.07899 0.14799 -0.06996 0.127 -0.05503 0.11203 C -0.05503 0.11296 -0.02804 0.08595 -0.02804 0.08503 C -0.01102 0.06497 -0.00104 0.03395 -2.63889E-6 2.71605E-6 Z " pathEditMode="relative" rAng="0" ptsTypes="AAAAAAAAA">
                                      <p:cBhvr>
                                        <p:cTn id="4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18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18" grpId="0" animBg="1"/>
      <p:bldP spid="18" grpId="1" animBg="1"/>
      <p:bldP spid="7" grpId="0" animBg="1"/>
      <p:bldP spid="7" grpId="1" animBg="1"/>
      <p:bldP spid="14" grpId="0"/>
      <p:bldP spid="15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6544" y="218137"/>
            <a:ext cx="15704056" cy="9850726"/>
          </a:xfrm>
          <a:custGeom>
            <a:avLst/>
            <a:gdLst/>
            <a:ahLst/>
            <a:cxnLst/>
            <a:rect l="l" t="t" r="r" b="b"/>
            <a:pathLst>
              <a:path w="15704056" h="9850726">
                <a:moveTo>
                  <a:pt x="0" y="0"/>
                </a:moveTo>
                <a:lnTo>
                  <a:pt x="15704056" y="0"/>
                </a:lnTo>
                <a:lnTo>
                  <a:pt x="15704056" y="9850726"/>
                </a:lnTo>
                <a:lnTo>
                  <a:pt x="0" y="98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0800000">
            <a:off x="0" y="6784827"/>
            <a:ext cx="3533088" cy="3502173"/>
          </a:xfrm>
          <a:custGeom>
            <a:avLst/>
            <a:gdLst/>
            <a:ahLst/>
            <a:cxnLst/>
            <a:rect l="l" t="t" r="r" b="b"/>
            <a:pathLst>
              <a:path w="3533088" h="3502173">
                <a:moveTo>
                  <a:pt x="0" y="0"/>
                </a:moveTo>
                <a:lnTo>
                  <a:pt x="3533088" y="0"/>
                </a:lnTo>
                <a:lnTo>
                  <a:pt x="3533088" y="3502173"/>
                </a:lnTo>
                <a:lnTo>
                  <a:pt x="0" y="35021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06918" y="5419725"/>
            <a:ext cx="2319251" cy="4114800"/>
          </a:xfrm>
          <a:custGeom>
            <a:avLst/>
            <a:gdLst/>
            <a:ahLst/>
            <a:cxnLst/>
            <a:rect l="l" t="t" r="r" b="b"/>
            <a:pathLst>
              <a:path w="2319251" h="4114800">
                <a:moveTo>
                  <a:pt x="0" y="0"/>
                </a:moveTo>
                <a:lnTo>
                  <a:pt x="2319251" y="0"/>
                </a:lnTo>
                <a:lnTo>
                  <a:pt x="23192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7C2F6A06-C30C-9F87-B9EB-A96610D56AC5}"/>
              </a:ext>
            </a:extLst>
          </p:cNvPr>
          <p:cNvSpPr/>
          <p:nvPr/>
        </p:nvSpPr>
        <p:spPr>
          <a:xfrm rot="2193766">
            <a:off x="15576306" y="1222077"/>
            <a:ext cx="2133009" cy="1684188"/>
          </a:xfrm>
          <a:custGeom>
            <a:avLst/>
            <a:gdLst/>
            <a:ahLst/>
            <a:cxnLst/>
            <a:rect l="l" t="t" r="r" b="b"/>
            <a:pathLst>
              <a:path w="2133009" h="1684188">
                <a:moveTo>
                  <a:pt x="0" y="0"/>
                </a:moveTo>
                <a:lnTo>
                  <a:pt x="2133008" y="0"/>
                </a:lnTo>
                <a:lnTo>
                  <a:pt x="2133008" y="1684188"/>
                </a:lnTo>
                <a:lnTo>
                  <a:pt x="0" y="16841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8C50F4-7A93-4ED4-E42F-A439023BE76D}"/>
              </a:ext>
            </a:extLst>
          </p:cNvPr>
          <p:cNvGrpSpPr/>
          <p:nvPr/>
        </p:nvGrpSpPr>
        <p:grpSpPr>
          <a:xfrm>
            <a:off x="13495056" y="697431"/>
            <a:ext cx="6926544" cy="9589569"/>
            <a:chOff x="13495056" y="697431"/>
            <a:chExt cx="6926544" cy="95895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C5D90D-837A-1BF6-D510-4F3B12F82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8" r="26049"/>
            <a:stretch/>
          </p:blipFill>
          <p:spPr>
            <a:xfrm flipH="1">
              <a:off x="13495056" y="697431"/>
              <a:ext cx="6926544" cy="95895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E78E5F-7FA7-C709-242F-9BA41CF31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EB937C"/>
                </a:clrFrom>
                <a:clrTo>
                  <a:srgbClr val="EB937C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77665" y="2096652"/>
              <a:ext cx="443791" cy="425758"/>
            </a:xfrm>
            <a:prstGeom prst="rect">
              <a:avLst/>
            </a:prstGeom>
          </p:spPr>
        </p:pic>
      </p:grpSp>
      <p:sp>
        <p:nvSpPr>
          <p:cNvPr id="14" name="object 19">
            <a:extLst>
              <a:ext uri="{FF2B5EF4-FFF2-40B4-BE49-F238E27FC236}">
                <a16:creationId xmlns:a16="http://schemas.microsoft.com/office/drawing/2014/main" id="{12828AC2-BF3D-25DE-C73E-FD6FD1DEFBD9}"/>
              </a:ext>
            </a:extLst>
          </p:cNvPr>
          <p:cNvSpPr txBox="1"/>
          <p:nvPr/>
        </p:nvSpPr>
        <p:spPr>
          <a:xfrm>
            <a:off x="5616487" y="6189858"/>
            <a:ext cx="751205" cy="321883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636270" algn="l"/>
              </a:tabLst>
            </a:pPr>
            <a:r>
              <a:rPr sz="1100" spc="450" dirty="0">
                <a:latin typeface="Lucida Sans Unicode"/>
                <a:cs typeface="Lucida Sans Unicode"/>
              </a:rPr>
              <a:t> 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C496B145-4F7C-209F-7AB4-A323A0761A18}"/>
              </a:ext>
            </a:extLst>
          </p:cNvPr>
          <p:cNvSpPr txBox="1"/>
          <p:nvPr/>
        </p:nvSpPr>
        <p:spPr>
          <a:xfrm>
            <a:off x="8083564" y="6189858"/>
            <a:ext cx="129539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470" dirty="0">
                <a:latin typeface="Lucida Sans Unicode"/>
                <a:cs typeface="Lucida Sans Unicode"/>
              </a:rPr>
              <a:t> 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9" name="object 30">
            <a:extLst>
              <a:ext uri="{FF2B5EF4-FFF2-40B4-BE49-F238E27FC236}">
                <a16:creationId xmlns:a16="http://schemas.microsoft.com/office/drawing/2014/main" id="{B7FED732-9E16-1ACF-880B-FBB5EB298A89}"/>
              </a:ext>
            </a:extLst>
          </p:cNvPr>
          <p:cNvSpPr txBox="1"/>
          <p:nvPr/>
        </p:nvSpPr>
        <p:spPr>
          <a:xfrm>
            <a:off x="6641855" y="6584154"/>
            <a:ext cx="441451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450" dirty="0">
                <a:latin typeface="Lucida Sans Unicode"/>
                <a:cs typeface="Lucida Sans Unicode"/>
              </a:rPr>
              <a:t> 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2905D7A1-7EC2-6711-AD21-A60EE17B8BB0}"/>
              </a:ext>
            </a:extLst>
          </p:cNvPr>
          <p:cNvSpPr txBox="1"/>
          <p:nvPr/>
        </p:nvSpPr>
        <p:spPr>
          <a:xfrm>
            <a:off x="3533087" y="3886793"/>
            <a:ext cx="9912656" cy="3296608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359"/>
              </a:spcBef>
            </a:pPr>
            <a:r>
              <a:rPr lang="en-US" sz="4000" b="1" spc="-20" dirty="0" err="1">
                <a:latin typeface="Muli" panose="020B0604020202020204" charset="0"/>
                <a:cs typeface="Times New Roman" panose="02020603050405020304" pitchFamily="18" charset="0"/>
              </a:rPr>
              <a:t>Pertanyaan</a:t>
            </a:r>
            <a:r>
              <a:rPr lang="en-US" sz="4000" b="1" spc="-20" dirty="0">
                <a:latin typeface="Muli" panose="020B0604020202020204" charset="0"/>
                <a:cs typeface="Times New Roman" panose="02020603050405020304" pitchFamily="18" charset="0"/>
              </a:rPr>
              <a:t> ? </a:t>
            </a:r>
          </a:p>
          <a:p>
            <a:pPr marL="12700" marR="5080">
              <a:lnSpc>
                <a:spcPct val="102600"/>
              </a:lnSpc>
              <a:spcBef>
                <a:spcPts val="359"/>
              </a:spcBef>
            </a:pPr>
            <a:endParaRPr lang="en-US" sz="4000" spc="-20" dirty="0">
              <a:latin typeface="Muli" panose="020B060402020202020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2600"/>
              </a:lnSpc>
              <a:spcBef>
                <a:spcPts val="359"/>
              </a:spcBef>
            </a:pPr>
            <a:r>
              <a:rPr sz="4000" spc="-20" dirty="0" err="1">
                <a:latin typeface="Muli" panose="020B0604020202020204" charset="0"/>
                <a:cs typeface="Times New Roman" panose="02020603050405020304" pitchFamily="18" charset="0"/>
              </a:rPr>
              <a:t>Misalkan</a:t>
            </a:r>
            <a:r>
              <a:rPr sz="4000" spc="1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10" dirty="0">
                <a:latin typeface="Muli" panose="020B0604020202020204" charset="0"/>
                <a:cs typeface="Times New Roman" panose="02020603050405020304" pitchFamily="18" charset="0"/>
              </a:rPr>
              <a:t>G</a:t>
            </a:r>
            <a:r>
              <a:rPr sz="4000" spc="10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80" dirty="0">
                <a:latin typeface="Muli" panose="020B0604020202020204" charset="0"/>
                <a:cs typeface="Times New Roman" panose="02020603050405020304" pitchFamily="18" charset="0"/>
              </a:rPr>
              <a:t>=</a:t>
            </a:r>
            <a:r>
              <a:rPr sz="4000" spc="-2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50" dirty="0">
                <a:latin typeface="Muli" panose="020B0604020202020204" charset="0"/>
                <a:cs typeface="Times New Roman" panose="02020603050405020304" pitchFamily="18" charset="0"/>
              </a:rPr>
              <a:t>(1,</a:t>
            </a:r>
            <a:r>
              <a:rPr sz="4000" spc="-9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15" dirty="0">
                <a:latin typeface="Muli" panose="020B0604020202020204" charset="0"/>
                <a:cs typeface="Times New Roman" panose="02020603050405020304" pitchFamily="18" charset="0"/>
              </a:rPr>
              <a:t>—1}.</a:t>
            </a:r>
            <a:r>
              <a:rPr sz="4000" spc="14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25" dirty="0">
                <a:latin typeface="Muli" panose="020B0604020202020204" charset="0"/>
                <a:cs typeface="Times New Roman" panose="02020603050405020304" pitchFamily="18" charset="0"/>
              </a:rPr>
              <a:t>Pada</a:t>
            </a:r>
            <a:r>
              <a:rPr sz="4000" spc="1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10" dirty="0">
                <a:latin typeface="Muli" panose="020B0604020202020204" charset="0"/>
                <a:cs typeface="Times New Roman" panose="02020603050405020304" pitchFamily="18" charset="0"/>
              </a:rPr>
              <a:t>G</a:t>
            </a:r>
            <a:r>
              <a:rPr sz="4000" spc="15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40" dirty="0">
                <a:latin typeface="Muli" panose="020B0604020202020204" charset="0"/>
                <a:cs typeface="Times New Roman" panose="02020603050405020304" pitchFamily="18" charset="0"/>
              </a:rPr>
              <a:t>didefinisikan</a:t>
            </a:r>
            <a:r>
              <a:rPr sz="4000" spc="2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45" dirty="0">
                <a:latin typeface="Muli" panose="020B0604020202020204" charset="0"/>
                <a:cs typeface="Times New Roman" panose="02020603050405020304" pitchFamily="18" charset="0"/>
              </a:rPr>
              <a:t>operasi</a:t>
            </a:r>
            <a:r>
              <a:rPr sz="4000" spc="1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40" dirty="0">
                <a:latin typeface="Muli" panose="020B0604020202020204" charset="0"/>
                <a:cs typeface="Times New Roman" panose="02020603050405020304" pitchFamily="18" charset="0"/>
              </a:rPr>
              <a:t>perkalian</a:t>
            </a:r>
            <a:r>
              <a:rPr sz="4000" spc="2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45" dirty="0">
                <a:latin typeface="Muli" panose="020B0604020202020204" charset="0"/>
                <a:cs typeface="Times New Roman" panose="02020603050405020304" pitchFamily="18" charset="0"/>
              </a:rPr>
              <a:t>bilangan </a:t>
            </a:r>
            <a:r>
              <a:rPr sz="4000" spc="-33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40" dirty="0">
                <a:latin typeface="Muli" panose="020B0604020202020204" charset="0"/>
                <a:cs typeface="Times New Roman" panose="02020603050405020304" pitchFamily="18" charset="0"/>
              </a:rPr>
              <a:t>real,</a:t>
            </a:r>
            <a:r>
              <a:rPr sz="4000" spc="1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55" dirty="0">
                <a:latin typeface="Muli" panose="020B0604020202020204" charset="0"/>
                <a:cs typeface="Times New Roman" panose="02020603050405020304" pitchFamily="18" charset="0"/>
              </a:rPr>
              <a:t>maka</a:t>
            </a:r>
            <a:r>
              <a:rPr sz="4000" spc="3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50" dirty="0">
                <a:latin typeface="Muli" panose="020B0604020202020204" charset="0"/>
                <a:cs typeface="Times New Roman" panose="02020603050405020304" pitchFamily="18" charset="0"/>
              </a:rPr>
              <a:t>(G,</a:t>
            </a:r>
            <a:r>
              <a:rPr sz="4000" spc="-9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25" dirty="0">
                <a:latin typeface="Muli" panose="020B0604020202020204" charset="0"/>
                <a:cs typeface="Times New Roman" panose="02020603050405020304" pitchFamily="18" charset="0"/>
              </a:rPr>
              <a:t>×)</a:t>
            </a:r>
            <a:r>
              <a:rPr sz="4000" spc="3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4000" spc="-45" dirty="0" err="1">
                <a:latin typeface="Muli" panose="020B0604020202020204" charset="0"/>
                <a:cs typeface="Times New Roman" panose="02020603050405020304" pitchFamily="18" charset="0"/>
              </a:rPr>
              <a:t>apakah</a:t>
            </a:r>
            <a:r>
              <a:rPr lang="en-US" sz="4000" spc="-4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4000" spc="-45" dirty="0" err="1">
                <a:latin typeface="Muli" panose="020B0604020202020204" charset="0"/>
                <a:cs typeface="Times New Roman" panose="02020603050405020304" pitchFamily="18" charset="0"/>
              </a:rPr>
              <a:t>semigrup</a:t>
            </a:r>
            <a:r>
              <a:rPr lang="en-US" sz="4000" spc="-35" dirty="0">
                <a:latin typeface="Muli" panose="020B0604020202020204" charset="0"/>
                <a:cs typeface="Times New Roman" panose="02020603050405020304" pitchFamily="18" charset="0"/>
              </a:rPr>
              <a:t>?</a:t>
            </a:r>
            <a:endParaRPr sz="4000" dirty="0">
              <a:latin typeface="Muli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68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2.71605E-6 C 0.00104 0.03395 0.01103 0.06497 0.02804 0.08503 C 0.02804 0.08595 0.05504 0.11296 0.05504 0.11203 C 0.06997 0.127 0.079 0.14799 0.079 0.17006 C 0.079 0.21404 0.04401 0.24907 -2.63889E-6 0.25 C -0.04401 0.24907 -0.07899 0.21404 -0.07899 0.17006 C -0.07899 0.14799 -0.06996 0.127 -0.05503 0.11203 C -0.05503 0.11296 -0.02804 0.08595 -0.02804 0.08503 C -0.01102 0.06497 -0.00104 0.03395 -2.63889E-6 2.71605E-6 Z " pathEditMode="relative" rAng="0" ptsTypes="AAAAAAAAA">
                                      <p:cBhvr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7" grpId="1" animBg="1"/>
      <p:bldP spid="13" grpId="0" animBg="1"/>
      <p:bldP spid="13" grpId="1" animBg="1"/>
      <p:bldP spid="14" grpId="0"/>
      <p:bldP spid="15" grpId="0"/>
      <p:bldP spid="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Section Zoom 2">
                <a:extLst>
                  <a:ext uri="{FF2B5EF4-FFF2-40B4-BE49-F238E27FC236}">
                    <a16:creationId xmlns:a16="http://schemas.microsoft.com/office/drawing/2014/main" id="{96E649A2-5349-0329-A21D-5B9BBAD002C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27745384"/>
                  </p:ext>
                </p:extLst>
              </p:nvPr>
            </p:nvGraphicFramePr>
            <p:xfrm>
              <a:off x="4402667" y="2857500"/>
              <a:ext cx="8128000" cy="4572000"/>
            </p:xfrm>
            <a:graphic>
              <a:graphicData uri="http://schemas.microsoft.com/office/powerpoint/2016/sectionzoom">
                <psez:sectionZm>
                  <psez:sectionZmObj sectionId="{8C95DEA3-FE64-4ECB-9729-00EA110E3728}">
                    <psez:zmPr id="{18B37564-AF1F-47C8-8084-9F97E29EEB69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128000" cy="457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Section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6E649A2-5349-0329-A21D-5B9BBAD002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2667" y="2857500"/>
                <a:ext cx="8128000" cy="457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4768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1194C176-0FED-A7E6-BD8C-348945B001B9}"/>
              </a:ext>
            </a:extLst>
          </p:cNvPr>
          <p:cNvSpPr txBox="1">
            <a:spLocks/>
          </p:cNvSpPr>
          <p:nvPr/>
        </p:nvSpPr>
        <p:spPr>
          <a:xfrm>
            <a:off x="2438400" y="5143500"/>
            <a:ext cx="12954000" cy="261674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484"/>
              </a:spcBef>
            </a:pPr>
            <a:r>
              <a:rPr lang="en-US" sz="16600" spc="-35" dirty="0" err="1">
                <a:solidFill>
                  <a:srgbClr val="382D4B"/>
                </a:solidFill>
                <a:latin typeface="League Spartan" panose="020B0604020202020204" charset="0"/>
              </a:rPr>
              <a:t>Monoida</a:t>
            </a:r>
            <a:endParaRPr lang="en-US" sz="16600" dirty="0">
              <a:solidFill>
                <a:srgbClr val="382D4B"/>
              </a:solidFill>
              <a:latin typeface="League Spartan" panose="020B0604020202020204" charset="0"/>
            </a:endParaRPr>
          </a:p>
        </p:txBody>
      </p:sp>
      <p:grpSp>
        <p:nvGrpSpPr>
          <p:cNvPr id="3" name="Google Shape;3259;p71">
            <a:extLst>
              <a:ext uri="{FF2B5EF4-FFF2-40B4-BE49-F238E27FC236}">
                <a16:creationId xmlns:a16="http://schemas.microsoft.com/office/drawing/2014/main" id="{4B3B42B7-BC76-4DF9-286F-95771D349741}"/>
              </a:ext>
            </a:extLst>
          </p:cNvPr>
          <p:cNvGrpSpPr/>
          <p:nvPr/>
        </p:nvGrpSpPr>
        <p:grpSpPr>
          <a:xfrm>
            <a:off x="7357055" y="1333500"/>
            <a:ext cx="3573889" cy="4205560"/>
            <a:chOff x="1788000" y="3991450"/>
            <a:chExt cx="379500" cy="446575"/>
          </a:xfrm>
        </p:grpSpPr>
        <p:sp>
          <p:nvSpPr>
            <p:cNvPr id="4" name="Google Shape;3260;p71">
              <a:extLst>
                <a:ext uri="{FF2B5EF4-FFF2-40B4-BE49-F238E27FC236}">
                  <a16:creationId xmlns:a16="http://schemas.microsoft.com/office/drawing/2014/main" id="{6BF14AF7-C6FF-3445-05C2-E1497655D003}"/>
                </a:ext>
              </a:extLst>
            </p:cNvPr>
            <p:cNvSpPr/>
            <p:nvPr/>
          </p:nvSpPr>
          <p:spPr>
            <a:xfrm>
              <a:off x="1788000" y="3991450"/>
              <a:ext cx="264500" cy="446575"/>
            </a:xfrm>
            <a:custGeom>
              <a:avLst/>
              <a:gdLst/>
              <a:ahLst/>
              <a:cxnLst/>
              <a:rect l="l" t="t" r="r" b="b"/>
              <a:pathLst>
                <a:path w="10580" h="17863" extrusionOk="0">
                  <a:moveTo>
                    <a:pt x="1150" y="1"/>
                  </a:moveTo>
                  <a:lnTo>
                    <a:pt x="920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2" y="358"/>
                  </a:lnTo>
                  <a:lnTo>
                    <a:pt x="205" y="512"/>
                  </a:lnTo>
                  <a:lnTo>
                    <a:pt x="77" y="716"/>
                  </a:lnTo>
                  <a:lnTo>
                    <a:pt x="26" y="946"/>
                  </a:lnTo>
                  <a:lnTo>
                    <a:pt x="0" y="1176"/>
                  </a:lnTo>
                  <a:lnTo>
                    <a:pt x="0" y="16713"/>
                  </a:lnTo>
                  <a:lnTo>
                    <a:pt x="26" y="16943"/>
                  </a:lnTo>
                  <a:lnTo>
                    <a:pt x="102" y="17173"/>
                  </a:lnTo>
                  <a:lnTo>
                    <a:pt x="205" y="17352"/>
                  </a:lnTo>
                  <a:lnTo>
                    <a:pt x="332" y="17531"/>
                  </a:lnTo>
                  <a:lnTo>
                    <a:pt x="511" y="17659"/>
                  </a:lnTo>
                  <a:lnTo>
                    <a:pt x="716" y="17761"/>
                  </a:lnTo>
                  <a:lnTo>
                    <a:pt x="920" y="17837"/>
                  </a:lnTo>
                  <a:lnTo>
                    <a:pt x="1150" y="17863"/>
                  </a:lnTo>
                  <a:lnTo>
                    <a:pt x="9430" y="17863"/>
                  </a:lnTo>
                  <a:lnTo>
                    <a:pt x="9660" y="17837"/>
                  </a:lnTo>
                  <a:lnTo>
                    <a:pt x="9864" y="17761"/>
                  </a:lnTo>
                  <a:lnTo>
                    <a:pt x="10069" y="17659"/>
                  </a:lnTo>
                  <a:lnTo>
                    <a:pt x="10247" y="17531"/>
                  </a:lnTo>
                  <a:lnTo>
                    <a:pt x="10375" y="17352"/>
                  </a:lnTo>
                  <a:lnTo>
                    <a:pt x="10477" y="17173"/>
                  </a:lnTo>
                  <a:lnTo>
                    <a:pt x="10554" y="16943"/>
                  </a:lnTo>
                  <a:lnTo>
                    <a:pt x="10580" y="16713"/>
                  </a:lnTo>
                  <a:lnTo>
                    <a:pt x="10580" y="1176"/>
                  </a:lnTo>
                  <a:lnTo>
                    <a:pt x="10554" y="946"/>
                  </a:lnTo>
                  <a:lnTo>
                    <a:pt x="10503" y="716"/>
                  </a:lnTo>
                  <a:lnTo>
                    <a:pt x="10375" y="512"/>
                  </a:lnTo>
                  <a:lnTo>
                    <a:pt x="10247" y="358"/>
                  </a:lnTo>
                  <a:lnTo>
                    <a:pt x="10069" y="205"/>
                  </a:lnTo>
                  <a:lnTo>
                    <a:pt x="9890" y="103"/>
                  </a:lnTo>
                  <a:lnTo>
                    <a:pt x="9660" y="26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261;p71">
              <a:extLst>
                <a:ext uri="{FF2B5EF4-FFF2-40B4-BE49-F238E27FC236}">
                  <a16:creationId xmlns:a16="http://schemas.microsoft.com/office/drawing/2014/main" id="{FFFC955C-DF80-620A-CD2E-49840F50251C}"/>
                </a:ext>
              </a:extLst>
            </p:cNvPr>
            <p:cNvSpPr/>
            <p:nvPr/>
          </p:nvSpPr>
          <p:spPr>
            <a:xfrm>
              <a:off x="1998175" y="3991450"/>
              <a:ext cx="54325" cy="446575"/>
            </a:xfrm>
            <a:custGeom>
              <a:avLst/>
              <a:gdLst/>
              <a:ahLst/>
              <a:cxnLst/>
              <a:rect l="l" t="t" r="r" b="b"/>
              <a:pathLst>
                <a:path w="2173" h="17863" extrusionOk="0">
                  <a:moveTo>
                    <a:pt x="1" y="1"/>
                  </a:moveTo>
                  <a:lnTo>
                    <a:pt x="231" y="26"/>
                  </a:lnTo>
                  <a:lnTo>
                    <a:pt x="435" y="103"/>
                  </a:lnTo>
                  <a:lnTo>
                    <a:pt x="639" y="205"/>
                  </a:lnTo>
                  <a:lnTo>
                    <a:pt x="818" y="358"/>
                  </a:lnTo>
                  <a:lnTo>
                    <a:pt x="946" y="512"/>
                  </a:lnTo>
                  <a:lnTo>
                    <a:pt x="1048" y="716"/>
                  </a:lnTo>
                  <a:lnTo>
                    <a:pt x="1125" y="946"/>
                  </a:lnTo>
                  <a:lnTo>
                    <a:pt x="1150" y="1176"/>
                  </a:lnTo>
                  <a:lnTo>
                    <a:pt x="1150" y="15256"/>
                  </a:lnTo>
                  <a:lnTo>
                    <a:pt x="1150" y="16713"/>
                  </a:lnTo>
                  <a:lnTo>
                    <a:pt x="1125" y="16943"/>
                  </a:lnTo>
                  <a:lnTo>
                    <a:pt x="1048" y="17173"/>
                  </a:lnTo>
                  <a:lnTo>
                    <a:pt x="946" y="17352"/>
                  </a:lnTo>
                  <a:lnTo>
                    <a:pt x="793" y="17531"/>
                  </a:lnTo>
                  <a:lnTo>
                    <a:pt x="639" y="17659"/>
                  </a:lnTo>
                  <a:lnTo>
                    <a:pt x="435" y="17761"/>
                  </a:lnTo>
                  <a:lnTo>
                    <a:pt x="231" y="17837"/>
                  </a:lnTo>
                  <a:lnTo>
                    <a:pt x="1" y="17863"/>
                  </a:lnTo>
                  <a:lnTo>
                    <a:pt x="1023" y="17863"/>
                  </a:lnTo>
                  <a:lnTo>
                    <a:pt x="1253" y="17837"/>
                  </a:lnTo>
                  <a:lnTo>
                    <a:pt x="1457" y="17761"/>
                  </a:lnTo>
                  <a:lnTo>
                    <a:pt x="1662" y="17659"/>
                  </a:lnTo>
                  <a:lnTo>
                    <a:pt x="1840" y="17531"/>
                  </a:lnTo>
                  <a:lnTo>
                    <a:pt x="1968" y="17352"/>
                  </a:lnTo>
                  <a:lnTo>
                    <a:pt x="2070" y="17173"/>
                  </a:lnTo>
                  <a:lnTo>
                    <a:pt x="2147" y="16943"/>
                  </a:lnTo>
                  <a:lnTo>
                    <a:pt x="2173" y="16713"/>
                  </a:lnTo>
                  <a:lnTo>
                    <a:pt x="2173" y="15256"/>
                  </a:lnTo>
                  <a:lnTo>
                    <a:pt x="2173" y="1176"/>
                  </a:lnTo>
                  <a:lnTo>
                    <a:pt x="2147" y="946"/>
                  </a:lnTo>
                  <a:lnTo>
                    <a:pt x="2096" y="716"/>
                  </a:lnTo>
                  <a:lnTo>
                    <a:pt x="1968" y="512"/>
                  </a:lnTo>
                  <a:lnTo>
                    <a:pt x="1840" y="358"/>
                  </a:lnTo>
                  <a:lnTo>
                    <a:pt x="1662" y="205"/>
                  </a:lnTo>
                  <a:lnTo>
                    <a:pt x="1483" y="103"/>
                  </a:lnTo>
                  <a:lnTo>
                    <a:pt x="1253" y="26"/>
                  </a:lnTo>
                  <a:lnTo>
                    <a:pt x="1023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262;p71">
              <a:extLst>
                <a:ext uri="{FF2B5EF4-FFF2-40B4-BE49-F238E27FC236}">
                  <a16:creationId xmlns:a16="http://schemas.microsoft.com/office/drawing/2014/main" id="{5A5C228B-F686-022B-8747-F5AA707DE79E}"/>
                </a:ext>
              </a:extLst>
            </p:cNvPr>
            <p:cNvSpPr/>
            <p:nvPr/>
          </p:nvSpPr>
          <p:spPr>
            <a:xfrm>
              <a:off x="1813550" y="4016375"/>
              <a:ext cx="213400" cy="356500"/>
            </a:xfrm>
            <a:custGeom>
              <a:avLst/>
              <a:gdLst/>
              <a:ahLst/>
              <a:cxnLst/>
              <a:rect l="l" t="t" r="r" b="b"/>
              <a:pathLst>
                <a:path w="8536" h="14260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0" y="1584"/>
                  </a:lnTo>
                  <a:lnTo>
                    <a:pt x="179" y="4830"/>
                  </a:lnTo>
                  <a:lnTo>
                    <a:pt x="0" y="8229"/>
                  </a:lnTo>
                  <a:lnTo>
                    <a:pt x="0" y="14259"/>
                  </a:lnTo>
                  <a:lnTo>
                    <a:pt x="8535" y="14259"/>
                  </a:lnTo>
                  <a:lnTo>
                    <a:pt x="8535" y="8229"/>
                  </a:lnTo>
                  <a:lnTo>
                    <a:pt x="8408" y="4523"/>
                  </a:lnTo>
                  <a:lnTo>
                    <a:pt x="8535" y="1584"/>
                  </a:lnTo>
                  <a:lnTo>
                    <a:pt x="8535" y="307"/>
                  </a:lnTo>
                  <a:lnTo>
                    <a:pt x="8510" y="179"/>
                  </a:lnTo>
                  <a:lnTo>
                    <a:pt x="8459" y="102"/>
                  </a:lnTo>
                  <a:lnTo>
                    <a:pt x="8357" y="26"/>
                  </a:lnTo>
                  <a:lnTo>
                    <a:pt x="8254" y="0"/>
                  </a:lnTo>
                  <a:lnTo>
                    <a:pt x="7130" y="0"/>
                  </a:lnTo>
                  <a:lnTo>
                    <a:pt x="7079" y="102"/>
                  </a:lnTo>
                  <a:lnTo>
                    <a:pt x="7028" y="205"/>
                  </a:lnTo>
                  <a:lnTo>
                    <a:pt x="6951" y="281"/>
                  </a:lnTo>
                  <a:lnTo>
                    <a:pt x="6874" y="358"/>
                  </a:lnTo>
                  <a:lnTo>
                    <a:pt x="6772" y="409"/>
                  </a:lnTo>
                  <a:lnTo>
                    <a:pt x="6670" y="460"/>
                  </a:lnTo>
                  <a:lnTo>
                    <a:pt x="6568" y="486"/>
                  </a:lnTo>
                  <a:lnTo>
                    <a:pt x="1968" y="486"/>
                  </a:lnTo>
                  <a:lnTo>
                    <a:pt x="1866" y="460"/>
                  </a:lnTo>
                  <a:lnTo>
                    <a:pt x="1764" y="409"/>
                  </a:lnTo>
                  <a:lnTo>
                    <a:pt x="1661" y="358"/>
                  </a:lnTo>
                  <a:lnTo>
                    <a:pt x="1585" y="281"/>
                  </a:lnTo>
                  <a:lnTo>
                    <a:pt x="1508" y="205"/>
                  </a:lnTo>
                  <a:lnTo>
                    <a:pt x="1457" y="102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63;p71">
              <a:extLst>
                <a:ext uri="{FF2B5EF4-FFF2-40B4-BE49-F238E27FC236}">
                  <a16:creationId xmlns:a16="http://schemas.microsoft.com/office/drawing/2014/main" id="{3061B593-9117-BCC5-4DFA-D321587E8500}"/>
                </a:ext>
              </a:extLst>
            </p:cNvPr>
            <p:cNvSpPr/>
            <p:nvPr/>
          </p:nvSpPr>
          <p:spPr>
            <a:xfrm>
              <a:off x="1996250" y="4016375"/>
              <a:ext cx="30700" cy="356500"/>
            </a:xfrm>
            <a:custGeom>
              <a:avLst/>
              <a:gdLst/>
              <a:ahLst/>
              <a:cxnLst/>
              <a:rect l="l" t="t" r="r" b="b"/>
              <a:pathLst>
                <a:path w="1228" h="14260" extrusionOk="0">
                  <a:moveTo>
                    <a:pt x="52" y="0"/>
                  </a:moveTo>
                  <a:lnTo>
                    <a:pt x="154" y="26"/>
                  </a:lnTo>
                  <a:lnTo>
                    <a:pt x="256" y="102"/>
                  </a:lnTo>
                  <a:lnTo>
                    <a:pt x="308" y="179"/>
                  </a:lnTo>
                  <a:lnTo>
                    <a:pt x="333" y="307"/>
                  </a:lnTo>
                  <a:lnTo>
                    <a:pt x="333" y="13927"/>
                  </a:lnTo>
                  <a:lnTo>
                    <a:pt x="308" y="14055"/>
                  </a:lnTo>
                  <a:lnTo>
                    <a:pt x="231" y="14157"/>
                  </a:lnTo>
                  <a:lnTo>
                    <a:pt x="129" y="14234"/>
                  </a:lnTo>
                  <a:lnTo>
                    <a:pt x="1" y="14259"/>
                  </a:lnTo>
                  <a:lnTo>
                    <a:pt x="1227" y="14259"/>
                  </a:lnTo>
                  <a:lnTo>
                    <a:pt x="1227" y="8229"/>
                  </a:lnTo>
                  <a:lnTo>
                    <a:pt x="1100" y="4421"/>
                  </a:lnTo>
                  <a:lnTo>
                    <a:pt x="1227" y="1584"/>
                  </a:lnTo>
                  <a:lnTo>
                    <a:pt x="1227" y="307"/>
                  </a:lnTo>
                  <a:lnTo>
                    <a:pt x="1202" y="179"/>
                  </a:lnTo>
                  <a:lnTo>
                    <a:pt x="1151" y="102"/>
                  </a:lnTo>
                  <a:lnTo>
                    <a:pt x="1049" y="26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64;p71">
              <a:extLst>
                <a:ext uri="{FF2B5EF4-FFF2-40B4-BE49-F238E27FC236}">
                  <a16:creationId xmlns:a16="http://schemas.microsoft.com/office/drawing/2014/main" id="{746B3854-5279-B5D2-AC94-F7C06084F7B9}"/>
                </a:ext>
              </a:extLst>
            </p:cNvPr>
            <p:cNvSpPr/>
            <p:nvPr/>
          </p:nvSpPr>
          <p:spPr>
            <a:xfrm>
              <a:off x="1906825" y="4392025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435" y="0"/>
                  </a:moveTo>
                  <a:lnTo>
                    <a:pt x="332" y="26"/>
                  </a:lnTo>
                  <a:lnTo>
                    <a:pt x="230" y="77"/>
                  </a:lnTo>
                  <a:lnTo>
                    <a:pt x="154" y="153"/>
                  </a:lnTo>
                  <a:lnTo>
                    <a:pt x="77" y="230"/>
                  </a:lnTo>
                  <a:lnTo>
                    <a:pt x="26" y="332"/>
                  </a:lnTo>
                  <a:lnTo>
                    <a:pt x="0" y="435"/>
                  </a:lnTo>
                  <a:lnTo>
                    <a:pt x="0" y="537"/>
                  </a:lnTo>
                  <a:lnTo>
                    <a:pt x="0" y="639"/>
                  </a:lnTo>
                  <a:lnTo>
                    <a:pt x="26" y="741"/>
                  </a:lnTo>
                  <a:lnTo>
                    <a:pt x="77" y="843"/>
                  </a:lnTo>
                  <a:lnTo>
                    <a:pt x="154" y="920"/>
                  </a:lnTo>
                  <a:lnTo>
                    <a:pt x="230" y="997"/>
                  </a:lnTo>
                  <a:lnTo>
                    <a:pt x="332" y="1022"/>
                  </a:lnTo>
                  <a:lnTo>
                    <a:pt x="435" y="1073"/>
                  </a:lnTo>
                  <a:lnTo>
                    <a:pt x="639" y="1073"/>
                  </a:lnTo>
                  <a:lnTo>
                    <a:pt x="741" y="1022"/>
                  </a:lnTo>
                  <a:lnTo>
                    <a:pt x="844" y="997"/>
                  </a:lnTo>
                  <a:lnTo>
                    <a:pt x="920" y="920"/>
                  </a:lnTo>
                  <a:lnTo>
                    <a:pt x="997" y="843"/>
                  </a:lnTo>
                  <a:lnTo>
                    <a:pt x="1048" y="741"/>
                  </a:lnTo>
                  <a:lnTo>
                    <a:pt x="1074" y="639"/>
                  </a:lnTo>
                  <a:lnTo>
                    <a:pt x="1074" y="537"/>
                  </a:lnTo>
                  <a:lnTo>
                    <a:pt x="1074" y="435"/>
                  </a:lnTo>
                  <a:lnTo>
                    <a:pt x="1048" y="332"/>
                  </a:lnTo>
                  <a:lnTo>
                    <a:pt x="997" y="230"/>
                  </a:lnTo>
                  <a:lnTo>
                    <a:pt x="920" y="153"/>
                  </a:lnTo>
                  <a:lnTo>
                    <a:pt x="844" y="77"/>
                  </a:lnTo>
                  <a:lnTo>
                    <a:pt x="741" y="26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65;p71">
              <a:extLst>
                <a:ext uri="{FF2B5EF4-FFF2-40B4-BE49-F238E27FC236}">
                  <a16:creationId xmlns:a16="http://schemas.microsoft.com/office/drawing/2014/main" id="{31D3F419-2086-42D2-66FF-A6AEEE74505E}"/>
                </a:ext>
              </a:extLst>
            </p:cNvPr>
            <p:cNvSpPr/>
            <p:nvPr/>
          </p:nvSpPr>
          <p:spPr>
            <a:xfrm>
              <a:off x="1813550" y="4055975"/>
              <a:ext cx="213400" cy="166125"/>
            </a:xfrm>
            <a:custGeom>
              <a:avLst/>
              <a:gdLst/>
              <a:ahLst/>
              <a:cxnLst/>
              <a:rect l="l" t="t" r="r" b="b"/>
              <a:pathLst>
                <a:path w="8536" h="6645" extrusionOk="0">
                  <a:moveTo>
                    <a:pt x="0" y="0"/>
                  </a:moveTo>
                  <a:lnTo>
                    <a:pt x="0" y="6645"/>
                  </a:lnTo>
                  <a:lnTo>
                    <a:pt x="8535" y="6645"/>
                  </a:lnTo>
                  <a:lnTo>
                    <a:pt x="8535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66;p71">
              <a:extLst>
                <a:ext uri="{FF2B5EF4-FFF2-40B4-BE49-F238E27FC236}">
                  <a16:creationId xmlns:a16="http://schemas.microsoft.com/office/drawing/2014/main" id="{0D058AB3-D8E6-3F10-783B-25F96A52055B}"/>
                </a:ext>
              </a:extLst>
            </p:cNvPr>
            <p:cNvSpPr/>
            <p:nvPr/>
          </p:nvSpPr>
          <p:spPr>
            <a:xfrm>
              <a:off x="1915125" y="4268075"/>
              <a:ext cx="54975" cy="68375"/>
            </a:xfrm>
            <a:custGeom>
              <a:avLst/>
              <a:gdLst/>
              <a:ahLst/>
              <a:cxnLst/>
              <a:rect l="l" t="t" r="r" b="b"/>
              <a:pathLst>
                <a:path w="2199" h="2735" extrusionOk="0">
                  <a:moveTo>
                    <a:pt x="1891" y="1"/>
                  </a:moveTo>
                  <a:lnTo>
                    <a:pt x="1789" y="52"/>
                  </a:lnTo>
                  <a:lnTo>
                    <a:pt x="1713" y="103"/>
                  </a:lnTo>
                  <a:lnTo>
                    <a:pt x="52" y="2300"/>
                  </a:lnTo>
                  <a:lnTo>
                    <a:pt x="26" y="2403"/>
                  </a:lnTo>
                  <a:lnTo>
                    <a:pt x="0" y="2505"/>
                  </a:lnTo>
                  <a:lnTo>
                    <a:pt x="52" y="2582"/>
                  </a:lnTo>
                  <a:lnTo>
                    <a:pt x="103" y="2684"/>
                  </a:lnTo>
                  <a:lnTo>
                    <a:pt x="179" y="2709"/>
                  </a:lnTo>
                  <a:lnTo>
                    <a:pt x="282" y="2735"/>
                  </a:lnTo>
                  <a:lnTo>
                    <a:pt x="384" y="2709"/>
                  </a:lnTo>
                  <a:lnTo>
                    <a:pt x="435" y="2658"/>
                  </a:lnTo>
                  <a:lnTo>
                    <a:pt x="486" y="2607"/>
                  </a:lnTo>
                  <a:lnTo>
                    <a:pt x="2147" y="435"/>
                  </a:lnTo>
                  <a:lnTo>
                    <a:pt x="2173" y="333"/>
                  </a:lnTo>
                  <a:lnTo>
                    <a:pt x="2198" y="231"/>
                  </a:lnTo>
                  <a:lnTo>
                    <a:pt x="2147" y="128"/>
                  </a:lnTo>
                  <a:lnTo>
                    <a:pt x="2070" y="52"/>
                  </a:lnTo>
                  <a:lnTo>
                    <a:pt x="1994" y="26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67;p71">
              <a:extLst>
                <a:ext uri="{FF2B5EF4-FFF2-40B4-BE49-F238E27FC236}">
                  <a16:creationId xmlns:a16="http://schemas.microsoft.com/office/drawing/2014/main" id="{FAB8165B-FD40-8D66-2E42-881992169E12}"/>
                </a:ext>
              </a:extLst>
            </p:cNvPr>
            <p:cNvSpPr/>
            <p:nvPr/>
          </p:nvSpPr>
          <p:spPr>
            <a:xfrm>
              <a:off x="1917675" y="4268075"/>
              <a:ext cx="54975" cy="69025"/>
            </a:xfrm>
            <a:custGeom>
              <a:avLst/>
              <a:gdLst/>
              <a:ahLst/>
              <a:cxnLst/>
              <a:rect l="l" t="t" r="r" b="b"/>
              <a:pathLst>
                <a:path w="2199" h="2761" extrusionOk="0">
                  <a:moveTo>
                    <a:pt x="282" y="1"/>
                  </a:moveTo>
                  <a:lnTo>
                    <a:pt x="180" y="26"/>
                  </a:lnTo>
                  <a:lnTo>
                    <a:pt x="103" y="52"/>
                  </a:lnTo>
                  <a:lnTo>
                    <a:pt x="26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35"/>
                  </a:lnTo>
                  <a:lnTo>
                    <a:pt x="1738" y="2658"/>
                  </a:lnTo>
                  <a:lnTo>
                    <a:pt x="1815" y="2735"/>
                  </a:lnTo>
                  <a:lnTo>
                    <a:pt x="1943" y="2760"/>
                  </a:lnTo>
                  <a:lnTo>
                    <a:pt x="2019" y="2760"/>
                  </a:lnTo>
                  <a:lnTo>
                    <a:pt x="2096" y="2709"/>
                  </a:lnTo>
                  <a:lnTo>
                    <a:pt x="2173" y="2633"/>
                  </a:lnTo>
                  <a:lnTo>
                    <a:pt x="2198" y="2530"/>
                  </a:lnTo>
                  <a:lnTo>
                    <a:pt x="2198" y="2428"/>
                  </a:lnTo>
                  <a:lnTo>
                    <a:pt x="2147" y="2326"/>
                  </a:lnTo>
                  <a:lnTo>
                    <a:pt x="461" y="103"/>
                  </a:lnTo>
                  <a:lnTo>
                    <a:pt x="384" y="52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68;p71">
              <a:extLst>
                <a:ext uri="{FF2B5EF4-FFF2-40B4-BE49-F238E27FC236}">
                  <a16:creationId xmlns:a16="http://schemas.microsoft.com/office/drawing/2014/main" id="{08F934EC-BBC7-3299-D287-296E41576F12}"/>
                </a:ext>
              </a:extLst>
            </p:cNvPr>
            <p:cNvSpPr/>
            <p:nvPr/>
          </p:nvSpPr>
          <p:spPr>
            <a:xfrm>
              <a:off x="1849950" y="4252100"/>
              <a:ext cx="26225" cy="95225"/>
            </a:xfrm>
            <a:custGeom>
              <a:avLst/>
              <a:gdLst/>
              <a:ahLst/>
              <a:cxnLst/>
              <a:rect l="l" t="t" r="r" b="b"/>
              <a:pathLst>
                <a:path w="1049" h="3809" extrusionOk="0">
                  <a:moveTo>
                    <a:pt x="614" y="1"/>
                  </a:moveTo>
                  <a:lnTo>
                    <a:pt x="410" y="26"/>
                  </a:lnTo>
                  <a:lnTo>
                    <a:pt x="308" y="77"/>
                  </a:lnTo>
                  <a:lnTo>
                    <a:pt x="205" y="128"/>
                  </a:lnTo>
                  <a:lnTo>
                    <a:pt x="129" y="205"/>
                  </a:lnTo>
                  <a:lnTo>
                    <a:pt x="78" y="307"/>
                  </a:lnTo>
                  <a:lnTo>
                    <a:pt x="26" y="461"/>
                  </a:lnTo>
                  <a:lnTo>
                    <a:pt x="1" y="640"/>
                  </a:lnTo>
                  <a:lnTo>
                    <a:pt x="1" y="3527"/>
                  </a:lnTo>
                  <a:lnTo>
                    <a:pt x="26" y="3629"/>
                  </a:lnTo>
                  <a:lnTo>
                    <a:pt x="78" y="3732"/>
                  </a:lnTo>
                  <a:lnTo>
                    <a:pt x="154" y="3783"/>
                  </a:lnTo>
                  <a:lnTo>
                    <a:pt x="256" y="3808"/>
                  </a:lnTo>
                  <a:lnTo>
                    <a:pt x="359" y="3783"/>
                  </a:lnTo>
                  <a:lnTo>
                    <a:pt x="461" y="3732"/>
                  </a:lnTo>
                  <a:lnTo>
                    <a:pt x="512" y="3629"/>
                  </a:lnTo>
                  <a:lnTo>
                    <a:pt x="538" y="3527"/>
                  </a:lnTo>
                  <a:lnTo>
                    <a:pt x="538" y="640"/>
                  </a:lnTo>
                  <a:lnTo>
                    <a:pt x="538" y="588"/>
                  </a:lnTo>
                  <a:lnTo>
                    <a:pt x="563" y="563"/>
                  </a:lnTo>
                  <a:lnTo>
                    <a:pt x="640" y="537"/>
                  </a:lnTo>
                  <a:lnTo>
                    <a:pt x="844" y="537"/>
                  </a:lnTo>
                  <a:lnTo>
                    <a:pt x="946" y="512"/>
                  </a:lnTo>
                  <a:lnTo>
                    <a:pt x="1023" y="435"/>
                  </a:lnTo>
                  <a:lnTo>
                    <a:pt x="1049" y="333"/>
                  </a:lnTo>
                  <a:lnTo>
                    <a:pt x="1049" y="231"/>
                  </a:lnTo>
                  <a:lnTo>
                    <a:pt x="1023" y="128"/>
                  </a:lnTo>
                  <a:lnTo>
                    <a:pt x="946" y="52"/>
                  </a:lnTo>
                  <a:lnTo>
                    <a:pt x="844" y="26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69;p71">
              <a:extLst>
                <a:ext uri="{FF2B5EF4-FFF2-40B4-BE49-F238E27FC236}">
                  <a16:creationId xmlns:a16="http://schemas.microsoft.com/office/drawing/2014/main" id="{8D5E0306-FB41-56D1-CF26-2E6ABCAAE6F7}"/>
                </a:ext>
              </a:extLst>
            </p:cNvPr>
            <p:cNvSpPr/>
            <p:nvPr/>
          </p:nvSpPr>
          <p:spPr>
            <a:xfrm>
              <a:off x="1840375" y="4280225"/>
              <a:ext cx="35175" cy="13425"/>
            </a:xfrm>
            <a:custGeom>
              <a:avLst/>
              <a:gdLst/>
              <a:ahLst/>
              <a:cxnLst/>
              <a:rect l="l" t="t" r="r" b="b"/>
              <a:pathLst>
                <a:path w="1407" h="537" extrusionOk="0">
                  <a:moveTo>
                    <a:pt x="282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282" y="537"/>
                  </a:lnTo>
                  <a:lnTo>
                    <a:pt x="1125" y="537"/>
                  </a:lnTo>
                  <a:lnTo>
                    <a:pt x="1253" y="511"/>
                  </a:lnTo>
                  <a:lnTo>
                    <a:pt x="1329" y="460"/>
                  </a:lnTo>
                  <a:lnTo>
                    <a:pt x="1381" y="358"/>
                  </a:lnTo>
                  <a:lnTo>
                    <a:pt x="1406" y="256"/>
                  </a:lnTo>
                  <a:lnTo>
                    <a:pt x="1381" y="153"/>
                  </a:lnTo>
                  <a:lnTo>
                    <a:pt x="1329" y="77"/>
                  </a:lnTo>
                  <a:lnTo>
                    <a:pt x="1253" y="2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70;p71">
              <a:extLst>
                <a:ext uri="{FF2B5EF4-FFF2-40B4-BE49-F238E27FC236}">
                  <a16:creationId xmlns:a16="http://schemas.microsoft.com/office/drawing/2014/main" id="{7187DD9F-2B29-4BAF-2D3E-75D491E3A3EC}"/>
                </a:ext>
              </a:extLst>
            </p:cNvPr>
            <p:cNvSpPr/>
            <p:nvPr/>
          </p:nvSpPr>
          <p:spPr>
            <a:xfrm>
              <a:off x="1888925" y="4265525"/>
              <a:ext cx="17925" cy="78600"/>
            </a:xfrm>
            <a:custGeom>
              <a:avLst/>
              <a:gdLst/>
              <a:ahLst/>
              <a:cxnLst/>
              <a:rect l="l" t="t" r="r" b="b"/>
              <a:pathLst>
                <a:path w="717" h="3144" extrusionOk="0">
                  <a:moveTo>
                    <a:pt x="333" y="0"/>
                  </a:moveTo>
                  <a:lnTo>
                    <a:pt x="256" y="77"/>
                  </a:lnTo>
                  <a:lnTo>
                    <a:pt x="205" y="154"/>
                  </a:lnTo>
                  <a:lnTo>
                    <a:pt x="129" y="384"/>
                  </a:lnTo>
                  <a:lnTo>
                    <a:pt x="77" y="639"/>
                  </a:lnTo>
                  <a:lnTo>
                    <a:pt x="26" y="946"/>
                  </a:lnTo>
                  <a:lnTo>
                    <a:pt x="1" y="1355"/>
                  </a:lnTo>
                  <a:lnTo>
                    <a:pt x="1" y="1815"/>
                  </a:lnTo>
                  <a:lnTo>
                    <a:pt x="52" y="2351"/>
                  </a:lnTo>
                  <a:lnTo>
                    <a:pt x="129" y="2632"/>
                  </a:lnTo>
                  <a:lnTo>
                    <a:pt x="180" y="2939"/>
                  </a:lnTo>
                  <a:lnTo>
                    <a:pt x="231" y="3016"/>
                  </a:lnTo>
                  <a:lnTo>
                    <a:pt x="282" y="3092"/>
                  </a:lnTo>
                  <a:lnTo>
                    <a:pt x="358" y="3118"/>
                  </a:lnTo>
                  <a:lnTo>
                    <a:pt x="461" y="3144"/>
                  </a:lnTo>
                  <a:lnTo>
                    <a:pt x="512" y="3144"/>
                  </a:lnTo>
                  <a:lnTo>
                    <a:pt x="588" y="3118"/>
                  </a:lnTo>
                  <a:lnTo>
                    <a:pt x="665" y="3016"/>
                  </a:lnTo>
                  <a:lnTo>
                    <a:pt x="716" y="2914"/>
                  </a:lnTo>
                  <a:lnTo>
                    <a:pt x="716" y="2811"/>
                  </a:lnTo>
                  <a:lnTo>
                    <a:pt x="588" y="2275"/>
                  </a:lnTo>
                  <a:lnTo>
                    <a:pt x="537" y="1815"/>
                  </a:lnTo>
                  <a:lnTo>
                    <a:pt x="537" y="1406"/>
                  </a:lnTo>
                  <a:lnTo>
                    <a:pt x="563" y="1048"/>
                  </a:lnTo>
                  <a:lnTo>
                    <a:pt x="588" y="767"/>
                  </a:lnTo>
                  <a:lnTo>
                    <a:pt x="640" y="537"/>
                  </a:lnTo>
                  <a:lnTo>
                    <a:pt x="691" y="358"/>
                  </a:lnTo>
                  <a:lnTo>
                    <a:pt x="716" y="256"/>
                  </a:lnTo>
                  <a:lnTo>
                    <a:pt x="691" y="154"/>
                  </a:lnTo>
                  <a:lnTo>
                    <a:pt x="640" y="7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71;p71">
              <a:extLst>
                <a:ext uri="{FF2B5EF4-FFF2-40B4-BE49-F238E27FC236}">
                  <a16:creationId xmlns:a16="http://schemas.microsoft.com/office/drawing/2014/main" id="{4B437666-C38A-D6AF-E890-0C60959E2B21}"/>
                </a:ext>
              </a:extLst>
            </p:cNvPr>
            <p:cNvSpPr/>
            <p:nvPr/>
          </p:nvSpPr>
          <p:spPr>
            <a:xfrm>
              <a:off x="1981575" y="4263600"/>
              <a:ext cx="18550" cy="78600"/>
            </a:xfrm>
            <a:custGeom>
              <a:avLst/>
              <a:gdLst/>
              <a:ahLst/>
              <a:cxnLst/>
              <a:rect l="l" t="t" r="r" b="b"/>
              <a:pathLst>
                <a:path w="742" h="3144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537"/>
                  </a:lnTo>
                  <a:lnTo>
                    <a:pt x="128" y="742"/>
                  </a:lnTo>
                  <a:lnTo>
                    <a:pt x="179" y="1023"/>
                  </a:lnTo>
                  <a:lnTo>
                    <a:pt x="205" y="1381"/>
                  </a:lnTo>
                  <a:lnTo>
                    <a:pt x="179" y="1815"/>
                  </a:lnTo>
                  <a:lnTo>
                    <a:pt x="128" y="2275"/>
                  </a:lnTo>
                  <a:lnTo>
                    <a:pt x="26" y="2812"/>
                  </a:lnTo>
                  <a:lnTo>
                    <a:pt x="0" y="2914"/>
                  </a:lnTo>
                  <a:lnTo>
                    <a:pt x="51" y="3016"/>
                  </a:lnTo>
                  <a:lnTo>
                    <a:pt x="102" y="3093"/>
                  </a:lnTo>
                  <a:lnTo>
                    <a:pt x="205" y="3144"/>
                  </a:lnTo>
                  <a:lnTo>
                    <a:pt x="281" y="3144"/>
                  </a:lnTo>
                  <a:lnTo>
                    <a:pt x="358" y="3118"/>
                  </a:lnTo>
                  <a:lnTo>
                    <a:pt x="435" y="3093"/>
                  </a:lnTo>
                  <a:lnTo>
                    <a:pt x="511" y="3016"/>
                  </a:lnTo>
                  <a:lnTo>
                    <a:pt x="537" y="2939"/>
                  </a:lnTo>
                  <a:lnTo>
                    <a:pt x="613" y="2633"/>
                  </a:lnTo>
                  <a:lnTo>
                    <a:pt x="665" y="2352"/>
                  </a:lnTo>
                  <a:lnTo>
                    <a:pt x="716" y="1815"/>
                  </a:lnTo>
                  <a:lnTo>
                    <a:pt x="741" y="1355"/>
                  </a:lnTo>
                  <a:lnTo>
                    <a:pt x="716" y="946"/>
                  </a:lnTo>
                  <a:lnTo>
                    <a:pt x="665" y="640"/>
                  </a:lnTo>
                  <a:lnTo>
                    <a:pt x="588" y="384"/>
                  </a:lnTo>
                  <a:lnTo>
                    <a:pt x="537" y="154"/>
                  </a:lnTo>
                  <a:lnTo>
                    <a:pt x="460" y="7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72;p71">
              <a:extLst>
                <a:ext uri="{FF2B5EF4-FFF2-40B4-BE49-F238E27FC236}">
                  <a16:creationId xmlns:a16="http://schemas.microsoft.com/office/drawing/2014/main" id="{6C824A75-BE81-4412-2CA6-530DE532B2B3}"/>
                </a:ext>
              </a:extLst>
            </p:cNvPr>
            <p:cNvSpPr/>
            <p:nvPr/>
          </p:nvSpPr>
          <p:spPr>
            <a:xfrm>
              <a:off x="1840375" y="4082800"/>
              <a:ext cx="164850" cy="112475"/>
            </a:xfrm>
            <a:custGeom>
              <a:avLst/>
              <a:gdLst/>
              <a:ahLst/>
              <a:cxnLst/>
              <a:rect l="l" t="t" r="r" b="b"/>
              <a:pathLst>
                <a:path w="6594" h="4499" extrusionOk="0">
                  <a:moveTo>
                    <a:pt x="282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4243"/>
                  </a:lnTo>
                  <a:lnTo>
                    <a:pt x="26" y="4345"/>
                  </a:lnTo>
                  <a:lnTo>
                    <a:pt x="77" y="4422"/>
                  </a:lnTo>
                  <a:lnTo>
                    <a:pt x="179" y="4473"/>
                  </a:lnTo>
                  <a:lnTo>
                    <a:pt x="282" y="4498"/>
                  </a:lnTo>
                  <a:lnTo>
                    <a:pt x="6313" y="4498"/>
                  </a:lnTo>
                  <a:lnTo>
                    <a:pt x="6415" y="4473"/>
                  </a:lnTo>
                  <a:lnTo>
                    <a:pt x="6517" y="4422"/>
                  </a:lnTo>
                  <a:lnTo>
                    <a:pt x="6568" y="4345"/>
                  </a:lnTo>
                  <a:lnTo>
                    <a:pt x="6594" y="4243"/>
                  </a:lnTo>
                  <a:lnTo>
                    <a:pt x="6568" y="4141"/>
                  </a:lnTo>
                  <a:lnTo>
                    <a:pt x="6517" y="4038"/>
                  </a:lnTo>
                  <a:lnTo>
                    <a:pt x="6415" y="3987"/>
                  </a:lnTo>
                  <a:lnTo>
                    <a:pt x="6313" y="3962"/>
                  </a:lnTo>
                  <a:lnTo>
                    <a:pt x="537" y="3962"/>
                  </a:lnTo>
                  <a:lnTo>
                    <a:pt x="537" y="256"/>
                  </a:lnTo>
                  <a:lnTo>
                    <a:pt x="537" y="154"/>
                  </a:lnTo>
                  <a:lnTo>
                    <a:pt x="461" y="77"/>
                  </a:lnTo>
                  <a:lnTo>
                    <a:pt x="384" y="2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73;p71">
              <a:extLst>
                <a:ext uri="{FF2B5EF4-FFF2-40B4-BE49-F238E27FC236}">
                  <a16:creationId xmlns:a16="http://schemas.microsoft.com/office/drawing/2014/main" id="{515FA3CE-63F3-CAD9-1B0D-3630368319CE}"/>
                </a:ext>
              </a:extLst>
            </p:cNvPr>
            <p:cNvSpPr/>
            <p:nvPr/>
          </p:nvSpPr>
          <p:spPr>
            <a:xfrm>
              <a:off x="1869775" y="4086650"/>
              <a:ext cx="90725" cy="80500"/>
            </a:xfrm>
            <a:custGeom>
              <a:avLst/>
              <a:gdLst/>
              <a:ahLst/>
              <a:cxnLst/>
              <a:rect l="l" t="t" r="r" b="b"/>
              <a:pathLst>
                <a:path w="3629" h="3220" extrusionOk="0">
                  <a:moveTo>
                    <a:pt x="3297" y="0"/>
                  </a:moveTo>
                  <a:lnTo>
                    <a:pt x="2862" y="128"/>
                  </a:lnTo>
                  <a:lnTo>
                    <a:pt x="2479" y="307"/>
                  </a:lnTo>
                  <a:lnTo>
                    <a:pt x="2121" y="486"/>
                  </a:lnTo>
                  <a:lnTo>
                    <a:pt x="1814" y="690"/>
                  </a:lnTo>
                  <a:lnTo>
                    <a:pt x="1508" y="920"/>
                  </a:lnTo>
                  <a:lnTo>
                    <a:pt x="1252" y="1150"/>
                  </a:lnTo>
                  <a:lnTo>
                    <a:pt x="997" y="1380"/>
                  </a:lnTo>
                  <a:lnTo>
                    <a:pt x="792" y="1610"/>
                  </a:lnTo>
                  <a:lnTo>
                    <a:pt x="460" y="2070"/>
                  </a:lnTo>
                  <a:lnTo>
                    <a:pt x="230" y="2453"/>
                  </a:lnTo>
                  <a:lnTo>
                    <a:pt x="77" y="2734"/>
                  </a:lnTo>
                  <a:lnTo>
                    <a:pt x="26" y="2837"/>
                  </a:lnTo>
                  <a:lnTo>
                    <a:pt x="0" y="2964"/>
                  </a:lnTo>
                  <a:lnTo>
                    <a:pt x="26" y="3041"/>
                  </a:lnTo>
                  <a:lnTo>
                    <a:pt x="77" y="3143"/>
                  </a:lnTo>
                  <a:lnTo>
                    <a:pt x="153" y="3194"/>
                  </a:lnTo>
                  <a:lnTo>
                    <a:pt x="281" y="3220"/>
                  </a:lnTo>
                  <a:lnTo>
                    <a:pt x="358" y="3220"/>
                  </a:lnTo>
                  <a:lnTo>
                    <a:pt x="409" y="3169"/>
                  </a:lnTo>
                  <a:lnTo>
                    <a:pt x="486" y="3118"/>
                  </a:lnTo>
                  <a:lnTo>
                    <a:pt x="511" y="3041"/>
                  </a:lnTo>
                  <a:lnTo>
                    <a:pt x="690" y="2734"/>
                  </a:lnTo>
                  <a:lnTo>
                    <a:pt x="895" y="2377"/>
                  </a:lnTo>
                  <a:lnTo>
                    <a:pt x="1201" y="1993"/>
                  </a:lnTo>
                  <a:lnTo>
                    <a:pt x="1380" y="1763"/>
                  </a:lnTo>
                  <a:lnTo>
                    <a:pt x="1610" y="1559"/>
                  </a:lnTo>
                  <a:lnTo>
                    <a:pt x="1840" y="1354"/>
                  </a:lnTo>
                  <a:lnTo>
                    <a:pt x="2096" y="1150"/>
                  </a:lnTo>
                  <a:lnTo>
                    <a:pt x="2402" y="946"/>
                  </a:lnTo>
                  <a:lnTo>
                    <a:pt x="2709" y="792"/>
                  </a:lnTo>
                  <a:lnTo>
                    <a:pt x="3041" y="639"/>
                  </a:lnTo>
                  <a:lnTo>
                    <a:pt x="3424" y="511"/>
                  </a:lnTo>
                  <a:lnTo>
                    <a:pt x="3527" y="486"/>
                  </a:lnTo>
                  <a:lnTo>
                    <a:pt x="3578" y="409"/>
                  </a:lnTo>
                  <a:lnTo>
                    <a:pt x="3629" y="307"/>
                  </a:lnTo>
                  <a:lnTo>
                    <a:pt x="3603" y="205"/>
                  </a:lnTo>
                  <a:lnTo>
                    <a:pt x="3578" y="102"/>
                  </a:lnTo>
                  <a:lnTo>
                    <a:pt x="3501" y="26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74;p71">
              <a:extLst>
                <a:ext uri="{FF2B5EF4-FFF2-40B4-BE49-F238E27FC236}">
                  <a16:creationId xmlns:a16="http://schemas.microsoft.com/office/drawing/2014/main" id="{6FBA8176-0C08-1F7E-FA63-90D371D2AB6D}"/>
                </a:ext>
              </a:extLst>
            </p:cNvPr>
            <p:cNvSpPr/>
            <p:nvPr/>
          </p:nvSpPr>
          <p:spPr>
            <a:xfrm>
              <a:off x="1921525" y="4076425"/>
              <a:ext cx="38975" cy="49200"/>
            </a:xfrm>
            <a:custGeom>
              <a:avLst/>
              <a:gdLst/>
              <a:ahLst/>
              <a:cxnLst/>
              <a:rect l="l" t="t" r="r" b="b"/>
              <a:pathLst>
                <a:path w="1559" h="1968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946" y="818"/>
                  </a:lnTo>
                  <a:lnTo>
                    <a:pt x="613" y="1585"/>
                  </a:lnTo>
                  <a:lnTo>
                    <a:pt x="613" y="1687"/>
                  </a:lnTo>
                  <a:lnTo>
                    <a:pt x="639" y="1789"/>
                  </a:lnTo>
                  <a:lnTo>
                    <a:pt x="690" y="1866"/>
                  </a:lnTo>
                  <a:lnTo>
                    <a:pt x="767" y="1942"/>
                  </a:lnTo>
                  <a:lnTo>
                    <a:pt x="869" y="1968"/>
                  </a:lnTo>
                  <a:lnTo>
                    <a:pt x="946" y="1942"/>
                  </a:lnTo>
                  <a:lnTo>
                    <a:pt x="1022" y="1917"/>
                  </a:lnTo>
                  <a:lnTo>
                    <a:pt x="1073" y="1866"/>
                  </a:lnTo>
                  <a:lnTo>
                    <a:pt x="1124" y="1789"/>
                  </a:lnTo>
                  <a:lnTo>
                    <a:pt x="1533" y="767"/>
                  </a:lnTo>
                  <a:lnTo>
                    <a:pt x="1559" y="665"/>
                  </a:lnTo>
                  <a:lnTo>
                    <a:pt x="1533" y="562"/>
                  </a:lnTo>
                  <a:lnTo>
                    <a:pt x="1482" y="486"/>
                  </a:lnTo>
                  <a:lnTo>
                    <a:pt x="1380" y="435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75;p71">
              <a:extLst>
                <a:ext uri="{FF2B5EF4-FFF2-40B4-BE49-F238E27FC236}">
                  <a16:creationId xmlns:a16="http://schemas.microsoft.com/office/drawing/2014/main" id="{877B417E-5FF9-E8E2-BE9F-FE13786BEACA}"/>
                </a:ext>
              </a:extLst>
            </p:cNvPr>
            <p:cNvSpPr/>
            <p:nvPr/>
          </p:nvSpPr>
          <p:spPr>
            <a:xfrm>
              <a:off x="1993075" y="4129450"/>
              <a:ext cx="174425" cy="81800"/>
            </a:xfrm>
            <a:custGeom>
              <a:avLst/>
              <a:gdLst/>
              <a:ahLst/>
              <a:cxnLst/>
              <a:rect l="l" t="t" r="r" b="b"/>
              <a:pathLst>
                <a:path w="6977" h="3272" extrusionOk="0">
                  <a:moveTo>
                    <a:pt x="102" y="0"/>
                  </a:moveTo>
                  <a:lnTo>
                    <a:pt x="51" y="26"/>
                  </a:lnTo>
                  <a:lnTo>
                    <a:pt x="26" y="102"/>
                  </a:lnTo>
                  <a:lnTo>
                    <a:pt x="0" y="154"/>
                  </a:lnTo>
                  <a:lnTo>
                    <a:pt x="0" y="2505"/>
                  </a:lnTo>
                  <a:lnTo>
                    <a:pt x="51" y="3092"/>
                  </a:lnTo>
                  <a:lnTo>
                    <a:pt x="51" y="3143"/>
                  </a:lnTo>
                  <a:lnTo>
                    <a:pt x="77" y="3195"/>
                  </a:lnTo>
                  <a:lnTo>
                    <a:pt x="153" y="3246"/>
                  </a:lnTo>
                  <a:lnTo>
                    <a:pt x="256" y="3271"/>
                  </a:lnTo>
                  <a:lnTo>
                    <a:pt x="307" y="3246"/>
                  </a:lnTo>
                  <a:lnTo>
                    <a:pt x="358" y="3220"/>
                  </a:lnTo>
                  <a:lnTo>
                    <a:pt x="1227" y="2249"/>
                  </a:lnTo>
                  <a:lnTo>
                    <a:pt x="6874" y="2249"/>
                  </a:lnTo>
                  <a:lnTo>
                    <a:pt x="6925" y="2198"/>
                  </a:lnTo>
                  <a:lnTo>
                    <a:pt x="6976" y="2147"/>
                  </a:lnTo>
                  <a:lnTo>
                    <a:pt x="6976" y="2096"/>
                  </a:lnTo>
                  <a:lnTo>
                    <a:pt x="6976" y="154"/>
                  </a:lnTo>
                  <a:lnTo>
                    <a:pt x="6976" y="102"/>
                  </a:lnTo>
                  <a:lnTo>
                    <a:pt x="6925" y="26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6;p71">
              <a:extLst>
                <a:ext uri="{FF2B5EF4-FFF2-40B4-BE49-F238E27FC236}">
                  <a16:creationId xmlns:a16="http://schemas.microsoft.com/office/drawing/2014/main" id="{ACD90199-34B6-BBEC-9EAC-BCDE4CE20713}"/>
                </a:ext>
              </a:extLst>
            </p:cNvPr>
            <p:cNvSpPr/>
            <p:nvPr/>
          </p:nvSpPr>
          <p:spPr>
            <a:xfrm>
              <a:off x="2039075" y="4151175"/>
              <a:ext cx="13425" cy="12800"/>
            </a:xfrm>
            <a:custGeom>
              <a:avLst/>
              <a:gdLst/>
              <a:ahLst/>
              <a:cxnLst/>
              <a:rect l="l" t="t" r="r" b="b"/>
              <a:pathLst>
                <a:path w="537" h="512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383" y="511"/>
                  </a:lnTo>
                  <a:lnTo>
                    <a:pt x="460" y="435"/>
                  </a:lnTo>
                  <a:lnTo>
                    <a:pt x="511" y="358"/>
                  </a:lnTo>
                  <a:lnTo>
                    <a:pt x="537" y="256"/>
                  </a:lnTo>
                  <a:lnTo>
                    <a:pt x="511" y="153"/>
                  </a:lnTo>
                  <a:lnTo>
                    <a:pt x="460" y="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77;p71">
              <a:extLst>
                <a:ext uri="{FF2B5EF4-FFF2-40B4-BE49-F238E27FC236}">
                  <a16:creationId xmlns:a16="http://schemas.microsoft.com/office/drawing/2014/main" id="{0EFB2B54-B070-7F1A-706D-5D7A96349F46}"/>
                </a:ext>
              </a:extLst>
            </p:cNvPr>
            <p:cNvSpPr/>
            <p:nvPr/>
          </p:nvSpPr>
          <p:spPr>
            <a:xfrm>
              <a:off x="2077400" y="4151175"/>
              <a:ext cx="13425" cy="12800"/>
            </a:xfrm>
            <a:custGeom>
              <a:avLst/>
              <a:gdLst/>
              <a:ahLst/>
              <a:cxnLst/>
              <a:rect l="l" t="t" r="r" b="b"/>
              <a:pathLst>
                <a:path w="537" h="512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384" y="511"/>
                  </a:lnTo>
                  <a:lnTo>
                    <a:pt x="460" y="435"/>
                  </a:lnTo>
                  <a:lnTo>
                    <a:pt x="511" y="358"/>
                  </a:lnTo>
                  <a:lnTo>
                    <a:pt x="537" y="256"/>
                  </a:lnTo>
                  <a:lnTo>
                    <a:pt x="511" y="153"/>
                  </a:lnTo>
                  <a:lnTo>
                    <a:pt x="460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8;p71">
              <a:extLst>
                <a:ext uri="{FF2B5EF4-FFF2-40B4-BE49-F238E27FC236}">
                  <a16:creationId xmlns:a16="http://schemas.microsoft.com/office/drawing/2014/main" id="{39738766-8ED9-2193-0A51-89B362410550}"/>
                </a:ext>
              </a:extLst>
            </p:cNvPr>
            <p:cNvSpPr/>
            <p:nvPr/>
          </p:nvSpPr>
          <p:spPr>
            <a:xfrm>
              <a:off x="2115725" y="4151175"/>
              <a:ext cx="13450" cy="12800"/>
            </a:xfrm>
            <a:custGeom>
              <a:avLst/>
              <a:gdLst/>
              <a:ahLst/>
              <a:cxnLst/>
              <a:rect l="l" t="t" r="r" b="b"/>
              <a:pathLst>
                <a:path w="538" h="512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384" y="511"/>
                  </a:lnTo>
                  <a:lnTo>
                    <a:pt x="461" y="435"/>
                  </a:lnTo>
                  <a:lnTo>
                    <a:pt x="512" y="358"/>
                  </a:lnTo>
                  <a:lnTo>
                    <a:pt x="537" y="256"/>
                  </a:lnTo>
                  <a:lnTo>
                    <a:pt x="512" y="153"/>
                  </a:lnTo>
                  <a:lnTo>
                    <a:pt x="461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173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6544" y="218137"/>
            <a:ext cx="15704056" cy="9850726"/>
          </a:xfrm>
          <a:custGeom>
            <a:avLst/>
            <a:gdLst/>
            <a:ahLst/>
            <a:cxnLst/>
            <a:rect l="l" t="t" r="r" b="b"/>
            <a:pathLst>
              <a:path w="15704056" h="9850726">
                <a:moveTo>
                  <a:pt x="0" y="0"/>
                </a:moveTo>
                <a:lnTo>
                  <a:pt x="15704056" y="0"/>
                </a:lnTo>
                <a:lnTo>
                  <a:pt x="15704056" y="9850726"/>
                </a:lnTo>
                <a:lnTo>
                  <a:pt x="0" y="9850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0800000">
            <a:off x="0" y="6784827"/>
            <a:ext cx="3533088" cy="3502173"/>
          </a:xfrm>
          <a:custGeom>
            <a:avLst/>
            <a:gdLst/>
            <a:ahLst/>
            <a:cxnLst/>
            <a:rect l="l" t="t" r="r" b="b"/>
            <a:pathLst>
              <a:path w="3533088" h="3502173">
                <a:moveTo>
                  <a:pt x="0" y="0"/>
                </a:moveTo>
                <a:lnTo>
                  <a:pt x="3533088" y="0"/>
                </a:lnTo>
                <a:lnTo>
                  <a:pt x="3533088" y="3502173"/>
                </a:lnTo>
                <a:lnTo>
                  <a:pt x="0" y="35021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06918" y="5419725"/>
            <a:ext cx="2319251" cy="4114800"/>
          </a:xfrm>
          <a:custGeom>
            <a:avLst/>
            <a:gdLst/>
            <a:ahLst/>
            <a:cxnLst/>
            <a:rect l="l" t="t" r="r" b="b"/>
            <a:pathLst>
              <a:path w="2319251" h="4114800">
                <a:moveTo>
                  <a:pt x="0" y="0"/>
                </a:moveTo>
                <a:lnTo>
                  <a:pt x="2319251" y="0"/>
                </a:lnTo>
                <a:lnTo>
                  <a:pt x="23192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12828AC2-BF3D-25DE-C73E-FD6FD1DEFBD9}"/>
              </a:ext>
            </a:extLst>
          </p:cNvPr>
          <p:cNvSpPr txBox="1"/>
          <p:nvPr/>
        </p:nvSpPr>
        <p:spPr>
          <a:xfrm>
            <a:off x="5616487" y="6189858"/>
            <a:ext cx="751205" cy="321883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636270" algn="l"/>
              </a:tabLst>
            </a:pPr>
            <a:r>
              <a:rPr sz="1100" spc="450" dirty="0">
                <a:latin typeface="Lucida Sans Unicode"/>
                <a:cs typeface="Lucida Sans Unicode"/>
              </a:rPr>
              <a:t> 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C496B145-4F7C-209F-7AB4-A323A0761A18}"/>
              </a:ext>
            </a:extLst>
          </p:cNvPr>
          <p:cNvSpPr txBox="1"/>
          <p:nvPr/>
        </p:nvSpPr>
        <p:spPr>
          <a:xfrm>
            <a:off x="8083564" y="6189858"/>
            <a:ext cx="129539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470" dirty="0">
                <a:latin typeface="Lucida Sans Unicode"/>
                <a:cs typeface="Lucida Sans Unicode"/>
              </a:rPr>
              <a:t> 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9" name="object 30">
            <a:extLst>
              <a:ext uri="{FF2B5EF4-FFF2-40B4-BE49-F238E27FC236}">
                <a16:creationId xmlns:a16="http://schemas.microsoft.com/office/drawing/2014/main" id="{B7FED732-9E16-1ACF-880B-FBB5EB298A89}"/>
              </a:ext>
            </a:extLst>
          </p:cNvPr>
          <p:cNvSpPr txBox="1"/>
          <p:nvPr/>
        </p:nvSpPr>
        <p:spPr>
          <a:xfrm>
            <a:off x="6641855" y="6584154"/>
            <a:ext cx="441451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450" dirty="0">
                <a:latin typeface="Lucida Sans Unicode"/>
                <a:cs typeface="Lucida Sans Unicode"/>
              </a:rPr>
              <a:t> 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C10EF77-BDD3-8E16-90E7-11DF3B649646}"/>
              </a:ext>
            </a:extLst>
          </p:cNvPr>
          <p:cNvSpPr txBox="1">
            <a:spLocks/>
          </p:cNvSpPr>
          <p:nvPr/>
        </p:nvSpPr>
        <p:spPr>
          <a:xfrm>
            <a:off x="6567208" y="2231238"/>
            <a:ext cx="4459904" cy="107785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484"/>
              </a:spcBef>
            </a:pPr>
            <a:r>
              <a:rPr lang="en-US" sz="6600" spc="-35" dirty="0" err="1">
                <a:solidFill>
                  <a:srgbClr val="382D4B"/>
                </a:solidFill>
                <a:latin typeface="League Spartan" panose="020B0604020202020204" charset="0"/>
              </a:rPr>
              <a:t>Monoida</a:t>
            </a:r>
            <a:endParaRPr lang="en-US" sz="6600" dirty="0">
              <a:solidFill>
                <a:srgbClr val="382D4B"/>
              </a:solidFill>
              <a:latin typeface="League Spartan" panose="020B0604020202020204" charset="0"/>
            </a:endParaRPr>
          </a:p>
        </p:txBody>
      </p:sp>
      <p:sp>
        <p:nvSpPr>
          <p:cNvPr id="40" name="Freeform 3">
            <a:extLst>
              <a:ext uri="{FF2B5EF4-FFF2-40B4-BE49-F238E27FC236}">
                <a16:creationId xmlns:a16="http://schemas.microsoft.com/office/drawing/2014/main" id="{7D6FC568-E903-2451-399D-FB82ABD23B85}"/>
              </a:ext>
            </a:extLst>
          </p:cNvPr>
          <p:cNvSpPr/>
          <p:nvPr/>
        </p:nvSpPr>
        <p:spPr>
          <a:xfrm rot="2193766">
            <a:off x="15576306" y="1222077"/>
            <a:ext cx="2133009" cy="1684188"/>
          </a:xfrm>
          <a:custGeom>
            <a:avLst/>
            <a:gdLst/>
            <a:ahLst/>
            <a:cxnLst/>
            <a:rect l="l" t="t" r="r" b="b"/>
            <a:pathLst>
              <a:path w="2133009" h="1684188">
                <a:moveTo>
                  <a:pt x="0" y="0"/>
                </a:moveTo>
                <a:lnTo>
                  <a:pt x="2133008" y="0"/>
                </a:lnTo>
                <a:lnTo>
                  <a:pt x="2133008" y="1684188"/>
                </a:lnTo>
                <a:lnTo>
                  <a:pt x="0" y="16841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6">
                <a:extLst>
                  <a:ext uri="{FF2B5EF4-FFF2-40B4-BE49-F238E27FC236}">
                    <a16:creationId xmlns:a16="http://schemas.microsoft.com/office/drawing/2014/main" id="{ADE1F756-3241-FA99-611F-22805AB9D4C6}"/>
                  </a:ext>
                </a:extLst>
              </p:cNvPr>
              <p:cNvSpPr txBox="1"/>
              <p:nvPr/>
            </p:nvSpPr>
            <p:spPr>
              <a:xfrm>
                <a:off x="3346142" y="3543300"/>
                <a:ext cx="9912658" cy="1806585"/>
              </a:xfrm>
              <a:prstGeom prst="rect">
                <a:avLst/>
              </a:prstGeom>
            </p:spPr>
            <p:txBody>
              <a:bodyPr vert="horz" wrap="square" lIns="0" tIns="4318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340"/>
                  </a:spcBef>
                </a:pPr>
                <a:r>
                  <a:rPr lang="en-GB" sz="2800" b="1" spc="-30" dirty="0" err="1">
                    <a:latin typeface="Muli" panose="020B0604020202020204" charset="0"/>
                    <a:cs typeface="Tahoma"/>
                  </a:rPr>
                  <a:t>Definisi</a:t>
                </a:r>
                <a:endParaRPr lang="en-GB" sz="2800" b="1" dirty="0">
                  <a:latin typeface="Muli" panose="020B0604020202020204" charset="0"/>
                  <a:cs typeface="Tahoma"/>
                </a:endParaRPr>
              </a:p>
              <a:p>
                <a:pPr marL="12700" marR="5080" algn="just">
                  <a:lnSpc>
                    <a:spcPct val="102600"/>
                  </a:lnSpc>
                  <a:spcBef>
                    <a:spcPts val="180"/>
                  </a:spcBef>
                </a:pPr>
                <a:r>
                  <a:rPr lang="en-GB" sz="2800" spc="-20" dirty="0">
                    <a:latin typeface="Muli" panose="020B0604020202020204" charset="0"/>
                    <a:cs typeface="Times New Roman" panose="02020603050405020304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en-GB" sz="2800" b="0" i="1" spc="15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800" spc="-1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0" dirty="0">
                    <a:latin typeface="Muli" panose="020B0604020202020204" charset="0"/>
                    <a:cs typeface="Times New Roman" panose="02020603050405020304" pitchFamily="18" charset="0"/>
                  </a:rPr>
                  <a:t>suatu </a:t>
                </a:r>
                <a:r>
                  <a:rPr lang="en-GB" sz="2800" spc="-50" dirty="0">
                    <a:latin typeface="Muli" panose="020B0604020202020204" charset="0"/>
                    <a:cs typeface="Times New Roman" panose="02020603050405020304" pitchFamily="18" charset="0"/>
                  </a:rPr>
                  <a:t>himpunan </a:t>
                </a:r>
                <a:r>
                  <a:rPr lang="en-GB" sz="2800" spc="-15" dirty="0">
                    <a:latin typeface="Muli" panose="020B0604020202020204" charset="0"/>
                    <a:cs typeface="Times New Roman" panose="02020603050405020304" pitchFamily="18" charset="0"/>
                  </a:rPr>
                  <a:t>tak </a:t>
                </a:r>
                <a:r>
                  <a:rPr lang="en-GB" sz="2800" spc="-60" dirty="0">
                    <a:latin typeface="Muli" panose="020B0604020202020204" charset="0"/>
                    <a:cs typeface="Times New Roman" panose="02020603050405020304" pitchFamily="18" charset="0"/>
                  </a:rPr>
                  <a:t>kosong </a:t>
                </a:r>
                <a:r>
                  <a:rPr lang="en-GB" sz="2800" spc="-55" dirty="0">
                    <a:latin typeface="Muli" panose="020B0604020202020204" charset="0"/>
                    <a:cs typeface="Times New Roman" panose="02020603050405020304" pitchFamily="18" charset="0"/>
                  </a:rPr>
                  <a:t>dan pada </a:t>
                </a:r>
                <a14:m>
                  <m:oMath xmlns:m="http://schemas.openxmlformats.org/officeDocument/2006/math">
                    <m:r>
                      <a:rPr lang="en-GB" sz="2800" i="1" spc="15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800" spc="-1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0" dirty="0">
                    <a:latin typeface="Muli" panose="020B0604020202020204" charset="0"/>
                    <a:cs typeface="Times New Roman" panose="02020603050405020304" pitchFamily="18" charset="0"/>
                  </a:rPr>
                  <a:t>didefinisikan </a:t>
                </a:r>
                <a:r>
                  <a:rPr lang="en-GB" sz="2800" spc="-45" dirty="0">
                    <a:latin typeface="Muli" panose="020B0604020202020204" charset="0"/>
                    <a:cs typeface="Times New Roman" panose="02020603050405020304" pitchFamily="18" charset="0"/>
                  </a:rPr>
                  <a:t>operasi </a:t>
                </a:r>
                <a:r>
                  <a:rPr lang="en-GB" sz="2800" spc="-4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5" dirty="0" err="1">
                    <a:latin typeface="Muli" panose="020B0604020202020204" charset="0"/>
                    <a:cs typeface="Times New Roman" panose="02020603050405020304" pitchFamily="18" charset="0"/>
                  </a:rPr>
                  <a:t>biner</a:t>
                </a:r>
                <a:r>
                  <a:rPr lang="en-GB" sz="2800" spc="-45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pc="-45" smtClean="0">
                        <a:latin typeface="Cambria Math" panose="02040503050406030204" pitchFamily="18" charset="0"/>
                        <a:cs typeface="Tahoma"/>
                      </a:rPr>
                      <m:t>∗</m:t>
                    </m:r>
                  </m:oMath>
                </a14:m>
                <a:r>
                  <a:rPr lang="el-GR" sz="2800" spc="-2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l-GR" sz="2800" spc="-2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35" dirty="0">
                    <a:latin typeface="Muli" panose="020B0604020202020204" charset="0"/>
                    <a:cs typeface="Times New Roman" panose="02020603050405020304" pitchFamily="18" charset="0"/>
                  </a:rPr>
                  <a:t>Sistem </a:t>
                </a:r>
                <a:r>
                  <a:rPr lang="en-GB" sz="2800" spc="-40" dirty="0">
                    <a:latin typeface="Muli" panose="020B0604020202020204" charset="0"/>
                    <a:cs typeface="Times New Roman" panose="02020603050405020304" pitchFamily="18" charset="0"/>
                  </a:rPr>
                  <a:t>matematika </a:t>
                </a:r>
                <a:r>
                  <a:rPr lang="en-GB" sz="2800" spc="40" dirty="0">
                    <a:latin typeface="Muli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i="1" spc="15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800" spc="40" dirty="0">
                    <a:latin typeface="Muli" panose="020B060402020202020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b="0" i="1" spc="15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l-GR" sz="2800" spc="-20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l-GR" sz="2800" spc="-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5" dirty="0" err="1">
                    <a:latin typeface="Muli" panose="020B0604020202020204" charset="0"/>
                    <a:cs typeface="Times New Roman" panose="02020603050405020304" pitchFamily="18" charset="0"/>
                  </a:rPr>
                  <a:t>disebut</a:t>
                </a:r>
                <a:r>
                  <a:rPr lang="en-GB" sz="2800" spc="-45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35" dirty="0" err="1">
                    <a:latin typeface="Muli" panose="020B0604020202020204" charset="0"/>
                    <a:cs typeface="Times New Roman" panose="02020603050405020304" pitchFamily="18" charset="0"/>
                  </a:rPr>
                  <a:t>Monoida</a:t>
                </a:r>
                <a:r>
                  <a:rPr lang="en-GB" sz="2800" spc="-35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30" dirty="0" err="1">
                    <a:latin typeface="Muli" panose="020B0604020202020204" charset="0"/>
                    <a:cs typeface="Times New Roman" panose="02020603050405020304" pitchFamily="18" charset="0"/>
                  </a:rPr>
                  <a:t>jika</a:t>
                </a:r>
                <a:r>
                  <a:rPr lang="en-GB" sz="2800" spc="-3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0" dirty="0">
                    <a:latin typeface="Muli" panose="020B0604020202020204" charset="0"/>
                    <a:cs typeface="Times New Roman" panose="02020603050405020304" pitchFamily="18" charset="0"/>
                  </a:rPr>
                  <a:t>memenuhi </a:t>
                </a:r>
                <a:r>
                  <a:rPr lang="en-GB" sz="2800" spc="-55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25" dirty="0">
                    <a:latin typeface="Muli" panose="020B0604020202020204" charset="0"/>
                    <a:cs typeface="Times New Roman" panose="02020603050405020304" pitchFamily="18" charset="0"/>
                  </a:rPr>
                  <a:t>sifat</a:t>
                </a:r>
                <a:r>
                  <a:rPr lang="en-GB" sz="2800" spc="15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35" dirty="0">
                    <a:latin typeface="Muli" panose="020B0604020202020204" charset="0"/>
                    <a:cs typeface="Times New Roman" panose="02020603050405020304" pitchFamily="18" charset="0"/>
                  </a:rPr>
                  <a:t>berikut:</a:t>
                </a:r>
                <a:endParaRPr sz="2800" dirty="0">
                  <a:latin typeface="Muli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object 16">
                <a:extLst>
                  <a:ext uri="{FF2B5EF4-FFF2-40B4-BE49-F238E27FC236}">
                    <a16:creationId xmlns:a16="http://schemas.microsoft.com/office/drawing/2014/main" id="{ADE1F756-3241-FA99-611F-22805AB9D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142" y="3543300"/>
                <a:ext cx="9912658" cy="1806585"/>
              </a:xfrm>
              <a:prstGeom prst="rect">
                <a:avLst/>
              </a:prstGeom>
              <a:blipFill>
                <a:blip r:embed="rId10"/>
                <a:stretch>
                  <a:fillRect l="-2091" t="-3704" r="-2091" b="-1077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9">
                <a:extLst>
                  <a:ext uri="{FF2B5EF4-FFF2-40B4-BE49-F238E27FC236}">
                    <a16:creationId xmlns:a16="http://schemas.microsoft.com/office/drawing/2014/main" id="{6404782C-23CB-D73F-4E80-332A6025FBA8}"/>
                  </a:ext>
                </a:extLst>
              </p:cNvPr>
              <p:cNvSpPr txBox="1"/>
              <p:nvPr/>
            </p:nvSpPr>
            <p:spPr>
              <a:xfrm>
                <a:off x="3352801" y="5740415"/>
                <a:ext cx="10788898" cy="81374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>
                  <a:lnSpc>
                    <a:spcPct val="102600"/>
                  </a:lnSpc>
                  <a:spcBef>
                    <a:spcPts val="100"/>
                  </a:spcBef>
                </a:pPr>
                <a:r>
                  <a:rPr lang="en-GB" sz="2600" spc="-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Untuk</a:t>
                </a:r>
                <a:r>
                  <a:rPr lang="en-GB" sz="26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4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setiap</a:t>
                </a:r>
                <a:r>
                  <a:rPr lang="en-GB" sz="26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600" spc="2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5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dan</a:t>
                </a:r>
                <a:r>
                  <a:rPr lang="en-GB" sz="26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600" spc="5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di</a:t>
                </a:r>
                <a:r>
                  <a:rPr lang="en-GB" sz="26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600" spc="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GB" sz="26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4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berlaku</a:t>
                </a:r>
                <a:r>
                  <a:rPr lang="en-GB" sz="26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6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26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spc="-5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juga</a:t>
                </a:r>
                <a:r>
                  <a:rPr lang="en-GB" sz="26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di</a:t>
                </a:r>
                <a:r>
                  <a:rPr lang="en-GB" sz="26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600" spc="1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2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(sifat</a:t>
                </a:r>
                <a:r>
                  <a:rPr lang="en-GB" sz="26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2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tertutup </a:t>
                </a:r>
                <a:r>
                  <a:rPr lang="en-GB" sz="2600" spc="-33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5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pada</a:t>
                </a:r>
                <a:r>
                  <a:rPr lang="en-GB" sz="26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600" spc="1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terhadap</a:t>
                </a:r>
                <a:r>
                  <a:rPr lang="en-GB" sz="26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operasi</a:t>
                </a:r>
                <a:r>
                  <a:rPr lang="en-GB" sz="2600" spc="3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sz="2600" spc="-19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)</a:t>
                </a:r>
                <a:endParaRPr lang="en-GB" sz="2600" dirty="0">
                  <a:solidFill>
                    <a:srgbClr val="FF0000"/>
                  </a:solidFill>
                  <a:latin typeface="Muli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object 19">
                <a:extLst>
                  <a:ext uri="{FF2B5EF4-FFF2-40B4-BE49-F238E27FC236}">
                    <a16:creationId xmlns:a16="http://schemas.microsoft.com/office/drawing/2014/main" id="{6404782C-23CB-D73F-4E80-332A6025F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1" y="5740415"/>
                <a:ext cx="10788898" cy="813749"/>
              </a:xfrm>
              <a:prstGeom prst="rect">
                <a:avLst/>
              </a:prstGeom>
              <a:blipFill>
                <a:blip r:embed="rId11"/>
                <a:stretch>
                  <a:fillRect l="-1751" t="-12782" b="-2406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22">
                <a:extLst>
                  <a:ext uri="{FF2B5EF4-FFF2-40B4-BE49-F238E27FC236}">
                    <a16:creationId xmlns:a16="http://schemas.microsoft.com/office/drawing/2014/main" id="{E5DBD431-8CDD-2ACB-325A-18108C5C6E21}"/>
                  </a:ext>
                </a:extLst>
              </p:cNvPr>
              <p:cNvSpPr txBox="1"/>
              <p:nvPr/>
            </p:nvSpPr>
            <p:spPr>
              <a:xfrm>
                <a:off x="3352800" y="6738056"/>
                <a:ext cx="11060615" cy="817531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spcBef>
                    <a:spcPts val="135"/>
                  </a:spcBef>
                </a:pPr>
                <a:r>
                  <a:rPr lang="en-GB" sz="2600" spc="-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Untuk</a:t>
                </a:r>
                <a:r>
                  <a:rPr lang="en-GB" sz="26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4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setiap</a:t>
                </a:r>
                <a:r>
                  <a:rPr lang="en-GB" sz="26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spc="-5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dan </a:t>
                </a:r>
                <a:r>
                  <a:rPr lang="en-GB" sz="26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GB" sz="2600" spc="114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di</a:t>
                </a:r>
                <a:r>
                  <a:rPr lang="en-GB" sz="26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GB" sz="2600" spc="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GB" sz="26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40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berlaku</a:t>
                </a:r>
                <a:r>
                  <a:rPr lang="en-GB" sz="26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GB" sz="2600" i="1" spc="1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 spc="1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600" i="1" spc="1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GB" sz="2600" i="1" spc="1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600" i="1" spc="1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 spc="1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600" i="1" spc="1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GB" sz="2600" i="1" spc="1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600" spc="-2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(</a:t>
                </a:r>
                <a:r>
                  <a:rPr lang="en-GB" sz="2600" spc="-25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sifat</a:t>
                </a:r>
                <a:r>
                  <a:rPr lang="en-GB" sz="2600" spc="-2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25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asosiatif</a:t>
                </a:r>
                <a:r>
                  <a:rPr lang="en-GB" sz="2600" spc="-2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)</a:t>
                </a:r>
                <a:endParaRPr lang="en-GB" sz="2600" dirty="0">
                  <a:solidFill>
                    <a:srgbClr val="FF0000"/>
                  </a:solidFill>
                  <a:latin typeface="Muli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object 22">
                <a:extLst>
                  <a:ext uri="{FF2B5EF4-FFF2-40B4-BE49-F238E27FC236}">
                    <a16:creationId xmlns:a16="http://schemas.microsoft.com/office/drawing/2014/main" id="{E5DBD431-8CDD-2ACB-325A-18108C5C6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738056"/>
                <a:ext cx="11060615" cy="817531"/>
              </a:xfrm>
              <a:prstGeom prst="rect">
                <a:avLst/>
              </a:prstGeom>
              <a:blipFill>
                <a:blip r:embed="rId12"/>
                <a:stretch>
                  <a:fillRect l="-1709" t="-10448" b="-2388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25">
                <a:extLst>
                  <a:ext uri="{FF2B5EF4-FFF2-40B4-BE49-F238E27FC236}">
                    <a16:creationId xmlns:a16="http://schemas.microsoft.com/office/drawing/2014/main" id="{48C3FCD2-B3E8-4E98-5BDC-69ED07CEEEE3}"/>
                  </a:ext>
                </a:extLst>
              </p:cNvPr>
              <p:cNvSpPr txBox="1"/>
              <p:nvPr/>
            </p:nvSpPr>
            <p:spPr>
              <a:xfrm>
                <a:off x="3354382" y="7658100"/>
                <a:ext cx="10787317" cy="1333056"/>
              </a:xfrm>
              <a:prstGeom prst="rect">
                <a:avLst/>
              </a:prstGeom>
            </p:spPr>
            <p:txBody>
              <a:bodyPr vert="horz" wrap="square" lIns="0" tIns="5524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334"/>
                  </a:spcBef>
                </a:pPr>
                <a:r>
                  <a:rPr lang="en-GB" sz="2600" spc="-4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Terdapat</a:t>
                </a:r>
                <a:r>
                  <a:rPr lang="en-GB" sz="26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5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unsur</a:t>
                </a:r>
                <a:r>
                  <a:rPr lang="en-GB" sz="26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3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identitas</a:t>
                </a:r>
                <a:r>
                  <a:rPr lang="en-GB" sz="26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GB" sz="2600" spc="9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di</a:t>
                </a:r>
                <a:r>
                  <a:rPr lang="en-GB" sz="26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600" spc="1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50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sedemikian</a:t>
                </a:r>
                <a:r>
                  <a:rPr lang="en-GB" sz="26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60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sehingga</a:t>
                </a:r>
                <a:r>
                  <a:rPr lang="en-GB" sz="2600" spc="-6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2700">
                  <a:lnSpc>
                    <a:spcPct val="100000"/>
                  </a:lnSpc>
                  <a:spcBef>
                    <a:spcPts val="334"/>
                  </a:spcBef>
                </a:pPr>
                <a:r>
                  <a:rPr lang="en-GB" sz="2600" spc="-6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b="0" i="0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GB" sz="2600" b="0" i="0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6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6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26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6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6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GB" sz="260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55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un</a:t>
                </a:r>
                <a:r>
                  <a:rPr lang="en-GB" sz="2600" spc="-15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tuk</a:t>
                </a:r>
                <a:r>
                  <a:rPr lang="en-GB" sz="2600" spc="8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4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setia</a:t>
                </a:r>
                <a:r>
                  <a:rPr lang="en-GB" sz="2600" spc="-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p</a:t>
                </a:r>
                <a:r>
                  <a:rPr lang="en-GB" sz="2600" spc="8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spc="1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GB" sz="26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600" b="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600" spc="4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1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(</a:t>
                </a:r>
                <a:r>
                  <a:rPr lang="en-GB" sz="2600" spc="-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k</a:t>
                </a:r>
                <a:r>
                  <a:rPr lang="en-GB" sz="2600" spc="-7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e</a:t>
                </a:r>
                <a:r>
                  <a:rPr lang="en-GB" sz="2600" spc="-5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b</a:t>
                </a:r>
                <a:r>
                  <a:rPr lang="en-GB" sz="2600" spc="-9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e</a:t>
                </a:r>
                <a:r>
                  <a:rPr lang="en-GB" sz="2600" spc="-3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r</a:t>
                </a:r>
                <a:r>
                  <a:rPr lang="en-GB" sz="2600" spc="-5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lang="en-GB" sz="2600" spc="-5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</a:t>
                </a:r>
                <a:r>
                  <a:rPr lang="en-GB" sz="2600" spc="-5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aan</a:t>
                </a:r>
                <a:r>
                  <a:rPr lang="en-GB" sz="2600" spc="8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spc="-55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un</a:t>
                </a:r>
                <a:r>
                  <a:rPr lang="en-GB" sz="2600" spc="-50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sur</a:t>
                </a:r>
                <a:r>
                  <a:rPr lang="en-GB" sz="2600" spc="8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2700">
                  <a:lnSpc>
                    <a:spcPct val="100000"/>
                  </a:lnSpc>
                  <a:spcBef>
                    <a:spcPts val="334"/>
                  </a:spcBef>
                </a:pPr>
                <a:r>
                  <a:rPr lang="en-GB" sz="2600" spc="-15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i</a:t>
                </a:r>
                <a:r>
                  <a:rPr lang="en-GB" sz="2600" spc="-30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</a:t>
                </a:r>
                <a:r>
                  <a:rPr lang="en-GB" sz="2600" spc="-35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entitas</a:t>
                </a:r>
                <a:r>
                  <a:rPr lang="en-GB" sz="260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" name="object 25">
                <a:extLst>
                  <a:ext uri="{FF2B5EF4-FFF2-40B4-BE49-F238E27FC236}">
                    <a16:creationId xmlns:a16="http://schemas.microsoft.com/office/drawing/2014/main" id="{48C3FCD2-B3E8-4E98-5BDC-69ED07CEE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82" y="7658100"/>
                <a:ext cx="10787317" cy="1333056"/>
              </a:xfrm>
              <a:prstGeom prst="rect">
                <a:avLst/>
              </a:prstGeom>
              <a:blipFill>
                <a:blip r:embed="rId13"/>
                <a:stretch>
                  <a:fillRect l="-1751" t="-3196" b="-1415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4B35351-3295-70CD-DE06-304506850573}"/>
              </a:ext>
            </a:extLst>
          </p:cNvPr>
          <p:cNvGrpSpPr/>
          <p:nvPr/>
        </p:nvGrpSpPr>
        <p:grpSpPr>
          <a:xfrm>
            <a:off x="12687014" y="630961"/>
            <a:ext cx="5466171" cy="8836586"/>
            <a:chOff x="12687014" y="630961"/>
            <a:chExt cx="5466171" cy="883658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9F6F69-BBC0-D72B-9B65-6374CE6F7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87014" y="630961"/>
              <a:ext cx="5466171" cy="88365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E237BF8-6AE7-C195-DA39-B193F7FC5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BD70E"/>
                </a:clrFrom>
                <a:clrTo>
                  <a:srgbClr val="FBD70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1415" y="1816061"/>
              <a:ext cx="1490185" cy="1117639"/>
            </a:xfrm>
            <a:prstGeom prst="rect">
              <a:avLst/>
            </a:prstGeom>
          </p:spPr>
        </p:pic>
      </p:grpSp>
      <p:grpSp>
        <p:nvGrpSpPr>
          <p:cNvPr id="20" name="Google Shape;3259;p71">
            <a:extLst>
              <a:ext uri="{FF2B5EF4-FFF2-40B4-BE49-F238E27FC236}">
                <a16:creationId xmlns:a16="http://schemas.microsoft.com/office/drawing/2014/main" id="{EBE8F2DA-057C-979D-9038-A23A991102D9}"/>
              </a:ext>
            </a:extLst>
          </p:cNvPr>
          <p:cNvGrpSpPr/>
          <p:nvPr/>
        </p:nvGrpSpPr>
        <p:grpSpPr>
          <a:xfrm>
            <a:off x="5570111" y="2070293"/>
            <a:ext cx="983089" cy="1156846"/>
            <a:chOff x="1788000" y="3991450"/>
            <a:chExt cx="379500" cy="446575"/>
          </a:xfrm>
        </p:grpSpPr>
        <p:sp>
          <p:nvSpPr>
            <p:cNvPr id="21" name="Google Shape;3260;p71">
              <a:extLst>
                <a:ext uri="{FF2B5EF4-FFF2-40B4-BE49-F238E27FC236}">
                  <a16:creationId xmlns:a16="http://schemas.microsoft.com/office/drawing/2014/main" id="{DC2E0F06-6FFC-BBFC-75D0-395DF2171EE9}"/>
                </a:ext>
              </a:extLst>
            </p:cNvPr>
            <p:cNvSpPr/>
            <p:nvPr/>
          </p:nvSpPr>
          <p:spPr>
            <a:xfrm>
              <a:off x="1788000" y="3991450"/>
              <a:ext cx="264500" cy="446575"/>
            </a:xfrm>
            <a:custGeom>
              <a:avLst/>
              <a:gdLst/>
              <a:ahLst/>
              <a:cxnLst/>
              <a:rect l="l" t="t" r="r" b="b"/>
              <a:pathLst>
                <a:path w="10580" h="17863" extrusionOk="0">
                  <a:moveTo>
                    <a:pt x="1150" y="1"/>
                  </a:moveTo>
                  <a:lnTo>
                    <a:pt x="920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2" y="358"/>
                  </a:lnTo>
                  <a:lnTo>
                    <a:pt x="205" y="512"/>
                  </a:lnTo>
                  <a:lnTo>
                    <a:pt x="77" y="716"/>
                  </a:lnTo>
                  <a:lnTo>
                    <a:pt x="26" y="946"/>
                  </a:lnTo>
                  <a:lnTo>
                    <a:pt x="0" y="1176"/>
                  </a:lnTo>
                  <a:lnTo>
                    <a:pt x="0" y="16713"/>
                  </a:lnTo>
                  <a:lnTo>
                    <a:pt x="26" y="16943"/>
                  </a:lnTo>
                  <a:lnTo>
                    <a:pt x="102" y="17173"/>
                  </a:lnTo>
                  <a:lnTo>
                    <a:pt x="205" y="17352"/>
                  </a:lnTo>
                  <a:lnTo>
                    <a:pt x="332" y="17531"/>
                  </a:lnTo>
                  <a:lnTo>
                    <a:pt x="511" y="17659"/>
                  </a:lnTo>
                  <a:lnTo>
                    <a:pt x="716" y="17761"/>
                  </a:lnTo>
                  <a:lnTo>
                    <a:pt x="920" y="17837"/>
                  </a:lnTo>
                  <a:lnTo>
                    <a:pt x="1150" y="17863"/>
                  </a:lnTo>
                  <a:lnTo>
                    <a:pt x="9430" y="17863"/>
                  </a:lnTo>
                  <a:lnTo>
                    <a:pt x="9660" y="17837"/>
                  </a:lnTo>
                  <a:lnTo>
                    <a:pt x="9864" y="17761"/>
                  </a:lnTo>
                  <a:lnTo>
                    <a:pt x="10069" y="17659"/>
                  </a:lnTo>
                  <a:lnTo>
                    <a:pt x="10247" y="17531"/>
                  </a:lnTo>
                  <a:lnTo>
                    <a:pt x="10375" y="17352"/>
                  </a:lnTo>
                  <a:lnTo>
                    <a:pt x="10477" y="17173"/>
                  </a:lnTo>
                  <a:lnTo>
                    <a:pt x="10554" y="16943"/>
                  </a:lnTo>
                  <a:lnTo>
                    <a:pt x="10580" y="16713"/>
                  </a:lnTo>
                  <a:lnTo>
                    <a:pt x="10580" y="1176"/>
                  </a:lnTo>
                  <a:lnTo>
                    <a:pt x="10554" y="946"/>
                  </a:lnTo>
                  <a:lnTo>
                    <a:pt x="10503" y="716"/>
                  </a:lnTo>
                  <a:lnTo>
                    <a:pt x="10375" y="512"/>
                  </a:lnTo>
                  <a:lnTo>
                    <a:pt x="10247" y="358"/>
                  </a:lnTo>
                  <a:lnTo>
                    <a:pt x="10069" y="205"/>
                  </a:lnTo>
                  <a:lnTo>
                    <a:pt x="9890" y="103"/>
                  </a:lnTo>
                  <a:lnTo>
                    <a:pt x="9660" y="26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61;p71">
              <a:extLst>
                <a:ext uri="{FF2B5EF4-FFF2-40B4-BE49-F238E27FC236}">
                  <a16:creationId xmlns:a16="http://schemas.microsoft.com/office/drawing/2014/main" id="{CDEAAE0B-18F0-C6FF-67C3-6D149E82BA7B}"/>
                </a:ext>
              </a:extLst>
            </p:cNvPr>
            <p:cNvSpPr/>
            <p:nvPr/>
          </p:nvSpPr>
          <p:spPr>
            <a:xfrm>
              <a:off x="1998175" y="3991450"/>
              <a:ext cx="54325" cy="446575"/>
            </a:xfrm>
            <a:custGeom>
              <a:avLst/>
              <a:gdLst/>
              <a:ahLst/>
              <a:cxnLst/>
              <a:rect l="l" t="t" r="r" b="b"/>
              <a:pathLst>
                <a:path w="2173" h="17863" extrusionOk="0">
                  <a:moveTo>
                    <a:pt x="1" y="1"/>
                  </a:moveTo>
                  <a:lnTo>
                    <a:pt x="231" y="26"/>
                  </a:lnTo>
                  <a:lnTo>
                    <a:pt x="435" y="103"/>
                  </a:lnTo>
                  <a:lnTo>
                    <a:pt x="639" y="205"/>
                  </a:lnTo>
                  <a:lnTo>
                    <a:pt x="818" y="358"/>
                  </a:lnTo>
                  <a:lnTo>
                    <a:pt x="946" y="512"/>
                  </a:lnTo>
                  <a:lnTo>
                    <a:pt x="1048" y="716"/>
                  </a:lnTo>
                  <a:lnTo>
                    <a:pt x="1125" y="946"/>
                  </a:lnTo>
                  <a:lnTo>
                    <a:pt x="1150" y="1176"/>
                  </a:lnTo>
                  <a:lnTo>
                    <a:pt x="1150" y="15256"/>
                  </a:lnTo>
                  <a:lnTo>
                    <a:pt x="1150" y="16713"/>
                  </a:lnTo>
                  <a:lnTo>
                    <a:pt x="1125" y="16943"/>
                  </a:lnTo>
                  <a:lnTo>
                    <a:pt x="1048" y="17173"/>
                  </a:lnTo>
                  <a:lnTo>
                    <a:pt x="946" y="17352"/>
                  </a:lnTo>
                  <a:lnTo>
                    <a:pt x="793" y="17531"/>
                  </a:lnTo>
                  <a:lnTo>
                    <a:pt x="639" y="17659"/>
                  </a:lnTo>
                  <a:lnTo>
                    <a:pt x="435" y="17761"/>
                  </a:lnTo>
                  <a:lnTo>
                    <a:pt x="231" y="17837"/>
                  </a:lnTo>
                  <a:lnTo>
                    <a:pt x="1" y="17863"/>
                  </a:lnTo>
                  <a:lnTo>
                    <a:pt x="1023" y="17863"/>
                  </a:lnTo>
                  <a:lnTo>
                    <a:pt x="1253" y="17837"/>
                  </a:lnTo>
                  <a:lnTo>
                    <a:pt x="1457" y="17761"/>
                  </a:lnTo>
                  <a:lnTo>
                    <a:pt x="1662" y="17659"/>
                  </a:lnTo>
                  <a:lnTo>
                    <a:pt x="1840" y="17531"/>
                  </a:lnTo>
                  <a:lnTo>
                    <a:pt x="1968" y="17352"/>
                  </a:lnTo>
                  <a:lnTo>
                    <a:pt x="2070" y="17173"/>
                  </a:lnTo>
                  <a:lnTo>
                    <a:pt x="2147" y="16943"/>
                  </a:lnTo>
                  <a:lnTo>
                    <a:pt x="2173" y="16713"/>
                  </a:lnTo>
                  <a:lnTo>
                    <a:pt x="2173" y="15256"/>
                  </a:lnTo>
                  <a:lnTo>
                    <a:pt x="2173" y="1176"/>
                  </a:lnTo>
                  <a:lnTo>
                    <a:pt x="2147" y="946"/>
                  </a:lnTo>
                  <a:lnTo>
                    <a:pt x="2096" y="716"/>
                  </a:lnTo>
                  <a:lnTo>
                    <a:pt x="1968" y="512"/>
                  </a:lnTo>
                  <a:lnTo>
                    <a:pt x="1840" y="358"/>
                  </a:lnTo>
                  <a:lnTo>
                    <a:pt x="1662" y="205"/>
                  </a:lnTo>
                  <a:lnTo>
                    <a:pt x="1483" y="103"/>
                  </a:lnTo>
                  <a:lnTo>
                    <a:pt x="1253" y="26"/>
                  </a:lnTo>
                  <a:lnTo>
                    <a:pt x="1023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62;p71">
              <a:extLst>
                <a:ext uri="{FF2B5EF4-FFF2-40B4-BE49-F238E27FC236}">
                  <a16:creationId xmlns:a16="http://schemas.microsoft.com/office/drawing/2014/main" id="{8D968BEE-9377-E813-9E42-053A306A0A9E}"/>
                </a:ext>
              </a:extLst>
            </p:cNvPr>
            <p:cNvSpPr/>
            <p:nvPr/>
          </p:nvSpPr>
          <p:spPr>
            <a:xfrm>
              <a:off x="1813550" y="4016375"/>
              <a:ext cx="213400" cy="356500"/>
            </a:xfrm>
            <a:custGeom>
              <a:avLst/>
              <a:gdLst/>
              <a:ahLst/>
              <a:cxnLst/>
              <a:rect l="l" t="t" r="r" b="b"/>
              <a:pathLst>
                <a:path w="8536" h="14260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0" y="1584"/>
                  </a:lnTo>
                  <a:lnTo>
                    <a:pt x="179" y="4830"/>
                  </a:lnTo>
                  <a:lnTo>
                    <a:pt x="0" y="8229"/>
                  </a:lnTo>
                  <a:lnTo>
                    <a:pt x="0" y="14259"/>
                  </a:lnTo>
                  <a:lnTo>
                    <a:pt x="8535" y="14259"/>
                  </a:lnTo>
                  <a:lnTo>
                    <a:pt x="8535" y="8229"/>
                  </a:lnTo>
                  <a:lnTo>
                    <a:pt x="8408" y="4523"/>
                  </a:lnTo>
                  <a:lnTo>
                    <a:pt x="8535" y="1584"/>
                  </a:lnTo>
                  <a:lnTo>
                    <a:pt x="8535" y="307"/>
                  </a:lnTo>
                  <a:lnTo>
                    <a:pt x="8510" y="179"/>
                  </a:lnTo>
                  <a:lnTo>
                    <a:pt x="8459" y="102"/>
                  </a:lnTo>
                  <a:lnTo>
                    <a:pt x="8357" y="26"/>
                  </a:lnTo>
                  <a:lnTo>
                    <a:pt x="8254" y="0"/>
                  </a:lnTo>
                  <a:lnTo>
                    <a:pt x="7130" y="0"/>
                  </a:lnTo>
                  <a:lnTo>
                    <a:pt x="7079" y="102"/>
                  </a:lnTo>
                  <a:lnTo>
                    <a:pt x="7028" y="205"/>
                  </a:lnTo>
                  <a:lnTo>
                    <a:pt x="6951" y="281"/>
                  </a:lnTo>
                  <a:lnTo>
                    <a:pt x="6874" y="358"/>
                  </a:lnTo>
                  <a:lnTo>
                    <a:pt x="6772" y="409"/>
                  </a:lnTo>
                  <a:lnTo>
                    <a:pt x="6670" y="460"/>
                  </a:lnTo>
                  <a:lnTo>
                    <a:pt x="6568" y="486"/>
                  </a:lnTo>
                  <a:lnTo>
                    <a:pt x="1968" y="486"/>
                  </a:lnTo>
                  <a:lnTo>
                    <a:pt x="1866" y="460"/>
                  </a:lnTo>
                  <a:lnTo>
                    <a:pt x="1764" y="409"/>
                  </a:lnTo>
                  <a:lnTo>
                    <a:pt x="1661" y="358"/>
                  </a:lnTo>
                  <a:lnTo>
                    <a:pt x="1585" y="281"/>
                  </a:lnTo>
                  <a:lnTo>
                    <a:pt x="1508" y="205"/>
                  </a:lnTo>
                  <a:lnTo>
                    <a:pt x="1457" y="102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63;p71">
              <a:extLst>
                <a:ext uri="{FF2B5EF4-FFF2-40B4-BE49-F238E27FC236}">
                  <a16:creationId xmlns:a16="http://schemas.microsoft.com/office/drawing/2014/main" id="{EEA33E21-D2A2-7041-39E0-344950A4FB56}"/>
                </a:ext>
              </a:extLst>
            </p:cNvPr>
            <p:cNvSpPr/>
            <p:nvPr/>
          </p:nvSpPr>
          <p:spPr>
            <a:xfrm>
              <a:off x="1996250" y="4016375"/>
              <a:ext cx="30700" cy="356500"/>
            </a:xfrm>
            <a:custGeom>
              <a:avLst/>
              <a:gdLst/>
              <a:ahLst/>
              <a:cxnLst/>
              <a:rect l="l" t="t" r="r" b="b"/>
              <a:pathLst>
                <a:path w="1228" h="14260" extrusionOk="0">
                  <a:moveTo>
                    <a:pt x="52" y="0"/>
                  </a:moveTo>
                  <a:lnTo>
                    <a:pt x="154" y="26"/>
                  </a:lnTo>
                  <a:lnTo>
                    <a:pt x="256" y="102"/>
                  </a:lnTo>
                  <a:lnTo>
                    <a:pt x="308" y="179"/>
                  </a:lnTo>
                  <a:lnTo>
                    <a:pt x="333" y="307"/>
                  </a:lnTo>
                  <a:lnTo>
                    <a:pt x="333" y="13927"/>
                  </a:lnTo>
                  <a:lnTo>
                    <a:pt x="308" y="14055"/>
                  </a:lnTo>
                  <a:lnTo>
                    <a:pt x="231" y="14157"/>
                  </a:lnTo>
                  <a:lnTo>
                    <a:pt x="129" y="14234"/>
                  </a:lnTo>
                  <a:lnTo>
                    <a:pt x="1" y="14259"/>
                  </a:lnTo>
                  <a:lnTo>
                    <a:pt x="1227" y="14259"/>
                  </a:lnTo>
                  <a:lnTo>
                    <a:pt x="1227" y="8229"/>
                  </a:lnTo>
                  <a:lnTo>
                    <a:pt x="1100" y="4421"/>
                  </a:lnTo>
                  <a:lnTo>
                    <a:pt x="1227" y="1584"/>
                  </a:lnTo>
                  <a:lnTo>
                    <a:pt x="1227" y="307"/>
                  </a:lnTo>
                  <a:lnTo>
                    <a:pt x="1202" y="179"/>
                  </a:lnTo>
                  <a:lnTo>
                    <a:pt x="1151" y="102"/>
                  </a:lnTo>
                  <a:lnTo>
                    <a:pt x="1049" y="26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64;p71">
              <a:extLst>
                <a:ext uri="{FF2B5EF4-FFF2-40B4-BE49-F238E27FC236}">
                  <a16:creationId xmlns:a16="http://schemas.microsoft.com/office/drawing/2014/main" id="{9599D581-C0F8-9740-55A5-211B7EA40777}"/>
                </a:ext>
              </a:extLst>
            </p:cNvPr>
            <p:cNvSpPr/>
            <p:nvPr/>
          </p:nvSpPr>
          <p:spPr>
            <a:xfrm>
              <a:off x="1906825" y="4392025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435" y="0"/>
                  </a:moveTo>
                  <a:lnTo>
                    <a:pt x="332" y="26"/>
                  </a:lnTo>
                  <a:lnTo>
                    <a:pt x="230" y="77"/>
                  </a:lnTo>
                  <a:lnTo>
                    <a:pt x="154" y="153"/>
                  </a:lnTo>
                  <a:lnTo>
                    <a:pt x="77" y="230"/>
                  </a:lnTo>
                  <a:lnTo>
                    <a:pt x="26" y="332"/>
                  </a:lnTo>
                  <a:lnTo>
                    <a:pt x="0" y="435"/>
                  </a:lnTo>
                  <a:lnTo>
                    <a:pt x="0" y="537"/>
                  </a:lnTo>
                  <a:lnTo>
                    <a:pt x="0" y="639"/>
                  </a:lnTo>
                  <a:lnTo>
                    <a:pt x="26" y="741"/>
                  </a:lnTo>
                  <a:lnTo>
                    <a:pt x="77" y="843"/>
                  </a:lnTo>
                  <a:lnTo>
                    <a:pt x="154" y="920"/>
                  </a:lnTo>
                  <a:lnTo>
                    <a:pt x="230" y="997"/>
                  </a:lnTo>
                  <a:lnTo>
                    <a:pt x="332" y="1022"/>
                  </a:lnTo>
                  <a:lnTo>
                    <a:pt x="435" y="1073"/>
                  </a:lnTo>
                  <a:lnTo>
                    <a:pt x="639" y="1073"/>
                  </a:lnTo>
                  <a:lnTo>
                    <a:pt x="741" y="1022"/>
                  </a:lnTo>
                  <a:lnTo>
                    <a:pt x="844" y="997"/>
                  </a:lnTo>
                  <a:lnTo>
                    <a:pt x="920" y="920"/>
                  </a:lnTo>
                  <a:lnTo>
                    <a:pt x="997" y="843"/>
                  </a:lnTo>
                  <a:lnTo>
                    <a:pt x="1048" y="741"/>
                  </a:lnTo>
                  <a:lnTo>
                    <a:pt x="1074" y="639"/>
                  </a:lnTo>
                  <a:lnTo>
                    <a:pt x="1074" y="537"/>
                  </a:lnTo>
                  <a:lnTo>
                    <a:pt x="1074" y="435"/>
                  </a:lnTo>
                  <a:lnTo>
                    <a:pt x="1048" y="332"/>
                  </a:lnTo>
                  <a:lnTo>
                    <a:pt x="997" y="230"/>
                  </a:lnTo>
                  <a:lnTo>
                    <a:pt x="920" y="153"/>
                  </a:lnTo>
                  <a:lnTo>
                    <a:pt x="844" y="77"/>
                  </a:lnTo>
                  <a:lnTo>
                    <a:pt x="741" y="26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65;p71">
              <a:extLst>
                <a:ext uri="{FF2B5EF4-FFF2-40B4-BE49-F238E27FC236}">
                  <a16:creationId xmlns:a16="http://schemas.microsoft.com/office/drawing/2014/main" id="{ECEC6E3A-640F-0134-ED6F-0FD5C4D8E80D}"/>
                </a:ext>
              </a:extLst>
            </p:cNvPr>
            <p:cNvSpPr/>
            <p:nvPr/>
          </p:nvSpPr>
          <p:spPr>
            <a:xfrm>
              <a:off x="1813550" y="4055975"/>
              <a:ext cx="213400" cy="166125"/>
            </a:xfrm>
            <a:custGeom>
              <a:avLst/>
              <a:gdLst/>
              <a:ahLst/>
              <a:cxnLst/>
              <a:rect l="l" t="t" r="r" b="b"/>
              <a:pathLst>
                <a:path w="8536" h="6645" extrusionOk="0">
                  <a:moveTo>
                    <a:pt x="0" y="0"/>
                  </a:moveTo>
                  <a:lnTo>
                    <a:pt x="0" y="6645"/>
                  </a:lnTo>
                  <a:lnTo>
                    <a:pt x="8535" y="6645"/>
                  </a:lnTo>
                  <a:lnTo>
                    <a:pt x="8535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66;p71">
              <a:extLst>
                <a:ext uri="{FF2B5EF4-FFF2-40B4-BE49-F238E27FC236}">
                  <a16:creationId xmlns:a16="http://schemas.microsoft.com/office/drawing/2014/main" id="{6CC7E01F-C881-E9F7-536A-3DD823872F2D}"/>
                </a:ext>
              </a:extLst>
            </p:cNvPr>
            <p:cNvSpPr/>
            <p:nvPr/>
          </p:nvSpPr>
          <p:spPr>
            <a:xfrm>
              <a:off x="1915125" y="4268075"/>
              <a:ext cx="54975" cy="68375"/>
            </a:xfrm>
            <a:custGeom>
              <a:avLst/>
              <a:gdLst/>
              <a:ahLst/>
              <a:cxnLst/>
              <a:rect l="l" t="t" r="r" b="b"/>
              <a:pathLst>
                <a:path w="2199" h="2735" extrusionOk="0">
                  <a:moveTo>
                    <a:pt x="1891" y="1"/>
                  </a:moveTo>
                  <a:lnTo>
                    <a:pt x="1789" y="52"/>
                  </a:lnTo>
                  <a:lnTo>
                    <a:pt x="1713" y="103"/>
                  </a:lnTo>
                  <a:lnTo>
                    <a:pt x="52" y="2300"/>
                  </a:lnTo>
                  <a:lnTo>
                    <a:pt x="26" y="2403"/>
                  </a:lnTo>
                  <a:lnTo>
                    <a:pt x="0" y="2505"/>
                  </a:lnTo>
                  <a:lnTo>
                    <a:pt x="52" y="2582"/>
                  </a:lnTo>
                  <a:lnTo>
                    <a:pt x="103" y="2684"/>
                  </a:lnTo>
                  <a:lnTo>
                    <a:pt x="179" y="2709"/>
                  </a:lnTo>
                  <a:lnTo>
                    <a:pt x="282" y="2735"/>
                  </a:lnTo>
                  <a:lnTo>
                    <a:pt x="384" y="2709"/>
                  </a:lnTo>
                  <a:lnTo>
                    <a:pt x="435" y="2658"/>
                  </a:lnTo>
                  <a:lnTo>
                    <a:pt x="486" y="2607"/>
                  </a:lnTo>
                  <a:lnTo>
                    <a:pt x="2147" y="435"/>
                  </a:lnTo>
                  <a:lnTo>
                    <a:pt x="2173" y="333"/>
                  </a:lnTo>
                  <a:lnTo>
                    <a:pt x="2198" y="231"/>
                  </a:lnTo>
                  <a:lnTo>
                    <a:pt x="2147" y="128"/>
                  </a:lnTo>
                  <a:lnTo>
                    <a:pt x="2070" y="52"/>
                  </a:lnTo>
                  <a:lnTo>
                    <a:pt x="1994" y="26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67;p71">
              <a:extLst>
                <a:ext uri="{FF2B5EF4-FFF2-40B4-BE49-F238E27FC236}">
                  <a16:creationId xmlns:a16="http://schemas.microsoft.com/office/drawing/2014/main" id="{4AD848F3-346F-317D-6DA6-FF2E91339F5B}"/>
                </a:ext>
              </a:extLst>
            </p:cNvPr>
            <p:cNvSpPr/>
            <p:nvPr/>
          </p:nvSpPr>
          <p:spPr>
            <a:xfrm>
              <a:off x="1917675" y="4268075"/>
              <a:ext cx="54975" cy="69025"/>
            </a:xfrm>
            <a:custGeom>
              <a:avLst/>
              <a:gdLst/>
              <a:ahLst/>
              <a:cxnLst/>
              <a:rect l="l" t="t" r="r" b="b"/>
              <a:pathLst>
                <a:path w="2199" h="2761" extrusionOk="0">
                  <a:moveTo>
                    <a:pt x="282" y="1"/>
                  </a:moveTo>
                  <a:lnTo>
                    <a:pt x="180" y="26"/>
                  </a:lnTo>
                  <a:lnTo>
                    <a:pt x="103" y="52"/>
                  </a:lnTo>
                  <a:lnTo>
                    <a:pt x="26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35"/>
                  </a:lnTo>
                  <a:lnTo>
                    <a:pt x="1738" y="2658"/>
                  </a:lnTo>
                  <a:lnTo>
                    <a:pt x="1815" y="2735"/>
                  </a:lnTo>
                  <a:lnTo>
                    <a:pt x="1943" y="2760"/>
                  </a:lnTo>
                  <a:lnTo>
                    <a:pt x="2019" y="2760"/>
                  </a:lnTo>
                  <a:lnTo>
                    <a:pt x="2096" y="2709"/>
                  </a:lnTo>
                  <a:lnTo>
                    <a:pt x="2173" y="2633"/>
                  </a:lnTo>
                  <a:lnTo>
                    <a:pt x="2198" y="2530"/>
                  </a:lnTo>
                  <a:lnTo>
                    <a:pt x="2198" y="2428"/>
                  </a:lnTo>
                  <a:lnTo>
                    <a:pt x="2147" y="2326"/>
                  </a:lnTo>
                  <a:lnTo>
                    <a:pt x="461" y="103"/>
                  </a:lnTo>
                  <a:lnTo>
                    <a:pt x="384" y="52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68;p71">
              <a:extLst>
                <a:ext uri="{FF2B5EF4-FFF2-40B4-BE49-F238E27FC236}">
                  <a16:creationId xmlns:a16="http://schemas.microsoft.com/office/drawing/2014/main" id="{9C4752CA-9A3C-C020-105D-9A8BB69D31A2}"/>
                </a:ext>
              </a:extLst>
            </p:cNvPr>
            <p:cNvSpPr/>
            <p:nvPr/>
          </p:nvSpPr>
          <p:spPr>
            <a:xfrm>
              <a:off x="1849950" y="4252100"/>
              <a:ext cx="26225" cy="95225"/>
            </a:xfrm>
            <a:custGeom>
              <a:avLst/>
              <a:gdLst/>
              <a:ahLst/>
              <a:cxnLst/>
              <a:rect l="l" t="t" r="r" b="b"/>
              <a:pathLst>
                <a:path w="1049" h="3809" extrusionOk="0">
                  <a:moveTo>
                    <a:pt x="614" y="1"/>
                  </a:moveTo>
                  <a:lnTo>
                    <a:pt x="410" y="26"/>
                  </a:lnTo>
                  <a:lnTo>
                    <a:pt x="308" y="77"/>
                  </a:lnTo>
                  <a:lnTo>
                    <a:pt x="205" y="128"/>
                  </a:lnTo>
                  <a:lnTo>
                    <a:pt x="129" y="205"/>
                  </a:lnTo>
                  <a:lnTo>
                    <a:pt x="78" y="307"/>
                  </a:lnTo>
                  <a:lnTo>
                    <a:pt x="26" y="461"/>
                  </a:lnTo>
                  <a:lnTo>
                    <a:pt x="1" y="640"/>
                  </a:lnTo>
                  <a:lnTo>
                    <a:pt x="1" y="3527"/>
                  </a:lnTo>
                  <a:lnTo>
                    <a:pt x="26" y="3629"/>
                  </a:lnTo>
                  <a:lnTo>
                    <a:pt x="78" y="3732"/>
                  </a:lnTo>
                  <a:lnTo>
                    <a:pt x="154" y="3783"/>
                  </a:lnTo>
                  <a:lnTo>
                    <a:pt x="256" y="3808"/>
                  </a:lnTo>
                  <a:lnTo>
                    <a:pt x="359" y="3783"/>
                  </a:lnTo>
                  <a:lnTo>
                    <a:pt x="461" y="3732"/>
                  </a:lnTo>
                  <a:lnTo>
                    <a:pt x="512" y="3629"/>
                  </a:lnTo>
                  <a:lnTo>
                    <a:pt x="538" y="3527"/>
                  </a:lnTo>
                  <a:lnTo>
                    <a:pt x="538" y="640"/>
                  </a:lnTo>
                  <a:lnTo>
                    <a:pt x="538" y="588"/>
                  </a:lnTo>
                  <a:lnTo>
                    <a:pt x="563" y="563"/>
                  </a:lnTo>
                  <a:lnTo>
                    <a:pt x="640" y="537"/>
                  </a:lnTo>
                  <a:lnTo>
                    <a:pt x="844" y="537"/>
                  </a:lnTo>
                  <a:lnTo>
                    <a:pt x="946" y="512"/>
                  </a:lnTo>
                  <a:lnTo>
                    <a:pt x="1023" y="435"/>
                  </a:lnTo>
                  <a:lnTo>
                    <a:pt x="1049" y="333"/>
                  </a:lnTo>
                  <a:lnTo>
                    <a:pt x="1049" y="231"/>
                  </a:lnTo>
                  <a:lnTo>
                    <a:pt x="1023" y="128"/>
                  </a:lnTo>
                  <a:lnTo>
                    <a:pt x="946" y="52"/>
                  </a:lnTo>
                  <a:lnTo>
                    <a:pt x="844" y="26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69;p71">
              <a:extLst>
                <a:ext uri="{FF2B5EF4-FFF2-40B4-BE49-F238E27FC236}">
                  <a16:creationId xmlns:a16="http://schemas.microsoft.com/office/drawing/2014/main" id="{26DF2BC8-D2AE-A65D-598A-C164102E5C74}"/>
                </a:ext>
              </a:extLst>
            </p:cNvPr>
            <p:cNvSpPr/>
            <p:nvPr/>
          </p:nvSpPr>
          <p:spPr>
            <a:xfrm>
              <a:off x="1840375" y="4280225"/>
              <a:ext cx="35175" cy="13425"/>
            </a:xfrm>
            <a:custGeom>
              <a:avLst/>
              <a:gdLst/>
              <a:ahLst/>
              <a:cxnLst/>
              <a:rect l="l" t="t" r="r" b="b"/>
              <a:pathLst>
                <a:path w="1407" h="537" extrusionOk="0">
                  <a:moveTo>
                    <a:pt x="282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282" y="537"/>
                  </a:lnTo>
                  <a:lnTo>
                    <a:pt x="1125" y="537"/>
                  </a:lnTo>
                  <a:lnTo>
                    <a:pt x="1253" y="511"/>
                  </a:lnTo>
                  <a:lnTo>
                    <a:pt x="1329" y="460"/>
                  </a:lnTo>
                  <a:lnTo>
                    <a:pt x="1381" y="358"/>
                  </a:lnTo>
                  <a:lnTo>
                    <a:pt x="1406" y="256"/>
                  </a:lnTo>
                  <a:lnTo>
                    <a:pt x="1381" y="153"/>
                  </a:lnTo>
                  <a:lnTo>
                    <a:pt x="1329" y="77"/>
                  </a:lnTo>
                  <a:lnTo>
                    <a:pt x="1253" y="2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0;p71">
              <a:extLst>
                <a:ext uri="{FF2B5EF4-FFF2-40B4-BE49-F238E27FC236}">
                  <a16:creationId xmlns:a16="http://schemas.microsoft.com/office/drawing/2014/main" id="{7F198900-1EF4-762E-8CC2-FA3F0B64EFAC}"/>
                </a:ext>
              </a:extLst>
            </p:cNvPr>
            <p:cNvSpPr/>
            <p:nvPr/>
          </p:nvSpPr>
          <p:spPr>
            <a:xfrm>
              <a:off x="1888925" y="4265525"/>
              <a:ext cx="17925" cy="78600"/>
            </a:xfrm>
            <a:custGeom>
              <a:avLst/>
              <a:gdLst/>
              <a:ahLst/>
              <a:cxnLst/>
              <a:rect l="l" t="t" r="r" b="b"/>
              <a:pathLst>
                <a:path w="717" h="3144" extrusionOk="0">
                  <a:moveTo>
                    <a:pt x="333" y="0"/>
                  </a:moveTo>
                  <a:lnTo>
                    <a:pt x="256" y="77"/>
                  </a:lnTo>
                  <a:lnTo>
                    <a:pt x="205" y="154"/>
                  </a:lnTo>
                  <a:lnTo>
                    <a:pt x="129" y="384"/>
                  </a:lnTo>
                  <a:lnTo>
                    <a:pt x="77" y="639"/>
                  </a:lnTo>
                  <a:lnTo>
                    <a:pt x="26" y="946"/>
                  </a:lnTo>
                  <a:lnTo>
                    <a:pt x="1" y="1355"/>
                  </a:lnTo>
                  <a:lnTo>
                    <a:pt x="1" y="1815"/>
                  </a:lnTo>
                  <a:lnTo>
                    <a:pt x="52" y="2351"/>
                  </a:lnTo>
                  <a:lnTo>
                    <a:pt x="129" y="2632"/>
                  </a:lnTo>
                  <a:lnTo>
                    <a:pt x="180" y="2939"/>
                  </a:lnTo>
                  <a:lnTo>
                    <a:pt x="231" y="3016"/>
                  </a:lnTo>
                  <a:lnTo>
                    <a:pt x="282" y="3092"/>
                  </a:lnTo>
                  <a:lnTo>
                    <a:pt x="358" y="3118"/>
                  </a:lnTo>
                  <a:lnTo>
                    <a:pt x="461" y="3144"/>
                  </a:lnTo>
                  <a:lnTo>
                    <a:pt x="512" y="3144"/>
                  </a:lnTo>
                  <a:lnTo>
                    <a:pt x="588" y="3118"/>
                  </a:lnTo>
                  <a:lnTo>
                    <a:pt x="665" y="3016"/>
                  </a:lnTo>
                  <a:lnTo>
                    <a:pt x="716" y="2914"/>
                  </a:lnTo>
                  <a:lnTo>
                    <a:pt x="716" y="2811"/>
                  </a:lnTo>
                  <a:lnTo>
                    <a:pt x="588" y="2275"/>
                  </a:lnTo>
                  <a:lnTo>
                    <a:pt x="537" y="1815"/>
                  </a:lnTo>
                  <a:lnTo>
                    <a:pt x="537" y="1406"/>
                  </a:lnTo>
                  <a:lnTo>
                    <a:pt x="563" y="1048"/>
                  </a:lnTo>
                  <a:lnTo>
                    <a:pt x="588" y="767"/>
                  </a:lnTo>
                  <a:lnTo>
                    <a:pt x="640" y="537"/>
                  </a:lnTo>
                  <a:lnTo>
                    <a:pt x="691" y="358"/>
                  </a:lnTo>
                  <a:lnTo>
                    <a:pt x="716" y="256"/>
                  </a:lnTo>
                  <a:lnTo>
                    <a:pt x="691" y="154"/>
                  </a:lnTo>
                  <a:lnTo>
                    <a:pt x="640" y="7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71;p71">
              <a:extLst>
                <a:ext uri="{FF2B5EF4-FFF2-40B4-BE49-F238E27FC236}">
                  <a16:creationId xmlns:a16="http://schemas.microsoft.com/office/drawing/2014/main" id="{2256CD78-30DB-6FD6-4B81-E42DA82BDBDC}"/>
                </a:ext>
              </a:extLst>
            </p:cNvPr>
            <p:cNvSpPr/>
            <p:nvPr/>
          </p:nvSpPr>
          <p:spPr>
            <a:xfrm>
              <a:off x="1981575" y="4263600"/>
              <a:ext cx="18550" cy="78600"/>
            </a:xfrm>
            <a:custGeom>
              <a:avLst/>
              <a:gdLst/>
              <a:ahLst/>
              <a:cxnLst/>
              <a:rect l="l" t="t" r="r" b="b"/>
              <a:pathLst>
                <a:path w="742" h="3144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537"/>
                  </a:lnTo>
                  <a:lnTo>
                    <a:pt x="128" y="742"/>
                  </a:lnTo>
                  <a:lnTo>
                    <a:pt x="179" y="1023"/>
                  </a:lnTo>
                  <a:lnTo>
                    <a:pt x="205" y="1381"/>
                  </a:lnTo>
                  <a:lnTo>
                    <a:pt x="179" y="1815"/>
                  </a:lnTo>
                  <a:lnTo>
                    <a:pt x="128" y="2275"/>
                  </a:lnTo>
                  <a:lnTo>
                    <a:pt x="26" y="2812"/>
                  </a:lnTo>
                  <a:lnTo>
                    <a:pt x="0" y="2914"/>
                  </a:lnTo>
                  <a:lnTo>
                    <a:pt x="51" y="3016"/>
                  </a:lnTo>
                  <a:lnTo>
                    <a:pt x="102" y="3093"/>
                  </a:lnTo>
                  <a:lnTo>
                    <a:pt x="205" y="3144"/>
                  </a:lnTo>
                  <a:lnTo>
                    <a:pt x="281" y="3144"/>
                  </a:lnTo>
                  <a:lnTo>
                    <a:pt x="358" y="3118"/>
                  </a:lnTo>
                  <a:lnTo>
                    <a:pt x="435" y="3093"/>
                  </a:lnTo>
                  <a:lnTo>
                    <a:pt x="511" y="3016"/>
                  </a:lnTo>
                  <a:lnTo>
                    <a:pt x="537" y="2939"/>
                  </a:lnTo>
                  <a:lnTo>
                    <a:pt x="613" y="2633"/>
                  </a:lnTo>
                  <a:lnTo>
                    <a:pt x="665" y="2352"/>
                  </a:lnTo>
                  <a:lnTo>
                    <a:pt x="716" y="1815"/>
                  </a:lnTo>
                  <a:lnTo>
                    <a:pt x="741" y="1355"/>
                  </a:lnTo>
                  <a:lnTo>
                    <a:pt x="716" y="946"/>
                  </a:lnTo>
                  <a:lnTo>
                    <a:pt x="665" y="640"/>
                  </a:lnTo>
                  <a:lnTo>
                    <a:pt x="588" y="384"/>
                  </a:lnTo>
                  <a:lnTo>
                    <a:pt x="537" y="154"/>
                  </a:lnTo>
                  <a:lnTo>
                    <a:pt x="460" y="7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72;p71">
              <a:extLst>
                <a:ext uri="{FF2B5EF4-FFF2-40B4-BE49-F238E27FC236}">
                  <a16:creationId xmlns:a16="http://schemas.microsoft.com/office/drawing/2014/main" id="{26C4D772-7C27-3285-8372-2FE717EBEEEA}"/>
                </a:ext>
              </a:extLst>
            </p:cNvPr>
            <p:cNvSpPr/>
            <p:nvPr/>
          </p:nvSpPr>
          <p:spPr>
            <a:xfrm>
              <a:off x="1840375" y="4082800"/>
              <a:ext cx="164850" cy="112475"/>
            </a:xfrm>
            <a:custGeom>
              <a:avLst/>
              <a:gdLst/>
              <a:ahLst/>
              <a:cxnLst/>
              <a:rect l="l" t="t" r="r" b="b"/>
              <a:pathLst>
                <a:path w="6594" h="4499" extrusionOk="0">
                  <a:moveTo>
                    <a:pt x="282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4243"/>
                  </a:lnTo>
                  <a:lnTo>
                    <a:pt x="26" y="4345"/>
                  </a:lnTo>
                  <a:lnTo>
                    <a:pt x="77" y="4422"/>
                  </a:lnTo>
                  <a:lnTo>
                    <a:pt x="179" y="4473"/>
                  </a:lnTo>
                  <a:lnTo>
                    <a:pt x="282" y="4498"/>
                  </a:lnTo>
                  <a:lnTo>
                    <a:pt x="6313" y="4498"/>
                  </a:lnTo>
                  <a:lnTo>
                    <a:pt x="6415" y="4473"/>
                  </a:lnTo>
                  <a:lnTo>
                    <a:pt x="6517" y="4422"/>
                  </a:lnTo>
                  <a:lnTo>
                    <a:pt x="6568" y="4345"/>
                  </a:lnTo>
                  <a:lnTo>
                    <a:pt x="6594" y="4243"/>
                  </a:lnTo>
                  <a:lnTo>
                    <a:pt x="6568" y="4141"/>
                  </a:lnTo>
                  <a:lnTo>
                    <a:pt x="6517" y="4038"/>
                  </a:lnTo>
                  <a:lnTo>
                    <a:pt x="6415" y="3987"/>
                  </a:lnTo>
                  <a:lnTo>
                    <a:pt x="6313" y="3962"/>
                  </a:lnTo>
                  <a:lnTo>
                    <a:pt x="537" y="3962"/>
                  </a:lnTo>
                  <a:lnTo>
                    <a:pt x="537" y="256"/>
                  </a:lnTo>
                  <a:lnTo>
                    <a:pt x="537" y="154"/>
                  </a:lnTo>
                  <a:lnTo>
                    <a:pt x="461" y="77"/>
                  </a:lnTo>
                  <a:lnTo>
                    <a:pt x="384" y="2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73;p71">
              <a:extLst>
                <a:ext uri="{FF2B5EF4-FFF2-40B4-BE49-F238E27FC236}">
                  <a16:creationId xmlns:a16="http://schemas.microsoft.com/office/drawing/2014/main" id="{2034267D-73E2-B2A8-CFCE-BD45461448E0}"/>
                </a:ext>
              </a:extLst>
            </p:cNvPr>
            <p:cNvSpPr/>
            <p:nvPr/>
          </p:nvSpPr>
          <p:spPr>
            <a:xfrm>
              <a:off x="1869775" y="4086650"/>
              <a:ext cx="90725" cy="80500"/>
            </a:xfrm>
            <a:custGeom>
              <a:avLst/>
              <a:gdLst/>
              <a:ahLst/>
              <a:cxnLst/>
              <a:rect l="l" t="t" r="r" b="b"/>
              <a:pathLst>
                <a:path w="3629" h="3220" extrusionOk="0">
                  <a:moveTo>
                    <a:pt x="3297" y="0"/>
                  </a:moveTo>
                  <a:lnTo>
                    <a:pt x="2862" y="128"/>
                  </a:lnTo>
                  <a:lnTo>
                    <a:pt x="2479" y="307"/>
                  </a:lnTo>
                  <a:lnTo>
                    <a:pt x="2121" y="486"/>
                  </a:lnTo>
                  <a:lnTo>
                    <a:pt x="1814" y="690"/>
                  </a:lnTo>
                  <a:lnTo>
                    <a:pt x="1508" y="920"/>
                  </a:lnTo>
                  <a:lnTo>
                    <a:pt x="1252" y="1150"/>
                  </a:lnTo>
                  <a:lnTo>
                    <a:pt x="997" y="1380"/>
                  </a:lnTo>
                  <a:lnTo>
                    <a:pt x="792" y="1610"/>
                  </a:lnTo>
                  <a:lnTo>
                    <a:pt x="460" y="2070"/>
                  </a:lnTo>
                  <a:lnTo>
                    <a:pt x="230" y="2453"/>
                  </a:lnTo>
                  <a:lnTo>
                    <a:pt x="77" y="2734"/>
                  </a:lnTo>
                  <a:lnTo>
                    <a:pt x="26" y="2837"/>
                  </a:lnTo>
                  <a:lnTo>
                    <a:pt x="0" y="2964"/>
                  </a:lnTo>
                  <a:lnTo>
                    <a:pt x="26" y="3041"/>
                  </a:lnTo>
                  <a:lnTo>
                    <a:pt x="77" y="3143"/>
                  </a:lnTo>
                  <a:lnTo>
                    <a:pt x="153" y="3194"/>
                  </a:lnTo>
                  <a:lnTo>
                    <a:pt x="281" y="3220"/>
                  </a:lnTo>
                  <a:lnTo>
                    <a:pt x="358" y="3220"/>
                  </a:lnTo>
                  <a:lnTo>
                    <a:pt x="409" y="3169"/>
                  </a:lnTo>
                  <a:lnTo>
                    <a:pt x="486" y="3118"/>
                  </a:lnTo>
                  <a:lnTo>
                    <a:pt x="511" y="3041"/>
                  </a:lnTo>
                  <a:lnTo>
                    <a:pt x="690" y="2734"/>
                  </a:lnTo>
                  <a:lnTo>
                    <a:pt x="895" y="2377"/>
                  </a:lnTo>
                  <a:lnTo>
                    <a:pt x="1201" y="1993"/>
                  </a:lnTo>
                  <a:lnTo>
                    <a:pt x="1380" y="1763"/>
                  </a:lnTo>
                  <a:lnTo>
                    <a:pt x="1610" y="1559"/>
                  </a:lnTo>
                  <a:lnTo>
                    <a:pt x="1840" y="1354"/>
                  </a:lnTo>
                  <a:lnTo>
                    <a:pt x="2096" y="1150"/>
                  </a:lnTo>
                  <a:lnTo>
                    <a:pt x="2402" y="946"/>
                  </a:lnTo>
                  <a:lnTo>
                    <a:pt x="2709" y="792"/>
                  </a:lnTo>
                  <a:lnTo>
                    <a:pt x="3041" y="639"/>
                  </a:lnTo>
                  <a:lnTo>
                    <a:pt x="3424" y="511"/>
                  </a:lnTo>
                  <a:lnTo>
                    <a:pt x="3527" y="486"/>
                  </a:lnTo>
                  <a:lnTo>
                    <a:pt x="3578" y="409"/>
                  </a:lnTo>
                  <a:lnTo>
                    <a:pt x="3629" y="307"/>
                  </a:lnTo>
                  <a:lnTo>
                    <a:pt x="3603" y="205"/>
                  </a:lnTo>
                  <a:lnTo>
                    <a:pt x="3578" y="102"/>
                  </a:lnTo>
                  <a:lnTo>
                    <a:pt x="3501" y="26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74;p71">
              <a:extLst>
                <a:ext uri="{FF2B5EF4-FFF2-40B4-BE49-F238E27FC236}">
                  <a16:creationId xmlns:a16="http://schemas.microsoft.com/office/drawing/2014/main" id="{3B82A0EB-3E21-EA75-03AD-50B5B82EC1E9}"/>
                </a:ext>
              </a:extLst>
            </p:cNvPr>
            <p:cNvSpPr/>
            <p:nvPr/>
          </p:nvSpPr>
          <p:spPr>
            <a:xfrm>
              <a:off x="1921525" y="4076425"/>
              <a:ext cx="38975" cy="49200"/>
            </a:xfrm>
            <a:custGeom>
              <a:avLst/>
              <a:gdLst/>
              <a:ahLst/>
              <a:cxnLst/>
              <a:rect l="l" t="t" r="r" b="b"/>
              <a:pathLst>
                <a:path w="1559" h="1968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946" y="818"/>
                  </a:lnTo>
                  <a:lnTo>
                    <a:pt x="613" y="1585"/>
                  </a:lnTo>
                  <a:lnTo>
                    <a:pt x="613" y="1687"/>
                  </a:lnTo>
                  <a:lnTo>
                    <a:pt x="639" y="1789"/>
                  </a:lnTo>
                  <a:lnTo>
                    <a:pt x="690" y="1866"/>
                  </a:lnTo>
                  <a:lnTo>
                    <a:pt x="767" y="1942"/>
                  </a:lnTo>
                  <a:lnTo>
                    <a:pt x="869" y="1968"/>
                  </a:lnTo>
                  <a:lnTo>
                    <a:pt x="946" y="1942"/>
                  </a:lnTo>
                  <a:lnTo>
                    <a:pt x="1022" y="1917"/>
                  </a:lnTo>
                  <a:lnTo>
                    <a:pt x="1073" y="1866"/>
                  </a:lnTo>
                  <a:lnTo>
                    <a:pt x="1124" y="1789"/>
                  </a:lnTo>
                  <a:lnTo>
                    <a:pt x="1533" y="767"/>
                  </a:lnTo>
                  <a:lnTo>
                    <a:pt x="1559" y="665"/>
                  </a:lnTo>
                  <a:lnTo>
                    <a:pt x="1533" y="562"/>
                  </a:lnTo>
                  <a:lnTo>
                    <a:pt x="1482" y="486"/>
                  </a:lnTo>
                  <a:lnTo>
                    <a:pt x="1380" y="435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75;p71">
              <a:extLst>
                <a:ext uri="{FF2B5EF4-FFF2-40B4-BE49-F238E27FC236}">
                  <a16:creationId xmlns:a16="http://schemas.microsoft.com/office/drawing/2014/main" id="{2EA03DD5-1985-6E04-9B5A-7E0B02D30AB4}"/>
                </a:ext>
              </a:extLst>
            </p:cNvPr>
            <p:cNvSpPr/>
            <p:nvPr/>
          </p:nvSpPr>
          <p:spPr>
            <a:xfrm>
              <a:off x="1993075" y="4129450"/>
              <a:ext cx="174425" cy="81800"/>
            </a:xfrm>
            <a:custGeom>
              <a:avLst/>
              <a:gdLst/>
              <a:ahLst/>
              <a:cxnLst/>
              <a:rect l="l" t="t" r="r" b="b"/>
              <a:pathLst>
                <a:path w="6977" h="3272" extrusionOk="0">
                  <a:moveTo>
                    <a:pt x="102" y="0"/>
                  </a:moveTo>
                  <a:lnTo>
                    <a:pt x="51" y="26"/>
                  </a:lnTo>
                  <a:lnTo>
                    <a:pt x="26" y="102"/>
                  </a:lnTo>
                  <a:lnTo>
                    <a:pt x="0" y="154"/>
                  </a:lnTo>
                  <a:lnTo>
                    <a:pt x="0" y="2505"/>
                  </a:lnTo>
                  <a:lnTo>
                    <a:pt x="51" y="3092"/>
                  </a:lnTo>
                  <a:lnTo>
                    <a:pt x="51" y="3143"/>
                  </a:lnTo>
                  <a:lnTo>
                    <a:pt x="77" y="3195"/>
                  </a:lnTo>
                  <a:lnTo>
                    <a:pt x="153" y="3246"/>
                  </a:lnTo>
                  <a:lnTo>
                    <a:pt x="256" y="3271"/>
                  </a:lnTo>
                  <a:lnTo>
                    <a:pt x="307" y="3246"/>
                  </a:lnTo>
                  <a:lnTo>
                    <a:pt x="358" y="3220"/>
                  </a:lnTo>
                  <a:lnTo>
                    <a:pt x="1227" y="2249"/>
                  </a:lnTo>
                  <a:lnTo>
                    <a:pt x="6874" y="2249"/>
                  </a:lnTo>
                  <a:lnTo>
                    <a:pt x="6925" y="2198"/>
                  </a:lnTo>
                  <a:lnTo>
                    <a:pt x="6976" y="2147"/>
                  </a:lnTo>
                  <a:lnTo>
                    <a:pt x="6976" y="2096"/>
                  </a:lnTo>
                  <a:lnTo>
                    <a:pt x="6976" y="154"/>
                  </a:lnTo>
                  <a:lnTo>
                    <a:pt x="6976" y="102"/>
                  </a:lnTo>
                  <a:lnTo>
                    <a:pt x="6925" y="26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76;p71">
              <a:extLst>
                <a:ext uri="{FF2B5EF4-FFF2-40B4-BE49-F238E27FC236}">
                  <a16:creationId xmlns:a16="http://schemas.microsoft.com/office/drawing/2014/main" id="{5D2161E2-5307-D97F-68E4-12828888A5C4}"/>
                </a:ext>
              </a:extLst>
            </p:cNvPr>
            <p:cNvSpPr/>
            <p:nvPr/>
          </p:nvSpPr>
          <p:spPr>
            <a:xfrm>
              <a:off x="2039075" y="4151175"/>
              <a:ext cx="13425" cy="12800"/>
            </a:xfrm>
            <a:custGeom>
              <a:avLst/>
              <a:gdLst/>
              <a:ahLst/>
              <a:cxnLst/>
              <a:rect l="l" t="t" r="r" b="b"/>
              <a:pathLst>
                <a:path w="537" h="512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383" y="511"/>
                  </a:lnTo>
                  <a:lnTo>
                    <a:pt x="460" y="435"/>
                  </a:lnTo>
                  <a:lnTo>
                    <a:pt x="511" y="358"/>
                  </a:lnTo>
                  <a:lnTo>
                    <a:pt x="537" y="256"/>
                  </a:lnTo>
                  <a:lnTo>
                    <a:pt x="511" y="153"/>
                  </a:lnTo>
                  <a:lnTo>
                    <a:pt x="460" y="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77;p71">
              <a:extLst>
                <a:ext uri="{FF2B5EF4-FFF2-40B4-BE49-F238E27FC236}">
                  <a16:creationId xmlns:a16="http://schemas.microsoft.com/office/drawing/2014/main" id="{54A19D4A-3872-5E2E-A6B9-A002D5249124}"/>
                </a:ext>
              </a:extLst>
            </p:cNvPr>
            <p:cNvSpPr/>
            <p:nvPr/>
          </p:nvSpPr>
          <p:spPr>
            <a:xfrm>
              <a:off x="2077400" y="4151175"/>
              <a:ext cx="13425" cy="12800"/>
            </a:xfrm>
            <a:custGeom>
              <a:avLst/>
              <a:gdLst/>
              <a:ahLst/>
              <a:cxnLst/>
              <a:rect l="l" t="t" r="r" b="b"/>
              <a:pathLst>
                <a:path w="537" h="512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384" y="511"/>
                  </a:lnTo>
                  <a:lnTo>
                    <a:pt x="460" y="435"/>
                  </a:lnTo>
                  <a:lnTo>
                    <a:pt x="511" y="358"/>
                  </a:lnTo>
                  <a:lnTo>
                    <a:pt x="537" y="256"/>
                  </a:lnTo>
                  <a:lnTo>
                    <a:pt x="511" y="153"/>
                  </a:lnTo>
                  <a:lnTo>
                    <a:pt x="460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78;p71">
              <a:extLst>
                <a:ext uri="{FF2B5EF4-FFF2-40B4-BE49-F238E27FC236}">
                  <a16:creationId xmlns:a16="http://schemas.microsoft.com/office/drawing/2014/main" id="{7808397E-EA39-7ED7-F2CE-D8B09D5431C9}"/>
                </a:ext>
              </a:extLst>
            </p:cNvPr>
            <p:cNvSpPr/>
            <p:nvPr/>
          </p:nvSpPr>
          <p:spPr>
            <a:xfrm>
              <a:off x="2115725" y="4151175"/>
              <a:ext cx="13450" cy="12800"/>
            </a:xfrm>
            <a:custGeom>
              <a:avLst/>
              <a:gdLst/>
              <a:ahLst/>
              <a:cxnLst/>
              <a:rect l="l" t="t" r="r" b="b"/>
              <a:pathLst>
                <a:path w="538" h="512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384" y="511"/>
                  </a:lnTo>
                  <a:lnTo>
                    <a:pt x="461" y="435"/>
                  </a:lnTo>
                  <a:lnTo>
                    <a:pt x="512" y="358"/>
                  </a:lnTo>
                  <a:lnTo>
                    <a:pt x="537" y="256"/>
                  </a:lnTo>
                  <a:lnTo>
                    <a:pt x="512" y="153"/>
                  </a:lnTo>
                  <a:lnTo>
                    <a:pt x="461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9 (2)">
            <a:hlinkClick r:id="" action="ppaction://media"/>
            <a:extLst>
              <a:ext uri="{FF2B5EF4-FFF2-40B4-BE49-F238E27FC236}">
                <a16:creationId xmlns:a16="http://schemas.microsoft.com/office/drawing/2014/main" id="{2EC71136-4972-0972-06DE-151CE17234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611600" y="883875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2.71605E-6 C 0.00104 0.03395 0.01103 0.06497 0.02804 0.08503 C 0.02804 0.08595 0.05504 0.11296 0.05504 0.11203 C 0.06997 0.127 0.079 0.14799 0.079 0.17006 C 0.079 0.21404 0.04401 0.24907 -2.63889E-6 0.25 C -0.04401 0.24907 -0.07899 0.21404 -0.07899 0.17006 C -0.07899 0.14799 -0.06996 0.127 -0.05503 0.11203 C -0.05503 0.11296 -0.02804 0.08595 -0.02804 0.08503 C -0.01102 0.06497 -0.00104 0.03395 -2.63889E-6 2.71605E-6 Z " pathEditMode="relative" rAng="0" ptsTypes="AAAAAAAAA">
                                      <p:cBhvr>
                                        <p:cTn id="4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9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7" grpId="1" animBg="1"/>
      <p:bldP spid="14" grpId="0"/>
      <p:bldP spid="15" grpId="0"/>
      <p:bldP spid="9" grpId="0"/>
      <p:bldP spid="40" grpId="0" animBg="1"/>
      <p:bldP spid="40" grpId="1" animBg="1"/>
      <p:bldP spid="11" grpId="0"/>
      <p:bldP spid="12" grpId="0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6544" y="218137"/>
            <a:ext cx="15704056" cy="9850726"/>
          </a:xfrm>
          <a:custGeom>
            <a:avLst/>
            <a:gdLst/>
            <a:ahLst/>
            <a:cxnLst/>
            <a:rect l="l" t="t" r="r" b="b"/>
            <a:pathLst>
              <a:path w="15704056" h="9850726">
                <a:moveTo>
                  <a:pt x="0" y="0"/>
                </a:moveTo>
                <a:lnTo>
                  <a:pt x="15704056" y="0"/>
                </a:lnTo>
                <a:lnTo>
                  <a:pt x="15704056" y="9850726"/>
                </a:lnTo>
                <a:lnTo>
                  <a:pt x="0" y="9850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508D9B5E-2B94-F09C-9E68-F185D017FBF8}"/>
              </a:ext>
            </a:extLst>
          </p:cNvPr>
          <p:cNvSpPr/>
          <p:nvPr/>
        </p:nvSpPr>
        <p:spPr>
          <a:xfrm rot="2193766">
            <a:off x="15576306" y="1222077"/>
            <a:ext cx="2133009" cy="1684188"/>
          </a:xfrm>
          <a:custGeom>
            <a:avLst/>
            <a:gdLst/>
            <a:ahLst/>
            <a:cxnLst/>
            <a:rect l="l" t="t" r="r" b="b"/>
            <a:pathLst>
              <a:path w="2133009" h="1684188">
                <a:moveTo>
                  <a:pt x="0" y="0"/>
                </a:moveTo>
                <a:lnTo>
                  <a:pt x="2133008" y="0"/>
                </a:lnTo>
                <a:lnTo>
                  <a:pt x="2133008" y="1684188"/>
                </a:lnTo>
                <a:lnTo>
                  <a:pt x="0" y="1684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0800000">
            <a:off x="0" y="6784827"/>
            <a:ext cx="3533088" cy="3502173"/>
          </a:xfrm>
          <a:custGeom>
            <a:avLst/>
            <a:gdLst/>
            <a:ahLst/>
            <a:cxnLst/>
            <a:rect l="l" t="t" r="r" b="b"/>
            <a:pathLst>
              <a:path w="3533088" h="3502173">
                <a:moveTo>
                  <a:pt x="0" y="0"/>
                </a:moveTo>
                <a:lnTo>
                  <a:pt x="3533088" y="0"/>
                </a:lnTo>
                <a:lnTo>
                  <a:pt x="3533088" y="3502173"/>
                </a:lnTo>
                <a:lnTo>
                  <a:pt x="0" y="35021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06918" y="5419725"/>
            <a:ext cx="2319251" cy="4114800"/>
          </a:xfrm>
          <a:custGeom>
            <a:avLst/>
            <a:gdLst/>
            <a:ahLst/>
            <a:cxnLst/>
            <a:rect l="l" t="t" r="r" b="b"/>
            <a:pathLst>
              <a:path w="2319251" h="4114800">
                <a:moveTo>
                  <a:pt x="0" y="0"/>
                </a:moveTo>
                <a:lnTo>
                  <a:pt x="2319251" y="0"/>
                </a:lnTo>
                <a:lnTo>
                  <a:pt x="23192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B35351-3295-70CD-DE06-304506850573}"/>
              </a:ext>
            </a:extLst>
          </p:cNvPr>
          <p:cNvGrpSpPr/>
          <p:nvPr/>
        </p:nvGrpSpPr>
        <p:grpSpPr>
          <a:xfrm>
            <a:off x="13083539" y="1271981"/>
            <a:ext cx="5069646" cy="8195566"/>
            <a:chOff x="12687014" y="630961"/>
            <a:chExt cx="5466171" cy="883658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9F6F69-BBC0-D72B-9B65-6374CE6F7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87014" y="630961"/>
              <a:ext cx="5466171" cy="88365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E237BF8-6AE7-C195-DA39-B193F7FC5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BD70E"/>
                </a:clrFrom>
                <a:clrTo>
                  <a:srgbClr val="FBD70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1415" y="1816061"/>
              <a:ext cx="1490185" cy="1117639"/>
            </a:xfrm>
            <a:prstGeom prst="rect">
              <a:avLst/>
            </a:prstGeom>
          </p:spPr>
        </p:pic>
      </p:grpSp>
      <p:sp>
        <p:nvSpPr>
          <p:cNvPr id="3" name="object 3">
            <a:extLst>
              <a:ext uri="{FF2B5EF4-FFF2-40B4-BE49-F238E27FC236}">
                <a16:creationId xmlns:a16="http://schemas.microsoft.com/office/drawing/2014/main" id="{2E5E091F-FD8D-FFAB-954E-FFDF2F06E9A8}"/>
              </a:ext>
            </a:extLst>
          </p:cNvPr>
          <p:cNvSpPr txBox="1">
            <a:spLocks/>
          </p:cNvSpPr>
          <p:nvPr/>
        </p:nvSpPr>
        <p:spPr>
          <a:xfrm>
            <a:off x="6453920" y="2070293"/>
            <a:ext cx="8009948" cy="107785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484"/>
              </a:spcBef>
            </a:pPr>
            <a:r>
              <a:rPr lang="en-ID" sz="6600" spc="-25" dirty="0" err="1">
                <a:solidFill>
                  <a:srgbClr val="382D4B"/>
                </a:solidFill>
                <a:latin typeface="League Spartan" panose="020B0604020202020204" charset="0"/>
              </a:rPr>
              <a:t>Contoh</a:t>
            </a:r>
            <a:r>
              <a:rPr lang="en-ID" sz="6600" dirty="0">
                <a:solidFill>
                  <a:srgbClr val="382D4B"/>
                </a:solidFill>
                <a:latin typeface="League Spartan" panose="020B0604020202020204" charset="0"/>
              </a:rPr>
              <a:t> </a:t>
            </a:r>
            <a:r>
              <a:rPr lang="en-ID" sz="6600" spc="-20" dirty="0" err="1">
                <a:solidFill>
                  <a:srgbClr val="382D4B"/>
                </a:solidFill>
                <a:latin typeface="League Spartan" panose="020B0604020202020204" charset="0"/>
              </a:rPr>
              <a:t>Monoida</a:t>
            </a:r>
            <a:endParaRPr lang="en-ID" sz="6600" dirty="0">
              <a:solidFill>
                <a:srgbClr val="382D4B"/>
              </a:solidFill>
              <a:latin typeface="League Spartan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6">
                <a:extLst>
                  <a:ext uri="{FF2B5EF4-FFF2-40B4-BE49-F238E27FC236}">
                    <a16:creationId xmlns:a16="http://schemas.microsoft.com/office/drawing/2014/main" id="{89BAAD02-E931-60EA-B509-B63F87D1558F}"/>
                  </a:ext>
                </a:extLst>
              </p:cNvPr>
              <p:cNvSpPr txBox="1"/>
              <p:nvPr/>
            </p:nvSpPr>
            <p:spPr>
              <a:xfrm>
                <a:off x="3863510" y="3873827"/>
                <a:ext cx="10157290" cy="1678665"/>
              </a:xfrm>
              <a:prstGeom prst="rect">
                <a:avLst/>
              </a:prstGeom>
            </p:spPr>
            <p:txBody>
              <a:bodyPr vert="horz" wrap="square" lIns="0" tIns="4699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295"/>
                  </a:spcBef>
                </a:pPr>
                <a:r>
                  <a:rPr sz="3200" spc="-20" dirty="0" err="1">
                    <a:latin typeface="Muli" panose="020B0604020202020204" charset="0"/>
                    <a:cs typeface="Times New Roman" panose="02020603050405020304" pitchFamily="18" charset="0"/>
                  </a:rPr>
                  <a:t>Misalkan</a:t>
                </a:r>
                <a:r>
                  <a:rPr sz="3200" spc="2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spc="15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sz="3200" spc="15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3200" spc="-45" dirty="0">
                    <a:latin typeface="Muli" panose="020B0604020202020204" charset="0"/>
                    <a:cs typeface="Times New Roman" panose="02020603050405020304" pitchFamily="18" charset="0"/>
                  </a:rPr>
                  <a:t>adalah</a:t>
                </a:r>
                <a:r>
                  <a:rPr sz="3200" spc="2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3200" spc="-50" dirty="0">
                    <a:latin typeface="Muli" panose="020B0604020202020204" charset="0"/>
                    <a:cs typeface="Times New Roman" panose="02020603050405020304" pitchFamily="18" charset="0"/>
                  </a:rPr>
                  <a:t>himpunan</a:t>
                </a:r>
                <a:r>
                  <a:rPr sz="3200" spc="25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3200" spc="-70" dirty="0">
                    <a:latin typeface="Muli" panose="020B0604020202020204" charset="0"/>
                    <a:cs typeface="Times New Roman" panose="02020603050405020304" pitchFamily="18" charset="0"/>
                  </a:rPr>
                  <a:t>semua</a:t>
                </a:r>
                <a:r>
                  <a:rPr sz="3200" spc="2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3200" spc="-30" dirty="0">
                    <a:latin typeface="Muli" panose="020B0604020202020204" charset="0"/>
                    <a:cs typeface="Times New Roman" panose="02020603050405020304" pitchFamily="18" charset="0"/>
                  </a:rPr>
                  <a:t>matriks</a:t>
                </a:r>
                <a:r>
                  <a:rPr sz="3200" spc="2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3200" spc="-45" dirty="0">
                    <a:latin typeface="Muli" panose="020B0604020202020204" charset="0"/>
                    <a:cs typeface="Times New Roman" panose="02020603050405020304" pitchFamily="18" charset="0"/>
                  </a:rPr>
                  <a:t>berukuran</a:t>
                </a:r>
                <a:r>
                  <a:rPr sz="3200" spc="2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3200" spc="-55" dirty="0">
                    <a:latin typeface="Muli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sz="3200" spc="-12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3200" spc="5" dirty="0">
                    <a:latin typeface="Muli" panose="020B0604020202020204" charset="0"/>
                    <a:cs typeface="Times New Roman" panose="02020603050405020304" pitchFamily="18" charset="0"/>
                  </a:rPr>
                  <a:t>×</a:t>
                </a:r>
                <a:r>
                  <a:rPr sz="3200" spc="-12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3200" spc="-55" dirty="0">
                    <a:latin typeface="Muli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sz="3200" spc="2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3200" spc="-65" dirty="0">
                    <a:latin typeface="Muli" panose="020B0604020202020204" charset="0"/>
                    <a:cs typeface="Times New Roman" panose="02020603050405020304" pitchFamily="18" charset="0"/>
                  </a:rPr>
                  <a:t>dengan</a:t>
                </a:r>
                <a:endParaRPr sz="3200" dirty="0">
                  <a:latin typeface="Muli" panose="020B0604020202020204" charset="0"/>
                  <a:cs typeface="Times New Roman" panose="02020603050405020304" pitchFamily="18" charset="0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30"/>
                  </a:spcBef>
                </a:pPr>
                <a:r>
                  <a:rPr sz="3200" spc="-30" dirty="0">
                    <a:latin typeface="Muli" panose="020B0604020202020204" charset="0"/>
                    <a:cs typeface="Times New Roman" panose="02020603050405020304" pitchFamily="18" charset="0"/>
                  </a:rPr>
                  <a:t>entri-entri</a:t>
                </a:r>
                <a:r>
                  <a:rPr sz="3200" spc="-1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3200" spc="-40" dirty="0">
                    <a:latin typeface="Muli" panose="020B0604020202020204" charset="0"/>
                    <a:cs typeface="Times New Roman" panose="02020603050405020304" pitchFamily="18" charset="0"/>
                  </a:rPr>
                  <a:t>bilangan</a:t>
                </a:r>
                <a:r>
                  <a:rPr sz="3200" spc="-1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3200" spc="-40" dirty="0">
                    <a:latin typeface="Muli" panose="020B0604020202020204" charset="0"/>
                    <a:cs typeface="Times New Roman" panose="02020603050405020304" pitchFamily="18" charset="0"/>
                  </a:rPr>
                  <a:t>real.</a:t>
                </a:r>
                <a:endParaRPr sz="3200" dirty="0">
                  <a:latin typeface="Muli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object 16">
                <a:extLst>
                  <a:ext uri="{FF2B5EF4-FFF2-40B4-BE49-F238E27FC236}">
                    <a16:creationId xmlns:a16="http://schemas.microsoft.com/office/drawing/2014/main" id="{89BAAD02-E931-60EA-B509-B63F87D15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10" y="3873827"/>
                <a:ext cx="10157290" cy="1678665"/>
              </a:xfrm>
              <a:prstGeom prst="rect">
                <a:avLst/>
              </a:prstGeom>
              <a:blipFill>
                <a:blip r:embed="rId12"/>
                <a:stretch>
                  <a:fillRect l="-2341" t="-4348" b="-1376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19">
            <a:extLst>
              <a:ext uri="{FF2B5EF4-FFF2-40B4-BE49-F238E27FC236}">
                <a16:creationId xmlns:a16="http://schemas.microsoft.com/office/drawing/2014/main" id="{264D8AD0-049E-9602-578C-7AAD77CC31CA}"/>
              </a:ext>
            </a:extLst>
          </p:cNvPr>
          <p:cNvSpPr txBox="1"/>
          <p:nvPr/>
        </p:nvSpPr>
        <p:spPr>
          <a:xfrm>
            <a:off x="5136368" y="5170236"/>
            <a:ext cx="751205" cy="321883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636270" algn="l"/>
              </a:tabLst>
            </a:pPr>
            <a:r>
              <a:rPr sz="1100" spc="450" dirty="0">
                <a:latin typeface="Lucida Sans Unicode"/>
                <a:cs typeface="Lucida Sans Unicode"/>
              </a:rPr>
              <a:t> 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6AC331EE-C477-EA2E-0475-19B5E2845D0A}"/>
              </a:ext>
            </a:extLst>
          </p:cNvPr>
          <p:cNvSpPr txBox="1"/>
          <p:nvPr/>
        </p:nvSpPr>
        <p:spPr>
          <a:xfrm>
            <a:off x="7603445" y="5170236"/>
            <a:ext cx="129539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470" dirty="0">
                <a:latin typeface="Lucida Sans Unicode"/>
                <a:cs typeface="Lucida Sans Unicode"/>
              </a:rPr>
              <a:t> </a:t>
            </a:r>
            <a:endParaRPr sz="1100"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2">
                <a:extLst>
                  <a:ext uri="{FF2B5EF4-FFF2-40B4-BE49-F238E27FC236}">
                    <a16:creationId xmlns:a16="http://schemas.microsoft.com/office/drawing/2014/main" id="{75D2ABCB-E902-F75A-F3BE-D80DA233E90E}"/>
                  </a:ext>
                </a:extLst>
              </p:cNvPr>
              <p:cNvSpPr txBox="1"/>
              <p:nvPr/>
            </p:nvSpPr>
            <p:spPr>
              <a:xfrm>
                <a:off x="3886200" y="6843545"/>
                <a:ext cx="9359945" cy="509755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lang="en-GB" sz="3200" spc="-40" dirty="0">
                    <a:latin typeface="Muli" panose="020B0604020202020204" charset="0"/>
                    <a:cs typeface="Times New Roman" panose="02020603050405020304" pitchFamily="18" charset="0"/>
                  </a:rPr>
                  <a:t>Tunjukkan</a:t>
                </a:r>
                <a:r>
                  <a:rPr lang="en-GB" sz="3200" spc="15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65" dirty="0">
                    <a:latin typeface="Muli" panose="020B0604020202020204" charset="0"/>
                    <a:cs typeface="Times New Roman" panose="02020603050405020304" pitchFamily="18" charset="0"/>
                  </a:rPr>
                  <a:t>bahwa</a:t>
                </a:r>
                <a:r>
                  <a:rPr lang="en-GB" sz="3200" spc="35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50" dirty="0">
                    <a:latin typeface="Muli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3200" i="1" spc="15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3200" spc="50" dirty="0"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GB" sz="3200" spc="-95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spc="15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3200" spc="25" dirty="0">
                    <a:latin typeface="Muli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lang="en-GB" sz="3200" spc="35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5" dirty="0" err="1">
                    <a:latin typeface="Muli" panose="020B0604020202020204" charset="0"/>
                    <a:cs typeface="Times New Roman" panose="02020603050405020304" pitchFamily="18" charset="0"/>
                  </a:rPr>
                  <a:t>adalah</a:t>
                </a:r>
                <a:r>
                  <a:rPr lang="en-GB" sz="3200" spc="2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5" dirty="0" err="1">
                    <a:latin typeface="Muli" panose="020B0604020202020204" charset="0"/>
                    <a:cs typeface="Times New Roman" panose="02020603050405020304" pitchFamily="18" charset="0"/>
                  </a:rPr>
                  <a:t>Monoida</a:t>
                </a:r>
                <a:r>
                  <a:rPr lang="en-GB" sz="3200" spc="20" dirty="0">
                    <a:latin typeface="Muli" panose="020B0604020202020204" charset="0"/>
                    <a:cs typeface="Times New Roman" panose="02020603050405020304" pitchFamily="18" charset="0"/>
                  </a:rPr>
                  <a:t>?</a:t>
                </a:r>
                <a:endParaRPr sz="3200" dirty="0">
                  <a:latin typeface="Muli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object 22">
                <a:extLst>
                  <a:ext uri="{FF2B5EF4-FFF2-40B4-BE49-F238E27FC236}">
                    <a16:creationId xmlns:a16="http://schemas.microsoft.com/office/drawing/2014/main" id="{75D2ABCB-E902-F75A-F3BE-D80DA233E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843545"/>
                <a:ext cx="9359945" cy="509755"/>
              </a:xfrm>
              <a:prstGeom prst="rect">
                <a:avLst/>
              </a:prstGeom>
              <a:blipFill>
                <a:blip r:embed="rId13"/>
                <a:stretch>
                  <a:fillRect l="-2541" t="-21687" b="-4819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74054923-59DD-B7ED-FE81-B83057D239C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3904199" y="5911343"/>
            <a:ext cx="6253708" cy="937557"/>
          </a:xfrm>
          <a:prstGeom prst="rect">
            <a:avLst/>
          </a:prstGeom>
        </p:spPr>
      </p:pic>
      <p:grpSp>
        <p:nvGrpSpPr>
          <p:cNvPr id="42" name="Google Shape;3259;p71">
            <a:extLst>
              <a:ext uri="{FF2B5EF4-FFF2-40B4-BE49-F238E27FC236}">
                <a16:creationId xmlns:a16="http://schemas.microsoft.com/office/drawing/2014/main" id="{FA33A45D-6D73-9F63-2CE2-5ABE4E1D4AAA}"/>
              </a:ext>
            </a:extLst>
          </p:cNvPr>
          <p:cNvGrpSpPr/>
          <p:nvPr/>
        </p:nvGrpSpPr>
        <p:grpSpPr>
          <a:xfrm>
            <a:off x="5570111" y="2070293"/>
            <a:ext cx="983089" cy="1156846"/>
            <a:chOff x="1788000" y="3991450"/>
            <a:chExt cx="379500" cy="446575"/>
          </a:xfrm>
        </p:grpSpPr>
        <p:sp>
          <p:nvSpPr>
            <p:cNvPr id="43" name="Google Shape;3260;p71">
              <a:extLst>
                <a:ext uri="{FF2B5EF4-FFF2-40B4-BE49-F238E27FC236}">
                  <a16:creationId xmlns:a16="http://schemas.microsoft.com/office/drawing/2014/main" id="{266C16EE-70C3-862F-06B0-0F59247C5DB8}"/>
                </a:ext>
              </a:extLst>
            </p:cNvPr>
            <p:cNvSpPr/>
            <p:nvPr/>
          </p:nvSpPr>
          <p:spPr>
            <a:xfrm>
              <a:off x="1788000" y="3991450"/>
              <a:ext cx="264500" cy="446575"/>
            </a:xfrm>
            <a:custGeom>
              <a:avLst/>
              <a:gdLst/>
              <a:ahLst/>
              <a:cxnLst/>
              <a:rect l="l" t="t" r="r" b="b"/>
              <a:pathLst>
                <a:path w="10580" h="17863" extrusionOk="0">
                  <a:moveTo>
                    <a:pt x="1150" y="1"/>
                  </a:moveTo>
                  <a:lnTo>
                    <a:pt x="920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2" y="358"/>
                  </a:lnTo>
                  <a:lnTo>
                    <a:pt x="205" y="512"/>
                  </a:lnTo>
                  <a:lnTo>
                    <a:pt x="77" y="716"/>
                  </a:lnTo>
                  <a:lnTo>
                    <a:pt x="26" y="946"/>
                  </a:lnTo>
                  <a:lnTo>
                    <a:pt x="0" y="1176"/>
                  </a:lnTo>
                  <a:lnTo>
                    <a:pt x="0" y="16713"/>
                  </a:lnTo>
                  <a:lnTo>
                    <a:pt x="26" y="16943"/>
                  </a:lnTo>
                  <a:lnTo>
                    <a:pt x="102" y="17173"/>
                  </a:lnTo>
                  <a:lnTo>
                    <a:pt x="205" y="17352"/>
                  </a:lnTo>
                  <a:lnTo>
                    <a:pt x="332" y="17531"/>
                  </a:lnTo>
                  <a:lnTo>
                    <a:pt x="511" y="17659"/>
                  </a:lnTo>
                  <a:lnTo>
                    <a:pt x="716" y="17761"/>
                  </a:lnTo>
                  <a:lnTo>
                    <a:pt x="920" y="17837"/>
                  </a:lnTo>
                  <a:lnTo>
                    <a:pt x="1150" y="17863"/>
                  </a:lnTo>
                  <a:lnTo>
                    <a:pt x="9430" y="17863"/>
                  </a:lnTo>
                  <a:lnTo>
                    <a:pt x="9660" y="17837"/>
                  </a:lnTo>
                  <a:lnTo>
                    <a:pt x="9864" y="17761"/>
                  </a:lnTo>
                  <a:lnTo>
                    <a:pt x="10069" y="17659"/>
                  </a:lnTo>
                  <a:lnTo>
                    <a:pt x="10247" y="17531"/>
                  </a:lnTo>
                  <a:lnTo>
                    <a:pt x="10375" y="17352"/>
                  </a:lnTo>
                  <a:lnTo>
                    <a:pt x="10477" y="17173"/>
                  </a:lnTo>
                  <a:lnTo>
                    <a:pt x="10554" y="16943"/>
                  </a:lnTo>
                  <a:lnTo>
                    <a:pt x="10580" y="16713"/>
                  </a:lnTo>
                  <a:lnTo>
                    <a:pt x="10580" y="1176"/>
                  </a:lnTo>
                  <a:lnTo>
                    <a:pt x="10554" y="946"/>
                  </a:lnTo>
                  <a:lnTo>
                    <a:pt x="10503" y="716"/>
                  </a:lnTo>
                  <a:lnTo>
                    <a:pt x="10375" y="512"/>
                  </a:lnTo>
                  <a:lnTo>
                    <a:pt x="10247" y="358"/>
                  </a:lnTo>
                  <a:lnTo>
                    <a:pt x="10069" y="205"/>
                  </a:lnTo>
                  <a:lnTo>
                    <a:pt x="9890" y="103"/>
                  </a:lnTo>
                  <a:lnTo>
                    <a:pt x="9660" y="26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61;p71">
              <a:extLst>
                <a:ext uri="{FF2B5EF4-FFF2-40B4-BE49-F238E27FC236}">
                  <a16:creationId xmlns:a16="http://schemas.microsoft.com/office/drawing/2014/main" id="{14D36C65-3F94-23BF-B535-ED801F9277C7}"/>
                </a:ext>
              </a:extLst>
            </p:cNvPr>
            <p:cNvSpPr/>
            <p:nvPr/>
          </p:nvSpPr>
          <p:spPr>
            <a:xfrm>
              <a:off x="1998175" y="3991450"/>
              <a:ext cx="54325" cy="446575"/>
            </a:xfrm>
            <a:custGeom>
              <a:avLst/>
              <a:gdLst/>
              <a:ahLst/>
              <a:cxnLst/>
              <a:rect l="l" t="t" r="r" b="b"/>
              <a:pathLst>
                <a:path w="2173" h="17863" extrusionOk="0">
                  <a:moveTo>
                    <a:pt x="1" y="1"/>
                  </a:moveTo>
                  <a:lnTo>
                    <a:pt x="231" y="26"/>
                  </a:lnTo>
                  <a:lnTo>
                    <a:pt x="435" y="103"/>
                  </a:lnTo>
                  <a:lnTo>
                    <a:pt x="639" y="205"/>
                  </a:lnTo>
                  <a:lnTo>
                    <a:pt x="818" y="358"/>
                  </a:lnTo>
                  <a:lnTo>
                    <a:pt x="946" y="512"/>
                  </a:lnTo>
                  <a:lnTo>
                    <a:pt x="1048" y="716"/>
                  </a:lnTo>
                  <a:lnTo>
                    <a:pt x="1125" y="946"/>
                  </a:lnTo>
                  <a:lnTo>
                    <a:pt x="1150" y="1176"/>
                  </a:lnTo>
                  <a:lnTo>
                    <a:pt x="1150" y="15256"/>
                  </a:lnTo>
                  <a:lnTo>
                    <a:pt x="1150" y="16713"/>
                  </a:lnTo>
                  <a:lnTo>
                    <a:pt x="1125" y="16943"/>
                  </a:lnTo>
                  <a:lnTo>
                    <a:pt x="1048" y="17173"/>
                  </a:lnTo>
                  <a:lnTo>
                    <a:pt x="946" y="17352"/>
                  </a:lnTo>
                  <a:lnTo>
                    <a:pt x="793" y="17531"/>
                  </a:lnTo>
                  <a:lnTo>
                    <a:pt x="639" y="17659"/>
                  </a:lnTo>
                  <a:lnTo>
                    <a:pt x="435" y="17761"/>
                  </a:lnTo>
                  <a:lnTo>
                    <a:pt x="231" y="17837"/>
                  </a:lnTo>
                  <a:lnTo>
                    <a:pt x="1" y="17863"/>
                  </a:lnTo>
                  <a:lnTo>
                    <a:pt x="1023" y="17863"/>
                  </a:lnTo>
                  <a:lnTo>
                    <a:pt x="1253" y="17837"/>
                  </a:lnTo>
                  <a:lnTo>
                    <a:pt x="1457" y="17761"/>
                  </a:lnTo>
                  <a:lnTo>
                    <a:pt x="1662" y="17659"/>
                  </a:lnTo>
                  <a:lnTo>
                    <a:pt x="1840" y="17531"/>
                  </a:lnTo>
                  <a:lnTo>
                    <a:pt x="1968" y="17352"/>
                  </a:lnTo>
                  <a:lnTo>
                    <a:pt x="2070" y="17173"/>
                  </a:lnTo>
                  <a:lnTo>
                    <a:pt x="2147" y="16943"/>
                  </a:lnTo>
                  <a:lnTo>
                    <a:pt x="2173" y="16713"/>
                  </a:lnTo>
                  <a:lnTo>
                    <a:pt x="2173" y="15256"/>
                  </a:lnTo>
                  <a:lnTo>
                    <a:pt x="2173" y="1176"/>
                  </a:lnTo>
                  <a:lnTo>
                    <a:pt x="2147" y="946"/>
                  </a:lnTo>
                  <a:lnTo>
                    <a:pt x="2096" y="716"/>
                  </a:lnTo>
                  <a:lnTo>
                    <a:pt x="1968" y="512"/>
                  </a:lnTo>
                  <a:lnTo>
                    <a:pt x="1840" y="358"/>
                  </a:lnTo>
                  <a:lnTo>
                    <a:pt x="1662" y="205"/>
                  </a:lnTo>
                  <a:lnTo>
                    <a:pt x="1483" y="103"/>
                  </a:lnTo>
                  <a:lnTo>
                    <a:pt x="1253" y="26"/>
                  </a:lnTo>
                  <a:lnTo>
                    <a:pt x="1023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62;p71">
              <a:extLst>
                <a:ext uri="{FF2B5EF4-FFF2-40B4-BE49-F238E27FC236}">
                  <a16:creationId xmlns:a16="http://schemas.microsoft.com/office/drawing/2014/main" id="{C2804724-85C8-6900-3197-663DF19D4C31}"/>
                </a:ext>
              </a:extLst>
            </p:cNvPr>
            <p:cNvSpPr/>
            <p:nvPr/>
          </p:nvSpPr>
          <p:spPr>
            <a:xfrm>
              <a:off x="1813550" y="4016375"/>
              <a:ext cx="213400" cy="356500"/>
            </a:xfrm>
            <a:custGeom>
              <a:avLst/>
              <a:gdLst/>
              <a:ahLst/>
              <a:cxnLst/>
              <a:rect l="l" t="t" r="r" b="b"/>
              <a:pathLst>
                <a:path w="8536" h="14260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0" y="1584"/>
                  </a:lnTo>
                  <a:lnTo>
                    <a:pt x="179" y="4830"/>
                  </a:lnTo>
                  <a:lnTo>
                    <a:pt x="0" y="8229"/>
                  </a:lnTo>
                  <a:lnTo>
                    <a:pt x="0" y="14259"/>
                  </a:lnTo>
                  <a:lnTo>
                    <a:pt x="8535" y="14259"/>
                  </a:lnTo>
                  <a:lnTo>
                    <a:pt x="8535" y="8229"/>
                  </a:lnTo>
                  <a:lnTo>
                    <a:pt x="8408" y="4523"/>
                  </a:lnTo>
                  <a:lnTo>
                    <a:pt x="8535" y="1584"/>
                  </a:lnTo>
                  <a:lnTo>
                    <a:pt x="8535" y="307"/>
                  </a:lnTo>
                  <a:lnTo>
                    <a:pt x="8510" y="179"/>
                  </a:lnTo>
                  <a:lnTo>
                    <a:pt x="8459" y="102"/>
                  </a:lnTo>
                  <a:lnTo>
                    <a:pt x="8357" y="26"/>
                  </a:lnTo>
                  <a:lnTo>
                    <a:pt x="8254" y="0"/>
                  </a:lnTo>
                  <a:lnTo>
                    <a:pt x="7130" y="0"/>
                  </a:lnTo>
                  <a:lnTo>
                    <a:pt x="7079" y="102"/>
                  </a:lnTo>
                  <a:lnTo>
                    <a:pt x="7028" y="205"/>
                  </a:lnTo>
                  <a:lnTo>
                    <a:pt x="6951" y="281"/>
                  </a:lnTo>
                  <a:lnTo>
                    <a:pt x="6874" y="358"/>
                  </a:lnTo>
                  <a:lnTo>
                    <a:pt x="6772" y="409"/>
                  </a:lnTo>
                  <a:lnTo>
                    <a:pt x="6670" y="460"/>
                  </a:lnTo>
                  <a:lnTo>
                    <a:pt x="6568" y="486"/>
                  </a:lnTo>
                  <a:lnTo>
                    <a:pt x="1968" y="486"/>
                  </a:lnTo>
                  <a:lnTo>
                    <a:pt x="1866" y="460"/>
                  </a:lnTo>
                  <a:lnTo>
                    <a:pt x="1764" y="409"/>
                  </a:lnTo>
                  <a:lnTo>
                    <a:pt x="1661" y="358"/>
                  </a:lnTo>
                  <a:lnTo>
                    <a:pt x="1585" y="281"/>
                  </a:lnTo>
                  <a:lnTo>
                    <a:pt x="1508" y="205"/>
                  </a:lnTo>
                  <a:lnTo>
                    <a:pt x="1457" y="102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63;p71">
              <a:extLst>
                <a:ext uri="{FF2B5EF4-FFF2-40B4-BE49-F238E27FC236}">
                  <a16:creationId xmlns:a16="http://schemas.microsoft.com/office/drawing/2014/main" id="{CB77643E-D138-F115-E032-86D1E4C65AEA}"/>
                </a:ext>
              </a:extLst>
            </p:cNvPr>
            <p:cNvSpPr/>
            <p:nvPr/>
          </p:nvSpPr>
          <p:spPr>
            <a:xfrm>
              <a:off x="1996250" y="4016375"/>
              <a:ext cx="30700" cy="356500"/>
            </a:xfrm>
            <a:custGeom>
              <a:avLst/>
              <a:gdLst/>
              <a:ahLst/>
              <a:cxnLst/>
              <a:rect l="l" t="t" r="r" b="b"/>
              <a:pathLst>
                <a:path w="1228" h="14260" extrusionOk="0">
                  <a:moveTo>
                    <a:pt x="52" y="0"/>
                  </a:moveTo>
                  <a:lnTo>
                    <a:pt x="154" y="26"/>
                  </a:lnTo>
                  <a:lnTo>
                    <a:pt x="256" y="102"/>
                  </a:lnTo>
                  <a:lnTo>
                    <a:pt x="308" y="179"/>
                  </a:lnTo>
                  <a:lnTo>
                    <a:pt x="333" y="307"/>
                  </a:lnTo>
                  <a:lnTo>
                    <a:pt x="333" y="13927"/>
                  </a:lnTo>
                  <a:lnTo>
                    <a:pt x="308" y="14055"/>
                  </a:lnTo>
                  <a:lnTo>
                    <a:pt x="231" y="14157"/>
                  </a:lnTo>
                  <a:lnTo>
                    <a:pt x="129" y="14234"/>
                  </a:lnTo>
                  <a:lnTo>
                    <a:pt x="1" y="14259"/>
                  </a:lnTo>
                  <a:lnTo>
                    <a:pt x="1227" y="14259"/>
                  </a:lnTo>
                  <a:lnTo>
                    <a:pt x="1227" y="8229"/>
                  </a:lnTo>
                  <a:lnTo>
                    <a:pt x="1100" y="4421"/>
                  </a:lnTo>
                  <a:lnTo>
                    <a:pt x="1227" y="1584"/>
                  </a:lnTo>
                  <a:lnTo>
                    <a:pt x="1227" y="307"/>
                  </a:lnTo>
                  <a:lnTo>
                    <a:pt x="1202" y="179"/>
                  </a:lnTo>
                  <a:lnTo>
                    <a:pt x="1151" y="102"/>
                  </a:lnTo>
                  <a:lnTo>
                    <a:pt x="1049" y="26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64;p71">
              <a:extLst>
                <a:ext uri="{FF2B5EF4-FFF2-40B4-BE49-F238E27FC236}">
                  <a16:creationId xmlns:a16="http://schemas.microsoft.com/office/drawing/2014/main" id="{9559E3F2-15B2-4F0A-F9C6-9000D0B8F56E}"/>
                </a:ext>
              </a:extLst>
            </p:cNvPr>
            <p:cNvSpPr/>
            <p:nvPr/>
          </p:nvSpPr>
          <p:spPr>
            <a:xfrm>
              <a:off x="1906825" y="4392025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435" y="0"/>
                  </a:moveTo>
                  <a:lnTo>
                    <a:pt x="332" y="26"/>
                  </a:lnTo>
                  <a:lnTo>
                    <a:pt x="230" y="77"/>
                  </a:lnTo>
                  <a:lnTo>
                    <a:pt x="154" y="153"/>
                  </a:lnTo>
                  <a:lnTo>
                    <a:pt x="77" y="230"/>
                  </a:lnTo>
                  <a:lnTo>
                    <a:pt x="26" y="332"/>
                  </a:lnTo>
                  <a:lnTo>
                    <a:pt x="0" y="435"/>
                  </a:lnTo>
                  <a:lnTo>
                    <a:pt x="0" y="537"/>
                  </a:lnTo>
                  <a:lnTo>
                    <a:pt x="0" y="639"/>
                  </a:lnTo>
                  <a:lnTo>
                    <a:pt x="26" y="741"/>
                  </a:lnTo>
                  <a:lnTo>
                    <a:pt x="77" y="843"/>
                  </a:lnTo>
                  <a:lnTo>
                    <a:pt x="154" y="920"/>
                  </a:lnTo>
                  <a:lnTo>
                    <a:pt x="230" y="997"/>
                  </a:lnTo>
                  <a:lnTo>
                    <a:pt x="332" y="1022"/>
                  </a:lnTo>
                  <a:lnTo>
                    <a:pt x="435" y="1073"/>
                  </a:lnTo>
                  <a:lnTo>
                    <a:pt x="639" y="1073"/>
                  </a:lnTo>
                  <a:lnTo>
                    <a:pt x="741" y="1022"/>
                  </a:lnTo>
                  <a:lnTo>
                    <a:pt x="844" y="997"/>
                  </a:lnTo>
                  <a:lnTo>
                    <a:pt x="920" y="920"/>
                  </a:lnTo>
                  <a:lnTo>
                    <a:pt x="997" y="843"/>
                  </a:lnTo>
                  <a:lnTo>
                    <a:pt x="1048" y="741"/>
                  </a:lnTo>
                  <a:lnTo>
                    <a:pt x="1074" y="639"/>
                  </a:lnTo>
                  <a:lnTo>
                    <a:pt x="1074" y="537"/>
                  </a:lnTo>
                  <a:lnTo>
                    <a:pt x="1074" y="435"/>
                  </a:lnTo>
                  <a:lnTo>
                    <a:pt x="1048" y="332"/>
                  </a:lnTo>
                  <a:lnTo>
                    <a:pt x="997" y="230"/>
                  </a:lnTo>
                  <a:lnTo>
                    <a:pt x="920" y="153"/>
                  </a:lnTo>
                  <a:lnTo>
                    <a:pt x="844" y="77"/>
                  </a:lnTo>
                  <a:lnTo>
                    <a:pt x="741" y="26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65;p71">
              <a:extLst>
                <a:ext uri="{FF2B5EF4-FFF2-40B4-BE49-F238E27FC236}">
                  <a16:creationId xmlns:a16="http://schemas.microsoft.com/office/drawing/2014/main" id="{FF35E1E2-71A6-BA85-9910-D7241560E7DE}"/>
                </a:ext>
              </a:extLst>
            </p:cNvPr>
            <p:cNvSpPr/>
            <p:nvPr/>
          </p:nvSpPr>
          <p:spPr>
            <a:xfrm>
              <a:off x="1813550" y="4055975"/>
              <a:ext cx="213400" cy="166125"/>
            </a:xfrm>
            <a:custGeom>
              <a:avLst/>
              <a:gdLst/>
              <a:ahLst/>
              <a:cxnLst/>
              <a:rect l="l" t="t" r="r" b="b"/>
              <a:pathLst>
                <a:path w="8536" h="6645" extrusionOk="0">
                  <a:moveTo>
                    <a:pt x="0" y="0"/>
                  </a:moveTo>
                  <a:lnTo>
                    <a:pt x="0" y="6645"/>
                  </a:lnTo>
                  <a:lnTo>
                    <a:pt x="8535" y="6645"/>
                  </a:lnTo>
                  <a:lnTo>
                    <a:pt x="8535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66;p71">
              <a:extLst>
                <a:ext uri="{FF2B5EF4-FFF2-40B4-BE49-F238E27FC236}">
                  <a16:creationId xmlns:a16="http://schemas.microsoft.com/office/drawing/2014/main" id="{73CEB019-091E-1402-CF6C-C743203AE0A5}"/>
                </a:ext>
              </a:extLst>
            </p:cNvPr>
            <p:cNvSpPr/>
            <p:nvPr/>
          </p:nvSpPr>
          <p:spPr>
            <a:xfrm>
              <a:off x="1915125" y="4268075"/>
              <a:ext cx="54975" cy="68375"/>
            </a:xfrm>
            <a:custGeom>
              <a:avLst/>
              <a:gdLst/>
              <a:ahLst/>
              <a:cxnLst/>
              <a:rect l="l" t="t" r="r" b="b"/>
              <a:pathLst>
                <a:path w="2199" h="2735" extrusionOk="0">
                  <a:moveTo>
                    <a:pt x="1891" y="1"/>
                  </a:moveTo>
                  <a:lnTo>
                    <a:pt x="1789" y="52"/>
                  </a:lnTo>
                  <a:lnTo>
                    <a:pt x="1713" y="103"/>
                  </a:lnTo>
                  <a:lnTo>
                    <a:pt x="52" y="2300"/>
                  </a:lnTo>
                  <a:lnTo>
                    <a:pt x="26" y="2403"/>
                  </a:lnTo>
                  <a:lnTo>
                    <a:pt x="0" y="2505"/>
                  </a:lnTo>
                  <a:lnTo>
                    <a:pt x="52" y="2582"/>
                  </a:lnTo>
                  <a:lnTo>
                    <a:pt x="103" y="2684"/>
                  </a:lnTo>
                  <a:lnTo>
                    <a:pt x="179" y="2709"/>
                  </a:lnTo>
                  <a:lnTo>
                    <a:pt x="282" y="2735"/>
                  </a:lnTo>
                  <a:lnTo>
                    <a:pt x="384" y="2709"/>
                  </a:lnTo>
                  <a:lnTo>
                    <a:pt x="435" y="2658"/>
                  </a:lnTo>
                  <a:lnTo>
                    <a:pt x="486" y="2607"/>
                  </a:lnTo>
                  <a:lnTo>
                    <a:pt x="2147" y="435"/>
                  </a:lnTo>
                  <a:lnTo>
                    <a:pt x="2173" y="333"/>
                  </a:lnTo>
                  <a:lnTo>
                    <a:pt x="2198" y="231"/>
                  </a:lnTo>
                  <a:lnTo>
                    <a:pt x="2147" y="128"/>
                  </a:lnTo>
                  <a:lnTo>
                    <a:pt x="2070" y="52"/>
                  </a:lnTo>
                  <a:lnTo>
                    <a:pt x="1994" y="26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67;p71">
              <a:extLst>
                <a:ext uri="{FF2B5EF4-FFF2-40B4-BE49-F238E27FC236}">
                  <a16:creationId xmlns:a16="http://schemas.microsoft.com/office/drawing/2014/main" id="{F9743520-2BF4-1CB0-EC80-C6263FEC6C52}"/>
                </a:ext>
              </a:extLst>
            </p:cNvPr>
            <p:cNvSpPr/>
            <p:nvPr/>
          </p:nvSpPr>
          <p:spPr>
            <a:xfrm>
              <a:off x="1917675" y="4268075"/>
              <a:ext cx="54975" cy="69025"/>
            </a:xfrm>
            <a:custGeom>
              <a:avLst/>
              <a:gdLst/>
              <a:ahLst/>
              <a:cxnLst/>
              <a:rect l="l" t="t" r="r" b="b"/>
              <a:pathLst>
                <a:path w="2199" h="2761" extrusionOk="0">
                  <a:moveTo>
                    <a:pt x="282" y="1"/>
                  </a:moveTo>
                  <a:lnTo>
                    <a:pt x="180" y="26"/>
                  </a:lnTo>
                  <a:lnTo>
                    <a:pt x="103" y="52"/>
                  </a:lnTo>
                  <a:lnTo>
                    <a:pt x="26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35"/>
                  </a:lnTo>
                  <a:lnTo>
                    <a:pt x="1738" y="2658"/>
                  </a:lnTo>
                  <a:lnTo>
                    <a:pt x="1815" y="2735"/>
                  </a:lnTo>
                  <a:lnTo>
                    <a:pt x="1943" y="2760"/>
                  </a:lnTo>
                  <a:lnTo>
                    <a:pt x="2019" y="2760"/>
                  </a:lnTo>
                  <a:lnTo>
                    <a:pt x="2096" y="2709"/>
                  </a:lnTo>
                  <a:lnTo>
                    <a:pt x="2173" y="2633"/>
                  </a:lnTo>
                  <a:lnTo>
                    <a:pt x="2198" y="2530"/>
                  </a:lnTo>
                  <a:lnTo>
                    <a:pt x="2198" y="2428"/>
                  </a:lnTo>
                  <a:lnTo>
                    <a:pt x="2147" y="2326"/>
                  </a:lnTo>
                  <a:lnTo>
                    <a:pt x="461" y="103"/>
                  </a:lnTo>
                  <a:lnTo>
                    <a:pt x="384" y="52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68;p71">
              <a:extLst>
                <a:ext uri="{FF2B5EF4-FFF2-40B4-BE49-F238E27FC236}">
                  <a16:creationId xmlns:a16="http://schemas.microsoft.com/office/drawing/2014/main" id="{C6767472-0A5D-6935-C54B-9E2CDDDA845A}"/>
                </a:ext>
              </a:extLst>
            </p:cNvPr>
            <p:cNvSpPr/>
            <p:nvPr/>
          </p:nvSpPr>
          <p:spPr>
            <a:xfrm>
              <a:off x="1849950" y="4252100"/>
              <a:ext cx="26225" cy="95225"/>
            </a:xfrm>
            <a:custGeom>
              <a:avLst/>
              <a:gdLst/>
              <a:ahLst/>
              <a:cxnLst/>
              <a:rect l="l" t="t" r="r" b="b"/>
              <a:pathLst>
                <a:path w="1049" h="3809" extrusionOk="0">
                  <a:moveTo>
                    <a:pt x="614" y="1"/>
                  </a:moveTo>
                  <a:lnTo>
                    <a:pt x="410" y="26"/>
                  </a:lnTo>
                  <a:lnTo>
                    <a:pt x="308" y="77"/>
                  </a:lnTo>
                  <a:lnTo>
                    <a:pt x="205" y="128"/>
                  </a:lnTo>
                  <a:lnTo>
                    <a:pt x="129" y="205"/>
                  </a:lnTo>
                  <a:lnTo>
                    <a:pt x="78" y="307"/>
                  </a:lnTo>
                  <a:lnTo>
                    <a:pt x="26" y="461"/>
                  </a:lnTo>
                  <a:lnTo>
                    <a:pt x="1" y="640"/>
                  </a:lnTo>
                  <a:lnTo>
                    <a:pt x="1" y="3527"/>
                  </a:lnTo>
                  <a:lnTo>
                    <a:pt x="26" y="3629"/>
                  </a:lnTo>
                  <a:lnTo>
                    <a:pt x="78" y="3732"/>
                  </a:lnTo>
                  <a:lnTo>
                    <a:pt x="154" y="3783"/>
                  </a:lnTo>
                  <a:lnTo>
                    <a:pt x="256" y="3808"/>
                  </a:lnTo>
                  <a:lnTo>
                    <a:pt x="359" y="3783"/>
                  </a:lnTo>
                  <a:lnTo>
                    <a:pt x="461" y="3732"/>
                  </a:lnTo>
                  <a:lnTo>
                    <a:pt x="512" y="3629"/>
                  </a:lnTo>
                  <a:lnTo>
                    <a:pt x="538" y="3527"/>
                  </a:lnTo>
                  <a:lnTo>
                    <a:pt x="538" y="640"/>
                  </a:lnTo>
                  <a:lnTo>
                    <a:pt x="538" y="588"/>
                  </a:lnTo>
                  <a:lnTo>
                    <a:pt x="563" y="563"/>
                  </a:lnTo>
                  <a:lnTo>
                    <a:pt x="640" y="537"/>
                  </a:lnTo>
                  <a:lnTo>
                    <a:pt x="844" y="537"/>
                  </a:lnTo>
                  <a:lnTo>
                    <a:pt x="946" y="512"/>
                  </a:lnTo>
                  <a:lnTo>
                    <a:pt x="1023" y="435"/>
                  </a:lnTo>
                  <a:lnTo>
                    <a:pt x="1049" y="333"/>
                  </a:lnTo>
                  <a:lnTo>
                    <a:pt x="1049" y="231"/>
                  </a:lnTo>
                  <a:lnTo>
                    <a:pt x="1023" y="128"/>
                  </a:lnTo>
                  <a:lnTo>
                    <a:pt x="946" y="52"/>
                  </a:lnTo>
                  <a:lnTo>
                    <a:pt x="844" y="26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69;p71">
              <a:extLst>
                <a:ext uri="{FF2B5EF4-FFF2-40B4-BE49-F238E27FC236}">
                  <a16:creationId xmlns:a16="http://schemas.microsoft.com/office/drawing/2014/main" id="{5E65C682-1C8A-B1D3-88E9-4B6F4E155A9C}"/>
                </a:ext>
              </a:extLst>
            </p:cNvPr>
            <p:cNvSpPr/>
            <p:nvPr/>
          </p:nvSpPr>
          <p:spPr>
            <a:xfrm>
              <a:off x="1840375" y="4280225"/>
              <a:ext cx="35175" cy="13425"/>
            </a:xfrm>
            <a:custGeom>
              <a:avLst/>
              <a:gdLst/>
              <a:ahLst/>
              <a:cxnLst/>
              <a:rect l="l" t="t" r="r" b="b"/>
              <a:pathLst>
                <a:path w="1407" h="537" extrusionOk="0">
                  <a:moveTo>
                    <a:pt x="282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282" y="537"/>
                  </a:lnTo>
                  <a:lnTo>
                    <a:pt x="1125" y="537"/>
                  </a:lnTo>
                  <a:lnTo>
                    <a:pt x="1253" y="511"/>
                  </a:lnTo>
                  <a:lnTo>
                    <a:pt x="1329" y="460"/>
                  </a:lnTo>
                  <a:lnTo>
                    <a:pt x="1381" y="358"/>
                  </a:lnTo>
                  <a:lnTo>
                    <a:pt x="1406" y="256"/>
                  </a:lnTo>
                  <a:lnTo>
                    <a:pt x="1381" y="153"/>
                  </a:lnTo>
                  <a:lnTo>
                    <a:pt x="1329" y="77"/>
                  </a:lnTo>
                  <a:lnTo>
                    <a:pt x="1253" y="2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70;p71">
              <a:extLst>
                <a:ext uri="{FF2B5EF4-FFF2-40B4-BE49-F238E27FC236}">
                  <a16:creationId xmlns:a16="http://schemas.microsoft.com/office/drawing/2014/main" id="{50351FDE-36C4-28BE-B502-CA7D0B61E58E}"/>
                </a:ext>
              </a:extLst>
            </p:cNvPr>
            <p:cNvSpPr/>
            <p:nvPr/>
          </p:nvSpPr>
          <p:spPr>
            <a:xfrm>
              <a:off x="1888925" y="4265525"/>
              <a:ext cx="17925" cy="78600"/>
            </a:xfrm>
            <a:custGeom>
              <a:avLst/>
              <a:gdLst/>
              <a:ahLst/>
              <a:cxnLst/>
              <a:rect l="l" t="t" r="r" b="b"/>
              <a:pathLst>
                <a:path w="717" h="3144" extrusionOk="0">
                  <a:moveTo>
                    <a:pt x="333" y="0"/>
                  </a:moveTo>
                  <a:lnTo>
                    <a:pt x="256" y="77"/>
                  </a:lnTo>
                  <a:lnTo>
                    <a:pt x="205" y="154"/>
                  </a:lnTo>
                  <a:lnTo>
                    <a:pt x="129" y="384"/>
                  </a:lnTo>
                  <a:lnTo>
                    <a:pt x="77" y="639"/>
                  </a:lnTo>
                  <a:lnTo>
                    <a:pt x="26" y="946"/>
                  </a:lnTo>
                  <a:lnTo>
                    <a:pt x="1" y="1355"/>
                  </a:lnTo>
                  <a:lnTo>
                    <a:pt x="1" y="1815"/>
                  </a:lnTo>
                  <a:lnTo>
                    <a:pt x="52" y="2351"/>
                  </a:lnTo>
                  <a:lnTo>
                    <a:pt x="129" y="2632"/>
                  </a:lnTo>
                  <a:lnTo>
                    <a:pt x="180" y="2939"/>
                  </a:lnTo>
                  <a:lnTo>
                    <a:pt x="231" y="3016"/>
                  </a:lnTo>
                  <a:lnTo>
                    <a:pt x="282" y="3092"/>
                  </a:lnTo>
                  <a:lnTo>
                    <a:pt x="358" y="3118"/>
                  </a:lnTo>
                  <a:lnTo>
                    <a:pt x="461" y="3144"/>
                  </a:lnTo>
                  <a:lnTo>
                    <a:pt x="512" y="3144"/>
                  </a:lnTo>
                  <a:lnTo>
                    <a:pt x="588" y="3118"/>
                  </a:lnTo>
                  <a:lnTo>
                    <a:pt x="665" y="3016"/>
                  </a:lnTo>
                  <a:lnTo>
                    <a:pt x="716" y="2914"/>
                  </a:lnTo>
                  <a:lnTo>
                    <a:pt x="716" y="2811"/>
                  </a:lnTo>
                  <a:lnTo>
                    <a:pt x="588" y="2275"/>
                  </a:lnTo>
                  <a:lnTo>
                    <a:pt x="537" y="1815"/>
                  </a:lnTo>
                  <a:lnTo>
                    <a:pt x="537" y="1406"/>
                  </a:lnTo>
                  <a:lnTo>
                    <a:pt x="563" y="1048"/>
                  </a:lnTo>
                  <a:lnTo>
                    <a:pt x="588" y="767"/>
                  </a:lnTo>
                  <a:lnTo>
                    <a:pt x="640" y="537"/>
                  </a:lnTo>
                  <a:lnTo>
                    <a:pt x="691" y="358"/>
                  </a:lnTo>
                  <a:lnTo>
                    <a:pt x="716" y="256"/>
                  </a:lnTo>
                  <a:lnTo>
                    <a:pt x="691" y="154"/>
                  </a:lnTo>
                  <a:lnTo>
                    <a:pt x="640" y="7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71;p71">
              <a:extLst>
                <a:ext uri="{FF2B5EF4-FFF2-40B4-BE49-F238E27FC236}">
                  <a16:creationId xmlns:a16="http://schemas.microsoft.com/office/drawing/2014/main" id="{CC2C29E2-438B-386E-ECD4-48C37D5D6FF6}"/>
                </a:ext>
              </a:extLst>
            </p:cNvPr>
            <p:cNvSpPr/>
            <p:nvPr/>
          </p:nvSpPr>
          <p:spPr>
            <a:xfrm>
              <a:off x="1981575" y="4263600"/>
              <a:ext cx="18550" cy="78600"/>
            </a:xfrm>
            <a:custGeom>
              <a:avLst/>
              <a:gdLst/>
              <a:ahLst/>
              <a:cxnLst/>
              <a:rect l="l" t="t" r="r" b="b"/>
              <a:pathLst>
                <a:path w="742" h="3144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537"/>
                  </a:lnTo>
                  <a:lnTo>
                    <a:pt x="128" y="742"/>
                  </a:lnTo>
                  <a:lnTo>
                    <a:pt x="179" y="1023"/>
                  </a:lnTo>
                  <a:lnTo>
                    <a:pt x="205" y="1381"/>
                  </a:lnTo>
                  <a:lnTo>
                    <a:pt x="179" y="1815"/>
                  </a:lnTo>
                  <a:lnTo>
                    <a:pt x="128" y="2275"/>
                  </a:lnTo>
                  <a:lnTo>
                    <a:pt x="26" y="2812"/>
                  </a:lnTo>
                  <a:lnTo>
                    <a:pt x="0" y="2914"/>
                  </a:lnTo>
                  <a:lnTo>
                    <a:pt x="51" y="3016"/>
                  </a:lnTo>
                  <a:lnTo>
                    <a:pt x="102" y="3093"/>
                  </a:lnTo>
                  <a:lnTo>
                    <a:pt x="205" y="3144"/>
                  </a:lnTo>
                  <a:lnTo>
                    <a:pt x="281" y="3144"/>
                  </a:lnTo>
                  <a:lnTo>
                    <a:pt x="358" y="3118"/>
                  </a:lnTo>
                  <a:lnTo>
                    <a:pt x="435" y="3093"/>
                  </a:lnTo>
                  <a:lnTo>
                    <a:pt x="511" y="3016"/>
                  </a:lnTo>
                  <a:lnTo>
                    <a:pt x="537" y="2939"/>
                  </a:lnTo>
                  <a:lnTo>
                    <a:pt x="613" y="2633"/>
                  </a:lnTo>
                  <a:lnTo>
                    <a:pt x="665" y="2352"/>
                  </a:lnTo>
                  <a:lnTo>
                    <a:pt x="716" y="1815"/>
                  </a:lnTo>
                  <a:lnTo>
                    <a:pt x="741" y="1355"/>
                  </a:lnTo>
                  <a:lnTo>
                    <a:pt x="716" y="946"/>
                  </a:lnTo>
                  <a:lnTo>
                    <a:pt x="665" y="640"/>
                  </a:lnTo>
                  <a:lnTo>
                    <a:pt x="588" y="384"/>
                  </a:lnTo>
                  <a:lnTo>
                    <a:pt x="537" y="154"/>
                  </a:lnTo>
                  <a:lnTo>
                    <a:pt x="460" y="7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72;p71">
              <a:extLst>
                <a:ext uri="{FF2B5EF4-FFF2-40B4-BE49-F238E27FC236}">
                  <a16:creationId xmlns:a16="http://schemas.microsoft.com/office/drawing/2014/main" id="{9003EAE1-3E8B-BAAE-0D2C-542920835C99}"/>
                </a:ext>
              </a:extLst>
            </p:cNvPr>
            <p:cNvSpPr/>
            <p:nvPr/>
          </p:nvSpPr>
          <p:spPr>
            <a:xfrm>
              <a:off x="1840375" y="4082800"/>
              <a:ext cx="164850" cy="112475"/>
            </a:xfrm>
            <a:custGeom>
              <a:avLst/>
              <a:gdLst/>
              <a:ahLst/>
              <a:cxnLst/>
              <a:rect l="l" t="t" r="r" b="b"/>
              <a:pathLst>
                <a:path w="6594" h="4499" extrusionOk="0">
                  <a:moveTo>
                    <a:pt x="282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4243"/>
                  </a:lnTo>
                  <a:lnTo>
                    <a:pt x="26" y="4345"/>
                  </a:lnTo>
                  <a:lnTo>
                    <a:pt x="77" y="4422"/>
                  </a:lnTo>
                  <a:lnTo>
                    <a:pt x="179" y="4473"/>
                  </a:lnTo>
                  <a:lnTo>
                    <a:pt x="282" y="4498"/>
                  </a:lnTo>
                  <a:lnTo>
                    <a:pt x="6313" y="4498"/>
                  </a:lnTo>
                  <a:lnTo>
                    <a:pt x="6415" y="4473"/>
                  </a:lnTo>
                  <a:lnTo>
                    <a:pt x="6517" y="4422"/>
                  </a:lnTo>
                  <a:lnTo>
                    <a:pt x="6568" y="4345"/>
                  </a:lnTo>
                  <a:lnTo>
                    <a:pt x="6594" y="4243"/>
                  </a:lnTo>
                  <a:lnTo>
                    <a:pt x="6568" y="4141"/>
                  </a:lnTo>
                  <a:lnTo>
                    <a:pt x="6517" y="4038"/>
                  </a:lnTo>
                  <a:lnTo>
                    <a:pt x="6415" y="3987"/>
                  </a:lnTo>
                  <a:lnTo>
                    <a:pt x="6313" y="3962"/>
                  </a:lnTo>
                  <a:lnTo>
                    <a:pt x="537" y="3962"/>
                  </a:lnTo>
                  <a:lnTo>
                    <a:pt x="537" y="256"/>
                  </a:lnTo>
                  <a:lnTo>
                    <a:pt x="537" y="154"/>
                  </a:lnTo>
                  <a:lnTo>
                    <a:pt x="461" y="77"/>
                  </a:lnTo>
                  <a:lnTo>
                    <a:pt x="384" y="2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73;p71">
              <a:extLst>
                <a:ext uri="{FF2B5EF4-FFF2-40B4-BE49-F238E27FC236}">
                  <a16:creationId xmlns:a16="http://schemas.microsoft.com/office/drawing/2014/main" id="{59D2B328-423D-E01E-3FC6-6961E9589016}"/>
                </a:ext>
              </a:extLst>
            </p:cNvPr>
            <p:cNvSpPr/>
            <p:nvPr/>
          </p:nvSpPr>
          <p:spPr>
            <a:xfrm>
              <a:off x="1869775" y="4086650"/>
              <a:ext cx="90725" cy="80500"/>
            </a:xfrm>
            <a:custGeom>
              <a:avLst/>
              <a:gdLst/>
              <a:ahLst/>
              <a:cxnLst/>
              <a:rect l="l" t="t" r="r" b="b"/>
              <a:pathLst>
                <a:path w="3629" h="3220" extrusionOk="0">
                  <a:moveTo>
                    <a:pt x="3297" y="0"/>
                  </a:moveTo>
                  <a:lnTo>
                    <a:pt x="2862" y="128"/>
                  </a:lnTo>
                  <a:lnTo>
                    <a:pt x="2479" y="307"/>
                  </a:lnTo>
                  <a:lnTo>
                    <a:pt x="2121" y="486"/>
                  </a:lnTo>
                  <a:lnTo>
                    <a:pt x="1814" y="690"/>
                  </a:lnTo>
                  <a:lnTo>
                    <a:pt x="1508" y="920"/>
                  </a:lnTo>
                  <a:lnTo>
                    <a:pt x="1252" y="1150"/>
                  </a:lnTo>
                  <a:lnTo>
                    <a:pt x="997" y="1380"/>
                  </a:lnTo>
                  <a:lnTo>
                    <a:pt x="792" y="1610"/>
                  </a:lnTo>
                  <a:lnTo>
                    <a:pt x="460" y="2070"/>
                  </a:lnTo>
                  <a:lnTo>
                    <a:pt x="230" y="2453"/>
                  </a:lnTo>
                  <a:lnTo>
                    <a:pt x="77" y="2734"/>
                  </a:lnTo>
                  <a:lnTo>
                    <a:pt x="26" y="2837"/>
                  </a:lnTo>
                  <a:lnTo>
                    <a:pt x="0" y="2964"/>
                  </a:lnTo>
                  <a:lnTo>
                    <a:pt x="26" y="3041"/>
                  </a:lnTo>
                  <a:lnTo>
                    <a:pt x="77" y="3143"/>
                  </a:lnTo>
                  <a:lnTo>
                    <a:pt x="153" y="3194"/>
                  </a:lnTo>
                  <a:lnTo>
                    <a:pt x="281" y="3220"/>
                  </a:lnTo>
                  <a:lnTo>
                    <a:pt x="358" y="3220"/>
                  </a:lnTo>
                  <a:lnTo>
                    <a:pt x="409" y="3169"/>
                  </a:lnTo>
                  <a:lnTo>
                    <a:pt x="486" y="3118"/>
                  </a:lnTo>
                  <a:lnTo>
                    <a:pt x="511" y="3041"/>
                  </a:lnTo>
                  <a:lnTo>
                    <a:pt x="690" y="2734"/>
                  </a:lnTo>
                  <a:lnTo>
                    <a:pt x="895" y="2377"/>
                  </a:lnTo>
                  <a:lnTo>
                    <a:pt x="1201" y="1993"/>
                  </a:lnTo>
                  <a:lnTo>
                    <a:pt x="1380" y="1763"/>
                  </a:lnTo>
                  <a:lnTo>
                    <a:pt x="1610" y="1559"/>
                  </a:lnTo>
                  <a:lnTo>
                    <a:pt x="1840" y="1354"/>
                  </a:lnTo>
                  <a:lnTo>
                    <a:pt x="2096" y="1150"/>
                  </a:lnTo>
                  <a:lnTo>
                    <a:pt x="2402" y="946"/>
                  </a:lnTo>
                  <a:lnTo>
                    <a:pt x="2709" y="792"/>
                  </a:lnTo>
                  <a:lnTo>
                    <a:pt x="3041" y="639"/>
                  </a:lnTo>
                  <a:lnTo>
                    <a:pt x="3424" y="511"/>
                  </a:lnTo>
                  <a:lnTo>
                    <a:pt x="3527" y="486"/>
                  </a:lnTo>
                  <a:lnTo>
                    <a:pt x="3578" y="409"/>
                  </a:lnTo>
                  <a:lnTo>
                    <a:pt x="3629" y="307"/>
                  </a:lnTo>
                  <a:lnTo>
                    <a:pt x="3603" y="205"/>
                  </a:lnTo>
                  <a:lnTo>
                    <a:pt x="3578" y="102"/>
                  </a:lnTo>
                  <a:lnTo>
                    <a:pt x="3501" y="26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74;p71">
              <a:extLst>
                <a:ext uri="{FF2B5EF4-FFF2-40B4-BE49-F238E27FC236}">
                  <a16:creationId xmlns:a16="http://schemas.microsoft.com/office/drawing/2014/main" id="{63B64EF1-AA94-6AE8-430D-985BBE99F5D7}"/>
                </a:ext>
              </a:extLst>
            </p:cNvPr>
            <p:cNvSpPr/>
            <p:nvPr/>
          </p:nvSpPr>
          <p:spPr>
            <a:xfrm>
              <a:off x="1921525" y="4076425"/>
              <a:ext cx="38975" cy="49200"/>
            </a:xfrm>
            <a:custGeom>
              <a:avLst/>
              <a:gdLst/>
              <a:ahLst/>
              <a:cxnLst/>
              <a:rect l="l" t="t" r="r" b="b"/>
              <a:pathLst>
                <a:path w="1559" h="1968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946" y="818"/>
                  </a:lnTo>
                  <a:lnTo>
                    <a:pt x="613" y="1585"/>
                  </a:lnTo>
                  <a:lnTo>
                    <a:pt x="613" y="1687"/>
                  </a:lnTo>
                  <a:lnTo>
                    <a:pt x="639" y="1789"/>
                  </a:lnTo>
                  <a:lnTo>
                    <a:pt x="690" y="1866"/>
                  </a:lnTo>
                  <a:lnTo>
                    <a:pt x="767" y="1942"/>
                  </a:lnTo>
                  <a:lnTo>
                    <a:pt x="869" y="1968"/>
                  </a:lnTo>
                  <a:lnTo>
                    <a:pt x="946" y="1942"/>
                  </a:lnTo>
                  <a:lnTo>
                    <a:pt x="1022" y="1917"/>
                  </a:lnTo>
                  <a:lnTo>
                    <a:pt x="1073" y="1866"/>
                  </a:lnTo>
                  <a:lnTo>
                    <a:pt x="1124" y="1789"/>
                  </a:lnTo>
                  <a:lnTo>
                    <a:pt x="1533" y="767"/>
                  </a:lnTo>
                  <a:lnTo>
                    <a:pt x="1559" y="665"/>
                  </a:lnTo>
                  <a:lnTo>
                    <a:pt x="1533" y="562"/>
                  </a:lnTo>
                  <a:lnTo>
                    <a:pt x="1482" y="486"/>
                  </a:lnTo>
                  <a:lnTo>
                    <a:pt x="1380" y="435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75;p71">
              <a:extLst>
                <a:ext uri="{FF2B5EF4-FFF2-40B4-BE49-F238E27FC236}">
                  <a16:creationId xmlns:a16="http://schemas.microsoft.com/office/drawing/2014/main" id="{EBA3D718-BF1F-2AA0-3A94-FAC14756F62B}"/>
                </a:ext>
              </a:extLst>
            </p:cNvPr>
            <p:cNvSpPr/>
            <p:nvPr/>
          </p:nvSpPr>
          <p:spPr>
            <a:xfrm>
              <a:off x="1993075" y="4129450"/>
              <a:ext cx="174425" cy="81800"/>
            </a:xfrm>
            <a:custGeom>
              <a:avLst/>
              <a:gdLst/>
              <a:ahLst/>
              <a:cxnLst/>
              <a:rect l="l" t="t" r="r" b="b"/>
              <a:pathLst>
                <a:path w="6977" h="3272" extrusionOk="0">
                  <a:moveTo>
                    <a:pt x="102" y="0"/>
                  </a:moveTo>
                  <a:lnTo>
                    <a:pt x="51" y="26"/>
                  </a:lnTo>
                  <a:lnTo>
                    <a:pt x="26" y="102"/>
                  </a:lnTo>
                  <a:lnTo>
                    <a:pt x="0" y="154"/>
                  </a:lnTo>
                  <a:lnTo>
                    <a:pt x="0" y="2505"/>
                  </a:lnTo>
                  <a:lnTo>
                    <a:pt x="51" y="3092"/>
                  </a:lnTo>
                  <a:lnTo>
                    <a:pt x="51" y="3143"/>
                  </a:lnTo>
                  <a:lnTo>
                    <a:pt x="77" y="3195"/>
                  </a:lnTo>
                  <a:lnTo>
                    <a:pt x="153" y="3246"/>
                  </a:lnTo>
                  <a:lnTo>
                    <a:pt x="256" y="3271"/>
                  </a:lnTo>
                  <a:lnTo>
                    <a:pt x="307" y="3246"/>
                  </a:lnTo>
                  <a:lnTo>
                    <a:pt x="358" y="3220"/>
                  </a:lnTo>
                  <a:lnTo>
                    <a:pt x="1227" y="2249"/>
                  </a:lnTo>
                  <a:lnTo>
                    <a:pt x="6874" y="2249"/>
                  </a:lnTo>
                  <a:lnTo>
                    <a:pt x="6925" y="2198"/>
                  </a:lnTo>
                  <a:lnTo>
                    <a:pt x="6976" y="2147"/>
                  </a:lnTo>
                  <a:lnTo>
                    <a:pt x="6976" y="2096"/>
                  </a:lnTo>
                  <a:lnTo>
                    <a:pt x="6976" y="154"/>
                  </a:lnTo>
                  <a:lnTo>
                    <a:pt x="6976" y="102"/>
                  </a:lnTo>
                  <a:lnTo>
                    <a:pt x="6925" y="26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76;p71">
              <a:extLst>
                <a:ext uri="{FF2B5EF4-FFF2-40B4-BE49-F238E27FC236}">
                  <a16:creationId xmlns:a16="http://schemas.microsoft.com/office/drawing/2014/main" id="{BDB9C92B-9B4A-2F76-7CAE-56AFA493E858}"/>
                </a:ext>
              </a:extLst>
            </p:cNvPr>
            <p:cNvSpPr/>
            <p:nvPr/>
          </p:nvSpPr>
          <p:spPr>
            <a:xfrm>
              <a:off x="2039075" y="4151175"/>
              <a:ext cx="13425" cy="12800"/>
            </a:xfrm>
            <a:custGeom>
              <a:avLst/>
              <a:gdLst/>
              <a:ahLst/>
              <a:cxnLst/>
              <a:rect l="l" t="t" r="r" b="b"/>
              <a:pathLst>
                <a:path w="537" h="512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383" y="511"/>
                  </a:lnTo>
                  <a:lnTo>
                    <a:pt x="460" y="435"/>
                  </a:lnTo>
                  <a:lnTo>
                    <a:pt x="511" y="358"/>
                  </a:lnTo>
                  <a:lnTo>
                    <a:pt x="537" y="256"/>
                  </a:lnTo>
                  <a:lnTo>
                    <a:pt x="511" y="153"/>
                  </a:lnTo>
                  <a:lnTo>
                    <a:pt x="460" y="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77;p71">
              <a:extLst>
                <a:ext uri="{FF2B5EF4-FFF2-40B4-BE49-F238E27FC236}">
                  <a16:creationId xmlns:a16="http://schemas.microsoft.com/office/drawing/2014/main" id="{A06C4FB2-0DB4-7A1F-8347-49ED477ABB98}"/>
                </a:ext>
              </a:extLst>
            </p:cNvPr>
            <p:cNvSpPr/>
            <p:nvPr/>
          </p:nvSpPr>
          <p:spPr>
            <a:xfrm>
              <a:off x="2077400" y="4151175"/>
              <a:ext cx="13425" cy="12800"/>
            </a:xfrm>
            <a:custGeom>
              <a:avLst/>
              <a:gdLst/>
              <a:ahLst/>
              <a:cxnLst/>
              <a:rect l="l" t="t" r="r" b="b"/>
              <a:pathLst>
                <a:path w="537" h="512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384" y="511"/>
                  </a:lnTo>
                  <a:lnTo>
                    <a:pt x="460" y="435"/>
                  </a:lnTo>
                  <a:lnTo>
                    <a:pt x="511" y="358"/>
                  </a:lnTo>
                  <a:lnTo>
                    <a:pt x="537" y="256"/>
                  </a:lnTo>
                  <a:lnTo>
                    <a:pt x="511" y="153"/>
                  </a:lnTo>
                  <a:lnTo>
                    <a:pt x="460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78;p71">
              <a:extLst>
                <a:ext uri="{FF2B5EF4-FFF2-40B4-BE49-F238E27FC236}">
                  <a16:creationId xmlns:a16="http://schemas.microsoft.com/office/drawing/2014/main" id="{0F18E975-72F1-620A-E347-07B1E0FBBFFC}"/>
                </a:ext>
              </a:extLst>
            </p:cNvPr>
            <p:cNvSpPr/>
            <p:nvPr/>
          </p:nvSpPr>
          <p:spPr>
            <a:xfrm>
              <a:off x="2115725" y="4151175"/>
              <a:ext cx="13450" cy="12800"/>
            </a:xfrm>
            <a:custGeom>
              <a:avLst/>
              <a:gdLst/>
              <a:ahLst/>
              <a:cxnLst/>
              <a:rect l="l" t="t" r="r" b="b"/>
              <a:pathLst>
                <a:path w="538" h="512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384" y="511"/>
                  </a:lnTo>
                  <a:lnTo>
                    <a:pt x="461" y="435"/>
                  </a:lnTo>
                  <a:lnTo>
                    <a:pt x="512" y="358"/>
                  </a:lnTo>
                  <a:lnTo>
                    <a:pt x="537" y="256"/>
                  </a:lnTo>
                  <a:lnTo>
                    <a:pt x="512" y="153"/>
                  </a:lnTo>
                  <a:lnTo>
                    <a:pt x="461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10">
            <a:hlinkClick r:id="" action="ppaction://media"/>
            <a:extLst>
              <a:ext uri="{FF2B5EF4-FFF2-40B4-BE49-F238E27FC236}">
                <a16:creationId xmlns:a16="http://schemas.microsoft.com/office/drawing/2014/main" id="{54FD40FF-E461-99BC-2B0E-87F66A006F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 flipV="1">
            <a:off x="16723430" y="8825687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43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2.71605E-6 C 0.00104 0.03395 0.01103 0.06497 0.02804 0.08503 C 0.02804 0.08595 0.05504 0.11296 0.05504 0.11203 C 0.06997 0.127 0.079 0.14799 0.079 0.17006 C 0.079 0.21404 0.04401 0.24907 -2.63889E-6 0.25 C -0.04401 0.24907 -0.07899 0.21404 -0.07899 0.17006 C -0.07899 0.14799 -0.06996 0.127 -0.05503 0.11203 C -0.05503 0.11296 -0.02804 0.08595 -0.02804 0.08503 C -0.01102 0.06497 -0.00104 0.03395 -2.63889E-6 2.71605E-6 Z " pathEditMode="relative" rAng="0" ptsTypes="AAAAAAAAA">
                                      <p:cBhvr>
                                        <p:cTn id="45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78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62" grpId="0" animBg="1"/>
      <p:bldP spid="62" grpId="1" animBg="1"/>
      <p:bldP spid="6" grpId="0" animBg="1"/>
      <p:bldP spid="7" grpId="0" animBg="1"/>
      <p:bldP spid="7" grpId="1" animBg="1"/>
      <p:bldP spid="3" grpId="0"/>
      <p:bldP spid="4" grpId="0"/>
      <p:bldP spid="5" grpId="0"/>
      <p:bldP spid="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6544" y="218137"/>
            <a:ext cx="15704056" cy="9850726"/>
          </a:xfrm>
          <a:custGeom>
            <a:avLst/>
            <a:gdLst/>
            <a:ahLst/>
            <a:cxnLst/>
            <a:rect l="l" t="t" r="r" b="b"/>
            <a:pathLst>
              <a:path w="15704056" h="9850726">
                <a:moveTo>
                  <a:pt x="0" y="0"/>
                </a:moveTo>
                <a:lnTo>
                  <a:pt x="15704056" y="0"/>
                </a:lnTo>
                <a:lnTo>
                  <a:pt x="15704056" y="9850726"/>
                </a:lnTo>
                <a:lnTo>
                  <a:pt x="0" y="9850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6A3C7809-61F9-5C96-9B68-13C9B505D87C}"/>
              </a:ext>
            </a:extLst>
          </p:cNvPr>
          <p:cNvSpPr/>
          <p:nvPr/>
        </p:nvSpPr>
        <p:spPr>
          <a:xfrm rot="2193766">
            <a:off x="15576306" y="1222077"/>
            <a:ext cx="2133009" cy="1684188"/>
          </a:xfrm>
          <a:custGeom>
            <a:avLst/>
            <a:gdLst/>
            <a:ahLst/>
            <a:cxnLst/>
            <a:rect l="l" t="t" r="r" b="b"/>
            <a:pathLst>
              <a:path w="2133009" h="1684188">
                <a:moveTo>
                  <a:pt x="0" y="0"/>
                </a:moveTo>
                <a:lnTo>
                  <a:pt x="2133008" y="0"/>
                </a:lnTo>
                <a:lnTo>
                  <a:pt x="2133008" y="1684188"/>
                </a:lnTo>
                <a:lnTo>
                  <a:pt x="0" y="1684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0800000">
            <a:off x="0" y="6784827"/>
            <a:ext cx="3533088" cy="3502173"/>
          </a:xfrm>
          <a:custGeom>
            <a:avLst/>
            <a:gdLst/>
            <a:ahLst/>
            <a:cxnLst/>
            <a:rect l="l" t="t" r="r" b="b"/>
            <a:pathLst>
              <a:path w="3533088" h="3502173">
                <a:moveTo>
                  <a:pt x="0" y="0"/>
                </a:moveTo>
                <a:lnTo>
                  <a:pt x="3533088" y="0"/>
                </a:lnTo>
                <a:lnTo>
                  <a:pt x="3533088" y="3502173"/>
                </a:lnTo>
                <a:lnTo>
                  <a:pt x="0" y="35021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06918" y="5419725"/>
            <a:ext cx="2319251" cy="4114800"/>
          </a:xfrm>
          <a:custGeom>
            <a:avLst/>
            <a:gdLst/>
            <a:ahLst/>
            <a:cxnLst/>
            <a:rect l="l" t="t" r="r" b="b"/>
            <a:pathLst>
              <a:path w="2319251" h="4114800">
                <a:moveTo>
                  <a:pt x="0" y="0"/>
                </a:moveTo>
                <a:lnTo>
                  <a:pt x="2319251" y="0"/>
                </a:lnTo>
                <a:lnTo>
                  <a:pt x="23192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B35351-3295-70CD-DE06-304506850573}"/>
              </a:ext>
            </a:extLst>
          </p:cNvPr>
          <p:cNvGrpSpPr/>
          <p:nvPr/>
        </p:nvGrpSpPr>
        <p:grpSpPr>
          <a:xfrm>
            <a:off x="12687014" y="630961"/>
            <a:ext cx="5466171" cy="8836586"/>
            <a:chOff x="12687014" y="630961"/>
            <a:chExt cx="5466171" cy="883658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9F6F69-BBC0-D72B-9B65-6374CE6F7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87014" y="630961"/>
              <a:ext cx="5466171" cy="88365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E237BF8-6AE7-C195-DA39-B193F7FC5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BD70E"/>
                </a:clrFrom>
                <a:clrTo>
                  <a:srgbClr val="FBD70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1415" y="1816061"/>
              <a:ext cx="1490185" cy="1117639"/>
            </a:xfrm>
            <a:prstGeom prst="rect">
              <a:avLst/>
            </a:prstGeom>
          </p:spPr>
        </p:pic>
      </p:grpSp>
      <p:sp>
        <p:nvSpPr>
          <p:cNvPr id="9" name="object 3">
            <a:extLst>
              <a:ext uri="{FF2B5EF4-FFF2-40B4-BE49-F238E27FC236}">
                <a16:creationId xmlns:a16="http://schemas.microsoft.com/office/drawing/2014/main" id="{832850BB-E51F-9332-CF1B-CCEBCA81E6BF}"/>
              </a:ext>
            </a:extLst>
          </p:cNvPr>
          <p:cNvSpPr txBox="1">
            <a:spLocks/>
          </p:cNvSpPr>
          <p:nvPr/>
        </p:nvSpPr>
        <p:spPr>
          <a:xfrm>
            <a:off x="6684026" y="2240377"/>
            <a:ext cx="474597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5"/>
              </a:spcBef>
            </a:pPr>
            <a:r>
              <a:rPr lang="en-ID" sz="6600" spc="-20" dirty="0">
                <a:solidFill>
                  <a:srgbClr val="382D4B"/>
                </a:solidFill>
                <a:latin typeface="League Spartan" panose="020B0604020202020204" charset="0"/>
              </a:rPr>
              <a:t>S</a:t>
            </a:r>
            <a:r>
              <a:rPr lang="en-ID" sz="6600" spc="-70" dirty="0">
                <a:solidFill>
                  <a:srgbClr val="382D4B"/>
                </a:solidFill>
                <a:latin typeface="League Spartan" panose="020B0604020202020204" charset="0"/>
              </a:rPr>
              <a:t>o</a:t>
            </a:r>
            <a:r>
              <a:rPr lang="en-ID" sz="6600" dirty="0">
                <a:solidFill>
                  <a:srgbClr val="382D4B"/>
                </a:solidFill>
                <a:latin typeface="League Spartan" panose="020B0604020202020204" charset="0"/>
              </a:rPr>
              <a:t>l</a:t>
            </a:r>
            <a:r>
              <a:rPr lang="en-ID" sz="6600" spc="-75" dirty="0">
                <a:solidFill>
                  <a:srgbClr val="382D4B"/>
                </a:solidFill>
                <a:latin typeface="League Spartan" panose="020B0604020202020204" charset="0"/>
              </a:rPr>
              <a:t>u</a:t>
            </a:r>
            <a:r>
              <a:rPr lang="en-ID" sz="6600" spc="20" dirty="0">
                <a:solidFill>
                  <a:srgbClr val="382D4B"/>
                </a:solidFill>
                <a:latin typeface="League Spartan" panose="020B0604020202020204" charset="0"/>
              </a:rPr>
              <a:t>si</a:t>
            </a:r>
            <a:endParaRPr lang="en-ID" sz="6600" dirty="0">
              <a:solidFill>
                <a:srgbClr val="382D4B"/>
              </a:solidFill>
              <a:latin typeface="League Spartan" panose="020B060402020202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0CCE1E-A224-2CF7-0A44-286ECD740D1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E1E1FB"/>
              </a:clrFrom>
              <a:clrTo>
                <a:srgbClr val="E1E1FB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8350" y="3841737"/>
            <a:ext cx="9476674" cy="2520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D5CA7E-6A40-D2C6-8A14-2C768C66AFBB}"/>
                  </a:ext>
                </a:extLst>
              </p:cNvPr>
              <p:cNvSpPr txBox="1"/>
              <p:nvPr/>
            </p:nvSpPr>
            <p:spPr>
              <a:xfrm>
                <a:off x="3657600" y="6575362"/>
                <a:ext cx="72866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200" spc="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Maka(</a:t>
                </a:r>
                <a14:m>
                  <m:oMath xmlns:m="http://schemas.openxmlformats.org/officeDocument/2006/math">
                    <m:r>
                      <a:rPr lang="en-GB" sz="3200" i="1" spc="1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3200" spc="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GB" sz="3200" spc="-9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spc="1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3200" spc="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lang="en-GB" sz="3200" spc="3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5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adalah</a:t>
                </a:r>
                <a:r>
                  <a:rPr lang="en-GB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5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Monoida</a:t>
                </a:r>
                <a:endParaRPr lang="en-US" sz="3200" dirty="0">
                  <a:solidFill>
                    <a:schemeClr val="tx1"/>
                  </a:solidFill>
                  <a:latin typeface="Muli" panose="020B060402020202020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D5CA7E-6A40-D2C6-8A14-2C768C66A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575362"/>
                <a:ext cx="7286699" cy="584775"/>
              </a:xfrm>
              <a:prstGeom prst="rect">
                <a:avLst/>
              </a:prstGeom>
              <a:blipFill>
                <a:blip r:embed="rId14"/>
                <a:stretch>
                  <a:fillRect l="-2092" t="-13542" b="-333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oogle Shape;3259;p71">
            <a:extLst>
              <a:ext uri="{FF2B5EF4-FFF2-40B4-BE49-F238E27FC236}">
                <a16:creationId xmlns:a16="http://schemas.microsoft.com/office/drawing/2014/main" id="{41C926DF-F3BD-1995-E9AD-2D22161EA39C}"/>
              </a:ext>
            </a:extLst>
          </p:cNvPr>
          <p:cNvGrpSpPr/>
          <p:nvPr/>
        </p:nvGrpSpPr>
        <p:grpSpPr>
          <a:xfrm>
            <a:off x="5570111" y="2070293"/>
            <a:ext cx="983089" cy="1156846"/>
            <a:chOff x="1788000" y="3991450"/>
            <a:chExt cx="379500" cy="446575"/>
          </a:xfrm>
        </p:grpSpPr>
        <p:sp>
          <p:nvSpPr>
            <p:cNvPr id="13" name="Google Shape;3260;p71">
              <a:extLst>
                <a:ext uri="{FF2B5EF4-FFF2-40B4-BE49-F238E27FC236}">
                  <a16:creationId xmlns:a16="http://schemas.microsoft.com/office/drawing/2014/main" id="{DD5524F8-7E21-4080-CD97-6BA3BD8BF25B}"/>
                </a:ext>
              </a:extLst>
            </p:cNvPr>
            <p:cNvSpPr/>
            <p:nvPr/>
          </p:nvSpPr>
          <p:spPr>
            <a:xfrm>
              <a:off x="1788000" y="3991450"/>
              <a:ext cx="264500" cy="446575"/>
            </a:xfrm>
            <a:custGeom>
              <a:avLst/>
              <a:gdLst/>
              <a:ahLst/>
              <a:cxnLst/>
              <a:rect l="l" t="t" r="r" b="b"/>
              <a:pathLst>
                <a:path w="10580" h="17863" extrusionOk="0">
                  <a:moveTo>
                    <a:pt x="1150" y="1"/>
                  </a:moveTo>
                  <a:lnTo>
                    <a:pt x="920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2" y="358"/>
                  </a:lnTo>
                  <a:lnTo>
                    <a:pt x="205" y="512"/>
                  </a:lnTo>
                  <a:lnTo>
                    <a:pt x="77" y="716"/>
                  </a:lnTo>
                  <a:lnTo>
                    <a:pt x="26" y="946"/>
                  </a:lnTo>
                  <a:lnTo>
                    <a:pt x="0" y="1176"/>
                  </a:lnTo>
                  <a:lnTo>
                    <a:pt x="0" y="16713"/>
                  </a:lnTo>
                  <a:lnTo>
                    <a:pt x="26" y="16943"/>
                  </a:lnTo>
                  <a:lnTo>
                    <a:pt x="102" y="17173"/>
                  </a:lnTo>
                  <a:lnTo>
                    <a:pt x="205" y="17352"/>
                  </a:lnTo>
                  <a:lnTo>
                    <a:pt x="332" y="17531"/>
                  </a:lnTo>
                  <a:lnTo>
                    <a:pt x="511" y="17659"/>
                  </a:lnTo>
                  <a:lnTo>
                    <a:pt x="716" y="17761"/>
                  </a:lnTo>
                  <a:lnTo>
                    <a:pt x="920" y="17837"/>
                  </a:lnTo>
                  <a:lnTo>
                    <a:pt x="1150" y="17863"/>
                  </a:lnTo>
                  <a:lnTo>
                    <a:pt x="9430" y="17863"/>
                  </a:lnTo>
                  <a:lnTo>
                    <a:pt x="9660" y="17837"/>
                  </a:lnTo>
                  <a:lnTo>
                    <a:pt x="9864" y="17761"/>
                  </a:lnTo>
                  <a:lnTo>
                    <a:pt x="10069" y="17659"/>
                  </a:lnTo>
                  <a:lnTo>
                    <a:pt x="10247" y="17531"/>
                  </a:lnTo>
                  <a:lnTo>
                    <a:pt x="10375" y="17352"/>
                  </a:lnTo>
                  <a:lnTo>
                    <a:pt x="10477" y="17173"/>
                  </a:lnTo>
                  <a:lnTo>
                    <a:pt x="10554" y="16943"/>
                  </a:lnTo>
                  <a:lnTo>
                    <a:pt x="10580" y="16713"/>
                  </a:lnTo>
                  <a:lnTo>
                    <a:pt x="10580" y="1176"/>
                  </a:lnTo>
                  <a:lnTo>
                    <a:pt x="10554" y="946"/>
                  </a:lnTo>
                  <a:lnTo>
                    <a:pt x="10503" y="716"/>
                  </a:lnTo>
                  <a:lnTo>
                    <a:pt x="10375" y="512"/>
                  </a:lnTo>
                  <a:lnTo>
                    <a:pt x="10247" y="358"/>
                  </a:lnTo>
                  <a:lnTo>
                    <a:pt x="10069" y="205"/>
                  </a:lnTo>
                  <a:lnTo>
                    <a:pt x="9890" y="103"/>
                  </a:lnTo>
                  <a:lnTo>
                    <a:pt x="9660" y="26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61;p71">
              <a:extLst>
                <a:ext uri="{FF2B5EF4-FFF2-40B4-BE49-F238E27FC236}">
                  <a16:creationId xmlns:a16="http://schemas.microsoft.com/office/drawing/2014/main" id="{2BB6D0DB-3356-030F-92F9-D17347CC9120}"/>
                </a:ext>
              </a:extLst>
            </p:cNvPr>
            <p:cNvSpPr/>
            <p:nvPr/>
          </p:nvSpPr>
          <p:spPr>
            <a:xfrm>
              <a:off x="1998175" y="3991450"/>
              <a:ext cx="54325" cy="446575"/>
            </a:xfrm>
            <a:custGeom>
              <a:avLst/>
              <a:gdLst/>
              <a:ahLst/>
              <a:cxnLst/>
              <a:rect l="l" t="t" r="r" b="b"/>
              <a:pathLst>
                <a:path w="2173" h="17863" extrusionOk="0">
                  <a:moveTo>
                    <a:pt x="1" y="1"/>
                  </a:moveTo>
                  <a:lnTo>
                    <a:pt x="231" y="26"/>
                  </a:lnTo>
                  <a:lnTo>
                    <a:pt x="435" y="103"/>
                  </a:lnTo>
                  <a:lnTo>
                    <a:pt x="639" y="205"/>
                  </a:lnTo>
                  <a:lnTo>
                    <a:pt x="818" y="358"/>
                  </a:lnTo>
                  <a:lnTo>
                    <a:pt x="946" y="512"/>
                  </a:lnTo>
                  <a:lnTo>
                    <a:pt x="1048" y="716"/>
                  </a:lnTo>
                  <a:lnTo>
                    <a:pt x="1125" y="946"/>
                  </a:lnTo>
                  <a:lnTo>
                    <a:pt x="1150" y="1176"/>
                  </a:lnTo>
                  <a:lnTo>
                    <a:pt x="1150" y="15256"/>
                  </a:lnTo>
                  <a:lnTo>
                    <a:pt x="1150" y="16713"/>
                  </a:lnTo>
                  <a:lnTo>
                    <a:pt x="1125" y="16943"/>
                  </a:lnTo>
                  <a:lnTo>
                    <a:pt x="1048" y="17173"/>
                  </a:lnTo>
                  <a:lnTo>
                    <a:pt x="946" y="17352"/>
                  </a:lnTo>
                  <a:lnTo>
                    <a:pt x="793" y="17531"/>
                  </a:lnTo>
                  <a:lnTo>
                    <a:pt x="639" y="17659"/>
                  </a:lnTo>
                  <a:lnTo>
                    <a:pt x="435" y="17761"/>
                  </a:lnTo>
                  <a:lnTo>
                    <a:pt x="231" y="17837"/>
                  </a:lnTo>
                  <a:lnTo>
                    <a:pt x="1" y="17863"/>
                  </a:lnTo>
                  <a:lnTo>
                    <a:pt x="1023" y="17863"/>
                  </a:lnTo>
                  <a:lnTo>
                    <a:pt x="1253" y="17837"/>
                  </a:lnTo>
                  <a:lnTo>
                    <a:pt x="1457" y="17761"/>
                  </a:lnTo>
                  <a:lnTo>
                    <a:pt x="1662" y="17659"/>
                  </a:lnTo>
                  <a:lnTo>
                    <a:pt x="1840" y="17531"/>
                  </a:lnTo>
                  <a:lnTo>
                    <a:pt x="1968" y="17352"/>
                  </a:lnTo>
                  <a:lnTo>
                    <a:pt x="2070" y="17173"/>
                  </a:lnTo>
                  <a:lnTo>
                    <a:pt x="2147" y="16943"/>
                  </a:lnTo>
                  <a:lnTo>
                    <a:pt x="2173" y="16713"/>
                  </a:lnTo>
                  <a:lnTo>
                    <a:pt x="2173" y="15256"/>
                  </a:lnTo>
                  <a:lnTo>
                    <a:pt x="2173" y="1176"/>
                  </a:lnTo>
                  <a:lnTo>
                    <a:pt x="2147" y="946"/>
                  </a:lnTo>
                  <a:lnTo>
                    <a:pt x="2096" y="716"/>
                  </a:lnTo>
                  <a:lnTo>
                    <a:pt x="1968" y="512"/>
                  </a:lnTo>
                  <a:lnTo>
                    <a:pt x="1840" y="358"/>
                  </a:lnTo>
                  <a:lnTo>
                    <a:pt x="1662" y="205"/>
                  </a:lnTo>
                  <a:lnTo>
                    <a:pt x="1483" y="103"/>
                  </a:lnTo>
                  <a:lnTo>
                    <a:pt x="1253" y="26"/>
                  </a:lnTo>
                  <a:lnTo>
                    <a:pt x="1023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62;p71">
              <a:extLst>
                <a:ext uri="{FF2B5EF4-FFF2-40B4-BE49-F238E27FC236}">
                  <a16:creationId xmlns:a16="http://schemas.microsoft.com/office/drawing/2014/main" id="{847261DA-C23F-9A60-CE6A-2D186B6678A0}"/>
                </a:ext>
              </a:extLst>
            </p:cNvPr>
            <p:cNvSpPr/>
            <p:nvPr/>
          </p:nvSpPr>
          <p:spPr>
            <a:xfrm>
              <a:off x="1813550" y="4016375"/>
              <a:ext cx="213400" cy="356500"/>
            </a:xfrm>
            <a:custGeom>
              <a:avLst/>
              <a:gdLst/>
              <a:ahLst/>
              <a:cxnLst/>
              <a:rect l="l" t="t" r="r" b="b"/>
              <a:pathLst>
                <a:path w="8536" h="14260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0" y="1584"/>
                  </a:lnTo>
                  <a:lnTo>
                    <a:pt x="179" y="4830"/>
                  </a:lnTo>
                  <a:lnTo>
                    <a:pt x="0" y="8229"/>
                  </a:lnTo>
                  <a:lnTo>
                    <a:pt x="0" y="14259"/>
                  </a:lnTo>
                  <a:lnTo>
                    <a:pt x="8535" y="14259"/>
                  </a:lnTo>
                  <a:lnTo>
                    <a:pt x="8535" y="8229"/>
                  </a:lnTo>
                  <a:lnTo>
                    <a:pt x="8408" y="4523"/>
                  </a:lnTo>
                  <a:lnTo>
                    <a:pt x="8535" y="1584"/>
                  </a:lnTo>
                  <a:lnTo>
                    <a:pt x="8535" y="307"/>
                  </a:lnTo>
                  <a:lnTo>
                    <a:pt x="8510" y="179"/>
                  </a:lnTo>
                  <a:lnTo>
                    <a:pt x="8459" y="102"/>
                  </a:lnTo>
                  <a:lnTo>
                    <a:pt x="8357" y="26"/>
                  </a:lnTo>
                  <a:lnTo>
                    <a:pt x="8254" y="0"/>
                  </a:lnTo>
                  <a:lnTo>
                    <a:pt x="7130" y="0"/>
                  </a:lnTo>
                  <a:lnTo>
                    <a:pt x="7079" y="102"/>
                  </a:lnTo>
                  <a:lnTo>
                    <a:pt x="7028" y="205"/>
                  </a:lnTo>
                  <a:lnTo>
                    <a:pt x="6951" y="281"/>
                  </a:lnTo>
                  <a:lnTo>
                    <a:pt x="6874" y="358"/>
                  </a:lnTo>
                  <a:lnTo>
                    <a:pt x="6772" y="409"/>
                  </a:lnTo>
                  <a:lnTo>
                    <a:pt x="6670" y="460"/>
                  </a:lnTo>
                  <a:lnTo>
                    <a:pt x="6568" y="486"/>
                  </a:lnTo>
                  <a:lnTo>
                    <a:pt x="1968" y="486"/>
                  </a:lnTo>
                  <a:lnTo>
                    <a:pt x="1866" y="460"/>
                  </a:lnTo>
                  <a:lnTo>
                    <a:pt x="1764" y="409"/>
                  </a:lnTo>
                  <a:lnTo>
                    <a:pt x="1661" y="358"/>
                  </a:lnTo>
                  <a:lnTo>
                    <a:pt x="1585" y="281"/>
                  </a:lnTo>
                  <a:lnTo>
                    <a:pt x="1508" y="205"/>
                  </a:lnTo>
                  <a:lnTo>
                    <a:pt x="1457" y="102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63;p71">
              <a:extLst>
                <a:ext uri="{FF2B5EF4-FFF2-40B4-BE49-F238E27FC236}">
                  <a16:creationId xmlns:a16="http://schemas.microsoft.com/office/drawing/2014/main" id="{F38D32AD-97AA-6AD7-9774-7AE94C8EFA9A}"/>
                </a:ext>
              </a:extLst>
            </p:cNvPr>
            <p:cNvSpPr/>
            <p:nvPr/>
          </p:nvSpPr>
          <p:spPr>
            <a:xfrm>
              <a:off x="1996250" y="4016375"/>
              <a:ext cx="30700" cy="356500"/>
            </a:xfrm>
            <a:custGeom>
              <a:avLst/>
              <a:gdLst/>
              <a:ahLst/>
              <a:cxnLst/>
              <a:rect l="l" t="t" r="r" b="b"/>
              <a:pathLst>
                <a:path w="1228" h="14260" extrusionOk="0">
                  <a:moveTo>
                    <a:pt x="52" y="0"/>
                  </a:moveTo>
                  <a:lnTo>
                    <a:pt x="154" y="26"/>
                  </a:lnTo>
                  <a:lnTo>
                    <a:pt x="256" y="102"/>
                  </a:lnTo>
                  <a:lnTo>
                    <a:pt x="308" y="179"/>
                  </a:lnTo>
                  <a:lnTo>
                    <a:pt x="333" y="307"/>
                  </a:lnTo>
                  <a:lnTo>
                    <a:pt x="333" y="13927"/>
                  </a:lnTo>
                  <a:lnTo>
                    <a:pt x="308" y="14055"/>
                  </a:lnTo>
                  <a:lnTo>
                    <a:pt x="231" y="14157"/>
                  </a:lnTo>
                  <a:lnTo>
                    <a:pt x="129" y="14234"/>
                  </a:lnTo>
                  <a:lnTo>
                    <a:pt x="1" y="14259"/>
                  </a:lnTo>
                  <a:lnTo>
                    <a:pt x="1227" y="14259"/>
                  </a:lnTo>
                  <a:lnTo>
                    <a:pt x="1227" y="8229"/>
                  </a:lnTo>
                  <a:lnTo>
                    <a:pt x="1100" y="4421"/>
                  </a:lnTo>
                  <a:lnTo>
                    <a:pt x="1227" y="1584"/>
                  </a:lnTo>
                  <a:lnTo>
                    <a:pt x="1227" y="307"/>
                  </a:lnTo>
                  <a:lnTo>
                    <a:pt x="1202" y="179"/>
                  </a:lnTo>
                  <a:lnTo>
                    <a:pt x="1151" y="102"/>
                  </a:lnTo>
                  <a:lnTo>
                    <a:pt x="1049" y="26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64;p71">
              <a:extLst>
                <a:ext uri="{FF2B5EF4-FFF2-40B4-BE49-F238E27FC236}">
                  <a16:creationId xmlns:a16="http://schemas.microsoft.com/office/drawing/2014/main" id="{0031BE95-C239-3B15-54D2-AD87AC1215AA}"/>
                </a:ext>
              </a:extLst>
            </p:cNvPr>
            <p:cNvSpPr/>
            <p:nvPr/>
          </p:nvSpPr>
          <p:spPr>
            <a:xfrm>
              <a:off x="1906825" y="4392025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435" y="0"/>
                  </a:moveTo>
                  <a:lnTo>
                    <a:pt x="332" y="26"/>
                  </a:lnTo>
                  <a:lnTo>
                    <a:pt x="230" y="77"/>
                  </a:lnTo>
                  <a:lnTo>
                    <a:pt x="154" y="153"/>
                  </a:lnTo>
                  <a:lnTo>
                    <a:pt x="77" y="230"/>
                  </a:lnTo>
                  <a:lnTo>
                    <a:pt x="26" y="332"/>
                  </a:lnTo>
                  <a:lnTo>
                    <a:pt x="0" y="435"/>
                  </a:lnTo>
                  <a:lnTo>
                    <a:pt x="0" y="537"/>
                  </a:lnTo>
                  <a:lnTo>
                    <a:pt x="0" y="639"/>
                  </a:lnTo>
                  <a:lnTo>
                    <a:pt x="26" y="741"/>
                  </a:lnTo>
                  <a:lnTo>
                    <a:pt x="77" y="843"/>
                  </a:lnTo>
                  <a:lnTo>
                    <a:pt x="154" y="920"/>
                  </a:lnTo>
                  <a:lnTo>
                    <a:pt x="230" y="997"/>
                  </a:lnTo>
                  <a:lnTo>
                    <a:pt x="332" y="1022"/>
                  </a:lnTo>
                  <a:lnTo>
                    <a:pt x="435" y="1073"/>
                  </a:lnTo>
                  <a:lnTo>
                    <a:pt x="639" y="1073"/>
                  </a:lnTo>
                  <a:lnTo>
                    <a:pt x="741" y="1022"/>
                  </a:lnTo>
                  <a:lnTo>
                    <a:pt x="844" y="997"/>
                  </a:lnTo>
                  <a:lnTo>
                    <a:pt x="920" y="920"/>
                  </a:lnTo>
                  <a:lnTo>
                    <a:pt x="997" y="843"/>
                  </a:lnTo>
                  <a:lnTo>
                    <a:pt x="1048" y="741"/>
                  </a:lnTo>
                  <a:lnTo>
                    <a:pt x="1074" y="639"/>
                  </a:lnTo>
                  <a:lnTo>
                    <a:pt x="1074" y="537"/>
                  </a:lnTo>
                  <a:lnTo>
                    <a:pt x="1074" y="435"/>
                  </a:lnTo>
                  <a:lnTo>
                    <a:pt x="1048" y="332"/>
                  </a:lnTo>
                  <a:lnTo>
                    <a:pt x="997" y="230"/>
                  </a:lnTo>
                  <a:lnTo>
                    <a:pt x="920" y="153"/>
                  </a:lnTo>
                  <a:lnTo>
                    <a:pt x="844" y="77"/>
                  </a:lnTo>
                  <a:lnTo>
                    <a:pt x="741" y="26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65;p71">
              <a:extLst>
                <a:ext uri="{FF2B5EF4-FFF2-40B4-BE49-F238E27FC236}">
                  <a16:creationId xmlns:a16="http://schemas.microsoft.com/office/drawing/2014/main" id="{29734028-616D-E187-CC94-D8318C83027E}"/>
                </a:ext>
              </a:extLst>
            </p:cNvPr>
            <p:cNvSpPr/>
            <p:nvPr/>
          </p:nvSpPr>
          <p:spPr>
            <a:xfrm>
              <a:off x="1813550" y="4055975"/>
              <a:ext cx="213400" cy="166125"/>
            </a:xfrm>
            <a:custGeom>
              <a:avLst/>
              <a:gdLst/>
              <a:ahLst/>
              <a:cxnLst/>
              <a:rect l="l" t="t" r="r" b="b"/>
              <a:pathLst>
                <a:path w="8536" h="6645" extrusionOk="0">
                  <a:moveTo>
                    <a:pt x="0" y="0"/>
                  </a:moveTo>
                  <a:lnTo>
                    <a:pt x="0" y="6645"/>
                  </a:lnTo>
                  <a:lnTo>
                    <a:pt x="8535" y="6645"/>
                  </a:lnTo>
                  <a:lnTo>
                    <a:pt x="8535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66;p71">
              <a:extLst>
                <a:ext uri="{FF2B5EF4-FFF2-40B4-BE49-F238E27FC236}">
                  <a16:creationId xmlns:a16="http://schemas.microsoft.com/office/drawing/2014/main" id="{2D988423-E060-3A2A-4C5C-2DB3AB274DA0}"/>
                </a:ext>
              </a:extLst>
            </p:cNvPr>
            <p:cNvSpPr/>
            <p:nvPr/>
          </p:nvSpPr>
          <p:spPr>
            <a:xfrm>
              <a:off x="1915125" y="4268075"/>
              <a:ext cx="54975" cy="68375"/>
            </a:xfrm>
            <a:custGeom>
              <a:avLst/>
              <a:gdLst/>
              <a:ahLst/>
              <a:cxnLst/>
              <a:rect l="l" t="t" r="r" b="b"/>
              <a:pathLst>
                <a:path w="2199" h="2735" extrusionOk="0">
                  <a:moveTo>
                    <a:pt x="1891" y="1"/>
                  </a:moveTo>
                  <a:lnTo>
                    <a:pt x="1789" y="52"/>
                  </a:lnTo>
                  <a:lnTo>
                    <a:pt x="1713" y="103"/>
                  </a:lnTo>
                  <a:lnTo>
                    <a:pt x="52" y="2300"/>
                  </a:lnTo>
                  <a:lnTo>
                    <a:pt x="26" y="2403"/>
                  </a:lnTo>
                  <a:lnTo>
                    <a:pt x="0" y="2505"/>
                  </a:lnTo>
                  <a:lnTo>
                    <a:pt x="52" y="2582"/>
                  </a:lnTo>
                  <a:lnTo>
                    <a:pt x="103" y="2684"/>
                  </a:lnTo>
                  <a:lnTo>
                    <a:pt x="179" y="2709"/>
                  </a:lnTo>
                  <a:lnTo>
                    <a:pt x="282" y="2735"/>
                  </a:lnTo>
                  <a:lnTo>
                    <a:pt x="384" y="2709"/>
                  </a:lnTo>
                  <a:lnTo>
                    <a:pt x="435" y="2658"/>
                  </a:lnTo>
                  <a:lnTo>
                    <a:pt x="486" y="2607"/>
                  </a:lnTo>
                  <a:lnTo>
                    <a:pt x="2147" y="435"/>
                  </a:lnTo>
                  <a:lnTo>
                    <a:pt x="2173" y="333"/>
                  </a:lnTo>
                  <a:lnTo>
                    <a:pt x="2198" y="231"/>
                  </a:lnTo>
                  <a:lnTo>
                    <a:pt x="2147" y="128"/>
                  </a:lnTo>
                  <a:lnTo>
                    <a:pt x="2070" y="52"/>
                  </a:lnTo>
                  <a:lnTo>
                    <a:pt x="1994" y="26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67;p71">
              <a:extLst>
                <a:ext uri="{FF2B5EF4-FFF2-40B4-BE49-F238E27FC236}">
                  <a16:creationId xmlns:a16="http://schemas.microsoft.com/office/drawing/2014/main" id="{EC57B159-09C2-89ED-AD34-9E40C3C4CE9D}"/>
                </a:ext>
              </a:extLst>
            </p:cNvPr>
            <p:cNvSpPr/>
            <p:nvPr/>
          </p:nvSpPr>
          <p:spPr>
            <a:xfrm>
              <a:off x="1917675" y="4268075"/>
              <a:ext cx="54975" cy="69025"/>
            </a:xfrm>
            <a:custGeom>
              <a:avLst/>
              <a:gdLst/>
              <a:ahLst/>
              <a:cxnLst/>
              <a:rect l="l" t="t" r="r" b="b"/>
              <a:pathLst>
                <a:path w="2199" h="2761" extrusionOk="0">
                  <a:moveTo>
                    <a:pt x="282" y="1"/>
                  </a:moveTo>
                  <a:lnTo>
                    <a:pt x="180" y="26"/>
                  </a:lnTo>
                  <a:lnTo>
                    <a:pt x="103" y="52"/>
                  </a:lnTo>
                  <a:lnTo>
                    <a:pt x="26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35"/>
                  </a:lnTo>
                  <a:lnTo>
                    <a:pt x="1738" y="2658"/>
                  </a:lnTo>
                  <a:lnTo>
                    <a:pt x="1815" y="2735"/>
                  </a:lnTo>
                  <a:lnTo>
                    <a:pt x="1943" y="2760"/>
                  </a:lnTo>
                  <a:lnTo>
                    <a:pt x="2019" y="2760"/>
                  </a:lnTo>
                  <a:lnTo>
                    <a:pt x="2096" y="2709"/>
                  </a:lnTo>
                  <a:lnTo>
                    <a:pt x="2173" y="2633"/>
                  </a:lnTo>
                  <a:lnTo>
                    <a:pt x="2198" y="2530"/>
                  </a:lnTo>
                  <a:lnTo>
                    <a:pt x="2198" y="2428"/>
                  </a:lnTo>
                  <a:lnTo>
                    <a:pt x="2147" y="2326"/>
                  </a:lnTo>
                  <a:lnTo>
                    <a:pt x="461" y="103"/>
                  </a:lnTo>
                  <a:lnTo>
                    <a:pt x="384" y="52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68;p71">
              <a:extLst>
                <a:ext uri="{FF2B5EF4-FFF2-40B4-BE49-F238E27FC236}">
                  <a16:creationId xmlns:a16="http://schemas.microsoft.com/office/drawing/2014/main" id="{5557A3EE-943E-8576-4F5C-FF909C631C0E}"/>
                </a:ext>
              </a:extLst>
            </p:cNvPr>
            <p:cNvSpPr/>
            <p:nvPr/>
          </p:nvSpPr>
          <p:spPr>
            <a:xfrm>
              <a:off x="1849950" y="4252100"/>
              <a:ext cx="26225" cy="95225"/>
            </a:xfrm>
            <a:custGeom>
              <a:avLst/>
              <a:gdLst/>
              <a:ahLst/>
              <a:cxnLst/>
              <a:rect l="l" t="t" r="r" b="b"/>
              <a:pathLst>
                <a:path w="1049" h="3809" extrusionOk="0">
                  <a:moveTo>
                    <a:pt x="614" y="1"/>
                  </a:moveTo>
                  <a:lnTo>
                    <a:pt x="410" y="26"/>
                  </a:lnTo>
                  <a:lnTo>
                    <a:pt x="308" y="77"/>
                  </a:lnTo>
                  <a:lnTo>
                    <a:pt x="205" y="128"/>
                  </a:lnTo>
                  <a:lnTo>
                    <a:pt x="129" y="205"/>
                  </a:lnTo>
                  <a:lnTo>
                    <a:pt x="78" y="307"/>
                  </a:lnTo>
                  <a:lnTo>
                    <a:pt x="26" y="461"/>
                  </a:lnTo>
                  <a:lnTo>
                    <a:pt x="1" y="640"/>
                  </a:lnTo>
                  <a:lnTo>
                    <a:pt x="1" y="3527"/>
                  </a:lnTo>
                  <a:lnTo>
                    <a:pt x="26" y="3629"/>
                  </a:lnTo>
                  <a:lnTo>
                    <a:pt x="78" y="3732"/>
                  </a:lnTo>
                  <a:lnTo>
                    <a:pt x="154" y="3783"/>
                  </a:lnTo>
                  <a:lnTo>
                    <a:pt x="256" y="3808"/>
                  </a:lnTo>
                  <a:lnTo>
                    <a:pt x="359" y="3783"/>
                  </a:lnTo>
                  <a:lnTo>
                    <a:pt x="461" y="3732"/>
                  </a:lnTo>
                  <a:lnTo>
                    <a:pt x="512" y="3629"/>
                  </a:lnTo>
                  <a:lnTo>
                    <a:pt x="538" y="3527"/>
                  </a:lnTo>
                  <a:lnTo>
                    <a:pt x="538" y="640"/>
                  </a:lnTo>
                  <a:lnTo>
                    <a:pt x="538" y="588"/>
                  </a:lnTo>
                  <a:lnTo>
                    <a:pt x="563" y="563"/>
                  </a:lnTo>
                  <a:lnTo>
                    <a:pt x="640" y="537"/>
                  </a:lnTo>
                  <a:lnTo>
                    <a:pt x="844" y="537"/>
                  </a:lnTo>
                  <a:lnTo>
                    <a:pt x="946" y="512"/>
                  </a:lnTo>
                  <a:lnTo>
                    <a:pt x="1023" y="435"/>
                  </a:lnTo>
                  <a:lnTo>
                    <a:pt x="1049" y="333"/>
                  </a:lnTo>
                  <a:lnTo>
                    <a:pt x="1049" y="231"/>
                  </a:lnTo>
                  <a:lnTo>
                    <a:pt x="1023" y="128"/>
                  </a:lnTo>
                  <a:lnTo>
                    <a:pt x="946" y="52"/>
                  </a:lnTo>
                  <a:lnTo>
                    <a:pt x="844" y="26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69;p71">
              <a:extLst>
                <a:ext uri="{FF2B5EF4-FFF2-40B4-BE49-F238E27FC236}">
                  <a16:creationId xmlns:a16="http://schemas.microsoft.com/office/drawing/2014/main" id="{8F99D1DD-D6DF-0C12-6F59-5D4117976F03}"/>
                </a:ext>
              </a:extLst>
            </p:cNvPr>
            <p:cNvSpPr/>
            <p:nvPr/>
          </p:nvSpPr>
          <p:spPr>
            <a:xfrm>
              <a:off x="1840375" y="4280225"/>
              <a:ext cx="35175" cy="13425"/>
            </a:xfrm>
            <a:custGeom>
              <a:avLst/>
              <a:gdLst/>
              <a:ahLst/>
              <a:cxnLst/>
              <a:rect l="l" t="t" r="r" b="b"/>
              <a:pathLst>
                <a:path w="1407" h="537" extrusionOk="0">
                  <a:moveTo>
                    <a:pt x="282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282" y="537"/>
                  </a:lnTo>
                  <a:lnTo>
                    <a:pt x="1125" y="537"/>
                  </a:lnTo>
                  <a:lnTo>
                    <a:pt x="1253" y="511"/>
                  </a:lnTo>
                  <a:lnTo>
                    <a:pt x="1329" y="460"/>
                  </a:lnTo>
                  <a:lnTo>
                    <a:pt x="1381" y="358"/>
                  </a:lnTo>
                  <a:lnTo>
                    <a:pt x="1406" y="256"/>
                  </a:lnTo>
                  <a:lnTo>
                    <a:pt x="1381" y="153"/>
                  </a:lnTo>
                  <a:lnTo>
                    <a:pt x="1329" y="77"/>
                  </a:lnTo>
                  <a:lnTo>
                    <a:pt x="1253" y="2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70;p71">
              <a:extLst>
                <a:ext uri="{FF2B5EF4-FFF2-40B4-BE49-F238E27FC236}">
                  <a16:creationId xmlns:a16="http://schemas.microsoft.com/office/drawing/2014/main" id="{EDD6F4C7-AD1C-B0D7-9237-88681126D431}"/>
                </a:ext>
              </a:extLst>
            </p:cNvPr>
            <p:cNvSpPr/>
            <p:nvPr/>
          </p:nvSpPr>
          <p:spPr>
            <a:xfrm>
              <a:off x="1888925" y="4265525"/>
              <a:ext cx="17925" cy="78600"/>
            </a:xfrm>
            <a:custGeom>
              <a:avLst/>
              <a:gdLst/>
              <a:ahLst/>
              <a:cxnLst/>
              <a:rect l="l" t="t" r="r" b="b"/>
              <a:pathLst>
                <a:path w="717" h="3144" extrusionOk="0">
                  <a:moveTo>
                    <a:pt x="333" y="0"/>
                  </a:moveTo>
                  <a:lnTo>
                    <a:pt x="256" y="77"/>
                  </a:lnTo>
                  <a:lnTo>
                    <a:pt x="205" y="154"/>
                  </a:lnTo>
                  <a:lnTo>
                    <a:pt x="129" y="384"/>
                  </a:lnTo>
                  <a:lnTo>
                    <a:pt x="77" y="639"/>
                  </a:lnTo>
                  <a:lnTo>
                    <a:pt x="26" y="946"/>
                  </a:lnTo>
                  <a:lnTo>
                    <a:pt x="1" y="1355"/>
                  </a:lnTo>
                  <a:lnTo>
                    <a:pt x="1" y="1815"/>
                  </a:lnTo>
                  <a:lnTo>
                    <a:pt x="52" y="2351"/>
                  </a:lnTo>
                  <a:lnTo>
                    <a:pt x="129" y="2632"/>
                  </a:lnTo>
                  <a:lnTo>
                    <a:pt x="180" y="2939"/>
                  </a:lnTo>
                  <a:lnTo>
                    <a:pt x="231" y="3016"/>
                  </a:lnTo>
                  <a:lnTo>
                    <a:pt x="282" y="3092"/>
                  </a:lnTo>
                  <a:lnTo>
                    <a:pt x="358" y="3118"/>
                  </a:lnTo>
                  <a:lnTo>
                    <a:pt x="461" y="3144"/>
                  </a:lnTo>
                  <a:lnTo>
                    <a:pt x="512" y="3144"/>
                  </a:lnTo>
                  <a:lnTo>
                    <a:pt x="588" y="3118"/>
                  </a:lnTo>
                  <a:lnTo>
                    <a:pt x="665" y="3016"/>
                  </a:lnTo>
                  <a:lnTo>
                    <a:pt x="716" y="2914"/>
                  </a:lnTo>
                  <a:lnTo>
                    <a:pt x="716" y="2811"/>
                  </a:lnTo>
                  <a:lnTo>
                    <a:pt x="588" y="2275"/>
                  </a:lnTo>
                  <a:lnTo>
                    <a:pt x="537" y="1815"/>
                  </a:lnTo>
                  <a:lnTo>
                    <a:pt x="537" y="1406"/>
                  </a:lnTo>
                  <a:lnTo>
                    <a:pt x="563" y="1048"/>
                  </a:lnTo>
                  <a:lnTo>
                    <a:pt x="588" y="767"/>
                  </a:lnTo>
                  <a:lnTo>
                    <a:pt x="640" y="537"/>
                  </a:lnTo>
                  <a:lnTo>
                    <a:pt x="691" y="358"/>
                  </a:lnTo>
                  <a:lnTo>
                    <a:pt x="716" y="256"/>
                  </a:lnTo>
                  <a:lnTo>
                    <a:pt x="691" y="154"/>
                  </a:lnTo>
                  <a:lnTo>
                    <a:pt x="640" y="7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71;p71">
              <a:extLst>
                <a:ext uri="{FF2B5EF4-FFF2-40B4-BE49-F238E27FC236}">
                  <a16:creationId xmlns:a16="http://schemas.microsoft.com/office/drawing/2014/main" id="{3ADB0866-1B66-6944-4222-F0E291AC1992}"/>
                </a:ext>
              </a:extLst>
            </p:cNvPr>
            <p:cNvSpPr/>
            <p:nvPr/>
          </p:nvSpPr>
          <p:spPr>
            <a:xfrm>
              <a:off x="1981575" y="4263600"/>
              <a:ext cx="18550" cy="78600"/>
            </a:xfrm>
            <a:custGeom>
              <a:avLst/>
              <a:gdLst/>
              <a:ahLst/>
              <a:cxnLst/>
              <a:rect l="l" t="t" r="r" b="b"/>
              <a:pathLst>
                <a:path w="742" h="3144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537"/>
                  </a:lnTo>
                  <a:lnTo>
                    <a:pt x="128" y="742"/>
                  </a:lnTo>
                  <a:lnTo>
                    <a:pt x="179" y="1023"/>
                  </a:lnTo>
                  <a:lnTo>
                    <a:pt x="205" y="1381"/>
                  </a:lnTo>
                  <a:lnTo>
                    <a:pt x="179" y="1815"/>
                  </a:lnTo>
                  <a:lnTo>
                    <a:pt x="128" y="2275"/>
                  </a:lnTo>
                  <a:lnTo>
                    <a:pt x="26" y="2812"/>
                  </a:lnTo>
                  <a:lnTo>
                    <a:pt x="0" y="2914"/>
                  </a:lnTo>
                  <a:lnTo>
                    <a:pt x="51" y="3016"/>
                  </a:lnTo>
                  <a:lnTo>
                    <a:pt x="102" y="3093"/>
                  </a:lnTo>
                  <a:lnTo>
                    <a:pt x="205" y="3144"/>
                  </a:lnTo>
                  <a:lnTo>
                    <a:pt x="281" y="3144"/>
                  </a:lnTo>
                  <a:lnTo>
                    <a:pt x="358" y="3118"/>
                  </a:lnTo>
                  <a:lnTo>
                    <a:pt x="435" y="3093"/>
                  </a:lnTo>
                  <a:lnTo>
                    <a:pt x="511" y="3016"/>
                  </a:lnTo>
                  <a:lnTo>
                    <a:pt x="537" y="2939"/>
                  </a:lnTo>
                  <a:lnTo>
                    <a:pt x="613" y="2633"/>
                  </a:lnTo>
                  <a:lnTo>
                    <a:pt x="665" y="2352"/>
                  </a:lnTo>
                  <a:lnTo>
                    <a:pt x="716" y="1815"/>
                  </a:lnTo>
                  <a:lnTo>
                    <a:pt x="741" y="1355"/>
                  </a:lnTo>
                  <a:lnTo>
                    <a:pt x="716" y="946"/>
                  </a:lnTo>
                  <a:lnTo>
                    <a:pt x="665" y="640"/>
                  </a:lnTo>
                  <a:lnTo>
                    <a:pt x="588" y="384"/>
                  </a:lnTo>
                  <a:lnTo>
                    <a:pt x="537" y="154"/>
                  </a:lnTo>
                  <a:lnTo>
                    <a:pt x="460" y="7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72;p71">
              <a:extLst>
                <a:ext uri="{FF2B5EF4-FFF2-40B4-BE49-F238E27FC236}">
                  <a16:creationId xmlns:a16="http://schemas.microsoft.com/office/drawing/2014/main" id="{406BA276-AE3D-A4E6-FB43-C10988A18507}"/>
                </a:ext>
              </a:extLst>
            </p:cNvPr>
            <p:cNvSpPr/>
            <p:nvPr/>
          </p:nvSpPr>
          <p:spPr>
            <a:xfrm>
              <a:off x="1840375" y="4082800"/>
              <a:ext cx="164850" cy="112475"/>
            </a:xfrm>
            <a:custGeom>
              <a:avLst/>
              <a:gdLst/>
              <a:ahLst/>
              <a:cxnLst/>
              <a:rect l="l" t="t" r="r" b="b"/>
              <a:pathLst>
                <a:path w="6594" h="4499" extrusionOk="0">
                  <a:moveTo>
                    <a:pt x="282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4243"/>
                  </a:lnTo>
                  <a:lnTo>
                    <a:pt x="26" y="4345"/>
                  </a:lnTo>
                  <a:lnTo>
                    <a:pt x="77" y="4422"/>
                  </a:lnTo>
                  <a:lnTo>
                    <a:pt x="179" y="4473"/>
                  </a:lnTo>
                  <a:lnTo>
                    <a:pt x="282" y="4498"/>
                  </a:lnTo>
                  <a:lnTo>
                    <a:pt x="6313" y="4498"/>
                  </a:lnTo>
                  <a:lnTo>
                    <a:pt x="6415" y="4473"/>
                  </a:lnTo>
                  <a:lnTo>
                    <a:pt x="6517" y="4422"/>
                  </a:lnTo>
                  <a:lnTo>
                    <a:pt x="6568" y="4345"/>
                  </a:lnTo>
                  <a:lnTo>
                    <a:pt x="6594" y="4243"/>
                  </a:lnTo>
                  <a:lnTo>
                    <a:pt x="6568" y="4141"/>
                  </a:lnTo>
                  <a:lnTo>
                    <a:pt x="6517" y="4038"/>
                  </a:lnTo>
                  <a:lnTo>
                    <a:pt x="6415" y="3987"/>
                  </a:lnTo>
                  <a:lnTo>
                    <a:pt x="6313" y="3962"/>
                  </a:lnTo>
                  <a:lnTo>
                    <a:pt x="537" y="3962"/>
                  </a:lnTo>
                  <a:lnTo>
                    <a:pt x="537" y="256"/>
                  </a:lnTo>
                  <a:lnTo>
                    <a:pt x="537" y="154"/>
                  </a:lnTo>
                  <a:lnTo>
                    <a:pt x="461" y="77"/>
                  </a:lnTo>
                  <a:lnTo>
                    <a:pt x="384" y="2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3;p71">
              <a:extLst>
                <a:ext uri="{FF2B5EF4-FFF2-40B4-BE49-F238E27FC236}">
                  <a16:creationId xmlns:a16="http://schemas.microsoft.com/office/drawing/2014/main" id="{B56A6158-D7AE-B3EA-2450-4835792E0CFE}"/>
                </a:ext>
              </a:extLst>
            </p:cNvPr>
            <p:cNvSpPr/>
            <p:nvPr/>
          </p:nvSpPr>
          <p:spPr>
            <a:xfrm>
              <a:off x="1869775" y="4086650"/>
              <a:ext cx="90725" cy="80500"/>
            </a:xfrm>
            <a:custGeom>
              <a:avLst/>
              <a:gdLst/>
              <a:ahLst/>
              <a:cxnLst/>
              <a:rect l="l" t="t" r="r" b="b"/>
              <a:pathLst>
                <a:path w="3629" h="3220" extrusionOk="0">
                  <a:moveTo>
                    <a:pt x="3297" y="0"/>
                  </a:moveTo>
                  <a:lnTo>
                    <a:pt x="2862" y="128"/>
                  </a:lnTo>
                  <a:lnTo>
                    <a:pt x="2479" y="307"/>
                  </a:lnTo>
                  <a:lnTo>
                    <a:pt x="2121" y="486"/>
                  </a:lnTo>
                  <a:lnTo>
                    <a:pt x="1814" y="690"/>
                  </a:lnTo>
                  <a:lnTo>
                    <a:pt x="1508" y="920"/>
                  </a:lnTo>
                  <a:lnTo>
                    <a:pt x="1252" y="1150"/>
                  </a:lnTo>
                  <a:lnTo>
                    <a:pt x="997" y="1380"/>
                  </a:lnTo>
                  <a:lnTo>
                    <a:pt x="792" y="1610"/>
                  </a:lnTo>
                  <a:lnTo>
                    <a:pt x="460" y="2070"/>
                  </a:lnTo>
                  <a:lnTo>
                    <a:pt x="230" y="2453"/>
                  </a:lnTo>
                  <a:lnTo>
                    <a:pt x="77" y="2734"/>
                  </a:lnTo>
                  <a:lnTo>
                    <a:pt x="26" y="2837"/>
                  </a:lnTo>
                  <a:lnTo>
                    <a:pt x="0" y="2964"/>
                  </a:lnTo>
                  <a:lnTo>
                    <a:pt x="26" y="3041"/>
                  </a:lnTo>
                  <a:lnTo>
                    <a:pt x="77" y="3143"/>
                  </a:lnTo>
                  <a:lnTo>
                    <a:pt x="153" y="3194"/>
                  </a:lnTo>
                  <a:lnTo>
                    <a:pt x="281" y="3220"/>
                  </a:lnTo>
                  <a:lnTo>
                    <a:pt x="358" y="3220"/>
                  </a:lnTo>
                  <a:lnTo>
                    <a:pt x="409" y="3169"/>
                  </a:lnTo>
                  <a:lnTo>
                    <a:pt x="486" y="3118"/>
                  </a:lnTo>
                  <a:lnTo>
                    <a:pt x="511" y="3041"/>
                  </a:lnTo>
                  <a:lnTo>
                    <a:pt x="690" y="2734"/>
                  </a:lnTo>
                  <a:lnTo>
                    <a:pt x="895" y="2377"/>
                  </a:lnTo>
                  <a:lnTo>
                    <a:pt x="1201" y="1993"/>
                  </a:lnTo>
                  <a:lnTo>
                    <a:pt x="1380" y="1763"/>
                  </a:lnTo>
                  <a:lnTo>
                    <a:pt x="1610" y="1559"/>
                  </a:lnTo>
                  <a:lnTo>
                    <a:pt x="1840" y="1354"/>
                  </a:lnTo>
                  <a:lnTo>
                    <a:pt x="2096" y="1150"/>
                  </a:lnTo>
                  <a:lnTo>
                    <a:pt x="2402" y="946"/>
                  </a:lnTo>
                  <a:lnTo>
                    <a:pt x="2709" y="792"/>
                  </a:lnTo>
                  <a:lnTo>
                    <a:pt x="3041" y="639"/>
                  </a:lnTo>
                  <a:lnTo>
                    <a:pt x="3424" y="511"/>
                  </a:lnTo>
                  <a:lnTo>
                    <a:pt x="3527" y="486"/>
                  </a:lnTo>
                  <a:lnTo>
                    <a:pt x="3578" y="409"/>
                  </a:lnTo>
                  <a:lnTo>
                    <a:pt x="3629" y="307"/>
                  </a:lnTo>
                  <a:lnTo>
                    <a:pt x="3603" y="205"/>
                  </a:lnTo>
                  <a:lnTo>
                    <a:pt x="3578" y="102"/>
                  </a:lnTo>
                  <a:lnTo>
                    <a:pt x="3501" y="26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74;p71">
              <a:extLst>
                <a:ext uri="{FF2B5EF4-FFF2-40B4-BE49-F238E27FC236}">
                  <a16:creationId xmlns:a16="http://schemas.microsoft.com/office/drawing/2014/main" id="{F5ECA476-8F62-63FB-014C-CED9A1C15551}"/>
                </a:ext>
              </a:extLst>
            </p:cNvPr>
            <p:cNvSpPr/>
            <p:nvPr/>
          </p:nvSpPr>
          <p:spPr>
            <a:xfrm>
              <a:off x="1921525" y="4076425"/>
              <a:ext cx="38975" cy="49200"/>
            </a:xfrm>
            <a:custGeom>
              <a:avLst/>
              <a:gdLst/>
              <a:ahLst/>
              <a:cxnLst/>
              <a:rect l="l" t="t" r="r" b="b"/>
              <a:pathLst>
                <a:path w="1559" h="1968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946" y="818"/>
                  </a:lnTo>
                  <a:lnTo>
                    <a:pt x="613" y="1585"/>
                  </a:lnTo>
                  <a:lnTo>
                    <a:pt x="613" y="1687"/>
                  </a:lnTo>
                  <a:lnTo>
                    <a:pt x="639" y="1789"/>
                  </a:lnTo>
                  <a:lnTo>
                    <a:pt x="690" y="1866"/>
                  </a:lnTo>
                  <a:lnTo>
                    <a:pt x="767" y="1942"/>
                  </a:lnTo>
                  <a:lnTo>
                    <a:pt x="869" y="1968"/>
                  </a:lnTo>
                  <a:lnTo>
                    <a:pt x="946" y="1942"/>
                  </a:lnTo>
                  <a:lnTo>
                    <a:pt x="1022" y="1917"/>
                  </a:lnTo>
                  <a:lnTo>
                    <a:pt x="1073" y="1866"/>
                  </a:lnTo>
                  <a:lnTo>
                    <a:pt x="1124" y="1789"/>
                  </a:lnTo>
                  <a:lnTo>
                    <a:pt x="1533" y="767"/>
                  </a:lnTo>
                  <a:lnTo>
                    <a:pt x="1559" y="665"/>
                  </a:lnTo>
                  <a:lnTo>
                    <a:pt x="1533" y="562"/>
                  </a:lnTo>
                  <a:lnTo>
                    <a:pt x="1482" y="486"/>
                  </a:lnTo>
                  <a:lnTo>
                    <a:pt x="1380" y="435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75;p71">
              <a:extLst>
                <a:ext uri="{FF2B5EF4-FFF2-40B4-BE49-F238E27FC236}">
                  <a16:creationId xmlns:a16="http://schemas.microsoft.com/office/drawing/2014/main" id="{A999C8B2-7FF9-4949-55E7-7D2039F92AC4}"/>
                </a:ext>
              </a:extLst>
            </p:cNvPr>
            <p:cNvSpPr/>
            <p:nvPr/>
          </p:nvSpPr>
          <p:spPr>
            <a:xfrm>
              <a:off x="1993075" y="4129450"/>
              <a:ext cx="174425" cy="81800"/>
            </a:xfrm>
            <a:custGeom>
              <a:avLst/>
              <a:gdLst/>
              <a:ahLst/>
              <a:cxnLst/>
              <a:rect l="l" t="t" r="r" b="b"/>
              <a:pathLst>
                <a:path w="6977" h="3272" extrusionOk="0">
                  <a:moveTo>
                    <a:pt x="102" y="0"/>
                  </a:moveTo>
                  <a:lnTo>
                    <a:pt x="51" y="26"/>
                  </a:lnTo>
                  <a:lnTo>
                    <a:pt x="26" y="102"/>
                  </a:lnTo>
                  <a:lnTo>
                    <a:pt x="0" y="154"/>
                  </a:lnTo>
                  <a:lnTo>
                    <a:pt x="0" y="2505"/>
                  </a:lnTo>
                  <a:lnTo>
                    <a:pt x="51" y="3092"/>
                  </a:lnTo>
                  <a:lnTo>
                    <a:pt x="51" y="3143"/>
                  </a:lnTo>
                  <a:lnTo>
                    <a:pt x="77" y="3195"/>
                  </a:lnTo>
                  <a:lnTo>
                    <a:pt x="153" y="3246"/>
                  </a:lnTo>
                  <a:lnTo>
                    <a:pt x="256" y="3271"/>
                  </a:lnTo>
                  <a:lnTo>
                    <a:pt x="307" y="3246"/>
                  </a:lnTo>
                  <a:lnTo>
                    <a:pt x="358" y="3220"/>
                  </a:lnTo>
                  <a:lnTo>
                    <a:pt x="1227" y="2249"/>
                  </a:lnTo>
                  <a:lnTo>
                    <a:pt x="6874" y="2249"/>
                  </a:lnTo>
                  <a:lnTo>
                    <a:pt x="6925" y="2198"/>
                  </a:lnTo>
                  <a:lnTo>
                    <a:pt x="6976" y="2147"/>
                  </a:lnTo>
                  <a:lnTo>
                    <a:pt x="6976" y="2096"/>
                  </a:lnTo>
                  <a:lnTo>
                    <a:pt x="6976" y="154"/>
                  </a:lnTo>
                  <a:lnTo>
                    <a:pt x="6976" y="102"/>
                  </a:lnTo>
                  <a:lnTo>
                    <a:pt x="6925" y="26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76;p71">
              <a:extLst>
                <a:ext uri="{FF2B5EF4-FFF2-40B4-BE49-F238E27FC236}">
                  <a16:creationId xmlns:a16="http://schemas.microsoft.com/office/drawing/2014/main" id="{97A1F9ED-2595-BE41-7D3A-D283FB3F3E34}"/>
                </a:ext>
              </a:extLst>
            </p:cNvPr>
            <p:cNvSpPr/>
            <p:nvPr/>
          </p:nvSpPr>
          <p:spPr>
            <a:xfrm>
              <a:off x="2039075" y="4151175"/>
              <a:ext cx="13425" cy="12800"/>
            </a:xfrm>
            <a:custGeom>
              <a:avLst/>
              <a:gdLst/>
              <a:ahLst/>
              <a:cxnLst/>
              <a:rect l="l" t="t" r="r" b="b"/>
              <a:pathLst>
                <a:path w="537" h="512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383" y="511"/>
                  </a:lnTo>
                  <a:lnTo>
                    <a:pt x="460" y="435"/>
                  </a:lnTo>
                  <a:lnTo>
                    <a:pt x="511" y="358"/>
                  </a:lnTo>
                  <a:lnTo>
                    <a:pt x="537" y="256"/>
                  </a:lnTo>
                  <a:lnTo>
                    <a:pt x="511" y="153"/>
                  </a:lnTo>
                  <a:lnTo>
                    <a:pt x="460" y="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77;p71">
              <a:extLst>
                <a:ext uri="{FF2B5EF4-FFF2-40B4-BE49-F238E27FC236}">
                  <a16:creationId xmlns:a16="http://schemas.microsoft.com/office/drawing/2014/main" id="{9B1E5AAC-901D-6592-BF6C-541E87D7EB65}"/>
                </a:ext>
              </a:extLst>
            </p:cNvPr>
            <p:cNvSpPr/>
            <p:nvPr/>
          </p:nvSpPr>
          <p:spPr>
            <a:xfrm>
              <a:off x="2077400" y="4151175"/>
              <a:ext cx="13425" cy="12800"/>
            </a:xfrm>
            <a:custGeom>
              <a:avLst/>
              <a:gdLst/>
              <a:ahLst/>
              <a:cxnLst/>
              <a:rect l="l" t="t" r="r" b="b"/>
              <a:pathLst>
                <a:path w="537" h="512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384" y="511"/>
                  </a:lnTo>
                  <a:lnTo>
                    <a:pt x="460" y="435"/>
                  </a:lnTo>
                  <a:lnTo>
                    <a:pt x="511" y="358"/>
                  </a:lnTo>
                  <a:lnTo>
                    <a:pt x="537" y="256"/>
                  </a:lnTo>
                  <a:lnTo>
                    <a:pt x="511" y="153"/>
                  </a:lnTo>
                  <a:lnTo>
                    <a:pt x="460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78;p71">
              <a:extLst>
                <a:ext uri="{FF2B5EF4-FFF2-40B4-BE49-F238E27FC236}">
                  <a16:creationId xmlns:a16="http://schemas.microsoft.com/office/drawing/2014/main" id="{E4756DD2-A8F5-0557-BE6A-B1B2D77CDB38}"/>
                </a:ext>
              </a:extLst>
            </p:cNvPr>
            <p:cNvSpPr/>
            <p:nvPr/>
          </p:nvSpPr>
          <p:spPr>
            <a:xfrm>
              <a:off x="2115725" y="4151175"/>
              <a:ext cx="13450" cy="12800"/>
            </a:xfrm>
            <a:custGeom>
              <a:avLst/>
              <a:gdLst/>
              <a:ahLst/>
              <a:cxnLst/>
              <a:rect l="l" t="t" r="r" b="b"/>
              <a:pathLst>
                <a:path w="538" h="512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384" y="511"/>
                  </a:lnTo>
                  <a:lnTo>
                    <a:pt x="461" y="435"/>
                  </a:lnTo>
                  <a:lnTo>
                    <a:pt x="512" y="358"/>
                  </a:lnTo>
                  <a:lnTo>
                    <a:pt x="537" y="256"/>
                  </a:lnTo>
                  <a:lnTo>
                    <a:pt x="512" y="153"/>
                  </a:lnTo>
                  <a:lnTo>
                    <a:pt x="461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11 (2)">
            <a:hlinkClick r:id="" action="ppaction://media"/>
            <a:extLst>
              <a:ext uri="{FF2B5EF4-FFF2-40B4-BE49-F238E27FC236}">
                <a16:creationId xmlns:a16="http://schemas.microsoft.com/office/drawing/2014/main" id="{6AB9FA56-C88D-3E8C-0D28-613C176885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642810" y="8541356"/>
            <a:ext cx="197390" cy="19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47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2.71605E-6 C 0.00104 0.03395 0.01103 0.06497 0.02804 0.08503 C 0.02804 0.08595 0.05504 0.11296 0.05504 0.11203 C 0.06997 0.127 0.079 0.14799 0.079 0.17006 C 0.079 0.21404 0.04401 0.24907 -2.63889E-6 0.25 C -0.04401 0.24907 -0.07899 0.21404 -0.07899 0.17006 C -0.07899 0.14799 -0.06996 0.127 -0.05503 0.11203 C -0.05503 0.11296 -0.02804 0.08595 -0.02804 0.08503 C -0.01102 0.06497 -0.00104 0.03395 -2.63889E-6 2.71605E-6 Z " pathEditMode="relative" rAng="0" ptsTypes="AAAAAAAAA">
                                      <p:cBhvr>
                                        <p:cTn id="3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37" grpId="0" animBg="1"/>
      <p:bldP spid="37" grpId="1" animBg="1"/>
      <p:bldP spid="6" grpId="0" animBg="1"/>
      <p:bldP spid="7" grpId="0" animBg="1"/>
      <p:bldP spid="7" grpId="1" animBg="1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Section Zoom 2">
                <a:extLst>
                  <a:ext uri="{FF2B5EF4-FFF2-40B4-BE49-F238E27FC236}">
                    <a16:creationId xmlns:a16="http://schemas.microsoft.com/office/drawing/2014/main" id="{4605682C-5259-9C15-077D-C4CE0CF4FB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3612494"/>
                  </p:ext>
                </p:extLst>
              </p:nvPr>
            </p:nvGraphicFramePr>
            <p:xfrm>
              <a:off x="4538133" y="2552700"/>
              <a:ext cx="7857067" cy="4419600"/>
            </p:xfrm>
            <a:graphic>
              <a:graphicData uri="http://schemas.microsoft.com/office/powerpoint/2016/sectionzoom">
                <psez:sectionZm>
                  <psez:sectionZmObj sectionId="{EC9A7CAF-D417-456B-9E3C-F54CCCD948BA}">
                    <psez:zmPr id="{B0F2160A-926F-4E00-9810-621579DE6B8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857067" cy="44196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Section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605682C-5259-9C15-077D-C4CE0CF4FB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8133" y="2552700"/>
                <a:ext cx="7857067" cy="44196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16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6544" y="218137"/>
            <a:ext cx="15704056" cy="9850726"/>
          </a:xfrm>
          <a:custGeom>
            <a:avLst/>
            <a:gdLst/>
            <a:ahLst/>
            <a:cxnLst/>
            <a:rect l="l" t="t" r="r" b="b"/>
            <a:pathLst>
              <a:path w="15704056" h="9850726">
                <a:moveTo>
                  <a:pt x="0" y="0"/>
                </a:moveTo>
                <a:lnTo>
                  <a:pt x="15704056" y="0"/>
                </a:lnTo>
                <a:lnTo>
                  <a:pt x="15704056" y="9850726"/>
                </a:lnTo>
                <a:lnTo>
                  <a:pt x="0" y="98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A44D8B9-8690-2439-AB6F-20006FAE9CB6}"/>
              </a:ext>
            </a:extLst>
          </p:cNvPr>
          <p:cNvSpPr/>
          <p:nvPr/>
        </p:nvSpPr>
        <p:spPr>
          <a:xfrm rot="2193766">
            <a:off x="15576306" y="1222077"/>
            <a:ext cx="2133009" cy="1684188"/>
          </a:xfrm>
          <a:custGeom>
            <a:avLst/>
            <a:gdLst/>
            <a:ahLst/>
            <a:cxnLst/>
            <a:rect l="l" t="t" r="r" b="b"/>
            <a:pathLst>
              <a:path w="2133009" h="1684188">
                <a:moveTo>
                  <a:pt x="0" y="0"/>
                </a:moveTo>
                <a:lnTo>
                  <a:pt x="2133008" y="0"/>
                </a:lnTo>
                <a:lnTo>
                  <a:pt x="2133008" y="1684188"/>
                </a:lnTo>
                <a:lnTo>
                  <a:pt x="0" y="16841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0800000">
            <a:off x="0" y="6784827"/>
            <a:ext cx="3533088" cy="3502173"/>
          </a:xfrm>
          <a:custGeom>
            <a:avLst/>
            <a:gdLst/>
            <a:ahLst/>
            <a:cxnLst/>
            <a:rect l="l" t="t" r="r" b="b"/>
            <a:pathLst>
              <a:path w="3533088" h="3502173">
                <a:moveTo>
                  <a:pt x="0" y="0"/>
                </a:moveTo>
                <a:lnTo>
                  <a:pt x="3533088" y="0"/>
                </a:lnTo>
                <a:lnTo>
                  <a:pt x="3533088" y="3502173"/>
                </a:lnTo>
                <a:lnTo>
                  <a:pt x="0" y="35021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06918" y="5419725"/>
            <a:ext cx="2319251" cy="4114800"/>
          </a:xfrm>
          <a:custGeom>
            <a:avLst/>
            <a:gdLst/>
            <a:ahLst/>
            <a:cxnLst/>
            <a:rect l="l" t="t" r="r" b="b"/>
            <a:pathLst>
              <a:path w="2319251" h="4114800">
                <a:moveTo>
                  <a:pt x="0" y="0"/>
                </a:moveTo>
                <a:lnTo>
                  <a:pt x="2319251" y="0"/>
                </a:lnTo>
                <a:lnTo>
                  <a:pt x="23192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B35351-3295-70CD-DE06-304506850573}"/>
              </a:ext>
            </a:extLst>
          </p:cNvPr>
          <p:cNvGrpSpPr/>
          <p:nvPr/>
        </p:nvGrpSpPr>
        <p:grpSpPr>
          <a:xfrm>
            <a:off x="12687014" y="630961"/>
            <a:ext cx="5466171" cy="8836586"/>
            <a:chOff x="12687014" y="630961"/>
            <a:chExt cx="5466171" cy="883658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9F6F69-BBC0-D72B-9B65-6374CE6F7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87014" y="630961"/>
              <a:ext cx="5466171" cy="88365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E237BF8-6AE7-C195-DA39-B193F7FC5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BD70E"/>
                </a:clrFrom>
                <a:clrTo>
                  <a:srgbClr val="FBD70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1415" y="1816061"/>
              <a:ext cx="1490185" cy="1117639"/>
            </a:xfrm>
            <a:prstGeom prst="rect">
              <a:avLst/>
            </a:prstGeom>
          </p:spPr>
        </p:pic>
      </p:grpSp>
      <p:sp>
        <p:nvSpPr>
          <p:cNvPr id="3" name="object 16">
            <a:extLst>
              <a:ext uri="{FF2B5EF4-FFF2-40B4-BE49-F238E27FC236}">
                <a16:creationId xmlns:a16="http://schemas.microsoft.com/office/drawing/2014/main" id="{DD72D307-A81F-2F9A-95EB-EFA18BA589FF}"/>
              </a:ext>
            </a:extLst>
          </p:cNvPr>
          <p:cNvSpPr txBox="1"/>
          <p:nvPr/>
        </p:nvSpPr>
        <p:spPr>
          <a:xfrm>
            <a:off x="3429000" y="3695700"/>
            <a:ext cx="10744200" cy="329705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359"/>
              </a:spcBef>
            </a:pPr>
            <a:r>
              <a:rPr lang="en-US" sz="4000" b="1" spc="-20" dirty="0" err="1">
                <a:latin typeface="Muli" panose="020B0604020202020204" charset="0"/>
                <a:cs typeface="Times New Roman" panose="02020603050405020304" pitchFamily="18" charset="0"/>
              </a:rPr>
              <a:t>Pertanyaan</a:t>
            </a:r>
            <a:r>
              <a:rPr lang="en-US" sz="4000" b="1" spc="-20" dirty="0">
                <a:latin typeface="Muli" panose="020B0604020202020204" charset="0"/>
                <a:cs typeface="Times New Roman" panose="02020603050405020304" pitchFamily="18" charset="0"/>
              </a:rPr>
              <a:t> ? </a:t>
            </a:r>
          </a:p>
          <a:p>
            <a:pPr marL="12700" marR="5080">
              <a:lnSpc>
                <a:spcPct val="102600"/>
              </a:lnSpc>
              <a:spcBef>
                <a:spcPts val="359"/>
              </a:spcBef>
            </a:pPr>
            <a:endParaRPr lang="en-US" sz="4000" b="1" spc="-20" dirty="0">
              <a:latin typeface="Muli" panose="020B060402020202020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2600"/>
              </a:lnSpc>
              <a:spcBef>
                <a:spcPts val="359"/>
              </a:spcBef>
            </a:pPr>
            <a:r>
              <a:rPr sz="4000" spc="-20" dirty="0" err="1">
                <a:latin typeface="Muli" panose="020B0604020202020204" charset="0"/>
                <a:cs typeface="Times New Roman" panose="02020603050405020304" pitchFamily="18" charset="0"/>
              </a:rPr>
              <a:t>Misalkan</a:t>
            </a:r>
            <a:r>
              <a:rPr sz="4000" spc="1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10" dirty="0">
                <a:latin typeface="Muli" panose="020B0604020202020204" charset="0"/>
                <a:cs typeface="Times New Roman" panose="02020603050405020304" pitchFamily="18" charset="0"/>
              </a:rPr>
              <a:t>G</a:t>
            </a:r>
            <a:r>
              <a:rPr sz="4000" spc="10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80" dirty="0">
                <a:latin typeface="Muli" panose="020B0604020202020204" charset="0"/>
                <a:cs typeface="Times New Roman" panose="02020603050405020304" pitchFamily="18" charset="0"/>
              </a:rPr>
              <a:t>=</a:t>
            </a:r>
            <a:r>
              <a:rPr sz="4000" spc="-2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50" dirty="0">
                <a:latin typeface="Muli" panose="020B0604020202020204" charset="0"/>
                <a:cs typeface="Times New Roman" panose="02020603050405020304" pitchFamily="18" charset="0"/>
              </a:rPr>
              <a:t>(1,</a:t>
            </a:r>
            <a:r>
              <a:rPr sz="4000" spc="-9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15" dirty="0">
                <a:latin typeface="Muli" panose="020B0604020202020204" charset="0"/>
                <a:cs typeface="Times New Roman" panose="02020603050405020304" pitchFamily="18" charset="0"/>
              </a:rPr>
              <a:t>—1}.</a:t>
            </a:r>
            <a:r>
              <a:rPr sz="4000" spc="14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25" dirty="0">
                <a:latin typeface="Muli" panose="020B0604020202020204" charset="0"/>
                <a:cs typeface="Times New Roman" panose="02020603050405020304" pitchFamily="18" charset="0"/>
              </a:rPr>
              <a:t>Pada</a:t>
            </a:r>
            <a:r>
              <a:rPr sz="4000" spc="1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10" dirty="0">
                <a:latin typeface="Muli" panose="020B0604020202020204" charset="0"/>
                <a:cs typeface="Times New Roman" panose="02020603050405020304" pitchFamily="18" charset="0"/>
              </a:rPr>
              <a:t>G</a:t>
            </a:r>
            <a:r>
              <a:rPr sz="4000" spc="15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40" dirty="0">
                <a:latin typeface="Muli" panose="020B0604020202020204" charset="0"/>
                <a:cs typeface="Times New Roman" panose="02020603050405020304" pitchFamily="18" charset="0"/>
              </a:rPr>
              <a:t>didefinisikan</a:t>
            </a:r>
            <a:r>
              <a:rPr sz="4000" spc="2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45" dirty="0">
                <a:latin typeface="Muli" panose="020B0604020202020204" charset="0"/>
                <a:cs typeface="Times New Roman" panose="02020603050405020304" pitchFamily="18" charset="0"/>
              </a:rPr>
              <a:t>operasi</a:t>
            </a:r>
            <a:r>
              <a:rPr sz="4000" spc="1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40" dirty="0">
                <a:latin typeface="Muli" panose="020B0604020202020204" charset="0"/>
                <a:cs typeface="Times New Roman" panose="02020603050405020304" pitchFamily="18" charset="0"/>
              </a:rPr>
              <a:t>perkalian</a:t>
            </a:r>
            <a:r>
              <a:rPr sz="4000" spc="2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45" dirty="0">
                <a:latin typeface="Muli" panose="020B0604020202020204" charset="0"/>
                <a:cs typeface="Times New Roman" panose="02020603050405020304" pitchFamily="18" charset="0"/>
              </a:rPr>
              <a:t>bilangan </a:t>
            </a:r>
            <a:r>
              <a:rPr sz="4000" spc="-33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40" dirty="0">
                <a:latin typeface="Muli" panose="020B0604020202020204" charset="0"/>
                <a:cs typeface="Times New Roman" panose="02020603050405020304" pitchFamily="18" charset="0"/>
              </a:rPr>
              <a:t>real,</a:t>
            </a:r>
            <a:r>
              <a:rPr sz="4000" spc="1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55" dirty="0">
                <a:latin typeface="Muli" panose="020B0604020202020204" charset="0"/>
                <a:cs typeface="Times New Roman" panose="02020603050405020304" pitchFamily="18" charset="0"/>
              </a:rPr>
              <a:t>maka</a:t>
            </a:r>
            <a:r>
              <a:rPr sz="4000" spc="3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50" dirty="0">
                <a:latin typeface="Muli" panose="020B0604020202020204" charset="0"/>
                <a:cs typeface="Times New Roman" panose="02020603050405020304" pitchFamily="18" charset="0"/>
              </a:rPr>
              <a:t>(G,</a:t>
            </a:r>
            <a:r>
              <a:rPr sz="4000" spc="-9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25" dirty="0">
                <a:latin typeface="Muli" panose="020B0604020202020204" charset="0"/>
                <a:cs typeface="Times New Roman" panose="02020603050405020304" pitchFamily="18" charset="0"/>
              </a:rPr>
              <a:t>×)</a:t>
            </a:r>
            <a:r>
              <a:rPr sz="4000" spc="3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4000" spc="-45" dirty="0" err="1">
                <a:latin typeface="Muli" panose="020B0604020202020204" charset="0"/>
                <a:cs typeface="Times New Roman" panose="02020603050405020304" pitchFamily="18" charset="0"/>
              </a:rPr>
              <a:t>apakah</a:t>
            </a:r>
            <a:r>
              <a:rPr lang="en-US" sz="4000" spc="-4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4000" spc="-45" dirty="0" err="1">
                <a:latin typeface="Muli" panose="020B0604020202020204" charset="0"/>
                <a:cs typeface="Times New Roman" panose="02020603050405020304" pitchFamily="18" charset="0"/>
              </a:rPr>
              <a:t>monoida</a:t>
            </a:r>
            <a:r>
              <a:rPr lang="en-US" sz="4000" spc="-35" dirty="0">
                <a:latin typeface="Muli" panose="020B0604020202020204" charset="0"/>
                <a:cs typeface="Times New Roman" panose="02020603050405020304" pitchFamily="18" charset="0"/>
              </a:rPr>
              <a:t>?</a:t>
            </a:r>
            <a:endParaRPr sz="4000" dirty="0">
              <a:latin typeface="Muli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45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2.71605E-6 C 0.00104 0.03395 0.01103 0.06497 0.02804 0.08503 C 0.02804 0.08595 0.05504 0.11296 0.05504 0.11203 C 0.06997 0.127 0.079 0.14799 0.079 0.17006 C 0.079 0.21404 0.04401 0.24907 -2.63889E-6 0.25 C -0.04401 0.24907 -0.07899 0.21404 -0.07899 0.17006 C -0.07899 0.14799 -0.06996 0.127 -0.05503 0.11203 C -0.05503 0.11296 -0.02804 0.08595 -0.02804 0.08503 C -0.01102 0.06497 -0.00104 0.03395 -2.63889E-6 2.71605E-6 Z " pathEditMode="relative" rAng="0" ptsTypes="AAAAAAAAA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6" grpId="0" animBg="1"/>
      <p:bldP spid="7" grpId="0" animBg="1"/>
      <p:bldP spid="7" grpId="1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D4940EE1-2154-9704-55F9-503C33CD1D83}"/>
              </a:ext>
            </a:extLst>
          </p:cNvPr>
          <p:cNvSpPr txBox="1">
            <a:spLocks/>
          </p:cNvSpPr>
          <p:nvPr/>
        </p:nvSpPr>
        <p:spPr>
          <a:xfrm>
            <a:off x="3753774" y="5094504"/>
            <a:ext cx="10972801" cy="261674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225"/>
              </a:spcBef>
            </a:pPr>
            <a:r>
              <a:rPr lang="en-ID" sz="16600" b="1" spc="-20" dirty="0" err="1">
                <a:solidFill>
                  <a:srgbClr val="382D4B"/>
                </a:solidFill>
                <a:latin typeface="League Spartan" panose="020B0604020202020204" charset="0"/>
              </a:rPr>
              <a:t>Grup</a:t>
            </a:r>
            <a:r>
              <a:rPr lang="en-ID" sz="16600" b="1" spc="-10" dirty="0" err="1">
                <a:solidFill>
                  <a:srgbClr val="382D4B"/>
                </a:solidFill>
                <a:latin typeface="League Spartan" panose="020B0604020202020204" charset="0"/>
              </a:rPr>
              <a:t>oida</a:t>
            </a:r>
            <a:endParaRPr lang="en-ID" sz="16600" b="1" dirty="0">
              <a:solidFill>
                <a:srgbClr val="382D4B"/>
              </a:solidFill>
              <a:latin typeface="League Spartan" panose="020B0604020202020204" charset="0"/>
            </a:endParaRPr>
          </a:p>
        </p:txBody>
      </p:sp>
      <p:grpSp>
        <p:nvGrpSpPr>
          <p:cNvPr id="3" name="Google Shape;2774;p71">
            <a:extLst>
              <a:ext uri="{FF2B5EF4-FFF2-40B4-BE49-F238E27FC236}">
                <a16:creationId xmlns:a16="http://schemas.microsoft.com/office/drawing/2014/main" id="{9E3AF80A-4A23-6556-4FC0-E8BADC22E2E7}"/>
              </a:ext>
            </a:extLst>
          </p:cNvPr>
          <p:cNvGrpSpPr/>
          <p:nvPr/>
        </p:nvGrpSpPr>
        <p:grpSpPr>
          <a:xfrm>
            <a:off x="7162800" y="1333500"/>
            <a:ext cx="3276600" cy="4135566"/>
            <a:chOff x="1736875" y="1965625"/>
            <a:chExt cx="353325" cy="445950"/>
          </a:xfrm>
        </p:grpSpPr>
        <p:sp>
          <p:nvSpPr>
            <p:cNvPr id="4" name="Google Shape;2775;p71">
              <a:extLst>
                <a:ext uri="{FF2B5EF4-FFF2-40B4-BE49-F238E27FC236}">
                  <a16:creationId xmlns:a16="http://schemas.microsoft.com/office/drawing/2014/main" id="{D755F31C-1093-839D-4C71-D862431785EC}"/>
                </a:ext>
              </a:extLst>
            </p:cNvPr>
            <p:cNvSpPr/>
            <p:nvPr/>
          </p:nvSpPr>
          <p:spPr>
            <a:xfrm>
              <a:off x="1840375" y="2348950"/>
              <a:ext cx="53050" cy="62625"/>
            </a:xfrm>
            <a:custGeom>
              <a:avLst/>
              <a:gdLst/>
              <a:ahLst/>
              <a:cxnLst/>
              <a:rect l="l" t="t" r="r" b="b"/>
              <a:pathLst>
                <a:path w="2122" h="2505" extrusionOk="0">
                  <a:moveTo>
                    <a:pt x="1" y="0"/>
                  </a:moveTo>
                  <a:lnTo>
                    <a:pt x="1" y="2351"/>
                  </a:lnTo>
                  <a:lnTo>
                    <a:pt x="1" y="2428"/>
                  </a:lnTo>
                  <a:lnTo>
                    <a:pt x="77" y="2479"/>
                  </a:lnTo>
                  <a:lnTo>
                    <a:pt x="154" y="2505"/>
                  </a:lnTo>
                  <a:lnTo>
                    <a:pt x="231" y="2479"/>
                  </a:lnTo>
                  <a:lnTo>
                    <a:pt x="1048" y="2045"/>
                  </a:lnTo>
                  <a:lnTo>
                    <a:pt x="1892" y="2479"/>
                  </a:lnTo>
                  <a:lnTo>
                    <a:pt x="1968" y="2505"/>
                  </a:lnTo>
                  <a:lnTo>
                    <a:pt x="2045" y="2479"/>
                  </a:lnTo>
                  <a:lnTo>
                    <a:pt x="2096" y="2428"/>
                  </a:lnTo>
                  <a:lnTo>
                    <a:pt x="2122" y="2351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776;p71">
              <a:extLst>
                <a:ext uri="{FF2B5EF4-FFF2-40B4-BE49-F238E27FC236}">
                  <a16:creationId xmlns:a16="http://schemas.microsoft.com/office/drawing/2014/main" id="{C4BE8A4C-F8BD-F560-1854-74A820887296}"/>
                </a:ext>
              </a:extLst>
            </p:cNvPr>
            <p:cNvSpPr/>
            <p:nvPr/>
          </p:nvSpPr>
          <p:spPr>
            <a:xfrm>
              <a:off x="1866575" y="2348950"/>
              <a:ext cx="26850" cy="62625"/>
            </a:xfrm>
            <a:custGeom>
              <a:avLst/>
              <a:gdLst/>
              <a:ahLst/>
              <a:cxnLst/>
              <a:rect l="l" t="t" r="r" b="b"/>
              <a:pathLst>
                <a:path w="1074" h="2505" extrusionOk="0">
                  <a:moveTo>
                    <a:pt x="256" y="0"/>
                  </a:moveTo>
                  <a:lnTo>
                    <a:pt x="256" y="1891"/>
                  </a:lnTo>
                  <a:lnTo>
                    <a:pt x="230" y="1968"/>
                  </a:lnTo>
                  <a:lnTo>
                    <a:pt x="179" y="2045"/>
                  </a:lnTo>
                  <a:lnTo>
                    <a:pt x="103" y="2070"/>
                  </a:lnTo>
                  <a:lnTo>
                    <a:pt x="0" y="2045"/>
                  </a:lnTo>
                  <a:lnTo>
                    <a:pt x="256" y="2172"/>
                  </a:lnTo>
                  <a:lnTo>
                    <a:pt x="844" y="2479"/>
                  </a:lnTo>
                  <a:lnTo>
                    <a:pt x="920" y="2505"/>
                  </a:lnTo>
                  <a:lnTo>
                    <a:pt x="997" y="2479"/>
                  </a:lnTo>
                  <a:lnTo>
                    <a:pt x="1048" y="2428"/>
                  </a:lnTo>
                  <a:lnTo>
                    <a:pt x="1074" y="2351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77;p71">
              <a:extLst>
                <a:ext uri="{FF2B5EF4-FFF2-40B4-BE49-F238E27FC236}">
                  <a16:creationId xmlns:a16="http://schemas.microsoft.com/office/drawing/2014/main" id="{873B8780-BFAD-369C-D0C3-885A60B03BBF}"/>
                </a:ext>
              </a:extLst>
            </p:cNvPr>
            <p:cNvSpPr/>
            <p:nvPr/>
          </p:nvSpPr>
          <p:spPr>
            <a:xfrm>
              <a:off x="1736875" y="1965625"/>
              <a:ext cx="288150" cy="346300"/>
            </a:xfrm>
            <a:custGeom>
              <a:avLst/>
              <a:gdLst/>
              <a:ahLst/>
              <a:cxnLst/>
              <a:rect l="l" t="t" r="r" b="b"/>
              <a:pathLst>
                <a:path w="11526" h="13852" extrusionOk="0">
                  <a:moveTo>
                    <a:pt x="461" y="1"/>
                  </a:moveTo>
                  <a:lnTo>
                    <a:pt x="359" y="52"/>
                  </a:lnTo>
                  <a:lnTo>
                    <a:pt x="256" y="103"/>
                  </a:lnTo>
                  <a:lnTo>
                    <a:pt x="180" y="179"/>
                  </a:lnTo>
                  <a:lnTo>
                    <a:pt x="103" y="256"/>
                  </a:lnTo>
                  <a:lnTo>
                    <a:pt x="52" y="358"/>
                  </a:lnTo>
                  <a:lnTo>
                    <a:pt x="26" y="461"/>
                  </a:lnTo>
                  <a:lnTo>
                    <a:pt x="1" y="588"/>
                  </a:lnTo>
                  <a:lnTo>
                    <a:pt x="1" y="13263"/>
                  </a:lnTo>
                  <a:lnTo>
                    <a:pt x="26" y="13366"/>
                  </a:lnTo>
                  <a:lnTo>
                    <a:pt x="52" y="13493"/>
                  </a:lnTo>
                  <a:lnTo>
                    <a:pt x="103" y="13596"/>
                  </a:lnTo>
                  <a:lnTo>
                    <a:pt x="180" y="13672"/>
                  </a:lnTo>
                  <a:lnTo>
                    <a:pt x="256" y="13749"/>
                  </a:lnTo>
                  <a:lnTo>
                    <a:pt x="359" y="13800"/>
                  </a:lnTo>
                  <a:lnTo>
                    <a:pt x="461" y="13826"/>
                  </a:lnTo>
                  <a:lnTo>
                    <a:pt x="589" y="13851"/>
                  </a:lnTo>
                  <a:lnTo>
                    <a:pt x="10938" y="13851"/>
                  </a:lnTo>
                  <a:lnTo>
                    <a:pt x="11040" y="13826"/>
                  </a:lnTo>
                  <a:lnTo>
                    <a:pt x="11168" y="13800"/>
                  </a:lnTo>
                  <a:lnTo>
                    <a:pt x="11270" y="13749"/>
                  </a:lnTo>
                  <a:lnTo>
                    <a:pt x="11347" y="13672"/>
                  </a:lnTo>
                  <a:lnTo>
                    <a:pt x="11424" y="13596"/>
                  </a:lnTo>
                  <a:lnTo>
                    <a:pt x="11475" y="13493"/>
                  </a:lnTo>
                  <a:lnTo>
                    <a:pt x="11500" y="13366"/>
                  </a:lnTo>
                  <a:lnTo>
                    <a:pt x="11526" y="13263"/>
                  </a:lnTo>
                  <a:lnTo>
                    <a:pt x="11526" y="588"/>
                  </a:lnTo>
                  <a:lnTo>
                    <a:pt x="11500" y="461"/>
                  </a:lnTo>
                  <a:lnTo>
                    <a:pt x="11475" y="358"/>
                  </a:lnTo>
                  <a:lnTo>
                    <a:pt x="11424" y="256"/>
                  </a:lnTo>
                  <a:lnTo>
                    <a:pt x="11347" y="179"/>
                  </a:lnTo>
                  <a:lnTo>
                    <a:pt x="11270" y="103"/>
                  </a:lnTo>
                  <a:lnTo>
                    <a:pt x="11168" y="52"/>
                  </a:lnTo>
                  <a:lnTo>
                    <a:pt x="11040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78;p71">
              <a:extLst>
                <a:ext uri="{FF2B5EF4-FFF2-40B4-BE49-F238E27FC236}">
                  <a16:creationId xmlns:a16="http://schemas.microsoft.com/office/drawing/2014/main" id="{87562CD6-25CC-D294-0B4E-276D68345C07}"/>
                </a:ext>
              </a:extLst>
            </p:cNvPr>
            <p:cNvSpPr/>
            <p:nvPr/>
          </p:nvSpPr>
          <p:spPr>
            <a:xfrm>
              <a:off x="1778400" y="2021850"/>
              <a:ext cx="246625" cy="290075"/>
            </a:xfrm>
            <a:custGeom>
              <a:avLst/>
              <a:gdLst/>
              <a:ahLst/>
              <a:cxnLst/>
              <a:rect l="l" t="t" r="r" b="b"/>
              <a:pathLst>
                <a:path w="9865" h="11603" extrusionOk="0">
                  <a:moveTo>
                    <a:pt x="563" y="0"/>
                  </a:moveTo>
                  <a:lnTo>
                    <a:pt x="461" y="26"/>
                  </a:lnTo>
                  <a:lnTo>
                    <a:pt x="333" y="52"/>
                  </a:lnTo>
                  <a:lnTo>
                    <a:pt x="256" y="103"/>
                  </a:lnTo>
                  <a:lnTo>
                    <a:pt x="154" y="179"/>
                  </a:lnTo>
                  <a:lnTo>
                    <a:pt x="77" y="256"/>
                  </a:lnTo>
                  <a:lnTo>
                    <a:pt x="26" y="358"/>
                  </a:lnTo>
                  <a:lnTo>
                    <a:pt x="1" y="460"/>
                  </a:lnTo>
                  <a:lnTo>
                    <a:pt x="1" y="588"/>
                  </a:lnTo>
                  <a:lnTo>
                    <a:pt x="1" y="11602"/>
                  </a:lnTo>
                  <a:lnTo>
                    <a:pt x="9277" y="11602"/>
                  </a:lnTo>
                  <a:lnTo>
                    <a:pt x="9379" y="11577"/>
                  </a:lnTo>
                  <a:lnTo>
                    <a:pt x="9507" y="11551"/>
                  </a:lnTo>
                  <a:lnTo>
                    <a:pt x="9609" y="11500"/>
                  </a:lnTo>
                  <a:lnTo>
                    <a:pt x="9686" y="11423"/>
                  </a:lnTo>
                  <a:lnTo>
                    <a:pt x="9763" y="11347"/>
                  </a:lnTo>
                  <a:lnTo>
                    <a:pt x="9814" y="11244"/>
                  </a:lnTo>
                  <a:lnTo>
                    <a:pt x="9839" y="11117"/>
                  </a:lnTo>
                  <a:lnTo>
                    <a:pt x="9865" y="11014"/>
                  </a:lnTo>
                  <a:lnTo>
                    <a:pt x="9865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79;p71">
              <a:extLst>
                <a:ext uri="{FF2B5EF4-FFF2-40B4-BE49-F238E27FC236}">
                  <a16:creationId xmlns:a16="http://schemas.microsoft.com/office/drawing/2014/main" id="{DFA287C0-2DD2-3A7F-CA70-BA2829AF06C9}"/>
                </a:ext>
              </a:extLst>
            </p:cNvPr>
            <p:cNvSpPr/>
            <p:nvPr/>
          </p:nvSpPr>
          <p:spPr>
            <a:xfrm>
              <a:off x="1985400" y="1965625"/>
              <a:ext cx="39625" cy="346300"/>
            </a:xfrm>
            <a:custGeom>
              <a:avLst/>
              <a:gdLst/>
              <a:ahLst/>
              <a:cxnLst/>
              <a:rect l="l" t="t" r="r" b="b"/>
              <a:pathLst>
                <a:path w="1585" h="13852" extrusionOk="0">
                  <a:moveTo>
                    <a:pt x="128" y="1"/>
                  </a:move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1"/>
                  </a:lnTo>
                  <a:lnTo>
                    <a:pt x="588" y="588"/>
                  </a:lnTo>
                  <a:lnTo>
                    <a:pt x="588" y="13263"/>
                  </a:lnTo>
                  <a:lnTo>
                    <a:pt x="563" y="13366"/>
                  </a:lnTo>
                  <a:lnTo>
                    <a:pt x="537" y="13493"/>
                  </a:lnTo>
                  <a:lnTo>
                    <a:pt x="486" y="13596"/>
                  </a:lnTo>
                  <a:lnTo>
                    <a:pt x="409" y="13672"/>
                  </a:lnTo>
                  <a:lnTo>
                    <a:pt x="333" y="13749"/>
                  </a:lnTo>
                  <a:lnTo>
                    <a:pt x="230" y="13800"/>
                  </a:lnTo>
                  <a:lnTo>
                    <a:pt x="128" y="13826"/>
                  </a:lnTo>
                  <a:lnTo>
                    <a:pt x="0" y="13851"/>
                  </a:lnTo>
                  <a:lnTo>
                    <a:pt x="997" y="13851"/>
                  </a:lnTo>
                  <a:lnTo>
                    <a:pt x="1125" y="13826"/>
                  </a:lnTo>
                  <a:lnTo>
                    <a:pt x="1227" y="13800"/>
                  </a:lnTo>
                  <a:lnTo>
                    <a:pt x="1329" y="13749"/>
                  </a:lnTo>
                  <a:lnTo>
                    <a:pt x="1406" y="13672"/>
                  </a:lnTo>
                  <a:lnTo>
                    <a:pt x="1483" y="13596"/>
                  </a:lnTo>
                  <a:lnTo>
                    <a:pt x="1534" y="13493"/>
                  </a:lnTo>
                  <a:lnTo>
                    <a:pt x="1559" y="13366"/>
                  </a:lnTo>
                  <a:lnTo>
                    <a:pt x="1585" y="13263"/>
                  </a:lnTo>
                  <a:lnTo>
                    <a:pt x="1585" y="588"/>
                  </a:lnTo>
                  <a:lnTo>
                    <a:pt x="1559" y="461"/>
                  </a:lnTo>
                  <a:lnTo>
                    <a:pt x="1534" y="358"/>
                  </a:lnTo>
                  <a:lnTo>
                    <a:pt x="1483" y="256"/>
                  </a:lnTo>
                  <a:lnTo>
                    <a:pt x="1406" y="179"/>
                  </a:lnTo>
                  <a:lnTo>
                    <a:pt x="1329" y="103"/>
                  </a:lnTo>
                  <a:lnTo>
                    <a:pt x="1227" y="5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80;p71">
              <a:extLst>
                <a:ext uri="{FF2B5EF4-FFF2-40B4-BE49-F238E27FC236}">
                  <a16:creationId xmlns:a16="http://schemas.microsoft.com/office/drawing/2014/main" id="{7EBEC297-6B81-2C06-F2A0-A40437ECE672}"/>
                </a:ext>
              </a:extLst>
            </p:cNvPr>
            <p:cNvSpPr/>
            <p:nvPr/>
          </p:nvSpPr>
          <p:spPr>
            <a:xfrm>
              <a:off x="1802675" y="2021850"/>
              <a:ext cx="287525" cy="346275"/>
            </a:xfrm>
            <a:custGeom>
              <a:avLst/>
              <a:gdLst/>
              <a:ahLst/>
              <a:cxnLst/>
              <a:rect l="l" t="t" r="r" b="b"/>
              <a:pathLst>
                <a:path w="11501" h="13851" extrusionOk="0">
                  <a:moveTo>
                    <a:pt x="563" y="0"/>
                  </a:moveTo>
                  <a:lnTo>
                    <a:pt x="461" y="26"/>
                  </a:lnTo>
                  <a:lnTo>
                    <a:pt x="359" y="52"/>
                  </a:lnTo>
                  <a:lnTo>
                    <a:pt x="256" y="103"/>
                  </a:lnTo>
                  <a:lnTo>
                    <a:pt x="154" y="179"/>
                  </a:lnTo>
                  <a:lnTo>
                    <a:pt x="103" y="256"/>
                  </a:lnTo>
                  <a:lnTo>
                    <a:pt x="26" y="358"/>
                  </a:lnTo>
                  <a:lnTo>
                    <a:pt x="1" y="460"/>
                  </a:lnTo>
                  <a:lnTo>
                    <a:pt x="1" y="588"/>
                  </a:lnTo>
                  <a:lnTo>
                    <a:pt x="1" y="13263"/>
                  </a:lnTo>
                  <a:lnTo>
                    <a:pt x="1" y="13391"/>
                  </a:lnTo>
                  <a:lnTo>
                    <a:pt x="26" y="13493"/>
                  </a:lnTo>
                  <a:lnTo>
                    <a:pt x="103" y="13595"/>
                  </a:lnTo>
                  <a:lnTo>
                    <a:pt x="154" y="13672"/>
                  </a:lnTo>
                  <a:lnTo>
                    <a:pt x="256" y="13749"/>
                  </a:lnTo>
                  <a:lnTo>
                    <a:pt x="359" y="13800"/>
                  </a:lnTo>
                  <a:lnTo>
                    <a:pt x="461" y="13851"/>
                  </a:lnTo>
                  <a:lnTo>
                    <a:pt x="11040" y="13851"/>
                  </a:lnTo>
                  <a:lnTo>
                    <a:pt x="11143" y="13800"/>
                  </a:lnTo>
                  <a:lnTo>
                    <a:pt x="11245" y="13749"/>
                  </a:lnTo>
                  <a:lnTo>
                    <a:pt x="11347" y="13672"/>
                  </a:lnTo>
                  <a:lnTo>
                    <a:pt x="11398" y="13595"/>
                  </a:lnTo>
                  <a:lnTo>
                    <a:pt x="11475" y="13493"/>
                  </a:lnTo>
                  <a:lnTo>
                    <a:pt x="11500" y="13391"/>
                  </a:lnTo>
                  <a:lnTo>
                    <a:pt x="11500" y="13263"/>
                  </a:lnTo>
                  <a:lnTo>
                    <a:pt x="11500" y="588"/>
                  </a:lnTo>
                  <a:lnTo>
                    <a:pt x="11500" y="460"/>
                  </a:lnTo>
                  <a:lnTo>
                    <a:pt x="11475" y="358"/>
                  </a:lnTo>
                  <a:lnTo>
                    <a:pt x="11398" y="256"/>
                  </a:lnTo>
                  <a:lnTo>
                    <a:pt x="11347" y="179"/>
                  </a:lnTo>
                  <a:lnTo>
                    <a:pt x="11245" y="103"/>
                  </a:lnTo>
                  <a:lnTo>
                    <a:pt x="11143" y="52"/>
                  </a:lnTo>
                  <a:lnTo>
                    <a:pt x="11040" y="26"/>
                  </a:lnTo>
                  <a:lnTo>
                    <a:pt x="1093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81;p71">
              <a:extLst>
                <a:ext uri="{FF2B5EF4-FFF2-40B4-BE49-F238E27FC236}">
                  <a16:creationId xmlns:a16="http://schemas.microsoft.com/office/drawing/2014/main" id="{F5C071B9-3CB3-73AB-8688-4B6ABA876B08}"/>
                </a:ext>
              </a:extLst>
            </p:cNvPr>
            <p:cNvSpPr/>
            <p:nvPr/>
          </p:nvSpPr>
          <p:spPr>
            <a:xfrm>
              <a:off x="2049925" y="2021850"/>
              <a:ext cx="40275" cy="346275"/>
            </a:xfrm>
            <a:custGeom>
              <a:avLst/>
              <a:gdLst/>
              <a:ahLst/>
              <a:cxnLst/>
              <a:rect l="l" t="t" r="r" b="b"/>
              <a:pathLst>
                <a:path w="1611" h="13851" extrusionOk="0">
                  <a:moveTo>
                    <a:pt x="0" y="0"/>
                  </a:moveTo>
                  <a:lnTo>
                    <a:pt x="128" y="26"/>
                  </a:ln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0"/>
                  </a:lnTo>
                  <a:lnTo>
                    <a:pt x="588" y="588"/>
                  </a:lnTo>
                  <a:lnTo>
                    <a:pt x="588" y="13263"/>
                  </a:lnTo>
                  <a:lnTo>
                    <a:pt x="563" y="13391"/>
                  </a:lnTo>
                  <a:lnTo>
                    <a:pt x="537" y="13493"/>
                  </a:lnTo>
                  <a:lnTo>
                    <a:pt x="486" y="13595"/>
                  </a:lnTo>
                  <a:lnTo>
                    <a:pt x="409" y="13672"/>
                  </a:lnTo>
                  <a:lnTo>
                    <a:pt x="333" y="13749"/>
                  </a:lnTo>
                  <a:lnTo>
                    <a:pt x="230" y="13800"/>
                  </a:lnTo>
                  <a:lnTo>
                    <a:pt x="128" y="13851"/>
                  </a:lnTo>
                  <a:lnTo>
                    <a:pt x="1150" y="13851"/>
                  </a:lnTo>
                  <a:lnTo>
                    <a:pt x="1253" y="13800"/>
                  </a:lnTo>
                  <a:lnTo>
                    <a:pt x="1355" y="13749"/>
                  </a:lnTo>
                  <a:lnTo>
                    <a:pt x="1457" y="13672"/>
                  </a:lnTo>
                  <a:lnTo>
                    <a:pt x="1508" y="13595"/>
                  </a:lnTo>
                  <a:lnTo>
                    <a:pt x="1585" y="13493"/>
                  </a:lnTo>
                  <a:lnTo>
                    <a:pt x="1610" y="13391"/>
                  </a:lnTo>
                  <a:lnTo>
                    <a:pt x="1610" y="13263"/>
                  </a:lnTo>
                  <a:lnTo>
                    <a:pt x="1610" y="588"/>
                  </a:lnTo>
                  <a:lnTo>
                    <a:pt x="1610" y="460"/>
                  </a:lnTo>
                  <a:lnTo>
                    <a:pt x="1585" y="358"/>
                  </a:lnTo>
                  <a:lnTo>
                    <a:pt x="1508" y="256"/>
                  </a:lnTo>
                  <a:lnTo>
                    <a:pt x="1457" y="179"/>
                  </a:lnTo>
                  <a:lnTo>
                    <a:pt x="1355" y="103"/>
                  </a:lnTo>
                  <a:lnTo>
                    <a:pt x="1253" y="52"/>
                  </a:lnTo>
                  <a:lnTo>
                    <a:pt x="1150" y="2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82;p71">
              <a:extLst>
                <a:ext uri="{FF2B5EF4-FFF2-40B4-BE49-F238E27FC236}">
                  <a16:creationId xmlns:a16="http://schemas.microsoft.com/office/drawing/2014/main" id="{12739FC5-AC72-0EEF-874E-32E9C8368BB4}"/>
                </a:ext>
              </a:extLst>
            </p:cNvPr>
            <p:cNvSpPr/>
            <p:nvPr/>
          </p:nvSpPr>
          <p:spPr>
            <a:xfrm>
              <a:off x="2025000" y="2021850"/>
              <a:ext cx="65200" cy="65825"/>
            </a:xfrm>
            <a:custGeom>
              <a:avLst/>
              <a:gdLst/>
              <a:ahLst/>
              <a:cxnLst/>
              <a:rect l="l" t="t" r="r" b="b"/>
              <a:pathLst>
                <a:path w="2608" h="2633" extrusionOk="0">
                  <a:moveTo>
                    <a:pt x="1" y="0"/>
                  </a:moveTo>
                  <a:lnTo>
                    <a:pt x="1" y="1048"/>
                  </a:lnTo>
                  <a:lnTo>
                    <a:pt x="1585" y="1048"/>
                  </a:lnTo>
                  <a:lnTo>
                    <a:pt x="1585" y="2632"/>
                  </a:lnTo>
                  <a:lnTo>
                    <a:pt x="2607" y="2632"/>
                  </a:lnTo>
                  <a:lnTo>
                    <a:pt x="2607" y="588"/>
                  </a:lnTo>
                  <a:lnTo>
                    <a:pt x="2607" y="460"/>
                  </a:lnTo>
                  <a:lnTo>
                    <a:pt x="2582" y="358"/>
                  </a:lnTo>
                  <a:lnTo>
                    <a:pt x="2505" y="256"/>
                  </a:lnTo>
                  <a:lnTo>
                    <a:pt x="2454" y="179"/>
                  </a:lnTo>
                  <a:lnTo>
                    <a:pt x="2352" y="103"/>
                  </a:lnTo>
                  <a:lnTo>
                    <a:pt x="2250" y="52"/>
                  </a:lnTo>
                  <a:lnTo>
                    <a:pt x="2147" y="26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83;p71">
              <a:extLst>
                <a:ext uri="{FF2B5EF4-FFF2-40B4-BE49-F238E27FC236}">
                  <a16:creationId xmlns:a16="http://schemas.microsoft.com/office/drawing/2014/main" id="{65D3979C-9AE9-6EFA-5AB5-C02A25B3BE6A}"/>
                </a:ext>
              </a:extLst>
            </p:cNvPr>
            <p:cNvSpPr/>
            <p:nvPr/>
          </p:nvSpPr>
          <p:spPr>
            <a:xfrm>
              <a:off x="2025000" y="2302300"/>
              <a:ext cx="65200" cy="65825"/>
            </a:xfrm>
            <a:custGeom>
              <a:avLst/>
              <a:gdLst/>
              <a:ahLst/>
              <a:cxnLst/>
              <a:rect l="l" t="t" r="r" b="b"/>
              <a:pathLst>
                <a:path w="2608" h="2633" extrusionOk="0">
                  <a:moveTo>
                    <a:pt x="1585" y="1"/>
                  </a:moveTo>
                  <a:lnTo>
                    <a:pt x="1585" y="1585"/>
                  </a:lnTo>
                  <a:lnTo>
                    <a:pt x="1" y="1585"/>
                  </a:lnTo>
                  <a:lnTo>
                    <a:pt x="1" y="2633"/>
                  </a:lnTo>
                  <a:lnTo>
                    <a:pt x="2147" y="2633"/>
                  </a:lnTo>
                  <a:lnTo>
                    <a:pt x="2250" y="2582"/>
                  </a:lnTo>
                  <a:lnTo>
                    <a:pt x="2352" y="2531"/>
                  </a:lnTo>
                  <a:lnTo>
                    <a:pt x="2454" y="2454"/>
                  </a:lnTo>
                  <a:lnTo>
                    <a:pt x="2505" y="2377"/>
                  </a:lnTo>
                  <a:lnTo>
                    <a:pt x="2582" y="2275"/>
                  </a:lnTo>
                  <a:lnTo>
                    <a:pt x="2607" y="2173"/>
                  </a:lnTo>
                  <a:lnTo>
                    <a:pt x="2607" y="2045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84;p71">
              <a:extLst>
                <a:ext uri="{FF2B5EF4-FFF2-40B4-BE49-F238E27FC236}">
                  <a16:creationId xmlns:a16="http://schemas.microsoft.com/office/drawing/2014/main" id="{DC59231D-5BAA-2C71-B149-3D50D5F3BE33}"/>
                </a:ext>
              </a:extLst>
            </p:cNvPr>
            <p:cNvSpPr/>
            <p:nvPr/>
          </p:nvSpPr>
          <p:spPr>
            <a:xfrm>
              <a:off x="2053125" y="2302300"/>
              <a:ext cx="37075" cy="65825"/>
            </a:xfrm>
            <a:custGeom>
              <a:avLst/>
              <a:gdLst/>
              <a:ahLst/>
              <a:cxnLst/>
              <a:rect l="l" t="t" r="r" b="b"/>
              <a:pathLst>
                <a:path w="1483" h="2633" extrusionOk="0">
                  <a:moveTo>
                    <a:pt x="460" y="1"/>
                  </a:moveTo>
                  <a:lnTo>
                    <a:pt x="460" y="1585"/>
                  </a:lnTo>
                  <a:lnTo>
                    <a:pt x="460" y="2045"/>
                  </a:lnTo>
                  <a:lnTo>
                    <a:pt x="435" y="2173"/>
                  </a:lnTo>
                  <a:lnTo>
                    <a:pt x="409" y="2275"/>
                  </a:lnTo>
                  <a:lnTo>
                    <a:pt x="358" y="2377"/>
                  </a:lnTo>
                  <a:lnTo>
                    <a:pt x="281" y="2454"/>
                  </a:lnTo>
                  <a:lnTo>
                    <a:pt x="205" y="2531"/>
                  </a:lnTo>
                  <a:lnTo>
                    <a:pt x="102" y="2582"/>
                  </a:lnTo>
                  <a:lnTo>
                    <a:pt x="0" y="2633"/>
                  </a:lnTo>
                  <a:lnTo>
                    <a:pt x="1022" y="2633"/>
                  </a:lnTo>
                  <a:lnTo>
                    <a:pt x="1125" y="2582"/>
                  </a:lnTo>
                  <a:lnTo>
                    <a:pt x="1227" y="2531"/>
                  </a:lnTo>
                  <a:lnTo>
                    <a:pt x="1329" y="2454"/>
                  </a:lnTo>
                  <a:lnTo>
                    <a:pt x="1380" y="2377"/>
                  </a:lnTo>
                  <a:lnTo>
                    <a:pt x="1457" y="2275"/>
                  </a:lnTo>
                  <a:lnTo>
                    <a:pt x="1482" y="2173"/>
                  </a:lnTo>
                  <a:lnTo>
                    <a:pt x="1482" y="2045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785;p71">
              <a:extLst>
                <a:ext uri="{FF2B5EF4-FFF2-40B4-BE49-F238E27FC236}">
                  <a16:creationId xmlns:a16="http://schemas.microsoft.com/office/drawing/2014/main" id="{F704572E-E200-23BE-2B27-0D36033D1173}"/>
                </a:ext>
              </a:extLst>
            </p:cNvPr>
            <p:cNvSpPr/>
            <p:nvPr/>
          </p:nvSpPr>
          <p:spPr>
            <a:xfrm>
              <a:off x="2049925" y="2021850"/>
              <a:ext cx="40275" cy="65825"/>
            </a:xfrm>
            <a:custGeom>
              <a:avLst/>
              <a:gdLst/>
              <a:ahLst/>
              <a:cxnLst/>
              <a:rect l="l" t="t" r="r" b="b"/>
              <a:pathLst>
                <a:path w="1611" h="2633" extrusionOk="0">
                  <a:moveTo>
                    <a:pt x="0" y="0"/>
                  </a:moveTo>
                  <a:lnTo>
                    <a:pt x="128" y="26"/>
                  </a:ln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0"/>
                  </a:lnTo>
                  <a:lnTo>
                    <a:pt x="588" y="588"/>
                  </a:lnTo>
                  <a:lnTo>
                    <a:pt x="588" y="1048"/>
                  </a:lnTo>
                  <a:lnTo>
                    <a:pt x="588" y="2632"/>
                  </a:lnTo>
                  <a:lnTo>
                    <a:pt x="1610" y="2632"/>
                  </a:lnTo>
                  <a:lnTo>
                    <a:pt x="1610" y="588"/>
                  </a:lnTo>
                  <a:lnTo>
                    <a:pt x="1610" y="460"/>
                  </a:lnTo>
                  <a:lnTo>
                    <a:pt x="1585" y="358"/>
                  </a:lnTo>
                  <a:lnTo>
                    <a:pt x="1508" y="256"/>
                  </a:lnTo>
                  <a:lnTo>
                    <a:pt x="1457" y="179"/>
                  </a:lnTo>
                  <a:lnTo>
                    <a:pt x="1355" y="103"/>
                  </a:lnTo>
                  <a:lnTo>
                    <a:pt x="1253" y="52"/>
                  </a:lnTo>
                  <a:lnTo>
                    <a:pt x="1150" y="2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86;p71">
              <a:extLst>
                <a:ext uri="{FF2B5EF4-FFF2-40B4-BE49-F238E27FC236}">
                  <a16:creationId xmlns:a16="http://schemas.microsoft.com/office/drawing/2014/main" id="{5DB8B26D-2B83-A98E-B96E-42213F61826E}"/>
                </a:ext>
              </a:extLst>
            </p:cNvPr>
            <p:cNvSpPr/>
            <p:nvPr/>
          </p:nvSpPr>
          <p:spPr>
            <a:xfrm>
              <a:off x="1908725" y="2164950"/>
              <a:ext cx="51150" cy="60725"/>
            </a:xfrm>
            <a:custGeom>
              <a:avLst/>
              <a:gdLst/>
              <a:ahLst/>
              <a:cxnLst/>
              <a:rect l="l" t="t" r="r" b="b"/>
              <a:pathLst>
                <a:path w="2046" h="2429" extrusionOk="0">
                  <a:moveTo>
                    <a:pt x="946" y="1"/>
                  </a:moveTo>
                  <a:lnTo>
                    <a:pt x="844" y="52"/>
                  </a:lnTo>
                  <a:lnTo>
                    <a:pt x="793" y="103"/>
                  </a:lnTo>
                  <a:lnTo>
                    <a:pt x="742" y="179"/>
                  </a:lnTo>
                  <a:lnTo>
                    <a:pt x="742" y="205"/>
                  </a:lnTo>
                  <a:lnTo>
                    <a:pt x="26" y="2070"/>
                  </a:lnTo>
                  <a:lnTo>
                    <a:pt x="1" y="2173"/>
                  </a:lnTo>
                  <a:lnTo>
                    <a:pt x="26" y="2275"/>
                  </a:lnTo>
                  <a:lnTo>
                    <a:pt x="103" y="2352"/>
                  </a:lnTo>
                  <a:lnTo>
                    <a:pt x="180" y="2403"/>
                  </a:lnTo>
                  <a:lnTo>
                    <a:pt x="282" y="2428"/>
                  </a:lnTo>
                  <a:lnTo>
                    <a:pt x="384" y="2403"/>
                  </a:lnTo>
                  <a:lnTo>
                    <a:pt x="486" y="2352"/>
                  </a:lnTo>
                  <a:lnTo>
                    <a:pt x="538" y="2249"/>
                  </a:lnTo>
                  <a:lnTo>
                    <a:pt x="1023" y="946"/>
                  </a:lnTo>
                  <a:lnTo>
                    <a:pt x="1509" y="2249"/>
                  </a:lnTo>
                  <a:lnTo>
                    <a:pt x="1560" y="2326"/>
                  </a:lnTo>
                  <a:lnTo>
                    <a:pt x="1611" y="2377"/>
                  </a:lnTo>
                  <a:lnTo>
                    <a:pt x="1688" y="2403"/>
                  </a:lnTo>
                  <a:lnTo>
                    <a:pt x="1764" y="2428"/>
                  </a:lnTo>
                  <a:lnTo>
                    <a:pt x="1866" y="2403"/>
                  </a:lnTo>
                  <a:lnTo>
                    <a:pt x="1969" y="2352"/>
                  </a:lnTo>
                  <a:lnTo>
                    <a:pt x="2020" y="2275"/>
                  </a:lnTo>
                  <a:lnTo>
                    <a:pt x="2045" y="2173"/>
                  </a:lnTo>
                  <a:lnTo>
                    <a:pt x="2020" y="2070"/>
                  </a:lnTo>
                  <a:lnTo>
                    <a:pt x="1330" y="205"/>
                  </a:lnTo>
                  <a:lnTo>
                    <a:pt x="1330" y="179"/>
                  </a:lnTo>
                  <a:lnTo>
                    <a:pt x="1279" y="103"/>
                  </a:lnTo>
                  <a:lnTo>
                    <a:pt x="1202" y="5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87;p71">
              <a:extLst>
                <a:ext uri="{FF2B5EF4-FFF2-40B4-BE49-F238E27FC236}">
                  <a16:creationId xmlns:a16="http://schemas.microsoft.com/office/drawing/2014/main" id="{532050AA-7B83-B0BC-E5D8-25A5C120B817}"/>
                </a:ext>
              </a:extLst>
            </p:cNvPr>
            <p:cNvSpPr/>
            <p:nvPr/>
          </p:nvSpPr>
          <p:spPr>
            <a:xfrm>
              <a:off x="1914475" y="2200725"/>
              <a:ext cx="39650" cy="13450"/>
            </a:xfrm>
            <a:custGeom>
              <a:avLst/>
              <a:gdLst/>
              <a:ahLst/>
              <a:cxnLst/>
              <a:rect l="l" t="t" r="r" b="b"/>
              <a:pathLst>
                <a:path w="1586" h="538" extrusionOk="0">
                  <a:moveTo>
                    <a:pt x="154" y="1"/>
                  </a:moveTo>
                  <a:lnTo>
                    <a:pt x="78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8" y="461"/>
                  </a:lnTo>
                  <a:lnTo>
                    <a:pt x="154" y="512"/>
                  </a:lnTo>
                  <a:lnTo>
                    <a:pt x="282" y="537"/>
                  </a:lnTo>
                  <a:lnTo>
                    <a:pt x="1330" y="537"/>
                  </a:lnTo>
                  <a:lnTo>
                    <a:pt x="1432" y="512"/>
                  </a:lnTo>
                  <a:lnTo>
                    <a:pt x="1509" y="461"/>
                  </a:lnTo>
                  <a:lnTo>
                    <a:pt x="1585" y="358"/>
                  </a:lnTo>
                  <a:lnTo>
                    <a:pt x="1585" y="256"/>
                  </a:lnTo>
                  <a:lnTo>
                    <a:pt x="1585" y="154"/>
                  </a:lnTo>
                  <a:lnTo>
                    <a:pt x="1509" y="77"/>
                  </a:lnTo>
                  <a:lnTo>
                    <a:pt x="143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88;p71">
              <a:extLst>
                <a:ext uri="{FF2B5EF4-FFF2-40B4-BE49-F238E27FC236}">
                  <a16:creationId xmlns:a16="http://schemas.microsoft.com/office/drawing/2014/main" id="{24E7D492-C075-7AD8-3E19-A7C16B2C77FE}"/>
                </a:ext>
              </a:extLst>
            </p:cNvPr>
            <p:cNvSpPr/>
            <p:nvPr/>
          </p:nvSpPr>
          <p:spPr>
            <a:xfrm>
              <a:off x="1835900" y="2164325"/>
              <a:ext cx="63275" cy="60700"/>
            </a:xfrm>
            <a:custGeom>
              <a:avLst/>
              <a:gdLst/>
              <a:ahLst/>
              <a:cxnLst/>
              <a:rect l="l" t="t" r="r" b="b"/>
              <a:pathLst>
                <a:path w="2531" h="2428" extrusionOk="0">
                  <a:moveTo>
                    <a:pt x="614" y="0"/>
                  </a:moveTo>
                  <a:lnTo>
                    <a:pt x="512" y="26"/>
                  </a:lnTo>
                  <a:lnTo>
                    <a:pt x="435" y="77"/>
                  </a:lnTo>
                  <a:lnTo>
                    <a:pt x="358" y="153"/>
                  </a:lnTo>
                  <a:lnTo>
                    <a:pt x="333" y="256"/>
                  </a:lnTo>
                  <a:lnTo>
                    <a:pt x="1" y="2095"/>
                  </a:lnTo>
                  <a:lnTo>
                    <a:pt x="1" y="2198"/>
                  </a:lnTo>
                  <a:lnTo>
                    <a:pt x="52" y="2300"/>
                  </a:lnTo>
                  <a:lnTo>
                    <a:pt x="128" y="2377"/>
                  </a:lnTo>
                  <a:lnTo>
                    <a:pt x="205" y="2402"/>
                  </a:lnTo>
                  <a:lnTo>
                    <a:pt x="333" y="2402"/>
                  </a:lnTo>
                  <a:lnTo>
                    <a:pt x="410" y="2351"/>
                  </a:lnTo>
                  <a:lnTo>
                    <a:pt x="486" y="2274"/>
                  </a:lnTo>
                  <a:lnTo>
                    <a:pt x="537" y="2198"/>
                  </a:lnTo>
                  <a:lnTo>
                    <a:pt x="691" y="1303"/>
                  </a:lnTo>
                  <a:lnTo>
                    <a:pt x="972" y="2198"/>
                  </a:lnTo>
                  <a:lnTo>
                    <a:pt x="1023" y="2300"/>
                  </a:lnTo>
                  <a:lnTo>
                    <a:pt x="1074" y="2377"/>
                  </a:lnTo>
                  <a:lnTo>
                    <a:pt x="1176" y="2402"/>
                  </a:lnTo>
                  <a:lnTo>
                    <a:pt x="1253" y="2428"/>
                  </a:lnTo>
                  <a:lnTo>
                    <a:pt x="1355" y="2402"/>
                  </a:lnTo>
                  <a:lnTo>
                    <a:pt x="1457" y="2351"/>
                  </a:lnTo>
                  <a:lnTo>
                    <a:pt x="1508" y="2300"/>
                  </a:lnTo>
                  <a:lnTo>
                    <a:pt x="1560" y="2198"/>
                  </a:lnTo>
                  <a:lnTo>
                    <a:pt x="1815" y="1278"/>
                  </a:lnTo>
                  <a:lnTo>
                    <a:pt x="1994" y="2198"/>
                  </a:lnTo>
                  <a:lnTo>
                    <a:pt x="2045" y="2300"/>
                  </a:lnTo>
                  <a:lnTo>
                    <a:pt x="2096" y="2351"/>
                  </a:lnTo>
                  <a:lnTo>
                    <a:pt x="2198" y="2402"/>
                  </a:lnTo>
                  <a:lnTo>
                    <a:pt x="2301" y="2402"/>
                  </a:lnTo>
                  <a:lnTo>
                    <a:pt x="2403" y="2351"/>
                  </a:lnTo>
                  <a:lnTo>
                    <a:pt x="2479" y="2300"/>
                  </a:lnTo>
                  <a:lnTo>
                    <a:pt x="2531" y="2198"/>
                  </a:lnTo>
                  <a:lnTo>
                    <a:pt x="2531" y="2095"/>
                  </a:lnTo>
                  <a:lnTo>
                    <a:pt x="2173" y="230"/>
                  </a:lnTo>
                  <a:lnTo>
                    <a:pt x="2147" y="153"/>
                  </a:lnTo>
                  <a:lnTo>
                    <a:pt x="2071" y="77"/>
                  </a:lnTo>
                  <a:lnTo>
                    <a:pt x="1994" y="26"/>
                  </a:lnTo>
                  <a:lnTo>
                    <a:pt x="1892" y="0"/>
                  </a:lnTo>
                  <a:lnTo>
                    <a:pt x="1790" y="0"/>
                  </a:lnTo>
                  <a:lnTo>
                    <a:pt x="1687" y="51"/>
                  </a:lnTo>
                  <a:lnTo>
                    <a:pt x="1611" y="102"/>
                  </a:lnTo>
                  <a:lnTo>
                    <a:pt x="1560" y="204"/>
                  </a:lnTo>
                  <a:lnTo>
                    <a:pt x="1253" y="1278"/>
                  </a:lnTo>
                  <a:lnTo>
                    <a:pt x="946" y="204"/>
                  </a:lnTo>
                  <a:lnTo>
                    <a:pt x="895" y="102"/>
                  </a:lnTo>
                  <a:lnTo>
                    <a:pt x="818" y="51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89;p71">
              <a:extLst>
                <a:ext uri="{FF2B5EF4-FFF2-40B4-BE49-F238E27FC236}">
                  <a16:creationId xmlns:a16="http://schemas.microsoft.com/office/drawing/2014/main" id="{86700381-A1CF-2966-A664-DA0FF71AA422}"/>
                </a:ext>
              </a:extLst>
            </p:cNvPr>
            <p:cNvSpPr/>
            <p:nvPr/>
          </p:nvSpPr>
          <p:spPr>
            <a:xfrm>
              <a:off x="2012875" y="2164325"/>
              <a:ext cx="13425" cy="60700"/>
            </a:xfrm>
            <a:custGeom>
              <a:avLst/>
              <a:gdLst/>
              <a:ahLst/>
              <a:cxnLst/>
              <a:rect l="l" t="t" r="r" b="b"/>
              <a:pathLst>
                <a:path w="537" h="2428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0" y="2147"/>
                  </a:lnTo>
                  <a:lnTo>
                    <a:pt x="26" y="2249"/>
                  </a:lnTo>
                  <a:lnTo>
                    <a:pt x="77" y="2351"/>
                  </a:lnTo>
                  <a:lnTo>
                    <a:pt x="179" y="2402"/>
                  </a:lnTo>
                  <a:lnTo>
                    <a:pt x="281" y="2428"/>
                  </a:lnTo>
                  <a:lnTo>
                    <a:pt x="384" y="2402"/>
                  </a:lnTo>
                  <a:lnTo>
                    <a:pt x="460" y="2351"/>
                  </a:lnTo>
                  <a:lnTo>
                    <a:pt x="537" y="2249"/>
                  </a:lnTo>
                  <a:lnTo>
                    <a:pt x="537" y="2147"/>
                  </a:lnTo>
                  <a:lnTo>
                    <a:pt x="537" y="256"/>
                  </a:lnTo>
                  <a:lnTo>
                    <a:pt x="537" y="153"/>
                  </a:lnTo>
                  <a:lnTo>
                    <a:pt x="460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90;p71">
              <a:extLst>
                <a:ext uri="{FF2B5EF4-FFF2-40B4-BE49-F238E27FC236}">
                  <a16:creationId xmlns:a16="http://schemas.microsoft.com/office/drawing/2014/main" id="{4AA8FDEC-84B2-56B8-B300-0B009D6BE292}"/>
                </a:ext>
              </a:extLst>
            </p:cNvPr>
            <p:cNvSpPr/>
            <p:nvPr/>
          </p:nvSpPr>
          <p:spPr>
            <a:xfrm>
              <a:off x="2045450" y="2164325"/>
              <a:ext cx="14075" cy="60700"/>
            </a:xfrm>
            <a:custGeom>
              <a:avLst/>
              <a:gdLst/>
              <a:ahLst/>
              <a:cxnLst/>
              <a:rect l="l" t="t" r="r" b="b"/>
              <a:pathLst>
                <a:path w="563" h="2428" extrusionOk="0">
                  <a:moveTo>
                    <a:pt x="179" y="0"/>
                  </a:moveTo>
                  <a:lnTo>
                    <a:pt x="103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1" y="2147"/>
                  </a:lnTo>
                  <a:lnTo>
                    <a:pt x="26" y="2249"/>
                  </a:lnTo>
                  <a:lnTo>
                    <a:pt x="103" y="2351"/>
                  </a:lnTo>
                  <a:lnTo>
                    <a:pt x="179" y="2402"/>
                  </a:lnTo>
                  <a:lnTo>
                    <a:pt x="282" y="2428"/>
                  </a:lnTo>
                  <a:lnTo>
                    <a:pt x="384" y="2402"/>
                  </a:lnTo>
                  <a:lnTo>
                    <a:pt x="486" y="2351"/>
                  </a:lnTo>
                  <a:lnTo>
                    <a:pt x="537" y="2249"/>
                  </a:lnTo>
                  <a:lnTo>
                    <a:pt x="563" y="2147"/>
                  </a:lnTo>
                  <a:lnTo>
                    <a:pt x="563" y="256"/>
                  </a:lnTo>
                  <a:lnTo>
                    <a:pt x="537" y="153"/>
                  </a:lnTo>
                  <a:lnTo>
                    <a:pt x="486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91;p71">
              <a:extLst>
                <a:ext uri="{FF2B5EF4-FFF2-40B4-BE49-F238E27FC236}">
                  <a16:creationId xmlns:a16="http://schemas.microsoft.com/office/drawing/2014/main" id="{11F6EBC7-0FFA-6362-0B19-9C02B9861C49}"/>
                </a:ext>
              </a:extLst>
            </p:cNvPr>
            <p:cNvSpPr/>
            <p:nvPr/>
          </p:nvSpPr>
          <p:spPr>
            <a:xfrm>
              <a:off x="2012875" y="2186675"/>
              <a:ext cx="46650" cy="14075"/>
            </a:xfrm>
            <a:custGeom>
              <a:avLst/>
              <a:gdLst/>
              <a:ahLst/>
              <a:cxnLst/>
              <a:rect l="l" t="t" r="r" b="b"/>
              <a:pathLst>
                <a:path w="1866" h="563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2"/>
                  </a:lnTo>
                  <a:lnTo>
                    <a:pt x="26" y="384"/>
                  </a:lnTo>
                  <a:lnTo>
                    <a:pt x="77" y="460"/>
                  </a:lnTo>
                  <a:lnTo>
                    <a:pt x="179" y="537"/>
                  </a:lnTo>
                  <a:lnTo>
                    <a:pt x="281" y="563"/>
                  </a:lnTo>
                  <a:lnTo>
                    <a:pt x="1585" y="563"/>
                  </a:lnTo>
                  <a:lnTo>
                    <a:pt x="1687" y="537"/>
                  </a:lnTo>
                  <a:lnTo>
                    <a:pt x="1789" y="460"/>
                  </a:lnTo>
                  <a:lnTo>
                    <a:pt x="1840" y="384"/>
                  </a:lnTo>
                  <a:lnTo>
                    <a:pt x="1866" y="282"/>
                  </a:lnTo>
                  <a:lnTo>
                    <a:pt x="1840" y="179"/>
                  </a:lnTo>
                  <a:lnTo>
                    <a:pt x="1789" y="77"/>
                  </a:lnTo>
                  <a:lnTo>
                    <a:pt x="1687" y="26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92;p71">
              <a:extLst>
                <a:ext uri="{FF2B5EF4-FFF2-40B4-BE49-F238E27FC236}">
                  <a16:creationId xmlns:a16="http://schemas.microsoft.com/office/drawing/2014/main" id="{877E9DEC-16B2-1F03-CC92-E8F7C0B7F9DC}"/>
                </a:ext>
              </a:extLst>
            </p:cNvPr>
            <p:cNvSpPr/>
            <p:nvPr/>
          </p:nvSpPr>
          <p:spPr>
            <a:xfrm>
              <a:off x="1960475" y="2164950"/>
              <a:ext cx="39650" cy="13450"/>
            </a:xfrm>
            <a:custGeom>
              <a:avLst/>
              <a:gdLst/>
              <a:ahLst/>
              <a:cxnLst/>
              <a:rect l="l" t="t" r="r" b="b"/>
              <a:pathLst>
                <a:path w="1586" h="538" extrusionOk="0">
                  <a:moveTo>
                    <a:pt x="282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82" y="537"/>
                  </a:lnTo>
                  <a:lnTo>
                    <a:pt x="1304" y="537"/>
                  </a:lnTo>
                  <a:lnTo>
                    <a:pt x="1432" y="512"/>
                  </a:lnTo>
                  <a:lnTo>
                    <a:pt x="1509" y="461"/>
                  </a:lnTo>
                  <a:lnTo>
                    <a:pt x="1560" y="358"/>
                  </a:lnTo>
                  <a:lnTo>
                    <a:pt x="1585" y="256"/>
                  </a:lnTo>
                  <a:lnTo>
                    <a:pt x="1560" y="154"/>
                  </a:lnTo>
                  <a:lnTo>
                    <a:pt x="1509" y="77"/>
                  </a:lnTo>
                  <a:lnTo>
                    <a:pt x="1432" y="26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93;p71">
              <a:extLst>
                <a:ext uri="{FF2B5EF4-FFF2-40B4-BE49-F238E27FC236}">
                  <a16:creationId xmlns:a16="http://schemas.microsoft.com/office/drawing/2014/main" id="{3CA6B620-503C-6678-260A-AA2EBBC1DC52}"/>
                </a:ext>
              </a:extLst>
            </p:cNvPr>
            <p:cNvSpPr/>
            <p:nvPr/>
          </p:nvSpPr>
          <p:spPr>
            <a:xfrm>
              <a:off x="1973250" y="2166225"/>
              <a:ext cx="14100" cy="59450"/>
            </a:xfrm>
            <a:custGeom>
              <a:avLst/>
              <a:gdLst/>
              <a:ahLst/>
              <a:cxnLst/>
              <a:rect l="l" t="t" r="r" b="b"/>
              <a:pathLst>
                <a:path w="564" h="2378" extrusionOk="0">
                  <a:moveTo>
                    <a:pt x="282" y="1"/>
                  </a:moveTo>
                  <a:lnTo>
                    <a:pt x="180" y="26"/>
                  </a:lnTo>
                  <a:lnTo>
                    <a:pt x="78" y="77"/>
                  </a:lnTo>
                  <a:lnTo>
                    <a:pt x="26" y="180"/>
                  </a:lnTo>
                  <a:lnTo>
                    <a:pt x="1" y="282"/>
                  </a:lnTo>
                  <a:lnTo>
                    <a:pt x="1" y="2096"/>
                  </a:lnTo>
                  <a:lnTo>
                    <a:pt x="26" y="2198"/>
                  </a:lnTo>
                  <a:lnTo>
                    <a:pt x="78" y="2301"/>
                  </a:lnTo>
                  <a:lnTo>
                    <a:pt x="180" y="2352"/>
                  </a:lnTo>
                  <a:lnTo>
                    <a:pt x="282" y="2377"/>
                  </a:lnTo>
                  <a:lnTo>
                    <a:pt x="384" y="2352"/>
                  </a:lnTo>
                  <a:lnTo>
                    <a:pt x="461" y="2301"/>
                  </a:lnTo>
                  <a:lnTo>
                    <a:pt x="538" y="2198"/>
                  </a:lnTo>
                  <a:lnTo>
                    <a:pt x="563" y="2096"/>
                  </a:lnTo>
                  <a:lnTo>
                    <a:pt x="563" y="282"/>
                  </a:lnTo>
                  <a:lnTo>
                    <a:pt x="538" y="180"/>
                  </a:lnTo>
                  <a:lnTo>
                    <a:pt x="461" y="77"/>
                  </a:lnTo>
                  <a:lnTo>
                    <a:pt x="384" y="2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908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6544" y="218137"/>
            <a:ext cx="15704056" cy="9850726"/>
          </a:xfrm>
          <a:custGeom>
            <a:avLst/>
            <a:gdLst/>
            <a:ahLst/>
            <a:cxnLst/>
            <a:rect l="l" t="t" r="r" b="b"/>
            <a:pathLst>
              <a:path w="15704056" h="9850726">
                <a:moveTo>
                  <a:pt x="0" y="0"/>
                </a:moveTo>
                <a:lnTo>
                  <a:pt x="15704056" y="0"/>
                </a:lnTo>
                <a:lnTo>
                  <a:pt x="15704056" y="9850726"/>
                </a:lnTo>
                <a:lnTo>
                  <a:pt x="0" y="9850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FFC0758C-B23A-0B91-86D6-740BEFFB03BC}"/>
              </a:ext>
            </a:extLst>
          </p:cNvPr>
          <p:cNvSpPr/>
          <p:nvPr/>
        </p:nvSpPr>
        <p:spPr>
          <a:xfrm rot="2193766">
            <a:off x="15576306" y="1222077"/>
            <a:ext cx="2133009" cy="1684188"/>
          </a:xfrm>
          <a:custGeom>
            <a:avLst/>
            <a:gdLst/>
            <a:ahLst/>
            <a:cxnLst/>
            <a:rect l="l" t="t" r="r" b="b"/>
            <a:pathLst>
              <a:path w="2133009" h="1684188">
                <a:moveTo>
                  <a:pt x="0" y="0"/>
                </a:moveTo>
                <a:lnTo>
                  <a:pt x="2133008" y="0"/>
                </a:lnTo>
                <a:lnTo>
                  <a:pt x="2133008" y="1684188"/>
                </a:lnTo>
                <a:lnTo>
                  <a:pt x="0" y="1684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13105258" y="1779310"/>
            <a:ext cx="9912657" cy="1641968"/>
            <a:chOff x="0" y="0"/>
            <a:chExt cx="13216876" cy="2189291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3216876" cy="989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5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472781"/>
              <a:ext cx="13216876" cy="716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5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0" y="6784827"/>
            <a:ext cx="3533088" cy="3502173"/>
          </a:xfrm>
          <a:custGeom>
            <a:avLst/>
            <a:gdLst/>
            <a:ahLst/>
            <a:cxnLst/>
            <a:rect l="l" t="t" r="r" b="b"/>
            <a:pathLst>
              <a:path w="3533088" h="3502173">
                <a:moveTo>
                  <a:pt x="0" y="0"/>
                </a:moveTo>
                <a:lnTo>
                  <a:pt x="3533088" y="0"/>
                </a:lnTo>
                <a:lnTo>
                  <a:pt x="3533088" y="3502173"/>
                </a:lnTo>
                <a:lnTo>
                  <a:pt x="0" y="35021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06918" y="5419725"/>
            <a:ext cx="2319251" cy="4114800"/>
          </a:xfrm>
          <a:custGeom>
            <a:avLst/>
            <a:gdLst/>
            <a:ahLst/>
            <a:cxnLst/>
            <a:rect l="l" t="t" r="r" b="b"/>
            <a:pathLst>
              <a:path w="2319251" h="4114800">
                <a:moveTo>
                  <a:pt x="0" y="0"/>
                </a:moveTo>
                <a:lnTo>
                  <a:pt x="2319251" y="0"/>
                </a:lnTo>
                <a:lnTo>
                  <a:pt x="23192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CDC9DCB-2E59-4768-2363-EEDA661C89DC}"/>
              </a:ext>
            </a:extLst>
          </p:cNvPr>
          <p:cNvSpPr txBox="1">
            <a:spLocks/>
          </p:cNvSpPr>
          <p:nvPr/>
        </p:nvSpPr>
        <p:spPr>
          <a:xfrm>
            <a:off x="6501129" y="2160642"/>
            <a:ext cx="5995671" cy="107785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225"/>
              </a:spcBef>
            </a:pPr>
            <a:r>
              <a:rPr lang="en-ID" sz="6600" b="1" spc="-20" dirty="0" err="1">
                <a:solidFill>
                  <a:srgbClr val="382D4B"/>
                </a:solidFill>
                <a:latin typeface="League Spartan" panose="020B0604020202020204" charset="0"/>
              </a:rPr>
              <a:t>Grup</a:t>
            </a:r>
            <a:r>
              <a:rPr lang="en-ID" sz="6600" b="1" spc="-10" dirty="0" err="1">
                <a:solidFill>
                  <a:srgbClr val="382D4B"/>
                </a:solidFill>
                <a:latin typeface="League Spartan" panose="020B0604020202020204" charset="0"/>
              </a:rPr>
              <a:t>oida</a:t>
            </a:r>
            <a:endParaRPr lang="en-ID" sz="6600" b="1" dirty="0">
              <a:solidFill>
                <a:srgbClr val="382D4B"/>
              </a:solidFill>
              <a:latin typeface="League Spartan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6">
                <a:extLst>
                  <a:ext uri="{FF2B5EF4-FFF2-40B4-BE49-F238E27FC236}">
                    <a16:creationId xmlns:a16="http://schemas.microsoft.com/office/drawing/2014/main" id="{BB38B130-77E7-16DC-7B08-F3FDB2D13A98}"/>
                  </a:ext>
                </a:extLst>
              </p:cNvPr>
              <p:cNvSpPr txBox="1"/>
              <p:nvPr/>
            </p:nvSpPr>
            <p:spPr>
              <a:xfrm>
                <a:off x="3581400" y="3848100"/>
                <a:ext cx="10635385" cy="2051844"/>
              </a:xfrm>
              <a:prstGeom prst="rect">
                <a:avLst/>
              </a:prstGeom>
            </p:spPr>
            <p:txBody>
              <a:bodyPr vert="horz" wrap="square" lIns="0" tIns="4318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340"/>
                  </a:spcBef>
                </a:pPr>
                <a:r>
                  <a:rPr lang="en-GB" sz="3200" b="1" spc="-30" dirty="0" err="1">
                    <a:solidFill>
                      <a:schemeClr val="tx1"/>
                    </a:solidFill>
                    <a:latin typeface="Muli" panose="020B0604020202020204" charset="0"/>
                    <a:cs typeface="Tahoma"/>
                  </a:rPr>
                  <a:t>Definisi</a:t>
                </a:r>
                <a:endParaRPr lang="en-GB" sz="3200" b="1" spc="-30" dirty="0">
                  <a:solidFill>
                    <a:schemeClr val="tx1"/>
                  </a:solidFill>
                  <a:latin typeface="Muli" panose="020B0604020202020204" charset="0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40"/>
                  </a:spcBef>
                </a:pPr>
                <a:r>
                  <a:rPr lang="en-GB" sz="3200" spc="-20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Misalkan</a:t>
                </a:r>
                <a:r>
                  <a:rPr lang="en-GB" sz="3200" spc="-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spc="1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3200" spc="-1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suatu </a:t>
                </a:r>
                <a:r>
                  <a:rPr lang="en-GB" sz="3200" spc="-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himpunan </a:t>
                </a:r>
                <a:r>
                  <a:rPr lang="en-GB" sz="3200" spc="-1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tak </a:t>
                </a:r>
                <a:r>
                  <a:rPr lang="en-GB" sz="3200" spc="-6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kosong </a:t>
                </a:r>
                <a:r>
                  <a:rPr lang="en-GB" sz="3200" spc="-5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dan pada </a:t>
                </a:r>
                <a14:m>
                  <m:oMath xmlns:m="http://schemas.openxmlformats.org/officeDocument/2006/math">
                    <m:r>
                      <a:rPr lang="en-GB" sz="3200" i="1" spc="1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3200" spc="-1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didefinisikan </a:t>
                </a:r>
                <a:r>
                  <a:rPr lang="en-GB" sz="3200" spc="-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operasi </a:t>
                </a:r>
                <a:r>
                  <a:rPr lang="en-GB" sz="3200" spc="-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5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biner</a:t>
                </a:r>
                <a:r>
                  <a:rPr lang="en-GB" sz="3200" spc="-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spc="1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3200" b="0" i="1" spc="1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3200" spc="-204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21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3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Sistem </a:t>
                </a:r>
                <a:r>
                  <a:rPr lang="en-GB" sz="3200" spc="-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matematika </a:t>
                </a:r>
                <a:r>
                  <a:rPr lang="en-GB" sz="3200" spc="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3200" i="1" spc="1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3200" spc="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i="1" spc="1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sz="3200" spc="-204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lang="en-GB" sz="3200" spc="-20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5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disebut</a:t>
                </a:r>
                <a:r>
                  <a:rPr lang="en-GB" sz="3200" spc="-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35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Grupoida</a:t>
                </a:r>
                <a:r>
                  <a:rPr lang="en-GB" sz="3200" spc="-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 jika </a:t>
                </a:r>
                <a:r>
                  <a:rPr lang="en-GB" sz="3200" spc="-6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memenuhi </a:t>
                </a:r>
                <a:r>
                  <a:rPr lang="en-GB" sz="3200" spc="-5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sifat</a:t>
                </a:r>
                <a:r>
                  <a:rPr lang="en-GB" sz="3200" spc="1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3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berikut:</a:t>
                </a:r>
                <a:endParaRPr lang="en-GB" sz="3200" dirty="0">
                  <a:solidFill>
                    <a:schemeClr val="tx1"/>
                  </a:solidFill>
                  <a:latin typeface="Muli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object 16">
                <a:extLst>
                  <a:ext uri="{FF2B5EF4-FFF2-40B4-BE49-F238E27FC236}">
                    <a16:creationId xmlns:a16="http://schemas.microsoft.com/office/drawing/2014/main" id="{BB38B130-77E7-16DC-7B08-F3FDB2D13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848100"/>
                <a:ext cx="10635385" cy="2051844"/>
              </a:xfrm>
              <a:prstGeom prst="rect">
                <a:avLst/>
              </a:prstGeom>
              <a:blipFill>
                <a:blip r:embed="rId10"/>
                <a:stretch>
                  <a:fillRect l="-2236" t="-3858" b="-1097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9">
                <a:extLst>
                  <a:ext uri="{FF2B5EF4-FFF2-40B4-BE49-F238E27FC236}">
                    <a16:creationId xmlns:a16="http://schemas.microsoft.com/office/drawing/2014/main" id="{55B32D0E-804B-045A-AE4F-439D13B00DFA}"/>
                  </a:ext>
                </a:extLst>
              </p:cNvPr>
              <p:cNvSpPr txBox="1"/>
              <p:nvPr/>
            </p:nvSpPr>
            <p:spPr>
              <a:xfrm>
                <a:off x="3624985" y="6354757"/>
                <a:ext cx="10896600" cy="99854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>
                  <a:lnSpc>
                    <a:spcPct val="102600"/>
                  </a:lnSpc>
                  <a:spcBef>
                    <a:spcPts val="100"/>
                  </a:spcBef>
                </a:pPr>
                <a:r>
                  <a:rPr lang="en-ID" sz="3200" spc="-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Untuk</a:t>
                </a:r>
                <a:r>
                  <a:rPr lang="en-ID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setiap</a:t>
                </a:r>
                <a:r>
                  <a:rPr lang="en-ID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32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D" sz="3200" spc="2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dan</a:t>
                </a:r>
                <a:r>
                  <a:rPr lang="en-ID" sz="32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b</a:t>
                </a:r>
                <a:r>
                  <a:rPr lang="en-ID" sz="3200" spc="5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di</a:t>
                </a:r>
                <a:r>
                  <a:rPr lang="en-ID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3200" i="1" spc="15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D" sz="3200" spc="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ID" sz="32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0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berlaku</a:t>
                </a:r>
                <a:r>
                  <a:rPr lang="en-ID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320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D" sz="320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ID" sz="3200" i="1" spc="1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D" sz="3200" spc="-5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juga</a:t>
                </a:r>
                <a:r>
                  <a:rPr lang="en-ID" sz="32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di</a:t>
                </a:r>
                <a:r>
                  <a:rPr lang="en-ID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3200" i="1" spc="-1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ID" sz="3200" spc="1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2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(sifat</a:t>
                </a:r>
                <a:r>
                  <a:rPr lang="en-ID" sz="3200" spc="2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2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tertutup </a:t>
                </a:r>
                <a:r>
                  <a:rPr lang="en-ID" sz="3200" spc="-33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pada</a:t>
                </a:r>
                <a:r>
                  <a:rPr lang="en-ID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3200" i="1" spc="15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D" sz="3200" spc="1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3200" spc="15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5" dirty="0" err="1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operasi</a:t>
                </a:r>
                <a:r>
                  <a:rPr lang="en-ID" sz="3200" spc="3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3200" i="1" spc="15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ID" sz="3200" spc="-190" dirty="0">
                    <a:solidFill>
                      <a:srgbClr val="FF0000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)</a:t>
                </a:r>
                <a:endParaRPr lang="en-ID" sz="3200" dirty="0">
                  <a:solidFill>
                    <a:srgbClr val="FF0000"/>
                  </a:solidFill>
                  <a:latin typeface="Muli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19">
                <a:extLst>
                  <a:ext uri="{FF2B5EF4-FFF2-40B4-BE49-F238E27FC236}">
                    <a16:creationId xmlns:a16="http://schemas.microsoft.com/office/drawing/2014/main" id="{55B32D0E-804B-045A-AE4F-439D13B0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85" y="6354757"/>
                <a:ext cx="10896600" cy="998543"/>
              </a:xfrm>
              <a:prstGeom prst="rect">
                <a:avLst/>
              </a:prstGeom>
              <a:blipFill>
                <a:blip r:embed="rId11"/>
                <a:stretch>
                  <a:fillRect l="-2182" t="-12195" b="-237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0F95065-4527-356E-4EEB-A9D9BAB22EEE}"/>
              </a:ext>
            </a:extLst>
          </p:cNvPr>
          <p:cNvGrpSpPr/>
          <p:nvPr/>
        </p:nvGrpSpPr>
        <p:grpSpPr>
          <a:xfrm>
            <a:off x="11908761" y="-1"/>
            <a:ext cx="5995672" cy="9534525"/>
            <a:chOff x="11908761" y="-1"/>
            <a:chExt cx="5995672" cy="953452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C7CBECD-6EBC-4FC2-E40B-CA787F09A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5" r="51325"/>
            <a:stretch/>
          </p:blipFill>
          <p:spPr>
            <a:xfrm flipH="1">
              <a:off x="11908761" y="-1"/>
              <a:ext cx="5995672" cy="95345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F2FC9BE-9484-6D4F-F8D3-3956FF58E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727">
              <a:off x="14112164" y="1829290"/>
              <a:ext cx="1478644" cy="925040"/>
            </a:xfrm>
            <a:prstGeom prst="rect">
              <a:avLst/>
            </a:prstGeom>
          </p:spPr>
        </p:pic>
      </p:grpSp>
      <p:grpSp>
        <p:nvGrpSpPr>
          <p:cNvPr id="24" name="Google Shape;2774;p71">
            <a:extLst>
              <a:ext uri="{FF2B5EF4-FFF2-40B4-BE49-F238E27FC236}">
                <a16:creationId xmlns:a16="http://schemas.microsoft.com/office/drawing/2014/main" id="{C212557A-EC30-472D-23D7-AA4F876B3C1D}"/>
              </a:ext>
            </a:extLst>
          </p:cNvPr>
          <p:cNvGrpSpPr/>
          <p:nvPr/>
        </p:nvGrpSpPr>
        <p:grpSpPr>
          <a:xfrm>
            <a:off x="5426798" y="2133914"/>
            <a:ext cx="875161" cy="1104586"/>
            <a:chOff x="1736875" y="1965625"/>
            <a:chExt cx="353325" cy="445950"/>
          </a:xfrm>
        </p:grpSpPr>
        <p:sp>
          <p:nvSpPr>
            <p:cNvPr id="25" name="Google Shape;2775;p71">
              <a:extLst>
                <a:ext uri="{FF2B5EF4-FFF2-40B4-BE49-F238E27FC236}">
                  <a16:creationId xmlns:a16="http://schemas.microsoft.com/office/drawing/2014/main" id="{D80904B4-F9F5-D324-4499-F4360C34DBE9}"/>
                </a:ext>
              </a:extLst>
            </p:cNvPr>
            <p:cNvSpPr/>
            <p:nvPr/>
          </p:nvSpPr>
          <p:spPr>
            <a:xfrm>
              <a:off x="1840375" y="2348950"/>
              <a:ext cx="53050" cy="62625"/>
            </a:xfrm>
            <a:custGeom>
              <a:avLst/>
              <a:gdLst/>
              <a:ahLst/>
              <a:cxnLst/>
              <a:rect l="l" t="t" r="r" b="b"/>
              <a:pathLst>
                <a:path w="2122" h="2505" extrusionOk="0">
                  <a:moveTo>
                    <a:pt x="1" y="0"/>
                  </a:moveTo>
                  <a:lnTo>
                    <a:pt x="1" y="2351"/>
                  </a:lnTo>
                  <a:lnTo>
                    <a:pt x="1" y="2428"/>
                  </a:lnTo>
                  <a:lnTo>
                    <a:pt x="77" y="2479"/>
                  </a:lnTo>
                  <a:lnTo>
                    <a:pt x="154" y="2505"/>
                  </a:lnTo>
                  <a:lnTo>
                    <a:pt x="231" y="2479"/>
                  </a:lnTo>
                  <a:lnTo>
                    <a:pt x="1048" y="2045"/>
                  </a:lnTo>
                  <a:lnTo>
                    <a:pt x="1892" y="2479"/>
                  </a:lnTo>
                  <a:lnTo>
                    <a:pt x="1968" y="2505"/>
                  </a:lnTo>
                  <a:lnTo>
                    <a:pt x="2045" y="2479"/>
                  </a:lnTo>
                  <a:lnTo>
                    <a:pt x="2096" y="2428"/>
                  </a:lnTo>
                  <a:lnTo>
                    <a:pt x="2122" y="2351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76;p71">
              <a:extLst>
                <a:ext uri="{FF2B5EF4-FFF2-40B4-BE49-F238E27FC236}">
                  <a16:creationId xmlns:a16="http://schemas.microsoft.com/office/drawing/2014/main" id="{EB4CB886-9D16-AB9E-7D90-0E056A6A4BB2}"/>
                </a:ext>
              </a:extLst>
            </p:cNvPr>
            <p:cNvSpPr/>
            <p:nvPr/>
          </p:nvSpPr>
          <p:spPr>
            <a:xfrm>
              <a:off x="1866575" y="2348950"/>
              <a:ext cx="26850" cy="62625"/>
            </a:xfrm>
            <a:custGeom>
              <a:avLst/>
              <a:gdLst/>
              <a:ahLst/>
              <a:cxnLst/>
              <a:rect l="l" t="t" r="r" b="b"/>
              <a:pathLst>
                <a:path w="1074" h="2505" extrusionOk="0">
                  <a:moveTo>
                    <a:pt x="256" y="0"/>
                  </a:moveTo>
                  <a:lnTo>
                    <a:pt x="256" y="1891"/>
                  </a:lnTo>
                  <a:lnTo>
                    <a:pt x="230" y="1968"/>
                  </a:lnTo>
                  <a:lnTo>
                    <a:pt x="179" y="2045"/>
                  </a:lnTo>
                  <a:lnTo>
                    <a:pt x="103" y="2070"/>
                  </a:lnTo>
                  <a:lnTo>
                    <a:pt x="0" y="2045"/>
                  </a:lnTo>
                  <a:lnTo>
                    <a:pt x="256" y="2172"/>
                  </a:lnTo>
                  <a:lnTo>
                    <a:pt x="844" y="2479"/>
                  </a:lnTo>
                  <a:lnTo>
                    <a:pt x="920" y="2505"/>
                  </a:lnTo>
                  <a:lnTo>
                    <a:pt x="997" y="2479"/>
                  </a:lnTo>
                  <a:lnTo>
                    <a:pt x="1048" y="2428"/>
                  </a:lnTo>
                  <a:lnTo>
                    <a:pt x="1074" y="2351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77;p71">
              <a:extLst>
                <a:ext uri="{FF2B5EF4-FFF2-40B4-BE49-F238E27FC236}">
                  <a16:creationId xmlns:a16="http://schemas.microsoft.com/office/drawing/2014/main" id="{5412A26E-894A-8DDE-1F57-DABF8A14B030}"/>
                </a:ext>
              </a:extLst>
            </p:cNvPr>
            <p:cNvSpPr/>
            <p:nvPr/>
          </p:nvSpPr>
          <p:spPr>
            <a:xfrm>
              <a:off x="1736875" y="1965625"/>
              <a:ext cx="288150" cy="346300"/>
            </a:xfrm>
            <a:custGeom>
              <a:avLst/>
              <a:gdLst/>
              <a:ahLst/>
              <a:cxnLst/>
              <a:rect l="l" t="t" r="r" b="b"/>
              <a:pathLst>
                <a:path w="11526" h="13852" extrusionOk="0">
                  <a:moveTo>
                    <a:pt x="461" y="1"/>
                  </a:moveTo>
                  <a:lnTo>
                    <a:pt x="359" y="52"/>
                  </a:lnTo>
                  <a:lnTo>
                    <a:pt x="256" y="103"/>
                  </a:lnTo>
                  <a:lnTo>
                    <a:pt x="180" y="179"/>
                  </a:lnTo>
                  <a:lnTo>
                    <a:pt x="103" y="256"/>
                  </a:lnTo>
                  <a:lnTo>
                    <a:pt x="52" y="358"/>
                  </a:lnTo>
                  <a:lnTo>
                    <a:pt x="26" y="461"/>
                  </a:lnTo>
                  <a:lnTo>
                    <a:pt x="1" y="588"/>
                  </a:lnTo>
                  <a:lnTo>
                    <a:pt x="1" y="13263"/>
                  </a:lnTo>
                  <a:lnTo>
                    <a:pt x="26" y="13366"/>
                  </a:lnTo>
                  <a:lnTo>
                    <a:pt x="52" y="13493"/>
                  </a:lnTo>
                  <a:lnTo>
                    <a:pt x="103" y="13596"/>
                  </a:lnTo>
                  <a:lnTo>
                    <a:pt x="180" y="13672"/>
                  </a:lnTo>
                  <a:lnTo>
                    <a:pt x="256" y="13749"/>
                  </a:lnTo>
                  <a:lnTo>
                    <a:pt x="359" y="13800"/>
                  </a:lnTo>
                  <a:lnTo>
                    <a:pt x="461" y="13826"/>
                  </a:lnTo>
                  <a:lnTo>
                    <a:pt x="589" y="13851"/>
                  </a:lnTo>
                  <a:lnTo>
                    <a:pt x="10938" y="13851"/>
                  </a:lnTo>
                  <a:lnTo>
                    <a:pt x="11040" y="13826"/>
                  </a:lnTo>
                  <a:lnTo>
                    <a:pt x="11168" y="13800"/>
                  </a:lnTo>
                  <a:lnTo>
                    <a:pt x="11270" y="13749"/>
                  </a:lnTo>
                  <a:lnTo>
                    <a:pt x="11347" y="13672"/>
                  </a:lnTo>
                  <a:lnTo>
                    <a:pt x="11424" y="13596"/>
                  </a:lnTo>
                  <a:lnTo>
                    <a:pt x="11475" y="13493"/>
                  </a:lnTo>
                  <a:lnTo>
                    <a:pt x="11500" y="13366"/>
                  </a:lnTo>
                  <a:lnTo>
                    <a:pt x="11526" y="13263"/>
                  </a:lnTo>
                  <a:lnTo>
                    <a:pt x="11526" y="588"/>
                  </a:lnTo>
                  <a:lnTo>
                    <a:pt x="11500" y="461"/>
                  </a:lnTo>
                  <a:lnTo>
                    <a:pt x="11475" y="358"/>
                  </a:lnTo>
                  <a:lnTo>
                    <a:pt x="11424" y="256"/>
                  </a:lnTo>
                  <a:lnTo>
                    <a:pt x="11347" y="179"/>
                  </a:lnTo>
                  <a:lnTo>
                    <a:pt x="11270" y="103"/>
                  </a:lnTo>
                  <a:lnTo>
                    <a:pt x="11168" y="52"/>
                  </a:lnTo>
                  <a:lnTo>
                    <a:pt x="11040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78;p71">
              <a:extLst>
                <a:ext uri="{FF2B5EF4-FFF2-40B4-BE49-F238E27FC236}">
                  <a16:creationId xmlns:a16="http://schemas.microsoft.com/office/drawing/2014/main" id="{3C77D150-B696-5A9A-9A38-F97B961B3506}"/>
                </a:ext>
              </a:extLst>
            </p:cNvPr>
            <p:cNvSpPr/>
            <p:nvPr/>
          </p:nvSpPr>
          <p:spPr>
            <a:xfrm>
              <a:off x="1778400" y="2021850"/>
              <a:ext cx="246625" cy="290075"/>
            </a:xfrm>
            <a:custGeom>
              <a:avLst/>
              <a:gdLst/>
              <a:ahLst/>
              <a:cxnLst/>
              <a:rect l="l" t="t" r="r" b="b"/>
              <a:pathLst>
                <a:path w="9865" h="11603" extrusionOk="0">
                  <a:moveTo>
                    <a:pt x="563" y="0"/>
                  </a:moveTo>
                  <a:lnTo>
                    <a:pt x="461" y="26"/>
                  </a:lnTo>
                  <a:lnTo>
                    <a:pt x="333" y="52"/>
                  </a:lnTo>
                  <a:lnTo>
                    <a:pt x="256" y="103"/>
                  </a:lnTo>
                  <a:lnTo>
                    <a:pt x="154" y="179"/>
                  </a:lnTo>
                  <a:lnTo>
                    <a:pt x="77" y="256"/>
                  </a:lnTo>
                  <a:lnTo>
                    <a:pt x="26" y="358"/>
                  </a:lnTo>
                  <a:lnTo>
                    <a:pt x="1" y="460"/>
                  </a:lnTo>
                  <a:lnTo>
                    <a:pt x="1" y="588"/>
                  </a:lnTo>
                  <a:lnTo>
                    <a:pt x="1" y="11602"/>
                  </a:lnTo>
                  <a:lnTo>
                    <a:pt x="9277" y="11602"/>
                  </a:lnTo>
                  <a:lnTo>
                    <a:pt x="9379" y="11577"/>
                  </a:lnTo>
                  <a:lnTo>
                    <a:pt x="9507" y="11551"/>
                  </a:lnTo>
                  <a:lnTo>
                    <a:pt x="9609" y="11500"/>
                  </a:lnTo>
                  <a:lnTo>
                    <a:pt x="9686" y="11423"/>
                  </a:lnTo>
                  <a:lnTo>
                    <a:pt x="9763" y="11347"/>
                  </a:lnTo>
                  <a:lnTo>
                    <a:pt x="9814" y="11244"/>
                  </a:lnTo>
                  <a:lnTo>
                    <a:pt x="9839" y="11117"/>
                  </a:lnTo>
                  <a:lnTo>
                    <a:pt x="9865" y="11014"/>
                  </a:lnTo>
                  <a:lnTo>
                    <a:pt x="9865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79;p71">
              <a:extLst>
                <a:ext uri="{FF2B5EF4-FFF2-40B4-BE49-F238E27FC236}">
                  <a16:creationId xmlns:a16="http://schemas.microsoft.com/office/drawing/2014/main" id="{813AB0B4-28A4-B40D-08D7-544C46C4BB60}"/>
                </a:ext>
              </a:extLst>
            </p:cNvPr>
            <p:cNvSpPr/>
            <p:nvPr/>
          </p:nvSpPr>
          <p:spPr>
            <a:xfrm>
              <a:off x="1985400" y="1965625"/>
              <a:ext cx="39625" cy="346300"/>
            </a:xfrm>
            <a:custGeom>
              <a:avLst/>
              <a:gdLst/>
              <a:ahLst/>
              <a:cxnLst/>
              <a:rect l="l" t="t" r="r" b="b"/>
              <a:pathLst>
                <a:path w="1585" h="13852" extrusionOk="0">
                  <a:moveTo>
                    <a:pt x="128" y="1"/>
                  </a:move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1"/>
                  </a:lnTo>
                  <a:lnTo>
                    <a:pt x="588" y="588"/>
                  </a:lnTo>
                  <a:lnTo>
                    <a:pt x="588" y="13263"/>
                  </a:lnTo>
                  <a:lnTo>
                    <a:pt x="563" y="13366"/>
                  </a:lnTo>
                  <a:lnTo>
                    <a:pt x="537" y="13493"/>
                  </a:lnTo>
                  <a:lnTo>
                    <a:pt x="486" y="13596"/>
                  </a:lnTo>
                  <a:lnTo>
                    <a:pt x="409" y="13672"/>
                  </a:lnTo>
                  <a:lnTo>
                    <a:pt x="333" y="13749"/>
                  </a:lnTo>
                  <a:lnTo>
                    <a:pt x="230" y="13800"/>
                  </a:lnTo>
                  <a:lnTo>
                    <a:pt x="128" y="13826"/>
                  </a:lnTo>
                  <a:lnTo>
                    <a:pt x="0" y="13851"/>
                  </a:lnTo>
                  <a:lnTo>
                    <a:pt x="997" y="13851"/>
                  </a:lnTo>
                  <a:lnTo>
                    <a:pt x="1125" y="13826"/>
                  </a:lnTo>
                  <a:lnTo>
                    <a:pt x="1227" y="13800"/>
                  </a:lnTo>
                  <a:lnTo>
                    <a:pt x="1329" y="13749"/>
                  </a:lnTo>
                  <a:lnTo>
                    <a:pt x="1406" y="13672"/>
                  </a:lnTo>
                  <a:lnTo>
                    <a:pt x="1483" y="13596"/>
                  </a:lnTo>
                  <a:lnTo>
                    <a:pt x="1534" y="13493"/>
                  </a:lnTo>
                  <a:lnTo>
                    <a:pt x="1559" y="13366"/>
                  </a:lnTo>
                  <a:lnTo>
                    <a:pt x="1585" y="13263"/>
                  </a:lnTo>
                  <a:lnTo>
                    <a:pt x="1585" y="588"/>
                  </a:lnTo>
                  <a:lnTo>
                    <a:pt x="1559" y="461"/>
                  </a:lnTo>
                  <a:lnTo>
                    <a:pt x="1534" y="358"/>
                  </a:lnTo>
                  <a:lnTo>
                    <a:pt x="1483" y="256"/>
                  </a:lnTo>
                  <a:lnTo>
                    <a:pt x="1406" y="179"/>
                  </a:lnTo>
                  <a:lnTo>
                    <a:pt x="1329" y="103"/>
                  </a:lnTo>
                  <a:lnTo>
                    <a:pt x="1227" y="5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80;p71">
              <a:extLst>
                <a:ext uri="{FF2B5EF4-FFF2-40B4-BE49-F238E27FC236}">
                  <a16:creationId xmlns:a16="http://schemas.microsoft.com/office/drawing/2014/main" id="{C6087F35-E659-0731-A4B8-27D75147140A}"/>
                </a:ext>
              </a:extLst>
            </p:cNvPr>
            <p:cNvSpPr/>
            <p:nvPr/>
          </p:nvSpPr>
          <p:spPr>
            <a:xfrm>
              <a:off x="1802675" y="2021850"/>
              <a:ext cx="287525" cy="346275"/>
            </a:xfrm>
            <a:custGeom>
              <a:avLst/>
              <a:gdLst/>
              <a:ahLst/>
              <a:cxnLst/>
              <a:rect l="l" t="t" r="r" b="b"/>
              <a:pathLst>
                <a:path w="11501" h="13851" extrusionOk="0">
                  <a:moveTo>
                    <a:pt x="563" y="0"/>
                  </a:moveTo>
                  <a:lnTo>
                    <a:pt x="461" y="26"/>
                  </a:lnTo>
                  <a:lnTo>
                    <a:pt x="359" y="52"/>
                  </a:lnTo>
                  <a:lnTo>
                    <a:pt x="256" y="103"/>
                  </a:lnTo>
                  <a:lnTo>
                    <a:pt x="154" y="179"/>
                  </a:lnTo>
                  <a:lnTo>
                    <a:pt x="103" y="256"/>
                  </a:lnTo>
                  <a:lnTo>
                    <a:pt x="26" y="358"/>
                  </a:lnTo>
                  <a:lnTo>
                    <a:pt x="1" y="460"/>
                  </a:lnTo>
                  <a:lnTo>
                    <a:pt x="1" y="588"/>
                  </a:lnTo>
                  <a:lnTo>
                    <a:pt x="1" y="13263"/>
                  </a:lnTo>
                  <a:lnTo>
                    <a:pt x="1" y="13391"/>
                  </a:lnTo>
                  <a:lnTo>
                    <a:pt x="26" y="13493"/>
                  </a:lnTo>
                  <a:lnTo>
                    <a:pt x="103" y="13595"/>
                  </a:lnTo>
                  <a:lnTo>
                    <a:pt x="154" y="13672"/>
                  </a:lnTo>
                  <a:lnTo>
                    <a:pt x="256" y="13749"/>
                  </a:lnTo>
                  <a:lnTo>
                    <a:pt x="359" y="13800"/>
                  </a:lnTo>
                  <a:lnTo>
                    <a:pt x="461" y="13851"/>
                  </a:lnTo>
                  <a:lnTo>
                    <a:pt x="11040" y="13851"/>
                  </a:lnTo>
                  <a:lnTo>
                    <a:pt x="11143" y="13800"/>
                  </a:lnTo>
                  <a:lnTo>
                    <a:pt x="11245" y="13749"/>
                  </a:lnTo>
                  <a:lnTo>
                    <a:pt x="11347" y="13672"/>
                  </a:lnTo>
                  <a:lnTo>
                    <a:pt x="11398" y="13595"/>
                  </a:lnTo>
                  <a:lnTo>
                    <a:pt x="11475" y="13493"/>
                  </a:lnTo>
                  <a:lnTo>
                    <a:pt x="11500" y="13391"/>
                  </a:lnTo>
                  <a:lnTo>
                    <a:pt x="11500" y="13263"/>
                  </a:lnTo>
                  <a:lnTo>
                    <a:pt x="11500" y="588"/>
                  </a:lnTo>
                  <a:lnTo>
                    <a:pt x="11500" y="460"/>
                  </a:lnTo>
                  <a:lnTo>
                    <a:pt x="11475" y="358"/>
                  </a:lnTo>
                  <a:lnTo>
                    <a:pt x="11398" y="256"/>
                  </a:lnTo>
                  <a:lnTo>
                    <a:pt x="11347" y="179"/>
                  </a:lnTo>
                  <a:lnTo>
                    <a:pt x="11245" y="103"/>
                  </a:lnTo>
                  <a:lnTo>
                    <a:pt x="11143" y="52"/>
                  </a:lnTo>
                  <a:lnTo>
                    <a:pt x="11040" y="26"/>
                  </a:lnTo>
                  <a:lnTo>
                    <a:pt x="1093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81;p71">
              <a:extLst>
                <a:ext uri="{FF2B5EF4-FFF2-40B4-BE49-F238E27FC236}">
                  <a16:creationId xmlns:a16="http://schemas.microsoft.com/office/drawing/2014/main" id="{7EF74B1F-8182-38B5-E6B5-C6D497D7FB79}"/>
                </a:ext>
              </a:extLst>
            </p:cNvPr>
            <p:cNvSpPr/>
            <p:nvPr/>
          </p:nvSpPr>
          <p:spPr>
            <a:xfrm>
              <a:off x="2049925" y="2021850"/>
              <a:ext cx="40275" cy="346275"/>
            </a:xfrm>
            <a:custGeom>
              <a:avLst/>
              <a:gdLst/>
              <a:ahLst/>
              <a:cxnLst/>
              <a:rect l="l" t="t" r="r" b="b"/>
              <a:pathLst>
                <a:path w="1611" h="13851" extrusionOk="0">
                  <a:moveTo>
                    <a:pt x="0" y="0"/>
                  </a:moveTo>
                  <a:lnTo>
                    <a:pt x="128" y="26"/>
                  </a:ln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0"/>
                  </a:lnTo>
                  <a:lnTo>
                    <a:pt x="588" y="588"/>
                  </a:lnTo>
                  <a:lnTo>
                    <a:pt x="588" y="13263"/>
                  </a:lnTo>
                  <a:lnTo>
                    <a:pt x="563" y="13391"/>
                  </a:lnTo>
                  <a:lnTo>
                    <a:pt x="537" y="13493"/>
                  </a:lnTo>
                  <a:lnTo>
                    <a:pt x="486" y="13595"/>
                  </a:lnTo>
                  <a:lnTo>
                    <a:pt x="409" y="13672"/>
                  </a:lnTo>
                  <a:lnTo>
                    <a:pt x="333" y="13749"/>
                  </a:lnTo>
                  <a:lnTo>
                    <a:pt x="230" y="13800"/>
                  </a:lnTo>
                  <a:lnTo>
                    <a:pt x="128" y="13851"/>
                  </a:lnTo>
                  <a:lnTo>
                    <a:pt x="1150" y="13851"/>
                  </a:lnTo>
                  <a:lnTo>
                    <a:pt x="1253" y="13800"/>
                  </a:lnTo>
                  <a:lnTo>
                    <a:pt x="1355" y="13749"/>
                  </a:lnTo>
                  <a:lnTo>
                    <a:pt x="1457" y="13672"/>
                  </a:lnTo>
                  <a:lnTo>
                    <a:pt x="1508" y="13595"/>
                  </a:lnTo>
                  <a:lnTo>
                    <a:pt x="1585" y="13493"/>
                  </a:lnTo>
                  <a:lnTo>
                    <a:pt x="1610" y="13391"/>
                  </a:lnTo>
                  <a:lnTo>
                    <a:pt x="1610" y="13263"/>
                  </a:lnTo>
                  <a:lnTo>
                    <a:pt x="1610" y="588"/>
                  </a:lnTo>
                  <a:lnTo>
                    <a:pt x="1610" y="460"/>
                  </a:lnTo>
                  <a:lnTo>
                    <a:pt x="1585" y="358"/>
                  </a:lnTo>
                  <a:lnTo>
                    <a:pt x="1508" y="256"/>
                  </a:lnTo>
                  <a:lnTo>
                    <a:pt x="1457" y="179"/>
                  </a:lnTo>
                  <a:lnTo>
                    <a:pt x="1355" y="103"/>
                  </a:lnTo>
                  <a:lnTo>
                    <a:pt x="1253" y="52"/>
                  </a:lnTo>
                  <a:lnTo>
                    <a:pt x="1150" y="2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82;p71">
              <a:extLst>
                <a:ext uri="{FF2B5EF4-FFF2-40B4-BE49-F238E27FC236}">
                  <a16:creationId xmlns:a16="http://schemas.microsoft.com/office/drawing/2014/main" id="{D338F0E7-1A61-9B6E-0FF5-CE975B094208}"/>
                </a:ext>
              </a:extLst>
            </p:cNvPr>
            <p:cNvSpPr/>
            <p:nvPr/>
          </p:nvSpPr>
          <p:spPr>
            <a:xfrm>
              <a:off x="2025000" y="2021850"/>
              <a:ext cx="65200" cy="65825"/>
            </a:xfrm>
            <a:custGeom>
              <a:avLst/>
              <a:gdLst/>
              <a:ahLst/>
              <a:cxnLst/>
              <a:rect l="l" t="t" r="r" b="b"/>
              <a:pathLst>
                <a:path w="2608" h="2633" extrusionOk="0">
                  <a:moveTo>
                    <a:pt x="1" y="0"/>
                  </a:moveTo>
                  <a:lnTo>
                    <a:pt x="1" y="1048"/>
                  </a:lnTo>
                  <a:lnTo>
                    <a:pt x="1585" y="1048"/>
                  </a:lnTo>
                  <a:lnTo>
                    <a:pt x="1585" y="2632"/>
                  </a:lnTo>
                  <a:lnTo>
                    <a:pt x="2607" y="2632"/>
                  </a:lnTo>
                  <a:lnTo>
                    <a:pt x="2607" y="588"/>
                  </a:lnTo>
                  <a:lnTo>
                    <a:pt x="2607" y="460"/>
                  </a:lnTo>
                  <a:lnTo>
                    <a:pt x="2582" y="358"/>
                  </a:lnTo>
                  <a:lnTo>
                    <a:pt x="2505" y="256"/>
                  </a:lnTo>
                  <a:lnTo>
                    <a:pt x="2454" y="179"/>
                  </a:lnTo>
                  <a:lnTo>
                    <a:pt x="2352" y="103"/>
                  </a:lnTo>
                  <a:lnTo>
                    <a:pt x="2250" y="52"/>
                  </a:lnTo>
                  <a:lnTo>
                    <a:pt x="2147" y="26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83;p71">
              <a:extLst>
                <a:ext uri="{FF2B5EF4-FFF2-40B4-BE49-F238E27FC236}">
                  <a16:creationId xmlns:a16="http://schemas.microsoft.com/office/drawing/2014/main" id="{A6E221E2-4F63-0D8A-788B-A8F8C690C3D2}"/>
                </a:ext>
              </a:extLst>
            </p:cNvPr>
            <p:cNvSpPr/>
            <p:nvPr/>
          </p:nvSpPr>
          <p:spPr>
            <a:xfrm>
              <a:off x="2025000" y="2302300"/>
              <a:ext cx="65200" cy="65825"/>
            </a:xfrm>
            <a:custGeom>
              <a:avLst/>
              <a:gdLst/>
              <a:ahLst/>
              <a:cxnLst/>
              <a:rect l="l" t="t" r="r" b="b"/>
              <a:pathLst>
                <a:path w="2608" h="2633" extrusionOk="0">
                  <a:moveTo>
                    <a:pt x="1585" y="1"/>
                  </a:moveTo>
                  <a:lnTo>
                    <a:pt x="1585" y="1585"/>
                  </a:lnTo>
                  <a:lnTo>
                    <a:pt x="1" y="1585"/>
                  </a:lnTo>
                  <a:lnTo>
                    <a:pt x="1" y="2633"/>
                  </a:lnTo>
                  <a:lnTo>
                    <a:pt x="2147" y="2633"/>
                  </a:lnTo>
                  <a:lnTo>
                    <a:pt x="2250" y="2582"/>
                  </a:lnTo>
                  <a:lnTo>
                    <a:pt x="2352" y="2531"/>
                  </a:lnTo>
                  <a:lnTo>
                    <a:pt x="2454" y="2454"/>
                  </a:lnTo>
                  <a:lnTo>
                    <a:pt x="2505" y="2377"/>
                  </a:lnTo>
                  <a:lnTo>
                    <a:pt x="2582" y="2275"/>
                  </a:lnTo>
                  <a:lnTo>
                    <a:pt x="2607" y="2173"/>
                  </a:lnTo>
                  <a:lnTo>
                    <a:pt x="2607" y="2045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84;p71">
              <a:extLst>
                <a:ext uri="{FF2B5EF4-FFF2-40B4-BE49-F238E27FC236}">
                  <a16:creationId xmlns:a16="http://schemas.microsoft.com/office/drawing/2014/main" id="{CDE72485-13CD-4CD5-9AF7-D16DF0795797}"/>
                </a:ext>
              </a:extLst>
            </p:cNvPr>
            <p:cNvSpPr/>
            <p:nvPr/>
          </p:nvSpPr>
          <p:spPr>
            <a:xfrm>
              <a:off x="2053125" y="2302300"/>
              <a:ext cx="37075" cy="65825"/>
            </a:xfrm>
            <a:custGeom>
              <a:avLst/>
              <a:gdLst/>
              <a:ahLst/>
              <a:cxnLst/>
              <a:rect l="l" t="t" r="r" b="b"/>
              <a:pathLst>
                <a:path w="1483" h="2633" extrusionOk="0">
                  <a:moveTo>
                    <a:pt x="460" y="1"/>
                  </a:moveTo>
                  <a:lnTo>
                    <a:pt x="460" y="1585"/>
                  </a:lnTo>
                  <a:lnTo>
                    <a:pt x="460" y="2045"/>
                  </a:lnTo>
                  <a:lnTo>
                    <a:pt x="435" y="2173"/>
                  </a:lnTo>
                  <a:lnTo>
                    <a:pt x="409" y="2275"/>
                  </a:lnTo>
                  <a:lnTo>
                    <a:pt x="358" y="2377"/>
                  </a:lnTo>
                  <a:lnTo>
                    <a:pt x="281" y="2454"/>
                  </a:lnTo>
                  <a:lnTo>
                    <a:pt x="205" y="2531"/>
                  </a:lnTo>
                  <a:lnTo>
                    <a:pt x="102" y="2582"/>
                  </a:lnTo>
                  <a:lnTo>
                    <a:pt x="0" y="2633"/>
                  </a:lnTo>
                  <a:lnTo>
                    <a:pt x="1022" y="2633"/>
                  </a:lnTo>
                  <a:lnTo>
                    <a:pt x="1125" y="2582"/>
                  </a:lnTo>
                  <a:lnTo>
                    <a:pt x="1227" y="2531"/>
                  </a:lnTo>
                  <a:lnTo>
                    <a:pt x="1329" y="2454"/>
                  </a:lnTo>
                  <a:lnTo>
                    <a:pt x="1380" y="2377"/>
                  </a:lnTo>
                  <a:lnTo>
                    <a:pt x="1457" y="2275"/>
                  </a:lnTo>
                  <a:lnTo>
                    <a:pt x="1482" y="2173"/>
                  </a:lnTo>
                  <a:lnTo>
                    <a:pt x="1482" y="2045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85;p71">
              <a:extLst>
                <a:ext uri="{FF2B5EF4-FFF2-40B4-BE49-F238E27FC236}">
                  <a16:creationId xmlns:a16="http://schemas.microsoft.com/office/drawing/2014/main" id="{50680789-8293-914F-EC46-49846F94BA8A}"/>
                </a:ext>
              </a:extLst>
            </p:cNvPr>
            <p:cNvSpPr/>
            <p:nvPr/>
          </p:nvSpPr>
          <p:spPr>
            <a:xfrm>
              <a:off x="2049925" y="2021850"/>
              <a:ext cx="40275" cy="65825"/>
            </a:xfrm>
            <a:custGeom>
              <a:avLst/>
              <a:gdLst/>
              <a:ahLst/>
              <a:cxnLst/>
              <a:rect l="l" t="t" r="r" b="b"/>
              <a:pathLst>
                <a:path w="1611" h="2633" extrusionOk="0">
                  <a:moveTo>
                    <a:pt x="0" y="0"/>
                  </a:moveTo>
                  <a:lnTo>
                    <a:pt x="128" y="26"/>
                  </a:ln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0"/>
                  </a:lnTo>
                  <a:lnTo>
                    <a:pt x="588" y="588"/>
                  </a:lnTo>
                  <a:lnTo>
                    <a:pt x="588" y="1048"/>
                  </a:lnTo>
                  <a:lnTo>
                    <a:pt x="588" y="2632"/>
                  </a:lnTo>
                  <a:lnTo>
                    <a:pt x="1610" y="2632"/>
                  </a:lnTo>
                  <a:lnTo>
                    <a:pt x="1610" y="588"/>
                  </a:lnTo>
                  <a:lnTo>
                    <a:pt x="1610" y="460"/>
                  </a:lnTo>
                  <a:lnTo>
                    <a:pt x="1585" y="358"/>
                  </a:lnTo>
                  <a:lnTo>
                    <a:pt x="1508" y="256"/>
                  </a:lnTo>
                  <a:lnTo>
                    <a:pt x="1457" y="179"/>
                  </a:lnTo>
                  <a:lnTo>
                    <a:pt x="1355" y="103"/>
                  </a:lnTo>
                  <a:lnTo>
                    <a:pt x="1253" y="52"/>
                  </a:lnTo>
                  <a:lnTo>
                    <a:pt x="1150" y="2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786;p71">
              <a:extLst>
                <a:ext uri="{FF2B5EF4-FFF2-40B4-BE49-F238E27FC236}">
                  <a16:creationId xmlns:a16="http://schemas.microsoft.com/office/drawing/2014/main" id="{216E8F77-087D-D541-25DB-B124ABE7E7CB}"/>
                </a:ext>
              </a:extLst>
            </p:cNvPr>
            <p:cNvSpPr/>
            <p:nvPr/>
          </p:nvSpPr>
          <p:spPr>
            <a:xfrm>
              <a:off x="1908725" y="2164950"/>
              <a:ext cx="51150" cy="60725"/>
            </a:xfrm>
            <a:custGeom>
              <a:avLst/>
              <a:gdLst/>
              <a:ahLst/>
              <a:cxnLst/>
              <a:rect l="l" t="t" r="r" b="b"/>
              <a:pathLst>
                <a:path w="2046" h="2429" extrusionOk="0">
                  <a:moveTo>
                    <a:pt x="946" y="1"/>
                  </a:moveTo>
                  <a:lnTo>
                    <a:pt x="844" y="52"/>
                  </a:lnTo>
                  <a:lnTo>
                    <a:pt x="793" y="103"/>
                  </a:lnTo>
                  <a:lnTo>
                    <a:pt x="742" y="179"/>
                  </a:lnTo>
                  <a:lnTo>
                    <a:pt x="742" y="205"/>
                  </a:lnTo>
                  <a:lnTo>
                    <a:pt x="26" y="2070"/>
                  </a:lnTo>
                  <a:lnTo>
                    <a:pt x="1" y="2173"/>
                  </a:lnTo>
                  <a:lnTo>
                    <a:pt x="26" y="2275"/>
                  </a:lnTo>
                  <a:lnTo>
                    <a:pt x="103" y="2352"/>
                  </a:lnTo>
                  <a:lnTo>
                    <a:pt x="180" y="2403"/>
                  </a:lnTo>
                  <a:lnTo>
                    <a:pt x="282" y="2428"/>
                  </a:lnTo>
                  <a:lnTo>
                    <a:pt x="384" y="2403"/>
                  </a:lnTo>
                  <a:lnTo>
                    <a:pt x="486" y="2352"/>
                  </a:lnTo>
                  <a:lnTo>
                    <a:pt x="538" y="2249"/>
                  </a:lnTo>
                  <a:lnTo>
                    <a:pt x="1023" y="946"/>
                  </a:lnTo>
                  <a:lnTo>
                    <a:pt x="1509" y="2249"/>
                  </a:lnTo>
                  <a:lnTo>
                    <a:pt x="1560" y="2326"/>
                  </a:lnTo>
                  <a:lnTo>
                    <a:pt x="1611" y="2377"/>
                  </a:lnTo>
                  <a:lnTo>
                    <a:pt x="1688" y="2403"/>
                  </a:lnTo>
                  <a:lnTo>
                    <a:pt x="1764" y="2428"/>
                  </a:lnTo>
                  <a:lnTo>
                    <a:pt x="1866" y="2403"/>
                  </a:lnTo>
                  <a:lnTo>
                    <a:pt x="1969" y="2352"/>
                  </a:lnTo>
                  <a:lnTo>
                    <a:pt x="2020" y="2275"/>
                  </a:lnTo>
                  <a:lnTo>
                    <a:pt x="2045" y="2173"/>
                  </a:lnTo>
                  <a:lnTo>
                    <a:pt x="2020" y="2070"/>
                  </a:lnTo>
                  <a:lnTo>
                    <a:pt x="1330" y="205"/>
                  </a:lnTo>
                  <a:lnTo>
                    <a:pt x="1330" y="179"/>
                  </a:lnTo>
                  <a:lnTo>
                    <a:pt x="1279" y="103"/>
                  </a:lnTo>
                  <a:lnTo>
                    <a:pt x="1202" y="5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787;p71">
              <a:extLst>
                <a:ext uri="{FF2B5EF4-FFF2-40B4-BE49-F238E27FC236}">
                  <a16:creationId xmlns:a16="http://schemas.microsoft.com/office/drawing/2014/main" id="{A0BCF78C-606F-7A00-75E9-1FACFEBC067D}"/>
                </a:ext>
              </a:extLst>
            </p:cNvPr>
            <p:cNvSpPr/>
            <p:nvPr/>
          </p:nvSpPr>
          <p:spPr>
            <a:xfrm>
              <a:off x="1914475" y="2200725"/>
              <a:ext cx="39650" cy="13450"/>
            </a:xfrm>
            <a:custGeom>
              <a:avLst/>
              <a:gdLst/>
              <a:ahLst/>
              <a:cxnLst/>
              <a:rect l="l" t="t" r="r" b="b"/>
              <a:pathLst>
                <a:path w="1586" h="538" extrusionOk="0">
                  <a:moveTo>
                    <a:pt x="154" y="1"/>
                  </a:moveTo>
                  <a:lnTo>
                    <a:pt x="78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8" y="461"/>
                  </a:lnTo>
                  <a:lnTo>
                    <a:pt x="154" y="512"/>
                  </a:lnTo>
                  <a:lnTo>
                    <a:pt x="282" y="537"/>
                  </a:lnTo>
                  <a:lnTo>
                    <a:pt x="1330" y="537"/>
                  </a:lnTo>
                  <a:lnTo>
                    <a:pt x="1432" y="512"/>
                  </a:lnTo>
                  <a:lnTo>
                    <a:pt x="1509" y="461"/>
                  </a:lnTo>
                  <a:lnTo>
                    <a:pt x="1585" y="358"/>
                  </a:lnTo>
                  <a:lnTo>
                    <a:pt x="1585" y="256"/>
                  </a:lnTo>
                  <a:lnTo>
                    <a:pt x="1585" y="154"/>
                  </a:lnTo>
                  <a:lnTo>
                    <a:pt x="1509" y="77"/>
                  </a:lnTo>
                  <a:lnTo>
                    <a:pt x="143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788;p71">
              <a:extLst>
                <a:ext uri="{FF2B5EF4-FFF2-40B4-BE49-F238E27FC236}">
                  <a16:creationId xmlns:a16="http://schemas.microsoft.com/office/drawing/2014/main" id="{E9CB3239-D76F-974C-35E1-4FB8F072A55F}"/>
                </a:ext>
              </a:extLst>
            </p:cNvPr>
            <p:cNvSpPr/>
            <p:nvPr/>
          </p:nvSpPr>
          <p:spPr>
            <a:xfrm>
              <a:off x="1835900" y="2164325"/>
              <a:ext cx="63275" cy="60700"/>
            </a:xfrm>
            <a:custGeom>
              <a:avLst/>
              <a:gdLst/>
              <a:ahLst/>
              <a:cxnLst/>
              <a:rect l="l" t="t" r="r" b="b"/>
              <a:pathLst>
                <a:path w="2531" h="2428" extrusionOk="0">
                  <a:moveTo>
                    <a:pt x="614" y="0"/>
                  </a:moveTo>
                  <a:lnTo>
                    <a:pt x="512" y="26"/>
                  </a:lnTo>
                  <a:lnTo>
                    <a:pt x="435" y="77"/>
                  </a:lnTo>
                  <a:lnTo>
                    <a:pt x="358" y="153"/>
                  </a:lnTo>
                  <a:lnTo>
                    <a:pt x="333" y="256"/>
                  </a:lnTo>
                  <a:lnTo>
                    <a:pt x="1" y="2095"/>
                  </a:lnTo>
                  <a:lnTo>
                    <a:pt x="1" y="2198"/>
                  </a:lnTo>
                  <a:lnTo>
                    <a:pt x="52" y="2300"/>
                  </a:lnTo>
                  <a:lnTo>
                    <a:pt x="128" y="2377"/>
                  </a:lnTo>
                  <a:lnTo>
                    <a:pt x="205" y="2402"/>
                  </a:lnTo>
                  <a:lnTo>
                    <a:pt x="333" y="2402"/>
                  </a:lnTo>
                  <a:lnTo>
                    <a:pt x="410" y="2351"/>
                  </a:lnTo>
                  <a:lnTo>
                    <a:pt x="486" y="2274"/>
                  </a:lnTo>
                  <a:lnTo>
                    <a:pt x="537" y="2198"/>
                  </a:lnTo>
                  <a:lnTo>
                    <a:pt x="691" y="1303"/>
                  </a:lnTo>
                  <a:lnTo>
                    <a:pt x="972" y="2198"/>
                  </a:lnTo>
                  <a:lnTo>
                    <a:pt x="1023" y="2300"/>
                  </a:lnTo>
                  <a:lnTo>
                    <a:pt x="1074" y="2377"/>
                  </a:lnTo>
                  <a:lnTo>
                    <a:pt x="1176" y="2402"/>
                  </a:lnTo>
                  <a:lnTo>
                    <a:pt x="1253" y="2428"/>
                  </a:lnTo>
                  <a:lnTo>
                    <a:pt x="1355" y="2402"/>
                  </a:lnTo>
                  <a:lnTo>
                    <a:pt x="1457" y="2351"/>
                  </a:lnTo>
                  <a:lnTo>
                    <a:pt x="1508" y="2300"/>
                  </a:lnTo>
                  <a:lnTo>
                    <a:pt x="1560" y="2198"/>
                  </a:lnTo>
                  <a:lnTo>
                    <a:pt x="1815" y="1278"/>
                  </a:lnTo>
                  <a:lnTo>
                    <a:pt x="1994" y="2198"/>
                  </a:lnTo>
                  <a:lnTo>
                    <a:pt x="2045" y="2300"/>
                  </a:lnTo>
                  <a:lnTo>
                    <a:pt x="2096" y="2351"/>
                  </a:lnTo>
                  <a:lnTo>
                    <a:pt x="2198" y="2402"/>
                  </a:lnTo>
                  <a:lnTo>
                    <a:pt x="2301" y="2402"/>
                  </a:lnTo>
                  <a:lnTo>
                    <a:pt x="2403" y="2351"/>
                  </a:lnTo>
                  <a:lnTo>
                    <a:pt x="2479" y="2300"/>
                  </a:lnTo>
                  <a:lnTo>
                    <a:pt x="2531" y="2198"/>
                  </a:lnTo>
                  <a:lnTo>
                    <a:pt x="2531" y="2095"/>
                  </a:lnTo>
                  <a:lnTo>
                    <a:pt x="2173" y="230"/>
                  </a:lnTo>
                  <a:lnTo>
                    <a:pt x="2147" y="153"/>
                  </a:lnTo>
                  <a:lnTo>
                    <a:pt x="2071" y="77"/>
                  </a:lnTo>
                  <a:lnTo>
                    <a:pt x="1994" y="26"/>
                  </a:lnTo>
                  <a:lnTo>
                    <a:pt x="1892" y="0"/>
                  </a:lnTo>
                  <a:lnTo>
                    <a:pt x="1790" y="0"/>
                  </a:lnTo>
                  <a:lnTo>
                    <a:pt x="1687" y="51"/>
                  </a:lnTo>
                  <a:lnTo>
                    <a:pt x="1611" y="102"/>
                  </a:lnTo>
                  <a:lnTo>
                    <a:pt x="1560" y="204"/>
                  </a:lnTo>
                  <a:lnTo>
                    <a:pt x="1253" y="1278"/>
                  </a:lnTo>
                  <a:lnTo>
                    <a:pt x="946" y="204"/>
                  </a:lnTo>
                  <a:lnTo>
                    <a:pt x="895" y="102"/>
                  </a:lnTo>
                  <a:lnTo>
                    <a:pt x="818" y="51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789;p71">
              <a:extLst>
                <a:ext uri="{FF2B5EF4-FFF2-40B4-BE49-F238E27FC236}">
                  <a16:creationId xmlns:a16="http://schemas.microsoft.com/office/drawing/2014/main" id="{8109C0D5-CC9C-6602-AB51-26DBFB801B33}"/>
                </a:ext>
              </a:extLst>
            </p:cNvPr>
            <p:cNvSpPr/>
            <p:nvPr/>
          </p:nvSpPr>
          <p:spPr>
            <a:xfrm>
              <a:off x="2012875" y="2164325"/>
              <a:ext cx="13425" cy="60700"/>
            </a:xfrm>
            <a:custGeom>
              <a:avLst/>
              <a:gdLst/>
              <a:ahLst/>
              <a:cxnLst/>
              <a:rect l="l" t="t" r="r" b="b"/>
              <a:pathLst>
                <a:path w="537" h="2428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0" y="2147"/>
                  </a:lnTo>
                  <a:lnTo>
                    <a:pt x="26" y="2249"/>
                  </a:lnTo>
                  <a:lnTo>
                    <a:pt x="77" y="2351"/>
                  </a:lnTo>
                  <a:lnTo>
                    <a:pt x="179" y="2402"/>
                  </a:lnTo>
                  <a:lnTo>
                    <a:pt x="281" y="2428"/>
                  </a:lnTo>
                  <a:lnTo>
                    <a:pt x="384" y="2402"/>
                  </a:lnTo>
                  <a:lnTo>
                    <a:pt x="460" y="2351"/>
                  </a:lnTo>
                  <a:lnTo>
                    <a:pt x="537" y="2249"/>
                  </a:lnTo>
                  <a:lnTo>
                    <a:pt x="537" y="2147"/>
                  </a:lnTo>
                  <a:lnTo>
                    <a:pt x="537" y="256"/>
                  </a:lnTo>
                  <a:lnTo>
                    <a:pt x="537" y="153"/>
                  </a:lnTo>
                  <a:lnTo>
                    <a:pt x="460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790;p71">
              <a:extLst>
                <a:ext uri="{FF2B5EF4-FFF2-40B4-BE49-F238E27FC236}">
                  <a16:creationId xmlns:a16="http://schemas.microsoft.com/office/drawing/2014/main" id="{7DA18E43-EDCD-3DEA-27A7-BF0A3D616F9F}"/>
                </a:ext>
              </a:extLst>
            </p:cNvPr>
            <p:cNvSpPr/>
            <p:nvPr/>
          </p:nvSpPr>
          <p:spPr>
            <a:xfrm>
              <a:off x="2045450" y="2164325"/>
              <a:ext cx="14075" cy="60700"/>
            </a:xfrm>
            <a:custGeom>
              <a:avLst/>
              <a:gdLst/>
              <a:ahLst/>
              <a:cxnLst/>
              <a:rect l="l" t="t" r="r" b="b"/>
              <a:pathLst>
                <a:path w="563" h="2428" extrusionOk="0">
                  <a:moveTo>
                    <a:pt x="179" y="0"/>
                  </a:moveTo>
                  <a:lnTo>
                    <a:pt x="103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1" y="2147"/>
                  </a:lnTo>
                  <a:lnTo>
                    <a:pt x="26" y="2249"/>
                  </a:lnTo>
                  <a:lnTo>
                    <a:pt x="103" y="2351"/>
                  </a:lnTo>
                  <a:lnTo>
                    <a:pt x="179" y="2402"/>
                  </a:lnTo>
                  <a:lnTo>
                    <a:pt x="282" y="2428"/>
                  </a:lnTo>
                  <a:lnTo>
                    <a:pt x="384" y="2402"/>
                  </a:lnTo>
                  <a:lnTo>
                    <a:pt x="486" y="2351"/>
                  </a:lnTo>
                  <a:lnTo>
                    <a:pt x="537" y="2249"/>
                  </a:lnTo>
                  <a:lnTo>
                    <a:pt x="563" y="2147"/>
                  </a:lnTo>
                  <a:lnTo>
                    <a:pt x="563" y="256"/>
                  </a:lnTo>
                  <a:lnTo>
                    <a:pt x="537" y="153"/>
                  </a:lnTo>
                  <a:lnTo>
                    <a:pt x="486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791;p71">
              <a:extLst>
                <a:ext uri="{FF2B5EF4-FFF2-40B4-BE49-F238E27FC236}">
                  <a16:creationId xmlns:a16="http://schemas.microsoft.com/office/drawing/2014/main" id="{508E6351-E6D4-E0FD-3B01-08DDA7A47622}"/>
                </a:ext>
              </a:extLst>
            </p:cNvPr>
            <p:cNvSpPr/>
            <p:nvPr/>
          </p:nvSpPr>
          <p:spPr>
            <a:xfrm>
              <a:off x="2012875" y="2186675"/>
              <a:ext cx="46650" cy="14075"/>
            </a:xfrm>
            <a:custGeom>
              <a:avLst/>
              <a:gdLst/>
              <a:ahLst/>
              <a:cxnLst/>
              <a:rect l="l" t="t" r="r" b="b"/>
              <a:pathLst>
                <a:path w="1866" h="563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2"/>
                  </a:lnTo>
                  <a:lnTo>
                    <a:pt x="26" y="384"/>
                  </a:lnTo>
                  <a:lnTo>
                    <a:pt x="77" y="460"/>
                  </a:lnTo>
                  <a:lnTo>
                    <a:pt x="179" y="537"/>
                  </a:lnTo>
                  <a:lnTo>
                    <a:pt x="281" y="563"/>
                  </a:lnTo>
                  <a:lnTo>
                    <a:pt x="1585" y="563"/>
                  </a:lnTo>
                  <a:lnTo>
                    <a:pt x="1687" y="537"/>
                  </a:lnTo>
                  <a:lnTo>
                    <a:pt x="1789" y="460"/>
                  </a:lnTo>
                  <a:lnTo>
                    <a:pt x="1840" y="384"/>
                  </a:lnTo>
                  <a:lnTo>
                    <a:pt x="1866" y="282"/>
                  </a:lnTo>
                  <a:lnTo>
                    <a:pt x="1840" y="179"/>
                  </a:lnTo>
                  <a:lnTo>
                    <a:pt x="1789" y="77"/>
                  </a:lnTo>
                  <a:lnTo>
                    <a:pt x="1687" y="26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92;p71">
              <a:extLst>
                <a:ext uri="{FF2B5EF4-FFF2-40B4-BE49-F238E27FC236}">
                  <a16:creationId xmlns:a16="http://schemas.microsoft.com/office/drawing/2014/main" id="{FDA08F7C-0C83-715B-2E02-7FDFECCA53AA}"/>
                </a:ext>
              </a:extLst>
            </p:cNvPr>
            <p:cNvSpPr/>
            <p:nvPr/>
          </p:nvSpPr>
          <p:spPr>
            <a:xfrm>
              <a:off x="1960475" y="2164950"/>
              <a:ext cx="39650" cy="13450"/>
            </a:xfrm>
            <a:custGeom>
              <a:avLst/>
              <a:gdLst/>
              <a:ahLst/>
              <a:cxnLst/>
              <a:rect l="l" t="t" r="r" b="b"/>
              <a:pathLst>
                <a:path w="1586" h="538" extrusionOk="0">
                  <a:moveTo>
                    <a:pt x="282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82" y="537"/>
                  </a:lnTo>
                  <a:lnTo>
                    <a:pt x="1304" y="537"/>
                  </a:lnTo>
                  <a:lnTo>
                    <a:pt x="1432" y="512"/>
                  </a:lnTo>
                  <a:lnTo>
                    <a:pt x="1509" y="461"/>
                  </a:lnTo>
                  <a:lnTo>
                    <a:pt x="1560" y="358"/>
                  </a:lnTo>
                  <a:lnTo>
                    <a:pt x="1585" y="256"/>
                  </a:lnTo>
                  <a:lnTo>
                    <a:pt x="1560" y="154"/>
                  </a:lnTo>
                  <a:lnTo>
                    <a:pt x="1509" y="77"/>
                  </a:lnTo>
                  <a:lnTo>
                    <a:pt x="1432" y="26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93;p71">
              <a:extLst>
                <a:ext uri="{FF2B5EF4-FFF2-40B4-BE49-F238E27FC236}">
                  <a16:creationId xmlns:a16="http://schemas.microsoft.com/office/drawing/2014/main" id="{88EA6E54-8388-2E75-DC4F-E927F164B5A7}"/>
                </a:ext>
              </a:extLst>
            </p:cNvPr>
            <p:cNvSpPr/>
            <p:nvPr/>
          </p:nvSpPr>
          <p:spPr>
            <a:xfrm>
              <a:off x="1973250" y="2166225"/>
              <a:ext cx="14100" cy="59450"/>
            </a:xfrm>
            <a:custGeom>
              <a:avLst/>
              <a:gdLst/>
              <a:ahLst/>
              <a:cxnLst/>
              <a:rect l="l" t="t" r="r" b="b"/>
              <a:pathLst>
                <a:path w="564" h="2378" extrusionOk="0">
                  <a:moveTo>
                    <a:pt x="282" y="1"/>
                  </a:moveTo>
                  <a:lnTo>
                    <a:pt x="180" y="26"/>
                  </a:lnTo>
                  <a:lnTo>
                    <a:pt x="78" y="77"/>
                  </a:lnTo>
                  <a:lnTo>
                    <a:pt x="26" y="180"/>
                  </a:lnTo>
                  <a:lnTo>
                    <a:pt x="1" y="282"/>
                  </a:lnTo>
                  <a:lnTo>
                    <a:pt x="1" y="2096"/>
                  </a:lnTo>
                  <a:lnTo>
                    <a:pt x="26" y="2198"/>
                  </a:lnTo>
                  <a:lnTo>
                    <a:pt x="78" y="2301"/>
                  </a:lnTo>
                  <a:lnTo>
                    <a:pt x="180" y="2352"/>
                  </a:lnTo>
                  <a:lnTo>
                    <a:pt x="282" y="2377"/>
                  </a:lnTo>
                  <a:lnTo>
                    <a:pt x="384" y="2352"/>
                  </a:lnTo>
                  <a:lnTo>
                    <a:pt x="461" y="2301"/>
                  </a:lnTo>
                  <a:lnTo>
                    <a:pt x="538" y="2198"/>
                  </a:lnTo>
                  <a:lnTo>
                    <a:pt x="563" y="2096"/>
                  </a:lnTo>
                  <a:lnTo>
                    <a:pt x="563" y="282"/>
                  </a:lnTo>
                  <a:lnTo>
                    <a:pt x="538" y="180"/>
                  </a:lnTo>
                  <a:lnTo>
                    <a:pt x="461" y="77"/>
                  </a:lnTo>
                  <a:lnTo>
                    <a:pt x="384" y="2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id="{AED4D4BB-3FD8-3C15-6412-BF4DB2EE2D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238427" y="8383513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2.71605E-6 C 0.00104 0.03395 0.01103 0.06497 0.02804 0.08503 C 0.02804 0.08595 0.05504 0.11296 0.05504 0.11203 C 0.06997 0.127 0.079 0.14799 0.079 0.17006 C 0.079 0.21404 0.04401 0.24907 -2.63889E-6 0.25 C -0.04401 0.24907 -0.07899 0.21404 -0.07899 0.17006 C -0.07899 0.14799 -0.06996 0.127 -0.05503 0.11203 C -0.05503 0.11296 -0.02804 0.08595 -0.02804 0.08503 C -0.01102 0.06497 -0.00104 0.03395 -2.63889E-6 2.71605E-6 Z " pathEditMode="relative" rAng="0" ptsTypes="AAAAAAAAA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65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4" grpId="0" animBg="1"/>
      <p:bldP spid="44" grpId="1" animBg="1"/>
      <p:bldP spid="6" grpId="0" animBg="1"/>
      <p:bldP spid="7" grpId="0" animBg="1"/>
      <p:bldP spid="7" grpId="1" animBg="1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6544" y="218137"/>
            <a:ext cx="15704056" cy="9850726"/>
          </a:xfrm>
          <a:custGeom>
            <a:avLst/>
            <a:gdLst/>
            <a:ahLst/>
            <a:cxnLst/>
            <a:rect l="l" t="t" r="r" b="b"/>
            <a:pathLst>
              <a:path w="15704056" h="9850726">
                <a:moveTo>
                  <a:pt x="0" y="0"/>
                </a:moveTo>
                <a:lnTo>
                  <a:pt x="15704056" y="0"/>
                </a:lnTo>
                <a:lnTo>
                  <a:pt x="15704056" y="9850726"/>
                </a:lnTo>
                <a:lnTo>
                  <a:pt x="0" y="9850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13105258" y="1779310"/>
            <a:ext cx="9912657" cy="1641968"/>
            <a:chOff x="0" y="0"/>
            <a:chExt cx="13216876" cy="2189291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3216876" cy="989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5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472781"/>
              <a:ext cx="13216876" cy="716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52"/>
                </a:lnSpc>
              </a:pPr>
              <a:endParaRPr/>
            </a:p>
          </p:txBody>
        </p:sp>
      </p:grpSp>
      <p:sp>
        <p:nvSpPr>
          <p:cNvPr id="60" name="Freeform 3">
            <a:extLst>
              <a:ext uri="{FF2B5EF4-FFF2-40B4-BE49-F238E27FC236}">
                <a16:creationId xmlns:a16="http://schemas.microsoft.com/office/drawing/2014/main" id="{A76C5103-B571-3E90-3351-5CBA5584D627}"/>
              </a:ext>
            </a:extLst>
          </p:cNvPr>
          <p:cNvSpPr/>
          <p:nvPr/>
        </p:nvSpPr>
        <p:spPr>
          <a:xfrm rot="2193766">
            <a:off x="15576306" y="1222077"/>
            <a:ext cx="2133009" cy="1684188"/>
          </a:xfrm>
          <a:custGeom>
            <a:avLst/>
            <a:gdLst/>
            <a:ahLst/>
            <a:cxnLst/>
            <a:rect l="l" t="t" r="r" b="b"/>
            <a:pathLst>
              <a:path w="2133009" h="1684188">
                <a:moveTo>
                  <a:pt x="0" y="0"/>
                </a:moveTo>
                <a:lnTo>
                  <a:pt x="2133008" y="0"/>
                </a:lnTo>
                <a:lnTo>
                  <a:pt x="2133008" y="1684188"/>
                </a:lnTo>
                <a:lnTo>
                  <a:pt x="0" y="1684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0800000">
            <a:off x="0" y="6784827"/>
            <a:ext cx="3533088" cy="3502173"/>
          </a:xfrm>
          <a:custGeom>
            <a:avLst/>
            <a:gdLst/>
            <a:ahLst/>
            <a:cxnLst/>
            <a:rect l="l" t="t" r="r" b="b"/>
            <a:pathLst>
              <a:path w="3533088" h="3502173">
                <a:moveTo>
                  <a:pt x="0" y="0"/>
                </a:moveTo>
                <a:lnTo>
                  <a:pt x="3533088" y="0"/>
                </a:lnTo>
                <a:lnTo>
                  <a:pt x="3533088" y="3502173"/>
                </a:lnTo>
                <a:lnTo>
                  <a:pt x="0" y="35021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06918" y="5419725"/>
            <a:ext cx="2319251" cy="4114800"/>
          </a:xfrm>
          <a:custGeom>
            <a:avLst/>
            <a:gdLst/>
            <a:ahLst/>
            <a:cxnLst/>
            <a:rect l="l" t="t" r="r" b="b"/>
            <a:pathLst>
              <a:path w="2319251" h="4114800">
                <a:moveTo>
                  <a:pt x="0" y="0"/>
                </a:moveTo>
                <a:lnTo>
                  <a:pt x="2319251" y="0"/>
                </a:lnTo>
                <a:lnTo>
                  <a:pt x="23192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F95065-4527-356E-4EEB-A9D9BAB22EEE}"/>
              </a:ext>
            </a:extLst>
          </p:cNvPr>
          <p:cNvGrpSpPr/>
          <p:nvPr/>
        </p:nvGrpSpPr>
        <p:grpSpPr>
          <a:xfrm>
            <a:off x="11908761" y="-1"/>
            <a:ext cx="5995672" cy="9534525"/>
            <a:chOff x="11908761" y="-1"/>
            <a:chExt cx="5995672" cy="953452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C7CBECD-6EBC-4FC2-E40B-CA787F09A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5" r="51325"/>
            <a:stretch/>
          </p:blipFill>
          <p:spPr>
            <a:xfrm flipH="1">
              <a:off x="11908761" y="-1"/>
              <a:ext cx="5995672" cy="95345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F2FC9BE-9484-6D4F-F8D3-3956FF58E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727">
              <a:off x="14112164" y="1829290"/>
              <a:ext cx="1478644" cy="925040"/>
            </a:xfrm>
            <a:prstGeom prst="rect">
              <a:avLst/>
            </a:prstGeom>
          </p:spPr>
        </p:pic>
      </p:grpSp>
      <p:sp>
        <p:nvSpPr>
          <p:cNvPr id="8" name="object 3">
            <a:extLst>
              <a:ext uri="{FF2B5EF4-FFF2-40B4-BE49-F238E27FC236}">
                <a16:creationId xmlns:a16="http://schemas.microsoft.com/office/drawing/2014/main" id="{3273EDA9-3314-0D6B-74D7-0E64B2960B09}"/>
              </a:ext>
            </a:extLst>
          </p:cNvPr>
          <p:cNvSpPr txBox="1">
            <a:spLocks/>
          </p:cNvSpPr>
          <p:nvPr/>
        </p:nvSpPr>
        <p:spPr>
          <a:xfrm>
            <a:off x="6477000" y="2095500"/>
            <a:ext cx="8091833" cy="107785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484"/>
              </a:spcBef>
            </a:pPr>
            <a:r>
              <a:rPr lang="en-ID" sz="6600" b="1" spc="-25" dirty="0" err="1">
                <a:solidFill>
                  <a:srgbClr val="382D4B"/>
                </a:solidFill>
              </a:rPr>
              <a:t>Contoh</a:t>
            </a:r>
            <a:r>
              <a:rPr lang="en-ID" sz="6600" b="1" dirty="0">
                <a:solidFill>
                  <a:srgbClr val="382D4B"/>
                </a:solidFill>
              </a:rPr>
              <a:t> </a:t>
            </a:r>
            <a:r>
              <a:rPr lang="en-ID" sz="6600" b="1" spc="-20" dirty="0" err="1">
                <a:solidFill>
                  <a:srgbClr val="382D4B"/>
                </a:solidFill>
              </a:rPr>
              <a:t>Grup</a:t>
            </a:r>
            <a:r>
              <a:rPr lang="en-ID" sz="6600" b="1" spc="-25" dirty="0" err="1">
                <a:solidFill>
                  <a:srgbClr val="382D4B"/>
                </a:solidFill>
              </a:rPr>
              <a:t>oida</a:t>
            </a:r>
            <a:endParaRPr lang="en-ID" sz="6600" b="1" dirty="0">
              <a:solidFill>
                <a:srgbClr val="382D4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6">
                <a:extLst>
                  <a:ext uri="{FF2B5EF4-FFF2-40B4-BE49-F238E27FC236}">
                    <a16:creationId xmlns:a16="http://schemas.microsoft.com/office/drawing/2014/main" id="{26452FC1-44ED-217A-C1C7-B9F3FE5515BE}"/>
                  </a:ext>
                </a:extLst>
              </p:cNvPr>
              <p:cNvSpPr txBox="1"/>
              <p:nvPr/>
            </p:nvSpPr>
            <p:spPr>
              <a:xfrm>
                <a:off x="3533087" y="4076700"/>
                <a:ext cx="11249713" cy="1070806"/>
              </a:xfrm>
              <a:prstGeom prst="rect">
                <a:avLst/>
              </a:prstGeom>
            </p:spPr>
            <p:txBody>
              <a:bodyPr vert="horz" wrap="square" lIns="0" tIns="4699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295"/>
                  </a:spcBef>
                </a:pPr>
                <a:r>
                  <a:rPr lang="en-ID" sz="3200" spc="-20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Misalkan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3200" i="1" spc="1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D" sz="3200" spc="1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himpunan</a:t>
                </a:r>
                <a:r>
                  <a:rPr lang="en-ID" sz="3200" spc="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7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semua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30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matriks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2700">
                  <a:lnSpc>
                    <a:spcPct val="100000"/>
                  </a:lnSpc>
                  <a:spcBef>
                    <a:spcPts val="295"/>
                  </a:spcBef>
                </a:pPr>
                <a:r>
                  <a:rPr lang="en-ID" sz="3200" spc="-45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berukuran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lang="en-ID" sz="3200" spc="-1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×</a:t>
                </a:r>
                <a:r>
                  <a:rPr lang="en-ID" sz="3200" spc="-1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65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3200" dirty="0"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30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entri-entri</a:t>
                </a:r>
                <a:r>
                  <a:rPr lang="en-ID" sz="3200" spc="-1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3200" spc="-1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real.</a:t>
                </a:r>
                <a:endParaRPr lang="en-ID" sz="3200" dirty="0">
                  <a:solidFill>
                    <a:schemeClr val="tx1"/>
                  </a:solidFill>
                  <a:latin typeface="Muli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object 16">
                <a:extLst>
                  <a:ext uri="{FF2B5EF4-FFF2-40B4-BE49-F238E27FC236}">
                    <a16:creationId xmlns:a16="http://schemas.microsoft.com/office/drawing/2014/main" id="{26452FC1-44ED-217A-C1C7-B9F3FE551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087" y="4076700"/>
                <a:ext cx="11249713" cy="1070806"/>
              </a:xfrm>
              <a:prstGeom prst="rect">
                <a:avLst/>
              </a:prstGeom>
              <a:blipFill>
                <a:blip r:embed="rId12"/>
                <a:stretch>
                  <a:fillRect l="-2114" t="-7429" b="-2228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19">
            <a:extLst>
              <a:ext uri="{FF2B5EF4-FFF2-40B4-BE49-F238E27FC236}">
                <a16:creationId xmlns:a16="http://schemas.microsoft.com/office/drawing/2014/main" id="{E3C1EFF1-7B03-3097-13A9-4FA9EF2743F1}"/>
              </a:ext>
            </a:extLst>
          </p:cNvPr>
          <p:cNvSpPr txBox="1"/>
          <p:nvPr/>
        </p:nvSpPr>
        <p:spPr>
          <a:xfrm>
            <a:off x="6462317" y="4923033"/>
            <a:ext cx="751205" cy="645048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636270" algn="l"/>
              </a:tabLst>
            </a:pPr>
            <a:r>
              <a:rPr sz="3200" spc="450" dirty="0">
                <a:latin typeface="Lucida Sans Unicode"/>
                <a:cs typeface="Lucida Sans Unicode"/>
              </a:rPr>
              <a:t> </a:t>
            </a:r>
            <a:endParaRPr sz="3200" dirty="0">
              <a:latin typeface="Lucida Sans Unicode"/>
              <a:cs typeface="Lucida Sans Unicode"/>
            </a:endParaRPr>
          </a:p>
        </p:txBody>
      </p:sp>
      <p:sp>
        <p:nvSpPr>
          <p:cNvPr id="13" name="object 20">
            <a:extLst>
              <a:ext uri="{FF2B5EF4-FFF2-40B4-BE49-F238E27FC236}">
                <a16:creationId xmlns:a16="http://schemas.microsoft.com/office/drawing/2014/main" id="{F35A6DA2-F42E-E1DB-DA8A-3CF8F9D6CA4A}"/>
              </a:ext>
            </a:extLst>
          </p:cNvPr>
          <p:cNvSpPr txBox="1"/>
          <p:nvPr/>
        </p:nvSpPr>
        <p:spPr>
          <a:xfrm>
            <a:off x="8929394" y="4923033"/>
            <a:ext cx="129539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470" dirty="0">
                <a:latin typeface="Lucida Sans Unicode"/>
                <a:cs typeface="Lucida Sans Unicode"/>
              </a:rPr>
              <a:t> </a:t>
            </a:r>
            <a:endParaRPr sz="3200"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22">
                <a:extLst>
                  <a:ext uri="{FF2B5EF4-FFF2-40B4-BE49-F238E27FC236}">
                    <a16:creationId xmlns:a16="http://schemas.microsoft.com/office/drawing/2014/main" id="{151936C8-9AA1-1484-F227-C984D0BF282F}"/>
                  </a:ext>
                </a:extLst>
              </p:cNvPr>
              <p:cNvSpPr txBox="1"/>
              <p:nvPr/>
            </p:nvSpPr>
            <p:spPr>
              <a:xfrm>
                <a:off x="3533087" y="6162693"/>
                <a:ext cx="10095743" cy="509755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lang="en-GB" sz="3200" spc="-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Tunjukkan</a:t>
                </a:r>
                <a:r>
                  <a:rPr lang="en-GB" sz="3200" spc="1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6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bahwa</a:t>
                </a:r>
                <a:r>
                  <a:rPr lang="en-GB" sz="3200" spc="3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3200" i="1" spc="1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3200" spc="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GB" sz="3200" spc="-9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spc="1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3200" spc="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lang="en-GB" sz="3200" spc="3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5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adalah</a:t>
                </a:r>
                <a:r>
                  <a:rPr lang="en-GB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spc="-45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grup</a:t>
                </a:r>
                <a:r>
                  <a:rPr lang="en-GB" sz="3200" spc="20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oida</a:t>
                </a:r>
                <a:r>
                  <a:rPr lang="en-GB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?</a:t>
                </a:r>
                <a:endParaRPr lang="en-GB" sz="3200" dirty="0">
                  <a:solidFill>
                    <a:schemeClr val="tx1"/>
                  </a:solidFill>
                  <a:latin typeface="Muli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ject 22">
                <a:extLst>
                  <a:ext uri="{FF2B5EF4-FFF2-40B4-BE49-F238E27FC236}">
                    <a16:creationId xmlns:a16="http://schemas.microsoft.com/office/drawing/2014/main" id="{151936C8-9AA1-1484-F227-C984D0BF2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087" y="6162693"/>
                <a:ext cx="10095743" cy="509755"/>
              </a:xfrm>
              <a:prstGeom prst="rect">
                <a:avLst/>
              </a:prstGeom>
              <a:blipFill>
                <a:blip r:embed="rId13"/>
                <a:stretch>
                  <a:fillRect l="-2355" t="-21429" b="-4642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76F6F02-2F5C-57F6-FDD4-CA1C5C1C7B2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5195253"/>
            <a:ext cx="7393955" cy="1108503"/>
          </a:xfrm>
          <a:prstGeom prst="rect">
            <a:avLst/>
          </a:prstGeom>
        </p:spPr>
      </p:pic>
      <p:grpSp>
        <p:nvGrpSpPr>
          <p:cNvPr id="40" name="Google Shape;2774;p71">
            <a:extLst>
              <a:ext uri="{FF2B5EF4-FFF2-40B4-BE49-F238E27FC236}">
                <a16:creationId xmlns:a16="http://schemas.microsoft.com/office/drawing/2014/main" id="{132D0EC2-7302-752C-810C-3CFB3E3D7176}"/>
              </a:ext>
            </a:extLst>
          </p:cNvPr>
          <p:cNvGrpSpPr/>
          <p:nvPr/>
        </p:nvGrpSpPr>
        <p:grpSpPr>
          <a:xfrm>
            <a:off x="5426798" y="2133914"/>
            <a:ext cx="875161" cy="1104586"/>
            <a:chOff x="1736875" y="1965625"/>
            <a:chExt cx="353325" cy="445950"/>
          </a:xfrm>
        </p:grpSpPr>
        <p:sp>
          <p:nvSpPr>
            <p:cNvPr id="41" name="Google Shape;2775;p71">
              <a:extLst>
                <a:ext uri="{FF2B5EF4-FFF2-40B4-BE49-F238E27FC236}">
                  <a16:creationId xmlns:a16="http://schemas.microsoft.com/office/drawing/2014/main" id="{3B013369-9747-478E-9122-4ADA76F75447}"/>
                </a:ext>
              </a:extLst>
            </p:cNvPr>
            <p:cNvSpPr/>
            <p:nvPr/>
          </p:nvSpPr>
          <p:spPr>
            <a:xfrm>
              <a:off x="1840375" y="2348950"/>
              <a:ext cx="53050" cy="62625"/>
            </a:xfrm>
            <a:custGeom>
              <a:avLst/>
              <a:gdLst/>
              <a:ahLst/>
              <a:cxnLst/>
              <a:rect l="l" t="t" r="r" b="b"/>
              <a:pathLst>
                <a:path w="2122" h="2505" extrusionOk="0">
                  <a:moveTo>
                    <a:pt x="1" y="0"/>
                  </a:moveTo>
                  <a:lnTo>
                    <a:pt x="1" y="2351"/>
                  </a:lnTo>
                  <a:lnTo>
                    <a:pt x="1" y="2428"/>
                  </a:lnTo>
                  <a:lnTo>
                    <a:pt x="77" y="2479"/>
                  </a:lnTo>
                  <a:lnTo>
                    <a:pt x="154" y="2505"/>
                  </a:lnTo>
                  <a:lnTo>
                    <a:pt x="231" y="2479"/>
                  </a:lnTo>
                  <a:lnTo>
                    <a:pt x="1048" y="2045"/>
                  </a:lnTo>
                  <a:lnTo>
                    <a:pt x="1892" y="2479"/>
                  </a:lnTo>
                  <a:lnTo>
                    <a:pt x="1968" y="2505"/>
                  </a:lnTo>
                  <a:lnTo>
                    <a:pt x="2045" y="2479"/>
                  </a:lnTo>
                  <a:lnTo>
                    <a:pt x="2096" y="2428"/>
                  </a:lnTo>
                  <a:lnTo>
                    <a:pt x="2122" y="2351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76;p71">
              <a:extLst>
                <a:ext uri="{FF2B5EF4-FFF2-40B4-BE49-F238E27FC236}">
                  <a16:creationId xmlns:a16="http://schemas.microsoft.com/office/drawing/2014/main" id="{6962037E-5E96-6949-893C-51762E99A04F}"/>
                </a:ext>
              </a:extLst>
            </p:cNvPr>
            <p:cNvSpPr/>
            <p:nvPr/>
          </p:nvSpPr>
          <p:spPr>
            <a:xfrm>
              <a:off x="1866575" y="2348950"/>
              <a:ext cx="26850" cy="62625"/>
            </a:xfrm>
            <a:custGeom>
              <a:avLst/>
              <a:gdLst/>
              <a:ahLst/>
              <a:cxnLst/>
              <a:rect l="l" t="t" r="r" b="b"/>
              <a:pathLst>
                <a:path w="1074" h="2505" extrusionOk="0">
                  <a:moveTo>
                    <a:pt x="256" y="0"/>
                  </a:moveTo>
                  <a:lnTo>
                    <a:pt x="256" y="1891"/>
                  </a:lnTo>
                  <a:lnTo>
                    <a:pt x="230" y="1968"/>
                  </a:lnTo>
                  <a:lnTo>
                    <a:pt x="179" y="2045"/>
                  </a:lnTo>
                  <a:lnTo>
                    <a:pt x="103" y="2070"/>
                  </a:lnTo>
                  <a:lnTo>
                    <a:pt x="0" y="2045"/>
                  </a:lnTo>
                  <a:lnTo>
                    <a:pt x="256" y="2172"/>
                  </a:lnTo>
                  <a:lnTo>
                    <a:pt x="844" y="2479"/>
                  </a:lnTo>
                  <a:lnTo>
                    <a:pt x="920" y="2505"/>
                  </a:lnTo>
                  <a:lnTo>
                    <a:pt x="997" y="2479"/>
                  </a:lnTo>
                  <a:lnTo>
                    <a:pt x="1048" y="2428"/>
                  </a:lnTo>
                  <a:lnTo>
                    <a:pt x="1074" y="2351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77;p71">
              <a:extLst>
                <a:ext uri="{FF2B5EF4-FFF2-40B4-BE49-F238E27FC236}">
                  <a16:creationId xmlns:a16="http://schemas.microsoft.com/office/drawing/2014/main" id="{3BC3C706-4F31-2E75-3AF8-E52613F6CD78}"/>
                </a:ext>
              </a:extLst>
            </p:cNvPr>
            <p:cNvSpPr/>
            <p:nvPr/>
          </p:nvSpPr>
          <p:spPr>
            <a:xfrm>
              <a:off x="1736875" y="1965625"/>
              <a:ext cx="288150" cy="346300"/>
            </a:xfrm>
            <a:custGeom>
              <a:avLst/>
              <a:gdLst/>
              <a:ahLst/>
              <a:cxnLst/>
              <a:rect l="l" t="t" r="r" b="b"/>
              <a:pathLst>
                <a:path w="11526" h="13852" extrusionOk="0">
                  <a:moveTo>
                    <a:pt x="461" y="1"/>
                  </a:moveTo>
                  <a:lnTo>
                    <a:pt x="359" y="52"/>
                  </a:lnTo>
                  <a:lnTo>
                    <a:pt x="256" y="103"/>
                  </a:lnTo>
                  <a:lnTo>
                    <a:pt x="180" y="179"/>
                  </a:lnTo>
                  <a:lnTo>
                    <a:pt x="103" y="256"/>
                  </a:lnTo>
                  <a:lnTo>
                    <a:pt x="52" y="358"/>
                  </a:lnTo>
                  <a:lnTo>
                    <a:pt x="26" y="461"/>
                  </a:lnTo>
                  <a:lnTo>
                    <a:pt x="1" y="588"/>
                  </a:lnTo>
                  <a:lnTo>
                    <a:pt x="1" y="13263"/>
                  </a:lnTo>
                  <a:lnTo>
                    <a:pt x="26" y="13366"/>
                  </a:lnTo>
                  <a:lnTo>
                    <a:pt x="52" y="13493"/>
                  </a:lnTo>
                  <a:lnTo>
                    <a:pt x="103" y="13596"/>
                  </a:lnTo>
                  <a:lnTo>
                    <a:pt x="180" y="13672"/>
                  </a:lnTo>
                  <a:lnTo>
                    <a:pt x="256" y="13749"/>
                  </a:lnTo>
                  <a:lnTo>
                    <a:pt x="359" y="13800"/>
                  </a:lnTo>
                  <a:lnTo>
                    <a:pt x="461" y="13826"/>
                  </a:lnTo>
                  <a:lnTo>
                    <a:pt x="589" y="13851"/>
                  </a:lnTo>
                  <a:lnTo>
                    <a:pt x="10938" y="13851"/>
                  </a:lnTo>
                  <a:lnTo>
                    <a:pt x="11040" y="13826"/>
                  </a:lnTo>
                  <a:lnTo>
                    <a:pt x="11168" y="13800"/>
                  </a:lnTo>
                  <a:lnTo>
                    <a:pt x="11270" y="13749"/>
                  </a:lnTo>
                  <a:lnTo>
                    <a:pt x="11347" y="13672"/>
                  </a:lnTo>
                  <a:lnTo>
                    <a:pt x="11424" y="13596"/>
                  </a:lnTo>
                  <a:lnTo>
                    <a:pt x="11475" y="13493"/>
                  </a:lnTo>
                  <a:lnTo>
                    <a:pt x="11500" y="13366"/>
                  </a:lnTo>
                  <a:lnTo>
                    <a:pt x="11526" y="13263"/>
                  </a:lnTo>
                  <a:lnTo>
                    <a:pt x="11526" y="588"/>
                  </a:lnTo>
                  <a:lnTo>
                    <a:pt x="11500" y="461"/>
                  </a:lnTo>
                  <a:lnTo>
                    <a:pt x="11475" y="358"/>
                  </a:lnTo>
                  <a:lnTo>
                    <a:pt x="11424" y="256"/>
                  </a:lnTo>
                  <a:lnTo>
                    <a:pt x="11347" y="179"/>
                  </a:lnTo>
                  <a:lnTo>
                    <a:pt x="11270" y="103"/>
                  </a:lnTo>
                  <a:lnTo>
                    <a:pt x="11168" y="52"/>
                  </a:lnTo>
                  <a:lnTo>
                    <a:pt x="11040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78;p71">
              <a:extLst>
                <a:ext uri="{FF2B5EF4-FFF2-40B4-BE49-F238E27FC236}">
                  <a16:creationId xmlns:a16="http://schemas.microsoft.com/office/drawing/2014/main" id="{A6A28061-ADBC-AB0E-B9DD-8D3FF14117F7}"/>
                </a:ext>
              </a:extLst>
            </p:cNvPr>
            <p:cNvSpPr/>
            <p:nvPr/>
          </p:nvSpPr>
          <p:spPr>
            <a:xfrm>
              <a:off x="1778400" y="2021850"/>
              <a:ext cx="246625" cy="290075"/>
            </a:xfrm>
            <a:custGeom>
              <a:avLst/>
              <a:gdLst/>
              <a:ahLst/>
              <a:cxnLst/>
              <a:rect l="l" t="t" r="r" b="b"/>
              <a:pathLst>
                <a:path w="9865" h="11603" extrusionOk="0">
                  <a:moveTo>
                    <a:pt x="563" y="0"/>
                  </a:moveTo>
                  <a:lnTo>
                    <a:pt x="461" y="26"/>
                  </a:lnTo>
                  <a:lnTo>
                    <a:pt x="333" y="52"/>
                  </a:lnTo>
                  <a:lnTo>
                    <a:pt x="256" y="103"/>
                  </a:lnTo>
                  <a:lnTo>
                    <a:pt x="154" y="179"/>
                  </a:lnTo>
                  <a:lnTo>
                    <a:pt x="77" y="256"/>
                  </a:lnTo>
                  <a:lnTo>
                    <a:pt x="26" y="358"/>
                  </a:lnTo>
                  <a:lnTo>
                    <a:pt x="1" y="460"/>
                  </a:lnTo>
                  <a:lnTo>
                    <a:pt x="1" y="588"/>
                  </a:lnTo>
                  <a:lnTo>
                    <a:pt x="1" y="11602"/>
                  </a:lnTo>
                  <a:lnTo>
                    <a:pt x="9277" y="11602"/>
                  </a:lnTo>
                  <a:lnTo>
                    <a:pt x="9379" y="11577"/>
                  </a:lnTo>
                  <a:lnTo>
                    <a:pt x="9507" y="11551"/>
                  </a:lnTo>
                  <a:lnTo>
                    <a:pt x="9609" y="11500"/>
                  </a:lnTo>
                  <a:lnTo>
                    <a:pt x="9686" y="11423"/>
                  </a:lnTo>
                  <a:lnTo>
                    <a:pt x="9763" y="11347"/>
                  </a:lnTo>
                  <a:lnTo>
                    <a:pt x="9814" y="11244"/>
                  </a:lnTo>
                  <a:lnTo>
                    <a:pt x="9839" y="11117"/>
                  </a:lnTo>
                  <a:lnTo>
                    <a:pt x="9865" y="11014"/>
                  </a:lnTo>
                  <a:lnTo>
                    <a:pt x="9865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79;p71">
              <a:extLst>
                <a:ext uri="{FF2B5EF4-FFF2-40B4-BE49-F238E27FC236}">
                  <a16:creationId xmlns:a16="http://schemas.microsoft.com/office/drawing/2014/main" id="{DEAFDD41-4EA5-5E13-9050-53BEDD99EF35}"/>
                </a:ext>
              </a:extLst>
            </p:cNvPr>
            <p:cNvSpPr/>
            <p:nvPr/>
          </p:nvSpPr>
          <p:spPr>
            <a:xfrm>
              <a:off x="1985400" y="1965625"/>
              <a:ext cx="39625" cy="346300"/>
            </a:xfrm>
            <a:custGeom>
              <a:avLst/>
              <a:gdLst/>
              <a:ahLst/>
              <a:cxnLst/>
              <a:rect l="l" t="t" r="r" b="b"/>
              <a:pathLst>
                <a:path w="1585" h="13852" extrusionOk="0">
                  <a:moveTo>
                    <a:pt x="128" y="1"/>
                  </a:move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1"/>
                  </a:lnTo>
                  <a:lnTo>
                    <a:pt x="588" y="588"/>
                  </a:lnTo>
                  <a:lnTo>
                    <a:pt x="588" y="13263"/>
                  </a:lnTo>
                  <a:lnTo>
                    <a:pt x="563" y="13366"/>
                  </a:lnTo>
                  <a:lnTo>
                    <a:pt x="537" y="13493"/>
                  </a:lnTo>
                  <a:lnTo>
                    <a:pt x="486" y="13596"/>
                  </a:lnTo>
                  <a:lnTo>
                    <a:pt x="409" y="13672"/>
                  </a:lnTo>
                  <a:lnTo>
                    <a:pt x="333" y="13749"/>
                  </a:lnTo>
                  <a:lnTo>
                    <a:pt x="230" y="13800"/>
                  </a:lnTo>
                  <a:lnTo>
                    <a:pt x="128" y="13826"/>
                  </a:lnTo>
                  <a:lnTo>
                    <a:pt x="0" y="13851"/>
                  </a:lnTo>
                  <a:lnTo>
                    <a:pt x="997" y="13851"/>
                  </a:lnTo>
                  <a:lnTo>
                    <a:pt x="1125" y="13826"/>
                  </a:lnTo>
                  <a:lnTo>
                    <a:pt x="1227" y="13800"/>
                  </a:lnTo>
                  <a:lnTo>
                    <a:pt x="1329" y="13749"/>
                  </a:lnTo>
                  <a:lnTo>
                    <a:pt x="1406" y="13672"/>
                  </a:lnTo>
                  <a:lnTo>
                    <a:pt x="1483" y="13596"/>
                  </a:lnTo>
                  <a:lnTo>
                    <a:pt x="1534" y="13493"/>
                  </a:lnTo>
                  <a:lnTo>
                    <a:pt x="1559" y="13366"/>
                  </a:lnTo>
                  <a:lnTo>
                    <a:pt x="1585" y="13263"/>
                  </a:lnTo>
                  <a:lnTo>
                    <a:pt x="1585" y="588"/>
                  </a:lnTo>
                  <a:lnTo>
                    <a:pt x="1559" y="461"/>
                  </a:lnTo>
                  <a:lnTo>
                    <a:pt x="1534" y="358"/>
                  </a:lnTo>
                  <a:lnTo>
                    <a:pt x="1483" y="256"/>
                  </a:lnTo>
                  <a:lnTo>
                    <a:pt x="1406" y="179"/>
                  </a:lnTo>
                  <a:lnTo>
                    <a:pt x="1329" y="103"/>
                  </a:lnTo>
                  <a:lnTo>
                    <a:pt x="1227" y="5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80;p71">
              <a:extLst>
                <a:ext uri="{FF2B5EF4-FFF2-40B4-BE49-F238E27FC236}">
                  <a16:creationId xmlns:a16="http://schemas.microsoft.com/office/drawing/2014/main" id="{FFC5E4A0-A4C0-A29F-94E9-C278ACC0F20D}"/>
                </a:ext>
              </a:extLst>
            </p:cNvPr>
            <p:cNvSpPr/>
            <p:nvPr/>
          </p:nvSpPr>
          <p:spPr>
            <a:xfrm>
              <a:off x="1802675" y="2021850"/>
              <a:ext cx="287525" cy="346275"/>
            </a:xfrm>
            <a:custGeom>
              <a:avLst/>
              <a:gdLst/>
              <a:ahLst/>
              <a:cxnLst/>
              <a:rect l="l" t="t" r="r" b="b"/>
              <a:pathLst>
                <a:path w="11501" h="13851" extrusionOk="0">
                  <a:moveTo>
                    <a:pt x="563" y="0"/>
                  </a:moveTo>
                  <a:lnTo>
                    <a:pt x="461" y="26"/>
                  </a:lnTo>
                  <a:lnTo>
                    <a:pt x="359" y="52"/>
                  </a:lnTo>
                  <a:lnTo>
                    <a:pt x="256" y="103"/>
                  </a:lnTo>
                  <a:lnTo>
                    <a:pt x="154" y="179"/>
                  </a:lnTo>
                  <a:lnTo>
                    <a:pt x="103" y="256"/>
                  </a:lnTo>
                  <a:lnTo>
                    <a:pt x="26" y="358"/>
                  </a:lnTo>
                  <a:lnTo>
                    <a:pt x="1" y="460"/>
                  </a:lnTo>
                  <a:lnTo>
                    <a:pt x="1" y="588"/>
                  </a:lnTo>
                  <a:lnTo>
                    <a:pt x="1" y="13263"/>
                  </a:lnTo>
                  <a:lnTo>
                    <a:pt x="1" y="13391"/>
                  </a:lnTo>
                  <a:lnTo>
                    <a:pt x="26" y="13493"/>
                  </a:lnTo>
                  <a:lnTo>
                    <a:pt x="103" y="13595"/>
                  </a:lnTo>
                  <a:lnTo>
                    <a:pt x="154" y="13672"/>
                  </a:lnTo>
                  <a:lnTo>
                    <a:pt x="256" y="13749"/>
                  </a:lnTo>
                  <a:lnTo>
                    <a:pt x="359" y="13800"/>
                  </a:lnTo>
                  <a:lnTo>
                    <a:pt x="461" y="13851"/>
                  </a:lnTo>
                  <a:lnTo>
                    <a:pt x="11040" y="13851"/>
                  </a:lnTo>
                  <a:lnTo>
                    <a:pt x="11143" y="13800"/>
                  </a:lnTo>
                  <a:lnTo>
                    <a:pt x="11245" y="13749"/>
                  </a:lnTo>
                  <a:lnTo>
                    <a:pt x="11347" y="13672"/>
                  </a:lnTo>
                  <a:lnTo>
                    <a:pt x="11398" y="13595"/>
                  </a:lnTo>
                  <a:lnTo>
                    <a:pt x="11475" y="13493"/>
                  </a:lnTo>
                  <a:lnTo>
                    <a:pt x="11500" y="13391"/>
                  </a:lnTo>
                  <a:lnTo>
                    <a:pt x="11500" y="13263"/>
                  </a:lnTo>
                  <a:lnTo>
                    <a:pt x="11500" y="588"/>
                  </a:lnTo>
                  <a:lnTo>
                    <a:pt x="11500" y="460"/>
                  </a:lnTo>
                  <a:lnTo>
                    <a:pt x="11475" y="358"/>
                  </a:lnTo>
                  <a:lnTo>
                    <a:pt x="11398" y="256"/>
                  </a:lnTo>
                  <a:lnTo>
                    <a:pt x="11347" y="179"/>
                  </a:lnTo>
                  <a:lnTo>
                    <a:pt x="11245" y="103"/>
                  </a:lnTo>
                  <a:lnTo>
                    <a:pt x="11143" y="52"/>
                  </a:lnTo>
                  <a:lnTo>
                    <a:pt x="11040" y="26"/>
                  </a:lnTo>
                  <a:lnTo>
                    <a:pt x="1093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81;p71">
              <a:extLst>
                <a:ext uri="{FF2B5EF4-FFF2-40B4-BE49-F238E27FC236}">
                  <a16:creationId xmlns:a16="http://schemas.microsoft.com/office/drawing/2014/main" id="{72554675-63E8-288E-D7AF-56D3CACF64D0}"/>
                </a:ext>
              </a:extLst>
            </p:cNvPr>
            <p:cNvSpPr/>
            <p:nvPr/>
          </p:nvSpPr>
          <p:spPr>
            <a:xfrm>
              <a:off x="2049925" y="2021850"/>
              <a:ext cx="40275" cy="346275"/>
            </a:xfrm>
            <a:custGeom>
              <a:avLst/>
              <a:gdLst/>
              <a:ahLst/>
              <a:cxnLst/>
              <a:rect l="l" t="t" r="r" b="b"/>
              <a:pathLst>
                <a:path w="1611" h="13851" extrusionOk="0">
                  <a:moveTo>
                    <a:pt x="0" y="0"/>
                  </a:moveTo>
                  <a:lnTo>
                    <a:pt x="128" y="26"/>
                  </a:ln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0"/>
                  </a:lnTo>
                  <a:lnTo>
                    <a:pt x="588" y="588"/>
                  </a:lnTo>
                  <a:lnTo>
                    <a:pt x="588" y="13263"/>
                  </a:lnTo>
                  <a:lnTo>
                    <a:pt x="563" y="13391"/>
                  </a:lnTo>
                  <a:lnTo>
                    <a:pt x="537" y="13493"/>
                  </a:lnTo>
                  <a:lnTo>
                    <a:pt x="486" y="13595"/>
                  </a:lnTo>
                  <a:lnTo>
                    <a:pt x="409" y="13672"/>
                  </a:lnTo>
                  <a:lnTo>
                    <a:pt x="333" y="13749"/>
                  </a:lnTo>
                  <a:lnTo>
                    <a:pt x="230" y="13800"/>
                  </a:lnTo>
                  <a:lnTo>
                    <a:pt x="128" y="13851"/>
                  </a:lnTo>
                  <a:lnTo>
                    <a:pt x="1150" y="13851"/>
                  </a:lnTo>
                  <a:lnTo>
                    <a:pt x="1253" y="13800"/>
                  </a:lnTo>
                  <a:lnTo>
                    <a:pt x="1355" y="13749"/>
                  </a:lnTo>
                  <a:lnTo>
                    <a:pt x="1457" y="13672"/>
                  </a:lnTo>
                  <a:lnTo>
                    <a:pt x="1508" y="13595"/>
                  </a:lnTo>
                  <a:lnTo>
                    <a:pt x="1585" y="13493"/>
                  </a:lnTo>
                  <a:lnTo>
                    <a:pt x="1610" y="13391"/>
                  </a:lnTo>
                  <a:lnTo>
                    <a:pt x="1610" y="13263"/>
                  </a:lnTo>
                  <a:lnTo>
                    <a:pt x="1610" y="588"/>
                  </a:lnTo>
                  <a:lnTo>
                    <a:pt x="1610" y="460"/>
                  </a:lnTo>
                  <a:lnTo>
                    <a:pt x="1585" y="358"/>
                  </a:lnTo>
                  <a:lnTo>
                    <a:pt x="1508" y="256"/>
                  </a:lnTo>
                  <a:lnTo>
                    <a:pt x="1457" y="179"/>
                  </a:lnTo>
                  <a:lnTo>
                    <a:pt x="1355" y="103"/>
                  </a:lnTo>
                  <a:lnTo>
                    <a:pt x="1253" y="52"/>
                  </a:lnTo>
                  <a:lnTo>
                    <a:pt x="1150" y="2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82;p71">
              <a:extLst>
                <a:ext uri="{FF2B5EF4-FFF2-40B4-BE49-F238E27FC236}">
                  <a16:creationId xmlns:a16="http://schemas.microsoft.com/office/drawing/2014/main" id="{4CD7E70B-FDE8-F0E6-C497-59CCD9C9603C}"/>
                </a:ext>
              </a:extLst>
            </p:cNvPr>
            <p:cNvSpPr/>
            <p:nvPr/>
          </p:nvSpPr>
          <p:spPr>
            <a:xfrm>
              <a:off x="2025000" y="2021850"/>
              <a:ext cx="65200" cy="65825"/>
            </a:xfrm>
            <a:custGeom>
              <a:avLst/>
              <a:gdLst/>
              <a:ahLst/>
              <a:cxnLst/>
              <a:rect l="l" t="t" r="r" b="b"/>
              <a:pathLst>
                <a:path w="2608" h="2633" extrusionOk="0">
                  <a:moveTo>
                    <a:pt x="1" y="0"/>
                  </a:moveTo>
                  <a:lnTo>
                    <a:pt x="1" y="1048"/>
                  </a:lnTo>
                  <a:lnTo>
                    <a:pt x="1585" y="1048"/>
                  </a:lnTo>
                  <a:lnTo>
                    <a:pt x="1585" y="2632"/>
                  </a:lnTo>
                  <a:lnTo>
                    <a:pt x="2607" y="2632"/>
                  </a:lnTo>
                  <a:lnTo>
                    <a:pt x="2607" y="588"/>
                  </a:lnTo>
                  <a:lnTo>
                    <a:pt x="2607" y="460"/>
                  </a:lnTo>
                  <a:lnTo>
                    <a:pt x="2582" y="358"/>
                  </a:lnTo>
                  <a:lnTo>
                    <a:pt x="2505" y="256"/>
                  </a:lnTo>
                  <a:lnTo>
                    <a:pt x="2454" y="179"/>
                  </a:lnTo>
                  <a:lnTo>
                    <a:pt x="2352" y="103"/>
                  </a:lnTo>
                  <a:lnTo>
                    <a:pt x="2250" y="52"/>
                  </a:lnTo>
                  <a:lnTo>
                    <a:pt x="2147" y="26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83;p71">
              <a:extLst>
                <a:ext uri="{FF2B5EF4-FFF2-40B4-BE49-F238E27FC236}">
                  <a16:creationId xmlns:a16="http://schemas.microsoft.com/office/drawing/2014/main" id="{6755479C-E890-8FB5-9B29-20AB81057816}"/>
                </a:ext>
              </a:extLst>
            </p:cNvPr>
            <p:cNvSpPr/>
            <p:nvPr/>
          </p:nvSpPr>
          <p:spPr>
            <a:xfrm>
              <a:off x="2025000" y="2302300"/>
              <a:ext cx="65200" cy="65825"/>
            </a:xfrm>
            <a:custGeom>
              <a:avLst/>
              <a:gdLst/>
              <a:ahLst/>
              <a:cxnLst/>
              <a:rect l="l" t="t" r="r" b="b"/>
              <a:pathLst>
                <a:path w="2608" h="2633" extrusionOk="0">
                  <a:moveTo>
                    <a:pt x="1585" y="1"/>
                  </a:moveTo>
                  <a:lnTo>
                    <a:pt x="1585" y="1585"/>
                  </a:lnTo>
                  <a:lnTo>
                    <a:pt x="1" y="1585"/>
                  </a:lnTo>
                  <a:lnTo>
                    <a:pt x="1" y="2633"/>
                  </a:lnTo>
                  <a:lnTo>
                    <a:pt x="2147" y="2633"/>
                  </a:lnTo>
                  <a:lnTo>
                    <a:pt x="2250" y="2582"/>
                  </a:lnTo>
                  <a:lnTo>
                    <a:pt x="2352" y="2531"/>
                  </a:lnTo>
                  <a:lnTo>
                    <a:pt x="2454" y="2454"/>
                  </a:lnTo>
                  <a:lnTo>
                    <a:pt x="2505" y="2377"/>
                  </a:lnTo>
                  <a:lnTo>
                    <a:pt x="2582" y="2275"/>
                  </a:lnTo>
                  <a:lnTo>
                    <a:pt x="2607" y="2173"/>
                  </a:lnTo>
                  <a:lnTo>
                    <a:pt x="2607" y="2045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84;p71">
              <a:extLst>
                <a:ext uri="{FF2B5EF4-FFF2-40B4-BE49-F238E27FC236}">
                  <a16:creationId xmlns:a16="http://schemas.microsoft.com/office/drawing/2014/main" id="{136E7AF3-A89F-5BE8-5DBC-17AA6B8C05CD}"/>
                </a:ext>
              </a:extLst>
            </p:cNvPr>
            <p:cNvSpPr/>
            <p:nvPr/>
          </p:nvSpPr>
          <p:spPr>
            <a:xfrm>
              <a:off x="2053125" y="2302300"/>
              <a:ext cx="37075" cy="65825"/>
            </a:xfrm>
            <a:custGeom>
              <a:avLst/>
              <a:gdLst/>
              <a:ahLst/>
              <a:cxnLst/>
              <a:rect l="l" t="t" r="r" b="b"/>
              <a:pathLst>
                <a:path w="1483" h="2633" extrusionOk="0">
                  <a:moveTo>
                    <a:pt x="460" y="1"/>
                  </a:moveTo>
                  <a:lnTo>
                    <a:pt x="460" y="1585"/>
                  </a:lnTo>
                  <a:lnTo>
                    <a:pt x="460" y="2045"/>
                  </a:lnTo>
                  <a:lnTo>
                    <a:pt x="435" y="2173"/>
                  </a:lnTo>
                  <a:lnTo>
                    <a:pt x="409" y="2275"/>
                  </a:lnTo>
                  <a:lnTo>
                    <a:pt x="358" y="2377"/>
                  </a:lnTo>
                  <a:lnTo>
                    <a:pt x="281" y="2454"/>
                  </a:lnTo>
                  <a:lnTo>
                    <a:pt x="205" y="2531"/>
                  </a:lnTo>
                  <a:lnTo>
                    <a:pt x="102" y="2582"/>
                  </a:lnTo>
                  <a:lnTo>
                    <a:pt x="0" y="2633"/>
                  </a:lnTo>
                  <a:lnTo>
                    <a:pt x="1022" y="2633"/>
                  </a:lnTo>
                  <a:lnTo>
                    <a:pt x="1125" y="2582"/>
                  </a:lnTo>
                  <a:lnTo>
                    <a:pt x="1227" y="2531"/>
                  </a:lnTo>
                  <a:lnTo>
                    <a:pt x="1329" y="2454"/>
                  </a:lnTo>
                  <a:lnTo>
                    <a:pt x="1380" y="2377"/>
                  </a:lnTo>
                  <a:lnTo>
                    <a:pt x="1457" y="2275"/>
                  </a:lnTo>
                  <a:lnTo>
                    <a:pt x="1482" y="2173"/>
                  </a:lnTo>
                  <a:lnTo>
                    <a:pt x="1482" y="2045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85;p71">
              <a:extLst>
                <a:ext uri="{FF2B5EF4-FFF2-40B4-BE49-F238E27FC236}">
                  <a16:creationId xmlns:a16="http://schemas.microsoft.com/office/drawing/2014/main" id="{A77F882E-09DF-2563-15A0-B3F9C9F55705}"/>
                </a:ext>
              </a:extLst>
            </p:cNvPr>
            <p:cNvSpPr/>
            <p:nvPr/>
          </p:nvSpPr>
          <p:spPr>
            <a:xfrm>
              <a:off x="2049925" y="2021850"/>
              <a:ext cx="40275" cy="65825"/>
            </a:xfrm>
            <a:custGeom>
              <a:avLst/>
              <a:gdLst/>
              <a:ahLst/>
              <a:cxnLst/>
              <a:rect l="l" t="t" r="r" b="b"/>
              <a:pathLst>
                <a:path w="1611" h="2633" extrusionOk="0">
                  <a:moveTo>
                    <a:pt x="0" y="0"/>
                  </a:moveTo>
                  <a:lnTo>
                    <a:pt x="128" y="26"/>
                  </a:ln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0"/>
                  </a:lnTo>
                  <a:lnTo>
                    <a:pt x="588" y="588"/>
                  </a:lnTo>
                  <a:lnTo>
                    <a:pt x="588" y="1048"/>
                  </a:lnTo>
                  <a:lnTo>
                    <a:pt x="588" y="2632"/>
                  </a:lnTo>
                  <a:lnTo>
                    <a:pt x="1610" y="2632"/>
                  </a:lnTo>
                  <a:lnTo>
                    <a:pt x="1610" y="588"/>
                  </a:lnTo>
                  <a:lnTo>
                    <a:pt x="1610" y="460"/>
                  </a:lnTo>
                  <a:lnTo>
                    <a:pt x="1585" y="358"/>
                  </a:lnTo>
                  <a:lnTo>
                    <a:pt x="1508" y="256"/>
                  </a:lnTo>
                  <a:lnTo>
                    <a:pt x="1457" y="179"/>
                  </a:lnTo>
                  <a:lnTo>
                    <a:pt x="1355" y="103"/>
                  </a:lnTo>
                  <a:lnTo>
                    <a:pt x="1253" y="52"/>
                  </a:lnTo>
                  <a:lnTo>
                    <a:pt x="1150" y="2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86;p71">
              <a:extLst>
                <a:ext uri="{FF2B5EF4-FFF2-40B4-BE49-F238E27FC236}">
                  <a16:creationId xmlns:a16="http://schemas.microsoft.com/office/drawing/2014/main" id="{8761FB07-4706-8013-E61B-CAC77F88B9E0}"/>
                </a:ext>
              </a:extLst>
            </p:cNvPr>
            <p:cNvSpPr/>
            <p:nvPr/>
          </p:nvSpPr>
          <p:spPr>
            <a:xfrm>
              <a:off x="1908725" y="2164950"/>
              <a:ext cx="51150" cy="60725"/>
            </a:xfrm>
            <a:custGeom>
              <a:avLst/>
              <a:gdLst/>
              <a:ahLst/>
              <a:cxnLst/>
              <a:rect l="l" t="t" r="r" b="b"/>
              <a:pathLst>
                <a:path w="2046" h="2429" extrusionOk="0">
                  <a:moveTo>
                    <a:pt x="946" y="1"/>
                  </a:moveTo>
                  <a:lnTo>
                    <a:pt x="844" y="52"/>
                  </a:lnTo>
                  <a:lnTo>
                    <a:pt x="793" y="103"/>
                  </a:lnTo>
                  <a:lnTo>
                    <a:pt x="742" y="179"/>
                  </a:lnTo>
                  <a:lnTo>
                    <a:pt x="742" y="205"/>
                  </a:lnTo>
                  <a:lnTo>
                    <a:pt x="26" y="2070"/>
                  </a:lnTo>
                  <a:lnTo>
                    <a:pt x="1" y="2173"/>
                  </a:lnTo>
                  <a:lnTo>
                    <a:pt x="26" y="2275"/>
                  </a:lnTo>
                  <a:lnTo>
                    <a:pt x="103" y="2352"/>
                  </a:lnTo>
                  <a:lnTo>
                    <a:pt x="180" y="2403"/>
                  </a:lnTo>
                  <a:lnTo>
                    <a:pt x="282" y="2428"/>
                  </a:lnTo>
                  <a:lnTo>
                    <a:pt x="384" y="2403"/>
                  </a:lnTo>
                  <a:lnTo>
                    <a:pt x="486" y="2352"/>
                  </a:lnTo>
                  <a:lnTo>
                    <a:pt x="538" y="2249"/>
                  </a:lnTo>
                  <a:lnTo>
                    <a:pt x="1023" y="946"/>
                  </a:lnTo>
                  <a:lnTo>
                    <a:pt x="1509" y="2249"/>
                  </a:lnTo>
                  <a:lnTo>
                    <a:pt x="1560" y="2326"/>
                  </a:lnTo>
                  <a:lnTo>
                    <a:pt x="1611" y="2377"/>
                  </a:lnTo>
                  <a:lnTo>
                    <a:pt x="1688" y="2403"/>
                  </a:lnTo>
                  <a:lnTo>
                    <a:pt x="1764" y="2428"/>
                  </a:lnTo>
                  <a:lnTo>
                    <a:pt x="1866" y="2403"/>
                  </a:lnTo>
                  <a:lnTo>
                    <a:pt x="1969" y="2352"/>
                  </a:lnTo>
                  <a:lnTo>
                    <a:pt x="2020" y="2275"/>
                  </a:lnTo>
                  <a:lnTo>
                    <a:pt x="2045" y="2173"/>
                  </a:lnTo>
                  <a:lnTo>
                    <a:pt x="2020" y="2070"/>
                  </a:lnTo>
                  <a:lnTo>
                    <a:pt x="1330" y="205"/>
                  </a:lnTo>
                  <a:lnTo>
                    <a:pt x="1330" y="179"/>
                  </a:lnTo>
                  <a:lnTo>
                    <a:pt x="1279" y="103"/>
                  </a:lnTo>
                  <a:lnTo>
                    <a:pt x="1202" y="5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87;p71">
              <a:extLst>
                <a:ext uri="{FF2B5EF4-FFF2-40B4-BE49-F238E27FC236}">
                  <a16:creationId xmlns:a16="http://schemas.microsoft.com/office/drawing/2014/main" id="{B2F97DEF-8465-C531-D018-570DF3F3C673}"/>
                </a:ext>
              </a:extLst>
            </p:cNvPr>
            <p:cNvSpPr/>
            <p:nvPr/>
          </p:nvSpPr>
          <p:spPr>
            <a:xfrm>
              <a:off x="1914475" y="2200725"/>
              <a:ext cx="39650" cy="13450"/>
            </a:xfrm>
            <a:custGeom>
              <a:avLst/>
              <a:gdLst/>
              <a:ahLst/>
              <a:cxnLst/>
              <a:rect l="l" t="t" r="r" b="b"/>
              <a:pathLst>
                <a:path w="1586" h="538" extrusionOk="0">
                  <a:moveTo>
                    <a:pt x="154" y="1"/>
                  </a:moveTo>
                  <a:lnTo>
                    <a:pt x="78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8" y="461"/>
                  </a:lnTo>
                  <a:lnTo>
                    <a:pt x="154" y="512"/>
                  </a:lnTo>
                  <a:lnTo>
                    <a:pt x="282" y="537"/>
                  </a:lnTo>
                  <a:lnTo>
                    <a:pt x="1330" y="537"/>
                  </a:lnTo>
                  <a:lnTo>
                    <a:pt x="1432" y="512"/>
                  </a:lnTo>
                  <a:lnTo>
                    <a:pt x="1509" y="461"/>
                  </a:lnTo>
                  <a:lnTo>
                    <a:pt x="1585" y="358"/>
                  </a:lnTo>
                  <a:lnTo>
                    <a:pt x="1585" y="256"/>
                  </a:lnTo>
                  <a:lnTo>
                    <a:pt x="1585" y="154"/>
                  </a:lnTo>
                  <a:lnTo>
                    <a:pt x="1509" y="77"/>
                  </a:lnTo>
                  <a:lnTo>
                    <a:pt x="143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88;p71">
              <a:extLst>
                <a:ext uri="{FF2B5EF4-FFF2-40B4-BE49-F238E27FC236}">
                  <a16:creationId xmlns:a16="http://schemas.microsoft.com/office/drawing/2014/main" id="{593D85EC-BB55-8AAA-65F1-915463461389}"/>
                </a:ext>
              </a:extLst>
            </p:cNvPr>
            <p:cNvSpPr/>
            <p:nvPr/>
          </p:nvSpPr>
          <p:spPr>
            <a:xfrm>
              <a:off x="1835900" y="2164325"/>
              <a:ext cx="63275" cy="60700"/>
            </a:xfrm>
            <a:custGeom>
              <a:avLst/>
              <a:gdLst/>
              <a:ahLst/>
              <a:cxnLst/>
              <a:rect l="l" t="t" r="r" b="b"/>
              <a:pathLst>
                <a:path w="2531" h="2428" extrusionOk="0">
                  <a:moveTo>
                    <a:pt x="614" y="0"/>
                  </a:moveTo>
                  <a:lnTo>
                    <a:pt x="512" y="26"/>
                  </a:lnTo>
                  <a:lnTo>
                    <a:pt x="435" y="77"/>
                  </a:lnTo>
                  <a:lnTo>
                    <a:pt x="358" y="153"/>
                  </a:lnTo>
                  <a:lnTo>
                    <a:pt x="333" y="256"/>
                  </a:lnTo>
                  <a:lnTo>
                    <a:pt x="1" y="2095"/>
                  </a:lnTo>
                  <a:lnTo>
                    <a:pt x="1" y="2198"/>
                  </a:lnTo>
                  <a:lnTo>
                    <a:pt x="52" y="2300"/>
                  </a:lnTo>
                  <a:lnTo>
                    <a:pt x="128" y="2377"/>
                  </a:lnTo>
                  <a:lnTo>
                    <a:pt x="205" y="2402"/>
                  </a:lnTo>
                  <a:lnTo>
                    <a:pt x="333" y="2402"/>
                  </a:lnTo>
                  <a:lnTo>
                    <a:pt x="410" y="2351"/>
                  </a:lnTo>
                  <a:lnTo>
                    <a:pt x="486" y="2274"/>
                  </a:lnTo>
                  <a:lnTo>
                    <a:pt x="537" y="2198"/>
                  </a:lnTo>
                  <a:lnTo>
                    <a:pt x="691" y="1303"/>
                  </a:lnTo>
                  <a:lnTo>
                    <a:pt x="972" y="2198"/>
                  </a:lnTo>
                  <a:lnTo>
                    <a:pt x="1023" y="2300"/>
                  </a:lnTo>
                  <a:lnTo>
                    <a:pt x="1074" y="2377"/>
                  </a:lnTo>
                  <a:lnTo>
                    <a:pt x="1176" y="2402"/>
                  </a:lnTo>
                  <a:lnTo>
                    <a:pt x="1253" y="2428"/>
                  </a:lnTo>
                  <a:lnTo>
                    <a:pt x="1355" y="2402"/>
                  </a:lnTo>
                  <a:lnTo>
                    <a:pt x="1457" y="2351"/>
                  </a:lnTo>
                  <a:lnTo>
                    <a:pt x="1508" y="2300"/>
                  </a:lnTo>
                  <a:lnTo>
                    <a:pt x="1560" y="2198"/>
                  </a:lnTo>
                  <a:lnTo>
                    <a:pt x="1815" y="1278"/>
                  </a:lnTo>
                  <a:lnTo>
                    <a:pt x="1994" y="2198"/>
                  </a:lnTo>
                  <a:lnTo>
                    <a:pt x="2045" y="2300"/>
                  </a:lnTo>
                  <a:lnTo>
                    <a:pt x="2096" y="2351"/>
                  </a:lnTo>
                  <a:lnTo>
                    <a:pt x="2198" y="2402"/>
                  </a:lnTo>
                  <a:lnTo>
                    <a:pt x="2301" y="2402"/>
                  </a:lnTo>
                  <a:lnTo>
                    <a:pt x="2403" y="2351"/>
                  </a:lnTo>
                  <a:lnTo>
                    <a:pt x="2479" y="2300"/>
                  </a:lnTo>
                  <a:lnTo>
                    <a:pt x="2531" y="2198"/>
                  </a:lnTo>
                  <a:lnTo>
                    <a:pt x="2531" y="2095"/>
                  </a:lnTo>
                  <a:lnTo>
                    <a:pt x="2173" y="230"/>
                  </a:lnTo>
                  <a:lnTo>
                    <a:pt x="2147" y="153"/>
                  </a:lnTo>
                  <a:lnTo>
                    <a:pt x="2071" y="77"/>
                  </a:lnTo>
                  <a:lnTo>
                    <a:pt x="1994" y="26"/>
                  </a:lnTo>
                  <a:lnTo>
                    <a:pt x="1892" y="0"/>
                  </a:lnTo>
                  <a:lnTo>
                    <a:pt x="1790" y="0"/>
                  </a:lnTo>
                  <a:lnTo>
                    <a:pt x="1687" y="51"/>
                  </a:lnTo>
                  <a:lnTo>
                    <a:pt x="1611" y="102"/>
                  </a:lnTo>
                  <a:lnTo>
                    <a:pt x="1560" y="204"/>
                  </a:lnTo>
                  <a:lnTo>
                    <a:pt x="1253" y="1278"/>
                  </a:lnTo>
                  <a:lnTo>
                    <a:pt x="946" y="204"/>
                  </a:lnTo>
                  <a:lnTo>
                    <a:pt x="895" y="102"/>
                  </a:lnTo>
                  <a:lnTo>
                    <a:pt x="818" y="51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89;p71">
              <a:extLst>
                <a:ext uri="{FF2B5EF4-FFF2-40B4-BE49-F238E27FC236}">
                  <a16:creationId xmlns:a16="http://schemas.microsoft.com/office/drawing/2014/main" id="{09637C4D-7B52-D142-ADDA-584C447E01A8}"/>
                </a:ext>
              </a:extLst>
            </p:cNvPr>
            <p:cNvSpPr/>
            <p:nvPr/>
          </p:nvSpPr>
          <p:spPr>
            <a:xfrm>
              <a:off x="2012875" y="2164325"/>
              <a:ext cx="13425" cy="60700"/>
            </a:xfrm>
            <a:custGeom>
              <a:avLst/>
              <a:gdLst/>
              <a:ahLst/>
              <a:cxnLst/>
              <a:rect l="l" t="t" r="r" b="b"/>
              <a:pathLst>
                <a:path w="537" h="2428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0" y="2147"/>
                  </a:lnTo>
                  <a:lnTo>
                    <a:pt x="26" y="2249"/>
                  </a:lnTo>
                  <a:lnTo>
                    <a:pt x="77" y="2351"/>
                  </a:lnTo>
                  <a:lnTo>
                    <a:pt x="179" y="2402"/>
                  </a:lnTo>
                  <a:lnTo>
                    <a:pt x="281" y="2428"/>
                  </a:lnTo>
                  <a:lnTo>
                    <a:pt x="384" y="2402"/>
                  </a:lnTo>
                  <a:lnTo>
                    <a:pt x="460" y="2351"/>
                  </a:lnTo>
                  <a:lnTo>
                    <a:pt x="537" y="2249"/>
                  </a:lnTo>
                  <a:lnTo>
                    <a:pt x="537" y="2147"/>
                  </a:lnTo>
                  <a:lnTo>
                    <a:pt x="537" y="256"/>
                  </a:lnTo>
                  <a:lnTo>
                    <a:pt x="537" y="153"/>
                  </a:lnTo>
                  <a:lnTo>
                    <a:pt x="460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90;p71">
              <a:extLst>
                <a:ext uri="{FF2B5EF4-FFF2-40B4-BE49-F238E27FC236}">
                  <a16:creationId xmlns:a16="http://schemas.microsoft.com/office/drawing/2014/main" id="{FB0C0DFB-2350-7476-4E6C-D5326C76B43F}"/>
                </a:ext>
              </a:extLst>
            </p:cNvPr>
            <p:cNvSpPr/>
            <p:nvPr/>
          </p:nvSpPr>
          <p:spPr>
            <a:xfrm>
              <a:off x="2045450" y="2164325"/>
              <a:ext cx="14075" cy="60700"/>
            </a:xfrm>
            <a:custGeom>
              <a:avLst/>
              <a:gdLst/>
              <a:ahLst/>
              <a:cxnLst/>
              <a:rect l="l" t="t" r="r" b="b"/>
              <a:pathLst>
                <a:path w="563" h="2428" extrusionOk="0">
                  <a:moveTo>
                    <a:pt x="179" y="0"/>
                  </a:moveTo>
                  <a:lnTo>
                    <a:pt x="103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1" y="2147"/>
                  </a:lnTo>
                  <a:lnTo>
                    <a:pt x="26" y="2249"/>
                  </a:lnTo>
                  <a:lnTo>
                    <a:pt x="103" y="2351"/>
                  </a:lnTo>
                  <a:lnTo>
                    <a:pt x="179" y="2402"/>
                  </a:lnTo>
                  <a:lnTo>
                    <a:pt x="282" y="2428"/>
                  </a:lnTo>
                  <a:lnTo>
                    <a:pt x="384" y="2402"/>
                  </a:lnTo>
                  <a:lnTo>
                    <a:pt x="486" y="2351"/>
                  </a:lnTo>
                  <a:lnTo>
                    <a:pt x="537" y="2249"/>
                  </a:lnTo>
                  <a:lnTo>
                    <a:pt x="563" y="2147"/>
                  </a:lnTo>
                  <a:lnTo>
                    <a:pt x="563" y="256"/>
                  </a:lnTo>
                  <a:lnTo>
                    <a:pt x="537" y="153"/>
                  </a:lnTo>
                  <a:lnTo>
                    <a:pt x="486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91;p71">
              <a:extLst>
                <a:ext uri="{FF2B5EF4-FFF2-40B4-BE49-F238E27FC236}">
                  <a16:creationId xmlns:a16="http://schemas.microsoft.com/office/drawing/2014/main" id="{D83DC1D2-7FB2-C86C-F08B-D09B387D6C42}"/>
                </a:ext>
              </a:extLst>
            </p:cNvPr>
            <p:cNvSpPr/>
            <p:nvPr/>
          </p:nvSpPr>
          <p:spPr>
            <a:xfrm>
              <a:off x="2012875" y="2186675"/>
              <a:ext cx="46650" cy="14075"/>
            </a:xfrm>
            <a:custGeom>
              <a:avLst/>
              <a:gdLst/>
              <a:ahLst/>
              <a:cxnLst/>
              <a:rect l="l" t="t" r="r" b="b"/>
              <a:pathLst>
                <a:path w="1866" h="563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2"/>
                  </a:lnTo>
                  <a:lnTo>
                    <a:pt x="26" y="384"/>
                  </a:lnTo>
                  <a:lnTo>
                    <a:pt x="77" y="460"/>
                  </a:lnTo>
                  <a:lnTo>
                    <a:pt x="179" y="537"/>
                  </a:lnTo>
                  <a:lnTo>
                    <a:pt x="281" y="563"/>
                  </a:lnTo>
                  <a:lnTo>
                    <a:pt x="1585" y="563"/>
                  </a:lnTo>
                  <a:lnTo>
                    <a:pt x="1687" y="537"/>
                  </a:lnTo>
                  <a:lnTo>
                    <a:pt x="1789" y="460"/>
                  </a:lnTo>
                  <a:lnTo>
                    <a:pt x="1840" y="384"/>
                  </a:lnTo>
                  <a:lnTo>
                    <a:pt x="1866" y="282"/>
                  </a:lnTo>
                  <a:lnTo>
                    <a:pt x="1840" y="179"/>
                  </a:lnTo>
                  <a:lnTo>
                    <a:pt x="1789" y="77"/>
                  </a:lnTo>
                  <a:lnTo>
                    <a:pt x="1687" y="26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92;p71">
              <a:extLst>
                <a:ext uri="{FF2B5EF4-FFF2-40B4-BE49-F238E27FC236}">
                  <a16:creationId xmlns:a16="http://schemas.microsoft.com/office/drawing/2014/main" id="{72F6F56E-90A7-28BC-1795-CAF01046462B}"/>
                </a:ext>
              </a:extLst>
            </p:cNvPr>
            <p:cNvSpPr/>
            <p:nvPr/>
          </p:nvSpPr>
          <p:spPr>
            <a:xfrm>
              <a:off x="1960475" y="2164950"/>
              <a:ext cx="39650" cy="13450"/>
            </a:xfrm>
            <a:custGeom>
              <a:avLst/>
              <a:gdLst/>
              <a:ahLst/>
              <a:cxnLst/>
              <a:rect l="l" t="t" r="r" b="b"/>
              <a:pathLst>
                <a:path w="1586" h="538" extrusionOk="0">
                  <a:moveTo>
                    <a:pt x="282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82" y="537"/>
                  </a:lnTo>
                  <a:lnTo>
                    <a:pt x="1304" y="537"/>
                  </a:lnTo>
                  <a:lnTo>
                    <a:pt x="1432" y="512"/>
                  </a:lnTo>
                  <a:lnTo>
                    <a:pt x="1509" y="461"/>
                  </a:lnTo>
                  <a:lnTo>
                    <a:pt x="1560" y="358"/>
                  </a:lnTo>
                  <a:lnTo>
                    <a:pt x="1585" y="256"/>
                  </a:lnTo>
                  <a:lnTo>
                    <a:pt x="1560" y="154"/>
                  </a:lnTo>
                  <a:lnTo>
                    <a:pt x="1509" y="77"/>
                  </a:lnTo>
                  <a:lnTo>
                    <a:pt x="1432" y="26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93;p71">
              <a:extLst>
                <a:ext uri="{FF2B5EF4-FFF2-40B4-BE49-F238E27FC236}">
                  <a16:creationId xmlns:a16="http://schemas.microsoft.com/office/drawing/2014/main" id="{71747B5E-7EC1-C760-D7E4-E39016F10E99}"/>
                </a:ext>
              </a:extLst>
            </p:cNvPr>
            <p:cNvSpPr/>
            <p:nvPr/>
          </p:nvSpPr>
          <p:spPr>
            <a:xfrm>
              <a:off x="1973250" y="2166225"/>
              <a:ext cx="14100" cy="59450"/>
            </a:xfrm>
            <a:custGeom>
              <a:avLst/>
              <a:gdLst/>
              <a:ahLst/>
              <a:cxnLst/>
              <a:rect l="l" t="t" r="r" b="b"/>
              <a:pathLst>
                <a:path w="564" h="2378" extrusionOk="0">
                  <a:moveTo>
                    <a:pt x="282" y="1"/>
                  </a:moveTo>
                  <a:lnTo>
                    <a:pt x="180" y="26"/>
                  </a:lnTo>
                  <a:lnTo>
                    <a:pt x="78" y="77"/>
                  </a:lnTo>
                  <a:lnTo>
                    <a:pt x="26" y="180"/>
                  </a:lnTo>
                  <a:lnTo>
                    <a:pt x="1" y="282"/>
                  </a:lnTo>
                  <a:lnTo>
                    <a:pt x="1" y="2096"/>
                  </a:lnTo>
                  <a:lnTo>
                    <a:pt x="26" y="2198"/>
                  </a:lnTo>
                  <a:lnTo>
                    <a:pt x="78" y="2301"/>
                  </a:lnTo>
                  <a:lnTo>
                    <a:pt x="180" y="2352"/>
                  </a:lnTo>
                  <a:lnTo>
                    <a:pt x="282" y="2377"/>
                  </a:lnTo>
                  <a:lnTo>
                    <a:pt x="384" y="2352"/>
                  </a:lnTo>
                  <a:lnTo>
                    <a:pt x="461" y="2301"/>
                  </a:lnTo>
                  <a:lnTo>
                    <a:pt x="538" y="2198"/>
                  </a:lnTo>
                  <a:lnTo>
                    <a:pt x="563" y="2096"/>
                  </a:lnTo>
                  <a:lnTo>
                    <a:pt x="563" y="282"/>
                  </a:lnTo>
                  <a:lnTo>
                    <a:pt x="538" y="180"/>
                  </a:lnTo>
                  <a:lnTo>
                    <a:pt x="461" y="77"/>
                  </a:lnTo>
                  <a:lnTo>
                    <a:pt x="384" y="2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3">
            <a:hlinkClick r:id="" action="ppaction://media"/>
            <a:extLst>
              <a:ext uri="{FF2B5EF4-FFF2-40B4-BE49-F238E27FC236}">
                <a16:creationId xmlns:a16="http://schemas.microsoft.com/office/drawing/2014/main" id="{C66906F4-D6EF-76C2-16B5-6D5541600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 flipV="1">
            <a:off x="16216656" y="83552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78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2.71605E-6 C 0.00104 0.03395 0.01103 0.06497 0.02804 0.08503 C 0.02804 0.08595 0.05504 0.11296 0.05504 0.11203 C 0.06997 0.127 0.079 0.14799 0.079 0.17006 C 0.079 0.21404 0.04401 0.24907 -2.63889E-6 0.25 C -0.04401 0.24907 -0.07899 0.21404 -0.07899 0.17006 C -0.07899 0.14799 -0.06996 0.127 -0.05503 0.11203 C -0.05503 0.11296 -0.02804 0.08595 -0.02804 0.08503 C -0.01102 0.06497 -0.00104 0.03395 -2.63889E-6 2.71605E-6 Z " pathEditMode="relative" rAng="0" ptsTypes="AAAAAAAAA">
                                      <p:cBhvr>
                                        <p:cTn id="5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2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60" grpId="0" animBg="1"/>
      <p:bldP spid="60" grpId="1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6544" y="218137"/>
            <a:ext cx="15704056" cy="9850726"/>
          </a:xfrm>
          <a:custGeom>
            <a:avLst/>
            <a:gdLst/>
            <a:ahLst/>
            <a:cxnLst/>
            <a:rect l="l" t="t" r="r" b="b"/>
            <a:pathLst>
              <a:path w="15704056" h="9850726">
                <a:moveTo>
                  <a:pt x="0" y="0"/>
                </a:moveTo>
                <a:lnTo>
                  <a:pt x="15704056" y="0"/>
                </a:lnTo>
                <a:lnTo>
                  <a:pt x="15704056" y="9850726"/>
                </a:lnTo>
                <a:lnTo>
                  <a:pt x="0" y="9850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282D591D-D874-FCE1-5F95-B29EF2D4467C}"/>
              </a:ext>
            </a:extLst>
          </p:cNvPr>
          <p:cNvSpPr/>
          <p:nvPr/>
        </p:nvSpPr>
        <p:spPr>
          <a:xfrm rot="2193766">
            <a:off x="15576306" y="1222077"/>
            <a:ext cx="2133009" cy="1684188"/>
          </a:xfrm>
          <a:custGeom>
            <a:avLst/>
            <a:gdLst/>
            <a:ahLst/>
            <a:cxnLst/>
            <a:rect l="l" t="t" r="r" b="b"/>
            <a:pathLst>
              <a:path w="2133009" h="1684188">
                <a:moveTo>
                  <a:pt x="0" y="0"/>
                </a:moveTo>
                <a:lnTo>
                  <a:pt x="2133008" y="0"/>
                </a:lnTo>
                <a:lnTo>
                  <a:pt x="2133008" y="1684188"/>
                </a:lnTo>
                <a:lnTo>
                  <a:pt x="0" y="1684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13105258" y="1779310"/>
            <a:ext cx="9912657" cy="1641968"/>
            <a:chOff x="0" y="0"/>
            <a:chExt cx="13216876" cy="2189291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3216876" cy="989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5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472781"/>
              <a:ext cx="13216876" cy="716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5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0" y="6784827"/>
            <a:ext cx="3533088" cy="3502173"/>
          </a:xfrm>
          <a:custGeom>
            <a:avLst/>
            <a:gdLst/>
            <a:ahLst/>
            <a:cxnLst/>
            <a:rect l="l" t="t" r="r" b="b"/>
            <a:pathLst>
              <a:path w="3533088" h="3502173">
                <a:moveTo>
                  <a:pt x="0" y="0"/>
                </a:moveTo>
                <a:lnTo>
                  <a:pt x="3533088" y="0"/>
                </a:lnTo>
                <a:lnTo>
                  <a:pt x="3533088" y="3502173"/>
                </a:lnTo>
                <a:lnTo>
                  <a:pt x="0" y="35021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06918" y="5419725"/>
            <a:ext cx="2319251" cy="4114800"/>
          </a:xfrm>
          <a:custGeom>
            <a:avLst/>
            <a:gdLst/>
            <a:ahLst/>
            <a:cxnLst/>
            <a:rect l="l" t="t" r="r" b="b"/>
            <a:pathLst>
              <a:path w="2319251" h="4114800">
                <a:moveTo>
                  <a:pt x="0" y="0"/>
                </a:moveTo>
                <a:lnTo>
                  <a:pt x="2319251" y="0"/>
                </a:lnTo>
                <a:lnTo>
                  <a:pt x="23192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F95065-4527-356E-4EEB-A9D9BAB22EEE}"/>
              </a:ext>
            </a:extLst>
          </p:cNvPr>
          <p:cNvGrpSpPr/>
          <p:nvPr/>
        </p:nvGrpSpPr>
        <p:grpSpPr>
          <a:xfrm>
            <a:off x="11908761" y="-1"/>
            <a:ext cx="5995672" cy="9534525"/>
            <a:chOff x="11908761" y="-1"/>
            <a:chExt cx="5995672" cy="953452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C7CBECD-6EBC-4FC2-E40B-CA787F09A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5" r="51325"/>
            <a:stretch/>
          </p:blipFill>
          <p:spPr>
            <a:xfrm flipH="1">
              <a:off x="11908761" y="-1"/>
              <a:ext cx="5995672" cy="95345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F2FC9BE-9484-6D4F-F8D3-3956FF58E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727">
              <a:off x="14112164" y="1829290"/>
              <a:ext cx="1478644" cy="925040"/>
            </a:xfrm>
            <a:prstGeom prst="rect">
              <a:avLst/>
            </a:prstGeom>
          </p:spPr>
        </p:pic>
      </p:grpSp>
      <p:sp>
        <p:nvSpPr>
          <p:cNvPr id="11" name="object 3">
            <a:extLst>
              <a:ext uri="{FF2B5EF4-FFF2-40B4-BE49-F238E27FC236}">
                <a16:creationId xmlns:a16="http://schemas.microsoft.com/office/drawing/2014/main" id="{7BFC8130-CDA2-3986-7866-4F51311C7769}"/>
              </a:ext>
            </a:extLst>
          </p:cNvPr>
          <p:cNvSpPr txBox="1">
            <a:spLocks/>
          </p:cNvSpPr>
          <p:nvPr/>
        </p:nvSpPr>
        <p:spPr>
          <a:xfrm>
            <a:off x="6629400" y="2247900"/>
            <a:ext cx="4911232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5"/>
              </a:spcBef>
            </a:pPr>
            <a:r>
              <a:rPr lang="en-ID" sz="6600" spc="-20" dirty="0">
                <a:solidFill>
                  <a:srgbClr val="382D4B"/>
                </a:solidFill>
                <a:latin typeface="League Spartan" panose="020B0604020202020204" charset="0"/>
              </a:rPr>
              <a:t>S</a:t>
            </a:r>
            <a:r>
              <a:rPr lang="en-ID" sz="6600" spc="-70" dirty="0">
                <a:solidFill>
                  <a:srgbClr val="382D4B"/>
                </a:solidFill>
                <a:latin typeface="League Spartan" panose="020B0604020202020204" charset="0"/>
              </a:rPr>
              <a:t>o</a:t>
            </a:r>
            <a:r>
              <a:rPr lang="en-ID" sz="6600" dirty="0">
                <a:solidFill>
                  <a:srgbClr val="382D4B"/>
                </a:solidFill>
                <a:latin typeface="League Spartan" panose="020B0604020202020204" charset="0"/>
              </a:rPr>
              <a:t>l</a:t>
            </a:r>
            <a:r>
              <a:rPr lang="en-ID" sz="6600" spc="-75" dirty="0">
                <a:solidFill>
                  <a:srgbClr val="382D4B"/>
                </a:solidFill>
                <a:latin typeface="League Spartan" panose="020B0604020202020204" charset="0"/>
              </a:rPr>
              <a:t>u</a:t>
            </a:r>
            <a:r>
              <a:rPr lang="en-ID" sz="6600" spc="20" dirty="0">
                <a:solidFill>
                  <a:srgbClr val="382D4B"/>
                </a:solidFill>
                <a:latin typeface="League Spartan" panose="020B0604020202020204" charset="0"/>
              </a:rPr>
              <a:t>si</a:t>
            </a:r>
            <a:endParaRPr lang="en-ID" sz="6600" dirty="0">
              <a:solidFill>
                <a:srgbClr val="382D4B"/>
              </a:solidFill>
              <a:latin typeface="League Spartan" panose="020B0604020202020204" charset="0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41014A1E-D855-A09F-C054-4C9D39E3D7A2}"/>
              </a:ext>
            </a:extLst>
          </p:cNvPr>
          <p:cNvSpPr txBox="1"/>
          <p:nvPr/>
        </p:nvSpPr>
        <p:spPr>
          <a:xfrm>
            <a:off x="3124200" y="3543300"/>
            <a:ext cx="12720331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200" spc="-20" dirty="0">
                <a:latin typeface="Muli" panose="020B0604020202020204" charset="0"/>
                <a:cs typeface="Tahoma"/>
              </a:rPr>
              <a:t>Amb</a:t>
            </a:r>
            <a:r>
              <a:rPr sz="3200" spc="5" dirty="0">
                <a:latin typeface="Muli" panose="020B0604020202020204" charset="0"/>
                <a:cs typeface="Tahoma"/>
              </a:rPr>
              <a:t>il</a:t>
            </a:r>
            <a:r>
              <a:rPr sz="3200" spc="85" dirty="0">
                <a:latin typeface="Muli" panose="020B0604020202020204" charset="0"/>
                <a:cs typeface="Times New Roman"/>
              </a:rPr>
              <a:t> </a:t>
            </a:r>
            <a:r>
              <a:rPr sz="3200" spc="-85" dirty="0">
                <a:latin typeface="Muli" panose="020B0604020202020204" charset="0"/>
                <a:cs typeface="Tahoma"/>
              </a:rPr>
              <a:t>se</a:t>
            </a:r>
            <a:r>
              <a:rPr sz="3200" spc="-50" dirty="0">
                <a:latin typeface="Muli" panose="020B0604020202020204" charset="0"/>
                <a:cs typeface="Tahoma"/>
              </a:rPr>
              <a:t>b</a:t>
            </a:r>
            <a:r>
              <a:rPr sz="3200" spc="-85" dirty="0">
                <a:latin typeface="Muli" panose="020B0604020202020204" charset="0"/>
                <a:cs typeface="Tahoma"/>
              </a:rPr>
              <a:t>a</a:t>
            </a:r>
            <a:r>
              <a:rPr sz="3200" spc="-50" dirty="0">
                <a:latin typeface="Muli" panose="020B0604020202020204" charset="0"/>
                <a:cs typeface="Tahoma"/>
              </a:rPr>
              <a:t>rang</a:t>
            </a:r>
            <a:r>
              <a:rPr sz="3200" spc="85" dirty="0">
                <a:latin typeface="Muli" panose="020B0604020202020204" charset="0"/>
                <a:cs typeface="Times New Roman"/>
              </a:rPr>
              <a:t> </a:t>
            </a:r>
            <a:r>
              <a:rPr sz="3200" spc="-10" dirty="0">
                <a:latin typeface="Muli" panose="020B0604020202020204" charset="0"/>
                <a:cs typeface="Tahoma"/>
              </a:rPr>
              <a:t>G</a:t>
            </a:r>
            <a:r>
              <a:rPr sz="3600" spc="-60" baseline="-10416" dirty="0">
                <a:latin typeface="Muli" panose="020B0604020202020204" charset="0"/>
                <a:cs typeface="Tahoma"/>
              </a:rPr>
              <a:t>1</a:t>
            </a:r>
            <a:r>
              <a:rPr sz="3600" spc="-195" baseline="-10416" dirty="0">
                <a:latin typeface="Muli" panose="020B0604020202020204" charset="0"/>
                <a:cs typeface="Times New Roman"/>
              </a:rPr>
              <a:t> </a:t>
            </a:r>
            <a:r>
              <a:rPr sz="3200" spc="-5" dirty="0">
                <a:latin typeface="Muli" panose="020B0604020202020204" charset="0"/>
                <a:cs typeface="Microsoft Sans Serif"/>
              </a:rPr>
              <a:t>,</a:t>
            </a:r>
            <a:r>
              <a:rPr sz="3200" spc="-95" dirty="0">
                <a:latin typeface="Muli" panose="020B0604020202020204" charset="0"/>
                <a:cs typeface="Times New Roman"/>
              </a:rPr>
              <a:t> </a:t>
            </a:r>
            <a:r>
              <a:rPr sz="3200" spc="-15" dirty="0">
                <a:latin typeface="Muli" panose="020B0604020202020204" charset="0"/>
                <a:cs typeface="Tahoma"/>
              </a:rPr>
              <a:t>G</a:t>
            </a:r>
            <a:r>
              <a:rPr sz="3600" spc="-60" baseline="-10416" dirty="0">
                <a:latin typeface="Muli" panose="020B0604020202020204" charset="0"/>
                <a:cs typeface="Tahoma"/>
              </a:rPr>
              <a:t>2</a:t>
            </a:r>
            <a:r>
              <a:rPr sz="3600" baseline="-10416" dirty="0">
                <a:latin typeface="Muli" panose="020B0604020202020204" charset="0"/>
                <a:cs typeface="Times New Roman"/>
              </a:rPr>
              <a:t> </a:t>
            </a:r>
            <a:r>
              <a:rPr sz="3600" spc="52" baseline="-10416" dirty="0">
                <a:latin typeface="Muli" panose="020B0604020202020204" charset="0"/>
                <a:cs typeface="Times New Roman"/>
              </a:rPr>
              <a:t> </a:t>
            </a:r>
            <a:r>
              <a:rPr sz="3200" spc="-55" dirty="0">
                <a:latin typeface="Muli" panose="020B0604020202020204" charset="0"/>
                <a:cs typeface="Tahoma"/>
              </a:rPr>
              <a:t>dan</a:t>
            </a:r>
            <a:r>
              <a:rPr sz="3200" spc="85" dirty="0">
                <a:latin typeface="Muli" panose="020B0604020202020204" charset="0"/>
                <a:cs typeface="Times New Roman"/>
              </a:rPr>
              <a:t> </a:t>
            </a:r>
            <a:r>
              <a:rPr sz="3200" spc="-15" dirty="0">
                <a:latin typeface="Muli" panose="020B0604020202020204" charset="0"/>
                <a:cs typeface="Tahoma"/>
              </a:rPr>
              <a:t>G</a:t>
            </a:r>
            <a:r>
              <a:rPr sz="3600" spc="-60" baseline="-10416" dirty="0">
                <a:latin typeface="Muli" panose="020B0604020202020204" charset="0"/>
                <a:cs typeface="Tahoma"/>
              </a:rPr>
              <a:t>3</a:t>
            </a:r>
            <a:r>
              <a:rPr sz="3600" baseline="-10416" dirty="0">
                <a:latin typeface="Muli" panose="020B0604020202020204" charset="0"/>
                <a:cs typeface="Times New Roman"/>
              </a:rPr>
              <a:t> </a:t>
            </a:r>
            <a:r>
              <a:rPr sz="3600" spc="52" baseline="-10416" dirty="0">
                <a:latin typeface="Muli" panose="020B0604020202020204" charset="0"/>
                <a:cs typeface="Times New Roman"/>
              </a:rPr>
              <a:t> </a:t>
            </a:r>
            <a:r>
              <a:rPr sz="3200" spc="-30" dirty="0">
                <a:latin typeface="Muli" panose="020B0604020202020204" charset="0"/>
                <a:cs typeface="Tahoma"/>
              </a:rPr>
              <a:t>d</a:t>
            </a:r>
            <a:r>
              <a:rPr sz="3200" spc="-15" dirty="0">
                <a:latin typeface="Muli" panose="020B0604020202020204" charset="0"/>
                <a:cs typeface="Tahoma"/>
              </a:rPr>
              <a:t>i</a:t>
            </a:r>
            <a:r>
              <a:rPr sz="3200" spc="85" dirty="0">
                <a:latin typeface="Muli" panose="020B0604020202020204" charset="0"/>
                <a:cs typeface="Times New Roman"/>
              </a:rPr>
              <a:t> </a:t>
            </a:r>
            <a:r>
              <a:rPr sz="3200" spc="120" dirty="0">
                <a:latin typeface="Muli" panose="020B0604020202020204" charset="0"/>
                <a:cs typeface="Tahoma"/>
              </a:rPr>
              <a:t>G</a:t>
            </a:r>
            <a:r>
              <a:rPr sz="3200" spc="-5" dirty="0">
                <a:latin typeface="Muli" panose="020B0604020202020204" charset="0"/>
                <a:cs typeface="Microsoft Sans Serif"/>
              </a:rPr>
              <a:t>,</a:t>
            </a:r>
            <a:r>
              <a:rPr sz="3200" spc="85" dirty="0">
                <a:latin typeface="Muli" panose="020B0604020202020204" charset="0"/>
                <a:cs typeface="Times New Roman"/>
              </a:rPr>
              <a:t> </a:t>
            </a:r>
            <a:r>
              <a:rPr sz="3200" spc="-70" dirty="0">
                <a:latin typeface="Muli" panose="020B0604020202020204" charset="0"/>
                <a:cs typeface="Tahoma"/>
              </a:rPr>
              <a:t>den</a:t>
            </a:r>
            <a:r>
              <a:rPr sz="3200" spc="-60" dirty="0">
                <a:latin typeface="Muli" panose="020B0604020202020204" charset="0"/>
                <a:cs typeface="Tahoma"/>
              </a:rPr>
              <a:t>ga</a:t>
            </a:r>
            <a:r>
              <a:rPr sz="3200" spc="-50" dirty="0">
                <a:latin typeface="Muli" panose="020B0604020202020204" charset="0"/>
                <a:cs typeface="Tahoma"/>
              </a:rPr>
              <a:t>n</a:t>
            </a:r>
            <a:endParaRPr sz="3200" dirty="0">
              <a:latin typeface="Muli" panose="020B0604020202020204" charset="0"/>
              <a:cs typeface="Tahoma"/>
            </a:endParaRPr>
          </a:p>
        </p:txBody>
      </p:sp>
      <p:sp>
        <p:nvSpPr>
          <p:cNvPr id="15" name="object 30">
            <a:extLst>
              <a:ext uri="{FF2B5EF4-FFF2-40B4-BE49-F238E27FC236}">
                <a16:creationId xmlns:a16="http://schemas.microsoft.com/office/drawing/2014/main" id="{3A169E06-9CFC-02E0-D442-53DA2C2B5192}"/>
              </a:ext>
            </a:extLst>
          </p:cNvPr>
          <p:cNvSpPr txBox="1"/>
          <p:nvPr/>
        </p:nvSpPr>
        <p:spPr>
          <a:xfrm>
            <a:off x="3124200" y="7088009"/>
            <a:ext cx="17809632" cy="48558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3200" spc="-45" dirty="0">
                <a:latin typeface="Muli" panose="020B0604020202020204" charset="0"/>
                <a:cs typeface="Tahoma"/>
              </a:rPr>
              <a:t>terhadap</a:t>
            </a:r>
            <a:r>
              <a:rPr sz="3200" spc="25" dirty="0">
                <a:latin typeface="Muli" panose="020B0604020202020204" charset="0"/>
                <a:cs typeface="Tahoma"/>
              </a:rPr>
              <a:t> </a:t>
            </a:r>
            <a:r>
              <a:rPr sz="3200" spc="-45" dirty="0">
                <a:latin typeface="Muli" panose="020B0604020202020204" charset="0"/>
                <a:cs typeface="Tahoma"/>
              </a:rPr>
              <a:t>operasi</a:t>
            </a:r>
            <a:r>
              <a:rPr sz="3200" spc="30" dirty="0">
                <a:latin typeface="Muli" panose="020B0604020202020204" charset="0"/>
                <a:cs typeface="Tahoma"/>
              </a:rPr>
              <a:t> </a:t>
            </a:r>
            <a:r>
              <a:rPr sz="3200" spc="-40" dirty="0">
                <a:latin typeface="Muli" panose="020B0604020202020204" charset="0"/>
                <a:cs typeface="Tahoma"/>
              </a:rPr>
              <a:t>perkalian</a:t>
            </a:r>
            <a:r>
              <a:rPr sz="3200" spc="25" dirty="0">
                <a:latin typeface="Muli" panose="020B0604020202020204" charset="0"/>
                <a:cs typeface="Tahoma"/>
              </a:rPr>
              <a:t> </a:t>
            </a:r>
            <a:r>
              <a:rPr sz="3200" spc="-60" dirty="0">
                <a:latin typeface="Muli" panose="020B0604020202020204" charset="0"/>
                <a:cs typeface="Tahoma"/>
              </a:rPr>
              <a:t>memenuhi</a:t>
            </a:r>
            <a:r>
              <a:rPr sz="3200" spc="30" dirty="0">
                <a:latin typeface="Muli" panose="020B0604020202020204" charset="0"/>
                <a:cs typeface="Tahoma"/>
              </a:rPr>
              <a:t> </a:t>
            </a:r>
            <a:r>
              <a:rPr sz="3200" spc="-35" dirty="0">
                <a:latin typeface="Muli" panose="020B0604020202020204" charset="0"/>
                <a:cs typeface="Tahoma"/>
              </a:rPr>
              <a:t>sifat:</a:t>
            </a:r>
            <a:r>
              <a:rPr sz="3200" spc="150" dirty="0">
                <a:latin typeface="Muli" panose="020B0604020202020204" charset="0"/>
                <a:cs typeface="Tahoma"/>
              </a:rPr>
              <a:t> </a:t>
            </a:r>
            <a:r>
              <a:rPr sz="3200" spc="-30" dirty="0" err="1">
                <a:latin typeface="Muli" panose="020B0604020202020204" charset="0"/>
                <a:cs typeface="Tahoma"/>
              </a:rPr>
              <a:t>tertutup</a:t>
            </a:r>
            <a:r>
              <a:rPr lang="en-US" sz="3200" spc="-30" dirty="0">
                <a:latin typeface="Muli" panose="020B0604020202020204" charset="0"/>
                <a:cs typeface="Tahoma"/>
              </a:rPr>
              <a:t>?</a:t>
            </a:r>
            <a:endParaRPr sz="3200" dirty="0">
              <a:latin typeface="Muli" panose="020B0604020202020204" charset="0"/>
              <a:cs typeface="Tahom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53A70F-60EC-97C4-7406-5383DAD87BE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E9E9F3"/>
              </a:clrFrom>
              <a:clrTo>
                <a:srgbClr val="E9E9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4229100"/>
            <a:ext cx="10803617" cy="2707905"/>
          </a:xfrm>
          <a:prstGeom prst="rect">
            <a:avLst/>
          </a:prstGeom>
        </p:spPr>
      </p:pic>
      <p:grpSp>
        <p:nvGrpSpPr>
          <p:cNvPr id="41" name="Google Shape;2774;p71">
            <a:extLst>
              <a:ext uri="{FF2B5EF4-FFF2-40B4-BE49-F238E27FC236}">
                <a16:creationId xmlns:a16="http://schemas.microsoft.com/office/drawing/2014/main" id="{CEB3E0B6-23F0-3816-A582-0A95997D4E49}"/>
              </a:ext>
            </a:extLst>
          </p:cNvPr>
          <p:cNvGrpSpPr/>
          <p:nvPr/>
        </p:nvGrpSpPr>
        <p:grpSpPr>
          <a:xfrm>
            <a:off x="5426798" y="2133914"/>
            <a:ext cx="875161" cy="1104586"/>
            <a:chOff x="1736875" y="1965625"/>
            <a:chExt cx="353325" cy="445950"/>
          </a:xfrm>
        </p:grpSpPr>
        <p:sp>
          <p:nvSpPr>
            <p:cNvPr id="42" name="Google Shape;2775;p71">
              <a:extLst>
                <a:ext uri="{FF2B5EF4-FFF2-40B4-BE49-F238E27FC236}">
                  <a16:creationId xmlns:a16="http://schemas.microsoft.com/office/drawing/2014/main" id="{A765A701-CB02-EA58-D334-7991096345EC}"/>
                </a:ext>
              </a:extLst>
            </p:cNvPr>
            <p:cNvSpPr/>
            <p:nvPr/>
          </p:nvSpPr>
          <p:spPr>
            <a:xfrm>
              <a:off x="1840375" y="2348950"/>
              <a:ext cx="53050" cy="62625"/>
            </a:xfrm>
            <a:custGeom>
              <a:avLst/>
              <a:gdLst/>
              <a:ahLst/>
              <a:cxnLst/>
              <a:rect l="l" t="t" r="r" b="b"/>
              <a:pathLst>
                <a:path w="2122" h="2505" extrusionOk="0">
                  <a:moveTo>
                    <a:pt x="1" y="0"/>
                  </a:moveTo>
                  <a:lnTo>
                    <a:pt x="1" y="2351"/>
                  </a:lnTo>
                  <a:lnTo>
                    <a:pt x="1" y="2428"/>
                  </a:lnTo>
                  <a:lnTo>
                    <a:pt x="77" y="2479"/>
                  </a:lnTo>
                  <a:lnTo>
                    <a:pt x="154" y="2505"/>
                  </a:lnTo>
                  <a:lnTo>
                    <a:pt x="231" y="2479"/>
                  </a:lnTo>
                  <a:lnTo>
                    <a:pt x="1048" y="2045"/>
                  </a:lnTo>
                  <a:lnTo>
                    <a:pt x="1892" y="2479"/>
                  </a:lnTo>
                  <a:lnTo>
                    <a:pt x="1968" y="2505"/>
                  </a:lnTo>
                  <a:lnTo>
                    <a:pt x="2045" y="2479"/>
                  </a:lnTo>
                  <a:lnTo>
                    <a:pt x="2096" y="2428"/>
                  </a:lnTo>
                  <a:lnTo>
                    <a:pt x="2122" y="2351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76;p71">
              <a:extLst>
                <a:ext uri="{FF2B5EF4-FFF2-40B4-BE49-F238E27FC236}">
                  <a16:creationId xmlns:a16="http://schemas.microsoft.com/office/drawing/2014/main" id="{26E99ED8-F8AE-FB98-D212-CE21D0C118A2}"/>
                </a:ext>
              </a:extLst>
            </p:cNvPr>
            <p:cNvSpPr/>
            <p:nvPr/>
          </p:nvSpPr>
          <p:spPr>
            <a:xfrm>
              <a:off x="1866575" y="2348950"/>
              <a:ext cx="26850" cy="62625"/>
            </a:xfrm>
            <a:custGeom>
              <a:avLst/>
              <a:gdLst/>
              <a:ahLst/>
              <a:cxnLst/>
              <a:rect l="l" t="t" r="r" b="b"/>
              <a:pathLst>
                <a:path w="1074" h="2505" extrusionOk="0">
                  <a:moveTo>
                    <a:pt x="256" y="0"/>
                  </a:moveTo>
                  <a:lnTo>
                    <a:pt x="256" y="1891"/>
                  </a:lnTo>
                  <a:lnTo>
                    <a:pt x="230" y="1968"/>
                  </a:lnTo>
                  <a:lnTo>
                    <a:pt x="179" y="2045"/>
                  </a:lnTo>
                  <a:lnTo>
                    <a:pt x="103" y="2070"/>
                  </a:lnTo>
                  <a:lnTo>
                    <a:pt x="0" y="2045"/>
                  </a:lnTo>
                  <a:lnTo>
                    <a:pt x="256" y="2172"/>
                  </a:lnTo>
                  <a:lnTo>
                    <a:pt x="844" y="2479"/>
                  </a:lnTo>
                  <a:lnTo>
                    <a:pt x="920" y="2505"/>
                  </a:lnTo>
                  <a:lnTo>
                    <a:pt x="997" y="2479"/>
                  </a:lnTo>
                  <a:lnTo>
                    <a:pt x="1048" y="2428"/>
                  </a:lnTo>
                  <a:lnTo>
                    <a:pt x="1074" y="2351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77;p71">
              <a:extLst>
                <a:ext uri="{FF2B5EF4-FFF2-40B4-BE49-F238E27FC236}">
                  <a16:creationId xmlns:a16="http://schemas.microsoft.com/office/drawing/2014/main" id="{E8E809DA-28C1-C1A9-63A9-30FF2CDE9858}"/>
                </a:ext>
              </a:extLst>
            </p:cNvPr>
            <p:cNvSpPr/>
            <p:nvPr/>
          </p:nvSpPr>
          <p:spPr>
            <a:xfrm>
              <a:off x="1736875" y="1965625"/>
              <a:ext cx="288150" cy="346300"/>
            </a:xfrm>
            <a:custGeom>
              <a:avLst/>
              <a:gdLst/>
              <a:ahLst/>
              <a:cxnLst/>
              <a:rect l="l" t="t" r="r" b="b"/>
              <a:pathLst>
                <a:path w="11526" h="13852" extrusionOk="0">
                  <a:moveTo>
                    <a:pt x="461" y="1"/>
                  </a:moveTo>
                  <a:lnTo>
                    <a:pt x="359" y="52"/>
                  </a:lnTo>
                  <a:lnTo>
                    <a:pt x="256" y="103"/>
                  </a:lnTo>
                  <a:lnTo>
                    <a:pt x="180" y="179"/>
                  </a:lnTo>
                  <a:lnTo>
                    <a:pt x="103" y="256"/>
                  </a:lnTo>
                  <a:lnTo>
                    <a:pt x="52" y="358"/>
                  </a:lnTo>
                  <a:lnTo>
                    <a:pt x="26" y="461"/>
                  </a:lnTo>
                  <a:lnTo>
                    <a:pt x="1" y="588"/>
                  </a:lnTo>
                  <a:lnTo>
                    <a:pt x="1" y="13263"/>
                  </a:lnTo>
                  <a:lnTo>
                    <a:pt x="26" y="13366"/>
                  </a:lnTo>
                  <a:lnTo>
                    <a:pt x="52" y="13493"/>
                  </a:lnTo>
                  <a:lnTo>
                    <a:pt x="103" y="13596"/>
                  </a:lnTo>
                  <a:lnTo>
                    <a:pt x="180" y="13672"/>
                  </a:lnTo>
                  <a:lnTo>
                    <a:pt x="256" y="13749"/>
                  </a:lnTo>
                  <a:lnTo>
                    <a:pt x="359" y="13800"/>
                  </a:lnTo>
                  <a:lnTo>
                    <a:pt x="461" y="13826"/>
                  </a:lnTo>
                  <a:lnTo>
                    <a:pt x="589" y="13851"/>
                  </a:lnTo>
                  <a:lnTo>
                    <a:pt x="10938" y="13851"/>
                  </a:lnTo>
                  <a:lnTo>
                    <a:pt x="11040" y="13826"/>
                  </a:lnTo>
                  <a:lnTo>
                    <a:pt x="11168" y="13800"/>
                  </a:lnTo>
                  <a:lnTo>
                    <a:pt x="11270" y="13749"/>
                  </a:lnTo>
                  <a:lnTo>
                    <a:pt x="11347" y="13672"/>
                  </a:lnTo>
                  <a:lnTo>
                    <a:pt x="11424" y="13596"/>
                  </a:lnTo>
                  <a:lnTo>
                    <a:pt x="11475" y="13493"/>
                  </a:lnTo>
                  <a:lnTo>
                    <a:pt x="11500" y="13366"/>
                  </a:lnTo>
                  <a:lnTo>
                    <a:pt x="11526" y="13263"/>
                  </a:lnTo>
                  <a:lnTo>
                    <a:pt x="11526" y="588"/>
                  </a:lnTo>
                  <a:lnTo>
                    <a:pt x="11500" y="461"/>
                  </a:lnTo>
                  <a:lnTo>
                    <a:pt x="11475" y="358"/>
                  </a:lnTo>
                  <a:lnTo>
                    <a:pt x="11424" y="256"/>
                  </a:lnTo>
                  <a:lnTo>
                    <a:pt x="11347" y="179"/>
                  </a:lnTo>
                  <a:lnTo>
                    <a:pt x="11270" y="103"/>
                  </a:lnTo>
                  <a:lnTo>
                    <a:pt x="11168" y="52"/>
                  </a:lnTo>
                  <a:lnTo>
                    <a:pt x="11040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78;p71">
              <a:extLst>
                <a:ext uri="{FF2B5EF4-FFF2-40B4-BE49-F238E27FC236}">
                  <a16:creationId xmlns:a16="http://schemas.microsoft.com/office/drawing/2014/main" id="{751B7200-76DC-B086-6D6A-0A6C0BE8B992}"/>
                </a:ext>
              </a:extLst>
            </p:cNvPr>
            <p:cNvSpPr/>
            <p:nvPr/>
          </p:nvSpPr>
          <p:spPr>
            <a:xfrm>
              <a:off x="1778400" y="2021850"/>
              <a:ext cx="246625" cy="290075"/>
            </a:xfrm>
            <a:custGeom>
              <a:avLst/>
              <a:gdLst/>
              <a:ahLst/>
              <a:cxnLst/>
              <a:rect l="l" t="t" r="r" b="b"/>
              <a:pathLst>
                <a:path w="9865" h="11603" extrusionOk="0">
                  <a:moveTo>
                    <a:pt x="563" y="0"/>
                  </a:moveTo>
                  <a:lnTo>
                    <a:pt x="461" y="26"/>
                  </a:lnTo>
                  <a:lnTo>
                    <a:pt x="333" y="52"/>
                  </a:lnTo>
                  <a:lnTo>
                    <a:pt x="256" y="103"/>
                  </a:lnTo>
                  <a:lnTo>
                    <a:pt x="154" y="179"/>
                  </a:lnTo>
                  <a:lnTo>
                    <a:pt x="77" y="256"/>
                  </a:lnTo>
                  <a:lnTo>
                    <a:pt x="26" y="358"/>
                  </a:lnTo>
                  <a:lnTo>
                    <a:pt x="1" y="460"/>
                  </a:lnTo>
                  <a:lnTo>
                    <a:pt x="1" y="588"/>
                  </a:lnTo>
                  <a:lnTo>
                    <a:pt x="1" y="11602"/>
                  </a:lnTo>
                  <a:lnTo>
                    <a:pt x="9277" y="11602"/>
                  </a:lnTo>
                  <a:lnTo>
                    <a:pt x="9379" y="11577"/>
                  </a:lnTo>
                  <a:lnTo>
                    <a:pt x="9507" y="11551"/>
                  </a:lnTo>
                  <a:lnTo>
                    <a:pt x="9609" y="11500"/>
                  </a:lnTo>
                  <a:lnTo>
                    <a:pt x="9686" y="11423"/>
                  </a:lnTo>
                  <a:lnTo>
                    <a:pt x="9763" y="11347"/>
                  </a:lnTo>
                  <a:lnTo>
                    <a:pt x="9814" y="11244"/>
                  </a:lnTo>
                  <a:lnTo>
                    <a:pt x="9839" y="11117"/>
                  </a:lnTo>
                  <a:lnTo>
                    <a:pt x="9865" y="11014"/>
                  </a:lnTo>
                  <a:lnTo>
                    <a:pt x="9865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79;p71">
              <a:extLst>
                <a:ext uri="{FF2B5EF4-FFF2-40B4-BE49-F238E27FC236}">
                  <a16:creationId xmlns:a16="http://schemas.microsoft.com/office/drawing/2014/main" id="{9141C6A3-A35B-0B81-F6E2-BACBF66241EE}"/>
                </a:ext>
              </a:extLst>
            </p:cNvPr>
            <p:cNvSpPr/>
            <p:nvPr/>
          </p:nvSpPr>
          <p:spPr>
            <a:xfrm>
              <a:off x="1985400" y="1965625"/>
              <a:ext cx="39625" cy="346300"/>
            </a:xfrm>
            <a:custGeom>
              <a:avLst/>
              <a:gdLst/>
              <a:ahLst/>
              <a:cxnLst/>
              <a:rect l="l" t="t" r="r" b="b"/>
              <a:pathLst>
                <a:path w="1585" h="13852" extrusionOk="0">
                  <a:moveTo>
                    <a:pt x="128" y="1"/>
                  </a:move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1"/>
                  </a:lnTo>
                  <a:lnTo>
                    <a:pt x="588" y="588"/>
                  </a:lnTo>
                  <a:lnTo>
                    <a:pt x="588" y="13263"/>
                  </a:lnTo>
                  <a:lnTo>
                    <a:pt x="563" y="13366"/>
                  </a:lnTo>
                  <a:lnTo>
                    <a:pt x="537" y="13493"/>
                  </a:lnTo>
                  <a:lnTo>
                    <a:pt x="486" y="13596"/>
                  </a:lnTo>
                  <a:lnTo>
                    <a:pt x="409" y="13672"/>
                  </a:lnTo>
                  <a:lnTo>
                    <a:pt x="333" y="13749"/>
                  </a:lnTo>
                  <a:lnTo>
                    <a:pt x="230" y="13800"/>
                  </a:lnTo>
                  <a:lnTo>
                    <a:pt x="128" y="13826"/>
                  </a:lnTo>
                  <a:lnTo>
                    <a:pt x="0" y="13851"/>
                  </a:lnTo>
                  <a:lnTo>
                    <a:pt x="997" y="13851"/>
                  </a:lnTo>
                  <a:lnTo>
                    <a:pt x="1125" y="13826"/>
                  </a:lnTo>
                  <a:lnTo>
                    <a:pt x="1227" y="13800"/>
                  </a:lnTo>
                  <a:lnTo>
                    <a:pt x="1329" y="13749"/>
                  </a:lnTo>
                  <a:lnTo>
                    <a:pt x="1406" y="13672"/>
                  </a:lnTo>
                  <a:lnTo>
                    <a:pt x="1483" y="13596"/>
                  </a:lnTo>
                  <a:lnTo>
                    <a:pt x="1534" y="13493"/>
                  </a:lnTo>
                  <a:lnTo>
                    <a:pt x="1559" y="13366"/>
                  </a:lnTo>
                  <a:lnTo>
                    <a:pt x="1585" y="13263"/>
                  </a:lnTo>
                  <a:lnTo>
                    <a:pt x="1585" y="588"/>
                  </a:lnTo>
                  <a:lnTo>
                    <a:pt x="1559" y="461"/>
                  </a:lnTo>
                  <a:lnTo>
                    <a:pt x="1534" y="358"/>
                  </a:lnTo>
                  <a:lnTo>
                    <a:pt x="1483" y="256"/>
                  </a:lnTo>
                  <a:lnTo>
                    <a:pt x="1406" y="179"/>
                  </a:lnTo>
                  <a:lnTo>
                    <a:pt x="1329" y="103"/>
                  </a:lnTo>
                  <a:lnTo>
                    <a:pt x="1227" y="5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80;p71">
              <a:extLst>
                <a:ext uri="{FF2B5EF4-FFF2-40B4-BE49-F238E27FC236}">
                  <a16:creationId xmlns:a16="http://schemas.microsoft.com/office/drawing/2014/main" id="{0C430770-6305-6CAB-F240-32AB25BC2FB0}"/>
                </a:ext>
              </a:extLst>
            </p:cNvPr>
            <p:cNvSpPr/>
            <p:nvPr/>
          </p:nvSpPr>
          <p:spPr>
            <a:xfrm>
              <a:off x="1802675" y="2021850"/>
              <a:ext cx="287525" cy="346275"/>
            </a:xfrm>
            <a:custGeom>
              <a:avLst/>
              <a:gdLst/>
              <a:ahLst/>
              <a:cxnLst/>
              <a:rect l="l" t="t" r="r" b="b"/>
              <a:pathLst>
                <a:path w="11501" h="13851" extrusionOk="0">
                  <a:moveTo>
                    <a:pt x="563" y="0"/>
                  </a:moveTo>
                  <a:lnTo>
                    <a:pt x="461" y="26"/>
                  </a:lnTo>
                  <a:lnTo>
                    <a:pt x="359" y="52"/>
                  </a:lnTo>
                  <a:lnTo>
                    <a:pt x="256" y="103"/>
                  </a:lnTo>
                  <a:lnTo>
                    <a:pt x="154" y="179"/>
                  </a:lnTo>
                  <a:lnTo>
                    <a:pt x="103" y="256"/>
                  </a:lnTo>
                  <a:lnTo>
                    <a:pt x="26" y="358"/>
                  </a:lnTo>
                  <a:lnTo>
                    <a:pt x="1" y="460"/>
                  </a:lnTo>
                  <a:lnTo>
                    <a:pt x="1" y="588"/>
                  </a:lnTo>
                  <a:lnTo>
                    <a:pt x="1" y="13263"/>
                  </a:lnTo>
                  <a:lnTo>
                    <a:pt x="1" y="13391"/>
                  </a:lnTo>
                  <a:lnTo>
                    <a:pt x="26" y="13493"/>
                  </a:lnTo>
                  <a:lnTo>
                    <a:pt x="103" y="13595"/>
                  </a:lnTo>
                  <a:lnTo>
                    <a:pt x="154" y="13672"/>
                  </a:lnTo>
                  <a:lnTo>
                    <a:pt x="256" y="13749"/>
                  </a:lnTo>
                  <a:lnTo>
                    <a:pt x="359" y="13800"/>
                  </a:lnTo>
                  <a:lnTo>
                    <a:pt x="461" y="13851"/>
                  </a:lnTo>
                  <a:lnTo>
                    <a:pt x="11040" y="13851"/>
                  </a:lnTo>
                  <a:lnTo>
                    <a:pt x="11143" y="13800"/>
                  </a:lnTo>
                  <a:lnTo>
                    <a:pt x="11245" y="13749"/>
                  </a:lnTo>
                  <a:lnTo>
                    <a:pt x="11347" y="13672"/>
                  </a:lnTo>
                  <a:lnTo>
                    <a:pt x="11398" y="13595"/>
                  </a:lnTo>
                  <a:lnTo>
                    <a:pt x="11475" y="13493"/>
                  </a:lnTo>
                  <a:lnTo>
                    <a:pt x="11500" y="13391"/>
                  </a:lnTo>
                  <a:lnTo>
                    <a:pt x="11500" y="13263"/>
                  </a:lnTo>
                  <a:lnTo>
                    <a:pt x="11500" y="588"/>
                  </a:lnTo>
                  <a:lnTo>
                    <a:pt x="11500" y="460"/>
                  </a:lnTo>
                  <a:lnTo>
                    <a:pt x="11475" y="358"/>
                  </a:lnTo>
                  <a:lnTo>
                    <a:pt x="11398" y="256"/>
                  </a:lnTo>
                  <a:lnTo>
                    <a:pt x="11347" y="179"/>
                  </a:lnTo>
                  <a:lnTo>
                    <a:pt x="11245" y="103"/>
                  </a:lnTo>
                  <a:lnTo>
                    <a:pt x="11143" y="52"/>
                  </a:lnTo>
                  <a:lnTo>
                    <a:pt x="11040" y="26"/>
                  </a:lnTo>
                  <a:lnTo>
                    <a:pt x="1093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81;p71">
              <a:extLst>
                <a:ext uri="{FF2B5EF4-FFF2-40B4-BE49-F238E27FC236}">
                  <a16:creationId xmlns:a16="http://schemas.microsoft.com/office/drawing/2014/main" id="{E67791A4-A457-07FC-81FF-3E49FD466F60}"/>
                </a:ext>
              </a:extLst>
            </p:cNvPr>
            <p:cNvSpPr/>
            <p:nvPr/>
          </p:nvSpPr>
          <p:spPr>
            <a:xfrm>
              <a:off x="2049925" y="2021850"/>
              <a:ext cx="40275" cy="346275"/>
            </a:xfrm>
            <a:custGeom>
              <a:avLst/>
              <a:gdLst/>
              <a:ahLst/>
              <a:cxnLst/>
              <a:rect l="l" t="t" r="r" b="b"/>
              <a:pathLst>
                <a:path w="1611" h="13851" extrusionOk="0">
                  <a:moveTo>
                    <a:pt x="0" y="0"/>
                  </a:moveTo>
                  <a:lnTo>
                    <a:pt x="128" y="26"/>
                  </a:ln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0"/>
                  </a:lnTo>
                  <a:lnTo>
                    <a:pt x="588" y="588"/>
                  </a:lnTo>
                  <a:lnTo>
                    <a:pt x="588" y="13263"/>
                  </a:lnTo>
                  <a:lnTo>
                    <a:pt x="563" y="13391"/>
                  </a:lnTo>
                  <a:lnTo>
                    <a:pt x="537" y="13493"/>
                  </a:lnTo>
                  <a:lnTo>
                    <a:pt x="486" y="13595"/>
                  </a:lnTo>
                  <a:lnTo>
                    <a:pt x="409" y="13672"/>
                  </a:lnTo>
                  <a:lnTo>
                    <a:pt x="333" y="13749"/>
                  </a:lnTo>
                  <a:lnTo>
                    <a:pt x="230" y="13800"/>
                  </a:lnTo>
                  <a:lnTo>
                    <a:pt x="128" y="13851"/>
                  </a:lnTo>
                  <a:lnTo>
                    <a:pt x="1150" y="13851"/>
                  </a:lnTo>
                  <a:lnTo>
                    <a:pt x="1253" y="13800"/>
                  </a:lnTo>
                  <a:lnTo>
                    <a:pt x="1355" y="13749"/>
                  </a:lnTo>
                  <a:lnTo>
                    <a:pt x="1457" y="13672"/>
                  </a:lnTo>
                  <a:lnTo>
                    <a:pt x="1508" y="13595"/>
                  </a:lnTo>
                  <a:lnTo>
                    <a:pt x="1585" y="13493"/>
                  </a:lnTo>
                  <a:lnTo>
                    <a:pt x="1610" y="13391"/>
                  </a:lnTo>
                  <a:lnTo>
                    <a:pt x="1610" y="13263"/>
                  </a:lnTo>
                  <a:lnTo>
                    <a:pt x="1610" y="588"/>
                  </a:lnTo>
                  <a:lnTo>
                    <a:pt x="1610" y="460"/>
                  </a:lnTo>
                  <a:lnTo>
                    <a:pt x="1585" y="358"/>
                  </a:lnTo>
                  <a:lnTo>
                    <a:pt x="1508" y="256"/>
                  </a:lnTo>
                  <a:lnTo>
                    <a:pt x="1457" y="179"/>
                  </a:lnTo>
                  <a:lnTo>
                    <a:pt x="1355" y="103"/>
                  </a:lnTo>
                  <a:lnTo>
                    <a:pt x="1253" y="52"/>
                  </a:lnTo>
                  <a:lnTo>
                    <a:pt x="1150" y="2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82;p71">
              <a:extLst>
                <a:ext uri="{FF2B5EF4-FFF2-40B4-BE49-F238E27FC236}">
                  <a16:creationId xmlns:a16="http://schemas.microsoft.com/office/drawing/2014/main" id="{4885F399-CAB3-FE83-C42A-442DBF7B7F87}"/>
                </a:ext>
              </a:extLst>
            </p:cNvPr>
            <p:cNvSpPr/>
            <p:nvPr/>
          </p:nvSpPr>
          <p:spPr>
            <a:xfrm>
              <a:off x="2025000" y="2021850"/>
              <a:ext cx="65200" cy="65825"/>
            </a:xfrm>
            <a:custGeom>
              <a:avLst/>
              <a:gdLst/>
              <a:ahLst/>
              <a:cxnLst/>
              <a:rect l="l" t="t" r="r" b="b"/>
              <a:pathLst>
                <a:path w="2608" h="2633" extrusionOk="0">
                  <a:moveTo>
                    <a:pt x="1" y="0"/>
                  </a:moveTo>
                  <a:lnTo>
                    <a:pt x="1" y="1048"/>
                  </a:lnTo>
                  <a:lnTo>
                    <a:pt x="1585" y="1048"/>
                  </a:lnTo>
                  <a:lnTo>
                    <a:pt x="1585" y="2632"/>
                  </a:lnTo>
                  <a:lnTo>
                    <a:pt x="2607" y="2632"/>
                  </a:lnTo>
                  <a:lnTo>
                    <a:pt x="2607" y="588"/>
                  </a:lnTo>
                  <a:lnTo>
                    <a:pt x="2607" y="460"/>
                  </a:lnTo>
                  <a:lnTo>
                    <a:pt x="2582" y="358"/>
                  </a:lnTo>
                  <a:lnTo>
                    <a:pt x="2505" y="256"/>
                  </a:lnTo>
                  <a:lnTo>
                    <a:pt x="2454" y="179"/>
                  </a:lnTo>
                  <a:lnTo>
                    <a:pt x="2352" y="103"/>
                  </a:lnTo>
                  <a:lnTo>
                    <a:pt x="2250" y="52"/>
                  </a:lnTo>
                  <a:lnTo>
                    <a:pt x="2147" y="26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83;p71">
              <a:extLst>
                <a:ext uri="{FF2B5EF4-FFF2-40B4-BE49-F238E27FC236}">
                  <a16:creationId xmlns:a16="http://schemas.microsoft.com/office/drawing/2014/main" id="{8DBC80DB-5CBC-9AA1-1DD2-F786D9C0FFFE}"/>
                </a:ext>
              </a:extLst>
            </p:cNvPr>
            <p:cNvSpPr/>
            <p:nvPr/>
          </p:nvSpPr>
          <p:spPr>
            <a:xfrm>
              <a:off x="2025000" y="2302300"/>
              <a:ext cx="65200" cy="65825"/>
            </a:xfrm>
            <a:custGeom>
              <a:avLst/>
              <a:gdLst/>
              <a:ahLst/>
              <a:cxnLst/>
              <a:rect l="l" t="t" r="r" b="b"/>
              <a:pathLst>
                <a:path w="2608" h="2633" extrusionOk="0">
                  <a:moveTo>
                    <a:pt x="1585" y="1"/>
                  </a:moveTo>
                  <a:lnTo>
                    <a:pt x="1585" y="1585"/>
                  </a:lnTo>
                  <a:lnTo>
                    <a:pt x="1" y="1585"/>
                  </a:lnTo>
                  <a:lnTo>
                    <a:pt x="1" y="2633"/>
                  </a:lnTo>
                  <a:lnTo>
                    <a:pt x="2147" y="2633"/>
                  </a:lnTo>
                  <a:lnTo>
                    <a:pt x="2250" y="2582"/>
                  </a:lnTo>
                  <a:lnTo>
                    <a:pt x="2352" y="2531"/>
                  </a:lnTo>
                  <a:lnTo>
                    <a:pt x="2454" y="2454"/>
                  </a:lnTo>
                  <a:lnTo>
                    <a:pt x="2505" y="2377"/>
                  </a:lnTo>
                  <a:lnTo>
                    <a:pt x="2582" y="2275"/>
                  </a:lnTo>
                  <a:lnTo>
                    <a:pt x="2607" y="2173"/>
                  </a:lnTo>
                  <a:lnTo>
                    <a:pt x="2607" y="2045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84;p71">
              <a:extLst>
                <a:ext uri="{FF2B5EF4-FFF2-40B4-BE49-F238E27FC236}">
                  <a16:creationId xmlns:a16="http://schemas.microsoft.com/office/drawing/2014/main" id="{7769ED1F-853A-E477-8F0C-10C72409219D}"/>
                </a:ext>
              </a:extLst>
            </p:cNvPr>
            <p:cNvSpPr/>
            <p:nvPr/>
          </p:nvSpPr>
          <p:spPr>
            <a:xfrm>
              <a:off x="2053125" y="2302300"/>
              <a:ext cx="37075" cy="65825"/>
            </a:xfrm>
            <a:custGeom>
              <a:avLst/>
              <a:gdLst/>
              <a:ahLst/>
              <a:cxnLst/>
              <a:rect l="l" t="t" r="r" b="b"/>
              <a:pathLst>
                <a:path w="1483" h="2633" extrusionOk="0">
                  <a:moveTo>
                    <a:pt x="460" y="1"/>
                  </a:moveTo>
                  <a:lnTo>
                    <a:pt x="460" y="1585"/>
                  </a:lnTo>
                  <a:lnTo>
                    <a:pt x="460" y="2045"/>
                  </a:lnTo>
                  <a:lnTo>
                    <a:pt x="435" y="2173"/>
                  </a:lnTo>
                  <a:lnTo>
                    <a:pt x="409" y="2275"/>
                  </a:lnTo>
                  <a:lnTo>
                    <a:pt x="358" y="2377"/>
                  </a:lnTo>
                  <a:lnTo>
                    <a:pt x="281" y="2454"/>
                  </a:lnTo>
                  <a:lnTo>
                    <a:pt x="205" y="2531"/>
                  </a:lnTo>
                  <a:lnTo>
                    <a:pt x="102" y="2582"/>
                  </a:lnTo>
                  <a:lnTo>
                    <a:pt x="0" y="2633"/>
                  </a:lnTo>
                  <a:lnTo>
                    <a:pt x="1022" y="2633"/>
                  </a:lnTo>
                  <a:lnTo>
                    <a:pt x="1125" y="2582"/>
                  </a:lnTo>
                  <a:lnTo>
                    <a:pt x="1227" y="2531"/>
                  </a:lnTo>
                  <a:lnTo>
                    <a:pt x="1329" y="2454"/>
                  </a:lnTo>
                  <a:lnTo>
                    <a:pt x="1380" y="2377"/>
                  </a:lnTo>
                  <a:lnTo>
                    <a:pt x="1457" y="2275"/>
                  </a:lnTo>
                  <a:lnTo>
                    <a:pt x="1482" y="2173"/>
                  </a:lnTo>
                  <a:lnTo>
                    <a:pt x="1482" y="2045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85;p71">
              <a:extLst>
                <a:ext uri="{FF2B5EF4-FFF2-40B4-BE49-F238E27FC236}">
                  <a16:creationId xmlns:a16="http://schemas.microsoft.com/office/drawing/2014/main" id="{97BF479C-9954-D1B1-C169-4CDAE2E33837}"/>
                </a:ext>
              </a:extLst>
            </p:cNvPr>
            <p:cNvSpPr/>
            <p:nvPr/>
          </p:nvSpPr>
          <p:spPr>
            <a:xfrm>
              <a:off x="2049925" y="2021850"/>
              <a:ext cx="40275" cy="65825"/>
            </a:xfrm>
            <a:custGeom>
              <a:avLst/>
              <a:gdLst/>
              <a:ahLst/>
              <a:cxnLst/>
              <a:rect l="l" t="t" r="r" b="b"/>
              <a:pathLst>
                <a:path w="1611" h="2633" extrusionOk="0">
                  <a:moveTo>
                    <a:pt x="0" y="0"/>
                  </a:moveTo>
                  <a:lnTo>
                    <a:pt x="128" y="26"/>
                  </a:ln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0"/>
                  </a:lnTo>
                  <a:lnTo>
                    <a:pt x="588" y="588"/>
                  </a:lnTo>
                  <a:lnTo>
                    <a:pt x="588" y="1048"/>
                  </a:lnTo>
                  <a:lnTo>
                    <a:pt x="588" y="2632"/>
                  </a:lnTo>
                  <a:lnTo>
                    <a:pt x="1610" y="2632"/>
                  </a:lnTo>
                  <a:lnTo>
                    <a:pt x="1610" y="588"/>
                  </a:lnTo>
                  <a:lnTo>
                    <a:pt x="1610" y="460"/>
                  </a:lnTo>
                  <a:lnTo>
                    <a:pt x="1585" y="358"/>
                  </a:lnTo>
                  <a:lnTo>
                    <a:pt x="1508" y="256"/>
                  </a:lnTo>
                  <a:lnTo>
                    <a:pt x="1457" y="179"/>
                  </a:lnTo>
                  <a:lnTo>
                    <a:pt x="1355" y="103"/>
                  </a:lnTo>
                  <a:lnTo>
                    <a:pt x="1253" y="52"/>
                  </a:lnTo>
                  <a:lnTo>
                    <a:pt x="1150" y="2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86;p71">
              <a:extLst>
                <a:ext uri="{FF2B5EF4-FFF2-40B4-BE49-F238E27FC236}">
                  <a16:creationId xmlns:a16="http://schemas.microsoft.com/office/drawing/2014/main" id="{D9D10D5B-D8E6-8536-C958-A13BA18D0661}"/>
                </a:ext>
              </a:extLst>
            </p:cNvPr>
            <p:cNvSpPr/>
            <p:nvPr/>
          </p:nvSpPr>
          <p:spPr>
            <a:xfrm>
              <a:off x="1908725" y="2164950"/>
              <a:ext cx="51150" cy="60725"/>
            </a:xfrm>
            <a:custGeom>
              <a:avLst/>
              <a:gdLst/>
              <a:ahLst/>
              <a:cxnLst/>
              <a:rect l="l" t="t" r="r" b="b"/>
              <a:pathLst>
                <a:path w="2046" h="2429" extrusionOk="0">
                  <a:moveTo>
                    <a:pt x="946" y="1"/>
                  </a:moveTo>
                  <a:lnTo>
                    <a:pt x="844" y="52"/>
                  </a:lnTo>
                  <a:lnTo>
                    <a:pt x="793" y="103"/>
                  </a:lnTo>
                  <a:lnTo>
                    <a:pt x="742" y="179"/>
                  </a:lnTo>
                  <a:lnTo>
                    <a:pt x="742" y="205"/>
                  </a:lnTo>
                  <a:lnTo>
                    <a:pt x="26" y="2070"/>
                  </a:lnTo>
                  <a:lnTo>
                    <a:pt x="1" y="2173"/>
                  </a:lnTo>
                  <a:lnTo>
                    <a:pt x="26" y="2275"/>
                  </a:lnTo>
                  <a:lnTo>
                    <a:pt x="103" y="2352"/>
                  </a:lnTo>
                  <a:lnTo>
                    <a:pt x="180" y="2403"/>
                  </a:lnTo>
                  <a:lnTo>
                    <a:pt x="282" y="2428"/>
                  </a:lnTo>
                  <a:lnTo>
                    <a:pt x="384" y="2403"/>
                  </a:lnTo>
                  <a:lnTo>
                    <a:pt x="486" y="2352"/>
                  </a:lnTo>
                  <a:lnTo>
                    <a:pt x="538" y="2249"/>
                  </a:lnTo>
                  <a:lnTo>
                    <a:pt x="1023" y="946"/>
                  </a:lnTo>
                  <a:lnTo>
                    <a:pt x="1509" y="2249"/>
                  </a:lnTo>
                  <a:lnTo>
                    <a:pt x="1560" y="2326"/>
                  </a:lnTo>
                  <a:lnTo>
                    <a:pt x="1611" y="2377"/>
                  </a:lnTo>
                  <a:lnTo>
                    <a:pt x="1688" y="2403"/>
                  </a:lnTo>
                  <a:lnTo>
                    <a:pt x="1764" y="2428"/>
                  </a:lnTo>
                  <a:lnTo>
                    <a:pt x="1866" y="2403"/>
                  </a:lnTo>
                  <a:lnTo>
                    <a:pt x="1969" y="2352"/>
                  </a:lnTo>
                  <a:lnTo>
                    <a:pt x="2020" y="2275"/>
                  </a:lnTo>
                  <a:lnTo>
                    <a:pt x="2045" y="2173"/>
                  </a:lnTo>
                  <a:lnTo>
                    <a:pt x="2020" y="2070"/>
                  </a:lnTo>
                  <a:lnTo>
                    <a:pt x="1330" y="205"/>
                  </a:lnTo>
                  <a:lnTo>
                    <a:pt x="1330" y="179"/>
                  </a:lnTo>
                  <a:lnTo>
                    <a:pt x="1279" y="103"/>
                  </a:lnTo>
                  <a:lnTo>
                    <a:pt x="1202" y="5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87;p71">
              <a:extLst>
                <a:ext uri="{FF2B5EF4-FFF2-40B4-BE49-F238E27FC236}">
                  <a16:creationId xmlns:a16="http://schemas.microsoft.com/office/drawing/2014/main" id="{F59C854D-B340-F285-556E-C2386BED7492}"/>
                </a:ext>
              </a:extLst>
            </p:cNvPr>
            <p:cNvSpPr/>
            <p:nvPr/>
          </p:nvSpPr>
          <p:spPr>
            <a:xfrm>
              <a:off x="1914475" y="2200725"/>
              <a:ext cx="39650" cy="13450"/>
            </a:xfrm>
            <a:custGeom>
              <a:avLst/>
              <a:gdLst/>
              <a:ahLst/>
              <a:cxnLst/>
              <a:rect l="l" t="t" r="r" b="b"/>
              <a:pathLst>
                <a:path w="1586" h="538" extrusionOk="0">
                  <a:moveTo>
                    <a:pt x="154" y="1"/>
                  </a:moveTo>
                  <a:lnTo>
                    <a:pt x="78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8" y="461"/>
                  </a:lnTo>
                  <a:lnTo>
                    <a:pt x="154" y="512"/>
                  </a:lnTo>
                  <a:lnTo>
                    <a:pt x="282" y="537"/>
                  </a:lnTo>
                  <a:lnTo>
                    <a:pt x="1330" y="537"/>
                  </a:lnTo>
                  <a:lnTo>
                    <a:pt x="1432" y="512"/>
                  </a:lnTo>
                  <a:lnTo>
                    <a:pt x="1509" y="461"/>
                  </a:lnTo>
                  <a:lnTo>
                    <a:pt x="1585" y="358"/>
                  </a:lnTo>
                  <a:lnTo>
                    <a:pt x="1585" y="256"/>
                  </a:lnTo>
                  <a:lnTo>
                    <a:pt x="1585" y="154"/>
                  </a:lnTo>
                  <a:lnTo>
                    <a:pt x="1509" y="77"/>
                  </a:lnTo>
                  <a:lnTo>
                    <a:pt x="143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88;p71">
              <a:extLst>
                <a:ext uri="{FF2B5EF4-FFF2-40B4-BE49-F238E27FC236}">
                  <a16:creationId xmlns:a16="http://schemas.microsoft.com/office/drawing/2014/main" id="{67B10348-B875-8395-3C4C-8A87659D7E3B}"/>
                </a:ext>
              </a:extLst>
            </p:cNvPr>
            <p:cNvSpPr/>
            <p:nvPr/>
          </p:nvSpPr>
          <p:spPr>
            <a:xfrm>
              <a:off x="1835900" y="2164325"/>
              <a:ext cx="63275" cy="60700"/>
            </a:xfrm>
            <a:custGeom>
              <a:avLst/>
              <a:gdLst/>
              <a:ahLst/>
              <a:cxnLst/>
              <a:rect l="l" t="t" r="r" b="b"/>
              <a:pathLst>
                <a:path w="2531" h="2428" extrusionOk="0">
                  <a:moveTo>
                    <a:pt x="614" y="0"/>
                  </a:moveTo>
                  <a:lnTo>
                    <a:pt x="512" y="26"/>
                  </a:lnTo>
                  <a:lnTo>
                    <a:pt x="435" y="77"/>
                  </a:lnTo>
                  <a:lnTo>
                    <a:pt x="358" y="153"/>
                  </a:lnTo>
                  <a:lnTo>
                    <a:pt x="333" y="256"/>
                  </a:lnTo>
                  <a:lnTo>
                    <a:pt x="1" y="2095"/>
                  </a:lnTo>
                  <a:lnTo>
                    <a:pt x="1" y="2198"/>
                  </a:lnTo>
                  <a:lnTo>
                    <a:pt x="52" y="2300"/>
                  </a:lnTo>
                  <a:lnTo>
                    <a:pt x="128" y="2377"/>
                  </a:lnTo>
                  <a:lnTo>
                    <a:pt x="205" y="2402"/>
                  </a:lnTo>
                  <a:lnTo>
                    <a:pt x="333" y="2402"/>
                  </a:lnTo>
                  <a:lnTo>
                    <a:pt x="410" y="2351"/>
                  </a:lnTo>
                  <a:lnTo>
                    <a:pt x="486" y="2274"/>
                  </a:lnTo>
                  <a:lnTo>
                    <a:pt x="537" y="2198"/>
                  </a:lnTo>
                  <a:lnTo>
                    <a:pt x="691" y="1303"/>
                  </a:lnTo>
                  <a:lnTo>
                    <a:pt x="972" y="2198"/>
                  </a:lnTo>
                  <a:lnTo>
                    <a:pt x="1023" y="2300"/>
                  </a:lnTo>
                  <a:lnTo>
                    <a:pt x="1074" y="2377"/>
                  </a:lnTo>
                  <a:lnTo>
                    <a:pt x="1176" y="2402"/>
                  </a:lnTo>
                  <a:lnTo>
                    <a:pt x="1253" y="2428"/>
                  </a:lnTo>
                  <a:lnTo>
                    <a:pt x="1355" y="2402"/>
                  </a:lnTo>
                  <a:lnTo>
                    <a:pt x="1457" y="2351"/>
                  </a:lnTo>
                  <a:lnTo>
                    <a:pt x="1508" y="2300"/>
                  </a:lnTo>
                  <a:lnTo>
                    <a:pt x="1560" y="2198"/>
                  </a:lnTo>
                  <a:lnTo>
                    <a:pt x="1815" y="1278"/>
                  </a:lnTo>
                  <a:lnTo>
                    <a:pt x="1994" y="2198"/>
                  </a:lnTo>
                  <a:lnTo>
                    <a:pt x="2045" y="2300"/>
                  </a:lnTo>
                  <a:lnTo>
                    <a:pt x="2096" y="2351"/>
                  </a:lnTo>
                  <a:lnTo>
                    <a:pt x="2198" y="2402"/>
                  </a:lnTo>
                  <a:lnTo>
                    <a:pt x="2301" y="2402"/>
                  </a:lnTo>
                  <a:lnTo>
                    <a:pt x="2403" y="2351"/>
                  </a:lnTo>
                  <a:lnTo>
                    <a:pt x="2479" y="2300"/>
                  </a:lnTo>
                  <a:lnTo>
                    <a:pt x="2531" y="2198"/>
                  </a:lnTo>
                  <a:lnTo>
                    <a:pt x="2531" y="2095"/>
                  </a:lnTo>
                  <a:lnTo>
                    <a:pt x="2173" y="230"/>
                  </a:lnTo>
                  <a:lnTo>
                    <a:pt x="2147" y="153"/>
                  </a:lnTo>
                  <a:lnTo>
                    <a:pt x="2071" y="77"/>
                  </a:lnTo>
                  <a:lnTo>
                    <a:pt x="1994" y="26"/>
                  </a:lnTo>
                  <a:lnTo>
                    <a:pt x="1892" y="0"/>
                  </a:lnTo>
                  <a:lnTo>
                    <a:pt x="1790" y="0"/>
                  </a:lnTo>
                  <a:lnTo>
                    <a:pt x="1687" y="51"/>
                  </a:lnTo>
                  <a:lnTo>
                    <a:pt x="1611" y="102"/>
                  </a:lnTo>
                  <a:lnTo>
                    <a:pt x="1560" y="204"/>
                  </a:lnTo>
                  <a:lnTo>
                    <a:pt x="1253" y="1278"/>
                  </a:lnTo>
                  <a:lnTo>
                    <a:pt x="946" y="204"/>
                  </a:lnTo>
                  <a:lnTo>
                    <a:pt x="895" y="102"/>
                  </a:lnTo>
                  <a:lnTo>
                    <a:pt x="818" y="51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89;p71">
              <a:extLst>
                <a:ext uri="{FF2B5EF4-FFF2-40B4-BE49-F238E27FC236}">
                  <a16:creationId xmlns:a16="http://schemas.microsoft.com/office/drawing/2014/main" id="{6D7BD870-F7CC-7F29-8824-734508EA03C5}"/>
                </a:ext>
              </a:extLst>
            </p:cNvPr>
            <p:cNvSpPr/>
            <p:nvPr/>
          </p:nvSpPr>
          <p:spPr>
            <a:xfrm>
              <a:off x="2012875" y="2164325"/>
              <a:ext cx="13425" cy="60700"/>
            </a:xfrm>
            <a:custGeom>
              <a:avLst/>
              <a:gdLst/>
              <a:ahLst/>
              <a:cxnLst/>
              <a:rect l="l" t="t" r="r" b="b"/>
              <a:pathLst>
                <a:path w="537" h="2428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0" y="2147"/>
                  </a:lnTo>
                  <a:lnTo>
                    <a:pt x="26" y="2249"/>
                  </a:lnTo>
                  <a:lnTo>
                    <a:pt x="77" y="2351"/>
                  </a:lnTo>
                  <a:lnTo>
                    <a:pt x="179" y="2402"/>
                  </a:lnTo>
                  <a:lnTo>
                    <a:pt x="281" y="2428"/>
                  </a:lnTo>
                  <a:lnTo>
                    <a:pt x="384" y="2402"/>
                  </a:lnTo>
                  <a:lnTo>
                    <a:pt x="460" y="2351"/>
                  </a:lnTo>
                  <a:lnTo>
                    <a:pt x="537" y="2249"/>
                  </a:lnTo>
                  <a:lnTo>
                    <a:pt x="537" y="2147"/>
                  </a:lnTo>
                  <a:lnTo>
                    <a:pt x="537" y="256"/>
                  </a:lnTo>
                  <a:lnTo>
                    <a:pt x="537" y="153"/>
                  </a:lnTo>
                  <a:lnTo>
                    <a:pt x="460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90;p71">
              <a:extLst>
                <a:ext uri="{FF2B5EF4-FFF2-40B4-BE49-F238E27FC236}">
                  <a16:creationId xmlns:a16="http://schemas.microsoft.com/office/drawing/2014/main" id="{F4E22224-7F90-7F36-8EE0-C5283D1A2CE1}"/>
                </a:ext>
              </a:extLst>
            </p:cNvPr>
            <p:cNvSpPr/>
            <p:nvPr/>
          </p:nvSpPr>
          <p:spPr>
            <a:xfrm>
              <a:off x="2045450" y="2164325"/>
              <a:ext cx="14075" cy="60700"/>
            </a:xfrm>
            <a:custGeom>
              <a:avLst/>
              <a:gdLst/>
              <a:ahLst/>
              <a:cxnLst/>
              <a:rect l="l" t="t" r="r" b="b"/>
              <a:pathLst>
                <a:path w="563" h="2428" extrusionOk="0">
                  <a:moveTo>
                    <a:pt x="179" y="0"/>
                  </a:moveTo>
                  <a:lnTo>
                    <a:pt x="103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1" y="2147"/>
                  </a:lnTo>
                  <a:lnTo>
                    <a:pt x="26" y="2249"/>
                  </a:lnTo>
                  <a:lnTo>
                    <a:pt x="103" y="2351"/>
                  </a:lnTo>
                  <a:lnTo>
                    <a:pt x="179" y="2402"/>
                  </a:lnTo>
                  <a:lnTo>
                    <a:pt x="282" y="2428"/>
                  </a:lnTo>
                  <a:lnTo>
                    <a:pt x="384" y="2402"/>
                  </a:lnTo>
                  <a:lnTo>
                    <a:pt x="486" y="2351"/>
                  </a:lnTo>
                  <a:lnTo>
                    <a:pt x="537" y="2249"/>
                  </a:lnTo>
                  <a:lnTo>
                    <a:pt x="563" y="2147"/>
                  </a:lnTo>
                  <a:lnTo>
                    <a:pt x="563" y="256"/>
                  </a:lnTo>
                  <a:lnTo>
                    <a:pt x="537" y="153"/>
                  </a:lnTo>
                  <a:lnTo>
                    <a:pt x="486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91;p71">
              <a:extLst>
                <a:ext uri="{FF2B5EF4-FFF2-40B4-BE49-F238E27FC236}">
                  <a16:creationId xmlns:a16="http://schemas.microsoft.com/office/drawing/2014/main" id="{FD59DC43-C93F-1A70-24EF-99C3A05740BE}"/>
                </a:ext>
              </a:extLst>
            </p:cNvPr>
            <p:cNvSpPr/>
            <p:nvPr/>
          </p:nvSpPr>
          <p:spPr>
            <a:xfrm>
              <a:off x="2012875" y="2186675"/>
              <a:ext cx="46650" cy="14075"/>
            </a:xfrm>
            <a:custGeom>
              <a:avLst/>
              <a:gdLst/>
              <a:ahLst/>
              <a:cxnLst/>
              <a:rect l="l" t="t" r="r" b="b"/>
              <a:pathLst>
                <a:path w="1866" h="563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2"/>
                  </a:lnTo>
                  <a:lnTo>
                    <a:pt x="26" y="384"/>
                  </a:lnTo>
                  <a:lnTo>
                    <a:pt x="77" y="460"/>
                  </a:lnTo>
                  <a:lnTo>
                    <a:pt x="179" y="537"/>
                  </a:lnTo>
                  <a:lnTo>
                    <a:pt x="281" y="563"/>
                  </a:lnTo>
                  <a:lnTo>
                    <a:pt x="1585" y="563"/>
                  </a:lnTo>
                  <a:lnTo>
                    <a:pt x="1687" y="537"/>
                  </a:lnTo>
                  <a:lnTo>
                    <a:pt x="1789" y="460"/>
                  </a:lnTo>
                  <a:lnTo>
                    <a:pt x="1840" y="384"/>
                  </a:lnTo>
                  <a:lnTo>
                    <a:pt x="1866" y="282"/>
                  </a:lnTo>
                  <a:lnTo>
                    <a:pt x="1840" y="179"/>
                  </a:lnTo>
                  <a:lnTo>
                    <a:pt x="1789" y="77"/>
                  </a:lnTo>
                  <a:lnTo>
                    <a:pt x="1687" y="26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92;p71">
              <a:extLst>
                <a:ext uri="{FF2B5EF4-FFF2-40B4-BE49-F238E27FC236}">
                  <a16:creationId xmlns:a16="http://schemas.microsoft.com/office/drawing/2014/main" id="{3A72F4DF-D46D-B478-449B-59240A2924C7}"/>
                </a:ext>
              </a:extLst>
            </p:cNvPr>
            <p:cNvSpPr/>
            <p:nvPr/>
          </p:nvSpPr>
          <p:spPr>
            <a:xfrm>
              <a:off x="1960475" y="2164950"/>
              <a:ext cx="39650" cy="13450"/>
            </a:xfrm>
            <a:custGeom>
              <a:avLst/>
              <a:gdLst/>
              <a:ahLst/>
              <a:cxnLst/>
              <a:rect l="l" t="t" r="r" b="b"/>
              <a:pathLst>
                <a:path w="1586" h="538" extrusionOk="0">
                  <a:moveTo>
                    <a:pt x="282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82" y="537"/>
                  </a:lnTo>
                  <a:lnTo>
                    <a:pt x="1304" y="537"/>
                  </a:lnTo>
                  <a:lnTo>
                    <a:pt x="1432" y="512"/>
                  </a:lnTo>
                  <a:lnTo>
                    <a:pt x="1509" y="461"/>
                  </a:lnTo>
                  <a:lnTo>
                    <a:pt x="1560" y="358"/>
                  </a:lnTo>
                  <a:lnTo>
                    <a:pt x="1585" y="256"/>
                  </a:lnTo>
                  <a:lnTo>
                    <a:pt x="1560" y="154"/>
                  </a:lnTo>
                  <a:lnTo>
                    <a:pt x="1509" y="77"/>
                  </a:lnTo>
                  <a:lnTo>
                    <a:pt x="1432" y="26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93;p71">
              <a:extLst>
                <a:ext uri="{FF2B5EF4-FFF2-40B4-BE49-F238E27FC236}">
                  <a16:creationId xmlns:a16="http://schemas.microsoft.com/office/drawing/2014/main" id="{9270CB3F-88EF-6FB8-EDB3-E81D0AD986AA}"/>
                </a:ext>
              </a:extLst>
            </p:cNvPr>
            <p:cNvSpPr/>
            <p:nvPr/>
          </p:nvSpPr>
          <p:spPr>
            <a:xfrm>
              <a:off x="1973250" y="2166225"/>
              <a:ext cx="14100" cy="59450"/>
            </a:xfrm>
            <a:custGeom>
              <a:avLst/>
              <a:gdLst/>
              <a:ahLst/>
              <a:cxnLst/>
              <a:rect l="l" t="t" r="r" b="b"/>
              <a:pathLst>
                <a:path w="564" h="2378" extrusionOk="0">
                  <a:moveTo>
                    <a:pt x="282" y="1"/>
                  </a:moveTo>
                  <a:lnTo>
                    <a:pt x="180" y="26"/>
                  </a:lnTo>
                  <a:lnTo>
                    <a:pt x="78" y="77"/>
                  </a:lnTo>
                  <a:lnTo>
                    <a:pt x="26" y="180"/>
                  </a:lnTo>
                  <a:lnTo>
                    <a:pt x="1" y="282"/>
                  </a:lnTo>
                  <a:lnTo>
                    <a:pt x="1" y="2096"/>
                  </a:lnTo>
                  <a:lnTo>
                    <a:pt x="26" y="2198"/>
                  </a:lnTo>
                  <a:lnTo>
                    <a:pt x="78" y="2301"/>
                  </a:lnTo>
                  <a:lnTo>
                    <a:pt x="180" y="2352"/>
                  </a:lnTo>
                  <a:lnTo>
                    <a:pt x="282" y="2377"/>
                  </a:lnTo>
                  <a:lnTo>
                    <a:pt x="384" y="2352"/>
                  </a:lnTo>
                  <a:lnTo>
                    <a:pt x="461" y="2301"/>
                  </a:lnTo>
                  <a:lnTo>
                    <a:pt x="538" y="2198"/>
                  </a:lnTo>
                  <a:lnTo>
                    <a:pt x="563" y="2096"/>
                  </a:lnTo>
                  <a:lnTo>
                    <a:pt x="563" y="282"/>
                  </a:lnTo>
                  <a:lnTo>
                    <a:pt x="538" y="180"/>
                  </a:lnTo>
                  <a:lnTo>
                    <a:pt x="461" y="77"/>
                  </a:lnTo>
                  <a:lnTo>
                    <a:pt x="384" y="2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4">
            <a:hlinkClick r:id="" action="ppaction://media"/>
            <a:extLst>
              <a:ext uri="{FF2B5EF4-FFF2-40B4-BE49-F238E27FC236}">
                <a16:creationId xmlns:a16="http://schemas.microsoft.com/office/drawing/2014/main" id="{5205CF59-CCBD-F3B2-B36A-9DDFBFD0D7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 flipV="1">
            <a:off x="16216656" y="83552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82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2.71605E-6 C 0.00104 0.03395 0.01103 0.06497 0.02804 0.08503 C 0.02804 0.08595 0.05504 0.11296 0.05504 0.11203 C 0.06997 0.127 0.079 0.14799 0.079 0.17006 C 0.079 0.21404 0.04401 0.24907 -2.63889E-6 0.25 C -0.04401 0.24907 -0.07899 0.21404 -0.07899 0.17006 C -0.07899 0.14799 -0.06996 0.127 -0.05503 0.11203 C -0.05503 0.11296 -0.02804 0.08595 -0.02804 0.08503 C -0.01102 0.06497 -0.00104 0.03395 -2.63889E-6 2.71605E-6 Z " pathEditMode="relative" rAng="0" ptsTypes="AAAAAAAAA">
                                      <p:cBhvr>
                                        <p:cTn id="4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61" grpId="0" animBg="1"/>
      <p:bldP spid="61" grpId="1" animBg="1"/>
      <p:bldP spid="6" grpId="0" animBg="1"/>
      <p:bldP spid="7" grpId="0" animBg="1"/>
      <p:bldP spid="7" grpId="1" animBg="1"/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6544" y="218137"/>
            <a:ext cx="15704056" cy="9850726"/>
          </a:xfrm>
          <a:custGeom>
            <a:avLst/>
            <a:gdLst/>
            <a:ahLst/>
            <a:cxnLst/>
            <a:rect l="l" t="t" r="r" b="b"/>
            <a:pathLst>
              <a:path w="15704056" h="9850726">
                <a:moveTo>
                  <a:pt x="0" y="0"/>
                </a:moveTo>
                <a:lnTo>
                  <a:pt x="15704056" y="0"/>
                </a:lnTo>
                <a:lnTo>
                  <a:pt x="15704056" y="9850726"/>
                </a:lnTo>
                <a:lnTo>
                  <a:pt x="0" y="9850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50BBE882-46C6-254C-C755-57751CEAB237}"/>
              </a:ext>
            </a:extLst>
          </p:cNvPr>
          <p:cNvSpPr/>
          <p:nvPr/>
        </p:nvSpPr>
        <p:spPr>
          <a:xfrm rot="2193766">
            <a:off x="15576306" y="1222077"/>
            <a:ext cx="2133009" cy="1684188"/>
          </a:xfrm>
          <a:custGeom>
            <a:avLst/>
            <a:gdLst/>
            <a:ahLst/>
            <a:cxnLst/>
            <a:rect l="l" t="t" r="r" b="b"/>
            <a:pathLst>
              <a:path w="2133009" h="1684188">
                <a:moveTo>
                  <a:pt x="0" y="0"/>
                </a:moveTo>
                <a:lnTo>
                  <a:pt x="2133008" y="0"/>
                </a:lnTo>
                <a:lnTo>
                  <a:pt x="2133008" y="1684188"/>
                </a:lnTo>
                <a:lnTo>
                  <a:pt x="0" y="1684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0800000">
            <a:off x="0" y="6784827"/>
            <a:ext cx="3533088" cy="3502173"/>
          </a:xfrm>
          <a:custGeom>
            <a:avLst/>
            <a:gdLst/>
            <a:ahLst/>
            <a:cxnLst/>
            <a:rect l="l" t="t" r="r" b="b"/>
            <a:pathLst>
              <a:path w="3533088" h="3502173">
                <a:moveTo>
                  <a:pt x="0" y="0"/>
                </a:moveTo>
                <a:lnTo>
                  <a:pt x="3533088" y="0"/>
                </a:lnTo>
                <a:lnTo>
                  <a:pt x="3533088" y="3502173"/>
                </a:lnTo>
                <a:lnTo>
                  <a:pt x="0" y="35021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06918" y="5419725"/>
            <a:ext cx="2319251" cy="4114800"/>
          </a:xfrm>
          <a:custGeom>
            <a:avLst/>
            <a:gdLst/>
            <a:ahLst/>
            <a:cxnLst/>
            <a:rect l="l" t="t" r="r" b="b"/>
            <a:pathLst>
              <a:path w="2319251" h="4114800">
                <a:moveTo>
                  <a:pt x="0" y="0"/>
                </a:moveTo>
                <a:lnTo>
                  <a:pt x="2319251" y="0"/>
                </a:lnTo>
                <a:lnTo>
                  <a:pt x="23192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F95065-4527-356E-4EEB-A9D9BAB22EEE}"/>
              </a:ext>
            </a:extLst>
          </p:cNvPr>
          <p:cNvGrpSpPr/>
          <p:nvPr/>
        </p:nvGrpSpPr>
        <p:grpSpPr>
          <a:xfrm>
            <a:off x="11908761" y="-1"/>
            <a:ext cx="5995672" cy="9534525"/>
            <a:chOff x="11908761" y="-1"/>
            <a:chExt cx="5995672" cy="953452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C7CBECD-6EBC-4FC2-E40B-CA787F09A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5" r="51325"/>
            <a:stretch/>
          </p:blipFill>
          <p:spPr>
            <a:xfrm flipH="1">
              <a:off x="11908761" y="-1"/>
              <a:ext cx="5995672" cy="95345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F2FC9BE-9484-6D4F-F8D3-3956FF58E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727">
              <a:off x="14112164" y="1829290"/>
              <a:ext cx="1478644" cy="92504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25">
                <a:extLst>
                  <a:ext uri="{FF2B5EF4-FFF2-40B4-BE49-F238E27FC236}">
                    <a16:creationId xmlns:a16="http://schemas.microsoft.com/office/drawing/2014/main" id="{7D0FA78A-0585-01D5-0C45-523865AE8DBD}"/>
                  </a:ext>
                </a:extLst>
              </p:cNvPr>
              <p:cNvSpPr txBox="1"/>
              <p:nvPr/>
            </p:nvSpPr>
            <p:spPr>
              <a:xfrm>
                <a:off x="3124200" y="4925028"/>
                <a:ext cx="11049000" cy="40397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62865" marR="1170940">
                  <a:lnSpc>
                    <a:spcPct val="102699"/>
                  </a:lnSpc>
                  <a:spcBef>
                    <a:spcPts val="100"/>
                  </a:spcBef>
                </a:pPr>
                <a:r>
                  <a:rPr lang="en-ID" sz="3200" spc="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K</a:t>
                </a:r>
                <a:r>
                  <a:rPr lang="en-ID" sz="3200" spc="-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lang="en-ID" sz="3200" spc="-5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re</a:t>
                </a:r>
                <a:r>
                  <a:rPr lang="en-ID" sz="3200" spc="-7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n</a:t>
                </a:r>
                <a:r>
                  <a:rPr lang="en-ID" sz="3200" spc="-5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lang="en-ID" sz="3200" spc="8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p,</a:t>
                </a:r>
                <a:r>
                  <a:rPr lang="en-ID" sz="3200" spc="-9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q,</a:t>
                </a:r>
                <a:r>
                  <a:rPr lang="en-ID" sz="3200" spc="-9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r</a:t>
                </a:r>
                <a:r>
                  <a:rPr lang="en-ID" sz="3200" spc="-16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ID" sz="3200" spc="-9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7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</a:t>
                </a:r>
                <a:r>
                  <a:rPr lang="en-ID" sz="3200" spc="1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1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∈</a:t>
                </a:r>
                <a:r>
                  <a:rPr lang="en-ID" sz="3200" spc="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6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R</a:t>
                </a:r>
                <a:r>
                  <a:rPr lang="en-ID" sz="3200" spc="9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dan</a:t>
                </a:r>
                <a:r>
                  <a:rPr lang="en-ID" sz="3200" spc="8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w</a:t>
                </a:r>
                <a:r>
                  <a:rPr lang="en-ID" sz="3200" spc="-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ID" sz="3200" spc="-9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5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x</a:t>
                </a:r>
                <a:r>
                  <a:rPr lang="en-ID" sz="3200" spc="-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ID" sz="3200" spc="-9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7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y</a:t>
                </a:r>
                <a:r>
                  <a:rPr lang="en-ID" sz="3200" spc="-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ID" sz="3200" spc="-9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1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z</a:t>
                </a:r>
                <a:r>
                  <a:rPr lang="en-ID" sz="3200" spc="13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1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∈</a:t>
                </a:r>
                <a:r>
                  <a:rPr lang="en-ID" sz="3200" spc="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8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R</a:t>
                </a:r>
                <a:r>
                  <a:rPr lang="en-ID" sz="3200" spc="-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ID" sz="3200" spc="8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6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ma</a:t>
                </a:r>
                <a:r>
                  <a:rPr lang="en-ID" sz="3200" spc="-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k</a:t>
                </a:r>
                <a:r>
                  <a:rPr lang="en-ID" sz="3200" spc="-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a </a:t>
                </a:r>
                <a:r>
                  <a:rPr lang="en-ID" sz="3200" spc="-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8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p</a:t>
                </a:r>
                <a:r>
                  <a:rPr lang="en-ID" sz="3200" spc="-7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w</a:t>
                </a:r>
                <a:r>
                  <a:rPr lang="en-ID" sz="3200" spc="6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8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+</a:t>
                </a:r>
                <a:r>
                  <a:rPr lang="en-ID" sz="3200" spc="-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q</a:t>
                </a:r>
                <a:r>
                  <a:rPr lang="en-ID" sz="3200" spc="-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y</a:t>
                </a:r>
                <a:r>
                  <a:rPr lang="en-ID" sz="3200" spc="-16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ID" sz="3200" spc="-9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8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p</a:t>
                </a:r>
                <a:r>
                  <a:rPr lang="en-ID" sz="3200" spc="-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x</a:t>
                </a:r>
                <a:r>
                  <a:rPr lang="en-ID" sz="3200" spc="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8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+</a:t>
                </a:r>
                <a:r>
                  <a:rPr lang="en-ID" sz="3200" spc="-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q</a:t>
                </a:r>
                <a:r>
                  <a:rPr lang="en-ID" sz="3200" spc="6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z</a:t>
                </a:r>
                <a:r>
                  <a:rPr lang="en-ID" sz="3200" spc="-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ID" sz="3200" spc="-9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rw</a:t>
                </a:r>
                <a:r>
                  <a:rPr lang="en-ID" sz="3200" spc="6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8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+</a:t>
                </a:r>
                <a:r>
                  <a:rPr lang="en-ID" sz="3200" spc="-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6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</a:t>
                </a:r>
                <a:r>
                  <a:rPr lang="en-ID" sz="3200" spc="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y</a:t>
                </a:r>
                <a:r>
                  <a:rPr lang="en-ID" sz="3200" spc="-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ID" sz="3200" spc="-9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3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rx</a:t>
                </a:r>
                <a:r>
                  <a:rPr lang="en-ID" sz="3200" spc="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8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+</a:t>
                </a:r>
                <a:r>
                  <a:rPr lang="en-ID" sz="3200" spc="-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sz</a:t>
                </a:r>
                <a:r>
                  <a:rPr lang="en-ID" sz="3200" spc="13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1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∈</a:t>
                </a:r>
                <a:r>
                  <a:rPr lang="en-ID" sz="3200" spc="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8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R</a:t>
                </a:r>
                <a:r>
                  <a:rPr lang="en-ID" sz="3200" spc="-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.</a:t>
                </a:r>
                <a:endParaRPr lang="en-ID" sz="3200" dirty="0">
                  <a:solidFill>
                    <a:schemeClr val="tx1"/>
                  </a:solidFill>
                  <a:latin typeface="Muli" panose="020B0604020202020204" charset="0"/>
                  <a:cs typeface="Times New Roman" panose="02020603050405020304" pitchFamily="18" charset="0"/>
                </a:endParaRPr>
              </a:p>
              <a:p>
                <a:pPr marL="64769" marR="231140" indent="-1905">
                  <a:lnSpc>
                    <a:spcPct val="102600"/>
                  </a:lnSpc>
                </a:pPr>
                <a:r>
                  <a:rPr lang="en-ID" sz="3200" spc="-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Selanjutnya</a:t>
                </a:r>
                <a:r>
                  <a:rPr lang="en-ID" sz="3200" spc="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(pw</a:t>
                </a:r>
                <a:r>
                  <a:rPr lang="en-ID" sz="320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8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+</a:t>
                </a:r>
                <a:r>
                  <a:rPr lang="en-ID" sz="3200" spc="-114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qy</a:t>
                </a:r>
                <a:r>
                  <a:rPr lang="en-ID" sz="3200" spc="-21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)(rx</a:t>
                </a:r>
                <a:r>
                  <a:rPr lang="en-ID" sz="3200" spc="-1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8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+</a:t>
                </a:r>
                <a:r>
                  <a:rPr lang="en-ID" sz="3200" spc="-1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1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sz)</a:t>
                </a:r>
                <a:r>
                  <a:rPr lang="en-ID" sz="3200" spc="-10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2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—</a:t>
                </a:r>
                <a:r>
                  <a:rPr lang="en-ID" sz="3200" spc="-11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(px</a:t>
                </a:r>
                <a:r>
                  <a:rPr lang="en-ID" sz="3200" spc="-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8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+</a:t>
                </a:r>
                <a:r>
                  <a:rPr lang="en-ID" sz="3200" spc="-114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3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qz</a:t>
                </a:r>
                <a:r>
                  <a:rPr lang="en-ID" sz="3200" spc="-2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)(rw</a:t>
                </a:r>
                <a:r>
                  <a:rPr lang="en-ID" sz="320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8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+</a:t>
                </a:r>
                <a:r>
                  <a:rPr lang="en-ID" sz="3200" spc="-1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1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sy)</a:t>
                </a:r>
                <a:r>
                  <a:rPr lang="en-ID" sz="3200" spc="-1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8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ID" sz="3200" spc="-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...</a:t>
                </a:r>
                <a:r>
                  <a:rPr lang="en-ID" sz="3200" spc="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8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=                      </a:t>
                </a:r>
                <a:r>
                  <a:rPr lang="en-ID" sz="3200" spc="-3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(</a:t>
                </a:r>
                <a:r>
                  <a:rPr lang="en-ID" sz="3200" spc="-7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p</a:t>
                </a:r>
                <a:r>
                  <a:rPr lang="en-ID" sz="3200" spc="-5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</a:t>
                </a:r>
                <a:r>
                  <a:rPr lang="en-ID" sz="3200" spc="3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2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—</a:t>
                </a:r>
                <a:r>
                  <a:rPr lang="en-ID" sz="3200" spc="-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q</a:t>
                </a:r>
                <a:r>
                  <a:rPr lang="en-ID" sz="3200" spc="-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r</a:t>
                </a:r>
                <a:r>
                  <a:rPr lang="en-ID" sz="3200" spc="-1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lang="en-ID" sz="3200" spc="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(</a:t>
                </a:r>
                <a:r>
                  <a:rPr lang="en-ID" sz="3200" spc="-6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w</a:t>
                </a:r>
                <a:r>
                  <a:rPr lang="en-ID" sz="3200" spc="-3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z</a:t>
                </a:r>
                <a:r>
                  <a:rPr lang="en-ID" sz="3200" spc="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2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—</a:t>
                </a:r>
                <a:r>
                  <a:rPr lang="en-ID" sz="3200" spc="-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x</a:t>
                </a:r>
                <a:r>
                  <a:rPr lang="en-ID" sz="3200" spc="8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y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lang="en-ID" sz="3200" spc="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/</a:t>
                </a:r>
                <a:r>
                  <a:rPr lang="en-ID" sz="3200" spc="8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ID" sz="3200" spc="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0</a:t>
                </a:r>
                <a:r>
                  <a:rPr lang="en-ID" sz="3200" spc="8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(silah</a:t>
                </a:r>
                <a:r>
                  <a:rPr lang="en-ID" sz="3200" spc="-6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k</a:t>
                </a:r>
                <a:r>
                  <a:rPr lang="en-ID" sz="3200" spc="-5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an</a:t>
                </a:r>
                <a:r>
                  <a:rPr lang="en-ID" sz="3200" spc="8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</a:t>
                </a:r>
                <a:r>
                  <a:rPr lang="en-ID" sz="3200" spc="-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ib</a:t>
                </a:r>
                <a:r>
                  <a:rPr lang="en-ID" sz="3200" spc="-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u</a:t>
                </a:r>
                <a:r>
                  <a:rPr lang="en-ID" sz="320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kti</a:t>
                </a:r>
                <a:r>
                  <a:rPr lang="en-ID" sz="3200" spc="-3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kan).</a:t>
                </a:r>
                <a:endParaRPr lang="en-ID" sz="3200" dirty="0">
                  <a:solidFill>
                    <a:schemeClr val="tx1"/>
                  </a:solidFill>
                  <a:latin typeface="Muli" panose="020B0604020202020204" charset="0"/>
                  <a:cs typeface="Times New Roman" panose="02020603050405020304" pitchFamily="18" charset="0"/>
                </a:endParaRPr>
              </a:p>
              <a:p>
                <a:pPr marL="62865" marR="55880">
                  <a:lnSpc>
                    <a:spcPct val="102600"/>
                  </a:lnSpc>
                </a:pPr>
                <a:r>
                  <a:rPr lang="en-ID" sz="3200" spc="-6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3200" spc="1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demikian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G</a:t>
                </a:r>
                <a:r>
                  <a:rPr lang="en-ID" sz="3200" spc="-37" baseline="-10416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lang="en-ID" sz="3200" spc="82" baseline="-10416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×</a:t>
                </a:r>
                <a:r>
                  <a:rPr lang="en-ID" sz="3200" spc="-1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G</a:t>
                </a:r>
                <a:r>
                  <a:rPr lang="en-ID" sz="3200" spc="-37" baseline="-10416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lang="en-ID" sz="3200" spc="217" baseline="-10416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1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∈</a:t>
                </a:r>
                <a:r>
                  <a:rPr lang="en-ID" sz="3200" spc="-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6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G.</a:t>
                </a:r>
                <a:r>
                  <a:rPr lang="en-ID" sz="3200" spc="7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1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Jadi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1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G</a:t>
                </a:r>
                <a:r>
                  <a:rPr lang="en-ID" sz="3200" spc="1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5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operasi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2865" marR="55880">
                  <a:lnSpc>
                    <a:spcPct val="102600"/>
                  </a:lnSpc>
                </a:pPr>
                <a:r>
                  <a:rPr lang="en-ID" sz="3200" spc="-40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perkalian</a:t>
                </a:r>
                <a:r>
                  <a:rPr lang="en-ID" sz="3200" spc="-4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3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6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memenuhi</a:t>
                </a:r>
                <a:r>
                  <a:rPr lang="en-ID" sz="3200" spc="1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sifat</a:t>
                </a:r>
                <a:r>
                  <a:rPr lang="en-ID" sz="3200" spc="1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30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tertutup</a:t>
                </a:r>
                <a:r>
                  <a:rPr lang="en-ID" sz="3200" spc="-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865" marR="55880">
                  <a:lnSpc>
                    <a:spcPct val="102600"/>
                  </a:lnSpc>
                </a:pPr>
                <a:r>
                  <a:rPr lang="en-ID" sz="3200" spc="-30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Maka</a:t>
                </a:r>
                <a:r>
                  <a:rPr lang="en-ID" sz="3200" spc="-3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D" sz="3200" i="1" spc="15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D" sz="3200" spc="5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lang="en-ID" sz="3200" spc="-9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3200" b="0" i="1" spc="1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D" sz="3200" spc="2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lang="en-ID" sz="3200" spc="35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5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merupakan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spc="-45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grup</a:t>
                </a:r>
                <a:r>
                  <a:rPr lang="en-ID" sz="3200" spc="20" dirty="0" err="1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oida</a:t>
                </a:r>
                <a:r>
                  <a:rPr lang="en-ID" sz="3200" spc="20" dirty="0">
                    <a:solidFill>
                      <a:schemeClr val="tx1"/>
                    </a:solidFill>
                    <a:latin typeface="Muli" panose="020B0604020202020204" charset="0"/>
                    <a:cs typeface="Times New Roman" panose="02020603050405020304" pitchFamily="18" charset="0"/>
                  </a:rPr>
                  <a:t>?</a:t>
                </a:r>
                <a:endParaRPr lang="en-ID" sz="3200" dirty="0">
                  <a:solidFill>
                    <a:schemeClr val="tx1"/>
                  </a:solidFill>
                  <a:latin typeface="Muli" panose="020B0604020202020204" charset="0"/>
                  <a:cs typeface="Times New Roman" panose="02020603050405020304" pitchFamily="18" charset="0"/>
                </a:endParaRPr>
              </a:p>
              <a:p>
                <a:pPr marL="62865" marR="55880">
                  <a:lnSpc>
                    <a:spcPct val="102600"/>
                  </a:lnSpc>
                </a:pPr>
                <a:endParaRPr lang="en-ID" sz="3200" dirty="0">
                  <a:solidFill>
                    <a:schemeClr val="tx1"/>
                  </a:solidFill>
                  <a:latin typeface="Muli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object 25">
                <a:extLst>
                  <a:ext uri="{FF2B5EF4-FFF2-40B4-BE49-F238E27FC236}">
                    <a16:creationId xmlns:a16="http://schemas.microsoft.com/office/drawing/2014/main" id="{7D0FA78A-0585-01D5-0C45-523865AE8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925028"/>
                <a:ext cx="11049000" cy="4039760"/>
              </a:xfrm>
              <a:prstGeom prst="rect">
                <a:avLst/>
              </a:prstGeom>
              <a:blipFill>
                <a:blip r:embed="rId12"/>
                <a:stretch>
                  <a:fillRect l="-1711" t="-3318" r="-2157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5C64D47-4061-2C82-05C4-4E690032FCB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E9E9F3"/>
              </a:clrFrom>
              <a:clrTo>
                <a:srgbClr val="E9E9F3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00400" y="3418566"/>
            <a:ext cx="9596960" cy="1343934"/>
          </a:xfrm>
          <a:prstGeom prst="rect">
            <a:avLst/>
          </a:prstGeom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D849C83E-2C9A-1692-499B-1F7D195414A1}"/>
              </a:ext>
            </a:extLst>
          </p:cNvPr>
          <p:cNvSpPr txBox="1">
            <a:spLocks/>
          </p:cNvSpPr>
          <p:nvPr/>
        </p:nvSpPr>
        <p:spPr>
          <a:xfrm>
            <a:off x="6518768" y="2247900"/>
            <a:ext cx="4911232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5"/>
              </a:spcBef>
            </a:pPr>
            <a:r>
              <a:rPr lang="en-ID" sz="6600" spc="-20" dirty="0">
                <a:solidFill>
                  <a:schemeClr val="accent6">
                    <a:lumMod val="50000"/>
                  </a:schemeClr>
                </a:solidFill>
                <a:latin typeface="League Spartan" panose="020B0604020202020204" charset="0"/>
              </a:rPr>
              <a:t>S</a:t>
            </a:r>
            <a:r>
              <a:rPr lang="en-ID" sz="6600" spc="-70" dirty="0">
                <a:solidFill>
                  <a:schemeClr val="accent6">
                    <a:lumMod val="50000"/>
                  </a:schemeClr>
                </a:solidFill>
                <a:latin typeface="League Spartan" panose="020B0604020202020204" charset="0"/>
              </a:rPr>
              <a:t>o</a:t>
            </a:r>
            <a:r>
              <a:rPr lang="en-ID" sz="6600" dirty="0">
                <a:solidFill>
                  <a:schemeClr val="accent6">
                    <a:lumMod val="50000"/>
                  </a:schemeClr>
                </a:solidFill>
                <a:latin typeface="League Spartan" panose="020B0604020202020204" charset="0"/>
              </a:rPr>
              <a:t>l</a:t>
            </a:r>
            <a:r>
              <a:rPr lang="en-ID" sz="6600" spc="-75" dirty="0">
                <a:solidFill>
                  <a:schemeClr val="accent6">
                    <a:lumMod val="50000"/>
                  </a:schemeClr>
                </a:solidFill>
                <a:latin typeface="League Spartan" panose="020B0604020202020204" charset="0"/>
              </a:rPr>
              <a:t>u</a:t>
            </a:r>
            <a:r>
              <a:rPr lang="en-ID" sz="6600" spc="20" dirty="0">
                <a:solidFill>
                  <a:schemeClr val="accent6">
                    <a:lumMod val="50000"/>
                  </a:schemeClr>
                </a:solidFill>
                <a:latin typeface="League Spartan" panose="020B0604020202020204" charset="0"/>
              </a:rPr>
              <a:t>si</a:t>
            </a:r>
            <a:endParaRPr lang="en-ID" sz="6600" dirty="0">
              <a:solidFill>
                <a:schemeClr val="accent6">
                  <a:lumMod val="50000"/>
                </a:schemeClr>
              </a:solidFill>
              <a:latin typeface="League Spartan" panose="020B0604020202020204" charset="0"/>
            </a:endParaRPr>
          </a:p>
        </p:txBody>
      </p:sp>
      <p:grpSp>
        <p:nvGrpSpPr>
          <p:cNvPr id="41" name="Google Shape;2774;p71">
            <a:extLst>
              <a:ext uri="{FF2B5EF4-FFF2-40B4-BE49-F238E27FC236}">
                <a16:creationId xmlns:a16="http://schemas.microsoft.com/office/drawing/2014/main" id="{76EBE81F-4DF0-70D1-2F3B-F9D2E5971C51}"/>
              </a:ext>
            </a:extLst>
          </p:cNvPr>
          <p:cNvGrpSpPr/>
          <p:nvPr/>
        </p:nvGrpSpPr>
        <p:grpSpPr>
          <a:xfrm>
            <a:off x="5426798" y="2133914"/>
            <a:ext cx="875161" cy="1104586"/>
            <a:chOff x="1736875" y="1965625"/>
            <a:chExt cx="353325" cy="445950"/>
          </a:xfrm>
        </p:grpSpPr>
        <p:sp>
          <p:nvSpPr>
            <p:cNvPr id="42" name="Google Shape;2775;p71">
              <a:extLst>
                <a:ext uri="{FF2B5EF4-FFF2-40B4-BE49-F238E27FC236}">
                  <a16:creationId xmlns:a16="http://schemas.microsoft.com/office/drawing/2014/main" id="{C6512F77-0B4B-9C3C-E9F9-7E3060DA9A56}"/>
                </a:ext>
              </a:extLst>
            </p:cNvPr>
            <p:cNvSpPr/>
            <p:nvPr/>
          </p:nvSpPr>
          <p:spPr>
            <a:xfrm>
              <a:off x="1840375" y="2348950"/>
              <a:ext cx="53050" cy="62625"/>
            </a:xfrm>
            <a:custGeom>
              <a:avLst/>
              <a:gdLst/>
              <a:ahLst/>
              <a:cxnLst/>
              <a:rect l="l" t="t" r="r" b="b"/>
              <a:pathLst>
                <a:path w="2122" h="2505" extrusionOk="0">
                  <a:moveTo>
                    <a:pt x="1" y="0"/>
                  </a:moveTo>
                  <a:lnTo>
                    <a:pt x="1" y="2351"/>
                  </a:lnTo>
                  <a:lnTo>
                    <a:pt x="1" y="2428"/>
                  </a:lnTo>
                  <a:lnTo>
                    <a:pt x="77" y="2479"/>
                  </a:lnTo>
                  <a:lnTo>
                    <a:pt x="154" y="2505"/>
                  </a:lnTo>
                  <a:lnTo>
                    <a:pt x="231" y="2479"/>
                  </a:lnTo>
                  <a:lnTo>
                    <a:pt x="1048" y="2045"/>
                  </a:lnTo>
                  <a:lnTo>
                    <a:pt x="1892" y="2479"/>
                  </a:lnTo>
                  <a:lnTo>
                    <a:pt x="1968" y="2505"/>
                  </a:lnTo>
                  <a:lnTo>
                    <a:pt x="2045" y="2479"/>
                  </a:lnTo>
                  <a:lnTo>
                    <a:pt x="2096" y="2428"/>
                  </a:lnTo>
                  <a:lnTo>
                    <a:pt x="2122" y="2351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76;p71">
              <a:extLst>
                <a:ext uri="{FF2B5EF4-FFF2-40B4-BE49-F238E27FC236}">
                  <a16:creationId xmlns:a16="http://schemas.microsoft.com/office/drawing/2014/main" id="{9FC58C1E-EAA2-8E44-44ED-F5173D4AE843}"/>
                </a:ext>
              </a:extLst>
            </p:cNvPr>
            <p:cNvSpPr/>
            <p:nvPr/>
          </p:nvSpPr>
          <p:spPr>
            <a:xfrm>
              <a:off x="1866575" y="2348950"/>
              <a:ext cx="26850" cy="62625"/>
            </a:xfrm>
            <a:custGeom>
              <a:avLst/>
              <a:gdLst/>
              <a:ahLst/>
              <a:cxnLst/>
              <a:rect l="l" t="t" r="r" b="b"/>
              <a:pathLst>
                <a:path w="1074" h="2505" extrusionOk="0">
                  <a:moveTo>
                    <a:pt x="256" y="0"/>
                  </a:moveTo>
                  <a:lnTo>
                    <a:pt x="256" y="1891"/>
                  </a:lnTo>
                  <a:lnTo>
                    <a:pt x="230" y="1968"/>
                  </a:lnTo>
                  <a:lnTo>
                    <a:pt x="179" y="2045"/>
                  </a:lnTo>
                  <a:lnTo>
                    <a:pt x="103" y="2070"/>
                  </a:lnTo>
                  <a:lnTo>
                    <a:pt x="0" y="2045"/>
                  </a:lnTo>
                  <a:lnTo>
                    <a:pt x="256" y="2172"/>
                  </a:lnTo>
                  <a:lnTo>
                    <a:pt x="844" y="2479"/>
                  </a:lnTo>
                  <a:lnTo>
                    <a:pt x="920" y="2505"/>
                  </a:lnTo>
                  <a:lnTo>
                    <a:pt x="997" y="2479"/>
                  </a:lnTo>
                  <a:lnTo>
                    <a:pt x="1048" y="2428"/>
                  </a:lnTo>
                  <a:lnTo>
                    <a:pt x="1074" y="2351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77;p71">
              <a:extLst>
                <a:ext uri="{FF2B5EF4-FFF2-40B4-BE49-F238E27FC236}">
                  <a16:creationId xmlns:a16="http://schemas.microsoft.com/office/drawing/2014/main" id="{8F7C52F4-8BD5-784B-72B2-7E171351FAD0}"/>
                </a:ext>
              </a:extLst>
            </p:cNvPr>
            <p:cNvSpPr/>
            <p:nvPr/>
          </p:nvSpPr>
          <p:spPr>
            <a:xfrm>
              <a:off x="1736875" y="1965625"/>
              <a:ext cx="288150" cy="346300"/>
            </a:xfrm>
            <a:custGeom>
              <a:avLst/>
              <a:gdLst/>
              <a:ahLst/>
              <a:cxnLst/>
              <a:rect l="l" t="t" r="r" b="b"/>
              <a:pathLst>
                <a:path w="11526" h="13852" extrusionOk="0">
                  <a:moveTo>
                    <a:pt x="461" y="1"/>
                  </a:moveTo>
                  <a:lnTo>
                    <a:pt x="359" y="52"/>
                  </a:lnTo>
                  <a:lnTo>
                    <a:pt x="256" y="103"/>
                  </a:lnTo>
                  <a:lnTo>
                    <a:pt x="180" y="179"/>
                  </a:lnTo>
                  <a:lnTo>
                    <a:pt x="103" y="256"/>
                  </a:lnTo>
                  <a:lnTo>
                    <a:pt x="52" y="358"/>
                  </a:lnTo>
                  <a:lnTo>
                    <a:pt x="26" y="461"/>
                  </a:lnTo>
                  <a:lnTo>
                    <a:pt x="1" y="588"/>
                  </a:lnTo>
                  <a:lnTo>
                    <a:pt x="1" y="13263"/>
                  </a:lnTo>
                  <a:lnTo>
                    <a:pt x="26" y="13366"/>
                  </a:lnTo>
                  <a:lnTo>
                    <a:pt x="52" y="13493"/>
                  </a:lnTo>
                  <a:lnTo>
                    <a:pt x="103" y="13596"/>
                  </a:lnTo>
                  <a:lnTo>
                    <a:pt x="180" y="13672"/>
                  </a:lnTo>
                  <a:lnTo>
                    <a:pt x="256" y="13749"/>
                  </a:lnTo>
                  <a:lnTo>
                    <a:pt x="359" y="13800"/>
                  </a:lnTo>
                  <a:lnTo>
                    <a:pt x="461" y="13826"/>
                  </a:lnTo>
                  <a:lnTo>
                    <a:pt x="589" y="13851"/>
                  </a:lnTo>
                  <a:lnTo>
                    <a:pt x="10938" y="13851"/>
                  </a:lnTo>
                  <a:lnTo>
                    <a:pt x="11040" y="13826"/>
                  </a:lnTo>
                  <a:lnTo>
                    <a:pt x="11168" y="13800"/>
                  </a:lnTo>
                  <a:lnTo>
                    <a:pt x="11270" y="13749"/>
                  </a:lnTo>
                  <a:lnTo>
                    <a:pt x="11347" y="13672"/>
                  </a:lnTo>
                  <a:lnTo>
                    <a:pt x="11424" y="13596"/>
                  </a:lnTo>
                  <a:lnTo>
                    <a:pt x="11475" y="13493"/>
                  </a:lnTo>
                  <a:lnTo>
                    <a:pt x="11500" y="13366"/>
                  </a:lnTo>
                  <a:lnTo>
                    <a:pt x="11526" y="13263"/>
                  </a:lnTo>
                  <a:lnTo>
                    <a:pt x="11526" y="588"/>
                  </a:lnTo>
                  <a:lnTo>
                    <a:pt x="11500" y="461"/>
                  </a:lnTo>
                  <a:lnTo>
                    <a:pt x="11475" y="358"/>
                  </a:lnTo>
                  <a:lnTo>
                    <a:pt x="11424" y="256"/>
                  </a:lnTo>
                  <a:lnTo>
                    <a:pt x="11347" y="179"/>
                  </a:lnTo>
                  <a:lnTo>
                    <a:pt x="11270" y="103"/>
                  </a:lnTo>
                  <a:lnTo>
                    <a:pt x="11168" y="52"/>
                  </a:lnTo>
                  <a:lnTo>
                    <a:pt x="11040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78;p71">
              <a:extLst>
                <a:ext uri="{FF2B5EF4-FFF2-40B4-BE49-F238E27FC236}">
                  <a16:creationId xmlns:a16="http://schemas.microsoft.com/office/drawing/2014/main" id="{0E613B65-E364-45C1-E79D-D159D50335CF}"/>
                </a:ext>
              </a:extLst>
            </p:cNvPr>
            <p:cNvSpPr/>
            <p:nvPr/>
          </p:nvSpPr>
          <p:spPr>
            <a:xfrm>
              <a:off x="1778400" y="2021850"/>
              <a:ext cx="246625" cy="290075"/>
            </a:xfrm>
            <a:custGeom>
              <a:avLst/>
              <a:gdLst/>
              <a:ahLst/>
              <a:cxnLst/>
              <a:rect l="l" t="t" r="r" b="b"/>
              <a:pathLst>
                <a:path w="9865" h="11603" extrusionOk="0">
                  <a:moveTo>
                    <a:pt x="563" y="0"/>
                  </a:moveTo>
                  <a:lnTo>
                    <a:pt x="461" y="26"/>
                  </a:lnTo>
                  <a:lnTo>
                    <a:pt x="333" y="52"/>
                  </a:lnTo>
                  <a:lnTo>
                    <a:pt x="256" y="103"/>
                  </a:lnTo>
                  <a:lnTo>
                    <a:pt x="154" y="179"/>
                  </a:lnTo>
                  <a:lnTo>
                    <a:pt x="77" y="256"/>
                  </a:lnTo>
                  <a:lnTo>
                    <a:pt x="26" y="358"/>
                  </a:lnTo>
                  <a:lnTo>
                    <a:pt x="1" y="460"/>
                  </a:lnTo>
                  <a:lnTo>
                    <a:pt x="1" y="588"/>
                  </a:lnTo>
                  <a:lnTo>
                    <a:pt x="1" y="11602"/>
                  </a:lnTo>
                  <a:lnTo>
                    <a:pt x="9277" y="11602"/>
                  </a:lnTo>
                  <a:lnTo>
                    <a:pt x="9379" y="11577"/>
                  </a:lnTo>
                  <a:lnTo>
                    <a:pt x="9507" y="11551"/>
                  </a:lnTo>
                  <a:lnTo>
                    <a:pt x="9609" y="11500"/>
                  </a:lnTo>
                  <a:lnTo>
                    <a:pt x="9686" y="11423"/>
                  </a:lnTo>
                  <a:lnTo>
                    <a:pt x="9763" y="11347"/>
                  </a:lnTo>
                  <a:lnTo>
                    <a:pt x="9814" y="11244"/>
                  </a:lnTo>
                  <a:lnTo>
                    <a:pt x="9839" y="11117"/>
                  </a:lnTo>
                  <a:lnTo>
                    <a:pt x="9865" y="11014"/>
                  </a:lnTo>
                  <a:lnTo>
                    <a:pt x="9865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79;p71">
              <a:extLst>
                <a:ext uri="{FF2B5EF4-FFF2-40B4-BE49-F238E27FC236}">
                  <a16:creationId xmlns:a16="http://schemas.microsoft.com/office/drawing/2014/main" id="{AFC789CF-D6F1-656E-724C-EBDA1A14EEFB}"/>
                </a:ext>
              </a:extLst>
            </p:cNvPr>
            <p:cNvSpPr/>
            <p:nvPr/>
          </p:nvSpPr>
          <p:spPr>
            <a:xfrm>
              <a:off x="1985400" y="1965625"/>
              <a:ext cx="39625" cy="346300"/>
            </a:xfrm>
            <a:custGeom>
              <a:avLst/>
              <a:gdLst/>
              <a:ahLst/>
              <a:cxnLst/>
              <a:rect l="l" t="t" r="r" b="b"/>
              <a:pathLst>
                <a:path w="1585" h="13852" extrusionOk="0">
                  <a:moveTo>
                    <a:pt x="128" y="1"/>
                  </a:move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1"/>
                  </a:lnTo>
                  <a:lnTo>
                    <a:pt x="588" y="588"/>
                  </a:lnTo>
                  <a:lnTo>
                    <a:pt x="588" y="13263"/>
                  </a:lnTo>
                  <a:lnTo>
                    <a:pt x="563" y="13366"/>
                  </a:lnTo>
                  <a:lnTo>
                    <a:pt x="537" y="13493"/>
                  </a:lnTo>
                  <a:lnTo>
                    <a:pt x="486" y="13596"/>
                  </a:lnTo>
                  <a:lnTo>
                    <a:pt x="409" y="13672"/>
                  </a:lnTo>
                  <a:lnTo>
                    <a:pt x="333" y="13749"/>
                  </a:lnTo>
                  <a:lnTo>
                    <a:pt x="230" y="13800"/>
                  </a:lnTo>
                  <a:lnTo>
                    <a:pt x="128" y="13826"/>
                  </a:lnTo>
                  <a:lnTo>
                    <a:pt x="0" y="13851"/>
                  </a:lnTo>
                  <a:lnTo>
                    <a:pt x="997" y="13851"/>
                  </a:lnTo>
                  <a:lnTo>
                    <a:pt x="1125" y="13826"/>
                  </a:lnTo>
                  <a:lnTo>
                    <a:pt x="1227" y="13800"/>
                  </a:lnTo>
                  <a:lnTo>
                    <a:pt x="1329" y="13749"/>
                  </a:lnTo>
                  <a:lnTo>
                    <a:pt x="1406" y="13672"/>
                  </a:lnTo>
                  <a:lnTo>
                    <a:pt x="1483" y="13596"/>
                  </a:lnTo>
                  <a:lnTo>
                    <a:pt x="1534" y="13493"/>
                  </a:lnTo>
                  <a:lnTo>
                    <a:pt x="1559" y="13366"/>
                  </a:lnTo>
                  <a:lnTo>
                    <a:pt x="1585" y="13263"/>
                  </a:lnTo>
                  <a:lnTo>
                    <a:pt x="1585" y="588"/>
                  </a:lnTo>
                  <a:lnTo>
                    <a:pt x="1559" y="461"/>
                  </a:lnTo>
                  <a:lnTo>
                    <a:pt x="1534" y="358"/>
                  </a:lnTo>
                  <a:lnTo>
                    <a:pt x="1483" y="256"/>
                  </a:lnTo>
                  <a:lnTo>
                    <a:pt x="1406" y="179"/>
                  </a:lnTo>
                  <a:lnTo>
                    <a:pt x="1329" y="103"/>
                  </a:lnTo>
                  <a:lnTo>
                    <a:pt x="1227" y="5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80;p71">
              <a:extLst>
                <a:ext uri="{FF2B5EF4-FFF2-40B4-BE49-F238E27FC236}">
                  <a16:creationId xmlns:a16="http://schemas.microsoft.com/office/drawing/2014/main" id="{9EA243A4-6645-15B1-8390-C34520723F3A}"/>
                </a:ext>
              </a:extLst>
            </p:cNvPr>
            <p:cNvSpPr/>
            <p:nvPr/>
          </p:nvSpPr>
          <p:spPr>
            <a:xfrm>
              <a:off x="1802675" y="2021850"/>
              <a:ext cx="287525" cy="346275"/>
            </a:xfrm>
            <a:custGeom>
              <a:avLst/>
              <a:gdLst/>
              <a:ahLst/>
              <a:cxnLst/>
              <a:rect l="l" t="t" r="r" b="b"/>
              <a:pathLst>
                <a:path w="11501" h="13851" extrusionOk="0">
                  <a:moveTo>
                    <a:pt x="563" y="0"/>
                  </a:moveTo>
                  <a:lnTo>
                    <a:pt x="461" y="26"/>
                  </a:lnTo>
                  <a:lnTo>
                    <a:pt x="359" y="52"/>
                  </a:lnTo>
                  <a:lnTo>
                    <a:pt x="256" y="103"/>
                  </a:lnTo>
                  <a:lnTo>
                    <a:pt x="154" y="179"/>
                  </a:lnTo>
                  <a:lnTo>
                    <a:pt x="103" y="256"/>
                  </a:lnTo>
                  <a:lnTo>
                    <a:pt x="26" y="358"/>
                  </a:lnTo>
                  <a:lnTo>
                    <a:pt x="1" y="460"/>
                  </a:lnTo>
                  <a:lnTo>
                    <a:pt x="1" y="588"/>
                  </a:lnTo>
                  <a:lnTo>
                    <a:pt x="1" y="13263"/>
                  </a:lnTo>
                  <a:lnTo>
                    <a:pt x="1" y="13391"/>
                  </a:lnTo>
                  <a:lnTo>
                    <a:pt x="26" y="13493"/>
                  </a:lnTo>
                  <a:lnTo>
                    <a:pt x="103" y="13595"/>
                  </a:lnTo>
                  <a:lnTo>
                    <a:pt x="154" y="13672"/>
                  </a:lnTo>
                  <a:lnTo>
                    <a:pt x="256" y="13749"/>
                  </a:lnTo>
                  <a:lnTo>
                    <a:pt x="359" y="13800"/>
                  </a:lnTo>
                  <a:lnTo>
                    <a:pt x="461" y="13851"/>
                  </a:lnTo>
                  <a:lnTo>
                    <a:pt x="11040" y="13851"/>
                  </a:lnTo>
                  <a:lnTo>
                    <a:pt x="11143" y="13800"/>
                  </a:lnTo>
                  <a:lnTo>
                    <a:pt x="11245" y="13749"/>
                  </a:lnTo>
                  <a:lnTo>
                    <a:pt x="11347" y="13672"/>
                  </a:lnTo>
                  <a:lnTo>
                    <a:pt x="11398" y="13595"/>
                  </a:lnTo>
                  <a:lnTo>
                    <a:pt x="11475" y="13493"/>
                  </a:lnTo>
                  <a:lnTo>
                    <a:pt x="11500" y="13391"/>
                  </a:lnTo>
                  <a:lnTo>
                    <a:pt x="11500" y="13263"/>
                  </a:lnTo>
                  <a:lnTo>
                    <a:pt x="11500" y="588"/>
                  </a:lnTo>
                  <a:lnTo>
                    <a:pt x="11500" y="460"/>
                  </a:lnTo>
                  <a:lnTo>
                    <a:pt x="11475" y="358"/>
                  </a:lnTo>
                  <a:lnTo>
                    <a:pt x="11398" y="256"/>
                  </a:lnTo>
                  <a:lnTo>
                    <a:pt x="11347" y="179"/>
                  </a:lnTo>
                  <a:lnTo>
                    <a:pt x="11245" y="103"/>
                  </a:lnTo>
                  <a:lnTo>
                    <a:pt x="11143" y="52"/>
                  </a:lnTo>
                  <a:lnTo>
                    <a:pt x="11040" y="26"/>
                  </a:lnTo>
                  <a:lnTo>
                    <a:pt x="1093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81;p71">
              <a:extLst>
                <a:ext uri="{FF2B5EF4-FFF2-40B4-BE49-F238E27FC236}">
                  <a16:creationId xmlns:a16="http://schemas.microsoft.com/office/drawing/2014/main" id="{746935BD-8EA8-262B-F0A4-238D2136311F}"/>
                </a:ext>
              </a:extLst>
            </p:cNvPr>
            <p:cNvSpPr/>
            <p:nvPr/>
          </p:nvSpPr>
          <p:spPr>
            <a:xfrm>
              <a:off x="2049925" y="2021850"/>
              <a:ext cx="40275" cy="346275"/>
            </a:xfrm>
            <a:custGeom>
              <a:avLst/>
              <a:gdLst/>
              <a:ahLst/>
              <a:cxnLst/>
              <a:rect l="l" t="t" r="r" b="b"/>
              <a:pathLst>
                <a:path w="1611" h="13851" extrusionOk="0">
                  <a:moveTo>
                    <a:pt x="0" y="0"/>
                  </a:moveTo>
                  <a:lnTo>
                    <a:pt x="128" y="26"/>
                  </a:ln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0"/>
                  </a:lnTo>
                  <a:lnTo>
                    <a:pt x="588" y="588"/>
                  </a:lnTo>
                  <a:lnTo>
                    <a:pt x="588" y="13263"/>
                  </a:lnTo>
                  <a:lnTo>
                    <a:pt x="563" y="13391"/>
                  </a:lnTo>
                  <a:lnTo>
                    <a:pt x="537" y="13493"/>
                  </a:lnTo>
                  <a:lnTo>
                    <a:pt x="486" y="13595"/>
                  </a:lnTo>
                  <a:lnTo>
                    <a:pt x="409" y="13672"/>
                  </a:lnTo>
                  <a:lnTo>
                    <a:pt x="333" y="13749"/>
                  </a:lnTo>
                  <a:lnTo>
                    <a:pt x="230" y="13800"/>
                  </a:lnTo>
                  <a:lnTo>
                    <a:pt x="128" y="13851"/>
                  </a:lnTo>
                  <a:lnTo>
                    <a:pt x="1150" y="13851"/>
                  </a:lnTo>
                  <a:lnTo>
                    <a:pt x="1253" y="13800"/>
                  </a:lnTo>
                  <a:lnTo>
                    <a:pt x="1355" y="13749"/>
                  </a:lnTo>
                  <a:lnTo>
                    <a:pt x="1457" y="13672"/>
                  </a:lnTo>
                  <a:lnTo>
                    <a:pt x="1508" y="13595"/>
                  </a:lnTo>
                  <a:lnTo>
                    <a:pt x="1585" y="13493"/>
                  </a:lnTo>
                  <a:lnTo>
                    <a:pt x="1610" y="13391"/>
                  </a:lnTo>
                  <a:lnTo>
                    <a:pt x="1610" y="13263"/>
                  </a:lnTo>
                  <a:lnTo>
                    <a:pt x="1610" y="588"/>
                  </a:lnTo>
                  <a:lnTo>
                    <a:pt x="1610" y="460"/>
                  </a:lnTo>
                  <a:lnTo>
                    <a:pt x="1585" y="358"/>
                  </a:lnTo>
                  <a:lnTo>
                    <a:pt x="1508" y="256"/>
                  </a:lnTo>
                  <a:lnTo>
                    <a:pt x="1457" y="179"/>
                  </a:lnTo>
                  <a:lnTo>
                    <a:pt x="1355" y="103"/>
                  </a:lnTo>
                  <a:lnTo>
                    <a:pt x="1253" y="52"/>
                  </a:lnTo>
                  <a:lnTo>
                    <a:pt x="1150" y="2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82;p71">
              <a:extLst>
                <a:ext uri="{FF2B5EF4-FFF2-40B4-BE49-F238E27FC236}">
                  <a16:creationId xmlns:a16="http://schemas.microsoft.com/office/drawing/2014/main" id="{28203D1B-9662-46B1-58E1-7001604E64D1}"/>
                </a:ext>
              </a:extLst>
            </p:cNvPr>
            <p:cNvSpPr/>
            <p:nvPr/>
          </p:nvSpPr>
          <p:spPr>
            <a:xfrm>
              <a:off x="2025000" y="2021850"/>
              <a:ext cx="65200" cy="65825"/>
            </a:xfrm>
            <a:custGeom>
              <a:avLst/>
              <a:gdLst/>
              <a:ahLst/>
              <a:cxnLst/>
              <a:rect l="l" t="t" r="r" b="b"/>
              <a:pathLst>
                <a:path w="2608" h="2633" extrusionOk="0">
                  <a:moveTo>
                    <a:pt x="1" y="0"/>
                  </a:moveTo>
                  <a:lnTo>
                    <a:pt x="1" y="1048"/>
                  </a:lnTo>
                  <a:lnTo>
                    <a:pt x="1585" y="1048"/>
                  </a:lnTo>
                  <a:lnTo>
                    <a:pt x="1585" y="2632"/>
                  </a:lnTo>
                  <a:lnTo>
                    <a:pt x="2607" y="2632"/>
                  </a:lnTo>
                  <a:lnTo>
                    <a:pt x="2607" y="588"/>
                  </a:lnTo>
                  <a:lnTo>
                    <a:pt x="2607" y="460"/>
                  </a:lnTo>
                  <a:lnTo>
                    <a:pt x="2582" y="358"/>
                  </a:lnTo>
                  <a:lnTo>
                    <a:pt x="2505" y="256"/>
                  </a:lnTo>
                  <a:lnTo>
                    <a:pt x="2454" y="179"/>
                  </a:lnTo>
                  <a:lnTo>
                    <a:pt x="2352" y="103"/>
                  </a:lnTo>
                  <a:lnTo>
                    <a:pt x="2250" y="52"/>
                  </a:lnTo>
                  <a:lnTo>
                    <a:pt x="2147" y="26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83;p71">
              <a:extLst>
                <a:ext uri="{FF2B5EF4-FFF2-40B4-BE49-F238E27FC236}">
                  <a16:creationId xmlns:a16="http://schemas.microsoft.com/office/drawing/2014/main" id="{5FDD40BB-9CA4-D6AC-1012-255A2F861556}"/>
                </a:ext>
              </a:extLst>
            </p:cNvPr>
            <p:cNvSpPr/>
            <p:nvPr/>
          </p:nvSpPr>
          <p:spPr>
            <a:xfrm>
              <a:off x="2025000" y="2302300"/>
              <a:ext cx="65200" cy="65825"/>
            </a:xfrm>
            <a:custGeom>
              <a:avLst/>
              <a:gdLst/>
              <a:ahLst/>
              <a:cxnLst/>
              <a:rect l="l" t="t" r="r" b="b"/>
              <a:pathLst>
                <a:path w="2608" h="2633" extrusionOk="0">
                  <a:moveTo>
                    <a:pt x="1585" y="1"/>
                  </a:moveTo>
                  <a:lnTo>
                    <a:pt x="1585" y="1585"/>
                  </a:lnTo>
                  <a:lnTo>
                    <a:pt x="1" y="1585"/>
                  </a:lnTo>
                  <a:lnTo>
                    <a:pt x="1" y="2633"/>
                  </a:lnTo>
                  <a:lnTo>
                    <a:pt x="2147" y="2633"/>
                  </a:lnTo>
                  <a:lnTo>
                    <a:pt x="2250" y="2582"/>
                  </a:lnTo>
                  <a:lnTo>
                    <a:pt x="2352" y="2531"/>
                  </a:lnTo>
                  <a:lnTo>
                    <a:pt x="2454" y="2454"/>
                  </a:lnTo>
                  <a:lnTo>
                    <a:pt x="2505" y="2377"/>
                  </a:lnTo>
                  <a:lnTo>
                    <a:pt x="2582" y="2275"/>
                  </a:lnTo>
                  <a:lnTo>
                    <a:pt x="2607" y="2173"/>
                  </a:lnTo>
                  <a:lnTo>
                    <a:pt x="2607" y="2045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84;p71">
              <a:extLst>
                <a:ext uri="{FF2B5EF4-FFF2-40B4-BE49-F238E27FC236}">
                  <a16:creationId xmlns:a16="http://schemas.microsoft.com/office/drawing/2014/main" id="{84D69163-424C-C7D0-BACA-C7BFBE3F3FC8}"/>
                </a:ext>
              </a:extLst>
            </p:cNvPr>
            <p:cNvSpPr/>
            <p:nvPr/>
          </p:nvSpPr>
          <p:spPr>
            <a:xfrm>
              <a:off x="2053125" y="2302300"/>
              <a:ext cx="37075" cy="65825"/>
            </a:xfrm>
            <a:custGeom>
              <a:avLst/>
              <a:gdLst/>
              <a:ahLst/>
              <a:cxnLst/>
              <a:rect l="l" t="t" r="r" b="b"/>
              <a:pathLst>
                <a:path w="1483" h="2633" extrusionOk="0">
                  <a:moveTo>
                    <a:pt x="460" y="1"/>
                  </a:moveTo>
                  <a:lnTo>
                    <a:pt x="460" y="1585"/>
                  </a:lnTo>
                  <a:lnTo>
                    <a:pt x="460" y="2045"/>
                  </a:lnTo>
                  <a:lnTo>
                    <a:pt x="435" y="2173"/>
                  </a:lnTo>
                  <a:lnTo>
                    <a:pt x="409" y="2275"/>
                  </a:lnTo>
                  <a:lnTo>
                    <a:pt x="358" y="2377"/>
                  </a:lnTo>
                  <a:lnTo>
                    <a:pt x="281" y="2454"/>
                  </a:lnTo>
                  <a:lnTo>
                    <a:pt x="205" y="2531"/>
                  </a:lnTo>
                  <a:lnTo>
                    <a:pt x="102" y="2582"/>
                  </a:lnTo>
                  <a:lnTo>
                    <a:pt x="0" y="2633"/>
                  </a:lnTo>
                  <a:lnTo>
                    <a:pt x="1022" y="2633"/>
                  </a:lnTo>
                  <a:lnTo>
                    <a:pt x="1125" y="2582"/>
                  </a:lnTo>
                  <a:lnTo>
                    <a:pt x="1227" y="2531"/>
                  </a:lnTo>
                  <a:lnTo>
                    <a:pt x="1329" y="2454"/>
                  </a:lnTo>
                  <a:lnTo>
                    <a:pt x="1380" y="2377"/>
                  </a:lnTo>
                  <a:lnTo>
                    <a:pt x="1457" y="2275"/>
                  </a:lnTo>
                  <a:lnTo>
                    <a:pt x="1482" y="2173"/>
                  </a:lnTo>
                  <a:lnTo>
                    <a:pt x="1482" y="2045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85;p71">
              <a:extLst>
                <a:ext uri="{FF2B5EF4-FFF2-40B4-BE49-F238E27FC236}">
                  <a16:creationId xmlns:a16="http://schemas.microsoft.com/office/drawing/2014/main" id="{39D4F95D-4D60-6880-4C8C-EEE95AFC1F61}"/>
                </a:ext>
              </a:extLst>
            </p:cNvPr>
            <p:cNvSpPr/>
            <p:nvPr/>
          </p:nvSpPr>
          <p:spPr>
            <a:xfrm>
              <a:off x="2049925" y="2021850"/>
              <a:ext cx="40275" cy="65825"/>
            </a:xfrm>
            <a:custGeom>
              <a:avLst/>
              <a:gdLst/>
              <a:ahLst/>
              <a:cxnLst/>
              <a:rect l="l" t="t" r="r" b="b"/>
              <a:pathLst>
                <a:path w="1611" h="2633" extrusionOk="0">
                  <a:moveTo>
                    <a:pt x="0" y="0"/>
                  </a:moveTo>
                  <a:lnTo>
                    <a:pt x="128" y="26"/>
                  </a:ln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0"/>
                  </a:lnTo>
                  <a:lnTo>
                    <a:pt x="588" y="588"/>
                  </a:lnTo>
                  <a:lnTo>
                    <a:pt x="588" y="1048"/>
                  </a:lnTo>
                  <a:lnTo>
                    <a:pt x="588" y="2632"/>
                  </a:lnTo>
                  <a:lnTo>
                    <a:pt x="1610" y="2632"/>
                  </a:lnTo>
                  <a:lnTo>
                    <a:pt x="1610" y="588"/>
                  </a:lnTo>
                  <a:lnTo>
                    <a:pt x="1610" y="460"/>
                  </a:lnTo>
                  <a:lnTo>
                    <a:pt x="1585" y="358"/>
                  </a:lnTo>
                  <a:lnTo>
                    <a:pt x="1508" y="256"/>
                  </a:lnTo>
                  <a:lnTo>
                    <a:pt x="1457" y="179"/>
                  </a:lnTo>
                  <a:lnTo>
                    <a:pt x="1355" y="103"/>
                  </a:lnTo>
                  <a:lnTo>
                    <a:pt x="1253" y="52"/>
                  </a:lnTo>
                  <a:lnTo>
                    <a:pt x="1150" y="2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86;p71">
              <a:extLst>
                <a:ext uri="{FF2B5EF4-FFF2-40B4-BE49-F238E27FC236}">
                  <a16:creationId xmlns:a16="http://schemas.microsoft.com/office/drawing/2014/main" id="{3BC4B1DE-D589-93E5-B4E8-AD0B9F0415EC}"/>
                </a:ext>
              </a:extLst>
            </p:cNvPr>
            <p:cNvSpPr/>
            <p:nvPr/>
          </p:nvSpPr>
          <p:spPr>
            <a:xfrm>
              <a:off x="1908725" y="2164950"/>
              <a:ext cx="51150" cy="60725"/>
            </a:xfrm>
            <a:custGeom>
              <a:avLst/>
              <a:gdLst/>
              <a:ahLst/>
              <a:cxnLst/>
              <a:rect l="l" t="t" r="r" b="b"/>
              <a:pathLst>
                <a:path w="2046" h="2429" extrusionOk="0">
                  <a:moveTo>
                    <a:pt x="946" y="1"/>
                  </a:moveTo>
                  <a:lnTo>
                    <a:pt x="844" y="52"/>
                  </a:lnTo>
                  <a:lnTo>
                    <a:pt x="793" y="103"/>
                  </a:lnTo>
                  <a:lnTo>
                    <a:pt x="742" y="179"/>
                  </a:lnTo>
                  <a:lnTo>
                    <a:pt x="742" y="205"/>
                  </a:lnTo>
                  <a:lnTo>
                    <a:pt x="26" y="2070"/>
                  </a:lnTo>
                  <a:lnTo>
                    <a:pt x="1" y="2173"/>
                  </a:lnTo>
                  <a:lnTo>
                    <a:pt x="26" y="2275"/>
                  </a:lnTo>
                  <a:lnTo>
                    <a:pt x="103" y="2352"/>
                  </a:lnTo>
                  <a:lnTo>
                    <a:pt x="180" y="2403"/>
                  </a:lnTo>
                  <a:lnTo>
                    <a:pt x="282" y="2428"/>
                  </a:lnTo>
                  <a:lnTo>
                    <a:pt x="384" y="2403"/>
                  </a:lnTo>
                  <a:lnTo>
                    <a:pt x="486" y="2352"/>
                  </a:lnTo>
                  <a:lnTo>
                    <a:pt x="538" y="2249"/>
                  </a:lnTo>
                  <a:lnTo>
                    <a:pt x="1023" y="946"/>
                  </a:lnTo>
                  <a:lnTo>
                    <a:pt x="1509" y="2249"/>
                  </a:lnTo>
                  <a:lnTo>
                    <a:pt x="1560" y="2326"/>
                  </a:lnTo>
                  <a:lnTo>
                    <a:pt x="1611" y="2377"/>
                  </a:lnTo>
                  <a:lnTo>
                    <a:pt x="1688" y="2403"/>
                  </a:lnTo>
                  <a:lnTo>
                    <a:pt x="1764" y="2428"/>
                  </a:lnTo>
                  <a:lnTo>
                    <a:pt x="1866" y="2403"/>
                  </a:lnTo>
                  <a:lnTo>
                    <a:pt x="1969" y="2352"/>
                  </a:lnTo>
                  <a:lnTo>
                    <a:pt x="2020" y="2275"/>
                  </a:lnTo>
                  <a:lnTo>
                    <a:pt x="2045" y="2173"/>
                  </a:lnTo>
                  <a:lnTo>
                    <a:pt x="2020" y="2070"/>
                  </a:lnTo>
                  <a:lnTo>
                    <a:pt x="1330" y="205"/>
                  </a:lnTo>
                  <a:lnTo>
                    <a:pt x="1330" y="179"/>
                  </a:lnTo>
                  <a:lnTo>
                    <a:pt x="1279" y="103"/>
                  </a:lnTo>
                  <a:lnTo>
                    <a:pt x="1202" y="5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87;p71">
              <a:extLst>
                <a:ext uri="{FF2B5EF4-FFF2-40B4-BE49-F238E27FC236}">
                  <a16:creationId xmlns:a16="http://schemas.microsoft.com/office/drawing/2014/main" id="{102137C2-6248-44C7-5B9A-D88B25B2B563}"/>
                </a:ext>
              </a:extLst>
            </p:cNvPr>
            <p:cNvSpPr/>
            <p:nvPr/>
          </p:nvSpPr>
          <p:spPr>
            <a:xfrm>
              <a:off x="1914475" y="2200725"/>
              <a:ext cx="39650" cy="13450"/>
            </a:xfrm>
            <a:custGeom>
              <a:avLst/>
              <a:gdLst/>
              <a:ahLst/>
              <a:cxnLst/>
              <a:rect l="l" t="t" r="r" b="b"/>
              <a:pathLst>
                <a:path w="1586" h="538" extrusionOk="0">
                  <a:moveTo>
                    <a:pt x="154" y="1"/>
                  </a:moveTo>
                  <a:lnTo>
                    <a:pt x="78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8" y="461"/>
                  </a:lnTo>
                  <a:lnTo>
                    <a:pt x="154" y="512"/>
                  </a:lnTo>
                  <a:lnTo>
                    <a:pt x="282" y="537"/>
                  </a:lnTo>
                  <a:lnTo>
                    <a:pt x="1330" y="537"/>
                  </a:lnTo>
                  <a:lnTo>
                    <a:pt x="1432" y="512"/>
                  </a:lnTo>
                  <a:lnTo>
                    <a:pt x="1509" y="461"/>
                  </a:lnTo>
                  <a:lnTo>
                    <a:pt x="1585" y="358"/>
                  </a:lnTo>
                  <a:lnTo>
                    <a:pt x="1585" y="256"/>
                  </a:lnTo>
                  <a:lnTo>
                    <a:pt x="1585" y="154"/>
                  </a:lnTo>
                  <a:lnTo>
                    <a:pt x="1509" y="77"/>
                  </a:lnTo>
                  <a:lnTo>
                    <a:pt x="143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88;p71">
              <a:extLst>
                <a:ext uri="{FF2B5EF4-FFF2-40B4-BE49-F238E27FC236}">
                  <a16:creationId xmlns:a16="http://schemas.microsoft.com/office/drawing/2014/main" id="{29A2A8AD-4330-DD49-FD46-DA7BA5D4BE33}"/>
                </a:ext>
              </a:extLst>
            </p:cNvPr>
            <p:cNvSpPr/>
            <p:nvPr/>
          </p:nvSpPr>
          <p:spPr>
            <a:xfrm>
              <a:off x="1835900" y="2164325"/>
              <a:ext cx="63275" cy="60700"/>
            </a:xfrm>
            <a:custGeom>
              <a:avLst/>
              <a:gdLst/>
              <a:ahLst/>
              <a:cxnLst/>
              <a:rect l="l" t="t" r="r" b="b"/>
              <a:pathLst>
                <a:path w="2531" h="2428" extrusionOk="0">
                  <a:moveTo>
                    <a:pt x="614" y="0"/>
                  </a:moveTo>
                  <a:lnTo>
                    <a:pt x="512" y="26"/>
                  </a:lnTo>
                  <a:lnTo>
                    <a:pt x="435" y="77"/>
                  </a:lnTo>
                  <a:lnTo>
                    <a:pt x="358" y="153"/>
                  </a:lnTo>
                  <a:lnTo>
                    <a:pt x="333" y="256"/>
                  </a:lnTo>
                  <a:lnTo>
                    <a:pt x="1" y="2095"/>
                  </a:lnTo>
                  <a:lnTo>
                    <a:pt x="1" y="2198"/>
                  </a:lnTo>
                  <a:lnTo>
                    <a:pt x="52" y="2300"/>
                  </a:lnTo>
                  <a:lnTo>
                    <a:pt x="128" y="2377"/>
                  </a:lnTo>
                  <a:lnTo>
                    <a:pt x="205" y="2402"/>
                  </a:lnTo>
                  <a:lnTo>
                    <a:pt x="333" y="2402"/>
                  </a:lnTo>
                  <a:lnTo>
                    <a:pt x="410" y="2351"/>
                  </a:lnTo>
                  <a:lnTo>
                    <a:pt x="486" y="2274"/>
                  </a:lnTo>
                  <a:lnTo>
                    <a:pt x="537" y="2198"/>
                  </a:lnTo>
                  <a:lnTo>
                    <a:pt x="691" y="1303"/>
                  </a:lnTo>
                  <a:lnTo>
                    <a:pt x="972" y="2198"/>
                  </a:lnTo>
                  <a:lnTo>
                    <a:pt x="1023" y="2300"/>
                  </a:lnTo>
                  <a:lnTo>
                    <a:pt x="1074" y="2377"/>
                  </a:lnTo>
                  <a:lnTo>
                    <a:pt x="1176" y="2402"/>
                  </a:lnTo>
                  <a:lnTo>
                    <a:pt x="1253" y="2428"/>
                  </a:lnTo>
                  <a:lnTo>
                    <a:pt x="1355" y="2402"/>
                  </a:lnTo>
                  <a:lnTo>
                    <a:pt x="1457" y="2351"/>
                  </a:lnTo>
                  <a:lnTo>
                    <a:pt x="1508" y="2300"/>
                  </a:lnTo>
                  <a:lnTo>
                    <a:pt x="1560" y="2198"/>
                  </a:lnTo>
                  <a:lnTo>
                    <a:pt x="1815" y="1278"/>
                  </a:lnTo>
                  <a:lnTo>
                    <a:pt x="1994" y="2198"/>
                  </a:lnTo>
                  <a:lnTo>
                    <a:pt x="2045" y="2300"/>
                  </a:lnTo>
                  <a:lnTo>
                    <a:pt x="2096" y="2351"/>
                  </a:lnTo>
                  <a:lnTo>
                    <a:pt x="2198" y="2402"/>
                  </a:lnTo>
                  <a:lnTo>
                    <a:pt x="2301" y="2402"/>
                  </a:lnTo>
                  <a:lnTo>
                    <a:pt x="2403" y="2351"/>
                  </a:lnTo>
                  <a:lnTo>
                    <a:pt x="2479" y="2300"/>
                  </a:lnTo>
                  <a:lnTo>
                    <a:pt x="2531" y="2198"/>
                  </a:lnTo>
                  <a:lnTo>
                    <a:pt x="2531" y="2095"/>
                  </a:lnTo>
                  <a:lnTo>
                    <a:pt x="2173" y="230"/>
                  </a:lnTo>
                  <a:lnTo>
                    <a:pt x="2147" y="153"/>
                  </a:lnTo>
                  <a:lnTo>
                    <a:pt x="2071" y="77"/>
                  </a:lnTo>
                  <a:lnTo>
                    <a:pt x="1994" y="26"/>
                  </a:lnTo>
                  <a:lnTo>
                    <a:pt x="1892" y="0"/>
                  </a:lnTo>
                  <a:lnTo>
                    <a:pt x="1790" y="0"/>
                  </a:lnTo>
                  <a:lnTo>
                    <a:pt x="1687" y="51"/>
                  </a:lnTo>
                  <a:lnTo>
                    <a:pt x="1611" y="102"/>
                  </a:lnTo>
                  <a:lnTo>
                    <a:pt x="1560" y="204"/>
                  </a:lnTo>
                  <a:lnTo>
                    <a:pt x="1253" y="1278"/>
                  </a:lnTo>
                  <a:lnTo>
                    <a:pt x="946" y="204"/>
                  </a:lnTo>
                  <a:lnTo>
                    <a:pt x="895" y="102"/>
                  </a:lnTo>
                  <a:lnTo>
                    <a:pt x="818" y="51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89;p71">
              <a:extLst>
                <a:ext uri="{FF2B5EF4-FFF2-40B4-BE49-F238E27FC236}">
                  <a16:creationId xmlns:a16="http://schemas.microsoft.com/office/drawing/2014/main" id="{0FB38F95-F1B5-FEBD-592F-61CCF4CE493D}"/>
                </a:ext>
              </a:extLst>
            </p:cNvPr>
            <p:cNvSpPr/>
            <p:nvPr/>
          </p:nvSpPr>
          <p:spPr>
            <a:xfrm>
              <a:off x="2012875" y="2164325"/>
              <a:ext cx="13425" cy="60700"/>
            </a:xfrm>
            <a:custGeom>
              <a:avLst/>
              <a:gdLst/>
              <a:ahLst/>
              <a:cxnLst/>
              <a:rect l="l" t="t" r="r" b="b"/>
              <a:pathLst>
                <a:path w="537" h="2428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0" y="2147"/>
                  </a:lnTo>
                  <a:lnTo>
                    <a:pt x="26" y="2249"/>
                  </a:lnTo>
                  <a:lnTo>
                    <a:pt x="77" y="2351"/>
                  </a:lnTo>
                  <a:lnTo>
                    <a:pt x="179" y="2402"/>
                  </a:lnTo>
                  <a:lnTo>
                    <a:pt x="281" y="2428"/>
                  </a:lnTo>
                  <a:lnTo>
                    <a:pt x="384" y="2402"/>
                  </a:lnTo>
                  <a:lnTo>
                    <a:pt x="460" y="2351"/>
                  </a:lnTo>
                  <a:lnTo>
                    <a:pt x="537" y="2249"/>
                  </a:lnTo>
                  <a:lnTo>
                    <a:pt x="537" y="2147"/>
                  </a:lnTo>
                  <a:lnTo>
                    <a:pt x="537" y="256"/>
                  </a:lnTo>
                  <a:lnTo>
                    <a:pt x="537" y="153"/>
                  </a:lnTo>
                  <a:lnTo>
                    <a:pt x="460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90;p71">
              <a:extLst>
                <a:ext uri="{FF2B5EF4-FFF2-40B4-BE49-F238E27FC236}">
                  <a16:creationId xmlns:a16="http://schemas.microsoft.com/office/drawing/2014/main" id="{6F5F56E4-D4FF-19F5-AC05-1752CCDB9520}"/>
                </a:ext>
              </a:extLst>
            </p:cNvPr>
            <p:cNvSpPr/>
            <p:nvPr/>
          </p:nvSpPr>
          <p:spPr>
            <a:xfrm>
              <a:off x="2045450" y="2164325"/>
              <a:ext cx="14075" cy="60700"/>
            </a:xfrm>
            <a:custGeom>
              <a:avLst/>
              <a:gdLst/>
              <a:ahLst/>
              <a:cxnLst/>
              <a:rect l="l" t="t" r="r" b="b"/>
              <a:pathLst>
                <a:path w="563" h="2428" extrusionOk="0">
                  <a:moveTo>
                    <a:pt x="179" y="0"/>
                  </a:moveTo>
                  <a:lnTo>
                    <a:pt x="103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1" y="2147"/>
                  </a:lnTo>
                  <a:lnTo>
                    <a:pt x="26" y="2249"/>
                  </a:lnTo>
                  <a:lnTo>
                    <a:pt x="103" y="2351"/>
                  </a:lnTo>
                  <a:lnTo>
                    <a:pt x="179" y="2402"/>
                  </a:lnTo>
                  <a:lnTo>
                    <a:pt x="282" y="2428"/>
                  </a:lnTo>
                  <a:lnTo>
                    <a:pt x="384" y="2402"/>
                  </a:lnTo>
                  <a:lnTo>
                    <a:pt x="486" y="2351"/>
                  </a:lnTo>
                  <a:lnTo>
                    <a:pt x="537" y="2249"/>
                  </a:lnTo>
                  <a:lnTo>
                    <a:pt x="563" y="2147"/>
                  </a:lnTo>
                  <a:lnTo>
                    <a:pt x="563" y="256"/>
                  </a:lnTo>
                  <a:lnTo>
                    <a:pt x="537" y="153"/>
                  </a:lnTo>
                  <a:lnTo>
                    <a:pt x="486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91;p71">
              <a:extLst>
                <a:ext uri="{FF2B5EF4-FFF2-40B4-BE49-F238E27FC236}">
                  <a16:creationId xmlns:a16="http://schemas.microsoft.com/office/drawing/2014/main" id="{26088939-F0B3-8AF0-D776-7C869F236D26}"/>
                </a:ext>
              </a:extLst>
            </p:cNvPr>
            <p:cNvSpPr/>
            <p:nvPr/>
          </p:nvSpPr>
          <p:spPr>
            <a:xfrm>
              <a:off x="2012875" y="2186675"/>
              <a:ext cx="46650" cy="14075"/>
            </a:xfrm>
            <a:custGeom>
              <a:avLst/>
              <a:gdLst/>
              <a:ahLst/>
              <a:cxnLst/>
              <a:rect l="l" t="t" r="r" b="b"/>
              <a:pathLst>
                <a:path w="1866" h="563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2"/>
                  </a:lnTo>
                  <a:lnTo>
                    <a:pt x="26" y="384"/>
                  </a:lnTo>
                  <a:lnTo>
                    <a:pt x="77" y="460"/>
                  </a:lnTo>
                  <a:lnTo>
                    <a:pt x="179" y="537"/>
                  </a:lnTo>
                  <a:lnTo>
                    <a:pt x="281" y="563"/>
                  </a:lnTo>
                  <a:lnTo>
                    <a:pt x="1585" y="563"/>
                  </a:lnTo>
                  <a:lnTo>
                    <a:pt x="1687" y="537"/>
                  </a:lnTo>
                  <a:lnTo>
                    <a:pt x="1789" y="460"/>
                  </a:lnTo>
                  <a:lnTo>
                    <a:pt x="1840" y="384"/>
                  </a:lnTo>
                  <a:lnTo>
                    <a:pt x="1866" y="282"/>
                  </a:lnTo>
                  <a:lnTo>
                    <a:pt x="1840" y="179"/>
                  </a:lnTo>
                  <a:lnTo>
                    <a:pt x="1789" y="77"/>
                  </a:lnTo>
                  <a:lnTo>
                    <a:pt x="1687" y="26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92;p71">
              <a:extLst>
                <a:ext uri="{FF2B5EF4-FFF2-40B4-BE49-F238E27FC236}">
                  <a16:creationId xmlns:a16="http://schemas.microsoft.com/office/drawing/2014/main" id="{24B5C7ED-E742-DB52-1EB1-25E70210DC95}"/>
                </a:ext>
              </a:extLst>
            </p:cNvPr>
            <p:cNvSpPr/>
            <p:nvPr/>
          </p:nvSpPr>
          <p:spPr>
            <a:xfrm>
              <a:off x="1960475" y="2164950"/>
              <a:ext cx="39650" cy="13450"/>
            </a:xfrm>
            <a:custGeom>
              <a:avLst/>
              <a:gdLst/>
              <a:ahLst/>
              <a:cxnLst/>
              <a:rect l="l" t="t" r="r" b="b"/>
              <a:pathLst>
                <a:path w="1586" h="538" extrusionOk="0">
                  <a:moveTo>
                    <a:pt x="282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82" y="537"/>
                  </a:lnTo>
                  <a:lnTo>
                    <a:pt x="1304" y="537"/>
                  </a:lnTo>
                  <a:lnTo>
                    <a:pt x="1432" y="512"/>
                  </a:lnTo>
                  <a:lnTo>
                    <a:pt x="1509" y="461"/>
                  </a:lnTo>
                  <a:lnTo>
                    <a:pt x="1560" y="358"/>
                  </a:lnTo>
                  <a:lnTo>
                    <a:pt x="1585" y="256"/>
                  </a:lnTo>
                  <a:lnTo>
                    <a:pt x="1560" y="154"/>
                  </a:lnTo>
                  <a:lnTo>
                    <a:pt x="1509" y="77"/>
                  </a:lnTo>
                  <a:lnTo>
                    <a:pt x="1432" y="26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93;p71">
              <a:extLst>
                <a:ext uri="{FF2B5EF4-FFF2-40B4-BE49-F238E27FC236}">
                  <a16:creationId xmlns:a16="http://schemas.microsoft.com/office/drawing/2014/main" id="{CE929954-1529-414E-70DA-271533CD2A85}"/>
                </a:ext>
              </a:extLst>
            </p:cNvPr>
            <p:cNvSpPr/>
            <p:nvPr/>
          </p:nvSpPr>
          <p:spPr>
            <a:xfrm>
              <a:off x="1973250" y="2166225"/>
              <a:ext cx="14100" cy="59450"/>
            </a:xfrm>
            <a:custGeom>
              <a:avLst/>
              <a:gdLst/>
              <a:ahLst/>
              <a:cxnLst/>
              <a:rect l="l" t="t" r="r" b="b"/>
              <a:pathLst>
                <a:path w="564" h="2378" extrusionOk="0">
                  <a:moveTo>
                    <a:pt x="282" y="1"/>
                  </a:moveTo>
                  <a:lnTo>
                    <a:pt x="180" y="26"/>
                  </a:lnTo>
                  <a:lnTo>
                    <a:pt x="78" y="77"/>
                  </a:lnTo>
                  <a:lnTo>
                    <a:pt x="26" y="180"/>
                  </a:lnTo>
                  <a:lnTo>
                    <a:pt x="1" y="282"/>
                  </a:lnTo>
                  <a:lnTo>
                    <a:pt x="1" y="2096"/>
                  </a:lnTo>
                  <a:lnTo>
                    <a:pt x="26" y="2198"/>
                  </a:lnTo>
                  <a:lnTo>
                    <a:pt x="78" y="2301"/>
                  </a:lnTo>
                  <a:lnTo>
                    <a:pt x="180" y="2352"/>
                  </a:lnTo>
                  <a:lnTo>
                    <a:pt x="282" y="2377"/>
                  </a:lnTo>
                  <a:lnTo>
                    <a:pt x="384" y="2352"/>
                  </a:lnTo>
                  <a:lnTo>
                    <a:pt x="461" y="2301"/>
                  </a:lnTo>
                  <a:lnTo>
                    <a:pt x="538" y="2198"/>
                  </a:lnTo>
                  <a:lnTo>
                    <a:pt x="563" y="2096"/>
                  </a:lnTo>
                  <a:lnTo>
                    <a:pt x="563" y="282"/>
                  </a:lnTo>
                  <a:lnTo>
                    <a:pt x="538" y="180"/>
                  </a:lnTo>
                  <a:lnTo>
                    <a:pt x="461" y="77"/>
                  </a:lnTo>
                  <a:lnTo>
                    <a:pt x="384" y="2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5">
            <a:hlinkClick r:id="" action="ppaction://media"/>
            <a:extLst>
              <a:ext uri="{FF2B5EF4-FFF2-40B4-BE49-F238E27FC236}">
                <a16:creationId xmlns:a16="http://schemas.microsoft.com/office/drawing/2014/main" id="{8D6EAF59-8099-337B-773A-996F33B940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 flipV="1">
            <a:off x="16216656" y="838351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2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2.71605E-6 C 0.00104 0.03395 0.01103 0.06497 0.02804 0.08503 C 0.02804 0.08595 0.05504 0.11296 0.05504 0.11203 C 0.06997 0.127 0.079 0.14799 0.079 0.17006 C 0.079 0.21404 0.04401 0.24907 -2.63889E-6 0.25 C -0.04401 0.24907 -0.07899 0.21404 -0.07899 0.17006 C -0.07899 0.14799 -0.06996 0.127 -0.05503 0.11203 C -0.05503 0.11296 -0.02804 0.08595 -0.02804 0.08503 C -0.01102 0.06497 -0.00104 0.03395 -2.63889E-6 2.71605E-6 Z " pathEditMode="relative" rAng="0" ptsTypes="AAAAAAAAA">
                                      <p:cBhvr>
                                        <p:cTn id="4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61" grpId="0" animBg="1"/>
      <p:bldP spid="61" grpId="1" animBg="1"/>
      <p:bldP spid="6" grpId="0" animBg="1"/>
      <p:bldP spid="7" grpId="0" animBg="1"/>
      <p:bldP spid="7" grpId="1" animBg="1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6544" y="218137"/>
            <a:ext cx="15704056" cy="9850726"/>
          </a:xfrm>
          <a:custGeom>
            <a:avLst/>
            <a:gdLst/>
            <a:ahLst/>
            <a:cxnLst/>
            <a:rect l="l" t="t" r="r" b="b"/>
            <a:pathLst>
              <a:path w="15704056" h="9850726">
                <a:moveTo>
                  <a:pt x="0" y="0"/>
                </a:moveTo>
                <a:lnTo>
                  <a:pt x="15704056" y="0"/>
                </a:lnTo>
                <a:lnTo>
                  <a:pt x="15704056" y="9850726"/>
                </a:lnTo>
                <a:lnTo>
                  <a:pt x="0" y="98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31D81F9-031D-7F00-25E0-43B2D60D5C0D}"/>
              </a:ext>
            </a:extLst>
          </p:cNvPr>
          <p:cNvSpPr/>
          <p:nvPr/>
        </p:nvSpPr>
        <p:spPr>
          <a:xfrm rot="2193766">
            <a:off x="15576306" y="1222077"/>
            <a:ext cx="2133009" cy="1684188"/>
          </a:xfrm>
          <a:custGeom>
            <a:avLst/>
            <a:gdLst/>
            <a:ahLst/>
            <a:cxnLst/>
            <a:rect l="l" t="t" r="r" b="b"/>
            <a:pathLst>
              <a:path w="2133009" h="1684188">
                <a:moveTo>
                  <a:pt x="0" y="0"/>
                </a:moveTo>
                <a:lnTo>
                  <a:pt x="2133008" y="0"/>
                </a:lnTo>
                <a:lnTo>
                  <a:pt x="2133008" y="1684188"/>
                </a:lnTo>
                <a:lnTo>
                  <a:pt x="0" y="16841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0800000">
            <a:off x="0" y="6784827"/>
            <a:ext cx="3533088" cy="3502173"/>
          </a:xfrm>
          <a:custGeom>
            <a:avLst/>
            <a:gdLst/>
            <a:ahLst/>
            <a:cxnLst/>
            <a:rect l="l" t="t" r="r" b="b"/>
            <a:pathLst>
              <a:path w="3533088" h="3502173">
                <a:moveTo>
                  <a:pt x="0" y="0"/>
                </a:moveTo>
                <a:lnTo>
                  <a:pt x="3533088" y="0"/>
                </a:lnTo>
                <a:lnTo>
                  <a:pt x="3533088" y="3502173"/>
                </a:lnTo>
                <a:lnTo>
                  <a:pt x="0" y="35021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06918" y="5419725"/>
            <a:ext cx="2319251" cy="4114800"/>
          </a:xfrm>
          <a:custGeom>
            <a:avLst/>
            <a:gdLst/>
            <a:ahLst/>
            <a:cxnLst/>
            <a:rect l="l" t="t" r="r" b="b"/>
            <a:pathLst>
              <a:path w="2319251" h="4114800">
                <a:moveTo>
                  <a:pt x="0" y="0"/>
                </a:moveTo>
                <a:lnTo>
                  <a:pt x="2319251" y="0"/>
                </a:lnTo>
                <a:lnTo>
                  <a:pt x="23192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F95065-4527-356E-4EEB-A9D9BAB22EEE}"/>
              </a:ext>
            </a:extLst>
          </p:cNvPr>
          <p:cNvGrpSpPr/>
          <p:nvPr/>
        </p:nvGrpSpPr>
        <p:grpSpPr>
          <a:xfrm>
            <a:off x="11908761" y="-1"/>
            <a:ext cx="5995672" cy="9534525"/>
            <a:chOff x="11908761" y="-1"/>
            <a:chExt cx="5995672" cy="953452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C7CBECD-6EBC-4FC2-E40B-CA787F09A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5" r="51325"/>
            <a:stretch/>
          </p:blipFill>
          <p:spPr>
            <a:xfrm flipH="1">
              <a:off x="11908761" y="-1"/>
              <a:ext cx="5995672" cy="95345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F2FC9BE-9484-6D4F-F8D3-3956FF58E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727">
              <a:off x="14112164" y="1829290"/>
              <a:ext cx="1478644" cy="925040"/>
            </a:xfrm>
            <a:prstGeom prst="rect">
              <a:avLst/>
            </a:prstGeom>
          </p:spPr>
        </p:pic>
      </p:grpSp>
      <p:sp>
        <p:nvSpPr>
          <p:cNvPr id="3" name="object 16">
            <a:extLst>
              <a:ext uri="{FF2B5EF4-FFF2-40B4-BE49-F238E27FC236}">
                <a16:creationId xmlns:a16="http://schemas.microsoft.com/office/drawing/2014/main" id="{6E8A07F5-E5E6-44C0-FD26-F7EA87D1A023}"/>
              </a:ext>
            </a:extLst>
          </p:cNvPr>
          <p:cNvSpPr txBox="1"/>
          <p:nvPr/>
        </p:nvSpPr>
        <p:spPr>
          <a:xfrm>
            <a:off x="3652663" y="3619500"/>
            <a:ext cx="10368137" cy="329705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359"/>
              </a:spcBef>
            </a:pPr>
            <a:r>
              <a:rPr lang="en-US" sz="4000" b="1" spc="-20" dirty="0" err="1">
                <a:latin typeface="Muli" panose="020B0604020202020204" charset="0"/>
                <a:cs typeface="Times New Roman" panose="02020603050405020304" pitchFamily="18" charset="0"/>
              </a:rPr>
              <a:t>Pertanyaan</a:t>
            </a:r>
            <a:r>
              <a:rPr lang="en-US" sz="4000" b="1" spc="-20" dirty="0">
                <a:latin typeface="Muli" panose="020B0604020202020204" charset="0"/>
                <a:cs typeface="Times New Roman" panose="02020603050405020304" pitchFamily="18" charset="0"/>
              </a:rPr>
              <a:t> ? </a:t>
            </a:r>
          </a:p>
          <a:p>
            <a:pPr marL="12700" marR="5080">
              <a:lnSpc>
                <a:spcPct val="102600"/>
              </a:lnSpc>
              <a:spcBef>
                <a:spcPts val="359"/>
              </a:spcBef>
            </a:pPr>
            <a:endParaRPr lang="en-US" sz="4000" spc="-20" dirty="0">
              <a:latin typeface="Muli" panose="020B060402020202020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2600"/>
              </a:lnSpc>
              <a:spcBef>
                <a:spcPts val="359"/>
              </a:spcBef>
            </a:pPr>
            <a:r>
              <a:rPr sz="4000" spc="-20" dirty="0" err="1">
                <a:latin typeface="Muli" panose="020B0604020202020204" charset="0"/>
                <a:cs typeface="Times New Roman" panose="02020603050405020304" pitchFamily="18" charset="0"/>
              </a:rPr>
              <a:t>Misalkan</a:t>
            </a:r>
            <a:r>
              <a:rPr sz="4000" spc="1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10" dirty="0">
                <a:latin typeface="Muli" panose="020B0604020202020204" charset="0"/>
                <a:cs typeface="Times New Roman" panose="02020603050405020304" pitchFamily="18" charset="0"/>
              </a:rPr>
              <a:t>G</a:t>
            </a:r>
            <a:r>
              <a:rPr sz="4000" spc="10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80" dirty="0">
                <a:latin typeface="Muli" panose="020B0604020202020204" charset="0"/>
                <a:cs typeface="Times New Roman" panose="02020603050405020304" pitchFamily="18" charset="0"/>
              </a:rPr>
              <a:t>=</a:t>
            </a:r>
            <a:r>
              <a:rPr sz="4000" spc="-2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50" dirty="0">
                <a:latin typeface="Muli" panose="020B0604020202020204" charset="0"/>
                <a:cs typeface="Times New Roman" panose="02020603050405020304" pitchFamily="18" charset="0"/>
              </a:rPr>
              <a:t>(1,</a:t>
            </a:r>
            <a:r>
              <a:rPr sz="4000" spc="-9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15" dirty="0">
                <a:latin typeface="Muli" panose="020B0604020202020204" charset="0"/>
                <a:cs typeface="Times New Roman" panose="02020603050405020304" pitchFamily="18" charset="0"/>
              </a:rPr>
              <a:t>—1}.</a:t>
            </a:r>
            <a:r>
              <a:rPr sz="4000" spc="14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25" dirty="0">
                <a:latin typeface="Muli" panose="020B0604020202020204" charset="0"/>
                <a:cs typeface="Times New Roman" panose="02020603050405020304" pitchFamily="18" charset="0"/>
              </a:rPr>
              <a:t>Pada</a:t>
            </a:r>
            <a:r>
              <a:rPr sz="4000" spc="1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10" dirty="0">
                <a:latin typeface="Muli" panose="020B0604020202020204" charset="0"/>
                <a:cs typeface="Times New Roman" panose="02020603050405020304" pitchFamily="18" charset="0"/>
              </a:rPr>
              <a:t>G</a:t>
            </a:r>
            <a:r>
              <a:rPr sz="4000" spc="15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40" dirty="0">
                <a:latin typeface="Muli" panose="020B0604020202020204" charset="0"/>
                <a:cs typeface="Times New Roman" panose="02020603050405020304" pitchFamily="18" charset="0"/>
              </a:rPr>
              <a:t>didefinisikan</a:t>
            </a:r>
            <a:r>
              <a:rPr sz="4000" spc="2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45" dirty="0">
                <a:latin typeface="Muli" panose="020B0604020202020204" charset="0"/>
                <a:cs typeface="Times New Roman" panose="02020603050405020304" pitchFamily="18" charset="0"/>
              </a:rPr>
              <a:t>operasi</a:t>
            </a:r>
            <a:r>
              <a:rPr sz="4000" spc="1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40" dirty="0">
                <a:latin typeface="Muli" panose="020B0604020202020204" charset="0"/>
                <a:cs typeface="Times New Roman" panose="02020603050405020304" pitchFamily="18" charset="0"/>
              </a:rPr>
              <a:t>perkalian</a:t>
            </a:r>
            <a:r>
              <a:rPr sz="4000" spc="2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45" dirty="0">
                <a:latin typeface="Muli" panose="020B0604020202020204" charset="0"/>
                <a:cs typeface="Times New Roman" panose="02020603050405020304" pitchFamily="18" charset="0"/>
              </a:rPr>
              <a:t>bilangan </a:t>
            </a:r>
            <a:r>
              <a:rPr sz="4000" spc="-33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40" dirty="0">
                <a:latin typeface="Muli" panose="020B0604020202020204" charset="0"/>
                <a:cs typeface="Times New Roman" panose="02020603050405020304" pitchFamily="18" charset="0"/>
              </a:rPr>
              <a:t>real,</a:t>
            </a:r>
            <a:r>
              <a:rPr sz="4000" spc="1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-55" dirty="0">
                <a:latin typeface="Muli" panose="020B0604020202020204" charset="0"/>
                <a:cs typeface="Times New Roman" panose="02020603050405020304" pitchFamily="18" charset="0"/>
              </a:rPr>
              <a:t>maka</a:t>
            </a:r>
            <a:r>
              <a:rPr sz="4000" spc="3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50" dirty="0">
                <a:latin typeface="Muli" panose="020B0604020202020204" charset="0"/>
                <a:cs typeface="Times New Roman" panose="02020603050405020304" pitchFamily="18" charset="0"/>
              </a:rPr>
              <a:t>(G,</a:t>
            </a:r>
            <a:r>
              <a:rPr sz="4000" spc="-9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sz="4000" spc="25" dirty="0">
                <a:latin typeface="Muli" panose="020B0604020202020204" charset="0"/>
                <a:cs typeface="Times New Roman" panose="02020603050405020304" pitchFamily="18" charset="0"/>
              </a:rPr>
              <a:t>×)</a:t>
            </a:r>
            <a:r>
              <a:rPr sz="4000" spc="30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4000" spc="-45" dirty="0" err="1">
                <a:latin typeface="Muli" panose="020B0604020202020204" charset="0"/>
                <a:cs typeface="Times New Roman" panose="02020603050405020304" pitchFamily="18" charset="0"/>
              </a:rPr>
              <a:t>apakah</a:t>
            </a:r>
            <a:r>
              <a:rPr lang="en-US" sz="4000" spc="-45" dirty="0">
                <a:latin typeface="Mul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4000" spc="-45" dirty="0" err="1">
                <a:latin typeface="Muli" panose="020B0604020202020204" charset="0"/>
                <a:cs typeface="Times New Roman" panose="02020603050405020304" pitchFamily="18" charset="0"/>
              </a:rPr>
              <a:t>grupoida</a:t>
            </a:r>
            <a:r>
              <a:rPr lang="en-US" sz="4000" spc="-35" dirty="0">
                <a:latin typeface="Muli" panose="020B0604020202020204" charset="0"/>
                <a:cs typeface="Times New Roman" panose="02020603050405020304" pitchFamily="18" charset="0"/>
              </a:rPr>
              <a:t>?</a:t>
            </a:r>
            <a:endParaRPr sz="4000" dirty="0">
              <a:latin typeface="Muli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94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2.71605E-6 C 0.00104 0.03395 0.01103 0.06497 0.02804 0.08503 C 0.02804 0.08595 0.05504 0.11296 0.05504 0.11203 C 0.06997 0.127 0.079 0.14799 0.079 0.17006 C 0.079 0.21404 0.04401 0.24907 -2.63889E-6 0.25 C -0.04401 0.24907 -0.07899 0.21404 -0.07899 0.17006 C -0.07899 0.14799 -0.06996 0.127 -0.05503 0.11203 C -0.05503 0.11296 -0.02804 0.08595 -0.02804 0.08503 C -0.01102 0.06497 -0.00104 0.03395 -2.63889E-6 2.71605E-6 Z " pathEditMode="relative" rAng="0" ptsTypes="AAAAAAAAA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6" grpId="0" animBg="1"/>
      <p:bldP spid="7" grpId="0" animBg="1"/>
      <p:bldP spid="7" grpId="1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Section Zoom 2">
                <a:extLst>
                  <a:ext uri="{FF2B5EF4-FFF2-40B4-BE49-F238E27FC236}">
                    <a16:creationId xmlns:a16="http://schemas.microsoft.com/office/drawing/2014/main" id="{9F9C990F-C32B-0818-857E-B64B567778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8715128"/>
                  </p:ext>
                </p:extLst>
              </p:nvPr>
            </p:nvGraphicFramePr>
            <p:xfrm>
              <a:off x="4673599" y="2628900"/>
              <a:ext cx="8398933" cy="4724400"/>
            </p:xfrm>
            <a:graphic>
              <a:graphicData uri="http://schemas.microsoft.com/office/powerpoint/2016/sectionzoom">
                <psez:sectionZm>
                  <psez:sectionZmObj sectionId="{465430F6-36BD-4470-81FA-F70A105F522F}">
                    <psez:zmPr id="{C7B0D4D3-919A-4BDB-BB8E-840C2F762F58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98933" cy="47244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Section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F9C990F-C32B-0818-857E-B64B567778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3599" y="2628900"/>
                <a:ext cx="8398933" cy="47244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498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591</Words>
  <Application>Microsoft Office PowerPoint</Application>
  <PresentationFormat>Custom</PresentationFormat>
  <Paragraphs>72</Paragraphs>
  <Slides>20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Cambria Math</vt:lpstr>
      <vt:lpstr>Arial</vt:lpstr>
      <vt:lpstr>Lucida Sans Unicode</vt:lpstr>
      <vt:lpstr>Times New Roman</vt:lpstr>
      <vt:lpstr>Calibri</vt:lpstr>
      <vt:lpstr>League Spartan</vt:lpstr>
      <vt:lpstr>Muli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Fauzi</dc:creator>
  <cp:lastModifiedBy>Sri Harini</cp:lastModifiedBy>
  <cp:revision>7</cp:revision>
  <dcterms:created xsi:type="dcterms:W3CDTF">2006-08-16T00:00:00Z</dcterms:created>
  <dcterms:modified xsi:type="dcterms:W3CDTF">2023-09-26T23:57:20Z</dcterms:modified>
  <dc:identifier>DAFuP4q30zM</dc:identifier>
</cp:coreProperties>
</file>