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2" r:id="rId9"/>
    <p:sldId id="263" r:id="rId10"/>
    <p:sldId id="264" r:id="rId11"/>
    <p:sldId id="265" r:id="rId12"/>
    <p:sldId id="313" r:id="rId13"/>
    <p:sldId id="267" r:id="rId14"/>
    <p:sldId id="315" r:id="rId15"/>
    <p:sldId id="266" r:id="rId1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8"/>
    </p:embeddedFont>
    <p:embeddedFont>
      <p:font typeface="Cambria Math" panose="02040503050406030204" pitchFamily="18" charset="0"/>
      <p:regular r:id="rId19"/>
    </p:embeddedFont>
    <p:embeddedFont>
      <p:font typeface="Chivo" panose="020B0604020202020204" charset="0"/>
      <p:regular r:id="rId20"/>
      <p:bold r:id="rId21"/>
      <p:italic r:id="rId22"/>
      <p:boldItalic r:id="rId23"/>
    </p:embeddedFont>
    <p:embeddedFont>
      <p:font typeface="Fjalla One" panose="02000506040000020004" pitchFamily="2" charset="0"/>
      <p:regular r:id="rId24"/>
    </p:embeddedFont>
    <p:embeddedFont>
      <p:font typeface="Lucida Sans Unicode" panose="020B0602030504020204" pitchFamily="34" charset="0"/>
      <p:regular r:id="rId25"/>
    </p:embeddedFont>
    <p:embeddedFont>
      <p:font typeface="Nunito Light" pitchFamily="2" charset="0"/>
      <p:regular r:id="rId26"/>
      <p:italic r:id="rId27"/>
    </p:embeddedFont>
    <p:embeddedFont>
      <p:font typeface="Roboto Condensed Light" panose="020F0502020204030204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7E61DC-1D0E-437E-9700-F619851600C0}">
  <a:tblStyle styleId="{387E61DC-1D0E-437E-9700-F619851600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E1E28E-8454-46A1-B2CD-C7082E36AA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07095e0a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07095e0a1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07095e0a1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07095e0a1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07095e0a1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07095e0a1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755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07095e0a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107095e0a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07095e0a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107095e0a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3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107095e0a1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107095e0a1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068b5eb21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068b5eb21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07095e0a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07095e0a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07095e0a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07095e0a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7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107095e0a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107095e0a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3375" y="1208550"/>
            <a:ext cx="5193900" cy="24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8325" y="3569250"/>
            <a:ext cx="4212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5911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2"/>
          <p:cNvPicPr preferRelativeResize="0"/>
          <p:nvPr/>
        </p:nvPicPr>
        <p:blipFill rotWithShape="1">
          <a:blip r:embed="rId3">
            <a:alphaModFix/>
          </a:blip>
          <a:srcRect l="5911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2"/>
          <p:cNvSpPr txBox="1">
            <a:spLocks noGrp="1"/>
          </p:cNvSpPr>
          <p:nvPr>
            <p:ph type="title"/>
          </p:nvPr>
        </p:nvSpPr>
        <p:spPr>
          <a:xfrm>
            <a:off x="986684" y="2799487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title" idx="2"/>
          </p:nvPr>
        </p:nvSpPr>
        <p:spPr>
          <a:xfrm>
            <a:off x="5414716" y="2799487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22"/>
          <p:cNvSpPr txBox="1">
            <a:spLocks noGrp="1"/>
          </p:cNvSpPr>
          <p:nvPr>
            <p:ph type="subTitle" idx="1"/>
          </p:nvPr>
        </p:nvSpPr>
        <p:spPr>
          <a:xfrm>
            <a:off x="5234566" y="3157742"/>
            <a:ext cx="31029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1" name="Google Shape;501;p22"/>
          <p:cNvSpPr txBox="1">
            <a:spLocks noGrp="1"/>
          </p:cNvSpPr>
          <p:nvPr>
            <p:ph type="subTitle" idx="3"/>
          </p:nvPr>
        </p:nvSpPr>
        <p:spPr>
          <a:xfrm>
            <a:off x="806534" y="3157742"/>
            <a:ext cx="31029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title" idx="4"/>
          </p:nvPr>
        </p:nvSpPr>
        <p:spPr>
          <a:xfrm>
            <a:off x="720000" y="53949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22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504" name="Google Shape;504;p22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2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514" name="Google Shape;514;p22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5"/>
          <p:cNvSpPr txBox="1">
            <a:spLocks noGrp="1"/>
          </p:cNvSpPr>
          <p:nvPr>
            <p:ph type="title"/>
          </p:nvPr>
        </p:nvSpPr>
        <p:spPr>
          <a:xfrm>
            <a:off x="789062" y="2798075"/>
            <a:ext cx="201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subTitle" idx="1"/>
          </p:nvPr>
        </p:nvSpPr>
        <p:spPr>
          <a:xfrm>
            <a:off x="789060" y="3154680"/>
            <a:ext cx="2017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title" idx="2"/>
          </p:nvPr>
        </p:nvSpPr>
        <p:spPr>
          <a:xfrm>
            <a:off x="3563400" y="2798075"/>
            <a:ext cx="201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subTitle" idx="3"/>
          </p:nvPr>
        </p:nvSpPr>
        <p:spPr>
          <a:xfrm>
            <a:off x="3563400" y="3154680"/>
            <a:ext cx="2017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5"/>
          <p:cNvSpPr txBox="1">
            <a:spLocks noGrp="1"/>
          </p:cNvSpPr>
          <p:nvPr>
            <p:ph type="title" idx="4"/>
          </p:nvPr>
        </p:nvSpPr>
        <p:spPr>
          <a:xfrm>
            <a:off x="6334038" y="2798075"/>
            <a:ext cx="201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8" name="Google Shape;568;p25"/>
          <p:cNvSpPr txBox="1">
            <a:spLocks noGrp="1"/>
          </p:cNvSpPr>
          <p:nvPr>
            <p:ph type="subTitle" idx="5"/>
          </p:nvPr>
        </p:nvSpPr>
        <p:spPr>
          <a:xfrm>
            <a:off x="6334043" y="3154680"/>
            <a:ext cx="20172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5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70" name="Google Shape;570;p25"/>
          <p:cNvGrpSpPr/>
          <p:nvPr/>
        </p:nvGrpSpPr>
        <p:grpSpPr>
          <a:xfrm>
            <a:off x="368575" y="-3175"/>
            <a:ext cx="689309" cy="1215208"/>
            <a:chOff x="289713" y="-542302"/>
            <a:chExt cx="847025" cy="1493252"/>
          </a:xfrm>
        </p:grpSpPr>
        <p:sp>
          <p:nvSpPr>
            <p:cNvPr id="571" name="Google Shape;571;p25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713219" y="-542302"/>
              <a:ext cx="21321" cy="1021761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25"/>
          <p:cNvGrpSpPr/>
          <p:nvPr/>
        </p:nvGrpSpPr>
        <p:grpSpPr>
          <a:xfrm flipH="1">
            <a:off x="-125" y="3734675"/>
            <a:ext cx="908100" cy="1223875"/>
            <a:chOff x="1739950" y="3665925"/>
            <a:chExt cx="908100" cy="1223875"/>
          </a:xfrm>
        </p:grpSpPr>
        <p:sp>
          <p:nvSpPr>
            <p:cNvPr id="581" name="Google Shape;581;p25"/>
            <p:cNvSpPr/>
            <p:nvPr/>
          </p:nvSpPr>
          <p:spPr>
            <a:xfrm>
              <a:off x="1739950" y="4779400"/>
              <a:ext cx="9081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2" name="Google Shape;582;p25"/>
            <p:cNvPicPr preferRelativeResize="0"/>
            <p:nvPr/>
          </p:nvPicPr>
          <p:blipFill rotWithShape="1">
            <a:blip r:embed="rId3">
              <a:alphaModFix/>
            </a:blip>
            <a:srcRect r="32773"/>
            <a:stretch/>
          </p:blipFill>
          <p:spPr>
            <a:xfrm>
              <a:off x="1815052" y="3665925"/>
              <a:ext cx="832874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3" name="Google Shape;583;p25"/>
          <p:cNvGrpSpPr/>
          <p:nvPr/>
        </p:nvGrpSpPr>
        <p:grpSpPr>
          <a:xfrm>
            <a:off x="8306800" y="2688175"/>
            <a:ext cx="903425" cy="2272575"/>
            <a:chOff x="8136352" y="2627725"/>
            <a:chExt cx="903425" cy="2272575"/>
          </a:xfrm>
        </p:grpSpPr>
        <p:sp>
          <p:nvSpPr>
            <p:cNvPr id="584" name="Google Shape;584;p25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5" name="Google Shape;585;p25"/>
            <p:cNvPicPr preferRelativeResize="0"/>
            <p:nvPr/>
          </p:nvPicPr>
          <p:blipFill rotWithShape="1">
            <a:blip r:embed="rId4">
              <a:alphaModFix/>
            </a:blip>
            <a:srcRect r="22756"/>
            <a:stretch/>
          </p:blipFill>
          <p:spPr>
            <a:xfrm>
              <a:off x="8136352" y="2627725"/>
              <a:ext cx="8372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6" name="Google Shape;586;p25"/>
          <p:cNvGrpSpPr/>
          <p:nvPr/>
        </p:nvGrpSpPr>
        <p:grpSpPr>
          <a:xfrm>
            <a:off x="3960873" y="4347607"/>
            <a:ext cx="1222254" cy="610934"/>
            <a:chOff x="131176" y="4137775"/>
            <a:chExt cx="1427700" cy="713625"/>
          </a:xfrm>
        </p:grpSpPr>
        <p:sp>
          <p:nvSpPr>
            <p:cNvPr id="587" name="Google Shape;587;p25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8" name="Google Shape;588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6"/>
          <p:cNvSpPr txBox="1">
            <a:spLocks noGrp="1"/>
          </p:cNvSpPr>
          <p:nvPr>
            <p:ph type="title"/>
          </p:nvPr>
        </p:nvSpPr>
        <p:spPr>
          <a:xfrm>
            <a:off x="2257897" y="1537700"/>
            <a:ext cx="20859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1"/>
          </p:nvPr>
        </p:nvSpPr>
        <p:spPr>
          <a:xfrm>
            <a:off x="2257897" y="1819419"/>
            <a:ext cx="2082900" cy="665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6"/>
          <p:cNvSpPr txBox="1">
            <a:spLocks noGrp="1"/>
          </p:cNvSpPr>
          <p:nvPr>
            <p:ph type="title" idx="2"/>
          </p:nvPr>
        </p:nvSpPr>
        <p:spPr>
          <a:xfrm>
            <a:off x="5834361" y="1537688"/>
            <a:ext cx="20847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4" name="Google Shape;594;p26"/>
          <p:cNvSpPr txBox="1">
            <a:spLocks noGrp="1"/>
          </p:cNvSpPr>
          <p:nvPr>
            <p:ph type="subTitle" idx="3"/>
          </p:nvPr>
        </p:nvSpPr>
        <p:spPr>
          <a:xfrm>
            <a:off x="5834361" y="1819408"/>
            <a:ext cx="2081700" cy="665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6"/>
          <p:cNvSpPr txBox="1">
            <a:spLocks noGrp="1"/>
          </p:cNvSpPr>
          <p:nvPr>
            <p:ph type="title" idx="4"/>
          </p:nvPr>
        </p:nvSpPr>
        <p:spPr>
          <a:xfrm>
            <a:off x="2257897" y="3289223"/>
            <a:ext cx="20829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" name="Google Shape;596;p26"/>
          <p:cNvSpPr txBox="1">
            <a:spLocks noGrp="1"/>
          </p:cNvSpPr>
          <p:nvPr>
            <p:ph type="subTitle" idx="5"/>
          </p:nvPr>
        </p:nvSpPr>
        <p:spPr>
          <a:xfrm>
            <a:off x="2257897" y="3570954"/>
            <a:ext cx="2082900" cy="665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6"/>
          <p:cNvSpPr txBox="1">
            <a:spLocks noGrp="1"/>
          </p:cNvSpPr>
          <p:nvPr>
            <p:ph type="title" idx="6"/>
          </p:nvPr>
        </p:nvSpPr>
        <p:spPr>
          <a:xfrm>
            <a:off x="5834361" y="3289221"/>
            <a:ext cx="20817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8" name="Google Shape;598;p26"/>
          <p:cNvSpPr txBox="1">
            <a:spLocks noGrp="1"/>
          </p:cNvSpPr>
          <p:nvPr>
            <p:ph type="subTitle" idx="7"/>
          </p:nvPr>
        </p:nvSpPr>
        <p:spPr>
          <a:xfrm>
            <a:off x="5834361" y="3570954"/>
            <a:ext cx="2081700" cy="665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00" name="Google Shape;600;p26"/>
          <p:cNvGrpSpPr/>
          <p:nvPr/>
        </p:nvGrpSpPr>
        <p:grpSpPr>
          <a:xfrm>
            <a:off x="8224200" y="0"/>
            <a:ext cx="689309" cy="773883"/>
            <a:chOff x="289713" y="0"/>
            <a:chExt cx="847025" cy="950950"/>
          </a:xfrm>
        </p:grpSpPr>
        <p:sp>
          <p:nvSpPr>
            <p:cNvPr id="601" name="Google Shape;601;p2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6"/>
          <p:cNvGrpSpPr/>
          <p:nvPr/>
        </p:nvGrpSpPr>
        <p:grpSpPr>
          <a:xfrm>
            <a:off x="179825" y="4271498"/>
            <a:ext cx="609600" cy="752027"/>
            <a:chOff x="3184450" y="4137773"/>
            <a:chExt cx="609600" cy="752027"/>
          </a:xfrm>
        </p:grpSpPr>
        <p:sp>
          <p:nvSpPr>
            <p:cNvPr id="611" name="Google Shape;611;p26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2" name="Google Shape;6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3" name="Google Shape;613;p26"/>
          <p:cNvGrpSpPr/>
          <p:nvPr/>
        </p:nvGrpSpPr>
        <p:grpSpPr>
          <a:xfrm flipH="1">
            <a:off x="7674976" y="4309900"/>
            <a:ext cx="1427700" cy="713625"/>
            <a:chOff x="131176" y="4137775"/>
            <a:chExt cx="1427700" cy="713625"/>
          </a:xfrm>
        </p:grpSpPr>
        <p:sp>
          <p:nvSpPr>
            <p:cNvPr id="614" name="Google Shape;614;p26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5" name="Google Shape;61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6" name="Google Shape;616;p26"/>
          <p:cNvPicPr preferRelativeResize="0"/>
          <p:nvPr/>
        </p:nvPicPr>
        <p:blipFill rotWithShape="1">
          <a:blip r:embed="rId5">
            <a:alphaModFix/>
          </a:blip>
          <a:srcRect l="59110"/>
          <a:stretch/>
        </p:blipFill>
        <p:spPr>
          <a:xfrm flipH="1">
            <a:off x="8777575" y="9719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7"/>
          <p:cNvSpPr txBox="1">
            <a:spLocks noGrp="1"/>
          </p:cNvSpPr>
          <p:nvPr>
            <p:ph type="title"/>
          </p:nvPr>
        </p:nvSpPr>
        <p:spPr>
          <a:xfrm>
            <a:off x="716075" y="1993427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0" name="Google Shape;620;p27"/>
          <p:cNvSpPr txBox="1">
            <a:spLocks noGrp="1"/>
          </p:cNvSpPr>
          <p:nvPr>
            <p:ph type="subTitle" idx="1"/>
          </p:nvPr>
        </p:nvSpPr>
        <p:spPr>
          <a:xfrm>
            <a:off x="715775" y="2351348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7"/>
          <p:cNvSpPr txBox="1">
            <a:spLocks noGrp="1"/>
          </p:cNvSpPr>
          <p:nvPr>
            <p:ph type="title" idx="2"/>
          </p:nvPr>
        </p:nvSpPr>
        <p:spPr>
          <a:xfrm>
            <a:off x="3497550" y="1993427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subTitle" idx="3"/>
          </p:nvPr>
        </p:nvSpPr>
        <p:spPr>
          <a:xfrm>
            <a:off x="3497250" y="2351348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title" idx="4"/>
          </p:nvPr>
        </p:nvSpPr>
        <p:spPr>
          <a:xfrm>
            <a:off x="716075" y="3732698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27"/>
          <p:cNvSpPr txBox="1">
            <a:spLocks noGrp="1"/>
          </p:cNvSpPr>
          <p:nvPr>
            <p:ph type="subTitle" idx="5"/>
          </p:nvPr>
        </p:nvSpPr>
        <p:spPr>
          <a:xfrm>
            <a:off x="715775" y="4090624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7"/>
          <p:cNvSpPr txBox="1">
            <a:spLocks noGrp="1"/>
          </p:cNvSpPr>
          <p:nvPr>
            <p:ph type="title" idx="6"/>
          </p:nvPr>
        </p:nvSpPr>
        <p:spPr>
          <a:xfrm>
            <a:off x="3497550" y="3732698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27"/>
          <p:cNvSpPr txBox="1">
            <a:spLocks noGrp="1"/>
          </p:cNvSpPr>
          <p:nvPr>
            <p:ph type="subTitle" idx="7"/>
          </p:nvPr>
        </p:nvSpPr>
        <p:spPr>
          <a:xfrm>
            <a:off x="3497250" y="4090624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7"/>
          <p:cNvSpPr txBox="1">
            <a:spLocks noGrp="1"/>
          </p:cNvSpPr>
          <p:nvPr>
            <p:ph type="title" idx="8"/>
          </p:nvPr>
        </p:nvSpPr>
        <p:spPr>
          <a:xfrm>
            <a:off x="6280438" y="1993427"/>
            <a:ext cx="21468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27"/>
          <p:cNvSpPr txBox="1">
            <a:spLocks noGrp="1"/>
          </p:cNvSpPr>
          <p:nvPr>
            <p:ph type="subTitle" idx="9"/>
          </p:nvPr>
        </p:nvSpPr>
        <p:spPr>
          <a:xfrm>
            <a:off x="6279088" y="2351348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7"/>
          <p:cNvSpPr txBox="1">
            <a:spLocks noGrp="1"/>
          </p:cNvSpPr>
          <p:nvPr>
            <p:ph type="title" idx="13"/>
          </p:nvPr>
        </p:nvSpPr>
        <p:spPr>
          <a:xfrm>
            <a:off x="6279388" y="3732698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0" name="Google Shape;630;p27"/>
          <p:cNvSpPr txBox="1">
            <a:spLocks noGrp="1"/>
          </p:cNvSpPr>
          <p:nvPr>
            <p:ph type="subTitle" idx="14"/>
          </p:nvPr>
        </p:nvSpPr>
        <p:spPr>
          <a:xfrm>
            <a:off x="6279088" y="4090624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7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7"/>
          <p:cNvGrpSpPr/>
          <p:nvPr/>
        </p:nvGrpSpPr>
        <p:grpSpPr>
          <a:xfrm>
            <a:off x="368575" y="0"/>
            <a:ext cx="689309" cy="1231083"/>
            <a:chOff x="289713" y="-561809"/>
            <a:chExt cx="847025" cy="1512759"/>
          </a:xfrm>
        </p:grpSpPr>
        <p:sp>
          <p:nvSpPr>
            <p:cNvPr id="633" name="Google Shape;633;p27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13219" y="-561809"/>
              <a:ext cx="21321" cy="1041276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27"/>
          <p:cNvGrpSpPr/>
          <p:nvPr/>
        </p:nvGrpSpPr>
        <p:grpSpPr>
          <a:xfrm>
            <a:off x="-218625" y="2693950"/>
            <a:ext cx="903425" cy="2272575"/>
            <a:chOff x="8316777" y="2627725"/>
            <a:chExt cx="903425" cy="2272575"/>
          </a:xfrm>
        </p:grpSpPr>
        <p:sp>
          <p:nvSpPr>
            <p:cNvPr id="643" name="Google Shape;643;p27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4" name="Google Shape;644;p27"/>
            <p:cNvPicPr preferRelativeResize="0"/>
            <p:nvPr/>
          </p:nvPicPr>
          <p:blipFill rotWithShape="1">
            <a:blip r:embed="rId3">
              <a:alphaModFix/>
            </a:blip>
            <a:srcRect l="36816"/>
            <a:stretch/>
          </p:blipFill>
          <p:spPr>
            <a:xfrm>
              <a:off x="8535403" y="2627725"/>
              <a:ext cx="6848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5" name="Google Shape;645;p27"/>
          <p:cNvGrpSpPr/>
          <p:nvPr/>
        </p:nvGrpSpPr>
        <p:grpSpPr>
          <a:xfrm>
            <a:off x="8424000" y="3695700"/>
            <a:ext cx="1444500" cy="1223875"/>
            <a:chOff x="1739950" y="3665925"/>
            <a:chExt cx="1444500" cy="1223875"/>
          </a:xfrm>
        </p:grpSpPr>
        <p:sp>
          <p:nvSpPr>
            <p:cNvPr id="646" name="Google Shape;646;p27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7" name="Google Shape;647;p27"/>
            <p:cNvPicPr preferRelativeResize="0"/>
            <p:nvPr/>
          </p:nvPicPr>
          <p:blipFill rotWithShape="1">
            <a:blip r:embed="rId4">
              <a:alphaModFix/>
            </a:blip>
            <a:srcRect r="47946"/>
            <a:stretch/>
          </p:blipFill>
          <p:spPr>
            <a:xfrm>
              <a:off x="1815052" y="3665925"/>
              <a:ext cx="644901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31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771" name="Google Shape;771;p3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2" name="Google Shape;77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3" name="Google Shape;773;p31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774" name="Google Shape;774;p3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5" name="Google Shape;77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6" name="Google Shape;776;p31"/>
          <p:cNvPicPr preferRelativeResize="0"/>
          <p:nvPr/>
        </p:nvPicPr>
        <p:blipFill rotWithShape="1">
          <a:blip r:embed="rId4">
            <a:alphaModFix/>
          </a:blip>
          <a:srcRect l="5911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1"/>
          <p:cNvPicPr preferRelativeResize="0"/>
          <p:nvPr/>
        </p:nvPicPr>
        <p:blipFill rotWithShape="1">
          <a:blip r:embed="rId5">
            <a:alphaModFix/>
          </a:blip>
          <a:srcRect l="43368"/>
          <a:stretch/>
        </p:blipFill>
        <p:spPr>
          <a:xfrm>
            <a:off x="-28245" y="590625"/>
            <a:ext cx="1427700" cy="19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4400" y="3626175"/>
            <a:ext cx="1661675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2"/>
          <p:cNvPicPr preferRelativeResize="0"/>
          <p:nvPr/>
        </p:nvPicPr>
        <p:blipFill rotWithShape="1">
          <a:blip r:embed="rId3">
            <a:alphaModFix/>
          </a:blip>
          <a:srcRect l="33669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9050" y="3621475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32"/>
          <p:cNvGrpSpPr/>
          <p:nvPr/>
        </p:nvGrpSpPr>
        <p:grpSpPr>
          <a:xfrm flipH="1">
            <a:off x="6022345" y="2807737"/>
            <a:ext cx="2897633" cy="2038583"/>
            <a:chOff x="-2293059" y="5143500"/>
            <a:chExt cx="2265900" cy="1594138"/>
          </a:xfrm>
        </p:grpSpPr>
        <p:sp>
          <p:nvSpPr>
            <p:cNvPr id="784" name="Google Shape;784;p32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5" name="Google Shape;785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6" name="Google Shape;786;p32"/>
          <p:cNvGrpSpPr/>
          <p:nvPr/>
        </p:nvGrpSpPr>
        <p:grpSpPr>
          <a:xfrm>
            <a:off x="5637125" y="4185923"/>
            <a:ext cx="609600" cy="752027"/>
            <a:chOff x="3184450" y="4137773"/>
            <a:chExt cx="609600" cy="752027"/>
          </a:xfrm>
        </p:grpSpPr>
        <p:sp>
          <p:nvSpPr>
            <p:cNvPr id="787" name="Google Shape;787;p3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8" name="Google Shape;788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9" name="Google Shape;789;p32"/>
          <p:cNvPicPr preferRelativeResize="0"/>
          <p:nvPr/>
        </p:nvPicPr>
        <p:blipFill rotWithShape="1">
          <a:blip r:embed="rId7">
            <a:alphaModFix/>
          </a:blip>
          <a:srcRect r="29062"/>
          <a:stretch/>
        </p:blipFill>
        <p:spPr>
          <a:xfrm>
            <a:off x="7355672" y="352500"/>
            <a:ext cx="178832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07975" y="3707455"/>
            <a:ext cx="4503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5591475" y="0"/>
            <a:ext cx="689309" cy="773883"/>
            <a:chOff x="289713" y="0"/>
            <a:chExt cx="847025" cy="950950"/>
          </a:xfrm>
        </p:grpSpPr>
        <p:sp>
          <p:nvSpPr>
            <p:cNvPr id="19" name="Google Shape;19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48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8310223" y="1818599"/>
            <a:ext cx="1225138" cy="3081839"/>
            <a:chOff x="8136350" y="2627725"/>
            <a:chExt cx="903427" cy="2272575"/>
          </a:xfrm>
        </p:grpSpPr>
        <p:sp>
          <p:nvSpPr>
            <p:cNvPr id="30" name="Google Shape;30;p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Google Shape;31;p3"/>
            <p:cNvPicPr preferRelativeResize="0"/>
            <p:nvPr/>
          </p:nvPicPr>
          <p:blipFill rotWithShape="1">
            <a:blip r:embed="rId4">
              <a:alphaModFix/>
            </a:blip>
            <a:srcRect r="42179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294150"/>
            <a:ext cx="7704000" cy="31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r="63868"/>
          <a:stretch/>
        </p:blipFill>
        <p:spPr>
          <a:xfrm>
            <a:off x="8516950" y="688975"/>
            <a:ext cx="627050" cy="13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4">
            <a:alphaModFix/>
          </a:blip>
          <a:srcRect l="33669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4"/>
          <p:cNvGrpSpPr/>
          <p:nvPr/>
        </p:nvGrpSpPr>
        <p:grpSpPr>
          <a:xfrm>
            <a:off x="508950" y="0"/>
            <a:ext cx="689309" cy="773883"/>
            <a:chOff x="289713" y="0"/>
            <a:chExt cx="847025" cy="950950"/>
          </a:xfrm>
        </p:grpSpPr>
        <p:sp>
          <p:nvSpPr>
            <p:cNvPr id="39" name="Google Shape;39;p4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4"/>
          <p:cNvGrpSpPr/>
          <p:nvPr/>
        </p:nvGrpSpPr>
        <p:grpSpPr>
          <a:xfrm>
            <a:off x="17050" y="4148273"/>
            <a:ext cx="609600" cy="752027"/>
            <a:chOff x="3184450" y="4137773"/>
            <a:chExt cx="609600" cy="752027"/>
          </a:xfrm>
        </p:grpSpPr>
        <p:sp>
          <p:nvSpPr>
            <p:cNvPr id="49" name="Google Shape;49;p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Google Shape;51;p4"/>
          <p:cNvGrpSpPr/>
          <p:nvPr/>
        </p:nvGrpSpPr>
        <p:grpSpPr>
          <a:xfrm>
            <a:off x="8310223" y="1818599"/>
            <a:ext cx="1225138" cy="3081839"/>
            <a:chOff x="8136350" y="2627725"/>
            <a:chExt cx="903427" cy="2272575"/>
          </a:xfrm>
        </p:grpSpPr>
        <p:sp>
          <p:nvSpPr>
            <p:cNvPr id="52" name="Google Shape;52;p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3" name="Google Shape;53;p4"/>
            <p:cNvPicPr preferRelativeResize="0"/>
            <p:nvPr/>
          </p:nvPicPr>
          <p:blipFill rotWithShape="1">
            <a:blip r:embed="rId6">
              <a:alphaModFix/>
            </a:blip>
            <a:srcRect r="42179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383375" y="1847100"/>
            <a:ext cx="4377300" cy="20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l="85253"/>
          <a:stretch/>
        </p:blipFill>
        <p:spPr>
          <a:xfrm flipH="1">
            <a:off x="8318074" y="940725"/>
            <a:ext cx="825925" cy="3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4">
            <a:alphaModFix/>
          </a:blip>
          <a:srcRect l="69569"/>
          <a:stretch/>
        </p:blipFill>
        <p:spPr>
          <a:xfrm>
            <a:off x="2" y="574400"/>
            <a:ext cx="1178376" cy="215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7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102" name="Google Shape;102;p7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7"/>
          <p:cNvGrpSpPr/>
          <p:nvPr/>
        </p:nvGrpSpPr>
        <p:grpSpPr>
          <a:xfrm flipH="1">
            <a:off x="-161425" y="3771900"/>
            <a:ext cx="1444500" cy="1223875"/>
            <a:chOff x="1739950" y="3665925"/>
            <a:chExt cx="1444500" cy="1223875"/>
          </a:xfrm>
        </p:grpSpPr>
        <p:sp>
          <p:nvSpPr>
            <p:cNvPr id="112" name="Google Shape;112;p7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3" name="Google Shape;113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7"/>
          <p:cNvGrpSpPr/>
          <p:nvPr/>
        </p:nvGrpSpPr>
        <p:grpSpPr>
          <a:xfrm flipH="1">
            <a:off x="7570201" y="4327950"/>
            <a:ext cx="1427700" cy="713625"/>
            <a:chOff x="131176" y="4137775"/>
            <a:chExt cx="1427700" cy="713625"/>
          </a:xfrm>
        </p:grpSpPr>
        <p:sp>
          <p:nvSpPr>
            <p:cNvPr id="115" name="Google Shape;115;p7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6" name="Google Shape;116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7"/>
          <p:cNvGrpSpPr/>
          <p:nvPr/>
        </p:nvGrpSpPr>
        <p:grpSpPr>
          <a:xfrm>
            <a:off x="1077475" y="4232560"/>
            <a:ext cx="609600" cy="752027"/>
            <a:chOff x="3184450" y="4137773"/>
            <a:chExt cx="609600" cy="752027"/>
          </a:xfrm>
        </p:grpSpPr>
        <p:sp>
          <p:nvSpPr>
            <p:cNvPr id="118" name="Google Shape;118;p7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" y="920500"/>
            <a:ext cx="905325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2025150" y="1202250"/>
            <a:ext cx="5093700" cy="27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126" name="Google Shape;126;p8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136" name="Google Shape;136;p8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8"/>
          <p:cNvGrpSpPr/>
          <p:nvPr/>
        </p:nvGrpSpPr>
        <p:grpSpPr>
          <a:xfrm>
            <a:off x="1159876" y="4243225"/>
            <a:ext cx="1427700" cy="713625"/>
            <a:chOff x="131176" y="4137775"/>
            <a:chExt cx="1427700" cy="713625"/>
          </a:xfrm>
        </p:grpSpPr>
        <p:sp>
          <p:nvSpPr>
            <p:cNvPr id="146" name="Google Shape;146;p8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7" name="Google Shape;14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8"/>
          <p:cNvGrpSpPr/>
          <p:nvPr/>
        </p:nvGrpSpPr>
        <p:grpSpPr>
          <a:xfrm>
            <a:off x="7863952" y="1987291"/>
            <a:ext cx="1280136" cy="2684138"/>
            <a:chOff x="8136352" y="2627725"/>
            <a:chExt cx="1083850" cy="2272575"/>
          </a:xfrm>
        </p:grpSpPr>
        <p:sp>
          <p:nvSpPr>
            <p:cNvPr id="150" name="Google Shape;150;p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1" name="Google Shape;151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2825850" y="1621388"/>
            <a:ext cx="34923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>
            <a:off x="2197500" y="2829174"/>
            <a:ext cx="47490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l="74206"/>
          <a:stretch/>
        </p:blipFill>
        <p:spPr>
          <a:xfrm>
            <a:off x="0" y="559725"/>
            <a:ext cx="1444624" cy="3262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9"/>
          <p:cNvGrpSpPr/>
          <p:nvPr/>
        </p:nvGrpSpPr>
        <p:grpSpPr>
          <a:xfrm>
            <a:off x="4227346" y="0"/>
            <a:ext cx="689309" cy="773883"/>
            <a:chOff x="289713" y="0"/>
            <a:chExt cx="847025" cy="950950"/>
          </a:xfrm>
        </p:grpSpPr>
        <p:sp>
          <p:nvSpPr>
            <p:cNvPr id="158" name="Google Shape;158;p9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7" name="Google Shape;167;p9"/>
          <p:cNvPicPr preferRelativeResize="0"/>
          <p:nvPr/>
        </p:nvPicPr>
        <p:blipFill rotWithShape="1">
          <a:blip r:embed="rId4">
            <a:alphaModFix/>
          </a:blip>
          <a:srcRect r="29537"/>
          <a:stretch/>
        </p:blipFill>
        <p:spPr>
          <a:xfrm>
            <a:off x="7367625" y="296325"/>
            <a:ext cx="177637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1623901" y="1387865"/>
            <a:ext cx="35691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1"/>
          </p:nvPr>
        </p:nvSpPr>
        <p:spPr>
          <a:xfrm>
            <a:off x="1623898" y="1737466"/>
            <a:ext cx="26094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2"/>
          </p:nvPr>
        </p:nvSpPr>
        <p:spPr>
          <a:xfrm>
            <a:off x="1623901" y="2482459"/>
            <a:ext cx="35691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1623898" y="2832061"/>
            <a:ext cx="26094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/>
          </p:nvPr>
        </p:nvSpPr>
        <p:spPr>
          <a:xfrm>
            <a:off x="1623901" y="3582374"/>
            <a:ext cx="35691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1623898" y="3926084"/>
            <a:ext cx="26094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6" hasCustomPrompt="1"/>
          </p:nvPr>
        </p:nvSpPr>
        <p:spPr>
          <a:xfrm>
            <a:off x="738333" y="156699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738333" y="37566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8" hasCustomPrompt="1"/>
          </p:nvPr>
        </p:nvSpPr>
        <p:spPr>
          <a:xfrm>
            <a:off x="738333" y="267088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3">
            <a:alphaModFix/>
          </a:blip>
          <a:srcRect l="5911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 l="62732"/>
          <a:stretch/>
        </p:blipFill>
        <p:spPr>
          <a:xfrm>
            <a:off x="-4" y="460375"/>
            <a:ext cx="663650" cy="134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3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241" name="Google Shape;241;p1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3"/>
          <p:cNvGrpSpPr/>
          <p:nvPr/>
        </p:nvGrpSpPr>
        <p:grpSpPr>
          <a:xfrm flipH="1">
            <a:off x="-287400" y="2629450"/>
            <a:ext cx="903427" cy="2272575"/>
            <a:chOff x="8136350" y="2627725"/>
            <a:chExt cx="903427" cy="2272575"/>
          </a:xfrm>
        </p:grpSpPr>
        <p:sp>
          <p:nvSpPr>
            <p:cNvPr id="251" name="Google Shape;251;p1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2" name="Google Shape;252;p13"/>
            <p:cNvPicPr preferRelativeResize="0"/>
            <p:nvPr/>
          </p:nvPicPr>
          <p:blipFill rotWithShape="1">
            <a:blip r:embed="rId5">
              <a:alphaModFix/>
            </a:blip>
            <a:srcRect r="42179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5046782" y="3398500"/>
            <a:ext cx="3296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2153800" y="1089900"/>
            <a:ext cx="6265800" cy="19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57" name="Google Shape;257;p14"/>
          <p:cNvGrpSpPr/>
          <p:nvPr/>
        </p:nvGrpSpPr>
        <p:grpSpPr>
          <a:xfrm>
            <a:off x="6114750" y="0"/>
            <a:ext cx="689309" cy="773883"/>
            <a:chOff x="289713" y="0"/>
            <a:chExt cx="847025" cy="950950"/>
          </a:xfrm>
        </p:grpSpPr>
        <p:sp>
          <p:nvSpPr>
            <p:cNvPr id="258" name="Google Shape;258;p14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304457" y="1826129"/>
            <a:ext cx="1427648" cy="2993436"/>
            <a:chOff x="8136352" y="2627725"/>
            <a:chExt cx="1083850" cy="2272575"/>
          </a:xfrm>
        </p:grpSpPr>
        <p:sp>
          <p:nvSpPr>
            <p:cNvPr id="268" name="Google Shape;268;p1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9" name="Google Shape;26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14"/>
          <p:cNvPicPr preferRelativeResize="0"/>
          <p:nvPr/>
        </p:nvPicPr>
        <p:blipFill rotWithShape="1">
          <a:blip r:embed="rId4">
            <a:alphaModFix/>
          </a:blip>
          <a:srcRect l="5911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4"/>
          <p:cNvGrpSpPr/>
          <p:nvPr/>
        </p:nvGrpSpPr>
        <p:grpSpPr>
          <a:xfrm>
            <a:off x="1018028" y="682821"/>
            <a:ext cx="1591871" cy="525727"/>
            <a:chOff x="583503" y="585996"/>
            <a:chExt cx="1591871" cy="525727"/>
          </a:xfrm>
        </p:grpSpPr>
        <p:sp>
          <p:nvSpPr>
            <p:cNvPr id="272" name="Google Shape;272;p14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jalla One"/>
              <a:buNone/>
              <a:defRPr sz="32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8" r:id="rId10"/>
    <p:sldLayoutId id="2147483671" r:id="rId11"/>
    <p:sldLayoutId id="2147483672" r:id="rId12"/>
    <p:sldLayoutId id="2147483673" r:id="rId13"/>
    <p:sldLayoutId id="2147483677" r:id="rId14"/>
    <p:sldLayoutId id="21474836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2.png"/><Relationship Id="rId11" Type="http://schemas.openxmlformats.org/officeDocument/2006/relationships/image" Target="../media/image11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3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6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0.png"/><Relationship Id="rId11" Type="http://schemas.openxmlformats.org/officeDocument/2006/relationships/image" Target="../media/image11.png"/><Relationship Id="rId5" Type="http://schemas.openxmlformats.org/officeDocument/2006/relationships/image" Target="../media/image200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12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6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2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5.jp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9.png"/><Relationship Id="rId12" Type="http://schemas.openxmlformats.org/officeDocument/2006/relationships/image" Target="../media/image16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6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6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801" name="Google Shape;801;p36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2" name="Google Shape;802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3" name="Google Shape;803;p36"/>
          <p:cNvGrpSpPr/>
          <p:nvPr/>
        </p:nvGrpSpPr>
        <p:grpSpPr>
          <a:xfrm>
            <a:off x="5811515" y="1655082"/>
            <a:ext cx="2265900" cy="2887168"/>
            <a:chOff x="5065128" y="1632132"/>
            <a:chExt cx="2265900" cy="2887168"/>
          </a:xfrm>
        </p:grpSpPr>
        <p:sp>
          <p:nvSpPr>
            <p:cNvPr id="804" name="Google Shape;804;p36"/>
            <p:cNvSpPr/>
            <p:nvPr/>
          </p:nvSpPr>
          <p:spPr>
            <a:xfrm>
              <a:off x="5065128" y="4408900"/>
              <a:ext cx="22659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5" name="Google Shape;805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54575" y="1632132"/>
              <a:ext cx="1975125" cy="28585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6" name="Google Shape;806;p36"/>
          <p:cNvSpPr txBox="1">
            <a:spLocks noGrp="1"/>
          </p:cNvSpPr>
          <p:nvPr>
            <p:ph type="ctrTitle"/>
          </p:nvPr>
        </p:nvSpPr>
        <p:spPr>
          <a:xfrm>
            <a:off x="1599252" y="1445527"/>
            <a:ext cx="5193900" cy="18901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dirty="0"/>
              <a:t>GRUP</a:t>
            </a:r>
            <a:endParaRPr sz="13800" dirty="0"/>
          </a:p>
        </p:txBody>
      </p:sp>
      <p:sp>
        <p:nvSpPr>
          <p:cNvPr id="807" name="Google Shape;807;p36"/>
          <p:cNvSpPr txBox="1">
            <a:spLocks noGrp="1"/>
          </p:cNvSpPr>
          <p:nvPr>
            <p:ph type="subTitle" idx="1"/>
          </p:nvPr>
        </p:nvSpPr>
        <p:spPr>
          <a:xfrm>
            <a:off x="2213818" y="3109255"/>
            <a:ext cx="4212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PERTEMUAN KE 5</a:t>
            </a:r>
            <a:endParaRPr dirty="0"/>
          </a:p>
        </p:txBody>
      </p:sp>
      <p:sp>
        <p:nvSpPr>
          <p:cNvPr id="808" name="Google Shape;808;p36"/>
          <p:cNvSpPr/>
          <p:nvPr/>
        </p:nvSpPr>
        <p:spPr>
          <a:xfrm>
            <a:off x="-577768" y="907762"/>
            <a:ext cx="179549" cy="298585"/>
          </a:xfrm>
          <a:custGeom>
            <a:avLst/>
            <a:gdLst/>
            <a:ahLst/>
            <a:cxnLst/>
            <a:rect l="l" t="t" r="r" b="b"/>
            <a:pathLst>
              <a:path w="9210" h="15316" fill="none" extrusionOk="0">
                <a:moveTo>
                  <a:pt x="4693" y="0"/>
                </a:moveTo>
                <a:lnTo>
                  <a:pt x="4693" y="0"/>
                </a:lnTo>
                <a:lnTo>
                  <a:pt x="4457" y="20"/>
                </a:lnTo>
                <a:lnTo>
                  <a:pt x="4241" y="79"/>
                </a:lnTo>
                <a:lnTo>
                  <a:pt x="4065" y="177"/>
                </a:lnTo>
                <a:lnTo>
                  <a:pt x="3888" y="314"/>
                </a:lnTo>
                <a:lnTo>
                  <a:pt x="3888" y="314"/>
                </a:lnTo>
                <a:lnTo>
                  <a:pt x="3751" y="472"/>
                </a:lnTo>
                <a:lnTo>
                  <a:pt x="3633" y="668"/>
                </a:lnTo>
                <a:lnTo>
                  <a:pt x="3574" y="884"/>
                </a:lnTo>
                <a:lnTo>
                  <a:pt x="3554" y="1120"/>
                </a:lnTo>
                <a:lnTo>
                  <a:pt x="3554" y="1925"/>
                </a:lnTo>
                <a:lnTo>
                  <a:pt x="3554" y="1925"/>
                </a:lnTo>
                <a:lnTo>
                  <a:pt x="3201" y="2003"/>
                </a:lnTo>
                <a:lnTo>
                  <a:pt x="2847" y="2121"/>
                </a:lnTo>
                <a:lnTo>
                  <a:pt x="2514" y="2239"/>
                </a:lnTo>
                <a:lnTo>
                  <a:pt x="2219" y="2396"/>
                </a:lnTo>
                <a:lnTo>
                  <a:pt x="1924" y="2553"/>
                </a:lnTo>
                <a:lnTo>
                  <a:pt x="1650" y="2749"/>
                </a:lnTo>
                <a:lnTo>
                  <a:pt x="1394" y="2965"/>
                </a:lnTo>
                <a:lnTo>
                  <a:pt x="1159" y="3181"/>
                </a:lnTo>
                <a:lnTo>
                  <a:pt x="1159" y="3181"/>
                </a:lnTo>
                <a:lnTo>
                  <a:pt x="943" y="3436"/>
                </a:lnTo>
                <a:lnTo>
                  <a:pt x="766" y="3692"/>
                </a:lnTo>
                <a:lnTo>
                  <a:pt x="609" y="3947"/>
                </a:lnTo>
                <a:lnTo>
                  <a:pt x="471" y="4222"/>
                </a:lnTo>
                <a:lnTo>
                  <a:pt x="373" y="4516"/>
                </a:lnTo>
                <a:lnTo>
                  <a:pt x="314" y="4811"/>
                </a:lnTo>
                <a:lnTo>
                  <a:pt x="275" y="5125"/>
                </a:lnTo>
                <a:lnTo>
                  <a:pt x="255" y="5439"/>
                </a:lnTo>
                <a:lnTo>
                  <a:pt x="255" y="5439"/>
                </a:lnTo>
                <a:lnTo>
                  <a:pt x="255" y="5714"/>
                </a:lnTo>
                <a:lnTo>
                  <a:pt x="295" y="5969"/>
                </a:lnTo>
                <a:lnTo>
                  <a:pt x="334" y="6225"/>
                </a:lnTo>
                <a:lnTo>
                  <a:pt x="393" y="6460"/>
                </a:lnTo>
                <a:lnTo>
                  <a:pt x="471" y="6676"/>
                </a:lnTo>
                <a:lnTo>
                  <a:pt x="570" y="6873"/>
                </a:lnTo>
                <a:lnTo>
                  <a:pt x="687" y="7069"/>
                </a:lnTo>
                <a:lnTo>
                  <a:pt x="825" y="7246"/>
                </a:lnTo>
                <a:lnTo>
                  <a:pt x="825" y="7246"/>
                </a:lnTo>
                <a:lnTo>
                  <a:pt x="962" y="7403"/>
                </a:lnTo>
                <a:lnTo>
                  <a:pt x="1119" y="7560"/>
                </a:lnTo>
                <a:lnTo>
                  <a:pt x="1277" y="7697"/>
                </a:lnTo>
                <a:lnTo>
                  <a:pt x="1434" y="7835"/>
                </a:lnTo>
                <a:lnTo>
                  <a:pt x="1610" y="7953"/>
                </a:lnTo>
                <a:lnTo>
                  <a:pt x="1787" y="8051"/>
                </a:lnTo>
                <a:lnTo>
                  <a:pt x="1983" y="8149"/>
                </a:lnTo>
                <a:lnTo>
                  <a:pt x="2160" y="8228"/>
                </a:lnTo>
                <a:lnTo>
                  <a:pt x="2160" y="8228"/>
                </a:lnTo>
                <a:lnTo>
                  <a:pt x="2572" y="8385"/>
                </a:lnTo>
                <a:lnTo>
                  <a:pt x="3044" y="8542"/>
                </a:lnTo>
                <a:lnTo>
                  <a:pt x="3574" y="8699"/>
                </a:lnTo>
                <a:lnTo>
                  <a:pt x="4163" y="8856"/>
                </a:lnTo>
                <a:lnTo>
                  <a:pt x="4163" y="8856"/>
                </a:lnTo>
                <a:lnTo>
                  <a:pt x="4831" y="9033"/>
                </a:lnTo>
                <a:lnTo>
                  <a:pt x="5321" y="9190"/>
                </a:lnTo>
                <a:lnTo>
                  <a:pt x="5321" y="9190"/>
                </a:lnTo>
                <a:lnTo>
                  <a:pt x="5518" y="9249"/>
                </a:lnTo>
                <a:lnTo>
                  <a:pt x="5675" y="9327"/>
                </a:lnTo>
                <a:lnTo>
                  <a:pt x="5852" y="9425"/>
                </a:lnTo>
                <a:lnTo>
                  <a:pt x="5989" y="9523"/>
                </a:lnTo>
                <a:lnTo>
                  <a:pt x="5989" y="9523"/>
                </a:lnTo>
                <a:lnTo>
                  <a:pt x="6107" y="9641"/>
                </a:lnTo>
                <a:lnTo>
                  <a:pt x="6185" y="9779"/>
                </a:lnTo>
                <a:lnTo>
                  <a:pt x="6244" y="9936"/>
                </a:lnTo>
                <a:lnTo>
                  <a:pt x="6244" y="10093"/>
                </a:lnTo>
                <a:lnTo>
                  <a:pt x="6244" y="10093"/>
                </a:lnTo>
                <a:lnTo>
                  <a:pt x="6244" y="10230"/>
                </a:lnTo>
                <a:lnTo>
                  <a:pt x="6225" y="10368"/>
                </a:lnTo>
                <a:lnTo>
                  <a:pt x="6185" y="10486"/>
                </a:lnTo>
                <a:lnTo>
                  <a:pt x="6146" y="10584"/>
                </a:lnTo>
                <a:lnTo>
                  <a:pt x="6068" y="10682"/>
                </a:lnTo>
                <a:lnTo>
                  <a:pt x="6009" y="10780"/>
                </a:lnTo>
                <a:lnTo>
                  <a:pt x="5910" y="10859"/>
                </a:lnTo>
                <a:lnTo>
                  <a:pt x="5812" y="10937"/>
                </a:lnTo>
                <a:lnTo>
                  <a:pt x="5812" y="10937"/>
                </a:lnTo>
                <a:lnTo>
                  <a:pt x="5694" y="11016"/>
                </a:lnTo>
                <a:lnTo>
                  <a:pt x="5557" y="11075"/>
                </a:lnTo>
                <a:lnTo>
                  <a:pt x="5420" y="11114"/>
                </a:lnTo>
                <a:lnTo>
                  <a:pt x="5263" y="11153"/>
                </a:lnTo>
                <a:lnTo>
                  <a:pt x="4909" y="11212"/>
                </a:lnTo>
                <a:lnTo>
                  <a:pt x="4497" y="11232"/>
                </a:lnTo>
                <a:lnTo>
                  <a:pt x="4497" y="11232"/>
                </a:lnTo>
                <a:lnTo>
                  <a:pt x="4163" y="11212"/>
                </a:lnTo>
                <a:lnTo>
                  <a:pt x="3829" y="11193"/>
                </a:lnTo>
                <a:lnTo>
                  <a:pt x="3495" y="11134"/>
                </a:lnTo>
                <a:lnTo>
                  <a:pt x="3181" y="11075"/>
                </a:lnTo>
                <a:lnTo>
                  <a:pt x="3181" y="11075"/>
                </a:lnTo>
                <a:lnTo>
                  <a:pt x="2867" y="10977"/>
                </a:lnTo>
                <a:lnTo>
                  <a:pt x="2553" y="10839"/>
                </a:lnTo>
                <a:lnTo>
                  <a:pt x="2199" y="10702"/>
                </a:lnTo>
                <a:lnTo>
                  <a:pt x="1866" y="10505"/>
                </a:lnTo>
                <a:lnTo>
                  <a:pt x="1866" y="10505"/>
                </a:lnTo>
                <a:lnTo>
                  <a:pt x="1571" y="10368"/>
                </a:lnTo>
                <a:lnTo>
                  <a:pt x="1355" y="10270"/>
                </a:lnTo>
                <a:lnTo>
                  <a:pt x="1355" y="10270"/>
                </a:lnTo>
                <a:lnTo>
                  <a:pt x="1159" y="10230"/>
                </a:lnTo>
                <a:lnTo>
                  <a:pt x="962" y="10211"/>
                </a:lnTo>
                <a:lnTo>
                  <a:pt x="962" y="10211"/>
                </a:lnTo>
                <a:lnTo>
                  <a:pt x="786" y="10230"/>
                </a:lnTo>
                <a:lnTo>
                  <a:pt x="609" y="10289"/>
                </a:lnTo>
                <a:lnTo>
                  <a:pt x="432" y="10407"/>
                </a:lnTo>
                <a:lnTo>
                  <a:pt x="295" y="10564"/>
                </a:lnTo>
                <a:lnTo>
                  <a:pt x="295" y="10564"/>
                </a:lnTo>
                <a:lnTo>
                  <a:pt x="177" y="10741"/>
                </a:lnTo>
                <a:lnTo>
                  <a:pt x="79" y="10957"/>
                </a:lnTo>
                <a:lnTo>
                  <a:pt x="20" y="11173"/>
                </a:lnTo>
                <a:lnTo>
                  <a:pt x="0" y="11409"/>
                </a:lnTo>
                <a:lnTo>
                  <a:pt x="0" y="11409"/>
                </a:lnTo>
                <a:lnTo>
                  <a:pt x="20" y="11585"/>
                </a:lnTo>
                <a:lnTo>
                  <a:pt x="39" y="11742"/>
                </a:lnTo>
                <a:lnTo>
                  <a:pt x="79" y="11880"/>
                </a:lnTo>
                <a:lnTo>
                  <a:pt x="138" y="11998"/>
                </a:lnTo>
                <a:lnTo>
                  <a:pt x="138" y="11998"/>
                </a:lnTo>
                <a:lnTo>
                  <a:pt x="197" y="12115"/>
                </a:lnTo>
                <a:lnTo>
                  <a:pt x="295" y="12214"/>
                </a:lnTo>
                <a:lnTo>
                  <a:pt x="413" y="12312"/>
                </a:lnTo>
                <a:lnTo>
                  <a:pt x="550" y="12410"/>
                </a:lnTo>
                <a:lnTo>
                  <a:pt x="550" y="12410"/>
                </a:lnTo>
                <a:lnTo>
                  <a:pt x="864" y="12606"/>
                </a:lnTo>
                <a:lnTo>
                  <a:pt x="1218" y="12783"/>
                </a:lnTo>
                <a:lnTo>
                  <a:pt x="1571" y="12940"/>
                </a:lnTo>
                <a:lnTo>
                  <a:pt x="1964" y="13097"/>
                </a:lnTo>
                <a:lnTo>
                  <a:pt x="2356" y="13215"/>
                </a:lnTo>
                <a:lnTo>
                  <a:pt x="2749" y="13313"/>
                </a:lnTo>
                <a:lnTo>
                  <a:pt x="3181" y="13392"/>
                </a:lnTo>
                <a:lnTo>
                  <a:pt x="3633" y="13470"/>
                </a:lnTo>
                <a:lnTo>
                  <a:pt x="3633" y="14197"/>
                </a:lnTo>
                <a:lnTo>
                  <a:pt x="3633" y="14197"/>
                </a:lnTo>
                <a:lnTo>
                  <a:pt x="3652" y="14432"/>
                </a:lnTo>
                <a:lnTo>
                  <a:pt x="3711" y="14648"/>
                </a:lnTo>
                <a:lnTo>
                  <a:pt x="3809" y="14845"/>
                </a:lnTo>
                <a:lnTo>
                  <a:pt x="3947" y="15002"/>
                </a:lnTo>
                <a:lnTo>
                  <a:pt x="3947" y="15002"/>
                </a:lnTo>
                <a:lnTo>
                  <a:pt x="4104" y="15139"/>
                </a:lnTo>
                <a:lnTo>
                  <a:pt x="4300" y="15237"/>
                </a:lnTo>
                <a:lnTo>
                  <a:pt x="4516" y="15296"/>
                </a:lnTo>
                <a:lnTo>
                  <a:pt x="4752" y="15316"/>
                </a:lnTo>
                <a:lnTo>
                  <a:pt x="4752" y="15316"/>
                </a:lnTo>
                <a:lnTo>
                  <a:pt x="5007" y="15296"/>
                </a:lnTo>
                <a:lnTo>
                  <a:pt x="5223" y="15237"/>
                </a:lnTo>
                <a:lnTo>
                  <a:pt x="5400" y="15139"/>
                </a:lnTo>
                <a:lnTo>
                  <a:pt x="5577" y="15002"/>
                </a:lnTo>
                <a:lnTo>
                  <a:pt x="5577" y="15002"/>
                </a:lnTo>
                <a:lnTo>
                  <a:pt x="5714" y="14845"/>
                </a:lnTo>
                <a:lnTo>
                  <a:pt x="5812" y="14648"/>
                </a:lnTo>
                <a:lnTo>
                  <a:pt x="5871" y="14432"/>
                </a:lnTo>
                <a:lnTo>
                  <a:pt x="5891" y="14197"/>
                </a:lnTo>
                <a:lnTo>
                  <a:pt x="5891" y="13392"/>
                </a:lnTo>
                <a:lnTo>
                  <a:pt x="5891" y="13392"/>
                </a:lnTo>
                <a:lnTo>
                  <a:pt x="6264" y="13313"/>
                </a:lnTo>
                <a:lnTo>
                  <a:pt x="6617" y="13215"/>
                </a:lnTo>
                <a:lnTo>
                  <a:pt x="6951" y="13097"/>
                </a:lnTo>
                <a:lnTo>
                  <a:pt x="7265" y="12940"/>
                </a:lnTo>
                <a:lnTo>
                  <a:pt x="7560" y="12783"/>
                </a:lnTo>
                <a:lnTo>
                  <a:pt x="7835" y="12606"/>
                </a:lnTo>
                <a:lnTo>
                  <a:pt x="8090" y="12410"/>
                </a:lnTo>
                <a:lnTo>
                  <a:pt x="8326" y="12174"/>
                </a:lnTo>
                <a:lnTo>
                  <a:pt x="8326" y="12174"/>
                </a:lnTo>
                <a:lnTo>
                  <a:pt x="8522" y="11939"/>
                </a:lnTo>
                <a:lnTo>
                  <a:pt x="8718" y="11703"/>
                </a:lnTo>
                <a:lnTo>
                  <a:pt x="8875" y="11428"/>
                </a:lnTo>
                <a:lnTo>
                  <a:pt x="8993" y="11153"/>
                </a:lnTo>
                <a:lnTo>
                  <a:pt x="9091" y="10878"/>
                </a:lnTo>
                <a:lnTo>
                  <a:pt x="9170" y="10584"/>
                </a:lnTo>
                <a:lnTo>
                  <a:pt x="9209" y="10270"/>
                </a:lnTo>
                <a:lnTo>
                  <a:pt x="9209" y="9955"/>
                </a:lnTo>
                <a:lnTo>
                  <a:pt x="9209" y="9955"/>
                </a:lnTo>
                <a:lnTo>
                  <a:pt x="9209" y="9661"/>
                </a:lnTo>
                <a:lnTo>
                  <a:pt x="9190" y="9406"/>
                </a:lnTo>
                <a:lnTo>
                  <a:pt x="9131" y="9150"/>
                </a:lnTo>
                <a:lnTo>
                  <a:pt x="9072" y="8915"/>
                </a:lnTo>
                <a:lnTo>
                  <a:pt x="8993" y="8699"/>
                </a:lnTo>
                <a:lnTo>
                  <a:pt x="8895" y="8483"/>
                </a:lnTo>
                <a:lnTo>
                  <a:pt x="8797" y="8286"/>
                </a:lnTo>
                <a:lnTo>
                  <a:pt x="8659" y="8110"/>
                </a:lnTo>
                <a:lnTo>
                  <a:pt x="8659" y="8110"/>
                </a:lnTo>
                <a:lnTo>
                  <a:pt x="8522" y="7953"/>
                </a:lnTo>
                <a:lnTo>
                  <a:pt x="8365" y="7796"/>
                </a:lnTo>
                <a:lnTo>
                  <a:pt x="8208" y="7658"/>
                </a:lnTo>
                <a:lnTo>
                  <a:pt x="8051" y="7521"/>
                </a:lnTo>
                <a:lnTo>
                  <a:pt x="7874" y="7403"/>
                </a:lnTo>
                <a:lnTo>
                  <a:pt x="7697" y="7305"/>
                </a:lnTo>
                <a:lnTo>
                  <a:pt x="7521" y="7207"/>
                </a:lnTo>
                <a:lnTo>
                  <a:pt x="7324" y="7128"/>
                </a:lnTo>
                <a:lnTo>
                  <a:pt x="7324" y="7128"/>
                </a:lnTo>
                <a:lnTo>
                  <a:pt x="6912" y="6971"/>
                </a:lnTo>
                <a:lnTo>
                  <a:pt x="6460" y="6833"/>
                </a:lnTo>
                <a:lnTo>
                  <a:pt x="5930" y="6676"/>
                </a:lnTo>
                <a:lnTo>
                  <a:pt x="5361" y="6539"/>
                </a:lnTo>
                <a:lnTo>
                  <a:pt x="5361" y="6539"/>
                </a:lnTo>
                <a:lnTo>
                  <a:pt x="4831" y="6421"/>
                </a:lnTo>
                <a:lnTo>
                  <a:pt x="4399" y="6284"/>
                </a:lnTo>
                <a:lnTo>
                  <a:pt x="4025" y="6146"/>
                </a:lnTo>
                <a:lnTo>
                  <a:pt x="3731" y="6028"/>
                </a:lnTo>
                <a:lnTo>
                  <a:pt x="3731" y="6028"/>
                </a:lnTo>
                <a:lnTo>
                  <a:pt x="3594" y="5950"/>
                </a:lnTo>
                <a:lnTo>
                  <a:pt x="3495" y="5871"/>
                </a:lnTo>
                <a:lnTo>
                  <a:pt x="3397" y="5793"/>
                </a:lnTo>
                <a:lnTo>
                  <a:pt x="3338" y="5695"/>
                </a:lnTo>
                <a:lnTo>
                  <a:pt x="3279" y="5596"/>
                </a:lnTo>
                <a:lnTo>
                  <a:pt x="3240" y="5479"/>
                </a:lnTo>
                <a:lnTo>
                  <a:pt x="3220" y="5361"/>
                </a:lnTo>
                <a:lnTo>
                  <a:pt x="3201" y="5243"/>
                </a:lnTo>
                <a:lnTo>
                  <a:pt x="3201" y="5243"/>
                </a:lnTo>
                <a:lnTo>
                  <a:pt x="3201" y="5106"/>
                </a:lnTo>
                <a:lnTo>
                  <a:pt x="3240" y="4988"/>
                </a:lnTo>
                <a:lnTo>
                  <a:pt x="3260" y="4870"/>
                </a:lnTo>
                <a:lnTo>
                  <a:pt x="3319" y="4772"/>
                </a:lnTo>
                <a:lnTo>
                  <a:pt x="3378" y="4654"/>
                </a:lnTo>
                <a:lnTo>
                  <a:pt x="3456" y="4556"/>
                </a:lnTo>
                <a:lnTo>
                  <a:pt x="3554" y="4477"/>
                </a:lnTo>
                <a:lnTo>
                  <a:pt x="3652" y="4399"/>
                </a:lnTo>
                <a:lnTo>
                  <a:pt x="3652" y="4399"/>
                </a:lnTo>
                <a:lnTo>
                  <a:pt x="3770" y="4320"/>
                </a:lnTo>
                <a:lnTo>
                  <a:pt x="3908" y="4261"/>
                </a:lnTo>
                <a:lnTo>
                  <a:pt x="4045" y="4202"/>
                </a:lnTo>
                <a:lnTo>
                  <a:pt x="4183" y="4163"/>
                </a:lnTo>
                <a:lnTo>
                  <a:pt x="4497" y="4104"/>
                </a:lnTo>
                <a:lnTo>
                  <a:pt x="4850" y="4084"/>
                </a:lnTo>
                <a:lnTo>
                  <a:pt x="4850" y="4084"/>
                </a:lnTo>
                <a:lnTo>
                  <a:pt x="5086" y="4084"/>
                </a:lnTo>
                <a:lnTo>
                  <a:pt x="5321" y="4104"/>
                </a:lnTo>
                <a:lnTo>
                  <a:pt x="5557" y="4143"/>
                </a:lnTo>
                <a:lnTo>
                  <a:pt x="5793" y="4202"/>
                </a:lnTo>
                <a:lnTo>
                  <a:pt x="5793" y="4202"/>
                </a:lnTo>
                <a:lnTo>
                  <a:pt x="6009" y="4261"/>
                </a:lnTo>
                <a:lnTo>
                  <a:pt x="6225" y="4340"/>
                </a:lnTo>
                <a:lnTo>
                  <a:pt x="6421" y="4418"/>
                </a:lnTo>
                <a:lnTo>
                  <a:pt x="6617" y="4516"/>
                </a:lnTo>
                <a:lnTo>
                  <a:pt x="6617" y="4516"/>
                </a:lnTo>
                <a:lnTo>
                  <a:pt x="7128" y="4791"/>
                </a:lnTo>
                <a:lnTo>
                  <a:pt x="7128" y="4791"/>
                </a:lnTo>
                <a:lnTo>
                  <a:pt x="7422" y="4948"/>
                </a:lnTo>
                <a:lnTo>
                  <a:pt x="7638" y="5027"/>
                </a:lnTo>
                <a:lnTo>
                  <a:pt x="7638" y="5027"/>
                </a:lnTo>
                <a:lnTo>
                  <a:pt x="7835" y="5086"/>
                </a:lnTo>
                <a:lnTo>
                  <a:pt x="8011" y="5106"/>
                </a:lnTo>
                <a:lnTo>
                  <a:pt x="8011" y="5106"/>
                </a:lnTo>
                <a:lnTo>
                  <a:pt x="8208" y="5086"/>
                </a:lnTo>
                <a:lnTo>
                  <a:pt x="8385" y="5007"/>
                </a:lnTo>
                <a:lnTo>
                  <a:pt x="8542" y="4890"/>
                </a:lnTo>
                <a:lnTo>
                  <a:pt x="8699" y="4752"/>
                </a:lnTo>
                <a:lnTo>
                  <a:pt x="8699" y="4752"/>
                </a:lnTo>
                <a:lnTo>
                  <a:pt x="8836" y="4556"/>
                </a:lnTo>
                <a:lnTo>
                  <a:pt x="8915" y="4359"/>
                </a:lnTo>
                <a:lnTo>
                  <a:pt x="8974" y="4143"/>
                </a:lnTo>
                <a:lnTo>
                  <a:pt x="8993" y="3908"/>
                </a:lnTo>
                <a:lnTo>
                  <a:pt x="8993" y="3908"/>
                </a:lnTo>
                <a:lnTo>
                  <a:pt x="8993" y="3731"/>
                </a:lnTo>
                <a:lnTo>
                  <a:pt x="8954" y="3594"/>
                </a:lnTo>
                <a:lnTo>
                  <a:pt x="8915" y="3456"/>
                </a:lnTo>
                <a:lnTo>
                  <a:pt x="8875" y="3319"/>
                </a:lnTo>
                <a:lnTo>
                  <a:pt x="8875" y="3319"/>
                </a:lnTo>
                <a:lnTo>
                  <a:pt x="8797" y="3201"/>
                </a:lnTo>
                <a:lnTo>
                  <a:pt x="8699" y="3103"/>
                </a:lnTo>
                <a:lnTo>
                  <a:pt x="8601" y="2985"/>
                </a:lnTo>
                <a:lnTo>
                  <a:pt x="8463" y="2887"/>
                </a:lnTo>
                <a:lnTo>
                  <a:pt x="8463" y="2887"/>
                </a:lnTo>
                <a:lnTo>
                  <a:pt x="8129" y="2710"/>
                </a:lnTo>
                <a:lnTo>
                  <a:pt x="7815" y="2533"/>
                </a:lnTo>
                <a:lnTo>
                  <a:pt x="7481" y="2376"/>
                </a:lnTo>
                <a:lnTo>
                  <a:pt x="7167" y="2239"/>
                </a:lnTo>
                <a:lnTo>
                  <a:pt x="6833" y="2121"/>
                </a:lnTo>
                <a:lnTo>
                  <a:pt x="6500" y="2023"/>
                </a:lnTo>
                <a:lnTo>
                  <a:pt x="6166" y="1944"/>
                </a:lnTo>
                <a:lnTo>
                  <a:pt x="5832" y="1866"/>
                </a:lnTo>
                <a:lnTo>
                  <a:pt x="5832" y="1120"/>
                </a:lnTo>
                <a:lnTo>
                  <a:pt x="5832" y="1120"/>
                </a:lnTo>
                <a:lnTo>
                  <a:pt x="5812" y="864"/>
                </a:lnTo>
                <a:lnTo>
                  <a:pt x="5753" y="648"/>
                </a:lnTo>
                <a:lnTo>
                  <a:pt x="5655" y="472"/>
                </a:lnTo>
                <a:lnTo>
                  <a:pt x="5518" y="295"/>
                </a:lnTo>
                <a:lnTo>
                  <a:pt x="5518" y="295"/>
                </a:lnTo>
                <a:lnTo>
                  <a:pt x="5341" y="157"/>
                </a:lnTo>
                <a:lnTo>
                  <a:pt x="5145" y="79"/>
                </a:lnTo>
                <a:lnTo>
                  <a:pt x="4929" y="20"/>
                </a:lnTo>
                <a:lnTo>
                  <a:pt x="4693" y="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6"/>
          <p:cNvSpPr/>
          <p:nvPr/>
        </p:nvSpPr>
        <p:spPr>
          <a:xfrm>
            <a:off x="266499" y="1561153"/>
            <a:ext cx="205185" cy="50161"/>
          </a:xfrm>
          <a:custGeom>
            <a:avLst/>
            <a:gdLst/>
            <a:ahLst/>
            <a:cxnLst/>
            <a:rect l="l" t="t" r="r" b="b"/>
            <a:pathLst>
              <a:path w="10525" h="2573" fill="none" extrusionOk="0">
                <a:moveTo>
                  <a:pt x="9249" y="1"/>
                </a:moveTo>
                <a:lnTo>
                  <a:pt x="1277" y="1"/>
                </a:lnTo>
                <a:lnTo>
                  <a:pt x="1277" y="1"/>
                </a:lnTo>
                <a:lnTo>
                  <a:pt x="1139" y="1"/>
                </a:lnTo>
                <a:lnTo>
                  <a:pt x="1002" y="20"/>
                </a:lnTo>
                <a:lnTo>
                  <a:pt x="884" y="60"/>
                </a:lnTo>
                <a:lnTo>
                  <a:pt x="766" y="99"/>
                </a:lnTo>
                <a:lnTo>
                  <a:pt x="668" y="158"/>
                </a:lnTo>
                <a:lnTo>
                  <a:pt x="550" y="217"/>
                </a:lnTo>
                <a:lnTo>
                  <a:pt x="452" y="295"/>
                </a:lnTo>
                <a:lnTo>
                  <a:pt x="354" y="374"/>
                </a:lnTo>
                <a:lnTo>
                  <a:pt x="354" y="374"/>
                </a:lnTo>
                <a:lnTo>
                  <a:pt x="275" y="472"/>
                </a:lnTo>
                <a:lnTo>
                  <a:pt x="197" y="590"/>
                </a:lnTo>
                <a:lnTo>
                  <a:pt x="138" y="688"/>
                </a:lnTo>
                <a:lnTo>
                  <a:pt x="79" y="806"/>
                </a:lnTo>
                <a:lnTo>
                  <a:pt x="40" y="924"/>
                </a:lnTo>
                <a:lnTo>
                  <a:pt x="20" y="1041"/>
                </a:lnTo>
                <a:lnTo>
                  <a:pt x="0" y="1159"/>
                </a:lnTo>
                <a:lnTo>
                  <a:pt x="0" y="1297"/>
                </a:lnTo>
                <a:lnTo>
                  <a:pt x="0" y="1297"/>
                </a:lnTo>
                <a:lnTo>
                  <a:pt x="0" y="1434"/>
                </a:lnTo>
                <a:lnTo>
                  <a:pt x="20" y="1552"/>
                </a:lnTo>
                <a:lnTo>
                  <a:pt x="40" y="1670"/>
                </a:lnTo>
                <a:lnTo>
                  <a:pt x="79" y="1787"/>
                </a:lnTo>
                <a:lnTo>
                  <a:pt x="138" y="1905"/>
                </a:lnTo>
                <a:lnTo>
                  <a:pt x="197" y="2003"/>
                </a:lnTo>
                <a:lnTo>
                  <a:pt x="275" y="2102"/>
                </a:lnTo>
                <a:lnTo>
                  <a:pt x="354" y="2200"/>
                </a:lnTo>
                <a:lnTo>
                  <a:pt x="354" y="2200"/>
                </a:lnTo>
                <a:lnTo>
                  <a:pt x="452" y="2298"/>
                </a:lnTo>
                <a:lnTo>
                  <a:pt x="550" y="2357"/>
                </a:lnTo>
                <a:lnTo>
                  <a:pt x="668" y="2435"/>
                </a:lnTo>
                <a:lnTo>
                  <a:pt x="766" y="2475"/>
                </a:lnTo>
                <a:lnTo>
                  <a:pt x="884" y="2514"/>
                </a:lnTo>
                <a:lnTo>
                  <a:pt x="1002" y="2553"/>
                </a:lnTo>
                <a:lnTo>
                  <a:pt x="1139" y="2573"/>
                </a:lnTo>
                <a:lnTo>
                  <a:pt x="1277" y="2573"/>
                </a:lnTo>
                <a:lnTo>
                  <a:pt x="9249" y="2573"/>
                </a:lnTo>
                <a:lnTo>
                  <a:pt x="9249" y="2573"/>
                </a:lnTo>
                <a:lnTo>
                  <a:pt x="9386" y="2573"/>
                </a:lnTo>
                <a:lnTo>
                  <a:pt x="9523" y="2553"/>
                </a:lnTo>
                <a:lnTo>
                  <a:pt x="9641" y="2514"/>
                </a:lnTo>
                <a:lnTo>
                  <a:pt x="9759" y="2475"/>
                </a:lnTo>
                <a:lnTo>
                  <a:pt x="9857" y="2416"/>
                </a:lnTo>
                <a:lnTo>
                  <a:pt x="9975" y="2357"/>
                </a:lnTo>
                <a:lnTo>
                  <a:pt x="10073" y="2278"/>
                </a:lnTo>
                <a:lnTo>
                  <a:pt x="10171" y="2200"/>
                </a:lnTo>
                <a:lnTo>
                  <a:pt x="10171" y="2200"/>
                </a:lnTo>
                <a:lnTo>
                  <a:pt x="10250" y="2102"/>
                </a:lnTo>
                <a:lnTo>
                  <a:pt x="10328" y="2003"/>
                </a:lnTo>
                <a:lnTo>
                  <a:pt x="10387" y="1886"/>
                </a:lnTo>
                <a:lnTo>
                  <a:pt x="10446" y="1768"/>
                </a:lnTo>
                <a:lnTo>
                  <a:pt x="10486" y="1650"/>
                </a:lnTo>
                <a:lnTo>
                  <a:pt x="10505" y="1532"/>
                </a:lnTo>
                <a:lnTo>
                  <a:pt x="10525" y="1414"/>
                </a:lnTo>
                <a:lnTo>
                  <a:pt x="10525" y="1277"/>
                </a:lnTo>
                <a:lnTo>
                  <a:pt x="10525" y="1277"/>
                </a:lnTo>
                <a:lnTo>
                  <a:pt x="10525" y="1140"/>
                </a:lnTo>
                <a:lnTo>
                  <a:pt x="10505" y="1022"/>
                </a:lnTo>
                <a:lnTo>
                  <a:pt x="10486" y="904"/>
                </a:lnTo>
                <a:lnTo>
                  <a:pt x="10446" y="786"/>
                </a:lnTo>
                <a:lnTo>
                  <a:pt x="10387" y="668"/>
                </a:lnTo>
                <a:lnTo>
                  <a:pt x="10328" y="570"/>
                </a:lnTo>
                <a:lnTo>
                  <a:pt x="10250" y="472"/>
                </a:lnTo>
                <a:lnTo>
                  <a:pt x="10171" y="374"/>
                </a:lnTo>
                <a:lnTo>
                  <a:pt x="10171" y="374"/>
                </a:lnTo>
                <a:lnTo>
                  <a:pt x="10073" y="276"/>
                </a:lnTo>
                <a:lnTo>
                  <a:pt x="9975" y="217"/>
                </a:lnTo>
                <a:lnTo>
                  <a:pt x="9857" y="138"/>
                </a:lnTo>
                <a:lnTo>
                  <a:pt x="9759" y="99"/>
                </a:lnTo>
                <a:lnTo>
                  <a:pt x="9641" y="60"/>
                </a:lnTo>
                <a:lnTo>
                  <a:pt x="9523" y="20"/>
                </a:lnTo>
                <a:lnTo>
                  <a:pt x="9386" y="1"/>
                </a:lnTo>
                <a:lnTo>
                  <a:pt x="9249" y="1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3" name="Google Shape;81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5825" y="3600584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4" name="Google Shape;814;p36"/>
          <p:cNvGrpSpPr/>
          <p:nvPr/>
        </p:nvGrpSpPr>
        <p:grpSpPr>
          <a:xfrm>
            <a:off x="2917825" y="0"/>
            <a:ext cx="689309" cy="773883"/>
            <a:chOff x="289713" y="0"/>
            <a:chExt cx="847025" cy="950950"/>
          </a:xfrm>
        </p:grpSpPr>
        <p:sp>
          <p:nvSpPr>
            <p:cNvPr id="815" name="Google Shape;815;p3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6"/>
          <p:cNvGrpSpPr/>
          <p:nvPr/>
        </p:nvGrpSpPr>
        <p:grpSpPr>
          <a:xfrm>
            <a:off x="2041525" y="0"/>
            <a:ext cx="689309" cy="773883"/>
            <a:chOff x="289713" y="0"/>
            <a:chExt cx="847025" cy="950950"/>
          </a:xfrm>
        </p:grpSpPr>
        <p:sp>
          <p:nvSpPr>
            <p:cNvPr id="825" name="Google Shape;825;p3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36"/>
          <p:cNvGrpSpPr/>
          <p:nvPr/>
        </p:nvGrpSpPr>
        <p:grpSpPr>
          <a:xfrm flipH="1">
            <a:off x="5742428" y="682821"/>
            <a:ext cx="1591871" cy="525727"/>
            <a:chOff x="583503" y="585996"/>
            <a:chExt cx="1591871" cy="525727"/>
          </a:xfrm>
        </p:grpSpPr>
        <p:sp>
          <p:nvSpPr>
            <p:cNvPr id="835" name="Google Shape;835;p36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400B45-EBF9-D354-74DC-BBBE2900D93C}"/>
              </a:ext>
            </a:extLst>
          </p:cNvPr>
          <p:cNvGrpSpPr/>
          <p:nvPr/>
        </p:nvGrpSpPr>
        <p:grpSpPr>
          <a:xfrm>
            <a:off x="6693750" y="1140302"/>
            <a:ext cx="2161302" cy="3512348"/>
            <a:chOff x="6693750" y="1140302"/>
            <a:chExt cx="2161302" cy="3512348"/>
          </a:xfrm>
        </p:grpSpPr>
        <p:grpSp>
          <p:nvGrpSpPr>
            <p:cNvPr id="810" name="Google Shape;810;p36"/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811" name="Google Shape;811;p36"/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12" name="Google Shape;812;p36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3C3A31-B40F-8476-7616-5C3FA4D9D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BA34EF8-B1F5-3C9C-4820-2CDB727BC943}"/>
              </a:ext>
            </a:extLst>
          </p:cNvPr>
          <p:cNvGrpSpPr/>
          <p:nvPr/>
        </p:nvGrpSpPr>
        <p:grpSpPr>
          <a:xfrm>
            <a:off x="-55277" y="1924150"/>
            <a:ext cx="3198316" cy="3219350"/>
            <a:chOff x="-9899" y="1138562"/>
            <a:chExt cx="3402300" cy="3424675"/>
          </a:xfrm>
        </p:grpSpPr>
        <p:grpSp>
          <p:nvGrpSpPr>
            <p:cNvPr id="6" name="Google Shape;919;p38">
              <a:extLst>
                <a:ext uri="{FF2B5EF4-FFF2-40B4-BE49-F238E27FC236}">
                  <a16:creationId xmlns:a16="http://schemas.microsoft.com/office/drawing/2014/main" id="{273A9180-55CD-1C57-1FE7-17465DB15447}"/>
                </a:ext>
              </a:extLst>
            </p:cNvPr>
            <p:cNvGrpSpPr/>
            <p:nvPr/>
          </p:nvGrpSpPr>
          <p:grpSpPr>
            <a:xfrm flipH="1">
              <a:off x="-9899" y="1138562"/>
              <a:ext cx="3402300" cy="3424675"/>
              <a:chOff x="5106841" y="1631950"/>
              <a:chExt cx="3402300" cy="3424675"/>
            </a:xfrm>
          </p:grpSpPr>
          <p:sp>
            <p:nvSpPr>
              <p:cNvPr id="8" name="Google Shape;920;p38">
                <a:extLst>
                  <a:ext uri="{FF2B5EF4-FFF2-40B4-BE49-F238E27FC236}">
                    <a16:creationId xmlns:a16="http://schemas.microsoft.com/office/drawing/2014/main" id="{4FF13092-7B6A-6539-7346-D912EBD26EE5}"/>
                  </a:ext>
                </a:extLst>
              </p:cNvPr>
              <p:cNvSpPr/>
              <p:nvPr/>
            </p:nvSpPr>
            <p:spPr>
              <a:xfrm>
                <a:off x="5106841" y="4780375"/>
                <a:ext cx="34023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9" name="Google Shape;921;p38">
                <a:extLst>
                  <a:ext uri="{FF2B5EF4-FFF2-40B4-BE49-F238E27FC236}">
                    <a16:creationId xmlns:a16="http://schemas.microsoft.com/office/drawing/2014/main" id="{664AB499-4D98-3EDE-7C27-BF8DEDB12F18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5154050" y="1631950"/>
                <a:ext cx="3228825" cy="3424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E9F9CF-482D-F985-C8E7-2906C8FC8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 flipH="1">
              <a:off x="1753217" y="1882376"/>
              <a:ext cx="120168" cy="54434"/>
            </a:xfrm>
            <a:prstGeom prst="rect">
              <a:avLst/>
            </a:prstGeom>
          </p:spPr>
        </p:pic>
      </p:grpSp>
      <p:pic>
        <p:nvPicPr>
          <p:cNvPr id="2" name="1 (2)">
            <a:hlinkClick r:id="" action="ppaction://media"/>
            <a:extLst>
              <a:ext uri="{FF2B5EF4-FFF2-40B4-BE49-F238E27FC236}">
                <a16:creationId xmlns:a16="http://schemas.microsoft.com/office/drawing/2014/main" id="{9AB076D5-B82B-D5E9-F755-124A813BAD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8877500" y="4358520"/>
            <a:ext cx="128530" cy="128530"/>
          </a:xfrm>
          <a:prstGeom prst="rect">
            <a:avLst/>
          </a:prstGeom>
        </p:spPr>
      </p:pic>
      <p:pic>
        <p:nvPicPr>
          <p:cNvPr id="11" name="Google Shape;813;p36">
            <a:extLst>
              <a:ext uri="{FF2B5EF4-FFF2-40B4-BE49-F238E27FC236}">
                <a16:creationId xmlns:a16="http://schemas.microsoft.com/office/drawing/2014/main" id="{D8B3B53D-0351-ED2A-5C0B-5E28167B9D1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604" y="3593082"/>
            <a:ext cx="1661675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43" dur="3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2.22222E-6 C -0.00295 -0.00308 -0.01285 -0.03395 -0.03785 -0.0321 C -0.07587 -0.02901 -0.0908 -0.0071 -0.1257 -0.02901 C -0.14774 -0.04197 -0.17361 -0.075 -0.19271 -0.07407 C -0.23577 -0.07315 -0.24479 -0.03889 -0.24479 -0.00802 C -0.24549 0.03611 -0.18976 0.07315 -0.1217 0.07685 C -0.05295 0.07994 0.00434 0.03303 -0.00087 -2.22222E-6 Z " pathEditMode="relative" rAng="0" ptsTypes="AAAAAAA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6" grpId="0"/>
      <p:bldP spid="80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4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1166" name="Google Shape;1166;p44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171" name="Google Shape;1171;p44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172" name="Google Shape;1172;p44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</a:t>
            </a:r>
            <a:endParaRPr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A8719FA1-DF9D-779F-C84A-43A9A732CC10}"/>
              </a:ext>
            </a:extLst>
          </p:cNvPr>
          <p:cNvSpPr txBox="1"/>
          <p:nvPr/>
        </p:nvSpPr>
        <p:spPr>
          <a:xfrm>
            <a:off x="1765000" y="1437591"/>
            <a:ext cx="5610701" cy="345107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0800" algn="just">
              <a:spcBef>
                <a:spcPts val="395"/>
              </a:spcBef>
            </a:pPr>
            <a:r>
              <a:rPr spc="-2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Misalkan</a:t>
            </a:r>
            <a:r>
              <a:rPr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pc="7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217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</a:t>
            </a:r>
            <a:r>
              <a:rPr spc="-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(0,</a:t>
            </a:r>
            <a:r>
              <a:rPr spc="-1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1,</a:t>
            </a:r>
            <a:r>
              <a:rPr spc="-1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2,</a:t>
            </a:r>
            <a:r>
              <a:rPr spc="-1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3}.</a:t>
            </a:r>
            <a:r>
              <a:rPr spc="1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pc="7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284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didefinisikan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operasi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penjumlahan</a:t>
            </a:r>
            <a:r>
              <a:rPr lang="en-US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4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lang="en-ID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2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lang="en-ID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modulo</a:t>
            </a:r>
            <a:r>
              <a:rPr lang="en-ID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4.</a:t>
            </a:r>
            <a:r>
              <a:rPr lang="en-ID" spc="1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(Z</a:t>
            </a:r>
            <a:r>
              <a:rPr lang="en-ID" spc="15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lang="en-ID" spc="-270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 </a:t>
            </a:r>
            <a:r>
              <a:rPr lang="en-ID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lang="en-ID" spc="819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)</a:t>
            </a:r>
            <a:r>
              <a:rPr lang="en-ID" spc="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r>
              <a:rPr lang="en-ID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</a:t>
            </a:r>
            <a:r>
              <a:rPr lang="en-ID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abelian</a:t>
            </a:r>
            <a:r>
              <a:rPr lang="en-ID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lang="en-ID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memenuhi</a:t>
            </a:r>
            <a:r>
              <a:rPr lang="en-ID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sifat</a:t>
            </a:r>
            <a:r>
              <a:rPr lang="en-ID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:</a:t>
            </a:r>
          </a:p>
          <a:p>
            <a:pPr marL="50800" algn="just">
              <a:spcBef>
                <a:spcPts val="395"/>
              </a:spcBef>
            </a:pPr>
            <a:r>
              <a:rPr lang="en-ID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</a:t>
            </a:r>
            <a:r>
              <a:rPr lang="en-ID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Tertutup</a:t>
            </a:r>
            <a:r>
              <a:rPr lang="en-ID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 </a:t>
            </a:r>
            <a:r>
              <a:rPr lang="en-ID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Perhatikan</a:t>
            </a:r>
            <a:r>
              <a:rPr lang="en-ID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Tabel</a:t>
            </a:r>
            <a:r>
              <a:rPr lang="en-ID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Cayley </a:t>
            </a:r>
            <a:r>
              <a:rPr lang="en-ID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Berikut</a:t>
            </a:r>
            <a:r>
              <a:rPr lang="en-ID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:</a:t>
            </a:r>
          </a:p>
          <a:p>
            <a:pPr marL="50800" algn="just">
              <a:spcBef>
                <a:spcPts val="395"/>
              </a:spcBef>
            </a:pPr>
            <a:endParaRPr lang="en-ID" spc="-6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50800" algn="just">
              <a:spcBef>
                <a:spcPts val="395"/>
              </a:spcBef>
            </a:pPr>
            <a:endParaRPr lang="en-ID" spc="-6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50800" algn="just">
              <a:spcBef>
                <a:spcPts val="395"/>
              </a:spcBef>
            </a:pPr>
            <a:endParaRPr lang="en-ID" spc="-6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50800" algn="just">
              <a:spcBef>
                <a:spcPts val="395"/>
              </a:spcBef>
            </a:pPr>
            <a:endParaRPr lang="en-ID" spc="-6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50800" algn="just">
              <a:spcBef>
                <a:spcPts val="395"/>
              </a:spcBef>
            </a:pPr>
            <a:endParaRPr lang="en-ID" spc="-6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50800">
              <a:lnSpc>
                <a:spcPts val="1290"/>
              </a:lnSpc>
            </a:pPr>
            <a:r>
              <a:rPr lang="en-ID" sz="14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Karena</a:t>
            </a:r>
            <a:r>
              <a:rPr lang="en-ID" sz="14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7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semua</a:t>
            </a:r>
            <a:r>
              <a:rPr lang="en-ID" sz="14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3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entri</a:t>
            </a:r>
            <a:r>
              <a:rPr lang="en-ID" sz="14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lang="en-ID" sz="14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3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Tabel</a:t>
            </a:r>
            <a:r>
              <a:rPr lang="en-ID" sz="14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Cayley</a:t>
            </a:r>
            <a:r>
              <a:rPr lang="en-ID" sz="14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tersebut</a:t>
            </a:r>
            <a:r>
              <a:rPr lang="en-ID" sz="14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merupakan</a:t>
            </a:r>
            <a:r>
              <a:rPr lang="en-ID" sz="14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6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elemen</a:t>
            </a:r>
            <a:endParaRPr lang="en-ID" sz="1400" spc="-65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50800" marR="43180">
              <a:lnSpc>
                <a:spcPct val="102600"/>
              </a:lnSpc>
            </a:pPr>
            <a:r>
              <a:rPr lang="en-ID" sz="14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Z</a:t>
            </a:r>
            <a:r>
              <a:rPr lang="en-ID" sz="1400" spc="-60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lang="en-ID" sz="1400" spc="-195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lang="en-ID" sz="14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ma</a:t>
            </a:r>
            <a:r>
              <a:rPr lang="en-ID" sz="14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lang="en-ID" sz="14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en-ID" sz="14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lang="en-ID" sz="1400" spc="-60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lang="en-ID" sz="1400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52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2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tertut</a:t>
            </a:r>
            <a:r>
              <a:rPr lang="en-ID" sz="1400" spc="-3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lang="en-ID" sz="14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en-ID" sz="14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</a:t>
            </a:r>
            <a:r>
              <a:rPr lang="en-ID" sz="1400" spc="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</a:t>
            </a:r>
            <a:r>
              <a:rPr lang="en-ID" sz="14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lang="en-ID" sz="1400" spc="-8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en-ID" sz="1400" spc="-11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w</a:t>
            </a:r>
            <a:r>
              <a:rPr lang="en-ID" sz="14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en-ID" sz="14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h</a:t>
            </a:r>
            <a:r>
              <a:rPr lang="en-ID" sz="14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</a:t>
            </a:r>
            <a:r>
              <a:rPr lang="en-ID" sz="1400" spc="-2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en-ID" sz="14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erasi</a:t>
            </a:r>
            <a:r>
              <a:rPr lang="en-ID" sz="14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1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en-ID" sz="1400" spc="-7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</a:t>
            </a:r>
            <a:r>
              <a:rPr lang="en-ID" sz="1400" spc="-8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</a:t>
            </a:r>
            <a:r>
              <a:rPr lang="en-ID" sz="14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jumlahan</a:t>
            </a:r>
            <a:r>
              <a:rPr lang="en-ID" sz="14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lang="en-ID" sz="1400" spc="-1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ila</a:t>
            </a:r>
            <a:r>
              <a:rPr lang="en-ID" sz="14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</a:t>
            </a:r>
            <a:r>
              <a:rPr lang="en-ID" sz="14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gan</a:t>
            </a:r>
            <a:r>
              <a:rPr lang="en-ID" sz="14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</a:t>
            </a:r>
          </a:p>
          <a:p>
            <a:pPr marL="50800" marR="43180">
              <a:lnSpc>
                <a:spcPct val="102600"/>
              </a:lnSpc>
            </a:pPr>
            <a:r>
              <a:rPr lang="en-ID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</a:t>
            </a:r>
            <a:r>
              <a:rPr lang="en-ID" sz="14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</a:t>
            </a:r>
            <a:r>
              <a:rPr lang="en-ID" sz="1400" spc="-2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la</a:t>
            </a:r>
            <a:r>
              <a:rPr lang="en-ID" sz="1400" spc="2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</a:t>
            </a:r>
            <a:r>
              <a:rPr lang="en-ID" sz="14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modulo</a:t>
            </a:r>
            <a:r>
              <a:rPr lang="en-ID" sz="14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4.</a:t>
            </a:r>
            <a:endParaRPr lang="en-ID" sz="14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50800" algn="just">
              <a:spcBef>
                <a:spcPts val="395"/>
              </a:spcBef>
            </a:pPr>
            <a:endParaRPr lang="en-ID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50800" algn="just">
              <a:lnSpc>
                <a:spcPct val="100000"/>
              </a:lnSpc>
              <a:spcBef>
                <a:spcPts val="395"/>
              </a:spcBef>
            </a:pPr>
            <a:endParaRPr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71BBF-9F8E-CBDE-0E5A-6D959D8801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395" t="61530" r="37229" b="19631"/>
          <a:stretch/>
        </p:blipFill>
        <p:spPr>
          <a:xfrm>
            <a:off x="1949745" y="2456762"/>
            <a:ext cx="1818024" cy="1379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57877-90FF-5734-CD95-F0199C4D89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001698" y="2506025"/>
            <a:ext cx="263519" cy="2229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C61C67-E0E4-2C4D-1EF0-CDB704BB41D5}"/>
              </a:ext>
            </a:extLst>
          </p:cNvPr>
          <p:cNvGrpSpPr/>
          <p:nvPr/>
        </p:nvGrpSpPr>
        <p:grpSpPr>
          <a:xfrm>
            <a:off x="6347003" y="1437591"/>
            <a:ext cx="2161302" cy="3512348"/>
            <a:chOff x="6693750" y="1140302"/>
            <a:chExt cx="2161302" cy="3512348"/>
          </a:xfrm>
        </p:grpSpPr>
        <p:grpSp>
          <p:nvGrpSpPr>
            <p:cNvPr id="7" name="Google Shape;810;p36">
              <a:extLst>
                <a:ext uri="{FF2B5EF4-FFF2-40B4-BE49-F238E27FC236}">
                  <a16:creationId xmlns:a16="http://schemas.microsoft.com/office/drawing/2014/main" id="{99EF6442-DB9D-7391-F9A2-F3C74D981E73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9" name="Google Shape;811;p36">
                <a:extLst>
                  <a:ext uri="{FF2B5EF4-FFF2-40B4-BE49-F238E27FC236}">
                    <a16:creationId xmlns:a16="http://schemas.microsoft.com/office/drawing/2014/main" id="{BCB843BB-AACA-BAA3-4D07-04DAE9165CE3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" name="Google Shape;812;p36">
                <a:extLst>
                  <a:ext uri="{FF2B5EF4-FFF2-40B4-BE49-F238E27FC236}">
                    <a16:creationId xmlns:a16="http://schemas.microsoft.com/office/drawing/2014/main" id="{70420BA6-AD1D-F6F7-D864-360BDE32528F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304806-501D-186A-4BF3-BBA975EFA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pic>
        <p:nvPicPr>
          <p:cNvPr id="2" name="8 (3)">
            <a:hlinkClick r:id="" action="ppaction://media"/>
            <a:extLst>
              <a:ext uri="{FF2B5EF4-FFF2-40B4-BE49-F238E27FC236}">
                <a16:creationId xmlns:a16="http://schemas.microsoft.com/office/drawing/2014/main" id="{63F992FA-5CA6-3397-BCF0-F4CF18B79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8305" y="4448290"/>
            <a:ext cx="73446" cy="73446"/>
          </a:xfrm>
          <a:prstGeom prst="rect">
            <a:avLst/>
          </a:prstGeom>
        </p:spPr>
      </p:pic>
      <p:sp>
        <p:nvSpPr>
          <p:cNvPr id="3" name="Google Shape;1071;p42">
            <a:extLst>
              <a:ext uri="{FF2B5EF4-FFF2-40B4-BE49-F238E27FC236}">
                <a16:creationId xmlns:a16="http://schemas.microsoft.com/office/drawing/2014/main" id="{2B5068EE-C1C2-2388-B3DE-C90ADFAAFB0C}"/>
              </a:ext>
            </a:extLst>
          </p:cNvPr>
          <p:cNvSpPr/>
          <p:nvPr/>
        </p:nvSpPr>
        <p:spPr>
          <a:xfrm>
            <a:off x="-2983497" y="4217413"/>
            <a:ext cx="22659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067;p42">
            <a:extLst>
              <a:ext uri="{FF2B5EF4-FFF2-40B4-BE49-F238E27FC236}">
                <a16:creationId xmlns:a16="http://schemas.microsoft.com/office/drawing/2014/main" id="{8F953337-E56A-A73C-97F9-5623C735720A}"/>
              </a:ext>
            </a:extLst>
          </p:cNvPr>
          <p:cNvGrpSpPr/>
          <p:nvPr/>
        </p:nvGrpSpPr>
        <p:grpSpPr>
          <a:xfrm>
            <a:off x="-153024" y="4244650"/>
            <a:ext cx="1427700" cy="713625"/>
            <a:chOff x="131176" y="4137775"/>
            <a:chExt cx="1427700" cy="713625"/>
          </a:xfrm>
        </p:grpSpPr>
        <p:sp>
          <p:nvSpPr>
            <p:cNvPr id="13" name="Google Shape;1068;p42">
              <a:extLst>
                <a:ext uri="{FF2B5EF4-FFF2-40B4-BE49-F238E27FC236}">
                  <a16:creationId xmlns:a16="http://schemas.microsoft.com/office/drawing/2014/main" id="{14B394FC-8758-5E7A-A247-C6CACF4CF586}"/>
                </a:ext>
              </a:extLst>
            </p:cNvPr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069;p42">
              <a:extLst>
                <a:ext uri="{FF2B5EF4-FFF2-40B4-BE49-F238E27FC236}">
                  <a16:creationId xmlns:a16="http://schemas.microsoft.com/office/drawing/2014/main" id="{37799808-2ABB-DC7B-DF9F-B80722154E38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070;p42">
            <a:extLst>
              <a:ext uri="{FF2B5EF4-FFF2-40B4-BE49-F238E27FC236}">
                <a16:creationId xmlns:a16="http://schemas.microsoft.com/office/drawing/2014/main" id="{66792E2F-1FA9-D146-A21D-F8FE19A8C5B8}"/>
              </a:ext>
            </a:extLst>
          </p:cNvPr>
          <p:cNvSpPr/>
          <p:nvPr/>
        </p:nvSpPr>
        <p:spPr>
          <a:xfrm>
            <a:off x="1739950" y="4779400"/>
            <a:ext cx="14445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813;p36">
            <a:extLst>
              <a:ext uri="{FF2B5EF4-FFF2-40B4-BE49-F238E27FC236}">
                <a16:creationId xmlns:a16="http://schemas.microsoft.com/office/drawing/2014/main" id="{A0F61D86-9E96-3D72-CF5F-14C25A0BCBF5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18934" y="3612387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13;p36">
            <a:extLst>
              <a:ext uri="{FF2B5EF4-FFF2-40B4-BE49-F238E27FC236}">
                <a16:creationId xmlns:a16="http://schemas.microsoft.com/office/drawing/2014/main" id="{15B256AA-624B-819C-25C8-330CDC0A66D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8 (3)">
            <a:hlinkClick r:id="" action="ppaction://media"/>
            <a:extLst>
              <a:ext uri="{FF2B5EF4-FFF2-40B4-BE49-F238E27FC236}">
                <a16:creationId xmlns:a16="http://schemas.microsoft.com/office/drawing/2014/main" id="{293C031F-2D3A-AFE4-5757-1BB2EA8A6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926002" y="4510447"/>
            <a:ext cx="128530" cy="128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679E-6 C 0.00208 -0.00308 0.01198 -0.03395 0.03698 -0.03209 C 0.075 -0.02901 0.08993 -0.00709 0.125 -0.02901 C 0.14705 -0.04197 0.17292 -0.075 0.19201 -0.07407 C 0.23507 -0.07314 0.24392 -0.03888 0.24392 -0.00802 C 0.24497 0.03612 0.18906 0.07315 0.12101 0.07686 C 0.05208 0.07994 -0.00503 0.03303 -8.33333E-7 -4.5679E-6 Z " pathEditMode="relative" rAng="0" ptsTypes="AAAAAAA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72" grpId="0"/>
      <p:bldP spid="30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45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1295" name="Google Shape;1295;p45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300" name="Google Shape;1300;p45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312" name="Google Shape;1312;p4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</a:t>
            </a:r>
            <a:endParaRPr dirty="0"/>
          </a:p>
        </p:txBody>
      </p:sp>
      <p:sp>
        <p:nvSpPr>
          <p:cNvPr id="1465" name="object 16">
            <a:extLst>
              <a:ext uri="{FF2B5EF4-FFF2-40B4-BE49-F238E27FC236}">
                <a16:creationId xmlns:a16="http://schemas.microsoft.com/office/drawing/2014/main" id="{7E499283-6B9B-EA3A-B463-4CD2818CFF2F}"/>
              </a:ext>
            </a:extLst>
          </p:cNvPr>
          <p:cNvSpPr txBox="1"/>
          <p:nvPr/>
        </p:nvSpPr>
        <p:spPr>
          <a:xfrm>
            <a:off x="2469658" y="1379832"/>
            <a:ext cx="5613998" cy="226279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395"/>
              </a:spcBef>
            </a:pPr>
            <a:r>
              <a:rPr lang="en-US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 </a:t>
            </a:r>
            <a:r>
              <a:rPr spc="-2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Asosiatif</a:t>
            </a:r>
            <a:r>
              <a:rPr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Ambil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7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seb</a:t>
            </a:r>
            <a:r>
              <a:rPr spc="-10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ra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spc="-9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spc="-9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</a:t>
            </a:r>
            <a:r>
              <a:rPr spc="1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∈</a:t>
            </a:r>
            <a:r>
              <a:rPr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pc="-6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-195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ma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5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)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9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dan</a:t>
            </a:r>
            <a:endParaRPr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365760" marR="68580" algn="just">
              <a:lnSpc>
                <a:spcPct val="102600"/>
              </a:lnSpc>
            </a:pP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5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5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(b</a:t>
            </a:r>
            <a:r>
              <a:rPr spc="3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pc="3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3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c)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masing-masing</a:t>
            </a:r>
            <a:r>
              <a:rPr spc="2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menyatakan</a:t>
            </a:r>
            <a:r>
              <a:rPr spc="2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sisa</a:t>
            </a:r>
            <a:r>
              <a:rPr spc="2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pembagian</a:t>
            </a:r>
            <a:r>
              <a:rPr spc="2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 </a:t>
            </a:r>
            <a:r>
              <a:rPr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non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negatif </a:t>
            </a:r>
            <a:r>
              <a:rPr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terkecil 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yang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diperoleh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dari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membagi </a:t>
            </a:r>
            <a:r>
              <a:rPr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(a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 </a:t>
            </a:r>
            <a:r>
              <a:rPr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b)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 </a:t>
            </a:r>
            <a:r>
              <a:rPr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7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den</a:t>
            </a:r>
            <a:r>
              <a:rPr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ga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)</a:t>
            </a:r>
            <a:r>
              <a:rPr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7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den</a:t>
            </a:r>
            <a:r>
              <a:rPr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ga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.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7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</a:t>
            </a:r>
            <a:r>
              <a:rPr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etapi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ele</a:t>
            </a:r>
            <a:r>
              <a:rPr spc="-7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men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pc="-6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2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</a:t>
            </a:r>
            <a:r>
              <a:rPr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upa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an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bulat,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sehingga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berlaku</a:t>
            </a:r>
            <a:r>
              <a:rPr spc="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(a</a:t>
            </a:r>
            <a:r>
              <a:rPr spc="-10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114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b)</a:t>
            </a:r>
            <a:r>
              <a:rPr spc="-10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114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</a:t>
            </a:r>
            <a:r>
              <a:rPr spc="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10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10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(b</a:t>
            </a:r>
            <a:r>
              <a:rPr spc="-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114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c)</a:t>
            </a:r>
            <a:r>
              <a:rPr spc="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dan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oleh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itu</a:t>
            </a:r>
            <a:r>
              <a:rPr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sisa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pembagian</a:t>
            </a:r>
            <a:r>
              <a:rPr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non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negatif</a:t>
            </a:r>
            <a:r>
              <a:rPr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terkecil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yang </a:t>
            </a:r>
            <a:r>
              <a:rPr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diperoleh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dari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membagi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(a</a:t>
            </a:r>
            <a:r>
              <a:rPr spc="-114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1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b)</a:t>
            </a:r>
            <a:r>
              <a:rPr spc="-114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1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</a:t>
            </a:r>
            <a:r>
              <a:rPr spc="9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dengan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dan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114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114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(b</a:t>
            </a:r>
            <a:r>
              <a:rPr spc="-9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pc="-1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c)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dengan </a:t>
            </a:r>
            <a:r>
              <a:rPr spc="-3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sama.</a:t>
            </a:r>
            <a:endParaRPr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365760" marR="130810">
              <a:lnSpc>
                <a:spcPct val="102600"/>
              </a:lnSpc>
            </a:pPr>
            <a:r>
              <a:rPr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</a:t>
            </a:r>
            <a:r>
              <a:rPr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i,</a:t>
            </a:r>
            <a:r>
              <a:rPr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US" spc="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                                                            </a:t>
            </a:r>
            <a:r>
              <a:rPr spc="-195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.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7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spc="-9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</a:t>
            </a:r>
            <a:r>
              <a:rPr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</a:t>
            </a:r>
            <a:r>
              <a:rPr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spc="-9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ju</a:t>
            </a:r>
            <a:r>
              <a:rPr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</a:t>
            </a:r>
            <a:r>
              <a:rPr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l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aha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modulo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bersifat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asosiatif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pc="7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-27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.</a:t>
            </a:r>
            <a:endParaRPr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1466" name="Picture 1465">
            <a:extLst>
              <a:ext uri="{FF2B5EF4-FFF2-40B4-BE49-F238E27FC236}">
                <a16:creationId xmlns:a16="http://schemas.microsoft.com/office/drawing/2014/main" id="{958CA777-E729-2B69-7B74-6DD53C5B79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502016" y="1681789"/>
            <a:ext cx="219833" cy="186012"/>
          </a:xfrm>
          <a:prstGeom prst="rect">
            <a:avLst/>
          </a:prstGeom>
        </p:spPr>
      </p:pic>
      <p:pic>
        <p:nvPicPr>
          <p:cNvPr id="1467" name="Picture 1466">
            <a:extLst>
              <a:ext uri="{FF2B5EF4-FFF2-40B4-BE49-F238E27FC236}">
                <a16:creationId xmlns:a16="http://schemas.microsoft.com/office/drawing/2014/main" id="{A1DAB4ED-8F01-636A-5C85-E5F8058D59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036627" y="1698395"/>
            <a:ext cx="177547" cy="150232"/>
          </a:xfrm>
          <a:prstGeom prst="rect">
            <a:avLst/>
          </a:prstGeom>
        </p:spPr>
      </p:pic>
      <p:pic>
        <p:nvPicPr>
          <p:cNvPr id="1468" name="Picture 1467">
            <a:extLst>
              <a:ext uri="{FF2B5EF4-FFF2-40B4-BE49-F238E27FC236}">
                <a16:creationId xmlns:a16="http://schemas.microsoft.com/office/drawing/2014/main" id="{E744E664-CBD1-C82B-D9B8-804D2AE9A5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605721" y="1483583"/>
            <a:ext cx="177547" cy="150232"/>
          </a:xfrm>
          <a:prstGeom prst="rect">
            <a:avLst/>
          </a:prstGeom>
        </p:spPr>
      </p:pic>
      <p:pic>
        <p:nvPicPr>
          <p:cNvPr id="1469" name="Picture 1468">
            <a:extLst>
              <a:ext uri="{FF2B5EF4-FFF2-40B4-BE49-F238E27FC236}">
                <a16:creationId xmlns:a16="http://schemas.microsoft.com/office/drawing/2014/main" id="{EF667C1F-78F1-E84D-BC54-D1F76C4AF4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963389" y="1480914"/>
            <a:ext cx="177547" cy="150232"/>
          </a:xfrm>
          <a:prstGeom prst="rect">
            <a:avLst/>
          </a:prstGeom>
        </p:spPr>
      </p:pic>
      <p:pic>
        <p:nvPicPr>
          <p:cNvPr id="1470" name="Picture 1469">
            <a:extLst>
              <a:ext uri="{FF2B5EF4-FFF2-40B4-BE49-F238E27FC236}">
                <a16:creationId xmlns:a16="http://schemas.microsoft.com/office/drawing/2014/main" id="{47EE3A58-D925-ABFC-5D32-F40524179AA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261065" y="3217453"/>
            <a:ext cx="2799766" cy="21794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81BA69-5B28-6269-E9C8-43F0619CED83}"/>
              </a:ext>
            </a:extLst>
          </p:cNvPr>
          <p:cNvGrpSpPr/>
          <p:nvPr/>
        </p:nvGrpSpPr>
        <p:grpSpPr>
          <a:xfrm flipH="1">
            <a:off x="609596" y="1285645"/>
            <a:ext cx="2161302" cy="3512348"/>
            <a:chOff x="6693750" y="1140302"/>
            <a:chExt cx="2161302" cy="3512348"/>
          </a:xfrm>
        </p:grpSpPr>
        <p:grpSp>
          <p:nvGrpSpPr>
            <p:cNvPr id="5" name="Google Shape;810;p36">
              <a:extLst>
                <a:ext uri="{FF2B5EF4-FFF2-40B4-BE49-F238E27FC236}">
                  <a16:creationId xmlns:a16="http://schemas.microsoft.com/office/drawing/2014/main" id="{1D0CA1C9-0923-F5EB-8F5C-6540A7B93D57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7" name="Google Shape;811;p36">
                <a:extLst>
                  <a:ext uri="{FF2B5EF4-FFF2-40B4-BE49-F238E27FC236}">
                    <a16:creationId xmlns:a16="http://schemas.microsoft.com/office/drawing/2014/main" id="{776EC4C1-E53B-C9EF-6204-881B729B11FB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" name="Google Shape;812;p36">
                <a:extLst>
                  <a:ext uri="{FF2B5EF4-FFF2-40B4-BE49-F238E27FC236}">
                    <a16:creationId xmlns:a16="http://schemas.microsoft.com/office/drawing/2014/main" id="{249D1BC9-8728-4819-6EA6-2553CF397F48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B9E8B6-7000-06D4-2298-4D3E046F6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pic>
        <p:nvPicPr>
          <p:cNvPr id="2" name="9 (3)">
            <a:hlinkClick r:id="" action="ppaction://media"/>
            <a:extLst>
              <a:ext uri="{FF2B5EF4-FFF2-40B4-BE49-F238E27FC236}">
                <a16:creationId xmlns:a16="http://schemas.microsoft.com/office/drawing/2014/main" id="{15BAB088-08DB-DC22-2ECC-C32672731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423686" y="4126226"/>
            <a:ext cx="109460" cy="109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D3EC2-D03C-C423-0B06-154DF59F1703}"/>
              </a:ext>
            </a:extLst>
          </p:cNvPr>
          <p:cNvSpPr txBox="1"/>
          <p:nvPr/>
        </p:nvSpPr>
        <p:spPr>
          <a:xfrm>
            <a:off x="2486990" y="3661286"/>
            <a:ext cx="59318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95">
              <a:spcBef>
                <a:spcPts val="334"/>
              </a:spcBef>
              <a:tabLst>
                <a:tab pos="391795" algn="l"/>
              </a:tabLst>
            </a:pPr>
            <a:r>
              <a:rPr lang="en-ID" sz="1400"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3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Tabel</a:t>
            </a:r>
            <a:r>
              <a:rPr lang="en-ID" sz="1400"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Cayley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yang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3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telah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disusun</a:t>
            </a:r>
            <a:r>
              <a:rPr lang="en-ID" sz="14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atas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3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tampak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jelas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bahwa</a:t>
            </a:r>
            <a:r>
              <a:rPr lang="en-ID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r>
              <a:rPr lang="en-ID" sz="1400" spc="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1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∈</a:t>
            </a:r>
            <a:r>
              <a:rPr lang="en-ID" sz="1400" spc="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lang="en-ID" sz="1400" spc="-6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lang="en-ID" sz="140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52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8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</a:t>
            </a:r>
            <a:r>
              <a:rPr lang="en-ID" sz="1400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</a:t>
            </a:r>
            <a:r>
              <a:rPr lang="en-ID" sz="1400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upa</a:t>
            </a:r>
            <a:r>
              <a:rPr lang="en-ID" sz="1400" spc="-5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lang="en-ID" sz="1400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an</a:t>
            </a:r>
            <a:r>
              <a:rPr lang="en-ID" sz="14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6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elem</a:t>
            </a:r>
            <a:r>
              <a:rPr lang="en-ID" sz="1400" spc="-7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en</a:t>
            </a:r>
            <a:r>
              <a:rPr lang="en-ID" sz="14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1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</a:t>
            </a:r>
            <a:r>
              <a:rPr lang="en-ID" sz="1400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</a:t>
            </a:r>
            <a:r>
              <a:rPr lang="en-ID" sz="1400" spc="-9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</a:t>
            </a:r>
            <a:r>
              <a:rPr lang="en-ID" sz="1400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</a:t>
            </a:r>
            <a:r>
              <a:rPr lang="en-ID" sz="1400" spc="-1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titas</a:t>
            </a:r>
            <a:r>
              <a:rPr lang="en-ID" sz="14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</a:t>
            </a:r>
            <a:r>
              <a:rPr lang="en-ID" sz="1400"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</a:t>
            </a:r>
            <a:r>
              <a:rPr lang="en-ID" sz="14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lang="en-ID" sz="1400" spc="-6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lang="en-ID" sz="140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52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lang="en-ID" sz="1400" spc="-8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en-ID" sz="1400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</a:t>
            </a:r>
            <a:r>
              <a:rPr lang="en-ID" sz="1400" spc="-9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</a:t>
            </a:r>
            <a:r>
              <a:rPr lang="en-ID" sz="1400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na</a:t>
            </a:r>
            <a:r>
              <a:rPr lang="en-ID" sz="14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setia</a:t>
            </a:r>
            <a:r>
              <a:rPr lang="en-ID" sz="1400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en-ID" sz="14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lang="en-ID" sz="1400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nsu</a:t>
            </a:r>
            <a:r>
              <a:rPr lang="en-ID" sz="1400" spc="-2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</a:t>
            </a:r>
            <a:r>
              <a:rPr lang="en-ID" sz="14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</a:t>
            </a:r>
            <a:r>
              <a:rPr lang="en-ID" sz="1400"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</a:t>
            </a:r>
            <a:r>
              <a:rPr lang="en-ID" sz="14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lang="en-ID" sz="1400" spc="-6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lang="en-ID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3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jika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lang="en-ID" sz="14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lakukan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operasi</a:t>
            </a:r>
            <a:r>
              <a:rPr lang="en-ID" sz="14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lang="en-ID" sz="14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hasilnya</a:t>
            </a:r>
            <a:r>
              <a:rPr lang="en-ID" sz="14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lang="en-ID" sz="14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1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itu</a:t>
            </a:r>
            <a:r>
              <a:rPr lang="en-ID" sz="14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sendiri</a:t>
            </a:r>
            <a:r>
              <a:rPr lang="en-ID" sz="14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.</a:t>
            </a:r>
            <a:endParaRPr lang="en-ID" sz="14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9" name="Google Shape;1071;p42">
            <a:extLst>
              <a:ext uri="{FF2B5EF4-FFF2-40B4-BE49-F238E27FC236}">
                <a16:creationId xmlns:a16="http://schemas.microsoft.com/office/drawing/2014/main" id="{6C510283-5115-4B70-A28B-EFE918326E3B}"/>
              </a:ext>
            </a:extLst>
          </p:cNvPr>
          <p:cNvSpPr/>
          <p:nvPr/>
        </p:nvSpPr>
        <p:spPr>
          <a:xfrm>
            <a:off x="-2983497" y="4217413"/>
            <a:ext cx="22659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067;p42">
            <a:extLst>
              <a:ext uri="{FF2B5EF4-FFF2-40B4-BE49-F238E27FC236}">
                <a16:creationId xmlns:a16="http://schemas.microsoft.com/office/drawing/2014/main" id="{03BF0CCA-E1C6-EE11-DB06-B0356DDF83A7}"/>
              </a:ext>
            </a:extLst>
          </p:cNvPr>
          <p:cNvGrpSpPr/>
          <p:nvPr/>
        </p:nvGrpSpPr>
        <p:grpSpPr>
          <a:xfrm>
            <a:off x="-153024" y="4244650"/>
            <a:ext cx="1427700" cy="713625"/>
            <a:chOff x="131176" y="4137775"/>
            <a:chExt cx="1427700" cy="713625"/>
          </a:xfrm>
        </p:grpSpPr>
        <p:sp>
          <p:nvSpPr>
            <p:cNvPr id="12" name="Google Shape;1068;p42">
              <a:extLst>
                <a:ext uri="{FF2B5EF4-FFF2-40B4-BE49-F238E27FC236}">
                  <a16:creationId xmlns:a16="http://schemas.microsoft.com/office/drawing/2014/main" id="{4F673323-8422-5AF4-3E5C-3BBA4C030DA3}"/>
                </a:ext>
              </a:extLst>
            </p:cNvPr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069;p42">
              <a:extLst>
                <a:ext uri="{FF2B5EF4-FFF2-40B4-BE49-F238E27FC236}">
                  <a16:creationId xmlns:a16="http://schemas.microsoft.com/office/drawing/2014/main" id="{CEC81C0B-E32F-0AAE-17E0-2BCC4BBFEE60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070;p42">
            <a:extLst>
              <a:ext uri="{FF2B5EF4-FFF2-40B4-BE49-F238E27FC236}">
                <a16:creationId xmlns:a16="http://schemas.microsoft.com/office/drawing/2014/main" id="{0CD86373-938D-5933-E91E-64CF22EECEF6}"/>
              </a:ext>
            </a:extLst>
          </p:cNvPr>
          <p:cNvSpPr/>
          <p:nvPr/>
        </p:nvSpPr>
        <p:spPr>
          <a:xfrm>
            <a:off x="1739950" y="4779400"/>
            <a:ext cx="14445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813;p36">
            <a:extLst>
              <a:ext uri="{FF2B5EF4-FFF2-40B4-BE49-F238E27FC236}">
                <a16:creationId xmlns:a16="http://schemas.microsoft.com/office/drawing/2014/main" id="{4D78EA1A-2236-6A42-A8DA-758DB12139C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55201" y="3634175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13;p36">
            <a:extLst>
              <a:ext uri="{FF2B5EF4-FFF2-40B4-BE49-F238E27FC236}">
                <a16:creationId xmlns:a16="http://schemas.microsoft.com/office/drawing/2014/main" id="{2A436BFD-27BF-F58D-86E7-ED75A26097D2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6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C 0.00209 -0.00309 0.01198 -0.03395 0.03698 -0.0321 C 0.075 -0.02902 0.08993 -0.0071 0.125 -0.02902 C 0.14705 -0.04198 0.17292 -0.075 0.19202 -0.07408 C 0.23507 -0.07315 0.24393 -0.03889 0.24393 -0.00803 C 0.24497 0.03611 0.18907 0.07315 0.12101 0.07685 C 0.05209 0.07994 -0.00503 0.03302 -3.88889E-6 3.08642E-6 Z " pathEditMode="relative" rAng="0" ptsTypes="AAAAAAA">
                                      <p:cBhvr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65" grpId="0"/>
      <p:bldP spid="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45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1295" name="Google Shape;1295;p45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300" name="Google Shape;1300;p45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312" name="Google Shape;1312;p4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</a:t>
            </a:r>
            <a:endParaRPr dirty="0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5DABD4B8-CA2D-2A30-6874-F3786CFD0F07}"/>
              </a:ext>
            </a:extLst>
          </p:cNvPr>
          <p:cNvSpPr txBox="1"/>
          <p:nvPr/>
        </p:nvSpPr>
        <p:spPr>
          <a:xfrm>
            <a:off x="1757044" y="1838590"/>
            <a:ext cx="4456467" cy="12559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63830">
              <a:lnSpc>
                <a:spcPct val="150000"/>
              </a:lnSpc>
              <a:spcBef>
                <a:spcPts val="300"/>
              </a:spcBef>
            </a:pPr>
            <a:r>
              <a:rPr sz="1800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Setiap</a:t>
            </a:r>
            <a:r>
              <a:rPr sz="1800"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unsur</a:t>
            </a:r>
            <a:r>
              <a:rPr sz="1800"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sz="1800"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z="1800"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mmepunyai</a:t>
            </a:r>
            <a:r>
              <a:rPr sz="1800"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invers,</a:t>
            </a:r>
            <a:r>
              <a:rPr sz="1800"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yaitu</a:t>
            </a:r>
            <a:r>
              <a:rPr lang="en-US" sz="18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3,</a:t>
            </a:r>
            <a:r>
              <a:rPr sz="1800" spc="-114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2,</a:t>
            </a:r>
            <a:r>
              <a:rPr sz="1800" spc="-1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1,</a:t>
            </a:r>
            <a:r>
              <a:rPr sz="1800" spc="-1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r>
              <a:rPr sz="18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sz="18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z="1800" spc="7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z="1800" spc="277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secara</a:t>
            </a:r>
            <a:r>
              <a:rPr sz="18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berturut-turut</a:t>
            </a:r>
            <a:r>
              <a:rPr sz="18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merupakan</a:t>
            </a:r>
            <a:r>
              <a:rPr sz="18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invers</a:t>
            </a:r>
            <a:r>
              <a:rPr sz="18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dari</a:t>
            </a:r>
            <a:r>
              <a:rPr sz="18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1,</a:t>
            </a:r>
            <a:r>
              <a:rPr sz="1800" spc="-1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2,</a:t>
            </a:r>
            <a:r>
              <a:rPr sz="1800" spc="-1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3</a:t>
            </a:r>
            <a:r>
              <a:rPr sz="18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dan</a:t>
            </a:r>
            <a:r>
              <a:rPr sz="18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endParaRPr sz="18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937FEE-9733-74FD-6612-4F415CC85F22}"/>
              </a:ext>
            </a:extLst>
          </p:cNvPr>
          <p:cNvGrpSpPr/>
          <p:nvPr/>
        </p:nvGrpSpPr>
        <p:grpSpPr>
          <a:xfrm>
            <a:off x="6588365" y="1402876"/>
            <a:ext cx="2161302" cy="3512348"/>
            <a:chOff x="6693750" y="1140302"/>
            <a:chExt cx="2161302" cy="3512348"/>
          </a:xfrm>
        </p:grpSpPr>
        <p:grpSp>
          <p:nvGrpSpPr>
            <p:cNvPr id="24" name="Google Shape;810;p36">
              <a:extLst>
                <a:ext uri="{FF2B5EF4-FFF2-40B4-BE49-F238E27FC236}">
                  <a16:creationId xmlns:a16="http://schemas.microsoft.com/office/drawing/2014/main" id="{EE93768F-2F25-2A99-E5DB-C2279ED222A4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26" name="Google Shape;811;p36">
                <a:extLst>
                  <a:ext uri="{FF2B5EF4-FFF2-40B4-BE49-F238E27FC236}">
                    <a16:creationId xmlns:a16="http://schemas.microsoft.com/office/drawing/2014/main" id="{12D5850D-F879-48E9-2205-FA4DEDECDDD8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7" name="Google Shape;812;p36">
                <a:extLst>
                  <a:ext uri="{FF2B5EF4-FFF2-40B4-BE49-F238E27FC236}">
                    <a16:creationId xmlns:a16="http://schemas.microsoft.com/office/drawing/2014/main" id="{D2943CBD-118E-E509-1A3A-57CE3D134420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610606-BA9A-F9F5-B042-3DE2ED3FE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pic>
        <p:nvPicPr>
          <p:cNvPr id="2" name="10 (2)">
            <a:hlinkClick r:id="" action="ppaction://media"/>
            <a:extLst>
              <a:ext uri="{FF2B5EF4-FFF2-40B4-BE49-F238E27FC236}">
                <a16:creationId xmlns:a16="http://schemas.microsoft.com/office/drawing/2014/main" id="{5B1EF0F1-4F43-E130-FD97-6E754F3A2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15013" y="4500712"/>
            <a:ext cx="163625" cy="163625"/>
          </a:xfrm>
          <a:prstGeom prst="rect">
            <a:avLst/>
          </a:prstGeom>
        </p:spPr>
      </p:pic>
      <p:sp>
        <p:nvSpPr>
          <p:cNvPr id="3" name="Google Shape;1071;p42">
            <a:extLst>
              <a:ext uri="{FF2B5EF4-FFF2-40B4-BE49-F238E27FC236}">
                <a16:creationId xmlns:a16="http://schemas.microsoft.com/office/drawing/2014/main" id="{4350B04C-CDB4-AD74-6A8C-9EC1579181BC}"/>
              </a:ext>
            </a:extLst>
          </p:cNvPr>
          <p:cNvSpPr/>
          <p:nvPr/>
        </p:nvSpPr>
        <p:spPr>
          <a:xfrm>
            <a:off x="-2983497" y="4217413"/>
            <a:ext cx="22659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067;p42">
            <a:extLst>
              <a:ext uri="{FF2B5EF4-FFF2-40B4-BE49-F238E27FC236}">
                <a16:creationId xmlns:a16="http://schemas.microsoft.com/office/drawing/2014/main" id="{C3667F97-748E-C51C-92A5-31D259BAC178}"/>
              </a:ext>
            </a:extLst>
          </p:cNvPr>
          <p:cNvGrpSpPr/>
          <p:nvPr/>
        </p:nvGrpSpPr>
        <p:grpSpPr>
          <a:xfrm>
            <a:off x="-153024" y="4244650"/>
            <a:ext cx="1427700" cy="713625"/>
            <a:chOff x="131176" y="4137775"/>
            <a:chExt cx="1427700" cy="713625"/>
          </a:xfrm>
        </p:grpSpPr>
        <p:sp>
          <p:nvSpPr>
            <p:cNvPr id="6" name="Google Shape;1068;p42">
              <a:extLst>
                <a:ext uri="{FF2B5EF4-FFF2-40B4-BE49-F238E27FC236}">
                  <a16:creationId xmlns:a16="http://schemas.microsoft.com/office/drawing/2014/main" id="{DBF59A4B-86DC-C0F1-DC36-ED6EB7FE7A35}"/>
                </a:ext>
              </a:extLst>
            </p:cNvPr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1069;p42">
              <a:extLst>
                <a:ext uri="{FF2B5EF4-FFF2-40B4-BE49-F238E27FC236}">
                  <a16:creationId xmlns:a16="http://schemas.microsoft.com/office/drawing/2014/main" id="{71534CB9-9E9C-CA3C-CC50-07A49C4CA282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1070;p42">
            <a:extLst>
              <a:ext uri="{FF2B5EF4-FFF2-40B4-BE49-F238E27FC236}">
                <a16:creationId xmlns:a16="http://schemas.microsoft.com/office/drawing/2014/main" id="{C8DADED8-E1BB-62D0-0CB5-6B41A8AAC167}"/>
              </a:ext>
            </a:extLst>
          </p:cNvPr>
          <p:cNvSpPr/>
          <p:nvPr/>
        </p:nvSpPr>
        <p:spPr>
          <a:xfrm>
            <a:off x="1739950" y="4779400"/>
            <a:ext cx="14445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813;p36">
            <a:extLst>
              <a:ext uri="{FF2B5EF4-FFF2-40B4-BE49-F238E27FC236}">
                <a16:creationId xmlns:a16="http://schemas.microsoft.com/office/drawing/2014/main" id="{E912E965-8374-022F-7293-836AA392F30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87539" y="3605973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13;p36">
            <a:extLst>
              <a:ext uri="{FF2B5EF4-FFF2-40B4-BE49-F238E27FC236}">
                <a16:creationId xmlns:a16="http://schemas.microsoft.com/office/drawing/2014/main" id="{0BEBF669-A276-EFA5-377E-ACC3ED10E12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1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802E-6 C 0.00209 -0.00309 0.01198 -0.03395 0.03698 -0.0321 C 0.075 -0.02901 0.08993 -0.0071 0.125 -0.02901 C 0.14705 -0.04197 0.17292 -0.075 0.19202 -0.07407 C 0.23507 -0.07315 0.24393 -0.03889 0.24393 -0.00802 C 0.24497 0.03611 0.18906 0.07315 0.12101 0.07685 C 0.05209 0.07994 -0.00503 0.03303 -2.22222E-6 -1.35802E-6 Z " pathEditMode="relative" rAng="0" ptsTypes="AAAAAAA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12" grpId="0"/>
      <p:bldP spid="2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47"/>
          <p:cNvGrpSpPr/>
          <p:nvPr/>
        </p:nvGrpSpPr>
        <p:grpSpPr>
          <a:xfrm>
            <a:off x="5069357" y="3275300"/>
            <a:ext cx="3251543" cy="778300"/>
            <a:chOff x="5184841" y="3464016"/>
            <a:chExt cx="3251543" cy="778300"/>
          </a:xfrm>
        </p:grpSpPr>
        <p:sp>
          <p:nvSpPr>
            <p:cNvPr id="1470" name="Google Shape;1470;p47"/>
            <p:cNvSpPr/>
            <p:nvPr/>
          </p:nvSpPr>
          <p:spPr>
            <a:xfrm>
              <a:off x="8367718" y="3464022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5247802" y="3554541"/>
              <a:ext cx="3119325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80975" dir="30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5184841" y="3464022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5184859" y="4158216"/>
              <a:ext cx="3251525" cy="84100"/>
            </a:xfrm>
            <a:custGeom>
              <a:avLst/>
              <a:gdLst/>
              <a:ahLst/>
              <a:cxnLst/>
              <a:rect l="l" t="t" r="r" b="b"/>
              <a:pathLst>
                <a:path w="130061" h="3364" extrusionOk="0">
                  <a:moveTo>
                    <a:pt x="0" y="3268"/>
                  </a:moveTo>
                  <a:lnTo>
                    <a:pt x="3252" y="0"/>
                  </a:lnTo>
                  <a:lnTo>
                    <a:pt x="127075" y="0"/>
                  </a:lnTo>
                  <a:lnTo>
                    <a:pt x="130061" y="336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5186959" y="3464016"/>
              <a:ext cx="3249425" cy="94875"/>
            </a:xfrm>
            <a:custGeom>
              <a:avLst/>
              <a:gdLst/>
              <a:ahLst/>
              <a:cxnLst/>
              <a:rect l="l" t="t" r="r" b="b"/>
              <a:pathLst>
                <a:path w="129977" h="3795" extrusionOk="0">
                  <a:moveTo>
                    <a:pt x="0" y="113"/>
                  </a:moveTo>
                  <a:lnTo>
                    <a:pt x="2997" y="3795"/>
                  </a:lnTo>
                  <a:lnTo>
                    <a:pt x="127105" y="3623"/>
                  </a:lnTo>
                  <a:lnTo>
                    <a:pt x="12997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76" name="Google Shape;1476;p47"/>
          <p:cNvSpPr txBox="1">
            <a:spLocks noGrp="1"/>
          </p:cNvSpPr>
          <p:nvPr>
            <p:ph type="title"/>
          </p:nvPr>
        </p:nvSpPr>
        <p:spPr>
          <a:xfrm>
            <a:off x="5046782" y="3398500"/>
            <a:ext cx="3296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</a:t>
            </a:r>
            <a:endParaRPr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51FDAB8-3847-CBD7-428D-DBE8E898BE30}"/>
              </a:ext>
            </a:extLst>
          </p:cNvPr>
          <p:cNvSpPr txBox="1"/>
          <p:nvPr/>
        </p:nvSpPr>
        <p:spPr>
          <a:xfrm>
            <a:off x="2595699" y="1059225"/>
            <a:ext cx="5747783" cy="4860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300"/>
              </a:spcBef>
            </a:pPr>
            <a:r>
              <a:rPr spc="-3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Setiap</a:t>
            </a:r>
            <a:r>
              <a:rPr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unsur</a:t>
            </a:r>
            <a:r>
              <a:rPr spc="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mmepunyai</a:t>
            </a:r>
            <a:r>
              <a:rPr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invers,</a:t>
            </a:r>
            <a:r>
              <a:rPr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yaitu</a:t>
            </a:r>
            <a:r>
              <a:rPr lang="en-US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3,</a:t>
            </a:r>
            <a:r>
              <a:rPr spc="-114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2,</a:t>
            </a:r>
            <a:r>
              <a:rPr spc="-1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1,</a:t>
            </a:r>
            <a:r>
              <a:rPr spc="-1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pc="7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spc="277" baseline="-10416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secara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berturut-turut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merupakan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invers</a:t>
            </a:r>
            <a:r>
              <a:rPr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dari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1,</a:t>
            </a:r>
            <a:r>
              <a:rPr spc="-1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2,</a:t>
            </a:r>
            <a:r>
              <a:rPr spc="-1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3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dan</a:t>
            </a:r>
            <a:r>
              <a:rPr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endParaRPr lang="en-GB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C17A54-E0F6-B096-0AE9-344BDC59BCF5}"/>
              </a:ext>
            </a:extLst>
          </p:cNvPr>
          <p:cNvSpPr txBox="1"/>
          <p:nvPr/>
        </p:nvSpPr>
        <p:spPr>
          <a:xfrm>
            <a:off x="2798923" y="1868200"/>
            <a:ext cx="5544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-1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Komutatif</a:t>
            </a:r>
            <a:r>
              <a:rPr lang="en-GB" spc="-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lang="en-GB"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dengan</a:t>
            </a:r>
            <a:r>
              <a:rPr lang="en-GB"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memperhatikan</a:t>
            </a:r>
            <a:r>
              <a:rPr lang="en-GB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diagonal</a:t>
            </a:r>
            <a:r>
              <a:rPr lang="en-GB"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utama</a:t>
            </a:r>
            <a:r>
              <a:rPr lang="en-GB"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lang="en-GB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Tabel</a:t>
            </a:r>
            <a:r>
              <a:rPr lang="en-GB"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Cayley</a:t>
            </a:r>
            <a:r>
              <a:rPr lang="en-GB"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yang</a:t>
            </a:r>
            <a:r>
              <a:rPr lang="en-GB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3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telah</a:t>
            </a:r>
            <a:r>
              <a:rPr lang="en-GB"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dibuat</a:t>
            </a:r>
            <a:r>
              <a:rPr lang="en-GB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lang="en-GB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bilangan-bilangan</a:t>
            </a:r>
            <a:r>
              <a:rPr lang="en-GB"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dalam</a:t>
            </a:r>
            <a:r>
              <a:rPr lang="en-GB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tabel</a:t>
            </a:r>
            <a:r>
              <a:rPr lang="en-GB"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terletak</a:t>
            </a:r>
            <a:r>
              <a:rPr lang="en-GB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simetris</a:t>
            </a:r>
            <a:r>
              <a:rPr lang="en-GB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terhadap</a:t>
            </a:r>
            <a:r>
              <a:rPr lang="en-GB"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daiagonal</a:t>
            </a:r>
            <a:r>
              <a:rPr lang="en-GB"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5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utamanya</a:t>
            </a:r>
            <a:r>
              <a:rPr lang="en-GB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.</a:t>
            </a:r>
            <a:r>
              <a:rPr lang="en-GB" spc="1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Ini</a:t>
            </a:r>
            <a:r>
              <a:rPr lang="en-GB"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GB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menunjukkan</a:t>
            </a:r>
            <a:r>
              <a:rPr lang="en-GB" spc="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</a:p>
          <a:p>
            <a:r>
              <a:rPr lang="en-GB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berlaku</a:t>
            </a:r>
            <a:endParaRPr lang="en-GB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endParaRPr lang="en-GB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r>
              <a:rPr lang="pl-PL"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</a:t>
            </a:r>
            <a:r>
              <a:rPr lang="pl-PL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l-PL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</a:t>
            </a:r>
            <a:r>
              <a:rPr lang="pl-PL" spc="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</a:t>
            </a:r>
            <a:r>
              <a:rPr lang="pl-PL"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pc="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</a:t>
            </a:r>
            <a:r>
              <a:rPr lang="pl-PL"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lang="pl-PL" spc="-60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4</a:t>
            </a:r>
            <a:r>
              <a:rPr lang="pl-PL" spc="-195" baseline="-10416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lang="en-GB"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pc="-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pc="5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)</a:t>
            </a:r>
            <a:r>
              <a:rPr lang="pl-PL"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</a:t>
            </a:r>
            <a:r>
              <a:rPr lang="pl-PL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h</a:t>
            </a:r>
            <a:r>
              <a:rPr lang="pl-PL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</a:t>
            </a:r>
            <a:r>
              <a:rPr lang="pl-PL"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lang="pl-PL"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pl-PL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pc="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l-PL"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lang="pl-PL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elian</a:t>
            </a:r>
            <a:endParaRPr lang="pl-PL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C04305-309D-79F7-5A8E-DB10D9A060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7468687" y="2367563"/>
            <a:ext cx="798084" cy="2050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E1924C-70E1-75D3-2BF3-B841A79570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560697" y="2588348"/>
            <a:ext cx="1097368" cy="2050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FEAAB6-4186-738A-4A3E-5C414EF8A3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590007" y="3013825"/>
            <a:ext cx="177547" cy="150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306A71-4D12-C09A-7105-E903118F2B90}"/>
              </a:ext>
            </a:extLst>
          </p:cNvPr>
          <p:cNvGrpSpPr/>
          <p:nvPr/>
        </p:nvGrpSpPr>
        <p:grpSpPr>
          <a:xfrm flipH="1">
            <a:off x="636134" y="1299788"/>
            <a:ext cx="2161302" cy="3512348"/>
            <a:chOff x="6693750" y="1140302"/>
            <a:chExt cx="2161302" cy="3512348"/>
          </a:xfrm>
        </p:grpSpPr>
        <p:grpSp>
          <p:nvGrpSpPr>
            <p:cNvPr id="3" name="Google Shape;810;p36">
              <a:extLst>
                <a:ext uri="{FF2B5EF4-FFF2-40B4-BE49-F238E27FC236}">
                  <a16:creationId xmlns:a16="http://schemas.microsoft.com/office/drawing/2014/main" id="{4356934A-53D0-14CC-3614-01494DDE78E6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22" name="Google Shape;811;p36">
                <a:extLst>
                  <a:ext uri="{FF2B5EF4-FFF2-40B4-BE49-F238E27FC236}">
                    <a16:creationId xmlns:a16="http://schemas.microsoft.com/office/drawing/2014/main" id="{944C6E6E-AE75-B5A8-8994-202FCE6EC0D9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3" name="Google Shape;812;p36">
                <a:extLst>
                  <a:ext uri="{FF2B5EF4-FFF2-40B4-BE49-F238E27FC236}">
                    <a16:creationId xmlns:a16="http://schemas.microsoft.com/office/drawing/2014/main" id="{2E4D8973-512E-8F83-A93D-28B945ACFDF2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6633C6-694F-B0E5-BF2D-3A3C4B64E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grpSp>
        <p:nvGrpSpPr>
          <p:cNvPr id="4" name="Google Shape;1067;p42">
            <a:extLst>
              <a:ext uri="{FF2B5EF4-FFF2-40B4-BE49-F238E27FC236}">
                <a16:creationId xmlns:a16="http://schemas.microsoft.com/office/drawing/2014/main" id="{9DB1E8EB-1B78-754D-8E9B-AC666945C9E9}"/>
              </a:ext>
            </a:extLst>
          </p:cNvPr>
          <p:cNvGrpSpPr/>
          <p:nvPr/>
        </p:nvGrpSpPr>
        <p:grpSpPr>
          <a:xfrm>
            <a:off x="-153024" y="4244650"/>
            <a:ext cx="1427700" cy="713625"/>
            <a:chOff x="131176" y="4137775"/>
            <a:chExt cx="1427700" cy="713625"/>
          </a:xfrm>
        </p:grpSpPr>
        <p:sp>
          <p:nvSpPr>
            <p:cNvPr id="5" name="Google Shape;1068;p42">
              <a:extLst>
                <a:ext uri="{FF2B5EF4-FFF2-40B4-BE49-F238E27FC236}">
                  <a16:creationId xmlns:a16="http://schemas.microsoft.com/office/drawing/2014/main" id="{81E196E5-B3C1-A543-AEB2-8E05AD96D6B2}"/>
                </a:ext>
              </a:extLst>
            </p:cNvPr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Google Shape;1069;p42">
              <a:extLst>
                <a:ext uri="{FF2B5EF4-FFF2-40B4-BE49-F238E27FC236}">
                  <a16:creationId xmlns:a16="http://schemas.microsoft.com/office/drawing/2014/main" id="{6D927B9B-4FD1-60C4-A647-95F3958B2434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1070;p42">
            <a:extLst>
              <a:ext uri="{FF2B5EF4-FFF2-40B4-BE49-F238E27FC236}">
                <a16:creationId xmlns:a16="http://schemas.microsoft.com/office/drawing/2014/main" id="{AE071167-0369-38F0-51B9-72C3D4D4FAD7}"/>
              </a:ext>
            </a:extLst>
          </p:cNvPr>
          <p:cNvSpPr/>
          <p:nvPr/>
        </p:nvSpPr>
        <p:spPr>
          <a:xfrm>
            <a:off x="1739950" y="4779400"/>
            <a:ext cx="14445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813;p36">
            <a:extLst>
              <a:ext uri="{FF2B5EF4-FFF2-40B4-BE49-F238E27FC236}">
                <a16:creationId xmlns:a16="http://schemas.microsoft.com/office/drawing/2014/main" id="{E7D87F72-6B1B-F011-0D51-D9614948F6F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87539" y="3605973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3;p36">
            <a:extLst>
              <a:ext uri="{FF2B5EF4-FFF2-40B4-BE49-F238E27FC236}">
                <a16:creationId xmlns:a16="http://schemas.microsoft.com/office/drawing/2014/main" id="{082B1ECA-03C5-7E4E-F613-F30B2883998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802E-6 C 0.00209 -0.00309 0.01198 -0.03395 0.03698 -0.0321 C 0.075 -0.02901 0.08993 -0.0071 0.125 -0.02901 C 0.14705 -0.04197 0.17292 -0.075 0.19202 -0.07407 C 0.23507 -0.07315 0.24393 -0.03889 0.24393 -0.00802 C 0.24497 0.03611 0.18906 0.07315 0.12101 0.07685 C 0.05209 0.07994 -0.00503 0.03303 -2.22222E-6 -1.35802E-6 Z " pathEditMode="relative" rAng="0" ptsTypes="AAAAAAA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" grpId="0"/>
      <p:bldP spid="16" grpId="0"/>
      <p:bldP spid="17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47"/>
          <p:cNvGrpSpPr/>
          <p:nvPr/>
        </p:nvGrpSpPr>
        <p:grpSpPr>
          <a:xfrm>
            <a:off x="5069357" y="3275300"/>
            <a:ext cx="3251543" cy="778300"/>
            <a:chOff x="5184841" y="3464016"/>
            <a:chExt cx="3251543" cy="778300"/>
          </a:xfrm>
        </p:grpSpPr>
        <p:sp>
          <p:nvSpPr>
            <p:cNvPr id="1470" name="Google Shape;1470;p47"/>
            <p:cNvSpPr/>
            <p:nvPr/>
          </p:nvSpPr>
          <p:spPr>
            <a:xfrm>
              <a:off x="8367718" y="3464022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5247802" y="3554541"/>
              <a:ext cx="3119325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80975" dir="30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5184841" y="3464022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5184859" y="4158216"/>
              <a:ext cx="3251525" cy="84100"/>
            </a:xfrm>
            <a:custGeom>
              <a:avLst/>
              <a:gdLst/>
              <a:ahLst/>
              <a:cxnLst/>
              <a:rect l="l" t="t" r="r" b="b"/>
              <a:pathLst>
                <a:path w="130061" h="3364" extrusionOk="0">
                  <a:moveTo>
                    <a:pt x="0" y="3268"/>
                  </a:moveTo>
                  <a:lnTo>
                    <a:pt x="3252" y="0"/>
                  </a:lnTo>
                  <a:lnTo>
                    <a:pt x="127075" y="0"/>
                  </a:lnTo>
                  <a:lnTo>
                    <a:pt x="130061" y="336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5186959" y="3464016"/>
              <a:ext cx="3249425" cy="94875"/>
            </a:xfrm>
            <a:custGeom>
              <a:avLst/>
              <a:gdLst/>
              <a:ahLst/>
              <a:cxnLst/>
              <a:rect l="l" t="t" r="r" b="b"/>
              <a:pathLst>
                <a:path w="129977" h="3795" extrusionOk="0">
                  <a:moveTo>
                    <a:pt x="0" y="113"/>
                  </a:moveTo>
                  <a:lnTo>
                    <a:pt x="2997" y="3795"/>
                  </a:lnTo>
                  <a:lnTo>
                    <a:pt x="127105" y="3623"/>
                  </a:lnTo>
                  <a:lnTo>
                    <a:pt x="12997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76" name="Google Shape;1476;p47"/>
          <p:cNvSpPr txBox="1">
            <a:spLocks noGrp="1"/>
          </p:cNvSpPr>
          <p:nvPr>
            <p:ph type="title"/>
          </p:nvPr>
        </p:nvSpPr>
        <p:spPr>
          <a:xfrm>
            <a:off x="5046782" y="3398500"/>
            <a:ext cx="32967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</a:t>
            </a:r>
            <a:endParaRPr dirty="0"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4BC84FAA-04F2-3056-8598-06DBF4393944}"/>
              </a:ext>
            </a:extLst>
          </p:cNvPr>
          <p:cNvSpPr txBox="1"/>
          <p:nvPr/>
        </p:nvSpPr>
        <p:spPr>
          <a:xfrm>
            <a:off x="2754923" y="1428174"/>
            <a:ext cx="5395012" cy="154106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06045">
              <a:lnSpc>
                <a:spcPct val="102699"/>
              </a:lnSpc>
              <a:spcBef>
                <a:spcPts val="55"/>
              </a:spcBef>
            </a:pPr>
            <a:r>
              <a:rPr lang="en-ID" sz="1400"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                                                                </a:t>
            </a:r>
            <a:r>
              <a:rPr lang="en-ID" sz="1400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r>
              <a:rPr lang="en-ID" sz="14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</a:t>
            </a:r>
            <a:r>
              <a:rPr lang="en-ID" sz="14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Abelian</a:t>
            </a:r>
            <a:r>
              <a:rPr lang="en-ID" sz="14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400" spc="-5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terhadap</a:t>
            </a:r>
            <a:r>
              <a:rPr lang="en-ID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perkalian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biasa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(ordinary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multiplication).</a:t>
            </a:r>
            <a:r>
              <a:rPr spc="1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Keduanya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memenuhi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sifat </a:t>
            </a:r>
            <a:r>
              <a:rPr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tertutup,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asosiatif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dan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komutatif.</a:t>
            </a:r>
            <a:r>
              <a:rPr spc="1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Elemen</a:t>
            </a:r>
            <a:r>
              <a:rPr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identitas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keduanya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endParaRPr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1.</a:t>
            </a:r>
            <a:r>
              <a:rPr spc="1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Sedangkan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invers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dari</a:t>
            </a:r>
            <a:r>
              <a:rPr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tiap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elemennya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kebalikan</a:t>
            </a:r>
            <a:r>
              <a:rPr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dari</a:t>
            </a:r>
            <a:r>
              <a:rPr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elemen</a:t>
            </a:r>
            <a:r>
              <a:rPr lang="en-US"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</a:t>
            </a:r>
            <a:r>
              <a:rPr lang="en-US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tersebut</a:t>
            </a:r>
            <a:r>
              <a:rPr lang="en-US"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US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yaitu</a:t>
            </a:r>
            <a:endParaRPr lang="en-US" spc="-65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Begitu</a:t>
            </a:r>
            <a:r>
              <a:rPr lang="en-US"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juga </a:t>
            </a:r>
            <a:r>
              <a:rPr lang="en-US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untuk</a:t>
            </a:r>
            <a:r>
              <a:rPr lang="en-US"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R - (0}.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1E4AAA2-DA84-37B9-8F37-4AB5D10BB8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04950" y="1437853"/>
            <a:ext cx="2216835" cy="228279"/>
          </a:xfrm>
          <a:prstGeom prst="rect">
            <a:avLst/>
          </a:prstGeom>
        </p:spPr>
      </p:pic>
      <p:pic>
        <p:nvPicPr>
          <p:cNvPr id="1440" name="Picture 1439">
            <a:extLst>
              <a:ext uri="{FF2B5EF4-FFF2-40B4-BE49-F238E27FC236}">
                <a16:creationId xmlns:a16="http://schemas.microsoft.com/office/drawing/2014/main" id="{56C7F715-329E-B3F1-37A2-598768AACD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4529964" y="2552570"/>
            <a:ext cx="3081093" cy="2127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F601B4-5728-C923-970E-EA5A2DA7E93D}"/>
              </a:ext>
            </a:extLst>
          </p:cNvPr>
          <p:cNvGrpSpPr/>
          <p:nvPr/>
        </p:nvGrpSpPr>
        <p:grpSpPr>
          <a:xfrm flipH="1">
            <a:off x="609596" y="1285645"/>
            <a:ext cx="2161302" cy="3512348"/>
            <a:chOff x="6693750" y="1140302"/>
            <a:chExt cx="2161302" cy="3512348"/>
          </a:xfrm>
        </p:grpSpPr>
        <p:grpSp>
          <p:nvGrpSpPr>
            <p:cNvPr id="5" name="Google Shape;810;p36">
              <a:extLst>
                <a:ext uri="{FF2B5EF4-FFF2-40B4-BE49-F238E27FC236}">
                  <a16:creationId xmlns:a16="http://schemas.microsoft.com/office/drawing/2014/main" id="{9969392A-16D9-0AAC-E984-6D7D669FAC8A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7" name="Google Shape;811;p36">
                <a:extLst>
                  <a:ext uri="{FF2B5EF4-FFF2-40B4-BE49-F238E27FC236}">
                    <a16:creationId xmlns:a16="http://schemas.microsoft.com/office/drawing/2014/main" id="{A50907A3-1727-2B96-DF05-FBDDCE30607F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" name="Google Shape;812;p36">
                <a:extLst>
                  <a:ext uri="{FF2B5EF4-FFF2-40B4-BE49-F238E27FC236}">
                    <a16:creationId xmlns:a16="http://schemas.microsoft.com/office/drawing/2014/main" id="{6E6A30BB-C159-6F9B-0579-D9D816933245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28F7A6-6CBA-F566-84FF-7588E24D9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grpSp>
        <p:nvGrpSpPr>
          <p:cNvPr id="2" name="Google Shape;1067;p42">
            <a:extLst>
              <a:ext uri="{FF2B5EF4-FFF2-40B4-BE49-F238E27FC236}">
                <a16:creationId xmlns:a16="http://schemas.microsoft.com/office/drawing/2014/main" id="{549623D9-0FA7-4452-326E-33A4AD382234}"/>
              </a:ext>
            </a:extLst>
          </p:cNvPr>
          <p:cNvGrpSpPr/>
          <p:nvPr/>
        </p:nvGrpSpPr>
        <p:grpSpPr>
          <a:xfrm>
            <a:off x="-153024" y="4244650"/>
            <a:ext cx="1427700" cy="713625"/>
            <a:chOff x="131176" y="4137775"/>
            <a:chExt cx="1427700" cy="713625"/>
          </a:xfrm>
        </p:grpSpPr>
        <p:sp>
          <p:nvSpPr>
            <p:cNvPr id="3" name="Google Shape;1068;p42">
              <a:extLst>
                <a:ext uri="{FF2B5EF4-FFF2-40B4-BE49-F238E27FC236}">
                  <a16:creationId xmlns:a16="http://schemas.microsoft.com/office/drawing/2014/main" id="{CE432CA7-AA31-62C0-C105-3F4DCFB6DDB4}"/>
                </a:ext>
              </a:extLst>
            </p:cNvPr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1069;p42">
              <a:extLst>
                <a:ext uri="{FF2B5EF4-FFF2-40B4-BE49-F238E27FC236}">
                  <a16:creationId xmlns:a16="http://schemas.microsoft.com/office/drawing/2014/main" id="{B9A479D8-71FE-50C8-C8F8-21573E9D0F47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070;p42">
            <a:extLst>
              <a:ext uri="{FF2B5EF4-FFF2-40B4-BE49-F238E27FC236}">
                <a16:creationId xmlns:a16="http://schemas.microsoft.com/office/drawing/2014/main" id="{F0DBCF77-054F-4CA0-34F6-E600F80372AA}"/>
              </a:ext>
            </a:extLst>
          </p:cNvPr>
          <p:cNvSpPr/>
          <p:nvPr/>
        </p:nvSpPr>
        <p:spPr>
          <a:xfrm>
            <a:off x="1739950" y="4779400"/>
            <a:ext cx="14445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813;p36">
            <a:extLst>
              <a:ext uri="{FF2B5EF4-FFF2-40B4-BE49-F238E27FC236}">
                <a16:creationId xmlns:a16="http://schemas.microsoft.com/office/drawing/2014/main" id="{FF29631B-8859-EAAB-E081-06290E0F188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87539" y="3605973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13;p36">
            <a:extLst>
              <a:ext uri="{FF2B5EF4-FFF2-40B4-BE49-F238E27FC236}">
                <a16:creationId xmlns:a16="http://schemas.microsoft.com/office/drawing/2014/main" id="{7F2165A8-140F-5571-214B-C9E4DFB8D87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6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802E-6 C 0.00209 -0.00309 0.01198 -0.03395 0.03698 -0.0321 C 0.075 -0.02901 0.08993 -0.0071 0.125 -0.02901 C 0.14705 -0.04197 0.17292 -0.075 0.19202 -0.07407 C 0.23507 -0.07315 0.24393 -0.03889 0.24393 -0.00802 C 0.24497 0.03611 0.18906 0.07315 0.12101 0.07685 C 0.05209 0.07994 -0.00503 0.03303 -2.22222E-6 -1.35802E-6 Z " pathEditMode="relative" rAng="0" ptsTypes="AAAAA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" grpId="0"/>
      <p:bldP spid="2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7A8F1837-355B-BE2C-E36C-D32E1C0C28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7092" y="1104040"/>
                <a:ext cx="5339765" cy="2201867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en-US" sz="2000" i="1" kern="1200" dirty="0">
                  <a:solidFill>
                    <a:prstClr val="black"/>
                  </a:solidFill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  <a:p>
                <a:r>
                  <a:rPr lang="en-US" sz="2000" b="1" i="1" kern="1200" dirty="0" err="1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Pertanyaan</a:t>
                </a:r>
                <a:endParaRPr lang="en-US" sz="2000" b="1" i="1" kern="1200" dirty="0">
                  <a:solidFill>
                    <a:prstClr val="black"/>
                  </a:solidFill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  <a:p>
                <a:endParaRPr lang="en-US" sz="2000" b="1" i="1" kern="1200" dirty="0">
                  <a:solidFill>
                    <a:prstClr val="black"/>
                  </a:solidFill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000" b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b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b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 b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dengan</a:t>
                </a:r>
                <a:r>
                  <a:rPr lang="en-US" sz="2000" kern="1200" dirty="0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operasi</a:t>
                </a:r>
                <a:r>
                  <a:rPr lang="en-US" sz="2000" kern="1200" dirty="0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perkalian</a:t>
                </a:r>
                <a:r>
                  <a:rPr lang="en-US" sz="2000" kern="1200" dirty="0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modulo 14. </a:t>
                </a:r>
              </a:p>
              <a:p>
                <a:r>
                  <a:rPr lang="en-US" sz="2000" kern="1200" dirty="0" err="1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Apakah</a:t>
                </a:r>
                <a:r>
                  <a:rPr lang="en-US" sz="2000" kern="1200" dirty="0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merupakan</a:t>
                </a:r>
                <a:r>
                  <a:rPr lang="en-US" sz="2000" kern="1200" dirty="0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suatu</a:t>
                </a:r>
                <a:r>
                  <a:rPr lang="en-US" sz="2000" kern="1200" dirty="0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grup</a:t>
                </a:r>
                <a:r>
                  <a:rPr lang="en-US" sz="2000" kern="1200" dirty="0">
                    <a:solidFill>
                      <a:prstClr val="black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?</a:t>
                </a:r>
                <a:endParaRPr lang="en-US" sz="2800" dirty="0"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7A8F1837-355B-BE2C-E36C-D32E1C0C2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092" y="1104040"/>
                <a:ext cx="5339765" cy="2201867"/>
              </a:xfrm>
              <a:prstGeom prst="rect">
                <a:avLst/>
              </a:prstGeom>
              <a:blipFill>
                <a:blip r:embed="rId3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D1A4BA7-8E0D-9943-C680-083034C41D88}"/>
              </a:ext>
            </a:extLst>
          </p:cNvPr>
          <p:cNvGrpSpPr/>
          <p:nvPr/>
        </p:nvGrpSpPr>
        <p:grpSpPr>
          <a:xfrm flipH="1">
            <a:off x="5647699" y="1924150"/>
            <a:ext cx="3198316" cy="3219350"/>
            <a:chOff x="-9899" y="1138562"/>
            <a:chExt cx="3402300" cy="3424675"/>
          </a:xfrm>
        </p:grpSpPr>
        <p:grpSp>
          <p:nvGrpSpPr>
            <p:cNvPr id="3" name="Google Shape;919;p38">
              <a:extLst>
                <a:ext uri="{FF2B5EF4-FFF2-40B4-BE49-F238E27FC236}">
                  <a16:creationId xmlns:a16="http://schemas.microsoft.com/office/drawing/2014/main" id="{54D43D4B-81AF-3BA7-E3F5-2E59721D0BBB}"/>
                </a:ext>
              </a:extLst>
            </p:cNvPr>
            <p:cNvGrpSpPr/>
            <p:nvPr/>
          </p:nvGrpSpPr>
          <p:grpSpPr>
            <a:xfrm flipH="1">
              <a:off x="-9899" y="1138562"/>
              <a:ext cx="3402300" cy="3424675"/>
              <a:chOff x="5106841" y="1631950"/>
              <a:chExt cx="3402300" cy="3424675"/>
            </a:xfrm>
          </p:grpSpPr>
          <p:sp>
            <p:nvSpPr>
              <p:cNvPr id="6" name="Google Shape;920;p38">
                <a:extLst>
                  <a:ext uri="{FF2B5EF4-FFF2-40B4-BE49-F238E27FC236}">
                    <a16:creationId xmlns:a16="http://schemas.microsoft.com/office/drawing/2014/main" id="{B25F8B08-8CB6-4E04-61EF-A8B042B7A2CF}"/>
                  </a:ext>
                </a:extLst>
              </p:cNvPr>
              <p:cNvSpPr/>
              <p:nvPr/>
            </p:nvSpPr>
            <p:spPr>
              <a:xfrm>
                <a:off x="5106841" y="4780375"/>
                <a:ext cx="34023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" name="Google Shape;921;p38">
                <a:extLst>
                  <a:ext uri="{FF2B5EF4-FFF2-40B4-BE49-F238E27FC236}">
                    <a16:creationId xmlns:a16="http://schemas.microsoft.com/office/drawing/2014/main" id="{E511F950-B313-3A02-131D-F1F183258774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154050" y="1631950"/>
                <a:ext cx="3228825" cy="3424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19E334-ECB5-30AF-2A95-C833C3D7F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 flipH="1">
              <a:off x="1753217" y="1882376"/>
              <a:ext cx="120168" cy="54434"/>
            </a:xfrm>
            <a:prstGeom prst="rect">
              <a:avLst/>
            </a:prstGeom>
          </p:spPr>
        </p:pic>
      </p:grpSp>
      <p:pic>
        <p:nvPicPr>
          <p:cNvPr id="12" name="Google Shape;813;p36">
            <a:extLst>
              <a:ext uri="{FF2B5EF4-FFF2-40B4-BE49-F238E27FC236}">
                <a16:creationId xmlns:a16="http://schemas.microsoft.com/office/drawing/2014/main" id="{3920FF05-3CB4-2712-010A-89E266D2368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7539" y="3605973"/>
            <a:ext cx="1661675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802E-6 C 0.00209 -0.00309 0.01198 -0.03395 0.03698 -0.0321 C 0.075 -0.02901 0.08993 -0.0071 0.125 -0.02901 C 0.14705 -0.04197 0.17292 -0.075 0.19202 -0.07407 C 0.23507 -0.07315 0.24393 -0.03889 0.24393 -0.00802 C 0.24497 0.03611 0.18906 0.07315 0.12101 0.07685 C 0.05209 0.07994 -0.00503 0.03303 -2.22222E-6 -1.35802E-6 Z " pathEditMode="relative" rAng="0" ptsTypes="AAAAAAA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7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866" name="Google Shape;866;p37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71" name="Google Shape;871;p37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872" name="Google Shape;872;p37"/>
          <p:cNvSpPr txBox="1">
            <a:spLocks noGrp="1"/>
          </p:cNvSpPr>
          <p:nvPr>
            <p:ph type="title"/>
          </p:nvPr>
        </p:nvSpPr>
        <p:spPr>
          <a:xfrm>
            <a:off x="1832910" y="539498"/>
            <a:ext cx="5474151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GRUP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6">
                <a:extLst>
                  <a:ext uri="{FF2B5EF4-FFF2-40B4-BE49-F238E27FC236}">
                    <a16:creationId xmlns:a16="http://schemas.microsoft.com/office/drawing/2014/main" id="{F3BE4E76-6ECA-3CB3-D283-6A1911A61C2D}"/>
                  </a:ext>
                </a:extLst>
              </p:cNvPr>
              <p:cNvSpPr txBox="1"/>
              <p:nvPr/>
            </p:nvSpPr>
            <p:spPr>
              <a:xfrm>
                <a:off x="2033118" y="1379928"/>
                <a:ext cx="5613999" cy="699166"/>
              </a:xfrm>
              <a:prstGeom prst="rect">
                <a:avLst/>
              </a:prstGeom>
            </p:spPr>
            <p:txBody>
              <a:bodyPr vert="horz" wrap="square" lIns="0" tIns="43180" rIns="0" bIns="0" rtlCol="0">
                <a:spAutoFit/>
              </a:bodyPr>
              <a:lstStyle/>
              <a:p>
                <a:pPr marL="12700" marR="5080" algn="just">
                  <a:lnSpc>
                    <a:spcPct val="102600"/>
                  </a:lnSpc>
                  <a:spcBef>
                    <a:spcPts val="180"/>
                  </a:spcBef>
                </a:pPr>
                <a:r>
                  <a:rPr lang="en-GB" spc="-20" dirty="0" err="1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Misalkan</a:t>
                </a:r>
                <a:r>
                  <a:rPr lang="en-GB" spc="-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pc="-1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pc="-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suatu </a:t>
                </a:r>
                <a:r>
                  <a:rPr lang="en-GB" spc="-5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himpunan </a:t>
                </a:r>
                <a:r>
                  <a:rPr lang="en-GB" spc="-1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tak </a:t>
                </a:r>
                <a:r>
                  <a:rPr lang="en-GB" spc="-6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kosong </a:t>
                </a:r>
                <a:r>
                  <a:rPr lang="en-GB" spc="-5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dan pada </a:t>
                </a:r>
                <a14:m>
                  <m:oMath xmlns:m="http://schemas.openxmlformats.org/officeDocument/2006/math">
                    <m:r>
                      <a:rPr lang="en-GB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pc="-1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pc="-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didefinisikan </a:t>
                </a:r>
                <a:r>
                  <a:rPr lang="en-GB" spc="-4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operasi </a:t>
                </a:r>
                <a:r>
                  <a:rPr lang="en-GB" spc="-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pc="-4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biner </a:t>
                </a:r>
                <a14:m>
                  <m:oMath xmlns:m="http://schemas.openxmlformats.org/officeDocument/2006/math">
                    <m:r>
                      <a:rPr lang="en-GB" b="0" i="1" spc="15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l-GR" spc="-2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.</a:t>
                </a:r>
                <a:r>
                  <a:rPr lang="el-GR" spc="-21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pc="-3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Sistem </a:t>
                </a:r>
                <a:r>
                  <a:rPr lang="en-GB" spc="-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matematika </a:t>
                </a:r>
                <a:r>
                  <a:rPr lang="en-GB" spc="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pc="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pc="15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pc="-204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) </a:t>
                </a:r>
                <a:r>
                  <a:rPr lang="en-GB" spc="-20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pc="-4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disebut </a:t>
                </a:r>
                <a:r>
                  <a:rPr lang="en-GB" spc="-3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Grup </a:t>
                </a:r>
                <a:r>
                  <a:rPr lang="en-GB" spc="-3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(</a:t>
                </a:r>
                <a:r>
                  <a:rPr lang="en-GB" i="1" spc="-3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group</a:t>
                </a:r>
                <a:r>
                  <a:rPr lang="en-GB" spc="-3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), jika </a:t>
                </a:r>
                <a:r>
                  <a:rPr lang="en-GB" spc="-6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memenuhi </a:t>
                </a:r>
                <a:r>
                  <a:rPr lang="en-GB" spc="-5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pc="-2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sifat</a:t>
                </a:r>
                <a:r>
                  <a:rPr lang="en-GB" spc="1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pc="-3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berikut:</a:t>
                </a:r>
                <a:endParaRPr dirty="0"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</p:txBody>
          </p:sp>
        </mc:Choice>
        <mc:Fallback xmlns="">
          <p:sp>
            <p:nvSpPr>
              <p:cNvPr id="4" name="object 16">
                <a:extLst>
                  <a:ext uri="{FF2B5EF4-FFF2-40B4-BE49-F238E27FC236}">
                    <a16:creationId xmlns:a16="http://schemas.microsoft.com/office/drawing/2014/main" id="{F3BE4E76-6ECA-3CB3-D283-6A1911A61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118" y="1379928"/>
                <a:ext cx="5613999" cy="699166"/>
              </a:xfrm>
              <a:prstGeom prst="rect">
                <a:avLst/>
              </a:prstGeom>
              <a:blipFill>
                <a:blip r:embed="rId5"/>
                <a:stretch>
                  <a:fillRect l="-1739" t="-2609" r="-1957" b="-1391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9">
                <a:extLst>
                  <a:ext uri="{FF2B5EF4-FFF2-40B4-BE49-F238E27FC236}">
                    <a16:creationId xmlns:a16="http://schemas.microsoft.com/office/drawing/2014/main" id="{3726EE20-9125-7F8A-D131-C80F2D8EBAAA}"/>
                  </a:ext>
                </a:extLst>
              </p:cNvPr>
              <p:cNvSpPr txBox="1"/>
              <p:nvPr/>
            </p:nvSpPr>
            <p:spPr>
              <a:xfrm>
                <a:off x="3217357" y="2307720"/>
                <a:ext cx="4789505" cy="212827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84150" marR="5080" indent="-171450">
                  <a:lnSpc>
                    <a:spcPct val="102600"/>
                  </a:lnSpc>
                  <a:spcBef>
                    <a:spcPts val="100"/>
                  </a:spcBef>
                  <a:buFont typeface="Wingdings" panose="05000000000000000000" pitchFamily="2" charset="2"/>
                  <a:buChar char="§"/>
                </a:pPr>
                <a:r>
                  <a:rPr lang="en-GB" sz="1300" spc="-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Untuk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4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setiap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300" spc="2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dan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300" spc="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di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300" spc="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,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4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berlaku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300" spc="-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juga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di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300" spc="1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2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(sifat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2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tertutup </a:t>
                </a:r>
                <a:r>
                  <a:rPr lang="en-GB" sz="1300" spc="-33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pada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300" spc="1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terhadap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operasi</a:t>
                </a:r>
                <a:r>
                  <a:rPr lang="en-GB" sz="1300" spc="3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1300" spc="-19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)</a:t>
                </a:r>
              </a:p>
              <a:p>
                <a:pPr marL="184150" marR="5080" indent="-171450">
                  <a:lnSpc>
                    <a:spcPct val="102600"/>
                  </a:lnSpc>
                  <a:spcBef>
                    <a:spcPts val="100"/>
                  </a:spcBef>
                  <a:buFont typeface="Wingdings" panose="05000000000000000000" pitchFamily="2" charset="2"/>
                  <a:buChar char="§"/>
                </a:pPr>
                <a:r>
                  <a:rPr lang="en-GB" sz="1300" spc="-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Untuk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4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setiap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dan 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1300" spc="114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di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1300" spc="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,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4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berlaku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GB" sz="1300" i="1" spc="15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300" i="1" spc="15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300" i="1" spc="15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1300" i="1" spc="15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i="1" spc="15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300" i="1" spc="15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300" i="1" spc="15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1300" i="1" spc="15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300" spc="-2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(</a:t>
                </a:r>
                <a:r>
                  <a:rPr lang="en-GB" sz="1300" spc="-2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sifat</a:t>
                </a:r>
                <a:r>
                  <a:rPr lang="en-GB" sz="1300" spc="-2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2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asosiatif</a:t>
                </a:r>
                <a:r>
                  <a:rPr lang="en-GB" sz="1300" spc="-2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)</a:t>
                </a:r>
                <a:endParaRPr lang="en-GB" sz="1300" dirty="0">
                  <a:solidFill>
                    <a:srgbClr val="080808"/>
                  </a:solidFill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  <a:p>
                <a:pPr marL="184150" marR="5080" indent="-171450">
                  <a:lnSpc>
                    <a:spcPct val="102600"/>
                  </a:lnSpc>
                  <a:spcBef>
                    <a:spcPts val="100"/>
                  </a:spcBef>
                  <a:buFont typeface="Wingdings" panose="05000000000000000000" pitchFamily="2" charset="2"/>
                  <a:buChar char="§"/>
                </a:pPr>
                <a:r>
                  <a:rPr lang="en-GB" sz="1300" spc="-4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Terdapat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unsur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3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identitas</a:t>
                </a:r>
                <a:r>
                  <a:rPr lang="en-GB" sz="1300" spc="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GB" sz="1300" spc="9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di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300" spc="1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5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sedemikian</a:t>
                </a:r>
                <a:r>
                  <a:rPr lang="en-GB" sz="1300" spc="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6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sehingga</a:t>
                </a:r>
                <a:r>
                  <a:rPr lang="en-GB" sz="1300" spc="-6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GB" sz="1300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GB" sz="130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5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un</a:t>
                </a:r>
                <a:r>
                  <a:rPr lang="en-GB" sz="1300" spc="-1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tuk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4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setia</a:t>
                </a:r>
                <a:r>
                  <a:rPr lang="en-GB" sz="1300" spc="-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p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spc="15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300" spc="4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1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(</a:t>
                </a:r>
                <a:r>
                  <a:rPr lang="en-GB" sz="1300" spc="-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k</a:t>
                </a:r>
                <a:r>
                  <a:rPr lang="en-GB" sz="1300" spc="-7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</a:t>
                </a:r>
                <a:r>
                  <a:rPr lang="en-GB" sz="1300" spc="-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</a:t>
                </a:r>
                <a:r>
                  <a:rPr lang="en-GB" sz="1300" spc="-9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</a:t>
                </a:r>
                <a:r>
                  <a:rPr lang="en-GB" sz="1300" spc="-3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r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</a:t>
                </a:r>
                <a:r>
                  <a:rPr lang="en-GB" sz="1300" spc="-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aan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un</a:t>
                </a:r>
                <a:r>
                  <a:rPr lang="en-GB" sz="1300" spc="-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sur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1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i</a:t>
                </a:r>
                <a:r>
                  <a:rPr lang="en-GB" sz="1300" spc="-3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</a:t>
                </a:r>
                <a:r>
                  <a:rPr lang="en-GB" sz="1300" spc="-3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entitas</a:t>
                </a:r>
                <a:r>
                  <a:rPr lang="en-GB" sz="130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)</a:t>
                </a:r>
              </a:p>
              <a:p>
                <a:pPr marL="184150" marR="5080" indent="-171450">
                  <a:lnSpc>
                    <a:spcPct val="102600"/>
                  </a:lnSpc>
                  <a:spcBef>
                    <a:spcPts val="100"/>
                  </a:spcBef>
                  <a:buFont typeface="Wingdings" panose="05000000000000000000" pitchFamily="2" charset="2"/>
                  <a:buChar char="§"/>
                </a:pPr>
                <a:r>
                  <a:rPr lang="en-GB" sz="1300" spc="-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Unt</a:t>
                </a:r>
                <a:r>
                  <a:rPr lang="en-GB" sz="1300" spc="-2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u</a:t>
                </a:r>
                <a:r>
                  <a:rPr lang="en-GB" sz="1300" spc="-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k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7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</a:t>
                </a:r>
                <a:r>
                  <a:rPr lang="en-GB" sz="1300" spc="-3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etiap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spc="15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300" spc="4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3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,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3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ter</a:t>
                </a:r>
                <a:r>
                  <a:rPr lang="en-GB" sz="1300" spc="-5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</a:t>
                </a:r>
                <a:r>
                  <a:rPr lang="en-GB" sz="1300" spc="-5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</a:t>
                </a:r>
                <a:r>
                  <a:rPr lang="en-GB" sz="1300" spc="-5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p</a:t>
                </a:r>
                <a:r>
                  <a:rPr lang="en-GB" sz="1300" spc="-5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</a:t>
                </a:r>
                <a:r>
                  <a:rPr lang="en-GB" sz="1300" spc="2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t</a:t>
                </a:r>
                <a:r>
                  <a:rPr lang="en-GB" sz="1300" baseline="27777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300" b="0" i="1" spc="15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300" spc="15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1300" b="0" i="1" spc="40" dirty="0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300" i="1" spc="15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300" spc="4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8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se</a:t>
                </a:r>
                <a:r>
                  <a:rPr lang="en-GB" sz="1300" spc="-5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</a:t>
                </a:r>
                <a:r>
                  <a:rPr lang="en-GB" sz="1300" spc="-8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em</a:t>
                </a:r>
                <a:r>
                  <a:rPr lang="en-GB" sz="1300" spc="-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i</a:t>
                </a:r>
                <a:r>
                  <a:rPr lang="en-GB" sz="1300" spc="-1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k</a:t>
                </a:r>
                <a:r>
                  <a:rPr lang="en-GB" sz="1300" spc="-2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ia</a:t>
                </a:r>
                <a:r>
                  <a:rPr lang="en-GB" sz="1300" spc="-5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n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7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</a:t>
                </a:r>
                <a:r>
                  <a:rPr lang="en-GB" sz="1300" spc="-6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eh</a:t>
                </a:r>
                <a:r>
                  <a:rPr lang="en-GB" sz="1300" spc="-30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i</a:t>
                </a:r>
                <a:r>
                  <a:rPr lang="en-GB" sz="1300" spc="-65" dirty="0" err="1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ngga</a:t>
                </a:r>
                <a:r>
                  <a:rPr lang="en-GB" sz="1300" spc="-6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300" i="1" spc="15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300" spc="15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1300" i="1" spc="40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GB" sz="1300" b="0" i="0" spc="40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∗</m:t>
                    </m:r>
                    <m:r>
                      <m:rPr>
                        <m:sty m:val="p"/>
                      </m:rPr>
                      <a:rPr lang="en-GB" sz="1300" spc="15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GB" sz="1300" b="0" i="0" spc="15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300" spc="15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GB" sz="1300" b="0" i="0" spc="15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pt-BR" sz="1300" i="1" spc="15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300" spc="15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1300" i="1" spc="40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GB" sz="1300" b="0" i="0" spc="15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300" b="0" i="0" spc="15" dirty="0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GB" sz="1300" spc="8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1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(</a:t>
                </a:r>
                <a:r>
                  <a:rPr lang="en-GB" sz="1300" spc="-4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k</a:t>
                </a:r>
                <a:r>
                  <a:rPr lang="en-GB" sz="1300" spc="-7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</a:t>
                </a:r>
                <a:r>
                  <a:rPr lang="en-GB" sz="1300" spc="-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</a:t>
                </a:r>
                <a:r>
                  <a:rPr lang="en-GB" sz="1300" spc="-9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</a:t>
                </a:r>
                <a:r>
                  <a:rPr lang="en-GB" sz="1300" spc="-3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r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</a:t>
                </a:r>
                <a:r>
                  <a:rPr lang="en-GB" sz="1300" spc="-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aan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5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un</a:t>
                </a:r>
                <a:r>
                  <a:rPr lang="en-GB" sz="1300" spc="-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sur</a:t>
                </a:r>
                <a:r>
                  <a:rPr lang="en-GB" sz="1300" spc="8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300" spc="-1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i</a:t>
                </a:r>
                <a:r>
                  <a:rPr lang="en-GB" sz="1300" spc="-35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n</a:t>
                </a:r>
                <a:r>
                  <a:rPr lang="en-GB" sz="1300" spc="-50" dirty="0">
                    <a:solidFill>
                      <a:srgbClr val="080808"/>
                    </a:solidFill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vers)</a:t>
                </a:r>
                <a:endParaRPr lang="en-GB" sz="1300" dirty="0">
                  <a:solidFill>
                    <a:srgbClr val="080808"/>
                  </a:solidFill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  <a:p>
                <a:pPr marL="184150" marR="5080" indent="-171450">
                  <a:lnSpc>
                    <a:spcPct val="102600"/>
                  </a:lnSpc>
                  <a:spcBef>
                    <a:spcPts val="100"/>
                  </a:spcBef>
                  <a:buFont typeface="Wingdings" panose="05000000000000000000" pitchFamily="2" charset="2"/>
                  <a:buChar char="§"/>
                </a:pPr>
                <a:endParaRPr lang="en-GB" sz="1300" dirty="0">
                  <a:solidFill>
                    <a:srgbClr val="080808"/>
                  </a:solidFill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  <a:p>
                <a:pPr marL="184150" marR="5080" indent="-171450">
                  <a:lnSpc>
                    <a:spcPct val="102600"/>
                  </a:lnSpc>
                  <a:spcBef>
                    <a:spcPts val="100"/>
                  </a:spcBef>
                  <a:buFont typeface="Wingdings" panose="05000000000000000000" pitchFamily="2" charset="2"/>
                  <a:buChar char="§"/>
                </a:pPr>
                <a:endParaRPr lang="en-GB" sz="1300" dirty="0">
                  <a:solidFill>
                    <a:srgbClr val="080808"/>
                  </a:solidFill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</p:txBody>
          </p:sp>
        </mc:Choice>
        <mc:Fallback xmlns="">
          <p:sp>
            <p:nvSpPr>
              <p:cNvPr id="7" name="object 19">
                <a:extLst>
                  <a:ext uri="{FF2B5EF4-FFF2-40B4-BE49-F238E27FC236}">
                    <a16:creationId xmlns:a16="http://schemas.microsoft.com/office/drawing/2014/main" id="{3726EE20-9125-7F8A-D131-C80F2D8E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57" y="2307720"/>
                <a:ext cx="4789505" cy="2128275"/>
              </a:xfrm>
              <a:prstGeom prst="rect">
                <a:avLst/>
              </a:prstGeom>
              <a:blipFill>
                <a:blip r:embed="rId6"/>
                <a:stretch>
                  <a:fillRect l="-1783" t="-20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F2126AA-FC66-3802-6E0A-5919279EDECA}"/>
              </a:ext>
            </a:extLst>
          </p:cNvPr>
          <p:cNvGrpSpPr/>
          <p:nvPr/>
        </p:nvGrpSpPr>
        <p:grpSpPr>
          <a:xfrm>
            <a:off x="-55277" y="1924150"/>
            <a:ext cx="3198316" cy="3219350"/>
            <a:chOff x="-9899" y="1138562"/>
            <a:chExt cx="3402300" cy="3424675"/>
          </a:xfrm>
        </p:grpSpPr>
        <p:grpSp>
          <p:nvGrpSpPr>
            <p:cNvPr id="11" name="Google Shape;919;p38">
              <a:extLst>
                <a:ext uri="{FF2B5EF4-FFF2-40B4-BE49-F238E27FC236}">
                  <a16:creationId xmlns:a16="http://schemas.microsoft.com/office/drawing/2014/main" id="{A72CE857-E0F0-483D-5018-9A02D449902C}"/>
                </a:ext>
              </a:extLst>
            </p:cNvPr>
            <p:cNvGrpSpPr/>
            <p:nvPr/>
          </p:nvGrpSpPr>
          <p:grpSpPr>
            <a:xfrm flipH="1">
              <a:off x="-9899" y="1138562"/>
              <a:ext cx="3402300" cy="3424675"/>
              <a:chOff x="5106841" y="1631950"/>
              <a:chExt cx="3402300" cy="3424675"/>
            </a:xfrm>
          </p:grpSpPr>
          <p:sp>
            <p:nvSpPr>
              <p:cNvPr id="14" name="Google Shape;920;p38">
                <a:extLst>
                  <a:ext uri="{FF2B5EF4-FFF2-40B4-BE49-F238E27FC236}">
                    <a16:creationId xmlns:a16="http://schemas.microsoft.com/office/drawing/2014/main" id="{1FD53ADE-890F-3C40-0A5F-767075CB087C}"/>
                  </a:ext>
                </a:extLst>
              </p:cNvPr>
              <p:cNvSpPr/>
              <p:nvPr/>
            </p:nvSpPr>
            <p:spPr>
              <a:xfrm>
                <a:off x="5106841" y="4780375"/>
                <a:ext cx="34023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" name="Google Shape;921;p38">
                <a:extLst>
                  <a:ext uri="{FF2B5EF4-FFF2-40B4-BE49-F238E27FC236}">
                    <a16:creationId xmlns:a16="http://schemas.microsoft.com/office/drawing/2014/main" id="{B340C532-7997-67CB-AF89-6DE83DF38AFB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154050" y="1631950"/>
                <a:ext cx="3228825" cy="3424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C1ACE45-7DB0-26B7-2917-C8D668097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 flipH="1">
              <a:off x="1753217" y="1882376"/>
              <a:ext cx="120168" cy="54434"/>
            </a:xfrm>
            <a:prstGeom prst="rect">
              <a:avLst/>
            </a:prstGeom>
          </p:spPr>
        </p:pic>
      </p:grpSp>
      <p:pic>
        <p:nvPicPr>
          <p:cNvPr id="2" name="2 (2)">
            <a:hlinkClick r:id="" action="ppaction://media"/>
            <a:extLst>
              <a:ext uri="{FF2B5EF4-FFF2-40B4-BE49-F238E27FC236}">
                <a16:creationId xmlns:a16="http://schemas.microsoft.com/office/drawing/2014/main" id="{E295A0D5-B93B-4444-B540-352B9EE2E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297" y="3831345"/>
            <a:ext cx="95480" cy="95480"/>
          </a:xfrm>
          <a:prstGeom prst="rect">
            <a:avLst/>
          </a:prstGeom>
        </p:spPr>
      </p:pic>
      <p:pic>
        <p:nvPicPr>
          <p:cNvPr id="3" name="Google Shape;813;p36">
            <a:extLst>
              <a:ext uri="{FF2B5EF4-FFF2-40B4-BE49-F238E27FC236}">
                <a16:creationId xmlns:a16="http://schemas.microsoft.com/office/drawing/2014/main" id="{FB8379FA-2BB8-873E-21C2-CD87BEEB611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47117" y="3767678"/>
            <a:ext cx="1480383" cy="136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13;p36">
            <a:extLst>
              <a:ext uri="{FF2B5EF4-FFF2-40B4-BE49-F238E27FC236}">
                <a16:creationId xmlns:a16="http://schemas.microsoft.com/office/drawing/2014/main" id="{C26AF1C4-709E-6676-9077-D0DB4D9D9F9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2 (2)">
            <a:hlinkClick r:id="" action="ppaction://media"/>
            <a:extLst>
              <a:ext uri="{FF2B5EF4-FFF2-40B4-BE49-F238E27FC236}">
                <a16:creationId xmlns:a16="http://schemas.microsoft.com/office/drawing/2014/main" id="{DD95E3B9-0BB4-CF44-ACF5-9F463A04E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10521" y="4430784"/>
            <a:ext cx="147280" cy="14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7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5679E-6 C 0.00208 -0.00308 0.01198 -0.03395 0.03698 -0.0321 C 0.075 -0.02901 0.08993 -0.0071 0.125 -0.02901 C 0.14705 -0.04197 0.17291 -0.075 0.19201 -0.07407 C 0.23507 -0.07314 0.24392 -0.03889 0.24392 -0.00802 C 0.24496 0.03611 0.18906 0.07315 0.121 0.07686 C 0.05208 0.07994 -0.00504 0.03303 2.5E-6 -3.45679E-6 Z " pathEditMode="relative" rAng="0" ptsTypes="AAAAAAA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7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8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879" name="Google Shape;879;p38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84" name="Google Shape;884;p38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909" name="Google Shape;909;p3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</a:t>
            </a:r>
            <a:endParaRPr dirty="0">
              <a:latin typeface="Fjalla One"/>
              <a:ea typeface="Fjalla One"/>
              <a:cs typeface="Fjalla One"/>
              <a:sym typeface="Fjalla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" name="object 16">
                <a:extLst>
                  <a:ext uri="{FF2B5EF4-FFF2-40B4-BE49-F238E27FC236}">
                    <a16:creationId xmlns:a16="http://schemas.microsoft.com/office/drawing/2014/main" id="{327AA92A-A4BF-B570-F108-4F94AE2553A7}"/>
                  </a:ext>
                </a:extLst>
              </p:cNvPr>
              <p:cNvSpPr txBox="1"/>
              <p:nvPr/>
            </p:nvSpPr>
            <p:spPr>
              <a:xfrm>
                <a:off x="2852075" y="1742367"/>
                <a:ext cx="4822360" cy="578363"/>
              </a:xfrm>
              <a:prstGeom prst="rect">
                <a:avLst/>
              </a:prstGeom>
            </p:spPr>
            <p:txBody>
              <a:bodyPr vert="horz" wrap="square" lIns="0" tIns="4699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295"/>
                  </a:spcBef>
                </a:pPr>
                <a:r>
                  <a:rPr sz="1600" spc="-20" dirty="0" err="1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Misalkan</a:t>
                </a:r>
                <a:r>
                  <a:rPr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sz="1600" spc="15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4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adalah</a:t>
                </a:r>
                <a:r>
                  <a:rPr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5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himpunan</a:t>
                </a:r>
                <a:r>
                  <a:rPr sz="1600" spc="2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7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semua</a:t>
                </a:r>
                <a:r>
                  <a:rPr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30" dirty="0" err="1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matriks</a:t>
                </a:r>
                <a:r>
                  <a:rPr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endParaRPr lang="en-US" sz="1600" spc="20" dirty="0"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95"/>
                  </a:spcBef>
                </a:pPr>
                <a:r>
                  <a:rPr sz="1600" spc="-45" dirty="0" err="1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berukuran</a:t>
                </a:r>
                <a:r>
                  <a:rPr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5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2</a:t>
                </a:r>
                <a:r>
                  <a:rPr sz="1600" spc="-1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×</a:t>
                </a:r>
                <a:r>
                  <a:rPr sz="1600" spc="-1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5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2</a:t>
                </a:r>
                <a:r>
                  <a:rPr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65" dirty="0" err="1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dengan</a:t>
                </a:r>
                <a:r>
                  <a:rPr lang="en-US" sz="160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30" dirty="0" err="1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entri-entri</a:t>
                </a:r>
                <a:r>
                  <a:rPr sz="1600" spc="-1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bilangan</a:t>
                </a:r>
                <a:r>
                  <a:rPr sz="1600" spc="-1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sz="1600" spc="-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real.</a:t>
                </a:r>
                <a:endParaRPr sz="1600" dirty="0"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</p:txBody>
          </p:sp>
        </mc:Choice>
        <mc:Fallback xmlns="">
          <p:sp>
            <p:nvSpPr>
              <p:cNvPr id="923" name="object 16">
                <a:extLst>
                  <a:ext uri="{FF2B5EF4-FFF2-40B4-BE49-F238E27FC236}">
                    <a16:creationId xmlns:a16="http://schemas.microsoft.com/office/drawing/2014/main" id="{327AA92A-A4BF-B570-F108-4F94AE255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75" y="1742367"/>
                <a:ext cx="4822360" cy="578363"/>
              </a:xfrm>
              <a:prstGeom prst="rect">
                <a:avLst/>
              </a:prstGeom>
              <a:blipFill>
                <a:blip r:embed="rId5"/>
                <a:stretch>
                  <a:fillRect l="-2402" t="-3158" b="-2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4" name="object 19">
            <a:extLst>
              <a:ext uri="{FF2B5EF4-FFF2-40B4-BE49-F238E27FC236}">
                <a16:creationId xmlns:a16="http://schemas.microsoft.com/office/drawing/2014/main" id="{7B8C3719-769C-D187-3882-81C045B513A0}"/>
              </a:ext>
            </a:extLst>
          </p:cNvPr>
          <p:cNvSpPr txBox="1"/>
          <p:nvPr/>
        </p:nvSpPr>
        <p:spPr>
          <a:xfrm>
            <a:off x="3808018" y="3289715"/>
            <a:ext cx="751205" cy="32188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636270" algn="l"/>
              </a:tabLst>
            </a:pPr>
            <a:r>
              <a:rPr sz="1100" spc="450" dirty="0">
                <a:latin typeface="Lucida Sans Unicode"/>
                <a:cs typeface="Lucida Sans Unicode"/>
              </a:rPr>
              <a:t> 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925" name="object 20">
            <a:extLst>
              <a:ext uri="{FF2B5EF4-FFF2-40B4-BE49-F238E27FC236}">
                <a16:creationId xmlns:a16="http://schemas.microsoft.com/office/drawing/2014/main" id="{80D24A33-C8BB-D684-3D66-4336703745F7}"/>
              </a:ext>
            </a:extLst>
          </p:cNvPr>
          <p:cNvSpPr txBox="1"/>
          <p:nvPr/>
        </p:nvSpPr>
        <p:spPr>
          <a:xfrm>
            <a:off x="6275095" y="3289715"/>
            <a:ext cx="129539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470" dirty="0">
                <a:latin typeface="Lucida Sans Unicode"/>
                <a:cs typeface="Lucida Sans Unicode"/>
              </a:rPr>
              <a:t> </a:t>
            </a:r>
            <a:endParaRPr sz="110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6" name="object 22">
                <a:extLst>
                  <a:ext uri="{FF2B5EF4-FFF2-40B4-BE49-F238E27FC236}">
                    <a16:creationId xmlns:a16="http://schemas.microsoft.com/office/drawing/2014/main" id="{602CAAA8-65EC-D6B2-850D-7225B8618DA0}"/>
                  </a:ext>
                </a:extLst>
              </p:cNvPr>
              <p:cNvSpPr txBox="1"/>
              <p:nvPr/>
            </p:nvSpPr>
            <p:spPr>
              <a:xfrm>
                <a:off x="2918178" y="3028629"/>
                <a:ext cx="4451687" cy="522579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lang="en-GB" sz="1600" spc="-4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Tunjukkan</a:t>
                </a:r>
                <a:r>
                  <a:rPr lang="en-GB" sz="1600" spc="1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600" spc="-6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bahwa</a:t>
                </a:r>
                <a:r>
                  <a:rPr lang="en-GB" sz="1600" spc="3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600" spc="5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1600" i="1" spc="15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600" spc="5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,</a:t>
                </a:r>
                <a:r>
                  <a:rPr lang="en-GB" sz="1600" spc="-9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pc="15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spc="2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)</a:t>
                </a:r>
                <a:r>
                  <a:rPr lang="en-GB" sz="1600" spc="3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600" spc="-4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adalah</a:t>
                </a:r>
                <a:r>
                  <a:rPr lang="en-GB"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600" spc="-4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grup</a:t>
                </a:r>
                <a:r>
                  <a:rPr lang="en-GB"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600" spc="-45" dirty="0" err="1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operasi</a:t>
                </a:r>
                <a:r>
                  <a:rPr lang="en-GB" sz="1600" spc="2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</a:p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lang="en-GB" sz="1600" spc="-40" dirty="0" err="1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perkalian</a:t>
                </a:r>
                <a:r>
                  <a:rPr lang="en-GB" sz="1600" spc="15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 </a:t>
                </a:r>
                <a:r>
                  <a:rPr lang="en-GB" sz="1600" spc="-30" dirty="0">
                    <a:latin typeface="Chivo" panose="020B0604020202020204" charset="0"/>
                    <a:ea typeface="Chivo" panose="020B0604020202020204" charset="0"/>
                    <a:cs typeface="Chivo" panose="020B0604020202020204" charset="0"/>
                  </a:rPr>
                  <a:t>matriks!</a:t>
                </a:r>
                <a:endParaRPr sz="1600" dirty="0">
                  <a:latin typeface="Chivo" panose="020B0604020202020204" charset="0"/>
                  <a:ea typeface="Chivo" panose="020B0604020202020204" charset="0"/>
                  <a:cs typeface="Chivo" panose="020B0604020202020204" charset="0"/>
                </a:endParaRPr>
              </a:p>
            </p:txBody>
          </p:sp>
        </mc:Choice>
        <mc:Fallback xmlns="">
          <p:sp>
            <p:nvSpPr>
              <p:cNvPr id="926" name="object 22">
                <a:extLst>
                  <a:ext uri="{FF2B5EF4-FFF2-40B4-BE49-F238E27FC236}">
                    <a16:creationId xmlns:a16="http://schemas.microsoft.com/office/drawing/2014/main" id="{602CAAA8-65EC-D6B2-850D-7225B8618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178" y="3028629"/>
                <a:ext cx="4451687" cy="522579"/>
              </a:xfrm>
              <a:prstGeom prst="rect">
                <a:avLst/>
              </a:prstGeom>
              <a:blipFill>
                <a:blip r:embed="rId6"/>
                <a:stretch>
                  <a:fillRect l="-2603" t="-9302" b="-220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7" name="Picture 926">
            <a:extLst>
              <a:ext uri="{FF2B5EF4-FFF2-40B4-BE49-F238E27FC236}">
                <a16:creationId xmlns:a16="http://schemas.microsoft.com/office/drawing/2014/main" id="{8480ED76-EF3D-4F3E-9C9E-774E5B9B36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1652" y="2382729"/>
            <a:ext cx="4217071" cy="6322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634AA7-C84B-0D67-521F-F1A61940ECB5}"/>
              </a:ext>
            </a:extLst>
          </p:cNvPr>
          <p:cNvGrpSpPr/>
          <p:nvPr/>
        </p:nvGrpSpPr>
        <p:grpSpPr>
          <a:xfrm flipH="1">
            <a:off x="609596" y="1285645"/>
            <a:ext cx="2161302" cy="3512348"/>
            <a:chOff x="6693750" y="1140302"/>
            <a:chExt cx="2161302" cy="3512348"/>
          </a:xfrm>
        </p:grpSpPr>
        <p:grpSp>
          <p:nvGrpSpPr>
            <p:cNvPr id="5" name="Google Shape;810;p36">
              <a:extLst>
                <a:ext uri="{FF2B5EF4-FFF2-40B4-BE49-F238E27FC236}">
                  <a16:creationId xmlns:a16="http://schemas.microsoft.com/office/drawing/2014/main" id="{43CF78CA-7593-5336-B85D-EA86B506E558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7" name="Google Shape;811;p36">
                <a:extLst>
                  <a:ext uri="{FF2B5EF4-FFF2-40B4-BE49-F238E27FC236}">
                    <a16:creationId xmlns:a16="http://schemas.microsoft.com/office/drawing/2014/main" id="{367ADB3B-AC64-4970-7526-790189E507C9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" name="Google Shape;812;p36">
                <a:extLst>
                  <a:ext uri="{FF2B5EF4-FFF2-40B4-BE49-F238E27FC236}">
                    <a16:creationId xmlns:a16="http://schemas.microsoft.com/office/drawing/2014/main" id="{53CC450F-463B-D03E-5A3D-157770A60E16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C9C5BD-C3C6-DCAE-7647-09D33DCC2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pic>
        <p:nvPicPr>
          <p:cNvPr id="2" name="3 (2)">
            <a:hlinkClick r:id="" action="ppaction://media"/>
            <a:extLst>
              <a:ext uri="{FF2B5EF4-FFF2-40B4-BE49-F238E27FC236}">
                <a16:creationId xmlns:a16="http://schemas.microsoft.com/office/drawing/2014/main" id="{8FDC65B7-2225-3503-D959-D39E0F954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27335" y="4344325"/>
            <a:ext cx="84463" cy="84463"/>
          </a:xfrm>
          <a:prstGeom prst="rect">
            <a:avLst/>
          </a:prstGeom>
        </p:spPr>
      </p:pic>
      <p:pic>
        <p:nvPicPr>
          <p:cNvPr id="3" name="Google Shape;813;p36">
            <a:extLst>
              <a:ext uri="{FF2B5EF4-FFF2-40B4-BE49-F238E27FC236}">
                <a16:creationId xmlns:a16="http://schemas.microsoft.com/office/drawing/2014/main" id="{1A5BD171-5923-10FD-4EF0-A41F4A7AA84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65825" y="3600584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3;p36">
            <a:extLst>
              <a:ext uri="{FF2B5EF4-FFF2-40B4-BE49-F238E27FC236}">
                <a16:creationId xmlns:a16="http://schemas.microsoft.com/office/drawing/2014/main" id="{F54336FD-8FFD-627B-F2BC-2D4EC528C5E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" grpId="0"/>
      <p:bldP spid="924" grpId="0"/>
      <p:bldP spid="925" grpId="0"/>
      <p:bldP spid="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39"/>
          <p:cNvGrpSpPr/>
          <p:nvPr/>
        </p:nvGrpSpPr>
        <p:grpSpPr>
          <a:xfrm>
            <a:off x="47096" y="2124151"/>
            <a:ext cx="1930200" cy="2641524"/>
            <a:chOff x="179300" y="2124151"/>
            <a:chExt cx="1930200" cy="2641524"/>
          </a:xfrm>
        </p:grpSpPr>
        <p:sp>
          <p:nvSpPr>
            <p:cNvPr id="936" name="Google Shape;936;p39"/>
            <p:cNvSpPr/>
            <p:nvPr/>
          </p:nvSpPr>
          <p:spPr>
            <a:xfrm>
              <a:off x="179300" y="4655275"/>
              <a:ext cx="1930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7" name="Google Shape;937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0550" y="2124151"/>
              <a:ext cx="1804552" cy="26117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9" name="Google Shape;878;p38">
            <a:extLst>
              <a:ext uri="{FF2B5EF4-FFF2-40B4-BE49-F238E27FC236}">
                <a16:creationId xmlns:a16="http://schemas.microsoft.com/office/drawing/2014/main" id="{9CE40754-46CB-F849-6337-881D7F47E029}"/>
              </a:ext>
            </a:extLst>
          </p:cNvPr>
          <p:cNvGrpSpPr/>
          <p:nvPr/>
        </p:nvGrpSpPr>
        <p:grpSpPr>
          <a:xfrm>
            <a:off x="1985341" y="375484"/>
            <a:ext cx="1584127" cy="577337"/>
            <a:chOff x="1828775" y="-454378"/>
            <a:chExt cx="5613998" cy="778303"/>
          </a:xfrm>
        </p:grpSpPr>
        <p:sp>
          <p:nvSpPr>
            <p:cNvPr id="960" name="Google Shape;879;p38">
              <a:extLst>
                <a:ext uri="{FF2B5EF4-FFF2-40B4-BE49-F238E27FC236}">
                  <a16:creationId xmlns:a16="http://schemas.microsoft.com/office/drawing/2014/main" id="{370BED80-BE9A-0879-4400-25A654FFF016}"/>
                </a:ext>
              </a:extLst>
            </p:cNvPr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880;p38">
              <a:extLst>
                <a:ext uri="{FF2B5EF4-FFF2-40B4-BE49-F238E27FC236}">
                  <a16:creationId xmlns:a16="http://schemas.microsoft.com/office/drawing/2014/main" id="{1796CFA5-9537-50AE-A58A-616FBED1BB75}"/>
                </a:ext>
              </a:extLst>
            </p:cNvPr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881;p38">
              <a:extLst>
                <a:ext uri="{FF2B5EF4-FFF2-40B4-BE49-F238E27FC236}">
                  <a16:creationId xmlns:a16="http://schemas.microsoft.com/office/drawing/2014/main" id="{B3A1513E-E8A1-92DD-CA5F-C5606346F5AB}"/>
                </a:ext>
              </a:extLst>
            </p:cNvPr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882;p38">
              <a:extLst>
                <a:ext uri="{FF2B5EF4-FFF2-40B4-BE49-F238E27FC236}">
                  <a16:creationId xmlns:a16="http://schemas.microsoft.com/office/drawing/2014/main" id="{775E209D-9679-6341-863F-846E1CFF273A}"/>
                </a:ext>
              </a:extLst>
            </p:cNvPr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883;p38">
              <a:extLst>
                <a:ext uri="{FF2B5EF4-FFF2-40B4-BE49-F238E27FC236}">
                  <a16:creationId xmlns:a16="http://schemas.microsoft.com/office/drawing/2014/main" id="{7BD1ED39-A974-BA4B-BAA5-6A0DED428E92}"/>
                </a:ext>
              </a:extLst>
            </p:cNvPr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65" name="Google Shape;884;p38">
              <a:extLst>
                <a:ext uri="{FF2B5EF4-FFF2-40B4-BE49-F238E27FC236}">
                  <a16:creationId xmlns:a16="http://schemas.microsoft.com/office/drawing/2014/main" id="{A784A998-8390-F301-E85A-03F38398BE33}"/>
                </a:ext>
              </a:extLst>
            </p:cNvPr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38" name="Google Shape;938;p39"/>
          <p:cNvGrpSpPr/>
          <p:nvPr/>
        </p:nvGrpSpPr>
        <p:grpSpPr>
          <a:xfrm>
            <a:off x="7441293" y="3431400"/>
            <a:ext cx="1444500" cy="1223875"/>
            <a:chOff x="1739950" y="3665925"/>
            <a:chExt cx="1444500" cy="1223875"/>
          </a:xfrm>
        </p:grpSpPr>
        <p:sp>
          <p:nvSpPr>
            <p:cNvPr id="939" name="Google Shape;939;p39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0" name="Google Shape;940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object 3">
            <a:extLst>
              <a:ext uri="{FF2B5EF4-FFF2-40B4-BE49-F238E27FC236}">
                <a16:creationId xmlns:a16="http://schemas.microsoft.com/office/drawing/2014/main" id="{E59BF967-4256-58ED-E06A-28D63330C7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2357" y="457149"/>
            <a:ext cx="1318034" cy="455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chemeClr val="bg1"/>
                </a:solidFill>
              </a:rPr>
              <a:t>S</a:t>
            </a:r>
            <a:r>
              <a:rPr sz="2800" spc="-70" dirty="0">
                <a:solidFill>
                  <a:schemeClr val="bg1"/>
                </a:solidFill>
              </a:rPr>
              <a:t>o</a:t>
            </a:r>
            <a:r>
              <a:rPr sz="2800" dirty="0">
                <a:solidFill>
                  <a:schemeClr val="bg1"/>
                </a:solidFill>
              </a:rPr>
              <a:t>l</a:t>
            </a:r>
            <a:r>
              <a:rPr sz="2800" spc="-75" dirty="0">
                <a:solidFill>
                  <a:schemeClr val="bg1"/>
                </a:solidFill>
              </a:rPr>
              <a:t>u</a:t>
            </a:r>
            <a:r>
              <a:rPr lang="en-US" sz="2800" spc="20" dirty="0">
                <a:solidFill>
                  <a:schemeClr val="bg1"/>
                </a:solidFill>
              </a:rPr>
              <a:t>si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952" name="object 68">
            <a:extLst>
              <a:ext uri="{FF2B5EF4-FFF2-40B4-BE49-F238E27FC236}">
                <a16:creationId xmlns:a16="http://schemas.microsoft.com/office/drawing/2014/main" id="{C6A97377-6266-52F0-E694-92F6BD3B0C52}"/>
              </a:ext>
            </a:extLst>
          </p:cNvPr>
          <p:cNvSpPr txBox="1"/>
          <p:nvPr/>
        </p:nvSpPr>
        <p:spPr>
          <a:xfrm>
            <a:off x="2205990" y="3628339"/>
            <a:ext cx="5179904" cy="38606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200"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dengan</a:t>
            </a:r>
            <a:r>
              <a:rPr sz="1200"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operasi</a:t>
            </a:r>
            <a:r>
              <a:rPr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perkalian</a:t>
            </a:r>
            <a:r>
              <a:rPr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memenuhi</a:t>
            </a:r>
            <a:r>
              <a:rPr sz="1200" spc="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empat</a:t>
            </a:r>
            <a:r>
              <a:rPr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sifat </a:t>
            </a:r>
            <a:r>
              <a:rPr sz="1200" spc="-3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terse</a:t>
            </a:r>
            <a:r>
              <a:rPr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z="1200" spc="-2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ut</a:t>
            </a:r>
            <a:r>
              <a:rPr sz="1200" spc="-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sz="12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ma</a:t>
            </a:r>
            <a:r>
              <a:rPr sz="1200" spc="-7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</a:t>
            </a:r>
            <a:r>
              <a:rPr sz="1200" spc="1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z="1200"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sz="1200" spc="-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×</a:t>
            </a:r>
            <a:r>
              <a:rPr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)</a:t>
            </a:r>
            <a:r>
              <a:rPr sz="1200"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</a:t>
            </a:r>
            <a:r>
              <a:rPr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h</a:t>
            </a:r>
            <a:r>
              <a:rPr sz="12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</a:t>
            </a:r>
            <a:r>
              <a:rPr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endParaRPr sz="12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957" name="Picture 956">
            <a:extLst>
              <a:ext uri="{FF2B5EF4-FFF2-40B4-BE49-F238E27FC236}">
                <a16:creationId xmlns:a16="http://schemas.microsoft.com/office/drawing/2014/main" id="{1443BFA2-3D50-8197-EE10-FC7C20DB8E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9E9F3"/>
              </a:clrFrom>
              <a:clrTo>
                <a:srgbClr val="E9E9F3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188856" y="1106143"/>
            <a:ext cx="4476349" cy="1111735"/>
          </a:xfrm>
          <a:prstGeom prst="rect">
            <a:avLst/>
          </a:prstGeom>
        </p:spPr>
      </p:pic>
      <p:pic>
        <p:nvPicPr>
          <p:cNvPr id="958" name="Picture 957">
            <a:extLst>
              <a:ext uri="{FF2B5EF4-FFF2-40B4-BE49-F238E27FC236}">
                <a16:creationId xmlns:a16="http://schemas.microsoft.com/office/drawing/2014/main" id="{1627A1D1-0D0E-6247-21E2-F439BAB06C5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9E9F3"/>
              </a:clrFrom>
              <a:clrTo>
                <a:srgbClr val="E9E9F3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216061" y="2253187"/>
            <a:ext cx="4353066" cy="12902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051B1FB-C521-7D93-60A9-AD7554187AE1}"/>
              </a:ext>
            </a:extLst>
          </p:cNvPr>
          <p:cNvGrpSpPr/>
          <p:nvPr/>
        </p:nvGrpSpPr>
        <p:grpSpPr>
          <a:xfrm>
            <a:off x="6665205" y="1223532"/>
            <a:ext cx="2161302" cy="3512348"/>
            <a:chOff x="6693750" y="1140302"/>
            <a:chExt cx="2161302" cy="3512348"/>
          </a:xfrm>
        </p:grpSpPr>
        <p:grpSp>
          <p:nvGrpSpPr>
            <p:cNvPr id="3" name="Google Shape;810;p36">
              <a:extLst>
                <a:ext uri="{FF2B5EF4-FFF2-40B4-BE49-F238E27FC236}">
                  <a16:creationId xmlns:a16="http://schemas.microsoft.com/office/drawing/2014/main" id="{9BA9F315-575A-2266-1661-14584C80CE89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5" name="Google Shape;811;p36">
                <a:extLst>
                  <a:ext uri="{FF2B5EF4-FFF2-40B4-BE49-F238E27FC236}">
                    <a16:creationId xmlns:a16="http://schemas.microsoft.com/office/drawing/2014/main" id="{7FA58182-5A47-E1E8-8FF9-04B9E7E3CE76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" name="Google Shape;812;p36">
                <a:extLst>
                  <a:ext uri="{FF2B5EF4-FFF2-40B4-BE49-F238E27FC236}">
                    <a16:creationId xmlns:a16="http://schemas.microsoft.com/office/drawing/2014/main" id="{9C358D5E-6267-413E-0D3E-8303236D1AE7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F1DB9F-696B-550F-25B7-8C625A0EB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pic>
        <p:nvPicPr>
          <p:cNvPr id="9" name="Google Shape;813;p36">
            <a:extLst>
              <a:ext uri="{FF2B5EF4-FFF2-40B4-BE49-F238E27FC236}">
                <a16:creationId xmlns:a16="http://schemas.microsoft.com/office/drawing/2014/main" id="{65A7BD72-E312-4132-F1EC-F5DEF7EC05E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65825" y="3600584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13;p36">
            <a:extLst>
              <a:ext uri="{FF2B5EF4-FFF2-40B4-BE49-F238E27FC236}">
                <a16:creationId xmlns:a16="http://schemas.microsoft.com/office/drawing/2014/main" id="{0B3FD1DB-8AF3-BB40-1B79-0D461297151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4 (2)">
            <a:hlinkClick r:id="" action="ppaction://media"/>
            <a:extLst>
              <a:ext uri="{FF2B5EF4-FFF2-40B4-BE49-F238E27FC236}">
                <a16:creationId xmlns:a16="http://schemas.microsoft.com/office/drawing/2014/main" id="{B189B07F-16D6-30EC-BB2B-3EDC8FA94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V="1">
            <a:off x="8336669" y="4695780"/>
            <a:ext cx="150564" cy="15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6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9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1997" y="685200"/>
            <a:ext cx="1780800" cy="134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FB7DE4A-660B-2DF7-0135-8179A47EF691}"/>
              </a:ext>
            </a:extLst>
          </p:cNvPr>
          <p:cNvGrpSpPr/>
          <p:nvPr/>
        </p:nvGrpSpPr>
        <p:grpSpPr>
          <a:xfrm flipH="1">
            <a:off x="887273" y="1465805"/>
            <a:ext cx="2161302" cy="3512348"/>
            <a:chOff x="6693750" y="1140302"/>
            <a:chExt cx="2161302" cy="3512348"/>
          </a:xfrm>
        </p:grpSpPr>
        <p:grpSp>
          <p:nvGrpSpPr>
            <p:cNvPr id="5" name="Google Shape;810;p36">
              <a:extLst>
                <a:ext uri="{FF2B5EF4-FFF2-40B4-BE49-F238E27FC236}">
                  <a16:creationId xmlns:a16="http://schemas.microsoft.com/office/drawing/2014/main" id="{F728D069-81E2-273E-7099-6F8B7428AD5D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7" name="Google Shape;811;p36">
                <a:extLst>
                  <a:ext uri="{FF2B5EF4-FFF2-40B4-BE49-F238E27FC236}">
                    <a16:creationId xmlns:a16="http://schemas.microsoft.com/office/drawing/2014/main" id="{EFFD6707-A81F-4122-E725-E9B4495A88D2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" name="Google Shape;812;p36">
                <a:extLst>
                  <a:ext uri="{FF2B5EF4-FFF2-40B4-BE49-F238E27FC236}">
                    <a16:creationId xmlns:a16="http://schemas.microsoft.com/office/drawing/2014/main" id="{11F24C9B-157E-C471-B33C-96A1134E2A33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EA98A0-0BA9-9CC7-8785-FC9CC43BF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B77B08C6-4D7A-F8C1-5389-AD7C893820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575" y="655281"/>
            <a:ext cx="2703245" cy="58028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225"/>
              </a:spcBef>
            </a:pPr>
            <a:r>
              <a:rPr sz="3200" spc="-20" dirty="0" err="1">
                <a:solidFill>
                  <a:srgbClr val="002060"/>
                </a:solidFill>
              </a:rPr>
              <a:t>Grup</a:t>
            </a:r>
            <a:r>
              <a:rPr sz="3200" spc="5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2060"/>
                </a:solidFill>
              </a:rPr>
              <a:t>Komutatif</a:t>
            </a:r>
          </a:p>
        </p:txBody>
      </p:sp>
      <p:sp>
        <p:nvSpPr>
          <p:cNvPr id="929" name="object 27">
            <a:extLst>
              <a:ext uri="{FF2B5EF4-FFF2-40B4-BE49-F238E27FC236}">
                <a16:creationId xmlns:a16="http://schemas.microsoft.com/office/drawing/2014/main" id="{3F866453-0C9E-4BEB-4980-6883A95E34C6}"/>
              </a:ext>
            </a:extLst>
          </p:cNvPr>
          <p:cNvSpPr txBox="1"/>
          <p:nvPr/>
        </p:nvSpPr>
        <p:spPr>
          <a:xfrm>
            <a:off x="3067612" y="1552959"/>
            <a:ext cx="4945632" cy="137973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30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Defini</a:t>
            </a:r>
            <a:r>
              <a:rPr lang="en-US" sz="1200" b="1" spc="-30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</a:t>
            </a:r>
            <a:endParaRPr sz="1200" b="1" dirty="0">
              <a:solidFill>
                <a:srgbClr val="002060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 marR="95250">
              <a:lnSpc>
                <a:spcPct val="102600"/>
              </a:lnSpc>
              <a:spcBef>
                <a:spcPts val="210"/>
              </a:spcBef>
            </a:pPr>
            <a:r>
              <a:rPr sz="1200" spc="-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Jika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suatu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 </a:t>
            </a:r>
            <a:r>
              <a:rPr sz="1200" spc="-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memiliki sifat komutatif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yaitu,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 </a:t>
            </a:r>
            <a:r>
              <a:rPr sz="1200" spc="-4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ω</a:t>
            </a:r>
            <a:r>
              <a:rPr sz="1200" spc="-1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-4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ω</a:t>
            </a:r>
            <a:r>
              <a:rPr sz="1200" spc="-1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a, </a:t>
            </a: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6a,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-1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∈</a:t>
            </a:r>
            <a:r>
              <a:rPr sz="1200" spc="-114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G, </a:t>
            </a:r>
            <a:r>
              <a:rPr sz="1200" spc="-3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ma</a:t>
            </a:r>
            <a:r>
              <a:rPr sz="12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z="12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</a:t>
            </a:r>
            <a:r>
              <a:rPr sz="12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en-US"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      </a:t>
            </a:r>
            <a:r>
              <a:rPr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US"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sz="1200" spc="-7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</a:t>
            </a:r>
            <a:r>
              <a:rPr sz="1200" spc="-7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</a:t>
            </a:r>
            <a:r>
              <a:rPr sz="1200" spc="-8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z="1200" spc="-2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1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elian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tau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om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</a:t>
            </a:r>
            <a:r>
              <a:rPr sz="1200" spc="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tif</a:t>
            </a:r>
            <a:endParaRPr sz="12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lang="en-US" sz="1200" b="1" spc="-55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Contoh</a:t>
            </a:r>
            <a:endParaRPr sz="1200" b="1" dirty="0">
              <a:solidFill>
                <a:srgbClr val="002060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 marR="5080">
              <a:lnSpc>
                <a:spcPct val="102600"/>
              </a:lnSpc>
              <a:spcBef>
                <a:spcPts val="260"/>
              </a:spcBef>
            </a:pP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Himpunan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7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semua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z="1200" spc="1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</a:t>
            </a:r>
            <a:r>
              <a:rPr sz="1200" spc="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Abelian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terhadap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operasi </a:t>
            </a:r>
            <a:r>
              <a:rPr sz="1200" spc="-3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penjumlahan</a:t>
            </a:r>
            <a:r>
              <a:rPr sz="12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(+)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sz="12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memenuhi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sifat</a:t>
            </a: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:</a:t>
            </a:r>
            <a:endParaRPr lang="pl-PL" sz="12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934" name="Picture 933">
            <a:extLst>
              <a:ext uri="{FF2B5EF4-FFF2-40B4-BE49-F238E27FC236}">
                <a16:creationId xmlns:a16="http://schemas.microsoft.com/office/drawing/2014/main" id="{14347374-1520-DE9D-488E-F2D194A6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1356" y="1805405"/>
            <a:ext cx="1493788" cy="187960"/>
          </a:xfrm>
          <a:prstGeom prst="rect">
            <a:avLst/>
          </a:prstGeom>
        </p:spPr>
      </p:pic>
      <p:pic>
        <p:nvPicPr>
          <p:cNvPr id="935" name="Picture 934">
            <a:extLst>
              <a:ext uri="{FF2B5EF4-FFF2-40B4-BE49-F238E27FC236}">
                <a16:creationId xmlns:a16="http://schemas.microsoft.com/office/drawing/2014/main" id="{E38514F8-23A9-CD0E-68D7-46A690130D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0839" y="2026563"/>
            <a:ext cx="457200" cy="178068"/>
          </a:xfrm>
          <a:prstGeom prst="rect">
            <a:avLst/>
          </a:prstGeom>
        </p:spPr>
      </p:pic>
      <p:pic>
        <p:nvPicPr>
          <p:cNvPr id="936" name="Picture 935">
            <a:extLst>
              <a:ext uri="{FF2B5EF4-FFF2-40B4-BE49-F238E27FC236}">
                <a16:creationId xmlns:a16="http://schemas.microsoft.com/office/drawing/2014/main" id="{0CE918A6-32AC-A055-555A-077F1AECD12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4453294" y="2981187"/>
            <a:ext cx="1541155" cy="229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08DC4-CB99-14F0-B79B-4826AC23AE3F}"/>
              </a:ext>
            </a:extLst>
          </p:cNvPr>
          <p:cNvSpPr txBox="1"/>
          <p:nvPr/>
        </p:nvSpPr>
        <p:spPr>
          <a:xfrm>
            <a:off x="2693033" y="2944980"/>
            <a:ext cx="24628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9560">
              <a:lnSpc>
                <a:spcPct val="100000"/>
              </a:lnSpc>
              <a:spcBef>
                <a:spcPts val="635"/>
              </a:spcBef>
            </a:pPr>
            <a:r>
              <a:rPr lang="en-US" sz="12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</a:t>
            </a:r>
            <a:r>
              <a:rPr lang="pl-PL" sz="12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</a:t>
            </a:r>
            <a:r>
              <a:rPr lang="pl-PL" sz="12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ertut</a:t>
            </a:r>
            <a:r>
              <a:rPr lang="pl-PL"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lang="pl-PL"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pl-PL" sz="12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lang="pl-PL" sz="12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lang="pl-PL" sz="1200" spc="-9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l-PL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rena</a:t>
            </a:r>
            <a:r>
              <a:rPr lang="pl-PL" sz="1200"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endParaRPr lang="pl-PL" sz="12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2" name="5 (2)">
            <a:hlinkClick r:id="" action="ppaction://media"/>
            <a:extLst>
              <a:ext uri="{FF2B5EF4-FFF2-40B4-BE49-F238E27FC236}">
                <a16:creationId xmlns:a16="http://schemas.microsoft.com/office/drawing/2014/main" id="{4F10B62B-A1DE-4633-2958-C07EB0F97F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V="1">
            <a:off x="883894" y="4068817"/>
            <a:ext cx="50035" cy="50035"/>
          </a:xfrm>
          <a:prstGeom prst="rect">
            <a:avLst/>
          </a:prstGeom>
        </p:spPr>
      </p:pic>
      <p:pic>
        <p:nvPicPr>
          <p:cNvPr id="15" name="Google Shape;813;p36">
            <a:extLst>
              <a:ext uri="{FF2B5EF4-FFF2-40B4-BE49-F238E27FC236}">
                <a16:creationId xmlns:a16="http://schemas.microsoft.com/office/drawing/2014/main" id="{02A91A69-52AB-FFA7-2060-21D3575FF967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65825" y="3600584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13;p36">
            <a:extLst>
              <a:ext uri="{FF2B5EF4-FFF2-40B4-BE49-F238E27FC236}">
                <a16:creationId xmlns:a16="http://schemas.microsoft.com/office/drawing/2014/main" id="{0D451D3B-C5A7-EAE6-D29B-CEF152E4EC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5 (2)">
            <a:hlinkClick r:id="" action="ppaction://media"/>
            <a:extLst>
              <a:ext uri="{FF2B5EF4-FFF2-40B4-BE49-F238E27FC236}">
                <a16:creationId xmlns:a16="http://schemas.microsoft.com/office/drawing/2014/main" id="{4E762F9E-139E-705A-3862-B2CA40F36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V="1">
            <a:off x="264028" y="4461830"/>
            <a:ext cx="125229" cy="125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6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92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oogle Shape;998;p41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999" name="Google Shape;999;p41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04" name="Google Shape;1004;p41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994" name="Picture 993">
            <a:extLst>
              <a:ext uri="{FF2B5EF4-FFF2-40B4-BE49-F238E27FC236}">
                <a16:creationId xmlns:a16="http://schemas.microsoft.com/office/drawing/2014/main" id="{10711D34-3782-0429-66C9-E1C81C3585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488684" y="3341002"/>
            <a:ext cx="2882579" cy="252446"/>
          </a:xfrm>
          <a:prstGeom prst="rect">
            <a:avLst/>
          </a:prstGeom>
        </p:spPr>
      </p:pic>
      <p:sp>
        <p:nvSpPr>
          <p:cNvPr id="995" name="object 3">
            <a:extLst>
              <a:ext uri="{FF2B5EF4-FFF2-40B4-BE49-F238E27FC236}">
                <a16:creationId xmlns:a16="http://schemas.microsoft.com/office/drawing/2014/main" id="{AA0EA571-05FD-32F9-D0BF-3EC629952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0974" y="463804"/>
            <a:ext cx="5476857" cy="58028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200" spc="-20" dirty="0" err="1">
                <a:solidFill>
                  <a:schemeClr val="bg1"/>
                </a:solidFill>
              </a:rPr>
              <a:t>Grup</a:t>
            </a:r>
            <a:r>
              <a:rPr sz="3200" spc="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Komutatif</a:t>
            </a:r>
          </a:p>
        </p:txBody>
      </p:sp>
      <p:sp>
        <p:nvSpPr>
          <p:cNvPr id="996" name="object 27">
            <a:extLst>
              <a:ext uri="{FF2B5EF4-FFF2-40B4-BE49-F238E27FC236}">
                <a16:creationId xmlns:a16="http://schemas.microsoft.com/office/drawing/2014/main" id="{7EF95C19-C7A7-485A-A906-13E3F9B8712D}"/>
              </a:ext>
            </a:extLst>
          </p:cNvPr>
          <p:cNvSpPr txBox="1"/>
          <p:nvPr/>
        </p:nvSpPr>
        <p:spPr>
          <a:xfrm>
            <a:off x="2725457" y="1431820"/>
            <a:ext cx="4945632" cy="137973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30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Defini</a:t>
            </a:r>
            <a:r>
              <a:rPr lang="en-US" sz="1200" b="1" spc="-30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</a:t>
            </a:r>
            <a:endParaRPr sz="1200" b="1" dirty="0">
              <a:solidFill>
                <a:srgbClr val="002060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 marR="95250">
              <a:lnSpc>
                <a:spcPct val="102600"/>
              </a:lnSpc>
              <a:spcBef>
                <a:spcPts val="210"/>
              </a:spcBef>
            </a:pPr>
            <a:r>
              <a:rPr sz="1200" spc="-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Jika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suatu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 </a:t>
            </a:r>
            <a:r>
              <a:rPr sz="1200" spc="-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memiliki sifat komutatif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yaitu,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 </a:t>
            </a:r>
            <a:r>
              <a:rPr sz="1200" spc="-4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ω</a:t>
            </a:r>
            <a:r>
              <a:rPr sz="1200" spc="-1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-4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ω</a:t>
            </a:r>
            <a:r>
              <a:rPr sz="1200" spc="-1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a, </a:t>
            </a: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6a,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-1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∈</a:t>
            </a:r>
            <a:r>
              <a:rPr sz="1200" spc="-114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G, </a:t>
            </a:r>
            <a:r>
              <a:rPr sz="1200" spc="-3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ma</a:t>
            </a:r>
            <a:r>
              <a:rPr sz="12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z="12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</a:t>
            </a:r>
            <a:r>
              <a:rPr sz="12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en-US"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      </a:t>
            </a:r>
            <a:r>
              <a:rPr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US"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sz="1200" spc="-7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</a:t>
            </a:r>
            <a:r>
              <a:rPr sz="1200" spc="-7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</a:t>
            </a:r>
            <a:r>
              <a:rPr sz="1200" spc="-8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z="1200" spc="-2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1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elian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tau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om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</a:t>
            </a:r>
            <a:r>
              <a:rPr sz="1200" spc="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tif</a:t>
            </a:r>
            <a:endParaRPr sz="12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lang="en-US" sz="1200" b="1" spc="-55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Contoh</a:t>
            </a:r>
            <a:endParaRPr sz="1200" b="1" dirty="0">
              <a:solidFill>
                <a:srgbClr val="002060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 marR="5080">
              <a:lnSpc>
                <a:spcPct val="102600"/>
              </a:lnSpc>
              <a:spcBef>
                <a:spcPts val="260"/>
              </a:spcBef>
            </a:pP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Himpunan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7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semua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z="1200" spc="1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</a:t>
            </a:r>
            <a:r>
              <a:rPr sz="1200" spc="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Abelian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terhadap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operasi </a:t>
            </a:r>
            <a:r>
              <a:rPr sz="1200" spc="-3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penjumlahan</a:t>
            </a:r>
            <a:r>
              <a:rPr sz="12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(+)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sz="12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memenuhi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sifat</a:t>
            </a: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:</a:t>
            </a:r>
            <a:endParaRPr lang="pl-PL" sz="12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997" name="Picture 996">
            <a:extLst>
              <a:ext uri="{FF2B5EF4-FFF2-40B4-BE49-F238E27FC236}">
                <a16:creationId xmlns:a16="http://schemas.microsoft.com/office/drawing/2014/main" id="{95EA8566-8AD4-5B4B-0227-750A5A887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201" y="1684266"/>
            <a:ext cx="1493788" cy="187960"/>
          </a:xfrm>
          <a:prstGeom prst="rect">
            <a:avLst/>
          </a:prstGeom>
        </p:spPr>
      </p:pic>
      <p:pic>
        <p:nvPicPr>
          <p:cNvPr id="1005" name="Picture 1004">
            <a:extLst>
              <a:ext uri="{FF2B5EF4-FFF2-40B4-BE49-F238E27FC236}">
                <a16:creationId xmlns:a16="http://schemas.microsoft.com/office/drawing/2014/main" id="{0033BE5E-1039-662A-3C99-9DE04077E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684" y="1905424"/>
            <a:ext cx="457200" cy="178068"/>
          </a:xfrm>
          <a:prstGeom prst="rect">
            <a:avLst/>
          </a:prstGeom>
        </p:spPr>
      </p:pic>
      <p:pic>
        <p:nvPicPr>
          <p:cNvPr id="1007" name="Picture 1006">
            <a:extLst>
              <a:ext uri="{FF2B5EF4-FFF2-40B4-BE49-F238E27FC236}">
                <a16:creationId xmlns:a16="http://schemas.microsoft.com/office/drawing/2014/main" id="{E4894083-683C-2A84-87C4-4F52926A67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4056054" y="2860048"/>
            <a:ext cx="1541155" cy="229774"/>
          </a:xfrm>
          <a:prstGeom prst="rect">
            <a:avLst/>
          </a:prstGeom>
        </p:spPr>
      </p:pic>
      <p:sp>
        <p:nvSpPr>
          <p:cNvPr id="1008" name="TextBox 1007">
            <a:extLst>
              <a:ext uri="{FF2B5EF4-FFF2-40B4-BE49-F238E27FC236}">
                <a16:creationId xmlns:a16="http://schemas.microsoft.com/office/drawing/2014/main" id="{6ADCA1FC-6183-14EA-2476-508519D46D0C}"/>
              </a:ext>
            </a:extLst>
          </p:cNvPr>
          <p:cNvSpPr txBox="1"/>
          <p:nvPr/>
        </p:nvSpPr>
        <p:spPr>
          <a:xfrm>
            <a:off x="2350878" y="2823841"/>
            <a:ext cx="26223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9560">
              <a:lnSpc>
                <a:spcPct val="100000"/>
              </a:lnSpc>
              <a:spcBef>
                <a:spcPts val="635"/>
              </a:spcBef>
            </a:pPr>
            <a:r>
              <a:rPr lang="en-US" sz="12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</a:t>
            </a:r>
            <a:r>
              <a:rPr lang="pl-PL" sz="12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</a:t>
            </a:r>
            <a:r>
              <a:rPr lang="pl-PL" sz="12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ertut</a:t>
            </a:r>
            <a:r>
              <a:rPr lang="pl-PL"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lang="pl-PL"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pl-PL" sz="12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lang="pl-PL" sz="12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lang="pl-PL" sz="1200" spc="-9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l-PL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rena</a:t>
            </a:r>
            <a:r>
              <a:rPr lang="pl-PL" sz="1200"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endParaRPr lang="pl-PL" sz="12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1010" name="TextBox 1009">
            <a:extLst>
              <a:ext uri="{FF2B5EF4-FFF2-40B4-BE49-F238E27FC236}">
                <a16:creationId xmlns:a16="http://schemas.microsoft.com/office/drawing/2014/main" id="{9C777ACC-E010-190D-FF43-A213327FEB71}"/>
              </a:ext>
            </a:extLst>
          </p:cNvPr>
          <p:cNvSpPr txBox="1"/>
          <p:nvPr/>
        </p:nvSpPr>
        <p:spPr>
          <a:xfrm>
            <a:off x="2357041" y="3064003"/>
            <a:ext cx="51841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9560">
              <a:lnSpc>
                <a:spcPct val="100000"/>
              </a:lnSpc>
              <a:spcBef>
                <a:spcPts val="334"/>
              </a:spcBef>
            </a:pPr>
            <a:r>
              <a:rPr lang="sv-SE" sz="1200"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Asosiatif,</a:t>
            </a:r>
            <a:r>
              <a:rPr lang="sv-SE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lang="sv-SE"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penjumlahan</a:t>
            </a:r>
            <a:r>
              <a:rPr lang="sv-SE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lang="sv-SE"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lang="sv-SE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lang="sv-SE"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memenuhi</a:t>
            </a:r>
            <a:endParaRPr lang="sv-SE" sz="12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grpSp>
        <p:nvGrpSpPr>
          <p:cNvPr id="1011" name="Group 1010">
            <a:extLst>
              <a:ext uri="{FF2B5EF4-FFF2-40B4-BE49-F238E27FC236}">
                <a16:creationId xmlns:a16="http://schemas.microsoft.com/office/drawing/2014/main" id="{7BB1DF6C-3FFC-55B8-CCAC-F8302778859C}"/>
              </a:ext>
            </a:extLst>
          </p:cNvPr>
          <p:cNvGrpSpPr/>
          <p:nvPr/>
        </p:nvGrpSpPr>
        <p:grpSpPr>
          <a:xfrm>
            <a:off x="-55277" y="1924150"/>
            <a:ext cx="3198316" cy="3219350"/>
            <a:chOff x="-9899" y="1138562"/>
            <a:chExt cx="3402300" cy="3424675"/>
          </a:xfrm>
        </p:grpSpPr>
        <p:grpSp>
          <p:nvGrpSpPr>
            <p:cNvPr id="1012" name="Google Shape;919;p38">
              <a:extLst>
                <a:ext uri="{FF2B5EF4-FFF2-40B4-BE49-F238E27FC236}">
                  <a16:creationId xmlns:a16="http://schemas.microsoft.com/office/drawing/2014/main" id="{8679E107-1CDA-FC1C-038D-2039F755A258}"/>
                </a:ext>
              </a:extLst>
            </p:cNvPr>
            <p:cNvGrpSpPr/>
            <p:nvPr/>
          </p:nvGrpSpPr>
          <p:grpSpPr>
            <a:xfrm flipH="1">
              <a:off x="-9899" y="1138562"/>
              <a:ext cx="3402300" cy="3424675"/>
              <a:chOff x="5106841" y="1631950"/>
              <a:chExt cx="3402300" cy="3424675"/>
            </a:xfrm>
          </p:grpSpPr>
          <p:sp>
            <p:nvSpPr>
              <p:cNvPr id="1014" name="Google Shape;920;p38">
                <a:extLst>
                  <a:ext uri="{FF2B5EF4-FFF2-40B4-BE49-F238E27FC236}">
                    <a16:creationId xmlns:a16="http://schemas.microsoft.com/office/drawing/2014/main" id="{EA10EEC8-A2D2-B41F-B1A5-653621817261}"/>
                  </a:ext>
                </a:extLst>
              </p:cNvPr>
              <p:cNvSpPr/>
              <p:nvPr/>
            </p:nvSpPr>
            <p:spPr>
              <a:xfrm>
                <a:off x="5106841" y="4780375"/>
                <a:ext cx="34023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15" name="Google Shape;921;p38">
                <a:extLst>
                  <a:ext uri="{FF2B5EF4-FFF2-40B4-BE49-F238E27FC236}">
                    <a16:creationId xmlns:a16="http://schemas.microsoft.com/office/drawing/2014/main" id="{84CE3372-0694-E698-8A47-3DEEE8B806EF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154050" y="1631950"/>
                <a:ext cx="3228825" cy="3424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3" name="Picture 1012">
              <a:extLst>
                <a:ext uri="{FF2B5EF4-FFF2-40B4-BE49-F238E27FC236}">
                  <a16:creationId xmlns:a16="http://schemas.microsoft.com/office/drawing/2014/main" id="{684D5BAF-6034-DD2A-E6D3-E000F5333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 flipH="1">
              <a:off x="1753217" y="1882376"/>
              <a:ext cx="120168" cy="54434"/>
            </a:xfrm>
            <a:prstGeom prst="rect">
              <a:avLst/>
            </a:prstGeom>
          </p:spPr>
        </p:pic>
      </p:grpSp>
      <p:pic>
        <p:nvPicPr>
          <p:cNvPr id="8" name="Google Shape;813;p36">
            <a:extLst>
              <a:ext uri="{FF2B5EF4-FFF2-40B4-BE49-F238E27FC236}">
                <a16:creationId xmlns:a16="http://schemas.microsoft.com/office/drawing/2014/main" id="{09FE6334-8B5A-43FA-D1C0-AE4B65DE952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65825" y="3600584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3;p36">
            <a:extLst>
              <a:ext uri="{FF2B5EF4-FFF2-40B4-BE49-F238E27FC236}">
                <a16:creationId xmlns:a16="http://schemas.microsoft.com/office/drawing/2014/main" id="{FBF93BA9-7026-AA6A-67E4-FECC423BB2D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77 -0.00309 -0.01284 -0.03395 -0.03767 -0.0321 C -0.07534 -0.02901 -0.09062 -0.0071 -0.12552 -0.02901 C -0.14756 -0.04198 -0.17343 -0.075 -0.19253 -0.07408 C -0.23559 -0.07315 -0.24479 -0.03889 -0.24479 -0.00803 C -0.24548 0.03611 -0.18958 0.07315 -0.12118 0.07685 C -0.05277 0.07994 0.00452 0.03302 -0.00086 1.97531E-6 Z " pathEditMode="relative" rAng="0" ptsTypes="AAAAA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" grpId="0"/>
      <p:bldP spid="996" grpId="0"/>
      <p:bldP spid="1008" grpId="0"/>
      <p:bldP spid="10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42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1012" name="Google Shape;1012;p42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17" name="Google Shape;1017;p42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39" name="Google Shape;1039;p42"/>
          <p:cNvGrpSpPr/>
          <p:nvPr/>
        </p:nvGrpSpPr>
        <p:grpSpPr>
          <a:xfrm>
            <a:off x="8282382" y="2870925"/>
            <a:ext cx="1083850" cy="2272575"/>
            <a:chOff x="8136352" y="2627725"/>
            <a:chExt cx="1083850" cy="2272575"/>
          </a:xfrm>
        </p:grpSpPr>
        <p:sp>
          <p:nvSpPr>
            <p:cNvPr id="1040" name="Google Shape;1040;p4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1" name="Google Shape;1041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7" name="Google Shape;1067;p42"/>
          <p:cNvGrpSpPr/>
          <p:nvPr/>
        </p:nvGrpSpPr>
        <p:grpSpPr>
          <a:xfrm>
            <a:off x="-153024" y="4244650"/>
            <a:ext cx="1427700" cy="713625"/>
            <a:chOff x="131176" y="4137775"/>
            <a:chExt cx="1427700" cy="713625"/>
          </a:xfrm>
        </p:grpSpPr>
        <p:sp>
          <p:nvSpPr>
            <p:cNvPr id="1068" name="Google Shape;1068;p42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9" name="Google Shape;1069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0" name="Google Shape;1070;p42"/>
          <p:cNvSpPr/>
          <p:nvPr/>
        </p:nvSpPr>
        <p:spPr>
          <a:xfrm>
            <a:off x="1739950" y="4779400"/>
            <a:ext cx="14445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2"/>
          <p:cNvSpPr/>
          <p:nvPr/>
        </p:nvSpPr>
        <p:spPr>
          <a:xfrm>
            <a:off x="-2983497" y="4217413"/>
            <a:ext cx="22659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object 34">
            <a:extLst>
              <a:ext uri="{FF2B5EF4-FFF2-40B4-BE49-F238E27FC236}">
                <a16:creationId xmlns:a16="http://schemas.microsoft.com/office/drawing/2014/main" id="{C304AF2E-5D58-7BBA-2BA7-1485997C4E33}"/>
              </a:ext>
            </a:extLst>
          </p:cNvPr>
          <p:cNvSpPr txBox="1"/>
          <p:nvPr/>
        </p:nvSpPr>
        <p:spPr>
          <a:xfrm>
            <a:off x="3978656" y="3865851"/>
            <a:ext cx="6667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1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endParaRPr sz="11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999" name="object 35">
            <a:extLst>
              <a:ext uri="{FF2B5EF4-FFF2-40B4-BE49-F238E27FC236}">
                <a16:creationId xmlns:a16="http://schemas.microsoft.com/office/drawing/2014/main" id="{5A88D513-1041-E2C1-7760-887C15017BA4}"/>
              </a:ext>
            </a:extLst>
          </p:cNvPr>
          <p:cNvSpPr txBox="1"/>
          <p:nvPr/>
        </p:nvSpPr>
        <p:spPr>
          <a:xfrm>
            <a:off x="4223156" y="3861893"/>
            <a:ext cx="133921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  <a:tabLst>
                <a:tab pos="492125" algn="l"/>
                <a:tab pos="769620" algn="l"/>
              </a:tabLst>
            </a:pPr>
            <a:r>
              <a:rPr sz="1100" spc="1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z="1100" spc="-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sz="1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</a:t>
            </a:r>
            <a:r>
              <a:rPr sz="1100" spc="1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1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r>
              <a:rPr sz="1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	</a:t>
            </a:r>
            <a:r>
              <a:rPr sz="1100"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z="1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	</a:t>
            </a:r>
            <a:r>
              <a:rPr sz="11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1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100"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z="11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1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r>
              <a:rPr sz="1100" spc="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100"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</a:t>
            </a:r>
            <a:r>
              <a:rPr sz="1100" spc="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1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endParaRPr sz="11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1000" name="object 36">
            <a:extLst>
              <a:ext uri="{FF2B5EF4-FFF2-40B4-BE49-F238E27FC236}">
                <a16:creationId xmlns:a16="http://schemas.microsoft.com/office/drawing/2014/main" id="{345BCB39-98FB-2152-FD64-75712065E623}"/>
              </a:ext>
            </a:extLst>
          </p:cNvPr>
          <p:cNvSpPr txBox="1"/>
          <p:nvPr/>
        </p:nvSpPr>
        <p:spPr>
          <a:xfrm>
            <a:off x="5590502" y="3861893"/>
            <a:ext cx="4679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sz="1100"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sz="11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1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100" spc="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100" spc="8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</a:t>
            </a:r>
            <a:r>
              <a:rPr sz="1100" spc="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1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endParaRPr sz="110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1008" name="Picture 1007">
            <a:extLst>
              <a:ext uri="{FF2B5EF4-FFF2-40B4-BE49-F238E27FC236}">
                <a16:creationId xmlns:a16="http://schemas.microsoft.com/office/drawing/2014/main" id="{4917D4B0-EF72-2036-7C43-EE1D24A4F6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679792" y="3282387"/>
            <a:ext cx="2882579" cy="252446"/>
          </a:xfrm>
          <a:prstGeom prst="rect">
            <a:avLst/>
          </a:prstGeom>
        </p:spPr>
      </p:pic>
      <p:sp>
        <p:nvSpPr>
          <p:cNvPr id="1009" name="object 3">
            <a:extLst>
              <a:ext uri="{FF2B5EF4-FFF2-40B4-BE49-F238E27FC236}">
                <a16:creationId xmlns:a16="http://schemas.microsoft.com/office/drawing/2014/main" id="{DA835CD3-0A10-E9AB-967D-B90FC0B0A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7528" y="475527"/>
            <a:ext cx="2703245" cy="58028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225"/>
              </a:spcBef>
            </a:pPr>
            <a:r>
              <a:rPr sz="3200" spc="-20" dirty="0" err="1">
                <a:solidFill>
                  <a:schemeClr val="bg1"/>
                </a:solidFill>
              </a:rPr>
              <a:t>Grup</a:t>
            </a:r>
            <a:r>
              <a:rPr sz="3200" spc="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Komutatif</a:t>
            </a:r>
          </a:p>
        </p:txBody>
      </p:sp>
      <p:sp>
        <p:nvSpPr>
          <p:cNvPr id="1010" name="object 27">
            <a:extLst>
              <a:ext uri="{FF2B5EF4-FFF2-40B4-BE49-F238E27FC236}">
                <a16:creationId xmlns:a16="http://schemas.microsoft.com/office/drawing/2014/main" id="{10558FF9-4766-B099-74E1-7F7369B3201C}"/>
              </a:ext>
            </a:extLst>
          </p:cNvPr>
          <p:cNvSpPr txBox="1"/>
          <p:nvPr/>
        </p:nvSpPr>
        <p:spPr>
          <a:xfrm>
            <a:off x="1916565" y="1373205"/>
            <a:ext cx="4945632" cy="137973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30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Defini</a:t>
            </a:r>
            <a:r>
              <a:rPr lang="en-US" sz="1200" b="1" spc="-30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</a:t>
            </a:r>
            <a:endParaRPr sz="1200" b="1" dirty="0">
              <a:solidFill>
                <a:srgbClr val="002060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 marR="95250">
              <a:lnSpc>
                <a:spcPct val="102600"/>
              </a:lnSpc>
              <a:spcBef>
                <a:spcPts val="210"/>
              </a:spcBef>
            </a:pPr>
            <a:r>
              <a:rPr sz="1200" spc="-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Jika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suatu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 </a:t>
            </a:r>
            <a:r>
              <a:rPr sz="1200" spc="-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memiliki sifat komutatif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yaitu,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 </a:t>
            </a:r>
            <a:r>
              <a:rPr sz="1200" spc="-4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ω</a:t>
            </a:r>
            <a:r>
              <a:rPr sz="1200" spc="-1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-4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ω</a:t>
            </a:r>
            <a:r>
              <a:rPr sz="1200" spc="-1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a, </a:t>
            </a: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6a,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 </a:t>
            </a:r>
            <a:r>
              <a:rPr sz="1200" spc="-1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∈</a:t>
            </a:r>
            <a:r>
              <a:rPr sz="1200" spc="-114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G, </a:t>
            </a:r>
            <a:r>
              <a:rPr sz="1200" spc="-3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ma</a:t>
            </a:r>
            <a:r>
              <a:rPr sz="12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z="12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</a:t>
            </a:r>
            <a:r>
              <a:rPr sz="12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en-US"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      </a:t>
            </a:r>
            <a:r>
              <a:rPr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US" sz="1200" spc="10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</a:t>
            </a:r>
            <a:r>
              <a:rPr sz="1200" spc="-7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</a:t>
            </a:r>
            <a:r>
              <a:rPr sz="1200" spc="-7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</a:t>
            </a:r>
            <a:r>
              <a:rPr sz="1200" spc="-8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z="1200" spc="-2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1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elian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tau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sz="1200" spc="8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om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sz="1200" spc="-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ta</a:t>
            </a:r>
            <a:r>
              <a:rPr sz="1200" spc="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tif</a:t>
            </a:r>
            <a:endParaRPr sz="12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lang="en-US" sz="1200" b="1" spc="-55" dirty="0" err="1">
                <a:solidFill>
                  <a:srgbClr val="002060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Contoh</a:t>
            </a:r>
            <a:endParaRPr sz="1200" b="1" dirty="0">
              <a:solidFill>
                <a:srgbClr val="002060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12700" marR="5080">
              <a:lnSpc>
                <a:spcPct val="102600"/>
              </a:lnSpc>
              <a:spcBef>
                <a:spcPts val="260"/>
              </a:spcBef>
            </a:pP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Himpunan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7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semua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Z</a:t>
            </a:r>
            <a:r>
              <a:rPr sz="1200" spc="1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</a:t>
            </a:r>
            <a:r>
              <a:rPr sz="1200" spc="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Abelian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terhadap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operasi </a:t>
            </a:r>
            <a:r>
              <a:rPr sz="1200" spc="-3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penjumlahan</a:t>
            </a:r>
            <a:r>
              <a:rPr sz="12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(+)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sz="12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memenuhi</a:t>
            </a:r>
            <a:r>
              <a:rPr sz="12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200" spc="-3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sifat</a:t>
            </a:r>
            <a:r>
              <a:rPr sz="12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:</a:t>
            </a:r>
            <a:endParaRPr lang="pl-PL" sz="12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1018" name="Picture 1017">
            <a:extLst>
              <a:ext uri="{FF2B5EF4-FFF2-40B4-BE49-F238E27FC236}">
                <a16:creationId xmlns:a16="http://schemas.microsoft.com/office/drawing/2014/main" id="{9041BE35-2528-E843-6C78-F2BF2B69B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309" y="1625651"/>
            <a:ext cx="1493788" cy="187960"/>
          </a:xfrm>
          <a:prstGeom prst="rect">
            <a:avLst/>
          </a:prstGeom>
        </p:spPr>
      </p:pic>
      <p:pic>
        <p:nvPicPr>
          <p:cNvPr id="1019" name="Picture 1018">
            <a:extLst>
              <a:ext uri="{FF2B5EF4-FFF2-40B4-BE49-F238E27FC236}">
                <a16:creationId xmlns:a16="http://schemas.microsoft.com/office/drawing/2014/main" id="{868FC8BA-BE90-01B1-6086-CC2158405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9792" y="1846809"/>
            <a:ext cx="457200" cy="178068"/>
          </a:xfrm>
          <a:prstGeom prst="rect">
            <a:avLst/>
          </a:prstGeom>
        </p:spPr>
      </p:pic>
      <p:pic>
        <p:nvPicPr>
          <p:cNvPr id="1020" name="Picture 1019">
            <a:extLst>
              <a:ext uri="{FF2B5EF4-FFF2-40B4-BE49-F238E27FC236}">
                <a16:creationId xmlns:a16="http://schemas.microsoft.com/office/drawing/2014/main" id="{E2F832DD-3C26-7F9B-2066-A93F68B5E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6EFE6"/>
              </a:clrFrom>
              <a:clrTo>
                <a:srgbClr val="E6EFE6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313264" y="2801433"/>
            <a:ext cx="1541155" cy="229774"/>
          </a:xfrm>
          <a:prstGeom prst="rect">
            <a:avLst/>
          </a:prstGeom>
        </p:spPr>
      </p:pic>
      <p:sp>
        <p:nvSpPr>
          <p:cNvPr id="1021" name="TextBox 1020">
            <a:extLst>
              <a:ext uri="{FF2B5EF4-FFF2-40B4-BE49-F238E27FC236}">
                <a16:creationId xmlns:a16="http://schemas.microsoft.com/office/drawing/2014/main" id="{C4DD7DF0-FD0A-72CD-BD31-0488E4C8AFB9}"/>
              </a:ext>
            </a:extLst>
          </p:cNvPr>
          <p:cNvSpPr txBox="1"/>
          <p:nvPr/>
        </p:nvSpPr>
        <p:spPr>
          <a:xfrm>
            <a:off x="1541986" y="2765226"/>
            <a:ext cx="26003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9560">
              <a:lnSpc>
                <a:spcPct val="100000"/>
              </a:lnSpc>
              <a:spcBef>
                <a:spcPts val="635"/>
              </a:spcBef>
            </a:pPr>
            <a:r>
              <a:rPr lang="en-US" sz="12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</a:t>
            </a:r>
            <a:r>
              <a:rPr lang="pl-PL" sz="12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</a:t>
            </a:r>
            <a:r>
              <a:rPr lang="pl-PL" sz="12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ertut</a:t>
            </a:r>
            <a:r>
              <a:rPr lang="pl-PL"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</a:t>
            </a:r>
            <a:r>
              <a:rPr lang="pl-PL"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</a:t>
            </a:r>
            <a:r>
              <a:rPr lang="pl-PL" sz="12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lang="pl-PL" sz="1200" spc="8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l-PL"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</a:t>
            </a:r>
            <a:r>
              <a:rPr lang="pl-PL" sz="1200" spc="-9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l-PL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rena</a:t>
            </a:r>
            <a:r>
              <a:rPr lang="pl-PL" sz="1200" spc="10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endParaRPr lang="pl-PL" sz="12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14DA18D8-CEC3-10D3-2EA6-7F300C7B6429}"/>
              </a:ext>
            </a:extLst>
          </p:cNvPr>
          <p:cNvSpPr txBox="1"/>
          <p:nvPr/>
        </p:nvSpPr>
        <p:spPr>
          <a:xfrm>
            <a:off x="1548149" y="3005388"/>
            <a:ext cx="51841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9560">
              <a:lnSpc>
                <a:spcPct val="100000"/>
              </a:lnSpc>
              <a:spcBef>
                <a:spcPts val="334"/>
              </a:spcBef>
            </a:pPr>
            <a:r>
              <a:rPr lang="sv-SE" sz="1200" spc="-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Asosiatif,</a:t>
            </a:r>
            <a:r>
              <a:rPr lang="sv-SE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lang="sv-SE"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penjumlahan</a:t>
            </a:r>
            <a:r>
              <a:rPr lang="sv-SE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lang="sv-SE"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lang="sv-SE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lang="sv-SE" sz="1200" spc="2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sv-SE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memenuhi</a:t>
            </a:r>
            <a:endParaRPr lang="sv-SE" sz="12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E4ABB16F-BE63-2C3F-2DB8-DCF279B18C69}"/>
              </a:ext>
            </a:extLst>
          </p:cNvPr>
          <p:cNvSpPr txBox="1"/>
          <p:nvPr/>
        </p:nvSpPr>
        <p:spPr>
          <a:xfrm>
            <a:off x="1561009" y="3552503"/>
            <a:ext cx="5412668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9560" marR="18415">
              <a:spcBef>
                <a:spcPts val="500"/>
              </a:spcBef>
            </a:pPr>
            <a:r>
              <a:rPr lang="en-ID"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</a:t>
            </a:r>
            <a:r>
              <a:rPr lang="en-ID" sz="1200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Terdapat</a:t>
            </a:r>
            <a:r>
              <a:rPr lang="en-ID" sz="1200" spc="-4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 </a:t>
            </a:r>
            <a:r>
              <a:rPr lang="en-ID" sz="1200" spc="-6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yang</a:t>
            </a:r>
            <a:r>
              <a:rPr lang="en-ID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5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merupakan</a:t>
            </a:r>
            <a:r>
              <a:rPr lang="en-ID"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elemen</a:t>
            </a:r>
            <a:r>
              <a:rPr lang="en-ID" sz="1200" spc="-6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3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identitas</a:t>
            </a:r>
            <a:r>
              <a:rPr lang="en-ID" sz="1200" spc="-3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4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terhadap</a:t>
            </a:r>
            <a:r>
              <a:rPr lang="en-ID" sz="1200" spc="-4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5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penjumlahan</a:t>
            </a:r>
            <a:r>
              <a:rPr lang="en-ID" sz="1200" spc="-5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330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</a:t>
            </a:r>
          </a:p>
          <a:p>
            <a:pPr marL="289560" marR="18415">
              <a:spcBef>
                <a:spcPts val="500"/>
              </a:spcBef>
            </a:pPr>
            <a:r>
              <a:rPr lang="en-ID" sz="1200" spc="-5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pada</a:t>
            </a:r>
            <a:r>
              <a:rPr lang="en-ID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4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lang="en-ID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30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lang="en-ID" sz="1200" spc="15" dirty="0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200" spc="-65" dirty="0" err="1">
                <a:solidFill>
                  <a:srgbClr val="080808"/>
                </a:solidFill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endParaRPr lang="en-ID" sz="1200" dirty="0">
              <a:solidFill>
                <a:srgbClr val="080808"/>
              </a:solidFill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C554965B-51C2-D47F-6B9F-1959D90F2014}"/>
              </a:ext>
            </a:extLst>
          </p:cNvPr>
          <p:cNvGrpSpPr/>
          <p:nvPr/>
        </p:nvGrpSpPr>
        <p:grpSpPr>
          <a:xfrm>
            <a:off x="6261334" y="1074589"/>
            <a:ext cx="2161302" cy="3512348"/>
            <a:chOff x="6693750" y="1140302"/>
            <a:chExt cx="2161302" cy="3512348"/>
          </a:xfrm>
        </p:grpSpPr>
        <p:grpSp>
          <p:nvGrpSpPr>
            <p:cNvPr id="1026" name="Google Shape;810;p36">
              <a:extLst>
                <a:ext uri="{FF2B5EF4-FFF2-40B4-BE49-F238E27FC236}">
                  <a16:creationId xmlns:a16="http://schemas.microsoft.com/office/drawing/2014/main" id="{B4B2E68A-A406-40B3-2590-01CC098E298C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1028" name="Google Shape;811;p36">
                <a:extLst>
                  <a:ext uri="{FF2B5EF4-FFF2-40B4-BE49-F238E27FC236}">
                    <a16:creationId xmlns:a16="http://schemas.microsoft.com/office/drawing/2014/main" id="{9F6EA2A9-0D58-F20C-A5FA-4BC1B5BCD811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029" name="Google Shape;812;p36">
                <a:extLst>
                  <a:ext uri="{FF2B5EF4-FFF2-40B4-BE49-F238E27FC236}">
                    <a16:creationId xmlns:a16="http://schemas.microsoft.com/office/drawing/2014/main" id="{906F4B4B-B3C2-589B-9D41-29AEF5942A46}"/>
                  </a:ext>
                </a:extLst>
              </p:cNvPr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27" name="Picture 1026">
              <a:extLst>
                <a:ext uri="{FF2B5EF4-FFF2-40B4-BE49-F238E27FC236}">
                  <a16:creationId xmlns:a16="http://schemas.microsoft.com/office/drawing/2014/main" id="{887BDD21-1182-5CB1-EB77-7013D7D9C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pic>
        <p:nvPicPr>
          <p:cNvPr id="8" name="Google Shape;813;p36">
            <a:extLst>
              <a:ext uri="{FF2B5EF4-FFF2-40B4-BE49-F238E27FC236}">
                <a16:creationId xmlns:a16="http://schemas.microsoft.com/office/drawing/2014/main" id="{2C73E91C-7158-9490-5077-0CF16510F0A7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08645" y="3620381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13;p36">
            <a:extLst>
              <a:ext uri="{FF2B5EF4-FFF2-40B4-BE49-F238E27FC236}">
                <a16:creationId xmlns:a16="http://schemas.microsoft.com/office/drawing/2014/main" id="{BC0BF974-BB4E-C371-2567-A0C692889B3B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6 (2)">
            <a:hlinkClick r:id="" action="ppaction://media"/>
            <a:extLst>
              <a:ext uri="{FF2B5EF4-FFF2-40B4-BE49-F238E27FC236}">
                <a16:creationId xmlns:a16="http://schemas.microsoft.com/office/drawing/2014/main" id="{50257F4E-E7F4-323F-620C-72494E030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8124" y="4609704"/>
            <a:ext cx="146732" cy="14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5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0.00208 -0.00309 0.01198 -0.03395 0.03698 -0.0321 C 0.075 -0.02901 0.08993 -0.0071 0.125 -0.02901 C 0.14705 -0.04198 0.17292 -0.075 0.19201 -0.07408 C 0.23507 -0.07315 0.24392 -0.03889 0.24392 -0.00803 C 0.24496 0.03611 0.18906 0.07315 0.12101 0.07685 C 0.05208 0.07994 -0.00504 0.03302 8.33333E-7 2.22222E-6 Z " pathEditMode="relative" rAng="0" ptsTypes="AAAAAAA">
                                      <p:cBhvr>
                                        <p:cTn id="6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7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70" grpId="0" animBg="1"/>
      <p:bldP spid="998" grpId="0"/>
      <p:bldP spid="999" grpId="0"/>
      <p:bldP spid="1000" grpId="0"/>
      <p:bldP spid="1009" grpId="0"/>
      <p:bldP spid="1010" grpId="0"/>
      <p:bldP spid="1021" grpId="0"/>
      <p:bldP spid="1022" grpId="0"/>
      <p:bldP spid="10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2"/>
          <p:cNvSpPr/>
          <p:nvPr/>
        </p:nvSpPr>
        <p:spPr>
          <a:xfrm>
            <a:off x="-2983497" y="4217413"/>
            <a:ext cx="22659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96F790A-6F15-BF3E-4EC9-CFE79141C6C9}"/>
              </a:ext>
            </a:extLst>
          </p:cNvPr>
          <p:cNvSpPr txBox="1"/>
          <p:nvPr/>
        </p:nvSpPr>
        <p:spPr>
          <a:xfrm>
            <a:off x="1373444" y="1506887"/>
            <a:ext cx="5510702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US" sz="1800" spc="-6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</a:t>
            </a:r>
            <a:r>
              <a:rPr sz="1800" spc="-6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Invers,</a:t>
            </a:r>
            <a:r>
              <a:rPr sz="18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untuk</a:t>
            </a:r>
            <a:r>
              <a:rPr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4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setiap</a:t>
            </a:r>
            <a:r>
              <a:rPr sz="18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US" sz="18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                           </a:t>
            </a:r>
            <a:r>
              <a:rPr sz="1800" spc="-5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sebagai</a:t>
            </a:r>
            <a:r>
              <a:rPr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invers</a:t>
            </a:r>
            <a:r>
              <a:rPr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US"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</a:t>
            </a:r>
          </a:p>
          <a:p>
            <a:pPr marL="12700">
              <a:spcBef>
                <a:spcPts val="135"/>
              </a:spcBef>
            </a:pPr>
            <a:r>
              <a:rPr lang="en-US"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</a:t>
            </a:r>
            <a:r>
              <a:rPr sz="18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sedemikian</a:t>
            </a:r>
            <a:r>
              <a:rPr lang="en-US" sz="18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en-ID" sz="1800" spc="-6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sehingga</a:t>
            </a:r>
            <a:r>
              <a:rPr lang="en-ID" sz="18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t-BR" sz="18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lang="pt-BR" sz="18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</a:t>
            </a:r>
            <a:r>
              <a:rPr lang="pt-BR" sz="1800" spc="-2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—  </a:t>
            </a:r>
            <a:r>
              <a:rPr lang="pt-BR" sz="18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t-BR"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)</a:t>
            </a:r>
            <a:r>
              <a:rPr lang="pt-BR" sz="18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</a:t>
            </a:r>
            <a:r>
              <a:rPr lang="pt-BR" sz="18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</a:t>
            </a:r>
            <a:r>
              <a:rPr lang="pt-BR" sz="1800" spc="-2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—   </a:t>
            </a:r>
            <a:r>
              <a:rPr lang="pt-BR" sz="18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t-BR"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)</a:t>
            </a:r>
            <a:r>
              <a:rPr lang="pt-BR" sz="18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+</a:t>
            </a:r>
            <a:r>
              <a:rPr lang="pt-BR" sz="18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</a:t>
            </a:r>
            <a:r>
              <a:rPr lang="pt-BR" sz="18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</a:t>
            </a:r>
            <a:r>
              <a:rPr lang="pt-BR" sz="1800" spc="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lang="pt-BR" sz="18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0</a:t>
            </a:r>
            <a:endParaRPr lang="pt-BR" sz="18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CA88E5E1-987F-111C-DBC6-AA75B849D6B8}"/>
              </a:ext>
            </a:extLst>
          </p:cNvPr>
          <p:cNvSpPr txBox="1"/>
          <p:nvPr/>
        </p:nvSpPr>
        <p:spPr>
          <a:xfrm>
            <a:off x="1076970" y="2399244"/>
            <a:ext cx="6148774" cy="67749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9560" marR="397510">
              <a:lnSpc>
                <a:spcPct val="102600"/>
              </a:lnSpc>
              <a:spcBef>
                <a:spcPts val="350"/>
              </a:spcBef>
            </a:pPr>
            <a:r>
              <a:rPr lang="en-US" sz="1800" spc="-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- </a:t>
            </a:r>
            <a:r>
              <a:rPr sz="1800" spc="-1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Komutatif</a:t>
            </a:r>
            <a:r>
              <a:rPr sz="1800" spc="-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,</a:t>
            </a:r>
            <a:r>
              <a:rPr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6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karena</a:t>
            </a:r>
            <a:r>
              <a:rPr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penjumlahan</a:t>
            </a:r>
            <a:r>
              <a:rPr sz="1800" spc="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4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</a:t>
            </a:r>
            <a:r>
              <a:rPr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endParaRPr lang="en-US" sz="1800" spc="2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  <a:p>
            <a:pPr marL="289560" marR="397510">
              <a:lnSpc>
                <a:spcPct val="102600"/>
              </a:lnSpc>
              <a:spcBef>
                <a:spcPts val="350"/>
              </a:spcBef>
            </a:pPr>
            <a:r>
              <a:rPr lang="en-ID" sz="18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  </a:t>
            </a:r>
            <a:r>
              <a:rPr sz="1800" spc="-3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bulat</a:t>
            </a:r>
            <a:r>
              <a:rPr sz="1800" spc="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bersifat</a:t>
            </a:r>
            <a:r>
              <a:rPr sz="1800" spc="-3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3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1800" spc="-25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komutatif</a:t>
            </a:r>
            <a:endParaRPr sz="18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421E0-1DA9-BEED-3B87-1E962F7C07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3589368" y="1542688"/>
            <a:ext cx="1489918" cy="2845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614281-0B75-D8E6-27A6-13ADCFA2C94B}"/>
              </a:ext>
            </a:extLst>
          </p:cNvPr>
          <p:cNvGrpSpPr/>
          <p:nvPr/>
        </p:nvGrpSpPr>
        <p:grpSpPr>
          <a:xfrm>
            <a:off x="6518026" y="1062364"/>
            <a:ext cx="2161302" cy="3512348"/>
            <a:chOff x="6693750" y="1140302"/>
            <a:chExt cx="2161302" cy="3512348"/>
          </a:xfrm>
        </p:grpSpPr>
        <p:grpSp>
          <p:nvGrpSpPr>
            <p:cNvPr id="11" name="Google Shape;810;p36">
              <a:extLst>
                <a:ext uri="{FF2B5EF4-FFF2-40B4-BE49-F238E27FC236}">
                  <a16:creationId xmlns:a16="http://schemas.microsoft.com/office/drawing/2014/main" id="{D90FB193-70ED-4870-2517-BE5465AD95BE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13" name="Google Shape;811;p36">
                <a:extLst>
                  <a:ext uri="{FF2B5EF4-FFF2-40B4-BE49-F238E27FC236}">
                    <a16:creationId xmlns:a16="http://schemas.microsoft.com/office/drawing/2014/main" id="{9BF664DC-4B24-10C6-0F4D-7C54BC6CEBE2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4" name="Google Shape;812;p36">
                <a:extLst>
                  <a:ext uri="{FF2B5EF4-FFF2-40B4-BE49-F238E27FC236}">
                    <a16:creationId xmlns:a16="http://schemas.microsoft.com/office/drawing/2014/main" id="{9AF96432-FAE7-1F6D-59AA-7A5D3F37A48F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74B679-80FA-C68A-B981-AE380D6A1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grpSp>
        <p:nvGrpSpPr>
          <p:cNvPr id="3" name="Google Shape;1067;p42">
            <a:extLst>
              <a:ext uri="{FF2B5EF4-FFF2-40B4-BE49-F238E27FC236}">
                <a16:creationId xmlns:a16="http://schemas.microsoft.com/office/drawing/2014/main" id="{CC048E06-D62A-A150-C479-1B385E5F73E8}"/>
              </a:ext>
            </a:extLst>
          </p:cNvPr>
          <p:cNvGrpSpPr/>
          <p:nvPr/>
        </p:nvGrpSpPr>
        <p:grpSpPr>
          <a:xfrm>
            <a:off x="-153024" y="4244650"/>
            <a:ext cx="1427700" cy="713625"/>
            <a:chOff x="131176" y="4137775"/>
            <a:chExt cx="1427700" cy="713625"/>
          </a:xfrm>
        </p:grpSpPr>
        <p:sp>
          <p:nvSpPr>
            <p:cNvPr id="4" name="Google Shape;1068;p42">
              <a:extLst>
                <a:ext uri="{FF2B5EF4-FFF2-40B4-BE49-F238E27FC236}">
                  <a16:creationId xmlns:a16="http://schemas.microsoft.com/office/drawing/2014/main" id="{87B2847B-3367-BA29-6902-8A8FD0B45DBC}"/>
                </a:ext>
              </a:extLst>
            </p:cNvPr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Google Shape;1069;p42">
              <a:extLst>
                <a:ext uri="{FF2B5EF4-FFF2-40B4-BE49-F238E27FC236}">
                  <a16:creationId xmlns:a16="http://schemas.microsoft.com/office/drawing/2014/main" id="{8B3CC6D7-022A-ADC2-59E5-9A9D63E09502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1070;p42">
            <a:extLst>
              <a:ext uri="{FF2B5EF4-FFF2-40B4-BE49-F238E27FC236}">
                <a16:creationId xmlns:a16="http://schemas.microsoft.com/office/drawing/2014/main" id="{D621CB15-74BB-2794-3E0C-0AE350169C6A}"/>
              </a:ext>
            </a:extLst>
          </p:cNvPr>
          <p:cNvSpPr/>
          <p:nvPr/>
        </p:nvSpPr>
        <p:spPr>
          <a:xfrm>
            <a:off x="1739950" y="4779400"/>
            <a:ext cx="14445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813;p36">
            <a:extLst>
              <a:ext uri="{FF2B5EF4-FFF2-40B4-BE49-F238E27FC236}">
                <a16:creationId xmlns:a16="http://schemas.microsoft.com/office/drawing/2014/main" id="{6BA36485-E363-C558-AD74-BB1520248AE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82325" y="3648135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813;p36">
            <a:extLst>
              <a:ext uri="{FF2B5EF4-FFF2-40B4-BE49-F238E27FC236}">
                <a16:creationId xmlns:a16="http://schemas.microsoft.com/office/drawing/2014/main" id="{BDCF7BC9-E28D-C869-2344-BD2F13942FE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7 (3)">
            <a:hlinkClick r:id="" action="ppaction://media"/>
            <a:extLst>
              <a:ext uri="{FF2B5EF4-FFF2-40B4-BE49-F238E27FC236}">
                <a16:creationId xmlns:a16="http://schemas.microsoft.com/office/drawing/2014/main" id="{24C0080C-B987-7473-7F19-FD06B5E95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7106" y="4389845"/>
            <a:ext cx="146732" cy="1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9136E-6 C 0.00208 -0.00308 0.01198 -0.03395 0.03698 -0.03209 C 0.075 -0.02901 0.08993 -0.00709 0.125 -0.02901 C 0.14705 -0.04197 0.17291 -0.075 0.19201 -0.07407 C 0.23507 -0.07314 0.24392 -0.03888 0.24392 -0.00802 C 0.24496 0.03612 0.18906 0.07315 0.121 0.07686 C 0.05208 0.07994 -0.00504 0.03303 2.22222E-6 -4.69136E-6 Z " pathEditMode="relative" rAng="0" ptsTypes="AAAAAAA">
                                      <p:cBhvr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6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3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1077" name="Google Shape;1077;p43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82" name="Google Shape;1082;p43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4" name="object 18">
            <a:extLst>
              <a:ext uri="{FF2B5EF4-FFF2-40B4-BE49-F238E27FC236}">
                <a16:creationId xmlns:a16="http://schemas.microsoft.com/office/drawing/2014/main" id="{7534349D-A138-DECD-A3E7-19BC01E00CDA}"/>
              </a:ext>
            </a:extLst>
          </p:cNvPr>
          <p:cNvSpPr txBox="1"/>
          <p:nvPr/>
        </p:nvSpPr>
        <p:spPr>
          <a:xfrm>
            <a:off x="2269093" y="2020306"/>
            <a:ext cx="4401337" cy="132202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355"/>
              </a:spcBef>
            </a:pPr>
            <a:r>
              <a:rPr sz="2000" spc="-2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Misalkan</a:t>
            </a:r>
            <a:r>
              <a:rPr sz="20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z="2000" spc="10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8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=</a:t>
            </a:r>
            <a:r>
              <a:rPr sz="2000" spc="-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(1,</a:t>
            </a:r>
            <a:r>
              <a:rPr sz="2000" spc="-9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—1}.</a:t>
            </a:r>
            <a:r>
              <a:rPr sz="2000" spc="1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Pada</a:t>
            </a:r>
            <a:r>
              <a:rPr sz="20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1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</a:t>
            </a:r>
            <a:r>
              <a:rPr sz="2000" spc="1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didefinisikan</a:t>
            </a:r>
            <a:r>
              <a:rPr sz="20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operasi</a:t>
            </a:r>
            <a:r>
              <a:rPr sz="20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perkalian</a:t>
            </a:r>
            <a:r>
              <a:rPr sz="20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bilangan </a:t>
            </a:r>
            <a:r>
              <a:rPr sz="2000" spc="-3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4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real,</a:t>
            </a:r>
            <a:r>
              <a:rPr sz="20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5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maka</a:t>
            </a:r>
            <a:r>
              <a:rPr sz="2000" spc="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5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(G,</a:t>
            </a:r>
            <a:r>
              <a:rPr sz="2000" spc="-9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2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×)</a:t>
            </a:r>
            <a:r>
              <a:rPr sz="2000" spc="3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4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adalah</a:t>
            </a:r>
            <a:r>
              <a:rPr sz="2000" spc="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50" dirty="0" err="1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grup</a:t>
            </a:r>
            <a:r>
              <a:rPr sz="2000" spc="15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 </a:t>
            </a:r>
            <a:r>
              <a:rPr sz="2000" spc="-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Abelian</a:t>
            </a:r>
            <a:r>
              <a:rPr lang="en-US" sz="2000" spc="-20" dirty="0">
                <a:latin typeface="Chivo" panose="020B0604020202020204" charset="0"/>
                <a:ea typeface="Chivo" panose="020B0604020202020204" charset="0"/>
                <a:cs typeface="Chivo" panose="020B0604020202020204" charset="0"/>
              </a:rPr>
              <a:t>?</a:t>
            </a:r>
            <a:endParaRPr sz="2000" dirty="0">
              <a:latin typeface="Chivo" panose="020B0604020202020204" charset="0"/>
              <a:ea typeface="Chivo" panose="020B0604020202020204" charset="0"/>
              <a:cs typeface="Chivo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E8FBC0-1629-3180-3B9B-B2A5D7B6AA85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CONTOH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F54E4-5946-03D7-EA00-5A56A3787589}"/>
              </a:ext>
            </a:extLst>
          </p:cNvPr>
          <p:cNvGrpSpPr/>
          <p:nvPr/>
        </p:nvGrpSpPr>
        <p:grpSpPr>
          <a:xfrm>
            <a:off x="6400796" y="1349296"/>
            <a:ext cx="2161302" cy="3512348"/>
            <a:chOff x="6693750" y="1140302"/>
            <a:chExt cx="2161302" cy="3512348"/>
          </a:xfrm>
        </p:grpSpPr>
        <p:grpSp>
          <p:nvGrpSpPr>
            <p:cNvPr id="5" name="Google Shape;810;p36">
              <a:extLst>
                <a:ext uri="{FF2B5EF4-FFF2-40B4-BE49-F238E27FC236}">
                  <a16:creationId xmlns:a16="http://schemas.microsoft.com/office/drawing/2014/main" id="{2FE7DB25-780A-920E-CBCB-9385B8471EE8}"/>
                </a:ext>
              </a:extLst>
            </p:cNvPr>
            <p:cNvGrpSpPr/>
            <p:nvPr/>
          </p:nvGrpSpPr>
          <p:grpSpPr>
            <a:xfrm>
              <a:off x="6693750" y="1140302"/>
              <a:ext cx="2161302" cy="3512348"/>
              <a:chOff x="6312750" y="1140302"/>
              <a:chExt cx="2161302" cy="3512348"/>
            </a:xfrm>
          </p:grpSpPr>
          <p:sp>
            <p:nvSpPr>
              <p:cNvPr id="7" name="Google Shape;811;p36">
                <a:extLst>
                  <a:ext uri="{FF2B5EF4-FFF2-40B4-BE49-F238E27FC236}">
                    <a16:creationId xmlns:a16="http://schemas.microsoft.com/office/drawing/2014/main" id="{8E229436-13CF-EB4B-55A5-F2FF510E06A8}"/>
                  </a:ext>
                </a:extLst>
              </p:cNvPr>
              <p:cNvSpPr/>
              <p:nvPr/>
            </p:nvSpPr>
            <p:spPr>
              <a:xfrm>
                <a:off x="7287852" y="4542250"/>
                <a:ext cx="1186200" cy="110400"/>
              </a:xfrm>
              <a:prstGeom prst="ellipse">
                <a:avLst/>
              </a:prstGeom>
              <a:solidFill>
                <a:srgbClr val="000000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" name="Google Shape;812;p36">
                <a:extLst>
                  <a:ext uri="{FF2B5EF4-FFF2-40B4-BE49-F238E27FC236}">
                    <a16:creationId xmlns:a16="http://schemas.microsoft.com/office/drawing/2014/main" id="{D0511A32-8E6C-3D82-E3E9-446316C9E38E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312750" y="1140302"/>
                <a:ext cx="2118025" cy="347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4E4B99-A190-6CE3-D593-E486C15A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</a:blip>
            <a:srcRect l="33784" t="21158" r="54435" b="75625"/>
            <a:stretch/>
          </p:blipFill>
          <p:spPr>
            <a:xfrm>
              <a:off x="7889174" y="1521582"/>
              <a:ext cx="120168" cy="54434"/>
            </a:xfrm>
            <a:prstGeom prst="rect">
              <a:avLst/>
            </a:prstGeom>
          </p:spPr>
        </p:pic>
      </p:grpSp>
      <p:sp>
        <p:nvSpPr>
          <p:cNvPr id="2" name="Google Shape;1071;p42">
            <a:extLst>
              <a:ext uri="{FF2B5EF4-FFF2-40B4-BE49-F238E27FC236}">
                <a16:creationId xmlns:a16="http://schemas.microsoft.com/office/drawing/2014/main" id="{1E50B489-3A20-9D84-B76A-022AD1F0CEB6}"/>
              </a:ext>
            </a:extLst>
          </p:cNvPr>
          <p:cNvSpPr/>
          <p:nvPr/>
        </p:nvSpPr>
        <p:spPr>
          <a:xfrm>
            <a:off x="-2983497" y="4217413"/>
            <a:ext cx="22659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67;p42">
            <a:extLst>
              <a:ext uri="{FF2B5EF4-FFF2-40B4-BE49-F238E27FC236}">
                <a16:creationId xmlns:a16="http://schemas.microsoft.com/office/drawing/2014/main" id="{86D48E52-1EF6-C6AB-98B0-D2199EC20AF4}"/>
              </a:ext>
            </a:extLst>
          </p:cNvPr>
          <p:cNvGrpSpPr/>
          <p:nvPr/>
        </p:nvGrpSpPr>
        <p:grpSpPr>
          <a:xfrm>
            <a:off x="-153024" y="4244650"/>
            <a:ext cx="1427700" cy="713625"/>
            <a:chOff x="131176" y="4137775"/>
            <a:chExt cx="1427700" cy="713625"/>
          </a:xfrm>
        </p:grpSpPr>
        <p:sp>
          <p:nvSpPr>
            <p:cNvPr id="11" name="Google Shape;1068;p42">
              <a:extLst>
                <a:ext uri="{FF2B5EF4-FFF2-40B4-BE49-F238E27FC236}">
                  <a16:creationId xmlns:a16="http://schemas.microsoft.com/office/drawing/2014/main" id="{E9722D76-FF59-93F3-047B-0B25B89A640A}"/>
                </a:ext>
              </a:extLst>
            </p:cNvPr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069;p42">
              <a:extLst>
                <a:ext uri="{FF2B5EF4-FFF2-40B4-BE49-F238E27FC236}">
                  <a16:creationId xmlns:a16="http://schemas.microsoft.com/office/drawing/2014/main" id="{F1519DF2-4B46-7862-2C3C-00DF2D64529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070;p42">
            <a:extLst>
              <a:ext uri="{FF2B5EF4-FFF2-40B4-BE49-F238E27FC236}">
                <a16:creationId xmlns:a16="http://schemas.microsoft.com/office/drawing/2014/main" id="{4F4D397A-A1FA-B2B9-1A10-D7A33E2F3ECA}"/>
              </a:ext>
            </a:extLst>
          </p:cNvPr>
          <p:cNvSpPr/>
          <p:nvPr/>
        </p:nvSpPr>
        <p:spPr>
          <a:xfrm>
            <a:off x="1739950" y="4779400"/>
            <a:ext cx="1444500" cy="110400"/>
          </a:xfrm>
          <a:prstGeom prst="ellipse">
            <a:avLst/>
          </a:prstGeom>
          <a:solidFill>
            <a:srgbClr val="000000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813;p36">
            <a:extLst>
              <a:ext uri="{FF2B5EF4-FFF2-40B4-BE49-F238E27FC236}">
                <a16:creationId xmlns:a16="http://schemas.microsoft.com/office/drawing/2014/main" id="{DD98DC31-BC59-C0F2-895D-35AA75A2570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513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13;p36">
            <a:extLst>
              <a:ext uri="{FF2B5EF4-FFF2-40B4-BE49-F238E27FC236}">
                <a16:creationId xmlns:a16="http://schemas.microsoft.com/office/drawing/2014/main" id="{891F5690-576B-9EBB-E034-E9156652406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604" y="4302396"/>
            <a:ext cx="892094" cy="82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C 0.00209 -0.00309 0.01198 -0.03395 0.03698 -0.0321 C 0.075 -0.02902 0.08993 -0.0071 0.125 -0.02902 C 0.14705 -0.04198 0.17292 -0.075 0.19202 -0.07408 C 0.23507 -0.07315 0.24393 -0.03889 0.24393 -0.00803 C 0.24497 0.03611 0.18906 0.07314 0.12101 0.07685 C 0.05209 0.07993 -0.00503 0.03302 -1.94444E-6 4.07407E-6 Z " pathEditMode="relative" rAng="0" ptsTypes="AAAAAAA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97531E-6 C -0.00295 -0.00309 -0.01284 -0.03395 -0.03784 -0.0321 C -0.07569 -0.02901 -0.09079 -0.0071 -0.12569 -0.02901 C -0.14774 -0.04198 -0.17361 -0.075 -0.1927 -0.07408 C -0.23576 -0.07315 -0.24479 -0.03889 -0.24479 -0.00803 C -0.24548 0.03611 -0.18975 0.07315 -0.12152 0.07685 C -0.05295 0.07994 0.00435 0.03302 -0.00086 1.97531E-6 Z " pathEditMode="relative" rAng="0" ptsTypes="AAAAAAA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3" grpId="0" animBg="1"/>
    </p:bldLst>
  </p:timing>
</p:sld>
</file>

<file path=ppt/theme/theme1.xml><?xml version="1.0" encoding="utf-8"?>
<a:theme xmlns:a="http://schemas.openxmlformats.org/drawingml/2006/main" name="Actuarial Science Major for College by Slidesgo">
  <a:themeElements>
    <a:clrScheme name="Simple Light">
      <a:dk1>
        <a:srgbClr val="382D4B"/>
      </a:dk1>
      <a:lt1>
        <a:srgbClr val="FFFFFF"/>
      </a:lt1>
      <a:dk2>
        <a:srgbClr val="EBE6F1"/>
      </a:dk2>
      <a:lt2>
        <a:srgbClr val="26A6FE"/>
      </a:lt2>
      <a:accent1>
        <a:srgbClr val="0ED290"/>
      </a:accent1>
      <a:accent2>
        <a:srgbClr val="FFBE34"/>
      </a:accent2>
      <a:accent3>
        <a:srgbClr val="AC5191"/>
      </a:accent3>
      <a:accent4>
        <a:srgbClr val="504268"/>
      </a:accent4>
      <a:accent5>
        <a:srgbClr val="7A6EFA"/>
      </a:accent5>
      <a:accent6>
        <a:srgbClr val="80748F"/>
      </a:accent6>
      <a:hlink>
        <a:srgbClr val="AC51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862</Words>
  <Application>Microsoft Office PowerPoint</Application>
  <PresentationFormat>On-screen Show (16:9)</PresentationFormat>
  <Paragraphs>81</Paragraphs>
  <Slides>15</Slides>
  <Notes>15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Bebas Neue</vt:lpstr>
      <vt:lpstr>Cambria Math</vt:lpstr>
      <vt:lpstr>Chivo</vt:lpstr>
      <vt:lpstr>Lucida Sans Unicode</vt:lpstr>
      <vt:lpstr>Fjalla One</vt:lpstr>
      <vt:lpstr>Nunito Light</vt:lpstr>
      <vt:lpstr>Wingdings</vt:lpstr>
      <vt:lpstr>Roboto Condensed Light</vt:lpstr>
      <vt:lpstr>Actuarial Science Major for College by Slidesgo</vt:lpstr>
      <vt:lpstr>GRUP</vt:lpstr>
      <vt:lpstr>DEFINISI GRUP</vt:lpstr>
      <vt:lpstr>CONTOH</vt:lpstr>
      <vt:lpstr>Solusi</vt:lpstr>
      <vt:lpstr>Grup Komutatif</vt:lpstr>
      <vt:lpstr>Grup Komutatif</vt:lpstr>
      <vt:lpstr>Grup Komutatif</vt:lpstr>
      <vt:lpstr>PowerPoint Presentation</vt:lpstr>
      <vt:lpstr>CONTOH</vt:lpstr>
      <vt:lpstr>CONTOH</vt:lpstr>
      <vt:lpstr>CONTOH</vt:lpstr>
      <vt:lpstr>CONTOH</vt:lpstr>
      <vt:lpstr>CONTOH</vt:lpstr>
      <vt:lpstr>CONTOH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</dc:title>
  <dc:creator>Fauzi</dc:creator>
  <cp:lastModifiedBy>Sri Harini</cp:lastModifiedBy>
  <cp:revision>8</cp:revision>
  <dcterms:modified xsi:type="dcterms:W3CDTF">2023-09-26T23:57:53Z</dcterms:modified>
</cp:coreProperties>
</file>