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9"/>
  </p:notesMasterIdLst>
  <p:sldIdLst>
    <p:sldId id="256" r:id="rId2"/>
    <p:sldId id="257" r:id="rId3"/>
    <p:sldId id="261" r:id="rId4"/>
    <p:sldId id="262" r:id="rId5"/>
    <p:sldId id="264" r:id="rId6"/>
    <p:sldId id="265" r:id="rId7"/>
    <p:sldId id="269" r:id="rId8"/>
    <p:sldId id="271" r:id="rId9"/>
    <p:sldId id="272" r:id="rId10"/>
    <p:sldId id="274" r:id="rId11"/>
    <p:sldId id="276" r:id="rId12"/>
    <p:sldId id="279" r:id="rId13"/>
    <p:sldId id="280" r:id="rId14"/>
    <p:sldId id="308" r:id="rId15"/>
    <p:sldId id="309" r:id="rId16"/>
    <p:sldId id="310" r:id="rId17"/>
    <p:sldId id="285" r:id="rId18"/>
  </p:sldIdLst>
  <p:sldSz cx="9144000" cy="5143500" type="screen16x9"/>
  <p:notesSz cx="6858000" cy="9144000"/>
  <p:embeddedFontLst>
    <p:embeddedFont>
      <p:font typeface="Nunito"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Just Another Hand" panose="020B0604020202020204" charset="0"/>
      <p:regular r:id="rId28"/>
    </p:embeddedFont>
    <p:embeddedFont>
      <p:font typeface="Pathway Gothic One" panose="020B0604020202020204" charset="0"/>
      <p:regular r:id="rId29"/>
    </p:embeddedFont>
    <p:embeddedFont>
      <p:font typeface="Bebas Neue"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D9C6A6-427A-4904-9350-76FF8B0A25B3}">
  <a:tblStyle styleId="{04D9C6A6-427A-4904-9350-76FF8B0A25B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873860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ad4b95b5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ad4b95b5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582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a3504bca7c_2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a3504bca7c_2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6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a3504bca7c_2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a3504bca7c_2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80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a3504bca7c_2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a3504bca7c_2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88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a3504bca7c_2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a3504bca7c_2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598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gad8683e1b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5" name="Google Shape;1375;gad8683e1b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25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ad37c50081_0_12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ad37c50081_0_12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34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a3504bca7c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a3504bca7c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51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a3504bca7c_2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a3504bca7c_2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04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a3504bca7c_2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a3504bca7c_2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011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ad44cff7d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ad44cff7d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06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a3504bca7c_0_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a3504bca7c_0_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701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a3504bca7c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a3504bca7c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16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a3504bca7c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a3504bca7c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3984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4072" y="314727"/>
            <a:ext cx="3092755" cy="5608905"/>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2386329">
            <a:off x="-118109" y="2581459"/>
            <a:ext cx="728890" cy="12902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60363" y="-3"/>
            <a:ext cx="1052450" cy="488545"/>
          </a:xfrm>
          <a:custGeom>
            <a:avLst/>
            <a:gdLst/>
            <a:ahLst/>
            <a:cxnLst/>
            <a:rect l="l" t="t" r="r" b="b"/>
            <a:pathLst>
              <a:path w="23113" h="10729" extrusionOk="0">
                <a:moveTo>
                  <a:pt x="19503" y="1622"/>
                </a:moveTo>
                <a:cubicBezTo>
                  <a:pt x="19719" y="1668"/>
                  <a:pt x="19932" y="1748"/>
                  <a:pt x="20086" y="1903"/>
                </a:cubicBezTo>
                <a:cubicBezTo>
                  <a:pt x="20368" y="2188"/>
                  <a:pt x="20275" y="2772"/>
                  <a:pt x="19910" y="2772"/>
                </a:cubicBezTo>
                <a:cubicBezTo>
                  <a:pt x="19844" y="2772"/>
                  <a:pt x="19769" y="2752"/>
                  <a:pt x="19685" y="2708"/>
                </a:cubicBezTo>
                <a:cubicBezTo>
                  <a:pt x="19233" y="2471"/>
                  <a:pt x="19292" y="2023"/>
                  <a:pt x="19503" y="1622"/>
                </a:cubicBezTo>
                <a:close/>
                <a:moveTo>
                  <a:pt x="12206" y="5782"/>
                </a:moveTo>
                <a:cubicBezTo>
                  <a:pt x="12273" y="5795"/>
                  <a:pt x="12340" y="5811"/>
                  <a:pt x="12411" y="5831"/>
                </a:cubicBezTo>
                <a:cubicBezTo>
                  <a:pt x="13360" y="6102"/>
                  <a:pt x="14743" y="7207"/>
                  <a:pt x="14111" y="8329"/>
                </a:cubicBezTo>
                <a:cubicBezTo>
                  <a:pt x="13938" y="8637"/>
                  <a:pt x="13674" y="8773"/>
                  <a:pt x="13399" y="8773"/>
                </a:cubicBezTo>
                <a:cubicBezTo>
                  <a:pt x="13135" y="8773"/>
                  <a:pt x="12861" y="8647"/>
                  <a:pt x="12648" y="8426"/>
                </a:cubicBezTo>
                <a:cubicBezTo>
                  <a:pt x="12273" y="8035"/>
                  <a:pt x="12116" y="7480"/>
                  <a:pt x="12079" y="6953"/>
                </a:cubicBezTo>
                <a:cubicBezTo>
                  <a:pt x="12052" y="6556"/>
                  <a:pt x="12102" y="6161"/>
                  <a:pt x="12206" y="5782"/>
                </a:cubicBezTo>
                <a:close/>
                <a:moveTo>
                  <a:pt x="21723" y="1"/>
                </a:moveTo>
                <a:cubicBezTo>
                  <a:pt x="20776" y="1"/>
                  <a:pt x="19803" y="429"/>
                  <a:pt x="19308" y="1226"/>
                </a:cubicBezTo>
                <a:cubicBezTo>
                  <a:pt x="19113" y="1200"/>
                  <a:pt x="18912" y="1191"/>
                  <a:pt x="18718" y="1191"/>
                </a:cubicBezTo>
                <a:cubicBezTo>
                  <a:pt x="18470" y="1191"/>
                  <a:pt x="18233" y="1205"/>
                  <a:pt x="18030" y="1219"/>
                </a:cubicBezTo>
                <a:cubicBezTo>
                  <a:pt x="17050" y="1286"/>
                  <a:pt x="16089" y="1546"/>
                  <a:pt x="15204" y="1977"/>
                </a:cubicBezTo>
                <a:cubicBezTo>
                  <a:pt x="13782" y="2667"/>
                  <a:pt x="12489" y="3878"/>
                  <a:pt x="11980" y="5402"/>
                </a:cubicBezTo>
                <a:cubicBezTo>
                  <a:pt x="11844" y="5385"/>
                  <a:pt x="11711" y="5376"/>
                  <a:pt x="11581" y="5376"/>
                </a:cubicBezTo>
                <a:cubicBezTo>
                  <a:pt x="10091" y="5376"/>
                  <a:pt x="8996" y="6464"/>
                  <a:pt x="8086" y="7660"/>
                </a:cubicBezTo>
                <a:cubicBezTo>
                  <a:pt x="7444" y="8506"/>
                  <a:pt x="6803" y="9321"/>
                  <a:pt x="5860" y="9850"/>
                </a:cubicBezTo>
                <a:cubicBezTo>
                  <a:pt x="5235" y="10199"/>
                  <a:pt x="4511" y="10419"/>
                  <a:pt x="3790" y="10419"/>
                </a:cubicBezTo>
                <a:cubicBezTo>
                  <a:pt x="3431" y="10419"/>
                  <a:pt x="3073" y="10364"/>
                  <a:pt x="2728" y="10244"/>
                </a:cubicBezTo>
                <a:cubicBezTo>
                  <a:pt x="1671" y="9874"/>
                  <a:pt x="755" y="8858"/>
                  <a:pt x="704" y="7706"/>
                </a:cubicBezTo>
                <a:cubicBezTo>
                  <a:pt x="645" y="6359"/>
                  <a:pt x="1758" y="5235"/>
                  <a:pt x="3088" y="5207"/>
                </a:cubicBezTo>
                <a:cubicBezTo>
                  <a:pt x="3098" y="5207"/>
                  <a:pt x="3109" y="5207"/>
                  <a:pt x="3119" y="5207"/>
                </a:cubicBezTo>
                <a:cubicBezTo>
                  <a:pt x="4282" y="5207"/>
                  <a:pt x="5766" y="6369"/>
                  <a:pt x="5142" y="7650"/>
                </a:cubicBezTo>
                <a:cubicBezTo>
                  <a:pt x="4927" y="8089"/>
                  <a:pt x="4445" y="8452"/>
                  <a:pt x="3946" y="8452"/>
                </a:cubicBezTo>
                <a:cubicBezTo>
                  <a:pt x="3855" y="8452"/>
                  <a:pt x="3764" y="8440"/>
                  <a:pt x="3674" y="8415"/>
                </a:cubicBezTo>
                <a:cubicBezTo>
                  <a:pt x="3296" y="8308"/>
                  <a:pt x="2957" y="7930"/>
                  <a:pt x="2974" y="7521"/>
                </a:cubicBezTo>
                <a:cubicBezTo>
                  <a:pt x="2988" y="7140"/>
                  <a:pt x="3318" y="6858"/>
                  <a:pt x="3677" y="6858"/>
                </a:cubicBezTo>
                <a:cubicBezTo>
                  <a:pt x="3736" y="6858"/>
                  <a:pt x="3795" y="6865"/>
                  <a:pt x="3854" y="6881"/>
                </a:cubicBezTo>
                <a:cubicBezTo>
                  <a:pt x="3870" y="6886"/>
                  <a:pt x="3886" y="6888"/>
                  <a:pt x="3901" y="6888"/>
                </a:cubicBezTo>
                <a:cubicBezTo>
                  <a:pt x="4070" y="6888"/>
                  <a:pt x="4127" y="6618"/>
                  <a:pt x="3942" y="6564"/>
                </a:cubicBezTo>
                <a:cubicBezTo>
                  <a:pt x="3848" y="6536"/>
                  <a:pt x="3752" y="6523"/>
                  <a:pt x="3659" y="6523"/>
                </a:cubicBezTo>
                <a:cubicBezTo>
                  <a:pt x="3170" y="6523"/>
                  <a:pt x="2721" y="6881"/>
                  <a:pt x="2643" y="7390"/>
                </a:cubicBezTo>
                <a:cubicBezTo>
                  <a:pt x="2540" y="8055"/>
                  <a:pt x="3091" y="8680"/>
                  <a:pt x="3726" y="8781"/>
                </a:cubicBezTo>
                <a:cubicBezTo>
                  <a:pt x="3797" y="8793"/>
                  <a:pt x="3868" y="8798"/>
                  <a:pt x="3939" y="8798"/>
                </a:cubicBezTo>
                <a:cubicBezTo>
                  <a:pt x="4520" y="8798"/>
                  <a:pt x="5079" y="8423"/>
                  <a:pt x="5371" y="7929"/>
                </a:cubicBezTo>
                <a:cubicBezTo>
                  <a:pt x="5747" y="7290"/>
                  <a:pt x="5621" y="6503"/>
                  <a:pt x="5202" y="5917"/>
                </a:cubicBezTo>
                <a:cubicBezTo>
                  <a:pt x="4707" y="5227"/>
                  <a:pt x="3924" y="4893"/>
                  <a:pt x="3132" y="4893"/>
                </a:cubicBezTo>
                <a:cubicBezTo>
                  <a:pt x="2384" y="4893"/>
                  <a:pt x="1629" y="5191"/>
                  <a:pt x="1103" y="5767"/>
                </a:cubicBezTo>
                <a:cubicBezTo>
                  <a:pt x="0" y="6971"/>
                  <a:pt x="257" y="8745"/>
                  <a:pt x="1411" y="9812"/>
                </a:cubicBezTo>
                <a:cubicBezTo>
                  <a:pt x="2096" y="10446"/>
                  <a:pt x="2946" y="10728"/>
                  <a:pt x="3813" y="10728"/>
                </a:cubicBezTo>
                <a:cubicBezTo>
                  <a:pt x="4546" y="10728"/>
                  <a:pt x="5292" y="10526"/>
                  <a:pt x="5960" y="10164"/>
                </a:cubicBezTo>
                <a:cubicBezTo>
                  <a:pt x="7596" y="9279"/>
                  <a:pt x="8259" y="7511"/>
                  <a:pt x="9670" y="6390"/>
                </a:cubicBezTo>
                <a:cubicBezTo>
                  <a:pt x="10224" y="5949"/>
                  <a:pt x="10890" y="5713"/>
                  <a:pt x="11574" y="5713"/>
                </a:cubicBezTo>
                <a:cubicBezTo>
                  <a:pt x="11678" y="5713"/>
                  <a:pt x="11783" y="5718"/>
                  <a:pt x="11887" y="5729"/>
                </a:cubicBezTo>
                <a:cubicBezTo>
                  <a:pt x="11851" y="5868"/>
                  <a:pt x="11823" y="6007"/>
                  <a:pt x="11800" y="6151"/>
                </a:cubicBezTo>
                <a:cubicBezTo>
                  <a:pt x="11679" y="6953"/>
                  <a:pt x="11782" y="7866"/>
                  <a:pt x="12304" y="8519"/>
                </a:cubicBezTo>
                <a:cubicBezTo>
                  <a:pt x="12582" y="8868"/>
                  <a:pt x="12989" y="9113"/>
                  <a:pt x="13406" y="9113"/>
                </a:cubicBezTo>
                <a:cubicBezTo>
                  <a:pt x="13617" y="9113"/>
                  <a:pt x="13830" y="9050"/>
                  <a:pt x="14031" y="8905"/>
                </a:cubicBezTo>
                <a:cubicBezTo>
                  <a:pt x="14677" y="8439"/>
                  <a:pt x="14690" y="7559"/>
                  <a:pt x="14339" y="6909"/>
                </a:cubicBezTo>
                <a:cubicBezTo>
                  <a:pt x="13941" y="6173"/>
                  <a:pt x="13165" y="5665"/>
                  <a:pt x="12362" y="5474"/>
                </a:cubicBezTo>
                <a:lnTo>
                  <a:pt x="12306" y="5461"/>
                </a:lnTo>
                <a:cubicBezTo>
                  <a:pt x="12453" y="5058"/>
                  <a:pt x="12658" y="4674"/>
                  <a:pt x="12902" y="4322"/>
                </a:cubicBezTo>
                <a:cubicBezTo>
                  <a:pt x="14123" y="2561"/>
                  <a:pt x="16360" y="1538"/>
                  <a:pt x="18499" y="1538"/>
                </a:cubicBezTo>
                <a:cubicBezTo>
                  <a:pt x="18696" y="1538"/>
                  <a:pt x="18892" y="1547"/>
                  <a:pt x="19086" y="1564"/>
                </a:cubicBezTo>
                <a:cubicBezTo>
                  <a:pt x="19102" y="1566"/>
                  <a:pt x="19119" y="1569"/>
                  <a:pt x="19132" y="1569"/>
                </a:cubicBezTo>
                <a:cubicBezTo>
                  <a:pt x="19119" y="1605"/>
                  <a:pt x="19104" y="1640"/>
                  <a:pt x="19091" y="1679"/>
                </a:cubicBezTo>
                <a:cubicBezTo>
                  <a:pt x="18885" y="2294"/>
                  <a:pt x="19168" y="3113"/>
                  <a:pt x="19922" y="3113"/>
                </a:cubicBezTo>
                <a:cubicBezTo>
                  <a:pt x="20621" y="3113"/>
                  <a:pt x="20771" y="2270"/>
                  <a:pt x="20429" y="1790"/>
                </a:cubicBezTo>
                <a:cubicBezTo>
                  <a:pt x="20256" y="1546"/>
                  <a:pt x="19996" y="1399"/>
                  <a:pt x="19699" y="1311"/>
                </a:cubicBezTo>
                <a:cubicBezTo>
                  <a:pt x="19806" y="1170"/>
                  <a:pt x="19917" y="1047"/>
                  <a:pt x="20019" y="959"/>
                </a:cubicBezTo>
                <a:cubicBezTo>
                  <a:pt x="20533" y="506"/>
                  <a:pt x="21190" y="287"/>
                  <a:pt x="21854" y="287"/>
                </a:cubicBezTo>
                <a:cubicBezTo>
                  <a:pt x="22225" y="287"/>
                  <a:pt x="22599" y="355"/>
                  <a:pt x="22951" y="489"/>
                </a:cubicBezTo>
                <a:cubicBezTo>
                  <a:pt x="22961" y="493"/>
                  <a:pt x="22970" y="494"/>
                  <a:pt x="22980" y="494"/>
                </a:cubicBezTo>
                <a:cubicBezTo>
                  <a:pt x="23067" y="494"/>
                  <a:pt x="23112" y="357"/>
                  <a:pt x="23026" y="311"/>
                </a:cubicBezTo>
                <a:cubicBezTo>
                  <a:pt x="22637" y="102"/>
                  <a:pt x="22183" y="1"/>
                  <a:pt x="21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94079" y="-530363"/>
            <a:ext cx="6375938" cy="3027956"/>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6677540" y="2372588"/>
            <a:ext cx="4218082" cy="1691314"/>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3180826" y="4552911"/>
            <a:ext cx="2977817" cy="1086362"/>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423993" y="539993"/>
            <a:ext cx="940441" cy="1121916"/>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08250" y="362757"/>
            <a:ext cx="8434200" cy="4594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1550" y="271625"/>
            <a:ext cx="84342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090819" y="3814215"/>
            <a:ext cx="5104800" cy="411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87313" y="3708862"/>
            <a:ext cx="5104800" cy="41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subTitle" idx="1"/>
          </p:nvPr>
        </p:nvSpPr>
        <p:spPr>
          <a:xfrm>
            <a:off x="2580300" y="3744775"/>
            <a:ext cx="3983400" cy="42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1" name="Google Shape;21;p2"/>
          <p:cNvSpPr txBox="1">
            <a:spLocks noGrp="1"/>
          </p:cNvSpPr>
          <p:nvPr>
            <p:ph type="ctrTitle"/>
          </p:nvPr>
        </p:nvSpPr>
        <p:spPr>
          <a:xfrm>
            <a:off x="1731750" y="1101475"/>
            <a:ext cx="5680500" cy="2280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8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
  <p:cSld name="BLANK_1_1_1_1_1_1_1">
    <p:bg>
      <p:bgPr>
        <a:solidFill>
          <a:schemeClr val="accent5"/>
        </a:solidFill>
        <a:effectLst/>
      </p:bgPr>
    </p:bg>
    <p:spTree>
      <p:nvGrpSpPr>
        <p:cNvPr id="1" name="Shape 39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3"/>
        </a:solidFill>
        <a:effectLst/>
      </p:bgPr>
    </p:bg>
    <p:spTree>
      <p:nvGrpSpPr>
        <p:cNvPr id="1" name="Shape 39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solidFill>
          <a:schemeClr val="accent1"/>
        </a:solidFill>
        <a:effectLst/>
      </p:bgPr>
    </p:bg>
    <p:spTree>
      <p:nvGrpSpPr>
        <p:cNvPr id="1" name="Shape 39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LANK_1_1_1_1_1_1_1_1_1_1">
    <p:bg>
      <p:bgPr>
        <a:solidFill>
          <a:schemeClr val="lt1"/>
        </a:solidFill>
        <a:effectLst/>
      </p:bgPr>
    </p:bg>
    <p:spTree>
      <p:nvGrpSpPr>
        <p:cNvPr id="1" name="Shape 399"/>
        <p:cNvGrpSpPr/>
        <p:nvPr/>
      </p:nvGrpSpPr>
      <p:grpSpPr>
        <a:xfrm>
          <a:off x="0" y="0"/>
          <a:ext cx="0" cy="0"/>
          <a:chOff x="0" y="0"/>
          <a:chExt cx="0" cy="0"/>
        </a:xfrm>
      </p:grpSpPr>
      <p:sp>
        <p:nvSpPr>
          <p:cNvPr id="400" name="Google Shape;400;p30"/>
          <p:cNvSpPr/>
          <p:nvPr/>
        </p:nvSpPr>
        <p:spPr>
          <a:xfrm>
            <a:off x="-1680922" y="902652"/>
            <a:ext cx="3092755" cy="5608905"/>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0"/>
          <p:cNvSpPr/>
          <p:nvPr/>
        </p:nvSpPr>
        <p:spPr>
          <a:xfrm rot="2386329">
            <a:off x="448791" y="4061709"/>
            <a:ext cx="728890" cy="12902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0"/>
          <p:cNvSpPr/>
          <p:nvPr/>
        </p:nvSpPr>
        <p:spPr>
          <a:xfrm>
            <a:off x="8260363" y="-3"/>
            <a:ext cx="1052450" cy="488545"/>
          </a:xfrm>
          <a:custGeom>
            <a:avLst/>
            <a:gdLst/>
            <a:ahLst/>
            <a:cxnLst/>
            <a:rect l="l" t="t" r="r" b="b"/>
            <a:pathLst>
              <a:path w="23113" h="10729" extrusionOk="0">
                <a:moveTo>
                  <a:pt x="19503" y="1622"/>
                </a:moveTo>
                <a:cubicBezTo>
                  <a:pt x="19719" y="1668"/>
                  <a:pt x="19932" y="1748"/>
                  <a:pt x="20086" y="1903"/>
                </a:cubicBezTo>
                <a:cubicBezTo>
                  <a:pt x="20368" y="2188"/>
                  <a:pt x="20275" y="2772"/>
                  <a:pt x="19910" y="2772"/>
                </a:cubicBezTo>
                <a:cubicBezTo>
                  <a:pt x="19844" y="2772"/>
                  <a:pt x="19769" y="2752"/>
                  <a:pt x="19685" y="2708"/>
                </a:cubicBezTo>
                <a:cubicBezTo>
                  <a:pt x="19233" y="2471"/>
                  <a:pt x="19292" y="2023"/>
                  <a:pt x="19503" y="1622"/>
                </a:cubicBezTo>
                <a:close/>
                <a:moveTo>
                  <a:pt x="12206" y="5782"/>
                </a:moveTo>
                <a:cubicBezTo>
                  <a:pt x="12273" y="5795"/>
                  <a:pt x="12340" y="5811"/>
                  <a:pt x="12411" y="5831"/>
                </a:cubicBezTo>
                <a:cubicBezTo>
                  <a:pt x="13360" y="6102"/>
                  <a:pt x="14743" y="7207"/>
                  <a:pt x="14111" y="8329"/>
                </a:cubicBezTo>
                <a:cubicBezTo>
                  <a:pt x="13938" y="8637"/>
                  <a:pt x="13674" y="8773"/>
                  <a:pt x="13399" y="8773"/>
                </a:cubicBezTo>
                <a:cubicBezTo>
                  <a:pt x="13135" y="8773"/>
                  <a:pt x="12861" y="8647"/>
                  <a:pt x="12648" y="8426"/>
                </a:cubicBezTo>
                <a:cubicBezTo>
                  <a:pt x="12273" y="8035"/>
                  <a:pt x="12116" y="7480"/>
                  <a:pt x="12079" y="6953"/>
                </a:cubicBezTo>
                <a:cubicBezTo>
                  <a:pt x="12052" y="6556"/>
                  <a:pt x="12102" y="6161"/>
                  <a:pt x="12206" y="5782"/>
                </a:cubicBezTo>
                <a:close/>
                <a:moveTo>
                  <a:pt x="21723" y="1"/>
                </a:moveTo>
                <a:cubicBezTo>
                  <a:pt x="20776" y="1"/>
                  <a:pt x="19803" y="429"/>
                  <a:pt x="19308" y="1226"/>
                </a:cubicBezTo>
                <a:cubicBezTo>
                  <a:pt x="19113" y="1200"/>
                  <a:pt x="18912" y="1191"/>
                  <a:pt x="18718" y="1191"/>
                </a:cubicBezTo>
                <a:cubicBezTo>
                  <a:pt x="18470" y="1191"/>
                  <a:pt x="18233" y="1205"/>
                  <a:pt x="18030" y="1219"/>
                </a:cubicBezTo>
                <a:cubicBezTo>
                  <a:pt x="17050" y="1286"/>
                  <a:pt x="16089" y="1546"/>
                  <a:pt x="15204" y="1977"/>
                </a:cubicBezTo>
                <a:cubicBezTo>
                  <a:pt x="13782" y="2667"/>
                  <a:pt x="12489" y="3878"/>
                  <a:pt x="11980" y="5402"/>
                </a:cubicBezTo>
                <a:cubicBezTo>
                  <a:pt x="11844" y="5385"/>
                  <a:pt x="11711" y="5376"/>
                  <a:pt x="11581" y="5376"/>
                </a:cubicBezTo>
                <a:cubicBezTo>
                  <a:pt x="10091" y="5376"/>
                  <a:pt x="8996" y="6464"/>
                  <a:pt x="8086" y="7660"/>
                </a:cubicBezTo>
                <a:cubicBezTo>
                  <a:pt x="7444" y="8506"/>
                  <a:pt x="6803" y="9321"/>
                  <a:pt x="5860" y="9850"/>
                </a:cubicBezTo>
                <a:cubicBezTo>
                  <a:pt x="5235" y="10199"/>
                  <a:pt x="4511" y="10419"/>
                  <a:pt x="3790" y="10419"/>
                </a:cubicBezTo>
                <a:cubicBezTo>
                  <a:pt x="3431" y="10419"/>
                  <a:pt x="3073" y="10364"/>
                  <a:pt x="2728" y="10244"/>
                </a:cubicBezTo>
                <a:cubicBezTo>
                  <a:pt x="1671" y="9874"/>
                  <a:pt x="755" y="8858"/>
                  <a:pt x="704" y="7706"/>
                </a:cubicBezTo>
                <a:cubicBezTo>
                  <a:pt x="645" y="6359"/>
                  <a:pt x="1758" y="5235"/>
                  <a:pt x="3088" y="5207"/>
                </a:cubicBezTo>
                <a:cubicBezTo>
                  <a:pt x="3098" y="5207"/>
                  <a:pt x="3109" y="5207"/>
                  <a:pt x="3119" y="5207"/>
                </a:cubicBezTo>
                <a:cubicBezTo>
                  <a:pt x="4282" y="5207"/>
                  <a:pt x="5766" y="6369"/>
                  <a:pt x="5142" y="7650"/>
                </a:cubicBezTo>
                <a:cubicBezTo>
                  <a:pt x="4927" y="8089"/>
                  <a:pt x="4445" y="8452"/>
                  <a:pt x="3946" y="8452"/>
                </a:cubicBezTo>
                <a:cubicBezTo>
                  <a:pt x="3855" y="8452"/>
                  <a:pt x="3764" y="8440"/>
                  <a:pt x="3674" y="8415"/>
                </a:cubicBezTo>
                <a:cubicBezTo>
                  <a:pt x="3296" y="8308"/>
                  <a:pt x="2957" y="7930"/>
                  <a:pt x="2974" y="7521"/>
                </a:cubicBezTo>
                <a:cubicBezTo>
                  <a:pt x="2988" y="7140"/>
                  <a:pt x="3318" y="6858"/>
                  <a:pt x="3677" y="6858"/>
                </a:cubicBezTo>
                <a:cubicBezTo>
                  <a:pt x="3736" y="6858"/>
                  <a:pt x="3795" y="6865"/>
                  <a:pt x="3854" y="6881"/>
                </a:cubicBezTo>
                <a:cubicBezTo>
                  <a:pt x="3870" y="6886"/>
                  <a:pt x="3886" y="6888"/>
                  <a:pt x="3901" y="6888"/>
                </a:cubicBezTo>
                <a:cubicBezTo>
                  <a:pt x="4070" y="6888"/>
                  <a:pt x="4127" y="6618"/>
                  <a:pt x="3942" y="6564"/>
                </a:cubicBezTo>
                <a:cubicBezTo>
                  <a:pt x="3848" y="6536"/>
                  <a:pt x="3752" y="6523"/>
                  <a:pt x="3659" y="6523"/>
                </a:cubicBezTo>
                <a:cubicBezTo>
                  <a:pt x="3170" y="6523"/>
                  <a:pt x="2721" y="6881"/>
                  <a:pt x="2643" y="7390"/>
                </a:cubicBezTo>
                <a:cubicBezTo>
                  <a:pt x="2540" y="8055"/>
                  <a:pt x="3091" y="8680"/>
                  <a:pt x="3726" y="8781"/>
                </a:cubicBezTo>
                <a:cubicBezTo>
                  <a:pt x="3797" y="8793"/>
                  <a:pt x="3868" y="8798"/>
                  <a:pt x="3939" y="8798"/>
                </a:cubicBezTo>
                <a:cubicBezTo>
                  <a:pt x="4520" y="8798"/>
                  <a:pt x="5079" y="8423"/>
                  <a:pt x="5371" y="7929"/>
                </a:cubicBezTo>
                <a:cubicBezTo>
                  <a:pt x="5747" y="7290"/>
                  <a:pt x="5621" y="6503"/>
                  <a:pt x="5202" y="5917"/>
                </a:cubicBezTo>
                <a:cubicBezTo>
                  <a:pt x="4707" y="5227"/>
                  <a:pt x="3924" y="4893"/>
                  <a:pt x="3132" y="4893"/>
                </a:cubicBezTo>
                <a:cubicBezTo>
                  <a:pt x="2384" y="4893"/>
                  <a:pt x="1629" y="5191"/>
                  <a:pt x="1103" y="5767"/>
                </a:cubicBezTo>
                <a:cubicBezTo>
                  <a:pt x="0" y="6971"/>
                  <a:pt x="257" y="8745"/>
                  <a:pt x="1411" y="9812"/>
                </a:cubicBezTo>
                <a:cubicBezTo>
                  <a:pt x="2096" y="10446"/>
                  <a:pt x="2946" y="10728"/>
                  <a:pt x="3813" y="10728"/>
                </a:cubicBezTo>
                <a:cubicBezTo>
                  <a:pt x="4546" y="10728"/>
                  <a:pt x="5292" y="10526"/>
                  <a:pt x="5960" y="10164"/>
                </a:cubicBezTo>
                <a:cubicBezTo>
                  <a:pt x="7596" y="9279"/>
                  <a:pt x="8259" y="7511"/>
                  <a:pt x="9670" y="6390"/>
                </a:cubicBezTo>
                <a:cubicBezTo>
                  <a:pt x="10224" y="5949"/>
                  <a:pt x="10890" y="5713"/>
                  <a:pt x="11574" y="5713"/>
                </a:cubicBezTo>
                <a:cubicBezTo>
                  <a:pt x="11678" y="5713"/>
                  <a:pt x="11783" y="5718"/>
                  <a:pt x="11887" y="5729"/>
                </a:cubicBezTo>
                <a:cubicBezTo>
                  <a:pt x="11851" y="5868"/>
                  <a:pt x="11823" y="6007"/>
                  <a:pt x="11800" y="6151"/>
                </a:cubicBezTo>
                <a:cubicBezTo>
                  <a:pt x="11679" y="6953"/>
                  <a:pt x="11782" y="7866"/>
                  <a:pt x="12304" y="8519"/>
                </a:cubicBezTo>
                <a:cubicBezTo>
                  <a:pt x="12582" y="8868"/>
                  <a:pt x="12989" y="9113"/>
                  <a:pt x="13406" y="9113"/>
                </a:cubicBezTo>
                <a:cubicBezTo>
                  <a:pt x="13617" y="9113"/>
                  <a:pt x="13830" y="9050"/>
                  <a:pt x="14031" y="8905"/>
                </a:cubicBezTo>
                <a:cubicBezTo>
                  <a:pt x="14677" y="8439"/>
                  <a:pt x="14690" y="7559"/>
                  <a:pt x="14339" y="6909"/>
                </a:cubicBezTo>
                <a:cubicBezTo>
                  <a:pt x="13941" y="6173"/>
                  <a:pt x="13165" y="5665"/>
                  <a:pt x="12362" y="5474"/>
                </a:cubicBezTo>
                <a:lnTo>
                  <a:pt x="12306" y="5461"/>
                </a:lnTo>
                <a:cubicBezTo>
                  <a:pt x="12453" y="5058"/>
                  <a:pt x="12658" y="4674"/>
                  <a:pt x="12902" y="4322"/>
                </a:cubicBezTo>
                <a:cubicBezTo>
                  <a:pt x="14123" y="2561"/>
                  <a:pt x="16360" y="1538"/>
                  <a:pt x="18499" y="1538"/>
                </a:cubicBezTo>
                <a:cubicBezTo>
                  <a:pt x="18696" y="1538"/>
                  <a:pt x="18892" y="1547"/>
                  <a:pt x="19086" y="1564"/>
                </a:cubicBezTo>
                <a:cubicBezTo>
                  <a:pt x="19102" y="1566"/>
                  <a:pt x="19119" y="1569"/>
                  <a:pt x="19132" y="1569"/>
                </a:cubicBezTo>
                <a:cubicBezTo>
                  <a:pt x="19119" y="1605"/>
                  <a:pt x="19104" y="1640"/>
                  <a:pt x="19091" y="1679"/>
                </a:cubicBezTo>
                <a:cubicBezTo>
                  <a:pt x="18885" y="2294"/>
                  <a:pt x="19168" y="3113"/>
                  <a:pt x="19922" y="3113"/>
                </a:cubicBezTo>
                <a:cubicBezTo>
                  <a:pt x="20621" y="3113"/>
                  <a:pt x="20771" y="2270"/>
                  <a:pt x="20429" y="1790"/>
                </a:cubicBezTo>
                <a:cubicBezTo>
                  <a:pt x="20256" y="1546"/>
                  <a:pt x="19996" y="1399"/>
                  <a:pt x="19699" y="1311"/>
                </a:cubicBezTo>
                <a:cubicBezTo>
                  <a:pt x="19806" y="1170"/>
                  <a:pt x="19917" y="1047"/>
                  <a:pt x="20019" y="959"/>
                </a:cubicBezTo>
                <a:cubicBezTo>
                  <a:pt x="20533" y="506"/>
                  <a:pt x="21190" y="287"/>
                  <a:pt x="21854" y="287"/>
                </a:cubicBezTo>
                <a:cubicBezTo>
                  <a:pt x="22225" y="287"/>
                  <a:pt x="22599" y="355"/>
                  <a:pt x="22951" y="489"/>
                </a:cubicBezTo>
                <a:cubicBezTo>
                  <a:pt x="22961" y="493"/>
                  <a:pt x="22970" y="494"/>
                  <a:pt x="22980" y="494"/>
                </a:cubicBezTo>
                <a:cubicBezTo>
                  <a:pt x="23067" y="494"/>
                  <a:pt x="23112" y="357"/>
                  <a:pt x="23026" y="311"/>
                </a:cubicBezTo>
                <a:cubicBezTo>
                  <a:pt x="22637" y="102"/>
                  <a:pt x="22183" y="1"/>
                  <a:pt x="21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a:off x="646521" y="-2052588"/>
            <a:ext cx="6375938" cy="3027956"/>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rot="-5400000">
            <a:off x="7315165" y="2530063"/>
            <a:ext cx="4218082" cy="1691314"/>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p:nvPr/>
        </p:nvSpPr>
        <p:spPr>
          <a:xfrm rot="10800000" flipH="1">
            <a:off x="3506276" y="4899336"/>
            <a:ext cx="2977817" cy="1086362"/>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0"/>
          <p:cNvSpPr/>
          <p:nvPr/>
        </p:nvSpPr>
        <p:spPr>
          <a:xfrm>
            <a:off x="8372231" y="697468"/>
            <a:ext cx="940441" cy="1121916"/>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4"/>
          <p:cNvSpPr/>
          <p:nvPr/>
        </p:nvSpPr>
        <p:spPr>
          <a:xfrm rot="388163">
            <a:off x="6981102" y="-146650"/>
            <a:ext cx="2403702" cy="979144"/>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109100" y="4340229"/>
            <a:ext cx="610895" cy="659742"/>
          </a:xfrm>
          <a:custGeom>
            <a:avLst/>
            <a:gdLst/>
            <a:ahLst/>
            <a:cxnLst/>
            <a:rect l="l" t="t" r="r" b="b"/>
            <a:pathLst>
              <a:path w="8942" h="9657" extrusionOk="0">
                <a:moveTo>
                  <a:pt x="3337" y="215"/>
                </a:moveTo>
                <a:cubicBezTo>
                  <a:pt x="3806" y="215"/>
                  <a:pt x="4176" y="599"/>
                  <a:pt x="4335" y="1032"/>
                </a:cubicBezTo>
                <a:cubicBezTo>
                  <a:pt x="4502" y="1490"/>
                  <a:pt x="4426" y="1942"/>
                  <a:pt x="4228" y="2374"/>
                </a:cubicBezTo>
                <a:cubicBezTo>
                  <a:pt x="4192" y="2450"/>
                  <a:pt x="4254" y="2519"/>
                  <a:pt x="4319" y="2519"/>
                </a:cubicBezTo>
                <a:cubicBezTo>
                  <a:pt x="4327" y="2519"/>
                  <a:pt x="4334" y="2518"/>
                  <a:pt x="4341" y="2516"/>
                </a:cubicBezTo>
                <a:lnTo>
                  <a:pt x="4341" y="2516"/>
                </a:lnTo>
                <a:cubicBezTo>
                  <a:pt x="4336" y="2563"/>
                  <a:pt x="4382" y="2615"/>
                  <a:pt x="4434" y="2615"/>
                </a:cubicBezTo>
                <a:cubicBezTo>
                  <a:pt x="4447" y="2615"/>
                  <a:pt x="4461" y="2612"/>
                  <a:pt x="4474" y="2604"/>
                </a:cubicBezTo>
                <a:cubicBezTo>
                  <a:pt x="4726" y="2463"/>
                  <a:pt x="5087" y="2327"/>
                  <a:pt x="5398" y="2327"/>
                </a:cubicBezTo>
                <a:cubicBezTo>
                  <a:pt x="5742" y="2327"/>
                  <a:pt x="6025" y="2494"/>
                  <a:pt x="6030" y="3005"/>
                </a:cubicBezTo>
                <a:cubicBezTo>
                  <a:pt x="6035" y="3506"/>
                  <a:pt x="5736" y="4018"/>
                  <a:pt x="5490" y="4437"/>
                </a:cubicBezTo>
                <a:cubicBezTo>
                  <a:pt x="5179" y="4971"/>
                  <a:pt x="4746" y="5462"/>
                  <a:pt x="4850" y="6106"/>
                </a:cubicBezTo>
                <a:cubicBezTo>
                  <a:pt x="4844" y="6123"/>
                  <a:pt x="4837" y="6137"/>
                  <a:pt x="4832" y="6152"/>
                </a:cubicBezTo>
                <a:cubicBezTo>
                  <a:pt x="4815" y="6207"/>
                  <a:pt x="4863" y="6248"/>
                  <a:pt x="4910" y="6248"/>
                </a:cubicBezTo>
                <a:cubicBezTo>
                  <a:pt x="4934" y="6248"/>
                  <a:pt x="4958" y="6237"/>
                  <a:pt x="4973" y="6211"/>
                </a:cubicBezTo>
                <a:cubicBezTo>
                  <a:pt x="5037" y="6052"/>
                  <a:pt x="5138" y="5973"/>
                  <a:pt x="5276" y="5973"/>
                </a:cubicBezTo>
                <a:cubicBezTo>
                  <a:pt x="5415" y="5973"/>
                  <a:pt x="5592" y="6053"/>
                  <a:pt x="5808" y="6213"/>
                </a:cubicBezTo>
                <a:cubicBezTo>
                  <a:pt x="5826" y="6299"/>
                  <a:pt x="5842" y="6386"/>
                  <a:pt x="5857" y="6474"/>
                </a:cubicBezTo>
                <a:cubicBezTo>
                  <a:pt x="5896" y="6700"/>
                  <a:pt x="5922" y="6926"/>
                  <a:pt x="5938" y="7154"/>
                </a:cubicBezTo>
                <a:cubicBezTo>
                  <a:pt x="5963" y="7496"/>
                  <a:pt x="5947" y="7841"/>
                  <a:pt x="5988" y="8183"/>
                </a:cubicBezTo>
                <a:cubicBezTo>
                  <a:pt x="6047" y="8682"/>
                  <a:pt x="6240" y="9140"/>
                  <a:pt x="6695" y="9369"/>
                </a:cubicBezTo>
                <a:cubicBezTo>
                  <a:pt x="6526" y="9322"/>
                  <a:pt x="6361" y="9261"/>
                  <a:pt x="6205" y="9184"/>
                </a:cubicBezTo>
                <a:cubicBezTo>
                  <a:pt x="5340" y="8767"/>
                  <a:pt x="4670" y="8014"/>
                  <a:pt x="4219" y="7180"/>
                </a:cubicBezTo>
                <a:cubicBezTo>
                  <a:pt x="3186" y="5273"/>
                  <a:pt x="3337" y="3064"/>
                  <a:pt x="3392" y="970"/>
                </a:cubicBezTo>
                <a:cubicBezTo>
                  <a:pt x="3393" y="931"/>
                  <a:pt x="3365" y="912"/>
                  <a:pt x="3336" y="912"/>
                </a:cubicBezTo>
                <a:cubicBezTo>
                  <a:pt x="3307" y="912"/>
                  <a:pt x="3276" y="932"/>
                  <a:pt x="3273" y="970"/>
                </a:cubicBezTo>
                <a:cubicBezTo>
                  <a:pt x="3032" y="3688"/>
                  <a:pt x="3006" y="7073"/>
                  <a:pt x="5392" y="8927"/>
                </a:cubicBezTo>
                <a:cubicBezTo>
                  <a:pt x="5544" y="9045"/>
                  <a:pt x="5716" y="9158"/>
                  <a:pt x="5899" y="9261"/>
                </a:cubicBezTo>
                <a:cubicBezTo>
                  <a:pt x="5815" y="9259"/>
                  <a:pt x="5731" y="9258"/>
                  <a:pt x="5647" y="9258"/>
                </a:cubicBezTo>
                <a:cubicBezTo>
                  <a:pt x="5139" y="9258"/>
                  <a:pt x="4630" y="9295"/>
                  <a:pt x="4121" y="9295"/>
                </a:cubicBezTo>
                <a:cubicBezTo>
                  <a:pt x="3894" y="9295"/>
                  <a:pt x="3667" y="9288"/>
                  <a:pt x="3440" y="9266"/>
                </a:cubicBezTo>
                <a:cubicBezTo>
                  <a:pt x="2936" y="9220"/>
                  <a:pt x="2389" y="9107"/>
                  <a:pt x="1967" y="8813"/>
                </a:cubicBezTo>
                <a:cubicBezTo>
                  <a:pt x="1628" y="8577"/>
                  <a:pt x="1307" y="8111"/>
                  <a:pt x="1676" y="7741"/>
                </a:cubicBezTo>
                <a:cubicBezTo>
                  <a:pt x="1814" y="7602"/>
                  <a:pt x="1994" y="7538"/>
                  <a:pt x="2178" y="7538"/>
                </a:cubicBezTo>
                <a:cubicBezTo>
                  <a:pt x="2299" y="7538"/>
                  <a:pt x="2421" y="7566"/>
                  <a:pt x="2535" y="7617"/>
                </a:cubicBezTo>
                <a:cubicBezTo>
                  <a:pt x="2542" y="7620"/>
                  <a:pt x="2549" y="7621"/>
                  <a:pt x="2556" y="7621"/>
                </a:cubicBezTo>
                <a:cubicBezTo>
                  <a:pt x="2597" y="7621"/>
                  <a:pt x="2627" y="7572"/>
                  <a:pt x="2600" y="7540"/>
                </a:cubicBezTo>
                <a:cubicBezTo>
                  <a:pt x="2659" y="7522"/>
                  <a:pt x="2656" y="7422"/>
                  <a:pt x="2592" y="7399"/>
                </a:cubicBezTo>
                <a:cubicBezTo>
                  <a:pt x="1779" y="7103"/>
                  <a:pt x="897" y="6938"/>
                  <a:pt x="430" y="6111"/>
                </a:cubicBezTo>
                <a:cubicBezTo>
                  <a:pt x="188" y="5682"/>
                  <a:pt x="142" y="5121"/>
                  <a:pt x="417" y="4696"/>
                </a:cubicBezTo>
                <a:cubicBezTo>
                  <a:pt x="613" y="4394"/>
                  <a:pt x="923" y="4242"/>
                  <a:pt x="1242" y="4242"/>
                </a:cubicBezTo>
                <a:cubicBezTo>
                  <a:pt x="1427" y="4242"/>
                  <a:pt x="1614" y="4293"/>
                  <a:pt x="1784" y="4396"/>
                </a:cubicBezTo>
                <a:cubicBezTo>
                  <a:pt x="1792" y="4403"/>
                  <a:pt x="1802" y="4409"/>
                  <a:pt x="1810" y="4414"/>
                </a:cubicBezTo>
                <a:cubicBezTo>
                  <a:pt x="1833" y="4429"/>
                  <a:pt x="1856" y="4444"/>
                  <a:pt x="1877" y="4460"/>
                </a:cubicBezTo>
                <a:cubicBezTo>
                  <a:pt x="1882" y="4463"/>
                  <a:pt x="1888" y="4467"/>
                  <a:pt x="1895" y="4468"/>
                </a:cubicBezTo>
                <a:cubicBezTo>
                  <a:pt x="1915" y="4480"/>
                  <a:pt x="1937" y="4494"/>
                  <a:pt x="1959" y="4506"/>
                </a:cubicBezTo>
                <a:cubicBezTo>
                  <a:pt x="1972" y="4514"/>
                  <a:pt x="1986" y="4517"/>
                  <a:pt x="2000" y="4517"/>
                </a:cubicBezTo>
                <a:cubicBezTo>
                  <a:pt x="2067" y="4517"/>
                  <a:pt x="2120" y="4431"/>
                  <a:pt x="2060" y="4373"/>
                </a:cubicBezTo>
                <a:cubicBezTo>
                  <a:pt x="1645" y="3982"/>
                  <a:pt x="1147" y="3684"/>
                  <a:pt x="890" y="3151"/>
                </a:cubicBezTo>
                <a:cubicBezTo>
                  <a:pt x="743" y="2843"/>
                  <a:pt x="669" y="2442"/>
                  <a:pt x="808" y="2123"/>
                </a:cubicBezTo>
                <a:cubicBezTo>
                  <a:pt x="913" y="1880"/>
                  <a:pt x="1061" y="1788"/>
                  <a:pt x="1219" y="1788"/>
                </a:cubicBezTo>
                <a:cubicBezTo>
                  <a:pt x="1517" y="1788"/>
                  <a:pt x="1848" y="2118"/>
                  <a:pt x="1987" y="2370"/>
                </a:cubicBezTo>
                <a:cubicBezTo>
                  <a:pt x="1996" y="2392"/>
                  <a:pt x="2018" y="2398"/>
                  <a:pt x="2037" y="2398"/>
                </a:cubicBezTo>
                <a:cubicBezTo>
                  <a:pt x="2051" y="2425"/>
                  <a:pt x="2076" y="2436"/>
                  <a:pt x="2102" y="2436"/>
                </a:cubicBezTo>
                <a:cubicBezTo>
                  <a:pt x="2149" y="2436"/>
                  <a:pt x="2200" y="2396"/>
                  <a:pt x="2189" y="2334"/>
                </a:cubicBezTo>
                <a:cubicBezTo>
                  <a:pt x="2054" y="1529"/>
                  <a:pt x="2198" y="410"/>
                  <a:pt x="3176" y="230"/>
                </a:cubicBezTo>
                <a:cubicBezTo>
                  <a:pt x="3231" y="220"/>
                  <a:pt x="3284" y="215"/>
                  <a:pt x="3337" y="215"/>
                </a:cubicBezTo>
                <a:close/>
                <a:moveTo>
                  <a:pt x="3334" y="0"/>
                </a:moveTo>
                <a:cubicBezTo>
                  <a:pt x="2208" y="0"/>
                  <a:pt x="1872" y="1201"/>
                  <a:pt x="1988" y="2136"/>
                </a:cubicBezTo>
                <a:cubicBezTo>
                  <a:pt x="1793" y="1825"/>
                  <a:pt x="1463" y="1598"/>
                  <a:pt x="1164" y="1598"/>
                </a:cubicBezTo>
                <a:cubicBezTo>
                  <a:pt x="922" y="1598"/>
                  <a:pt x="700" y="1747"/>
                  <a:pt x="587" y="2122"/>
                </a:cubicBezTo>
                <a:cubicBezTo>
                  <a:pt x="365" y="2866"/>
                  <a:pt x="797" y="3568"/>
                  <a:pt x="1358" y="4069"/>
                </a:cubicBezTo>
                <a:cubicBezTo>
                  <a:pt x="1313" y="4062"/>
                  <a:pt x="1267" y="4058"/>
                  <a:pt x="1222" y="4058"/>
                </a:cubicBezTo>
                <a:cubicBezTo>
                  <a:pt x="587" y="4058"/>
                  <a:pt x="0" y="4732"/>
                  <a:pt x="24" y="5444"/>
                </a:cubicBezTo>
                <a:cubicBezTo>
                  <a:pt x="60" y="6455"/>
                  <a:pt x="980" y="7137"/>
                  <a:pt x="1913" y="7415"/>
                </a:cubicBezTo>
                <a:cubicBezTo>
                  <a:pt x="1366" y="7559"/>
                  <a:pt x="1093" y="8296"/>
                  <a:pt x="1666" y="8829"/>
                </a:cubicBezTo>
                <a:cubicBezTo>
                  <a:pt x="2281" y="9399"/>
                  <a:pt x="3119" y="9523"/>
                  <a:pt x="3988" y="9523"/>
                </a:cubicBezTo>
                <a:cubicBezTo>
                  <a:pt x="4653" y="9523"/>
                  <a:pt x="5335" y="9451"/>
                  <a:pt x="5949" y="9451"/>
                </a:cubicBezTo>
                <a:cubicBezTo>
                  <a:pt x="6074" y="9451"/>
                  <a:pt x="6197" y="9454"/>
                  <a:pt x="6317" y="9461"/>
                </a:cubicBezTo>
                <a:cubicBezTo>
                  <a:pt x="6618" y="9581"/>
                  <a:pt x="6935" y="9657"/>
                  <a:pt x="7243" y="9657"/>
                </a:cubicBezTo>
                <a:cubicBezTo>
                  <a:pt x="7653" y="9657"/>
                  <a:pt x="8047" y="9521"/>
                  <a:pt x="8362" y="9176"/>
                </a:cubicBezTo>
                <a:cubicBezTo>
                  <a:pt x="8941" y="8545"/>
                  <a:pt x="8621" y="7434"/>
                  <a:pt x="7754" y="7434"/>
                </a:cubicBezTo>
                <a:cubicBezTo>
                  <a:pt x="7695" y="7434"/>
                  <a:pt x="7634" y="7439"/>
                  <a:pt x="7570" y="7450"/>
                </a:cubicBezTo>
                <a:cubicBezTo>
                  <a:pt x="7499" y="7462"/>
                  <a:pt x="7513" y="7581"/>
                  <a:pt x="7583" y="7581"/>
                </a:cubicBezTo>
                <a:cubicBezTo>
                  <a:pt x="7585" y="7581"/>
                  <a:pt x="7587" y="7581"/>
                  <a:pt x="7590" y="7581"/>
                </a:cubicBezTo>
                <a:cubicBezTo>
                  <a:pt x="7624" y="7577"/>
                  <a:pt x="7657" y="7576"/>
                  <a:pt x="7690" y="7576"/>
                </a:cubicBezTo>
                <a:cubicBezTo>
                  <a:pt x="8572" y="7576"/>
                  <a:pt x="8673" y="8748"/>
                  <a:pt x="8013" y="9199"/>
                </a:cubicBezTo>
                <a:cubicBezTo>
                  <a:pt x="7767" y="9367"/>
                  <a:pt x="7490" y="9435"/>
                  <a:pt x="7208" y="9435"/>
                </a:cubicBezTo>
                <a:cubicBezTo>
                  <a:pt x="7080" y="9435"/>
                  <a:pt x="6950" y="9421"/>
                  <a:pt x="6822" y="9396"/>
                </a:cubicBezTo>
                <a:cubicBezTo>
                  <a:pt x="6855" y="9376"/>
                  <a:pt x="6870" y="9327"/>
                  <a:pt x="6824" y="9302"/>
                </a:cubicBezTo>
                <a:cubicBezTo>
                  <a:pt x="5701" y="8716"/>
                  <a:pt x="6354" y="7000"/>
                  <a:pt x="5960" y="6010"/>
                </a:cubicBezTo>
                <a:cubicBezTo>
                  <a:pt x="5858" y="5756"/>
                  <a:pt x="5668" y="5648"/>
                  <a:pt x="5472" y="5648"/>
                </a:cubicBezTo>
                <a:cubicBezTo>
                  <a:pt x="5284" y="5648"/>
                  <a:pt x="5090" y="5746"/>
                  <a:pt x="4958" y="5912"/>
                </a:cubicBezTo>
                <a:cubicBezTo>
                  <a:pt x="5011" y="5262"/>
                  <a:pt x="5603" y="4674"/>
                  <a:pt x="5880" y="4118"/>
                </a:cubicBezTo>
                <a:cubicBezTo>
                  <a:pt x="6071" y="3733"/>
                  <a:pt x="6284" y="3274"/>
                  <a:pt x="6215" y="2832"/>
                </a:cubicBezTo>
                <a:cubicBezTo>
                  <a:pt x="6133" y="2313"/>
                  <a:pt x="5766" y="2114"/>
                  <a:pt x="5354" y="2114"/>
                </a:cubicBezTo>
                <a:cubicBezTo>
                  <a:pt x="5032" y="2114"/>
                  <a:pt x="4683" y="2236"/>
                  <a:pt x="4423" y="2423"/>
                </a:cubicBezTo>
                <a:cubicBezTo>
                  <a:pt x="4901" y="1572"/>
                  <a:pt x="4520" y="34"/>
                  <a:pt x="3379" y="1"/>
                </a:cubicBezTo>
                <a:cubicBezTo>
                  <a:pt x="3364" y="0"/>
                  <a:pt x="3349" y="0"/>
                  <a:pt x="3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6135400" y="-418343"/>
            <a:ext cx="1851506" cy="727382"/>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8460374" y="-280351"/>
            <a:ext cx="410908" cy="727381"/>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408256" y="1236270"/>
            <a:ext cx="8434200" cy="372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408256" y="362778"/>
            <a:ext cx="8434200" cy="6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301550" y="271623"/>
            <a:ext cx="8434200" cy="68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01550" y="1147100"/>
            <a:ext cx="8434200" cy="3709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txBox="1">
            <a:spLocks noGrp="1"/>
          </p:cNvSpPr>
          <p:nvPr>
            <p:ph type="title"/>
          </p:nvPr>
        </p:nvSpPr>
        <p:spPr>
          <a:xfrm>
            <a:off x="720000" y="387600"/>
            <a:ext cx="7987500" cy="564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4"/>
          <p:cNvSpPr txBox="1">
            <a:spLocks noGrp="1"/>
          </p:cNvSpPr>
          <p:nvPr>
            <p:ph type="body" idx="1"/>
          </p:nvPr>
        </p:nvSpPr>
        <p:spPr>
          <a:xfrm>
            <a:off x="720000" y="1391325"/>
            <a:ext cx="7704000" cy="3212100"/>
          </a:xfrm>
          <a:prstGeom prst="rect">
            <a:avLst/>
          </a:prstGeom>
          <a:ln>
            <a:noFill/>
          </a:ln>
        </p:spPr>
        <p:txBody>
          <a:bodyPr spcFirstLastPara="1" wrap="square" lIns="91425" tIns="91425" rIns="91425" bIns="91425" anchor="t" anchorCtr="0">
            <a:noAutofit/>
          </a:bodyPr>
          <a:lstStyle>
            <a:lvl1pPr marL="457200" lvl="0" indent="-295275" rtl="0">
              <a:spcBef>
                <a:spcPts val="0"/>
              </a:spcBef>
              <a:spcAft>
                <a:spcPts val="0"/>
              </a:spcAft>
              <a:buSzPts val="1050"/>
              <a:buChar char="●"/>
              <a:defRPr sz="1000"/>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5"/>
          <p:cNvSpPr/>
          <p:nvPr/>
        </p:nvSpPr>
        <p:spPr>
          <a:xfrm>
            <a:off x="-354414" y="3468543"/>
            <a:ext cx="1152772" cy="2090625"/>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3550793" y="4820400"/>
            <a:ext cx="2042395" cy="521808"/>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408250" y="1236275"/>
            <a:ext cx="4148700" cy="372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7199942">
            <a:off x="-317054" y="-513017"/>
            <a:ext cx="2074104" cy="1829738"/>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7797498" y="-905671"/>
            <a:ext cx="2349143" cy="2391484"/>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08256" y="362778"/>
            <a:ext cx="8434200" cy="6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rot="-3006881">
            <a:off x="8779801" y="3913907"/>
            <a:ext cx="364186" cy="646831"/>
          </a:xfrm>
          <a:custGeom>
            <a:avLst/>
            <a:gdLst/>
            <a:ahLst/>
            <a:cxnLst/>
            <a:rect l="l" t="t" r="r" b="b"/>
            <a:pathLst>
              <a:path w="8946" h="15889" extrusionOk="0">
                <a:moveTo>
                  <a:pt x="7564" y="2088"/>
                </a:moveTo>
                <a:cubicBezTo>
                  <a:pt x="7608" y="2196"/>
                  <a:pt x="7649" y="2306"/>
                  <a:pt x="7685" y="2414"/>
                </a:cubicBezTo>
                <a:cubicBezTo>
                  <a:pt x="7674" y="2414"/>
                  <a:pt x="7661" y="2415"/>
                  <a:pt x="7649" y="2420"/>
                </a:cubicBezTo>
                <a:cubicBezTo>
                  <a:pt x="7644" y="2397"/>
                  <a:pt x="7638" y="2374"/>
                  <a:pt x="7635" y="2351"/>
                </a:cubicBezTo>
                <a:cubicBezTo>
                  <a:pt x="7626" y="2309"/>
                  <a:pt x="7605" y="2276"/>
                  <a:pt x="7579" y="2256"/>
                </a:cubicBezTo>
                <a:cubicBezTo>
                  <a:pt x="7566" y="2224"/>
                  <a:pt x="7543" y="2196"/>
                  <a:pt x="7513" y="2183"/>
                </a:cubicBezTo>
                <a:cubicBezTo>
                  <a:pt x="7530" y="2152"/>
                  <a:pt x="7546" y="2119"/>
                  <a:pt x="7564" y="2088"/>
                </a:cubicBezTo>
                <a:close/>
                <a:moveTo>
                  <a:pt x="6275" y="3440"/>
                </a:moveTo>
                <a:cubicBezTo>
                  <a:pt x="6258" y="3448"/>
                  <a:pt x="6239" y="3459"/>
                  <a:pt x="6222" y="3467"/>
                </a:cubicBezTo>
                <a:cubicBezTo>
                  <a:pt x="6064" y="3500"/>
                  <a:pt x="5903" y="3534"/>
                  <a:pt x="5744" y="3567"/>
                </a:cubicBezTo>
                <a:cubicBezTo>
                  <a:pt x="5920" y="3525"/>
                  <a:pt x="6098" y="3480"/>
                  <a:pt x="6275" y="3440"/>
                </a:cubicBezTo>
                <a:close/>
                <a:moveTo>
                  <a:pt x="6666" y="2196"/>
                </a:moveTo>
                <a:cubicBezTo>
                  <a:pt x="6832" y="2196"/>
                  <a:pt x="7003" y="2217"/>
                  <a:pt x="7180" y="2261"/>
                </a:cubicBezTo>
                <a:cubicBezTo>
                  <a:pt x="7014" y="2566"/>
                  <a:pt x="6849" y="2873"/>
                  <a:pt x="6685" y="3178"/>
                </a:cubicBezTo>
                <a:cubicBezTo>
                  <a:pt x="6682" y="3178"/>
                  <a:pt x="6680" y="3177"/>
                  <a:pt x="6677" y="3177"/>
                </a:cubicBezTo>
                <a:cubicBezTo>
                  <a:pt x="6675" y="3177"/>
                  <a:pt x="6674" y="3177"/>
                  <a:pt x="6672" y="3178"/>
                </a:cubicBezTo>
                <a:cubicBezTo>
                  <a:pt x="5890" y="3323"/>
                  <a:pt x="5110" y="3502"/>
                  <a:pt x="4340" y="3708"/>
                </a:cubicBezTo>
                <a:cubicBezTo>
                  <a:pt x="4906" y="2906"/>
                  <a:pt x="5695" y="2196"/>
                  <a:pt x="6666" y="2196"/>
                </a:cubicBezTo>
                <a:close/>
                <a:moveTo>
                  <a:pt x="6111" y="4261"/>
                </a:moveTo>
                <a:lnTo>
                  <a:pt x="6111" y="4261"/>
                </a:lnTo>
                <a:cubicBezTo>
                  <a:pt x="6106" y="4271"/>
                  <a:pt x="6100" y="4279"/>
                  <a:pt x="6096" y="4289"/>
                </a:cubicBezTo>
                <a:cubicBezTo>
                  <a:pt x="6049" y="4299"/>
                  <a:pt x="6000" y="4307"/>
                  <a:pt x="5952" y="4317"/>
                </a:cubicBezTo>
                <a:cubicBezTo>
                  <a:pt x="5956" y="4312"/>
                  <a:pt x="5957" y="4305"/>
                  <a:pt x="5957" y="4297"/>
                </a:cubicBezTo>
                <a:cubicBezTo>
                  <a:pt x="6013" y="4290"/>
                  <a:pt x="6064" y="4279"/>
                  <a:pt x="6111" y="4261"/>
                </a:cubicBezTo>
                <a:close/>
                <a:moveTo>
                  <a:pt x="8035" y="4754"/>
                </a:moveTo>
                <a:lnTo>
                  <a:pt x="8035" y="4754"/>
                </a:lnTo>
                <a:cubicBezTo>
                  <a:pt x="8034" y="4813"/>
                  <a:pt x="8034" y="4875"/>
                  <a:pt x="8031" y="4934"/>
                </a:cubicBezTo>
                <a:cubicBezTo>
                  <a:pt x="8019" y="4893"/>
                  <a:pt x="8004" y="4850"/>
                  <a:pt x="7990" y="4804"/>
                </a:cubicBezTo>
                <a:cubicBezTo>
                  <a:pt x="8011" y="4793"/>
                  <a:pt x="8027" y="4773"/>
                  <a:pt x="8035" y="4754"/>
                </a:cubicBezTo>
                <a:close/>
                <a:moveTo>
                  <a:pt x="7045" y="3058"/>
                </a:moveTo>
                <a:cubicBezTo>
                  <a:pt x="7332" y="3829"/>
                  <a:pt x="7710" y="4567"/>
                  <a:pt x="8004" y="5341"/>
                </a:cubicBezTo>
                <a:cubicBezTo>
                  <a:pt x="7954" y="5848"/>
                  <a:pt x="7854" y="6352"/>
                  <a:pt x="7715" y="6851"/>
                </a:cubicBezTo>
                <a:cubicBezTo>
                  <a:pt x="7600" y="6426"/>
                  <a:pt x="7384" y="6005"/>
                  <a:pt x="7225" y="5605"/>
                </a:cubicBezTo>
                <a:cubicBezTo>
                  <a:pt x="7008" y="5058"/>
                  <a:pt x="6802" y="4506"/>
                  <a:pt x="6566" y="3968"/>
                </a:cubicBezTo>
                <a:cubicBezTo>
                  <a:pt x="6564" y="3963"/>
                  <a:pt x="6563" y="3962"/>
                  <a:pt x="6561" y="3960"/>
                </a:cubicBezTo>
                <a:lnTo>
                  <a:pt x="7045" y="3058"/>
                </a:lnTo>
                <a:close/>
                <a:moveTo>
                  <a:pt x="6000" y="4474"/>
                </a:moveTo>
                <a:lnTo>
                  <a:pt x="6000" y="4474"/>
                </a:lnTo>
                <a:cubicBezTo>
                  <a:pt x="5895" y="4672"/>
                  <a:pt x="5792" y="4868"/>
                  <a:pt x="5687" y="5066"/>
                </a:cubicBezTo>
                <a:cubicBezTo>
                  <a:pt x="4862" y="5346"/>
                  <a:pt x="4036" y="5606"/>
                  <a:pt x="3200" y="5843"/>
                </a:cubicBezTo>
                <a:cubicBezTo>
                  <a:pt x="3109" y="5868"/>
                  <a:pt x="3144" y="6020"/>
                  <a:pt x="3228" y="6020"/>
                </a:cubicBezTo>
                <a:cubicBezTo>
                  <a:pt x="3235" y="6020"/>
                  <a:pt x="3242" y="6019"/>
                  <a:pt x="3249" y="6017"/>
                </a:cubicBezTo>
                <a:cubicBezTo>
                  <a:pt x="4046" y="5796"/>
                  <a:pt x="4836" y="5533"/>
                  <a:pt x="5605" y="5227"/>
                </a:cubicBezTo>
                <a:lnTo>
                  <a:pt x="5605" y="5227"/>
                </a:lnTo>
                <a:cubicBezTo>
                  <a:pt x="5345" y="5726"/>
                  <a:pt x="5085" y="6226"/>
                  <a:pt x="4830" y="6727"/>
                </a:cubicBezTo>
                <a:cubicBezTo>
                  <a:pt x="4002" y="6892"/>
                  <a:pt x="3187" y="7121"/>
                  <a:pt x="2393" y="7406"/>
                </a:cubicBezTo>
                <a:cubicBezTo>
                  <a:pt x="2781" y="6626"/>
                  <a:pt x="3161" y="5837"/>
                  <a:pt x="3563" y="5063"/>
                </a:cubicBezTo>
                <a:cubicBezTo>
                  <a:pt x="3566" y="5063"/>
                  <a:pt x="3568" y="5064"/>
                  <a:pt x="3570" y="5064"/>
                </a:cubicBezTo>
                <a:cubicBezTo>
                  <a:pt x="3572" y="5064"/>
                  <a:pt x="3573" y="5063"/>
                  <a:pt x="3575" y="5063"/>
                </a:cubicBezTo>
                <a:cubicBezTo>
                  <a:pt x="4381" y="4940"/>
                  <a:pt x="5206" y="4705"/>
                  <a:pt x="6000" y="4474"/>
                </a:cubicBezTo>
                <a:close/>
                <a:moveTo>
                  <a:pt x="6451" y="4161"/>
                </a:moveTo>
                <a:cubicBezTo>
                  <a:pt x="6641" y="4672"/>
                  <a:pt x="6852" y="5174"/>
                  <a:pt x="7055" y="5680"/>
                </a:cubicBezTo>
                <a:cubicBezTo>
                  <a:pt x="7237" y="6136"/>
                  <a:pt x="7384" y="6655"/>
                  <a:pt x="7651" y="7074"/>
                </a:cubicBezTo>
                <a:cubicBezTo>
                  <a:pt x="7571" y="7338"/>
                  <a:pt x="7481" y="7596"/>
                  <a:pt x="7381" y="7856"/>
                </a:cubicBezTo>
                <a:cubicBezTo>
                  <a:pt x="7062" y="6801"/>
                  <a:pt x="6643" y="5771"/>
                  <a:pt x="6160" y="4781"/>
                </a:cubicBezTo>
                <a:cubicBezTo>
                  <a:pt x="6154" y="4768"/>
                  <a:pt x="6145" y="4759"/>
                  <a:pt x="6134" y="4752"/>
                </a:cubicBezTo>
                <a:cubicBezTo>
                  <a:pt x="6239" y="4554"/>
                  <a:pt x="6345" y="4359"/>
                  <a:pt x="6451" y="4161"/>
                </a:cubicBezTo>
                <a:close/>
                <a:moveTo>
                  <a:pt x="5699" y="7943"/>
                </a:moveTo>
                <a:cubicBezTo>
                  <a:pt x="5704" y="7951"/>
                  <a:pt x="5707" y="7959"/>
                  <a:pt x="5712" y="7964"/>
                </a:cubicBezTo>
                <a:cubicBezTo>
                  <a:pt x="5681" y="8000"/>
                  <a:pt x="5653" y="8038"/>
                  <a:pt x="5625" y="8079"/>
                </a:cubicBezTo>
                <a:cubicBezTo>
                  <a:pt x="5617" y="8085"/>
                  <a:pt x="5609" y="8092"/>
                  <a:pt x="5602" y="8098"/>
                </a:cubicBezTo>
                <a:lnTo>
                  <a:pt x="5591" y="8074"/>
                </a:lnTo>
                <a:cubicBezTo>
                  <a:pt x="5610" y="8044"/>
                  <a:pt x="5641" y="8005"/>
                  <a:pt x="5684" y="7953"/>
                </a:cubicBezTo>
                <a:cubicBezTo>
                  <a:pt x="5689" y="7951"/>
                  <a:pt x="5695" y="7946"/>
                  <a:pt x="5699" y="7943"/>
                </a:cubicBezTo>
                <a:close/>
                <a:moveTo>
                  <a:pt x="6139" y="8036"/>
                </a:moveTo>
                <a:cubicBezTo>
                  <a:pt x="6235" y="8224"/>
                  <a:pt x="6327" y="8414"/>
                  <a:pt x="6419" y="8606"/>
                </a:cubicBezTo>
                <a:cubicBezTo>
                  <a:pt x="6334" y="8431"/>
                  <a:pt x="6245" y="8257"/>
                  <a:pt x="6157" y="8085"/>
                </a:cubicBezTo>
                <a:cubicBezTo>
                  <a:pt x="6154" y="8069"/>
                  <a:pt x="6147" y="8053"/>
                  <a:pt x="6139" y="8036"/>
                </a:cubicBezTo>
                <a:close/>
                <a:moveTo>
                  <a:pt x="4746" y="6887"/>
                </a:moveTo>
                <a:lnTo>
                  <a:pt x="4746" y="6887"/>
                </a:lnTo>
                <a:cubicBezTo>
                  <a:pt x="4591" y="7190"/>
                  <a:pt x="4435" y="7493"/>
                  <a:pt x="4281" y="7796"/>
                </a:cubicBezTo>
                <a:cubicBezTo>
                  <a:pt x="4260" y="7833"/>
                  <a:pt x="4241" y="7874"/>
                  <a:pt x="4219" y="7914"/>
                </a:cubicBezTo>
                <a:cubicBezTo>
                  <a:pt x="3399" y="8231"/>
                  <a:pt x="2578" y="8503"/>
                  <a:pt x="1724" y="8712"/>
                </a:cubicBezTo>
                <a:cubicBezTo>
                  <a:pt x="1860" y="8460"/>
                  <a:pt x="1990" y="8208"/>
                  <a:pt x="2118" y="7956"/>
                </a:cubicBezTo>
                <a:cubicBezTo>
                  <a:pt x="2180" y="7830"/>
                  <a:pt x="2244" y="7702"/>
                  <a:pt x="2308" y="7575"/>
                </a:cubicBezTo>
                <a:cubicBezTo>
                  <a:pt x="2325" y="7588"/>
                  <a:pt x="2345" y="7597"/>
                  <a:pt x="2368" y="7597"/>
                </a:cubicBezTo>
                <a:cubicBezTo>
                  <a:pt x="2376" y="7597"/>
                  <a:pt x="2385" y="7595"/>
                  <a:pt x="2395" y="7593"/>
                </a:cubicBezTo>
                <a:cubicBezTo>
                  <a:pt x="3170" y="7329"/>
                  <a:pt x="3954" y="7097"/>
                  <a:pt x="4746" y="6887"/>
                </a:cubicBezTo>
                <a:close/>
                <a:moveTo>
                  <a:pt x="3673" y="9000"/>
                </a:moveTo>
                <a:lnTo>
                  <a:pt x="3673" y="9000"/>
                </a:lnTo>
                <a:cubicBezTo>
                  <a:pt x="3660" y="9026"/>
                  <a:pt x="3645" y="9052"/>
                  <a:pt x="3633" y="9077"/>
                </a:cubicBezTo>
                <a:cubicBezTo>
                  <a:pt x="3625" y="9059"/>
                  <a:pt x="3617" y="9043"/>
                  <a:pt x="3604" y="9028"/>
                </a:cubicBezTo>
                <a:cubicBezTo>
                  <a:pt x="3625" y="9020"/>
                  <a:pt x="3648" y="9010"/>
                  <a:pt x="3673" y="9000"/>
                </a:cubicBezTo>
                <a:close/>
                <a:moveTo>
                  <a:pt x="6034" y="4934"/>
                </a:moveTo>
                <a:cubicBezTo>
                  <a:pt x="6520" y="5948"/>
                  <a:pt x="6931" y="6984"/>
                  <a:pt x="7306" y="8044"/>
                </a:cubicBezTo>
                <a:cubicBezTo>
                  <a:pt x="7163" y="8398"/>
                  <a:pt x="7006" y="8742"/>
                  <a:pt x="6836" y="9082"/>
                </a:cubicBezTo>
                <a:cubicBezTo>
                  <a:pt x="6646" y="8599"/>
                  <a:pt x="6430" y="8125"/>
                  <a:pt x="6201" y="7660"/>
                </a:cubicBezTo>
                <a:cubicBezTo>
                  <a:pt x="5967" y="7187"/>
                  <a:pt x="5736" y="6660"/>
                  <a:pt x="5407" y="6246"/>
                </a:cubicBezTo>
                <a:cubicBezTo>
                  <a:pt x="5393" y="6228"/>
                  <a:pt x="5375" y="6220"/>
                  <a:pt x="5355" y="6213"/>
                </a:cubicBezTo>
                <a:cubicBezTo>
                  <a:pt x="5581" y="5786"/>
                  <a:pt x="5808" y="5361"/>
                  <a:pt x="6034" y="4934"/>
                </a:cubicBezTo>
                <a:close/>
                <a:moveTo>
                  <a:pt x="4119" y="8115"/>
                </a:moveTo>
                <a:lnTo>
                  <a:pt x="3751" y="8838"/>
                </a:lnTo>
                <a:lnTo>
                  <a:pt x="3743" y="8838"/>
                </a:lnTo>
                <a:cubicBezTo>
                  <a:pt x="2897" y="9092"/>
                  <a:pt x="2064" y="9388"/>
                  <a:pt x="1233" y="9684"/>
                </a:cubicBezTo>
                <a:cubicBezTo>
                  <a:pt x="1359" y="9429"/>
                  <a:pt x="1490" y="9174"/>
                  <a:pt x="1621" y="8918"/>
                </a:cubicBezTo>
                <a:lnTo>
                  <a:pt x="1629" y="8918"/>
                </a:lnTo>
                <a:cubicBezTo>
                  <a:pt x="2481" y="8733"/>
                  <a:pt x="3323" y="8472"/>
                  <a:pt x="4119" y="8115"/>
                </a:cubicBezTo>
                <a:close/>
                <a:moveTo>
                  <a:pt x="5952" y="10515"/>
                </a:moveTo>
                <a:lnTo>
                  <a:pt x="5952" y="10515"/>
                </a:lnTo>
                <a:cubicBezTo>
                  <a:pt x="5969" y="10533"/>
                  <a:pt x="5985" y="10550"/>
                  <a:pt x="6005" y="10563"/>
                </a:cubicBezTo>
                <a:cubicBezTo>
                  <a:pt x="5992" y="10586"/>
                  <a:pt x="5980" y="10605"/>
                  <a:pt x="5965" y="10627"/>
                </a:cubicBezTo>
                <a:cubicBezTo>
                  <a:pt x="5964" y="10589"/>
                  <a:pt x="5959" y="10553"/>
                  <a:pt x="5952" y="10515"/>
                </a:cubicBezTo>
                <a:close/>
                <a:moveTo>
                  <a:pt x="2809" y="11250"/>
                </a:moveTo>
                <a:cubicBezTo>
                  <a:pt x="2819" y="11286"/>
                  <a:pt x="2832" y="11324"/>
                  <a:pt x="2843" y="11360"/>
                </a:cubicBezTo>
                <a:cubicBezTo>
                  <a:pt x="2821" y="11350"/>
                  <a:pt x="2796" y="11343"/>
                  <a:pt x="2773" y="11343"/>
                </a:cubicBezTo>
                <a:cubicBezTo>
                  <a:pt x="2770" y="11343"/>
                  <a:pt x="2767" y="11343"/>
                  <a:pt x="2765" y="11343"/>
                </a:cubicBezTo>
                <a:cubicBezTo>
                  <a:pt x="2778" y="11314"/>
                  <a:pt x="2794" y="11283"/>
                  <a:pt x="2809" y="11250"/>
                </a:cubicBezTo>
                <a:close/>
                <a:moveTo>
                  <a:pt x="3251" y="9833"/>
                </a:moveTo>
                <a:lnTo>
                  <a:pt x="2773" y="10784"/>
                </a:lnTo>
                <a:cubicBezTo>
                  <a:pt x="2765" y="10784"/>
                  <a:pt x="2756" y="10785"/>
                  <a:pt x="2745" y="10790"/>
                </a:cubicBezTo>
                <a:cubicBezTo>
                  <a:pt x="2015" y="11111"/>
                  <a:pt x="1279" y="11396"/>
                  <a:pt x="526" y="11654"/>
                </a:cubicBezTo>
                <a:cubicBezTo>
                  <a:pt x="595" y="11324"/>
                  <a:pt x="694" y="10998"/>
                  <a:pt x="811" y="10679"/>
                </a:cubicBezTo>
                <a:cubicBezTo>
                  <a:pt x="1629" y="10573"/>
                  <a:pt x="2488" y="10180"/>
                  <a:pt x="3251" y="9833"/>
                </a:cubicBezTo>
                <a:close/>
                <a:moveTo>
                  <a:pt x="2671" y="10987"/>
                </a:moveTo>
                <a:lnTo>
                  <a:pt x="2671" y="10987"/>
                </a:lnTo>
                <a:cubicBezTo>
                  <a:pt x="2490" y="11352"/>
                  <a:pt x="2310" y="11720"/>
                  <a:pt x="2131" y="12086"/>
                </a:cubicBezTo>
                <a:cubicBezTo>
                  <a:pt x="2128" y="12086"/>
                  <a:pt x="2123" y="12086"/>
                  <a:pt x="2120" y="12088"/>
                </a:cubicBezTo>
                <a:cubicBezTo>
                  <a:pt x="1562" y="12266"/>
                  <a:pt x="938" y="12407"/>
                  <a:pt x="405" y="12664"/>
                </a:cubicBezTo>
                <a:cubicBezTo>
                  <a:pt x="416" y="12396"/>
                  <a:pt x="442" y="12126"/>
                  <a:pt x="490" y="11854"/>
                </a:cubicBezTo>
                <a:cubicBezTo>
                  <a:pt x="502" y="11860"/>
                  <a:pt x="517" y="11863"/>
                  <a:pt x="533" y="11863"/>
                </a:cubicBezTo>
                <a:cubicBezTo>
                  <a:pt x="544" y="11863"/>
                  <a:pt x="556" y="11861"/>
                  <a:pt x="568" y="11857"/>
                </a:cubicBezTo>
                <a:cubicBezTo>
                  <a:pt x="1293" y="11630"/>
                  <a:pt x="1999" y="11334"/>
                  <a:pt x="2671" y="10987"/>
                </a:cubicBezTo>
                <a:close/>
                <a:moveTo>
                  <a:pt x="4542" y="7776"/>
                </a:moveTo>
                <a:cubicBezTo>
                  <a:pt x="4560" y="7825"/>
                  <a:pt x="4584" y="7873"/>
                  <a:pt x="4606" y="7920"/>
                </a:cubicBezTo>
                <a:cubicBezTo>
                  <a:pt x="4646" y="8017"/>
                  <a:pt x="4684" y="8112"/>
                  <a:pt x="4730" y="8208"/>
                </a:cubicBezTo>
                <a:cubicBezTo>
                  <a:pt x="4733" y="8216"/>
                  <a:pt x="4740" y="8223"/>
                  <a:pt x="4746" y="8229"/>
                </a:cubicBezTo>
                <a:cubicBezTo>
                  <a:pt x="4905" y="8616"/>
                  <a:pt x="5110" y="8982"/>
                  <a:pt x="5301" y="9355"/>
                </a:cubicBezTo>
                <a:cubicBezTo>
                  <a:pt x="5532" y="9822"/>
                  <a:pt x="5677" y="10304"/>
                  <a:pt x="5874" y="10779"/>
                </a:cubicBezTo>
                <a:cubicBezTo>
                  <a:pt x="5605" y="11219"/>
                  <a:pt x="5327" y="11661"/>
                  <a:pt x="5026" y="12093"/>
                </a:cubicBezTo>
                <a:cubicBezTo>
                  <a:pt x="4843" y="11145"/>
                  <a:pt x="4396" y="10169"/>
                  <a:pt x="3956" y="9337"/>
                </a:cubicBezTo>
                <a:cubicBezTo>
                  <a:pt x="3938" y="9303"/>
                  <a:pt x="3908" y="9289"/>
                  <a:pt x="3878" y="9289"/>
                </a:cubicBezTo>
                <a:cubicBezTo>
                  <a:pt x="3824" y="9289"/>
                  <a:pt x="3770" y="9338"/>
                  <a:pt x="3799" y="9404"/>
                </a:cubicBezTo>
                <a:cubicBezTo>
                  <a:pt x="4018" y="9899"/>
                  <a:pt x="4241" y="10389"/>
                  <a:pt x="4437" y="10892"/>
                </a:cubicBezTo>
                <a:cubicBezTo>
                  <a:pt x="4610" y="11335"/>
                  <a:pt x="4740" y="11802"/>
                  <a:pt x="4920" y="12243"/>
                </a:cubicBezTo>
                <a:cubicBezTo>
                  <a:pt x="4754" y="12478"/>
                  <a:pt x="4584" y="12707"/>
                  <a:pt x="4406" y="12929"/>
                </a:cubicBezTo>
                <a:cubicBezTo>
                  <a:pt x="4151" y="11977"/>
                  <a:pt x="3845" y="10980"/>
                  <a:pt x="3367" y="10115"/>
                </a:cubicBezTo>
                <a:cubicBezTo>
                  <a:pt x="3723" y="9391"/>
                  <a:pt x="4083" y="8668"/>
                  <a:pt x="4452" y="7951"/>
                </a:cubicBezTo>
                <a:cubicBezTo>
                  <a:pt x="4479" y="7894"/>
                  <a:pt x="4511" y="7837"/>
                  <a:pt x="4542" y="7776"/>
                </a:cubicBezTo>
                <a:close/>
                <a:moveTo>
                  <a:pt x="3273" y="10303"/>
                </a:moveTo>
                <a:cubicBezTo>
                  <a:pt x="3588" y="11232"/>
                  <a:pt x="3980" y="12137"/>
                  <a:pt x="4295" y="13068"/>
                </a:cubicBezTo>
                <a:cubicBezTo>
                  <a:pt x="4095" y="13312"/>
                  <a:pt x="3887" y="13549"/>
                  <a:pt x="3668" y="13772"/>
                </a:cubicBezTo>
                <a:cubicBezTo>
                  <a:pt x="3660" y="13363"/>
                  <a:pt x="3545" y="12934"/>
                  <a:pt x="3447" y="12551"/>
                </a:cubicBezTo>
                <a:cubicBezTo>
                  <a:pt x="3323" y="12062"/>
                  <a:pt x="3187" y="11546"/>
                  <a:pt x="2948" y="11101"/>
                </a:cubicBezTo>
                <a:cubicBezTo>
                  <a:pt x="2938" y="11080"/>
                  <a:pt x="2922" y="11069"/>
                  <a:pt x="2900" y="11060"/>
                </a:cubicBezTo>
                <a:cubicBezTo>
                  <a:pt x="3023" y="10808"/>
                  <a:pt x="3149" y="10555"/>
                  <a:pt x="3273" y="10303"/>
                </a:cubicBezTo>
                <a:close/>
                <a:moveTo>
                  <a:pt x="2049" y="12258"/>
                </a:moveTo>
                <a:cubicBezTo>
                  <a:pt x="1866" y="12641"/>
                  <a:pt x="1684" y="13021"/>
                  <a:pt x="1506" y="13405"/>
                </a:cubicBezTo>
                <a:cubicBezTo>
                  <a:pt x="1424" y="13430"/>
                  <a:pt x="1344" y="13474"/>
                  <a:pt x="1275" y="13502"/>
                </a:cubicBezTo>
                <a:cubicBezTo>
                  <a:pt x="994" y="13610"/>
                  <a:pt x="703" y="13708"/>
                  <a:pt x="428" y="13837"/>
                </a:cubicBezTo>
                <a:cubicBezTo>
                  <a:pt x="403" y="13495"/>
                  <a:pt x="390" y="13157"/>
                  <a:pt x="397" y="12816"/>
                </a:cubicBezTo>
                <a:cubicBezTo>
                  <a:pt x="956" y="12707"/>
                  <a:pt x="1514" y="12460"/>
                  <a:pt x="2049" y="12258"/>
                </a:cubicBezTo>
                <a:close/>
                <a:moveTo>
                  <a:pt x="2400" y="12083"/>
                </a:moveTo>
                <a:cubicBezTo>
                  <a:pt x="2431" y="12356"/>
                  <a:pt x="2535" y="12626"/>
                  <a:pt x="2617" y="12887"/>
                </a:cubicBezTo>
                <a:cubicBezTo>
                  <a:pt x="2729" y="13245"/>
                  <a:pt x="2809" y="13667"/>
                  <a:pt x="2989" y="14008"/>
                </a:cubicBezTo>
                <a:cubicBezTo>
                  <a:pt x="2982" y="14120"/>
                  <a:pt x="3010" y="14238"/>
                  <a:pt x="3072" y="14330"/>
                </a:cubicBezTo>
                <a:cubicBezTo>
                  <a:pt x="2733" y="14616"/>
                  <a:pt x="2373" y="14875"/>
                  <a:pt x="1986" y="15089"/>
                </a:cubicBezTo>
                <a:cubicBezTo>
                  <a:pt x="1981" y="14764"/>
                  <a:pt x="1945" y="14436"/>
                  <a:pt x="1909" y="14114"/>
                </a:cubicBezTo>
                <a:cubicBezTo>
                  <a:pt x="1889" y="13929"/>
                  <a:pt x="1917" y="13556"/>
                  <a:pt x="1750" y="13428"/>
                </a:cubicBezTo>
                <a:cubicBezTo>
                  <a:pt x="1747" y="13427"/>
                  <a:pt x="1743" y="13425"/>
                  <a:pt x="1742" y="13422"/>
                </a:cubicBezTo>
                <a:cubicBezTo>
                  <a:pt x="1963" y="12977"/>
                  <a:pt x="2180" y="12530"/>
                  <a:pt x="2400" y="12083"/>
                </a:cubicBezTo>
                <a:close/>
                <a:moveTo>
                  <a:pt x="8495" y="1"/>
                </a:moveTo>
                <a:cubicBezTo>
                  <a:pt x="8464" y="1"/>
                  <a:pt x="8434" y="14"/>
                  <a:pt x="8415" y="47"/>
                </a:cubicBezTo>
                <a:cubicBezTo>
                  <a:pt x="8035" y="710"/>
                  <a:pt x="7662" y="1378"/>
                  <a:pt x="7297" y="2049"/>
                </a:cubicBezTo>
                <a:cubicBezTo>
                  <a:pt x="7095" y="1994"/>
                  <a:pt x="6895" y="1969"/>
                  <a:pt x="6698" y="1969"/>
                </a:cubicBezTo>
                <a:cubicBezTo>
                  <a:pt x="5755" y="1969"/>
                  <a:pt x="4901" y="2553"/>
                  <a:pt x="4319" y="3312"/>
                </a:cubicBezTo>
                <a:cubicBezTo>
                  <a:pt x="3897" y="3862"/>
                  <a:pt x="3591" y="4492"/>
                  <a:pt x="3277" y="5109"/>
                </a:cubicBezTo>
                <a:cubicBezTo>
                  <a:pt x="2913" y="5829"/>
                  <a:pt x="2549" y="6547"/>
                  <a:pt x="2187" y="7267"/>
                </a:cubicBezTo>
                <a:cubicBezTo>
                  <a:pt x="1526" y="8576"/>
                  <a:pt x="735" y="9900"/>
                  <a:pt x="364" y="11330"/>
                </a:cubicBezTo>
                <a:cubicBezTo>
                  <a:pt x="1" y="12739"/>
                  <a:pt x="117" y="14336"/>
                  <a:pt x="451" y="15744"/>
                </a:cubicBezTo>
                <a:cubicBezTo>
                  <a:pt x="451" y="15759"/>
                  <a:pt x="452" y="15770"/>
                  <a:pt x="459" y="15783"/>
                </a:cubicBezTo>
                <a:cubicBezTo>
                  <a:pt x="451" y="15801"/>
                  <a:pt x="442" y="15819"/>
                  <a:pt x="436" y="15839"/>
                </a:cubicBezTo>
                <a:cubicBezTo>
                  <a:pt x="424" y="15868"/>
                  <a:pt x="448" y="15889"/>
                  <a:pt x="472" y="15889"/>
                </a:cubicBezTo>
                <a:cubicBezTo>
                  <a:pt x="486" y="15889"/>
                  <a:pt x="500" y="15882"/>
                  <a:pt x="508" y="15867"/>
                </a:cubicBezTo>
                <a:cubicBezTo>
                  <a:pt x="513" y="15853"/>
                  <a:pt x="523" y="15840"/>
                  <a:pt x="528" y="15827"/>
                </a:cubicBezTo>
                <a:cubicBezTo>
                  <a:pt x="539" y="15827"/>
                  <a:pt x="549" y="15824"/>
                  <a:pt x="557" y="15817"/>
                </a:cubicBezTo>
                <a:cubicBezTo>
                  <a:pt x="1909" y="15647"/>
                  <a:pt x="3054" y="14804"/>
                  <a:pt x="3956" y="13826"/>
                </a:cubicBezTo>
                <a:cubicBezTo>
                  <a:pt x="4974" y="12718"/>
                  <a:pt x="5818" y="11404"/>
                  <a:pt x="6572" y="10108"/>
                </a:cubicBezTo>
                <a:cubicBezTo>
                  <a:pt x="7980" y="7698"/>
                  <a:pt x="8945" y="4650"/>
                  <a:pt x="7747" y="1950"/>
                </a:cubicBezTo>
                <a:cubicBezTo>
                  <a:pt x="7731" y="1914"/>
                  <a:pt x="7703" y="1896"/>
                  <a:pt x="7675" y="1890"/>
                </a:cubicBezTo>
                <a:cubicBezTo>
                  <a:pt x="7988" y="1312"/>
                  <a:pt x="8299" y="736"/>
                  <a:pt x="8610" y="157"/>
                </a:cubicBezTo>
                <a:cubicBezTo>
                  <a:pt x="8650" y="77"/>
                  <a:pt x="8569" y="1"/>
                  <a:pt x="84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4764401" y="1236275"/>
            <a:ext cx="4077900" cy="372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4679458" y="1147100"/>
            <a:ext cx="4056300" cy="3712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301550" y="1147100"/>
            <a:ext cx="4148700" cy="3712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txBox="1">
            <a:spLocks noGrp="1"/>
          </p:cNvSpPr>
          <p:nvPr>
            <p:ph type="subTitle" idx="1"/>
          </p:nvPr>
        </p:nvSpPr>
        <p:spPr>
          <a:xfrm>
            <a:off x="301550" y="1147104"/>
            <a:ext cx="4148700" cy="1059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600"/>
              <a:buFont typeface="Just Another Hand"/>
              <a:buNone/>
              <a:defRPr sz="2600">
                <a:solidFill>
                  <a:schemeClr val="dk1"/>
                </a:solidFill>
                <a:latin typeface="Pathway Gothic One"/>
                <a:ea typeface="Pathway Gothic One"/>
                <a:cs typeface="Pathway Gothic One"/>
                <a:sym typeface="Pathway Gothic One"/>
              </a:defRPr>
            </a:lvl1pPr>
            <a:lvl2pPr lvl="1" algn="ctr">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2pPr>
            <a:lvl3pPr lvl="2" algn="ctr">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3pPr>
            <a:lvl4pPr lvl="3" algn="ctr">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4pPr>
            <a:lvl5pPr lvl="4" algn="ctr">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5pPr>
            <a:lvl6pPr lvl="5" algn="ctr">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6pPr>
            <a:lvl7pPr lvl="6" algn="ctr">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7pPr>
            <a:lvl8pPr lvl="7" algn="ctr">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8pPr>
            <a:lvl9pPr lvl="8" algn="ctr">
              <a:lnSpc>
                <a:spcPct val="100000"/>
              </a:lnSpc>
              <a:spcBef>
                <a:spcPts val="1600"/>
              </a:spcBef>
              <a:spcAft>
                <a:spcPts val="160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9pPr>
          </a:lstStyle>
          <a:p>
            <a:endParaRPr/>
          </a:p>
        </p:txBody>
      </p:sp>
      <p:sp>
        <p:nvSpPr>
          <p:cNvPr id="56" name="Google Shape;56;p5"/>
          <p:cNvSpPr txBox="1">
            <a:spLocks noGrp="1"/>
          </p:cNvSpPr>
          <p:nvPr>
            <p:ph type="subTitle" idx="2"/>
          </p:nvPr>
        </p:nvSpPr>
        <p:spPr>
          <a:xfrm>
            <a:off x="964400" y="2268650"/>
            <a:ext cx="3325500" cy="407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 name="Google Shape;57;p5"/>
          <p:cNvSpPr txBox="1">
            <a:spLocks noGrp="1"/>
          </p:cNvSpPr>
          <p:nvPr>
            <p:ph type="subTitle" idx="3"/>
          </p:nvPr>
        </p:nvSpPr>
        <p:spPr>
          <a:xfrm>
            <a:off x="5210550" y="2676050"/>
            <a:ext cx="2982000" cy="1637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 name="Google Shape;58;p5"/>
          <p:cNvSpPr txBox="1">
            <a:spLocks noGrp="1"/>
          </p:cNvSpPr>
          <p:nvPr>
            <p:ph type="title" hasCustomPrompt="1"/>
          </p:nvPr>
        </p:nvSpPr>
        <p:spPr>
          <a:xfrm>
            <a:off x="7026199"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9" name="Google Shape;59;p5"/>
          <p:cNvSpPr txBox="1">
            <a:spLocks noGrp="1"/>
          </p:cNvSpPr>
          <p:nvPr>
            <p:ph type="title" idx="4" hasCustomPrompt="1"/>
          </p:nvPr>
        </p:nvSpPr>
        <p:spPr>
          <a:xfrm>
            <a:off x="7492146"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0" name="Google Shape;60;p5"/>
          <p:cNvSpPr txBox="1">
            <a:spLocks noGrp="1"/>
          </p:cNvSpPr>
          <p:nvPr>
            <p:ph type="title" idx="5" hasCustomPrompt="1"/>
          </p:nvPr>
        </p:nvSpPr>
        <p:spPr>
          <a:xfrm>
            <a:off x="7958093"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1" name="Google Shape;61;p5"/>
          <p:cNvSpPr txBox="1">
            <a:spLocks noGrp="1"/>
          </p:cNvSpPr>
          <p:nvPr>
            <p:ph type="subTitle" idx="6"/>
          </p:nvPr>
        </p:nvSpPr>
        <p:spPr>
          <a:xfrm>
            <a:off x="4679450" y="1147104"/>
            <a:ext cx="4053000" cy="1059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600"/>
              <a:buFont typeface="Just Another Hand"/>
              <a:buNone/>
              <a:defRPr sz="2600">
                <a:solidFill>
                  <a:schemeClr val="dk1"/>
                </a:solidFill>
                <a:latin typeface="Pathway Gothic One"/>
                <a:ea typeface="Pathway Gothic One"/>
                <a:cs typeface="Pathway Gothic One"/>
                <a:sym typeface="Pathway Gothic One"/>
              </a:defRPr>
            </a:lvl1pPr>
            <a:lvl2pPr lvl="1" algn="ctr" rtl="0">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2pPr>
            <a:lvl3pPr lvl="2" algn="ctr" rtl="0">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3pPr>
            <a:lvl4pPr lvl="3" algn="ctr" rtl="0">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4pPr>
            <a:lvl5pPr lvl="4" algn="ctr" rtl="0">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5pPr>
            <a:lvl6pPr lvl="5" algn="ctr" rtl="0">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6pPr>
            <a:lvl7pPr lvl="6" algn="ctr" rtl="0">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7pPr>
            <a:lvl8pPr lvl="7" algn="ctr" rtl="0">
              <a:lnSpc>
                <a:spcPct val="100000"/>
              </a:lnSpc>
              <a:spcBef>
                <a:spcPts val="1600"/>
              </a:spcBef>
              <a:spcAft>
                <a:spcPts val="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8pPr>
            <a:lvl9pPr lvl="8" algn="ctr" rtl="0">
              <a:lnSpc>
                <a:spcPct val="100000"/>
              </a:lnSpc>
              <a:spcBef>
                <a:spcPts val="1600"/>
              </a:spcBef>
              <a:spcAft>
                <a:spcPts val="1600"/>
              </a:spcAft>
              <a:buClr>
                <a:schemeClr val="dk1"/>
              </a:buClr>
              <a:buSzPts val="2600"/>
              <a:buFont typeface="Just Another Hand"/>
              <a:buNone/>
              <a:defRPr sz="2600">
                <a:solidFill>
                  <a:schemeClr val="dk1"/>
                </a:solidFill>
                <a:latin typeface="Just Another Hand"/>
                <a:ea typeface="Just Another Hand"/>
                <a:cs typeface="Just Another Hand"/>
                <a:sym typeface="Just Another Hand"/>
              </a:defRPr>
            </a:lvl9pPr>
          </a:lstStyle>
          <a:p>
            <a:endParaRPr/>
          </a:p>
        </p:txBody>
      </p:sp>
      <p:sp>
        <p:nvSpPr>
          <p:cNvPr id="62" name="Google Shape;62;p5"/>
          <p:cNvSpPr txBox="1">
            <a:spLocks noGrp="1"/>
          </p:cNvSpPr>
          <p:nvPr>
            <p:ph type="title" idx="7"/>
          </p:nvPr>
        </p:nvSpPr>
        <p:spPr>
          <a:xfrm>
            <a:off x="720000" y="387600"/>
            <a:ext cx="7704000" cy="564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3100">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63" name="Google Shape;63;p5"/>
          <p:cNvSpPr txBox="1">
            <a:spLocks noGrp="1"/>
          </p:cNvSpPr>
          <p:nvPr>
            <p:ph type="subTitle" idx="8"/>
          </p:nvPr>
        </p:nvSpPr>
        <p:spPr>
          <a:xfrm>
            <a:off x="964400" y="2801438"/>
            <a:ext cx="3325500" cy="407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4" name="Google Shape;64;p5"/>
          <p:cNvSpPr txBox="1">
            <a:spLocks noGrp="1"/>
          </p:cNvSpPr>
          <p:nvPr>
            <p:ph type="subTitle" idx="9"/>
          </p:nvPr>
        </p:nvSpPr>
        <p:spPr>
          <a:xfrm>
            <a:off x="964400" y="3334225"/>
            <a:ext cx="3325500" cy="407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 name="Google Shape;65;p5"/>
          <p:cNvSpPr txBox="1">
            <a:spLocks noGrp="1"/>
          </p:cNvSpPr>
          <p:nvPr>
            <p:ph type="subTitle" idx="13"/>
          </p:nvPr>
        </p:nvSpPr>
        <p:spPr>
          <a:xfrm>
            <a:off x="964400" y="3867013"/>
            <a:ext cx="3325500" cy="407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 name="Google Shape;66;p5"/>
          <p:cNvSpPr txBox="1">
            <a:spLocks noGrp="1"/>
          </p:cNvSpPr>
          <p:nvPr>
            <p:ph type="subTitle" idx="14"/>
          </p:nvPr>
        </p:nvSpPr>
        <p:spPr>
          <a:xfrm>
            <a:off x="964400" y="4399800"/>
            <a:ext cx="3325500" cy="407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7" name="Google Shape;67;p5"/>
          <p:cNvSpPr/>
          <p:nvPr/>
        </p:nvSpPr>
        <p:spPr>
          <a:xfrm>
            <a:off x="301550" y="271623"/>
            <a:ext cx="8434200" cy="68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6"/>
          <p:cNvSpPr/>
          <p:nvPr/>
        </p:nvSpPr>
        <p:spPr>
          <a:xfrm>
            <a:off x="79415" y="1909838"/>
            <a:ext cx="534100" cy="392643"/>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8522940" y="3235038"/>
            <a:ext cx="534100" cy="392643"/>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97370" y="3949581"/>
            <a:ext cx="3409802" cy="1619288"/>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7776339" y="-253259"/>
            <a:ext cx="1657121" cy="1686989"/>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408256" y="1236270"/>
            <a:ext cx="8434200" cy="372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408256" y="362778"/>
            <a:ext cx="8434200" cy="6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301550" y="271623"/>
            <a:ext cx="8434200" cy="68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txBox="1">
            <a:spLocks noGrp="1"/>
          </p:cNvSpPr>
          <p:nvPr>
            <p:ph type="title"/>
          </p:nvPr>
        </p:nvSpPr>
        <p:spPr>
          <a:xfrm>
            <a:off x="720000" y="3876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6"/>
          <p:cNvSpPr/>
          <p:nvPr/>
        </p:nvSpPr>
        <p:spPr>
          <a:xfrm>
            <a:off x="301550" y="1147100"/>
            <a:ext cx="8434200" cy="3709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7"/>
          <p:cNvSpPr/>
          <p:nvPr/>
        </p:nvSpPr>
        <p:spPr>
          <a:xfrm>
            <a:off x="-404620" y="4096209"/>
            <a:ext cx="2074222" cy="1829842"/>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rot="1854784">
            <a:off x="8575400" y="3912681"/>
            <a:ext cx="728858" cy="1290209"/>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408256" y="362778"/>
            <a:ext cx="8434200" cy="6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408256" y="1236270"/>
            <a:ext cx="8434200" cy="372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2574199" y="-823051"/>
            <a:ext cx="3664087" cy="1740045"/>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301550" y="271623"/>
            <a:ext cx="8434200" cy="68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txBox="1">
            <a:spLocks noGrp="1"/>
          </p:cNvSpPr>
          <p:nvPr>
            <p:ph type="title" hasCustomPrompt="1"/>
          </p:nvPr>
        </p:nvSpPr>
        <p:spPr>
          <a:xfrm>
            <a:off x="7026199"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6" name="Google Shape;86;p7"/>
          <p:cNvSpPr txBox="1">
            <a:spLocks noGrp="1"/>
          </p:cNvSpPr>
          <p:nvPr>
            <p:ph type="title" idx="2" hasCustomPrompt="1"/>
          </p:nvPr>
        </p:nvSpPr>
        <p:spPr>
          <a:xfrm>
            <a:off x="7492146"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7" name="Google Shape;87;p7"/>
          <p:cNvSpPr txBox="1">
            <a:spLocks noGrp="1"/>
          </p:cNvSpPr>
          <p:nvPr>
            <p:ph type="title" idx="3" hasCustomPrompt="1"/>
          </p:nvPr>
        </p:nvSpPr>
        <p:spPr>
          <a:xfrm>
            <a:off x="7958093"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8" name="Google Shape;88;p7"/>
          <p:cNvSpPr txBox="1">
            <a:spLocks noGrp="1"/>
          </p:cNvSpPr>
          <p:nvPr>
            <p:ph type="subTitle" idx="1"/>
          </p:nvPr>
        </p:nvSpPr>
        <p:spPr>
          <a:xfrm>
            <a:off x="2033913" y="1911000"/>
            <a:ext cx="5440500" cy="364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 name="Google Shape;89;p7"/>
          <p:cNvSpPr txBox="1">
            <a:spLocks noGrp="1"/>
          </p:cNvSpPr>
          <p:nvPr>
            <p:ph type="subTitle" idx="4"/>
          </p:nvPr>
        </p:nvSpPr>
        <p:spPr>
          <a:xfrm>
            <a:off x="2033913" y="2275200"/>
            <a:ext cx="5440500" cy="364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 name="Google Shape;90;p7"/>
          <p:cNvSpPr txBox="1">
            <a:spLocks noGrp="1"/>
          </p:cNvSpPr>
          <p:nvPr>
            <p:ph type="subTitle" idx="5"/>
          </p:nvPr>
        </p:nvSpPr>
        <p:spPr>
          <a:xfrm>
            <a:off x="2033913" y="2639400"/>
            <a:ext cx="5440500" cy="364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 name="Google Shape;91;p7"/>
          <p:cNvSpPr txBox="1">
            <a:spLocks noGrp="1"/>
          </p:cNvSpPr>
          <p:nvPr>
            <p:ph type="subTitle" idx="6"/>
          </p:nvPr>
        </p:nvSpPr>
        <p:spPr>
          <a:xfrm>
            <a:off x="2033913" y="3003600"/>
            <a:ext cx="5440500" cy="364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 name="Google Shape;92;p7"/>
          <p:cNvSpPr txBox="1">
            <a:spLocks noGrp="1"/>
          </p:cNvSpPr>
          <p:nvPr>
            <p:ph type="subTitle" idx="7"/>
          </p:nvPr>
        </p:nvSpPr>
        <p:spPr>
          <a:xfrm>
            <a:off x="2033913" y="3367800"/>
            <a:ext cx="5440500" cy="364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3" name="Google Shape;93;p7"/>
          <p:cNvSpPr txBox="1">
            <a:spLocks noGrp="1"/>
          </p:cNvSpPr>
          <p:nvPr>
            <p:ph type="subTitle" idx="8"/>
          </p:nvPr>
        </p:nvSpPr>
        <p:spPr>
          <a:xfrm>
            <a:off x="2033913" y="3732000"/>
            <a:ext cx="5440500" cy="364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 name="Google Shape;94;p7"/>
          <p:cNvSpPr txBox="1">
            <a:spLocks noGrp="1"/>
          </p:cNvSpPr>
          <p:nvPr>
            <p:ph type="title" idx="9" hasCustomPrompt="1"/>
          </p:nvPr>
        </p:nvSpPr>
        <p:spPr>
          <a:xfrm>
            <a:off x="1669588" y="1911000"/>
            <a:ext cx="364200" cy="3642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5" name="Google Shape;95;p7"/>
          <p:cNvSpPr txBox="1">
            <a:spLocks noGrp="1"/>
          </p:cNvSpPr>
          <p:nvPr>
            <p:ph type="title" idx="13" hasCustomPrompt="1"/>
          </p:nvPr>
        </p:nvSpPr>
        <p:spPr>
          <a:xfrm>
            <a:off x="1669588" y="2275200"/>
            <a:ext cx="364200" cy="3642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 name="Google Shape;96;p7"/>
          <p:cNvSpPr txBox="1">
            <a:spLocks noGrp="1"/>
          </p:cNvSpPr>
          <p:nvPr>
            <p:ph type="title" idx="14" hasCustomPrompt="1"/>
          </p:nvPr>
        </p:nvSpPr>
        <p:spPr>
          <a:xfrm>
            <a:off x="1669588" y="2639400"/>
            <a:ext cx="364200" cy="3642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7" name="Google Shape;97;p7"/>
          <p:cNvSpPr txBox="1">
            <a:spLocks noGrp="1"/>
          </p:cNvSpPr>
          <p:nvPr>
            <p:ph type="title" idx="15" hasCustomPrompt="1"/>
          </p:nvPr>
        </p:nvSpPr>
        <p:spPr>
          <a:xfrm>
            <a:off x="1669588" y="3003600"/>
            <a:ext cx="364200" cy="3642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8" name="Google Shape;98;p7"/>
          <p:cNvSpPr txBox="1">
            <a:spLocks noGrp="1"/>
          </p:cNvSpPr>
          <p:nvPr>
            <p:ph type="title" idx="16" hasCustomPrompt="1"/>
          </p:nvPr>
        </p:nvSpPr>
        <p:spPr>
          <a:xfrm>
            <a:off x="1669588" y="3367800"/>
            <a:ext cx="364200" cy="3642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9" name="Google Shape;99;p7"/>
          <p:cNvSpPr txBox="1">
            <a:spLocks noGrp="1"/>
          </p:cNvSpPr>
          <p:nvPr>
            <p:ph type="title" idx="17" hasCustomPrompt="1"/>
          </p:nvPr>
        </p:nvSpPr>
        <p:spPr>
          <a:xfrm>
            <a:off x="1669588" y="3732000"/>
            <a:ext cx="364200" cy="3642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4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0" name="Google Shape;100;p7"/>
          <p:cNvSpPr txBox="1">
            <a:spLocks noGrp="1"/>
          </p:cNvSpPr>
          <p:nvPr>
            <p:ph type="title" idx="18"/>
          </p:nvPr>
        </p:nvSpPr>
        <p:spPr>
          <a:xfrm>
            <a:off x="720000" y="387600"/>
            <a:ext cx="7704000" cy="564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3100">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101" name="Google Shape;101;p7"/>
          <p:cNvSpPr/>
          <p:nvPr/>
        </p:nvSpPr>
        <p:spPr>
          <a:xfrm>
            <a:off x="301550" y="1147100"/>
            <a:ext cx="8434200" cy="3709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2"/>
        <p:cNvGrpSpPr/>
        <p:nvPr/>
      </p:nvGrpSpPr>
      <p:grpSpPr>
        <a:xfrm>
          <a:off x="0" y="0"/>
          <a:ext cx="0" cy="0"/>
          <a:chOff x="0" y="0"/>
          <a:chExt cx="0" cy="0"/>
        </a:xfrm>
      </p:grpSpPr>
      <p:sp>
        <p:nvSpPr>
          <p:cNvPr id="193" name="Google Shape;193;p17"/>
          <p:cNvSpPr/>
          <p:nvPr/>
        </p:nvSpPr>
        <p:spPr>
          <a:xfrm flipH="1">
            <a:off x="6023658" y="3949581"/>
            <a:ext cx="3409802" cy="1619288"/>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flipH="1">
            <a:off x="179051" y="3235038"/>
            <a:ext cx="534100" cy="392643"/>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flipH="1">
            <a:off x="-197370" y="-253259"/>
            <a:ext cx="1657121" cy="1686989"/>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408256" y="1236270"/>
            <a:ext cx="8434200" cy="372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408256" y="362778"/>
            <a:ext cx="8434200" cy="6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301550" y="271623"/>
            <a:ext cx="8434200" cy="68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txBox="1">
            <a:spLocks noGrp="1"/>
          </p:cNvSpPr>
          <p:nvPr>
            <p:ph type="title"/>
          </p:nvPr>
        </p:nvSpPr>
        <p:spPr>
          <a:xfrm>
            <a:off x="720000" y="3876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17"/>
          <p:cNvSpPr txBox="1">
            <a:spLocks noGrp="1"/>
          </p:cNvSpPr>
          <p:nvPr>
            <p:ph type="title" idx="2" hasCustomPrompt="1"/>
          </p:nvPr>
        </p:nvSpPr>
        <p:spPr>
          <a:xfrm>
            <a:off x="7026199"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1" name="Google Shape;201;p17"/>
          <p:cNvSpPr txBox="1">
            <a:spLocks noGrp="1"/>
          </p:cNvSpPr>
          <p:nvPr>
            <p:ph type="title" idx="3" hasCustomPrompt="1"/>
          </p:nvPr>
        </p:nvSpPr>
        <p:spPr>
          <a:xfrm>
            <a:off x="7492146"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2" name="Google Shape;202;p17"/>
          <p:cNvSpPr txBox="1">
            <a:spLocks noGrp="1"/>
          </p:cNvSpPr>
          <p:nvPr>
            <p:ph type="title" idx="4" hasCustomPrompt="1"/>
          </p:nvPr>
        </p:nvSpPr>
        <p:spPr>
          <a:xfrm>
            <a:off x="7958093"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3" name="Google Shape;203;p17"/>
          <p:cNvSpPr/>
          <p:nvPr/>
        </p:nvSpPr>
        <p:spPr>
          <a:xfrm>
            <a:off x="301550" y="1147100"/>
            <a:ext cx="8434200" cy="3709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33"/>
        <p:cNvGrpSpPr/>
        <p:nvPr/>
      </p:nvGrpSpPr>
      <p:grpSpPr>
        <a:xfrm>
          <a:off x="0" y="0"/>
          <a:ext cx="0" cy="0"/>
          <a:chOff x="0" y="0"/>
          <a:chExt cx="0" cy="0"/>
        </a:xfrm>
      </p:grpSpPr>
      <p:sp>
        <p:nvSpPr>
          <p:cNvPr id="234" name="Google Shape;234;p19"/>
          <p:cNvSpPr/>
          <p:nvPr/>
        </p:nvSpPr>
        <p:spPr>
          <a:xfrm>
            <a:off x="-6" y="72012"/>
            <a:ext cx="541865" cy="467996"/>
          </a:xfrm>
          <a:custGeom>
            <a:avLst/>
            <a:gdLst/>
            <a:ahLst/>
            <a:cxnLst/>
            <a:rect l="l" t="t" r="r" b="b"/>
            <a:pathLst>
              <a:path w="18632" h="16092" extrusionOk="0">
                <a:moveTo>
                  <a:pt x="17079" y="250"/>
                </a:moveTo>
                <a:cubicBezTo>
                  <a:pt x="17104" y="250"/>
                  <a:pt x="17130" y="252"/>
                  <a:pt x="17158" y="258"/>
                </a:cubicBezTo>
                <a:cubicBezTo>
                  <a:pt x="17559" y="331"/>
                  <a:pt x="17581" y="1053"/>
                  <a:pt x="17554" y="1333"/>
                </a:cubicBezTo>
                <a:cubicBezTo>
                  <a:pt x="17525" y="1689"/>
                  <a:pt x="17394" y="2015"/>
                  <a:pt x="17194" y="2305"/>
                </a:cubicBezTo>
                <a:cubicBezTo>
                  <a:pt x="17214" y="2031"/>
                  <a:pt x="17176" y="1758"/>
                  <a:pt x="17055" y="1500"/>
                </a:cubicBezTo>
                <a:cubicBezTo>
                  <a:pt x="17046" y="1477"/>
                  <a:pt x="17027" y="1468"/>
                  <a:pt x="17008" y="1468"/>
                </a:cubicBezTo>
                <a:cubicBezTo>
                  <a:pt x="16974" y="1468"/>
                  <a:pt x="16937" y="1499"/>
                  <a:pt x="16946" y="1540"/>
                </a:cubicBezTo>
                <a:cubicBezTo>
                  <a:pt x="16978" y="1701"/>
                  <a:pt x="16993" y="1860"/>
                  <a:pt x="16995" y="2015"/>
                </a:cubicBezTo>
                <a:cubicBezTo>
                  <a:pt x="16895" y="1827"/>
                  <a:pt x="16813" y="1630"/>
                  <a:pt x="16767" y="1410"/>
                </a:cubicBezTo>
                <a:cubicBezTo>
                  <a:pt x="16718" y="1165"/>
                  <a:pt x="16601" y="250"/>
                  <a:pt x="17079" y="250"/>
                </a:cubicBezTo>
                <a:close/>
                <a:moveTo>
                  <a:pt x="17970" y="2593"/>
                </a:moveTo>
                <a:cubicBezTo>
                  <a:pt x="18028" y="2593"/>
                  <a:pt x="18072" y="2617"/>
                  <a:pt x="18098" y="2671"/>
                </a:cubicBezTo>
                <a:cubicBezTo>
                  <a:pt x="18222" y="2938"/>
                  <a:pt x="17536" y="3188"/>
                  <a:pt x="17381" y="3244"/>
                </a:cubicBezTo>
                <a:cubicBezTo>
                  <a:pt x="17214" y="3303"/>
                  <a:pt x="17044" y="3341"/>
                  <a:pt x="16872" y="3367"/>
                </a:cubicBezTo>
                <a:cubicBezTo>
                  <a:pt x="17147" y="3096"/>
                  <a:pt x="17701" y="2593"/>
                  <a:pt x="17970" y="2593"/>
                </a:cubicBezTo>
                <a:close/>
                <a:moveTo>
                  <a:pt x="15957" y="2382"/>
                </a:moveTo>
                <a:cubicBezTo>
                  <a:pt x="16231" y="2712"/>
                  <a:pt x="16324" y="3103"/>
                  <a:pt x="16290" y="3519"/>
                </a:cubicBezTo>
                <a:cubicBezTo>
                  <a:pt x="16069" y="3169"/>
                  <a:pt x="15862" y="2781"/>
                  <a:pt x="15957" y="2382"/>
                </a:cubicBezTo>
                <a:close/>
                <a:moveTo>
                  <a:pt x="8336" y="3903"/>
                </a:moveTo>
                <a:cubicBezTo>
                  <a:pt x="8559" y="3903"/>
                  <a:pt x="8771" y="3985"/>
                  <a:pt x="8970" y="4090"/>
                </a:cubicBezTo>
                <a:cubicBezTo>
                  <a:pt x="8873" y="4124"/>
                  <a:pt x="8785" y="4169"/>
                  <a:pt x="8705" y="4224"/>
                </a:cubicBezTo>
                <a:cubicBezTo>
                  <a:pt x="8692" y="4216"/>
                  <a:pt x="8677" y="4212"/>
                  <a:pt x="8661" y="4212"/>
                </a:cubicBezTo>
                <a:cubicBezTo>
                  <a:pt x="8646" y="4212"/>
                  <a:pt x="8631" y="4216"/>
                  <a:pt x="8616" y="4224"/>
                </a:cubicBezTo>
                <a:cubicBezTo>
                  <a:pt x="8460" y="4316"/>
                  <a:pt x="8274" y="4475"/>
                  <a:pt x="8079" y="4475"/>
                </a:cubicBezTo>
                <a:cubicBezTo>
                  <a:pt x="8048" y="4475"/>
                  <a:pt x="8016" y="4470"/>
                  <a:pt x="7985" y="4461"/>
                </a:cubicBezTo>
                <a:cubicBezTo>
                  <a:pt x="7792" y="4406"/>
                  <a:pt x="7774" y="4160"/>
                  <a:pt x="7914" y="4029"/>
                </a:cubicBezTo>
                <a:cubicBezTo>
                  <a:pt x="7996" y="3954"/>
                  <a:pt x="8116" y="3925"/>
                  <a:pt x="8222" y="3910"/>
                </a:cubicBezTo>
                <a:cubicBezTo>
                  <a:pt x="8260" y="3905"/>
                  <a:pt x="8298" y="3903"/>
                  <a:pt x="8336" y="3903"/>
                </a:cubicBezTo>
                <a:close/>
                <a:moveTo>
                  <a:pt x="9589" y="3270"/>
                </a:moveTo>
                <a:cubicBezTo>
                  <a:pt x="9644" y="3270"/>
                  <a:pt x="9749" y="3408"/>
                  <a:pt x="9791" y="3452"/>
                </a:cubicBezTo>
                <a:cubicBezTo>
                  <a:pt x="10104" y="3769"/>
                  <a:pt x="10317" y="4167"/>
                  <a:pt x="10416" y="4596"/>
                </a:cubicBezTo>
                <a:cubicBezTo>
                  <a:pt x="10341" y="4507"/>
                  <a:pt x="10258" y="4429"/>
                  <a:pt x="10169" y="4357"/>
                </a:cubicBezTo>
                <a:cubicBezTo>
                  <a:pt x="10173" y="4340"/>
                  <a:pt x="10169" y="4317"/>
                  <a:pt x="10155" y="4298"/>
                </a:cubicBezTo>
                <a:cubicBezTo>
                  <a:pt x="10015" y="4100"/>
                  <a:pt x="9844" y="3926"/>
                  <a:pt x="9726" y="3712"/>
                </a:cubicBezTo>
                <a:cubicBezTo>
                  <a:pt x="9677" y="3624"/>
                  <a:pt x="9546" y="3422"/>
                  <a:pt x="9556" y="3321"/>
                </a:cubicBezTo>
                <a:cubicBezTo>
                  <a:pt x="9559" y="3284"/>
                  <a:pt x="9572" y="3270"/>
                  <a:pt x="9589" y="3270"/>
                </a:cubicBezTo>
                <a:close/>
                <a:moveTo>
                  <a:pt x="9647" y="4780"/>
                </a:moveTo>
                <a:cubicBezTo>
                  <a:pt x="9924" y="4780"/>
                  <a:pt x="10212" y="5015"/>
                  <a:pt x="10421" y="5222"/>
                </a:cubicBezTo>
                <a:cubicBezTo>
                  <a:pt x="10412" y="5218"/>
                  <a:pt x="10402" y="5215"/>
                  <a:pt x="10391" y="5215"/>
                </a:cubicBezTo>
                <a:cubicBezTo>
                  <a:pt x="10389" y="5215"/>
                  <a:pt x="10386" y="5216"/>
                  <a:pt x="10384" y="5216"/>
                </a:cubicBezTo>
                <a:cubicBezTo>
                  <a:pt x="10370" y="5216"/>
                  <a:pt x="10356" y="5216"/>
                  <a:pt x="10342" y="5216"/>
                </a:cubicBezTo>
                <a:cubicBezTo>
                  <a:pt x="10173" y="5216"/>
                  <a:pt x="10005" y="5206"/>
                  <a:pt x="9840" y="5165"/>
                </a:cubicBezTo>
                <a:cubicBezTo>
                  <a:pt x="9739" y="5137"/>
                  <a:pt x="9621" y="5103"/>
                  <a:pt x="9531" y="5052"/>
                </a:cubicBezTo>
                <a:cubicBezTo>
                  <a:pt x="9369" y="4957"/>
                  <a:pt x="9464" y="4784"/>
                  <a:pt x="9633" y="4781"/>
                </a:cubicBezTo>
                <a:cubicBezTo>
                  <a:pt x="9637" y="4780"/>
                  <a:pt x="9642" y="4780"/>
                  <a:pt x="9647" y="4780"/>
                </a:cubicBezTo>
                <a:close/>
                <a:moveTo>
                  <a:pt x="11217" y="4275"/>
                </a:moveTo>
                <a:cubicBezTo>
                  <a:pt x="11430" y="4275"/>
                  <a:pt x="11282" y="4849"/>
                  <a:pt x="11249" y="4931"/>
                </a:cubicBezTo>
                <a:cubicBezTo>
                  <a:pt x="11171" y="5124"/>
                  <a:pt x="11046" y="5283"/>
                  <a:pt x="10888" y="5409"/>
                </a:cubicBezTo>
                <a:cubicBezTo>
                  <a:pt x="10925" y="5242"/>
                  <a:pt x="10965" y="5078"/>
                  <a:pt x="10997" y="4913"/>
                </a:cubicBezTo>
                <a:cubicBezTo>
                  <a:pt x="11014" y="4833"/>
                  <a:pt x="11055" y="4314"/>
                  <a:pt x="11174" y="4281"/>
                </a:cubicBezTo>
                <a:cubicBezTo>
                  <a:pt x="11190" y="4277"/>
                  <a:pt x="11204" y="4275"/>
                  <a:pt x="11217" y="4275"/>
                </a:cubicBezTo>
                <a:close/>
                <a:moveTo>
                  <a:pt x="11605" y="5659"/>
                </a:moveTo>
                <a:cubicBezTo>
                  <a:pt x="11649" y="5659"/>
                  <a:pt x="11685" y="5701"/>
                  <a:pt x="11704" y="5813"/>
                </a:cubicBezTo>
                <a:cubicBezTo>
                  <a:pt x="11730" y="5954"/>
                  <a:pt x="11514" y="6186"/>
                  <a:pt x="11441" y="6284"/>
                </a:cubicBezTo>
                <a:cubicBezTo>
                  <a:pt x="11323" y="6442"/>
                  <a:pt x="11194" y="6590"/>
                  <a:pt x="11064" y="6739"/>
                </a:cubicBezTo>
                <a:cubicBezTo>
                  <a:pt x="11068" y="6641"/>
                  <a:pt x="11068" y="6541"/>
                  <a:pt x="11064" y="6443"/>
                </a:cubicBezTo>
                <a:cubicBezTo>
                  <a:pt x="11138" y="6319"/>
                  <a:pt x="11202" y="6188"/>
                  <a:pt x="11267" y="6057"/>
                </a:cubicBezTo>
                <a:cubicBezTo>
                  <a:pt x="11311" y="5967"/>
                  <a:pt x="11486" y="5659"/>
                  <a:pt x="11605" y="5659"/>
                </a:cubicBezTo>
                <a:close/>
                <a:moveTo>
                  <a:pt x="10236" y="6181"/>
                </a:moveTo>
                <a:cubicBezTo>
                  <a:pt x="10261" y="6181"/>
                  <a:pt x="10289" y="6183"/>
                  <a:pt x="10320" y="6188"/>
                </a:cubicBezTo>
                <a:cubicBezTo>
                  <a:pt x="10477" y="6288"/>
                  <a:pt x="10580" y="6707"/>
                  <a:pt x="10619" y="6865"/>
                </a:cubicBezTo>
                <a:cubicBezTo>
                  <a:pt x="10647" y="6983"/>
                  <a:pt x="10665" y="7104"/>
                  <a:pt x="10678" y="7222"/>
                </a:cubicBezTo>
                <a:cubicBezTo>
                  <a:pt x="10665" y="7312"/>
                  <a:pt x="10649" y="7400"/>
                  <a:pt x="10632" y="7490"/>
                </a:cubicBezTo>
                <a:cubicBezTo>
                  <a:pt x="10601" y="7443"/>
                  <a:pt x="10577" y="7392"/>
                  <a:pt x="10564" y="7335"/>
                </a:cubicBezTo>
                <a:cubicBezTo>
                  <a:pt x="10556" y="7301"/>
                  <a:pt x="10532" y="7284"/>
                  <a:pt x="10504" y="7284"/>
                </a:cubicBezTo>
                <a:cubicBezTo>
                  <a:pt x="10502" y="7284"/>
                  <a:pt x="10501" y="7284"/>
                  <a:pt x="10500" y="7284"/>
                </a:cubicBezTo>
                <a:cubicBezTo>
                  <a:pt x="10449" y="7153"/>
                  <a:pt x="10382" y="7029"/>
                  <a:pt x="10325" y="6903"/>
                </a:cubicBezTo>
                <a:cubicBezTo>
                  <a:pt x="10272" y="6790"/>
                  <a:pt x="10218" y="6680"/>
                  <a:pt x="10169" y="6566"/>
                </a:cubicBezTo>
                <a:cubicBezTo>
                  <a:pt x="10145" y="6512"/>
                  <a:pt x="10122" y="6458"/>
                  <a:pt x="10105" y="6402"/>
                </a:cubicBezTo>
                <a:cubicBezTo>
                  <a:pt x="10053" y="6255"/>
                  <a:pt x="10097" y="6181"/>
                  <a:pt x="10236" y="6181"/>
                </a:cubicBezTo>
                <a:close/>
                <a:moveTo>
                  <a:pt x="13886" y="7692"/>
                </a:moveTo>
                <a:cubicBezTo>
                  <a:pt x="13908" y="7692"/>
                  <a:pt x="13929" y="7692"/>
                  <a:pt x="13951" y="7693"/>
                </a:cubicBezTo>
                <a:cubicBezTo>
                  <a:pt x="14215" y="7708"/>
                  <a:pt x="14309" y="8027"/>
                  <a:pt x="14082" y="8160"/>
                </a:cubicBezTo>
                <a:cubicBezTo>
                  <a:pt x="13928" y="8250"/>
                  <a:pt x="13740" y="8268"/>
                  <a:pt x="13566" y="8274"/>
                </a:cubicBezTo>
                <a:cubicBezTo>
                  <a:pt x="13554" y="8275"/>
                  <a:pt x="13541" y="8275"/>
                  <a:pt x="13529" y="8275"/>
                </a:cubicBezTo>
                <a:cubicBezTo>
                  <a:pt x="13303" y="8275"/>
                  <a:pt x="13086" y="8212"/>
                  <a:pt x="12862" y="8212"/>
                </a:cubicBezTo>
                <a:cubicBezTo>
                  <a:pt x="12850" y="8212"/>
                  <a:pt x="12838" y="8212"/>
                  <a:pt x="12825" y="8212"/>
                </a:cubicBezTo>
                <a:cubicBezTo>
                  <a:pt x="12814" y="8212"/>
                  <a:pt x="12804" y="8217"/>
                  <a:pt x="12796" y="8220"/>
                </a:cubicBezTo>
                <a:cubicBezTo>
                  <a:pt x="12760" y="8219"/>
                  <a:pt x="12725" y="8215"/>
                  <a:pt x="12689" y="8215"/>
                </a:cubicBezTo>
                <a:cubicBezTo>
                  <a:pt x="13009" y="7921"/>
                  <a:pt x="13451" y="7692"/>
                  <a:pt x="13886" y="7692"/>
                </a:cubicBezTo>
                <a:close/>
                <a:moveTo>
                  <a:pt x="12000" y="7468"/>
                </a:moveTo>
                <a:cubicBezTo>
                  <a:pt x="12059" y="7517"/>
                  <a:pt x="12118" y="7564"/>
                  <a:pt x="12180" y="7613"/>
                </a:cubicBezTo>
                <a:cubicBezTo>
                  <a:pt x="12154" y="7697"/>
                  <a:pt x="12118" y="7777"/>
                  <a:pt x="12072" y="7851"/>
                </a:cubicBezTo>
                <a:cubicBezTo>
                  <a:pt x="12012" y="7954"/>
                  <a:pt x="11935" y="8047"/>
                  <a:pt x="11848" y="8130"/>
                </a:cubicBezTo>
                <a:cubicBezTo>
                  <a:pt x="11709" y="8261"/>
                  <a:pt x="11545" y="8343"/>
                  <a:pt x="11380" y="8431"/>
                </a:cubicBezTo>
                <a:cubicBezTo>
                  <a:pt x="11416" y="8309"/>
                  <a:pt x="11464" y="8186"/>
                  <a:pt x="11527" y="8065"/>
                </a:cubicBezTo>
                <a:cubicBezTo>
                  <a:pt x="11609" y="7913"/>
                  <a:pt x="11812" y="7492"/>
                  <a:pt x="12000" y="7468"/>
                </a:cubicBezTo>
                <a:close/>
                <a:moveTo>
                  <a:pt x="9817" y="7811"/>
                </a:moveTo>
                <a:cubicBezTo>
                  <a:pt x="9948" y="8035"/>
                  <a:pt x="10019" y="8283"/>
                  <a:pt x="10025" y="8548"/>
                </a:cubicBezTo>
                <a:cubicBezTo>
                  <a:pt x="10030" y="8710"/>
                  <a:pt x="9997" y="8857"/>
                  <a:pt x="9958" y="9003"/>
                </a:cubicBezTo>
                <a:cubicBezTo>
                  <a:pt x="9726" y="8646"/>
                  <a:pt x="9669" y="8211"/>
                  <a:pt x="9817" y="7811"/>
                </a:cubicBezTo>
                <a:close/>
                <a:moveTo>
                  <a:pt x="12025" y="8878"/>
                </a:moveTo>
                <a:cubicBezTo>
                  <a:pt x="12041" y="8878"/>
                  <a:pt x="12058" y="8878"/>
                  <a:pt x="12074" y="8878"/>
                </a:cubicBezTo>
                <a:cubicBezTo>
                  <a:pt x="12172" y="8878"/>
                  <a:pt x="12274" y="8881"/>
                  <a:pt x="12372" y="8895"/>
                </a:cubicBezTo>
                <a:cubicBezTo>
                  <a:pt x="12537" y="8916"/>
                  <a:pt x="13018" y="9181"/>
                  <a:pt x="12552" y="9322"/>
                </a:cubicBezTo>
                <a:cubicBezTo>
                  <a:pt x="12523" y="9330"/>
                  <a:pt x="12491" y="9334"/>
                  <a:pt x="12457" y="9334"/>
                </a:cubicBezTo>
                <a:cubicBezTo>
                  <a:pt x="12280" y="9334"/>
                  <a:pt x="12053" y="9228"/>
                  <a:pt x="11928" y="9151"/>
                </a:cubicBezTo>
                <a:cubicBezTo>
                  <a:pt x="11820" y="9083"/>
                  <a:pt x="11739" y="8986"/>
                  <a:pt x="11649" y="8903"/>
                </a:cubicBezTo>
                <a:cubicBezTo>
                  <a:pt x="11773" y="8888"/>
                  <a:pt x="11899" y="8878"/>
                  <a:pt x="12025" y="8878"/>
                </a:cubicBezTo>
                <a:close/>
                <a:moveTo>
                  <a:pt x="13800" y="8980"/>
                </a:moveTo>
                <a:cubicBezTo>
                  <a:pt x="13874" y="9093"/>
                  <a:pt x="13941" y="9209"/>
                  <a:pt x="13999" y="9333"/>
                </a:cubicBezTo>
                <a:cubicBezTo>
                  <a:pt x="14057" y="9469"/>
                  <a:pt x="14180" y="9755"/>
                  <a:pt x="14074" y="9901"/>
                </a:cubicBezTo>
                <a:cubicBezTo>
                  <a:pt x="14033" y="9956"/>
                  <a:pt x="13992" y="9978"/>
                  <a:pt x="13953" y="9978"/>
                </a:cubicBezTo>
                <a:cubicBezTo>
                  <a:pt x="13849" y="9978"/>
                  <a:pt x="13761" y="9829"/>
                  <a:pt x="13738" y="9747"/>
                </a:cubicBezTo>
                <a:cubicBezTo>
                  <a:pt x="13710" y="9642"/>
                  <a:pt x="13710" y="9529"/>
                  <a:pt x="13715" y="9423"/>
                </a:cubicBezTo>
                <a:cubicBezTo>
                  <a:pt x="13724" y="9271"/>
                  <a:pt x="13769" y="9127"/>
                  <a:pt x="13800" y="8980"/>
                </a:cubicBezTo>
                <a:close/>
                <a:moveTo>
                  <a:pt x="14415" y="9066"/>
                </a:moveTo>
                <a:cubicBezTo>
                  <a:pt x="14850" y="9066"/>
                  <a:pt x="15261" y="9246"/>
                  <a:pt x="15530" y="9608"/>
                </a:cubicBezTo>
                <a:cubicBezTo>
                  <a:pt x="15579" y="9673"/>
                  <a:pt x="15702" y="9824"/>
                  <a:pt x="15694" y="9912"/>
                </a:cubicBezTo>
                <a:cubicBezTo>
                  <a:pt x="15683" y="10041"/>
                  <a:pt x="15613" y="10083"/>
                  <a:pt x="15527" y="10083"/>
                </a:cubicBezTo>
                <a:cubicBezTo>
                  <a:pt x="15403" y="10083"/>
                  <a:pt x="15247" y="9996"/>
                  <a:pt x="15187" y="9955"/>
                </a:cubicBezTo>
                <a:cubicBezTo>
                  <a:pt x="14964" y="9806"/>
                  <a:pt x="14817" y="9569"/>
                  <a:pt x="14648" y="9366"/>
                </a:cubicBezTo>
                <a:cubicBezTo>
                  <a:pt x="14629" y="9341"/>
                  <a:pt x="14602" y="9330"/>
                  <a:pt x="14575" y="9328"/>
                </a:cubicBezTo>
                <a:cubicBezTo>
                  <a:pt x="14521" y="9235"/>
                  <a:pt x="14457" y="9150"/>
                  <a:pt x="14386" y="9066"/>
                </a:cubicBezTo>
                <a:cubicBezTo>
                  <a:pt x="14396" y="9066"/>
                  <a:pt x="14406" y="9066"/>
                  <a:pt x="14415" y="9066"/>
                </a:cubicBezTo>
                <a:close/>
                <a:moveTo>
                  <a:pt x="10830" y="9752"/>
                </a:moveTo>
                <a:cubicBezTo>
                  <a:pt x="10931" y="9752"/>
                  <a:pt x="11025" y="9766"/>
                  <a:pt x="11086" y="9806"/>
                </a:cubicBezTo>
                <a:cubicBezTo>
                  <a:pt x="11442" y="10043"/>
                  <a:pt x="10855" y="10087"/>
                  <a:pt x="10648" y="10087"/>
                </a:cubicBezTo>
                <a:cubicBezTo>
                  <a:pt x="10627" y="10087"/>
                  <a:pt x="10610" y="10087"/>
                  <a:pt x="10598" y="10086"/>
                </a:cubicBezTo>
                <a:cubicBezTo>
                  <a:pt x="10390" y="10071"/>
                  <a:pt x="10192" y="10029"/>
                  <a:pt x="9996" y="9970"/>
                </a:cubicBezTo>
                <a:cubicBezTo>
                  <a:pt x="10132" y="9888"/>
                  <a:pt x="10277" y="9827"/>
                  <a:pt x="10438" y="9798"/>
                </a:cubicBezTo>
                <a:cubicBezTo>
                  <a:pt x="10532" y="9780"/>
                  <a:pt x="10688" y="9752"/>
                  <a:pt x="10830" y="9752"/>
                </a:cubicBezTo>
                <a:close/>
                <a:moveTo>
                  <a:pt x="14687" y="10791"/>
                </a:moveTo>
                <a:cubicBezTo>
                  <a:pt x="14709" y="11099"/>
                  <a:pt x="14630" y="11439"/>
                  <a:pt x="14386" y="11611"/>
                </a:cubicBezTo>
                <a:cubicBezTo>
                  <a:pt x="14350" y="11636"/>
                  <a:pt x="14317" y="11647"/>
                  <a:pt x="14290" y="11647"/>
                </a:cubicBezTo>
                <a:cubicBezTo>
                  <a:pt x="14205" y="11647"/>
                  <a:pt x="14167" y="11543"/>
                  <a:pt x="14190" y="11424"/>
                </a:cubicBezTo>
                <a:cubicBezTo>
                  <a:pt x="14211" y="11325"/>
                  <a:pt x="14287" y="11213"/>
                  <a:pt x="14342" y="11132"/>
                </a:cubicBezTo>
                <a:cubicBezTo>
                  <a:pt x="14437" y="10992"/>
                  <a:pt x="14565" y="10901"/>
                  <a:pt x="14687" y="10791"/>
                </a:cubicBezTo>
                <a:close/>
                <a:moveTo>
                  <a:pt x="7153" y="11578"/>
                </a:moveTo>
                <a:lnTo>
                  <a:pt x="7153" y="11578"/>
                </a:lnTo>
                <a:cubicBezTo>
                  <a:pt x="7296" y="12143"/>
                  <a:pt x="6865" y="12876"/>
                  <a:pt x="6505" y="13373"/>
                </a:cubicBezTo>
                <a:cubicBezTo>
                  <a:pt x="6605" y="12725"/>
                  <a:pt x="6806" y="12128"/>
                  <a:pt x="7153" y="11578"/>
                </a:cubicBezTo>
                <a:close/>
                <a:moveTo>
                  <a:pt x="7712" y="13747"/>
                </a:moveTo>
                <a:cubicBezTo>
                  <a:pt x="7790" y="13747"/>
                  <a:pt x="7806" y="13805"/>
                  <a:pt x="7759" y="13923"/>
                </a:cubicBezTo>
                <a:cubicBezTo>
                  <a:pt x="7751" y="14180"/>
                  <a:pt x="7508" y="14141"/>
                  <a:pt x="7284" y="14169"/>
                </a:cubicBezTo>
                <a:cubicBezTo>
                  <a:pt x="7086" y="14197"/>
                  <a:pt x="6885" y="14206"/>
                  <a:pt x="6687" y="14206"/>
                </a:cubicBezTo>
                <a:cubicBezTo>
                  <a:pt x="6459" y="14206"/>
                  <a:pt x="6237" y="14182"/>
                  <a:pt x="6016" y="14156"/>
                </a:cubicBezTo>
                <a:cubicBezTo>
                  <a:pt x="6253" y="14041"/>
                  <a:pt x="6499" y="13945"/>
                  <a:pt x="6759" y="13879"/>
                </a:cubicBezTo>
                <a:cubicBezTo>
                  <a:pt x="6905" y="13841"/>
                  <a:pt x="7052" y="13814"/>
                  <a:pt x="7201" y="13794"/>
                </a:cubicBezTo>
                <a:cubicBezTo>
                  <a:pt x="7340" y="13778"/>
                  <a:pt x="7479" y="13768"/>
                  <a:pt x="7618" y="13765"/>
                </a:cubicBezTo>
                <a:cubicBezTo>
                  <a:pt x="7656" y="13753"/>
                  <a:pt x="7687" y="13747"/>
                  <a:pt x="7712" y="13747"/>
                </a:cubicBezTo>
                <a:close/>
                <a:moveTo>
                  <a:pt x="4755" y="12965"/>
                </a:moveTo>
                <a:cubicBezTo>
                  <a:pt x="4766" y="12965"/>
                  <a:pt x="4776" y="12967"/>
                  <a:pt x="4785" y="12971"/>
                </a:cubicBezTo>
                <a:cubicBezTo>
                  <a:pt x="5198" y="13136"/>
                  <a:pt x="4276" y="13897"/>
                  <a:pt x="3840" y="14233"/>
                </a:cubicBezTo>
                <a:cubicBezTo>
                  <a:pt x="3895" y="14044"/>
                  <a:pt x="3951" y="13858"/>
                  <a:pt x="4057" y="13678"/>
                </a:cubicBezTo>
                <a:cubicBezTo>
                  <a:pt x="4119" y="13574"/>
                  <a:pt x="4556" y="12965"/>
                  <a:pt x="4755" y="12965"/>
                </a:cubicBezTo>
                <a:close/>
                <a:moveTo>
                  <a:pt x="2136" y="14673"/>
                </a:moveTo>
                <a:lnTo>
                  <a:pt x="2174" y="14679"/>
                </a:lnTo>
                <a:cubicBezTo>
                  <a:pt x="2506" y="14925"/>
                  <a:pt x="3003" y="14969"/>
                  <a:pt x="3331" y="15224"/>
                </a:cubicBezTo>
                <a:cubicBezTo>
                  <a:pt x="3450" y="15272"/>
                  <a:pt x="3483" y="15347"/>
                  <a:pt x="3426" y="15452"/>
                </a:cubicBezTo>
                <a:cubicBezTo>
                  <a:pt x="3431" y="15546"/>
                  <a:pt x="3405" y="15594"/>
                  <a:pt x="3346" y="15594"/>
                </a:cubicBezTo>
                <a:cubicBezTo>
                  <a:pt x="3308" y="15594"/>
                  <a:pt x="3255" y="15573"/>
                  <a:pt x="3188" y="15530"/>
                </a:cubicBezTo>
                <a:cubicBezTo>
                  <a:pt x="3036" y="15484"/>
                  <a:pt x="2899" y="15403"/>
                  <a:pt x="2773" y="15311"/>
                </a:cubicBezTo>
                <a:cubicBezTo>
                  <a:pt x="2522" y="15129"/>
                  <a:pt x="2350" y="14884"/>
                  <a:pt x="2136" y="14673"/>
                </a:cubicBezTo>
                <a:close/>
                <a:moveTo>
                  <a:pt x="17061" y="0"/>
                </a:moveTo>
                <a:cubicBezTo>
                  <a:pt x="16633" y="0"/>
                  <a:pt x="16521" y="457"/>
                  <a:pt x="16504" y="820"/>
                </a:cubicBezTo>
                <a:cubicBezTo>
                  <a:pt x="16479" y="1346"/>
                  <a:pt x="16643" y="1886"/>
                  <a:pt x="16982" y="2288"/>
                </a:cubicBezTo>
                <a:cubicBezTo>
                  <a:pt x="16936" y="2742"/>
                  <a:pt x="16766" y="3164"/>
                  <a:pt x="16512" y="3543"/>
                </a:cubicBezTo>
                <a:cubicBezTo>
                  <a:pt x="16628" y="3012"/>
                  <a:pt x="16409" y="2409"/>
                  <a:pt x="16000" y="2059"/>
                </a:cubicBezTo>
                <a:cubicBezTo>
                  <a:pt x="15971" y="2035"/>
                  <a:pt x="15938" y="2023"/>
                  <a:pt x="15906" y="2023"/>
                </a:cubicBezTo>
                <a:cubicBezTo>
                  <a:pt x="15858" y="2023"/>
                  <a:pt x="15814" y="2051"/>
                  <a:pt x="15792" y="2107"/>
                </a:cubicBezTo>
                <a:cubicBezTo>
                  <a:pt x="15547" y="2730"/>
                  <a:pt x="15859" y="3316"/>
                  <a:pt x="16242" y="3805"/>
                </a:cubicBezTo>
                <a:cubicBezTo>
                  <a:pt x="16237" y="3827"/>
                  <a:pt x="16232" y="3851"/>
                  <a:pt x="16226" y="3874"/>
                </a:cubicBezTo>
                <a:cubicBezTo>
                  <a:pt x="16221" y="3889"/>
                  <a:pt x="16224" y="3900"/>
                  <a:pt x="16227" y="3912"/>
                </a:cubicBezTo>
                <a:cubicBezTo>
                  <a:pt x="15746" y="4461"/>
                  <a:pt x="15095" y="4897"/>
                  <a:pt x="14431" y="5164"/>
                </a:cubicBezTo>
                <a:cubicBezTo>
                  <a:pt x="14342" y="5182"/>
                  <a:pt x="14255" y="5201"/>
                  <a:pt x="14172" y="5226"/>
                </a:cubicBezTo>
                <a:cubicBezTo>
                  <a:pt x="14719" y="4694"/>
                  <a:pt x="15144" y="3938"/>
                  <a:pt x="15241" y="3241"/>
                </a:cubicBezTo>
                <a:cubicBezTo>
                  <a:pt x="15363" y="2359"/>
                  <a:pt x="14705" y="1655"/>
                  <a:pt x="13943" y="1321"/>
                </a:cubicBezTo>
                <a:cubicBezTo>
                  <a:pt x="13773" y="1247"/>
                  <a:pt x="13595" y="1210"/>
                  <a:pt x="13424" y="1210"/>
                </a:cubicBezTo>
                <a:cubicBezTo>
                  <a:pt x="12911" y="1210"/>
                  <a:pt x="12450" y="1537"/>
                  <a:pt x="12387" y="2138"/>
                </a:cubicBezTo>
                <a:cubicBezTo>
                  <a:pt x="12319" y="2766"/>
                  <a:pt x="12878" y="3313"/>
                  <a:pt x="13479" y="3313"/>
                </a:cubicBezTo>
                <a:cubicBezTo>
                  <a:pt x="13574" y="3313"/>
                  <a:pt x="13670" y="3299"/>
                  <a:pt x="13764" y="3270"/>
                </a:cubicBezTo>
                <a:cubicBezTo>
                  <a:pt x="13887" y="3234"/>
                  <a:pt x="13876" y="3054"/>
                  <a:pt x="13742" y="3044"/>
                </a:cubicBezTo>
                <a:cubicBezTo>
                  <a:pt x="13128" y="3003"/>
                  <a:pt x="12400" y="2490"/>
                  <a:pt x="12876" y="1820"/>
                </a:cubicBezTo>
                <a:cubicBezTo>
                  <a:pt x="13014" y="1626"/>
                  <a:pt x="13197" y="1550"/>
                  <a:pt x="13394" y="1550"/>
                </a:cubicBezTo>
                <a:cubicBezTo>
                  <a:pt x="13823" y="1550"/>
                  <a:pt x="14320" y="1908"/>
                  <a:pt x="14571" y="2190"/>
                </a:cubicBezTo>
                <a:cubicBezTo>
                  <a:pt x="15424" y="3146"/>
                  <a:pt x="14475" y="4651"/>
                  <a:pt x="13658" y="5404"/>
                </a:cubicBezTo>
                <a:cubicBezTo>
                  <a:pt x="13643" y="5411"/>
                  <a:pt x="13630" y="5417"/>
                  <a:pt x="13617" y="5420"/>
                </a:cubicBezTo>
                <a:cubicBezTo>
                  <a:pt x="12576" y="5867"/>
                  <a:pt x="11726" y="6669"/>
                  <a:pt x="11038" y="7553"/>
                </a:cubicBezTo>
                <a:cubicBezTo>
                  <a:pt x="10999" y="7603"/>
                  <a:pt x="10960" y="7654"/>
                  <a:pt x="10924" y="7705"/>
                </a:cubicBezTo>
                <a:cubicBezTo>
                  <a:pt x="10989" y="7456"/>
                  <a:pt x="11032" y="7201"/>
                  <a:pt x="11055" y="6944"/>
                </a:cubicBezTo>
                <a:cubicBezTo>
                  <a:pt x="11056" y="6944"/>
                  <a:pt x="11056" y="6942"/>
                  <a:pt x="11058" y="6942"/>
                </a:cubicBezTo>
                <a:cubicBezTo>
                  <a:pt x="11318" y="6723"/>
                  <a:pt x="12267" y="5913"/>
                  <a:pt x="11834" y="5507"/>
                </a:cubicBezTo>
                <a:cubicBezTo>
                  <a:pt x="11757" y="5435"/>
                  <a:pt x="11681" y="5404"/>
                  <a:pt x="11608" y="5404"/>
                </a:cubicBezTo>
                <a:cubicBezTo>
                  <a:pt x="11375" y="5404"/>
                  <a:pt x="11169" y="5721"/>
                  <a:pt x="11028" y="6034"/>
                </a:cubicBezTo>
                <a:cubicBezTo>
                  <a:pt x="11007" y="5900"/>
                  <a:pt x="10983" y="5764"/>
                  <a:pt x="10947" y="5635"/>
                </a:cubicBezTo>
                <a:cubicBezTo>
                  <a:pt x="11203" y="5460"/>
                  <a:pt x="11398" y="5209"/>
                  <a:pt x="11498" y="4907"/>
                </a:cubicBezTo>
                <a:cubicBezTo>
                  <a:pt x="11580" y="4661"/>
                  <a:pt x="11655" y="4183"/>
                  <a:pt x="11400" y="4010"/>
                </a:cubicBezTo>
                <a:cubicBezTo>
                  <a:pt x="11332" y="3964"/>
                  <a:pt x="11271" y="3943"/>
                  <a:pt x="11216" y="3943"/>
                </a:cubicBezTo>
                <a:cubicBezTo>
                  <a:pt x="10911" y="3943"/>
                  <a:pt x="10786" y="4577"/>
                  <a:pt x="10734" y="5070"/>
                </a:cubicBezTo>
                <a:cubicBezTo>
                  <a:pt x="10709" y="5021"/>
                  <a:pt x="10681" y="4972"/>
                  <a:pt x="10655" y="4926"/>
                </a:cubicBezTo>
                <a:cubicBezTo>
                  <a:pt x="10636" y="4890"/>
                  <a:pt x="10614" y="4857"/>
                  <a:pt x="10591" y="4823"/>
                </a:cubicBezTo>
                <a:cubicBezTo>
                  <a:pt x="10591" y="4821"/>
                  <a:pt x="10595" y="4820"/>
                  <a:pt x="10591" y="4817"/>
                </a:cubicBezTo>
                <a:cubicBezTo>
                  <a:pt x="10582" y="4440"/>
                  <a:pt x="10498" y="4069"/>
                  <a:pt x="10317" y="3737"/>
                </a:cubicBezTo>
                <a:cubicBezTo>
                  <a:pt x="10181" y="3489"/>
                  <a:pt x="9899" y="3044"/>
                  <a:pt x="9597" y="2987"/>
                </a:cubicBezTo>
                <a:cubicBezTo>
                  <a:pt x="9569" y="2982"/>
                  <a:pt x="9543" y="2979"/>
                  <a:pt x="9520" y="2979"/>
                </a:cubicBezTo>
                <a:cubicBezTo>
                  <a:pt x="9266" y="2979"/>
                  <a:pt x="9271" y="3279"/>
                  <a:pt x="9343" y="3481"/>
                </a:cubicBezTo>
                <a:cubicBezTo>
                  <a:pt x="9413" y="3684"/>
                  <a:pt x="9525" y="3900"/>
                  <a:pt x="9670" y="4087"/>
                </a:cubicBezTo>
                <a:cubicBezTo>
                  <a:pt x="9559" y="4052"/>
                  <a:pt x="9444" y="4034"/>
                  <a:pt x="9326" y="4034"/>
                </a:cubicBezTo>
                <a:cubicBezTo>
                  <a:pt x="9281" y="4034"/>
                  <a:pt x="9235" y="4037"/>
                  <a:pt x="9189" y="4043"/>
                </a:cubicBezTo>
                <a:cubicBezTo>
                  <a:pt x="8945" y="3842"/>
                  <a:pt x="8569" y="3672"/>
                  <a:pt x="8232" y="3672"/>
                </a:cubicBezTo>
                <a:cubicBezTo>
                  <a:pt x="7973" y="3672"/>
                  <a:pt x="7736" y="3772"/>
                  <a:pt x="7598" y="4034"/>
                </a:cubicBezTo>
                <a:cubicBezTo>
                  <a:pt x="7468" y="4281"/>
                  <a:pt x="7587" y="4542"/>
                  <a:pt x="7839" y="4648"/>
                </a:cubicBezTo>
                <a:cubicBezTo>
                  <a:pt x="7913" y="4679"/>
                  <a:pt x="7988" y="4692"/>
                  <a:pt x="8062" y="4692"/>
                </a:cubicBezTo>
                <a:cubicBezTo>
                  <a:pt x="8174" y="4692"/>
                  <a:pt x="8284" y="4661"/>
                  <a:pt x="8389" y="4612"/>
                </a:cubicBezTo>
                <a:lnTo>
                  <a:pt x="8389" y="4612"/>
                </a:lnTo>
                <a:cubicBezTo>
                  <a:pt x="8296" y="4833"/>
                  <a:pt x="8291" y="5092"/>
                  <a:pt x="8410" y="5337"/>
                </a:cubicBezTo>
                <a:cubicBezTo>
                  <a:pt x="8429" y="5377"/>
                  <a:pt x="8465" y="5394"/>
                  <a:pt x="8502" y="5394"/>
                </a:cubicBezTo>
                <a:cubicBezTo>
                  <a:pt x="8569" y="5394"/>
                  <a:pt x="8640" y="5338"/>
                  <a:pt x="8616" y="5258"/>
                </a:cubicBezTo>
                <a:cubicBezTo>
                  <a:pt x="8447" y="4674"/>
                  <a:pt x="8842" y="4402"/>
                  <a:pt x="9293" y="4402"/>
                </a:cubicBezTo>
                <a:cubicBezTo>
                  <a:pt x="9564" y="4402"/>
                  <a:pt x="9857" y="4501"/>
                  <a:pt x="10058" y="4691"/>
                </a:cubicBezTo>
                <a:cubicBezTo>
                  <a:pt x="9905" y="4590"/>
                  <a:pt x="9742" y="4520"/>
                  <a:pt x="9592" y="4520"/>
                </a:cubicBezTo>
                <a:cubicBezTo>
                  <a:pt x="9462" y="4520"/>
                  <a:pt x="9342" y="4572"/>
                  <a:pt x="9245" y="4700"/>
                </a:cubicBezTo>
                <a:cubicBezTo>
                  <a:pt x="8832" y="5244"/>
                  <a:pt x="9869" y="5426"/>
                  <a:pt x="10298" y="5426"/>
                </a:cubicBezTo>
                <a:cubicBezTo>
                  <a:pt x="10342" y="5426"/>
                  <a:pt x="10379" y="5424"/>
                  <a:pt x="10408" y="5420"/>
                </a:cubicBezTo>
                <a:cubicBezTo>
                  <a:pt x="10454" y="5414"/>
                  <a:pt x="10477" y="5381"/>
                  <a:pt x="10485" y="5344"/>
                </a:cubicBezTo>
                <a:cubicBezTo>
                  <a:pt x="10600" y="5617"/>
                  <a:pt x="10668" y="5913"/>
                  <a:pt x="10701" y="6204"/>
                </a:cubicBezTo>
                <a:cubicBezTo>
                  <a:pt x="10706" y="6268"/>
                  <a:pt x="10713" y="6334"/>
                  <a:pt x="10717" y="6399"/>
                </a:cubicBezTo>
                <a:cubicBezTo>
                  <a:pt x="10634" y="6172"/>
                  <a:pt x="10493" y="5862"/>
                  <a:pt x="10226" y="5862"/>
                </a:cubicBezTo>
                <a:cubicBezTo>
                  <a:pt x="10216" y="5862"/>
                  <a:pt x="10205" y="5863"/>
                  <a:pt x="10194" y="5864"/>
                </a:cubicBezTo>
                <a:cubicBezTo>
                  <a:pt x="9903" y="5888"/>
                  <a:pt x="9803" y="6214"/>
                  <a:pt x="9868" y="6458"/>
                </a:cubicBezTo>
                <a:cubicBezTo>
                  <a:pt x="9919" y="6653"/>
                  <a:pt x="10033" y="6834"/>
                  <a:pt x="10123" y="7013"/>
                </a:cubicBezTo>
                <a:cubicBezTo>
                  <a:pt x="10223" y="7212"/>
                  <a:pt x="10310" y="7432"/>
                  <a:pt x="10465" y="7594"/>
                </a:cubicBezTo>
                <a:cubicBezTo>
                  <a:pt x="10479" y="7608"/>
                  <a:pt x="10496" y="7613"/>
                  <a:pt x="10510" y="7613"/>
                </a:cubicBezTo>
                <a:cubicBezTo>
                  <a:pt x="10515" y="7613"/>
                  <a:pt x="10519" y="7612"/>
                  <a:pt x="10523" y="7612"/>
                </a:cubicBezTo>
                <a:cubicBezTo>
                  <a:pt x="10542" y="7643"/>
                  <a:pt x="10565" y="7669"/>
                  <a:pt x="10591" y="7695"/>
                </a:cubicBezTo>
                <a:cubicBezTo>
                  <a:pt x="10515" y="8027"/>
                  <a:pt x="10402" y="8351"/>
                  <a:pt x="10264" y="8661"/>
                </a:cubicBezTo>
                <a:cubicBezTo>
                  <a:pt x="10277" y="8235"/>
                  <a:pt x="10107" y="7770"/>
                  <a:pt x="9891" y="7481"/>
                </a:cubicBezTo>
                <a:cubicBezTo>
                  <a:pt x="9871" y="7453"/>
                  <a:pt x="9839" y="7441"/>
                  <a:pt x="9805" y="7441"/>
                </a:cubicBezTo>
                <a:cubicBezTo>
                  <a:pt x="9763" y="7441"/>
                  <a:pt x="9720" y="7461"/>
                  <a:pt x="9700" y="7497"/>
                </a:cubicBezTo>
                <a:cubicBezTo>
                  <a:pt x="9385" y="8076"/>
                  <a:pt x="9449" y="8780"/>
                  <a:pt x="9891" y="9274"/>
                </a:cubicBezTo>
                <a:cubicBezTo>
                  <a:pt x="9814" y="9399"/>
                  <a:pt x="9737" y="9526"/>
                  <a:pt x="9662" y="9651"/>
                </a:cubicBezTo>
                <a:cubicBezTo>
                  <a:pt x="9449" y="10001"/>
                  <a:pt x="9236" y="10351"/>
                  <a:pt x="9016" y="10696"/>
                </a:cubicBezTo>
                <a:cubicBezTo>
                  <a:pt x="8849" y="10956"/>
                  <a:pt x="8674" y="11305"/>
                  <a:pt x="8453" y="11567"/>
                </a:cubicBezTo>
                <a:cubicBezTo>
                  <a:pt x="8530" y="11392"/>
                  <a:pt x="8600" y="11213"/>
                  <a:pt x="8659" y="11027"/>
                </a:cubicBezTo>
                <a:cubicBezTo>
                  <a:pt x="9233" y="9207"/>
                  <a:pt x="8677" y="7178"/>
                  <a:pt x="7211" y="5941"/>
                </a:cubicBezTo>
                <a:cubicBezTo>
                  <a:pt x="6593" y="5418"/>
                  <a:pt x="5767" y="4996"/>
                  <a:pt x="4938" y="4996"/>
                </a:cubicBezTo>
                <a:cubicBezTo>
                  <a:pt x="4822" y="4996"/>
                  <a:pt x="4707" y="5004"/>
                  <a:pt x="4592" y="5021"/>
                </a:cubicBezTo>
                <a:cubicBezTo>
                  <a:pt x="3730" y="5150"/>
                  <a:pt x="2972" y="5830"/>
                  <a:pt x="2773" y="6682"/>
                </a:cubicBezTo>
                <a:cubicBezTo>
                  <a:pt x="2574" y="7526"/>
                  <a:pt x="3023" y="8577"/>
                  <a:pt x="4002" y="8577"/>
                </a:cubicBezTo>
                <a:cubicBezTo>
                  <a:pt x="4005" y="8577"/>
                  <a:pt x="4008" y="8577"/>
                  <a:pt x="4011" y="8577"/>
                </a:cubicBezTo>
                <a:cubicBezTo>
                  <a:pt x="4769" y="8571"/>
                  <a:pt x="5309" y="7671"/>
                  <a:pt x="4780" y="7063"/>
                </a:cubicBezTo>
                <a:cubicBezTo>
                  <a:pt x="4756" y="7035"/>
                  <a:pt x="4725" y="7023"/>
                  <a:pt x="4694" y="7023"/>
                </a:cubicBezTo>
                <a:cubicBezTo>
                  <a:pt x="4607" y="7023"/>
                  <a:pt x="4521" y="7117"/>
                  <a:pt x="4574" y="7211"/>
                </a:cubicBezTo>
                <a:cubicBezTo>
                  <a:pt x="4821" y="7647"/>
                  <a:pt x="4560" y="8233"/>
                  <a:pt x="4022" y="8233"/>
                </a:cubicBezTo>
                <a:cubicBezTo>
                  <a:pt x="4021" y="8233"/>
                  <a:pt x="4020" y="8233"/>
                  <a:pt x="4020" y="8233"/>
                </a:cubicBezTo>
                <a:cubicBezTo>
                  <a:pt x="3545" y="8232"/>
                  <a:pt x="3190" y="7836"/>
                  <a:pt x="3097" y="7397"/>
                </a:cubicBezTo>
                <a:cubicBezTo>
                  <a:pt x="2923" y="6556"/>
                  <a:pt x="3563" y="5713"/>
                  <a:pt x="4337" y="5450"/>
                </a:cubicBezTo>
                <a:cubicBezTo>
                  <a:pt x="4551" y="5377"/>
                  <a:pt x="4768" y="5343"/>
                  <a:pt x="4984" y="5343"/>
                </a:cubicBezTo>
                <a:cubicBezTo>
                  <a:pt x="6231" y="5343"/>
                  <a:pt x="7445" y="6461"/>
                  <a:pt x="7994" y="7472"/>
                </a:cubicBezTo>
                <a:cubicBezTo>
                  <a:pt x="9012" y="9348"/>
                  <a:pt x="8467" y="11428"/>
                  <a:pt x="7129" y="12822"/>
                </a:cubicBezTo>
                <a:cubicBezTo>
                  <a:pt x="7430" y="12290"/>
                  <a:pt x="7595" y="11672"/>
                  <a:pt x="7307" y="11215"/>
                </a:cubicBezTo>
                <a:cubicBezTo>
                  <a:pt x="7277" y="11168"/>
                  <a:pt x="7229" y="11143"/>
                  <a:pt x="7182" y="11143"/>
                </a:cubicBezTo>
                <a:cubicBezTo>
                  <a:pt x="7139" y="11143"/>
                  <a:pt x="7096" y="11163"/>
                  <a:pt x="7067" y="11205"/>
                </a:cubicBezTo>
                <a:cubicBezTo>
                  <a:pt x="6595" y="11876"/>
                  <a:pt x="6302" y="12642"/>
                  <a:pt x="6289" y="13465"/>
                </a:cubicBezTo>
                <a:cubicBezTo>
                  <a:pt x="6289" y="13490"/>
                  <a:pt x="6294" y="13506"/>
                  <a:pt x="6304" y="13522"/>
                </a:cubicBezTo>
                <a:cubicBezTo>
                  <a:pt x="5738" y="13913"/>
                  <a:pt x="5091" y="14198"/>
                  <a:pt x="4398" y="14336"/>
                </a:cubicBezTo>
                <a:cubicBezTo>
                  <a:pt x="4278" y="14360"/>
                  <a:pt x="4147" y="14380"/>
                  <a:pt x="4008" y="14396"/>
                </a:cubicBezTo>
                <a:cubicBezTo>
                  <a:pt x="4584" y="13995"/>
                  <a:pt x="5721" y="12973"/>
                  <a:pt x="4977" y="12699"/>
                </a:cubicBezTo>
                <a:cubicBezTo>
                  <a:pt x="4938" y="12685"/>
                  <a:pt x="4898" y="12678"/>
                  <a:pt x="4857" y="12678"/>
                </a:cubicBezTo>
                <a:cubicBezTo>
                  <a:pt x="4554" y="12678"/>
                  <a:pt x="4223" y="13045"/>
                  <a:pt x="4060" y="13244"/>
                </a:cubicBezTo>
                <a:cubicBezTo>
                  <a:pt x="3820" y="13544"/>
                  <a:pt x="3602" y="13981"/>
                  <a:pt x="3637" y="14381"/>
                </a:cubicBezTo>
                <a:cubicBezTo>
                  <a:pt x="3619" y="14396"/>
                  <a:pt x="3609" y="14413"/>
                  <a:pt x="3604" y="14431"/>
                </a:cubicBezTo>
                <a:cubicBezTo>
                  <a:pt x="3482" y="14438"/>
                  <a:pt x="3357" y="14441"/>
                  <a:pt x="3230" y="14441"/>
                </a:cubicBezTo>
                <a:cubicBezTo>
                  <a:pt x="1955" y="14441"/>
                  <a:pt x="481" y="14065"/>
                  <a:pt x="230" y="12806"/>
                </a:cubicBezTo>
                <a:cubicBezTo>
                  <a:pt x="218" y="12746"/>
                  <a:pt x="176" y="12720"/>
                  <a:pt x="132" y="12720"/>
                </a:cubicBezTo>
                <a:cubicBezTo>
                  <a:pt x="69" y="12720"/>
                  <a:pt x="1" y="12774"/>
                  <a:pt x="10" y="12856"/>
                </a:cubicBezTo>
                <a:cubicBezTo>
                  <a:pt x="133" y="13841"/>
                  <a:pt x="928" y="14365"/>
                  <a:pt x="1864" y="14606"/>
                </a:cubicBezTo>
                <a:cubicBezTo>
                  <a:pt x="1845" y="14633"/>
                  <a:pt x="1841" y="14668"/>
                  <a:pt x="1864" y="14709"/>
                </a:cubicBezTo>
                <a:cubicBezTo>
                  <a:pt x="2080" y="15097"/>
                  <a:pt x="2486" y="15470"/>
                  <a:pt x="2889" y="15663"/>
                </a:cubicBezTo>
                <a:cubicBezTo>
                  <a:pt x="3014" y="15727"/>
                  <a:pt x="3258" y="15823"/>
                  <a:pt x="3462" y="15823"/>
                </a:cubicBezTo>
                <a:cubicBezTo>
                  <a:pt x="3601" y="15823"/>
                  <a:pt x="3721" y="15778"/>
                  <a:pt x="3772" y="15648"/>
                </a:cubicBezTo>
                <a:cubicBezTo>
                  <a:pt x="3879" y="15378"/>
                  <a:pt x="3574" y="15097"/>
                  <a:pt x="3376" y="14971"/>
                </a:cubicBezTo>
                <a:cubicBezTo>
                  <a:pt x="3241" y="14887"/>
                  <a:pt x="3090" y="14828"/>
                  <a:pt x="2940" y="14771"/>
                </a:cubicBezTo>
                <a:lnTo>
                  <a:pt x="2940" y="14771"/>
                </a:lnTo>
                <a:cubicBezTo>
                  <a:pt x="3063" y="14778"/>
                  <a:pt x="3185" y="14781"/>
                  <a:pt x="3305" y="14781"/>
                </a:cubicBezTo>
                <a:cubicBezTo>
                  <a:pt x="3678" y="14781"/>
                  <a:pt x="4032" y="14750"/>
                  <a:pt x="4330" y="14701"/>
                </a:cubicBezTo>
                <a:cubicBezTo>
                  <a:pt x="4779" y="14627"/>
                  <a:pt x="5211" y="14501"/>
                  <a:pt x="5620" y="14324"/>
                </a:cubicBezTo>
                <a:cubicBezTo>
                  <a:pt x="5628" y="14327"/>
                  <a:pt x="5636" y="14329"/>
                  <a:pt x="5645" y="14329"/>
                </a:cubicBezTo>
                <a:cubicBezTo>
                  <a:pt x="5655" y="14329"/>
                  <a:pt x="5666" y="14326"/>
                  <a:pt x="5677" y="14321"/>
                </a:cubicBezTo>
                <a:cubicBezTo>
                  <a:pt x="5934" y="14379"/>
                  <a:pt x="6452" y="14445"/>
                  <a:pt x="6961" y="14445"/>
                </a:cubicBezTo>
                <a:cubicBezTo>
                  <a:pt x="7699" y="14445"/>
                  <a:pt x="8416" y="14306"/>
                  <a:pt x="8281" y="13799"/>
                </a:cubicBezTo>
                <a:cubicBezTo>
                  <a:pt x="8217" y="13560"/>
                  <a:pt x="7955" y="13505"/>
                  <a:pt x="7701" y="13505"/>
                </a:cubicBezTo>
                <a:cubicBezTo>
                  <a:pt x="7548" y="13505"/>
                  <a:pt x="7397" y="13525"/>
                  <a:pt x="7294" y="13537"/>
                </a:cubicBezTo>
                <a:cubicBezTo>
                  <a:pt x="7137" y="13555"/>
                  <a:pt x="6980" y="13583"/>
                  <a:pt x="6826" y="13621"/>
                </a:cubicBezTo>
                <a:cubicBezTo>
                  <a:pt x="7230" y="13313"/>
                  <a:pt x="7589" y="12948"/>
                  <a:pt x="7890" y="12537"/>
                </a:cubicBezTo>
                <a:cubicBezTo>
                  <a:pt x="8551" y="12014"/>
                  <a:pt x="9254" y="11570"/>
                  <a:pt x="10128" y="11442"/>
                </a:cubicBezTo>
                <a:cubicBezTo>
                  <a:pt x="10315" y="11415"/>
                  <a:pt x="10504" y="11402"/>
                  <a:pt x="10693" y="11402"/>
                </a:cubicBezTo>
                <a:cubicBezTo>
                  <a:pt x="11590" y="11402"/>
                  <a:pt x="12491" y="11701"/>
                  <a:pt x="13205" y="12244"/>
                </a:cubicBezTo>
                <a:cubicBezTo>
                  <a:pt x="14151" y="12964"/>
                  <a:pt x="15062" y="14552"/>
                  <a:pt x="13779" y="15427"/>
                </a:cubicBezTo>
                <a:cubicBezTo>
                  <a:pt x="13475" y="15635"/>
                  <a:pt x="13080" y="15763"/>
                  <a:pt x="12695" y="15763"/>
                </a:cubicBezTo>
                <a:cubicBezTo>
                  <a:pt x="12324" y="15763"/>
                  <a:pt x="11962" y="15644"/>
                  <a:pt x="11699" y="15367"/>
                </a:cubicBezTo>
                <a:cubicBezTo>
                  <a:pt x="11145" y="14779"/>
                  <a:pt x="11444" y="13819"/>
                  <a:pt x="12228" y="13819"/>
                </a:cubicBezTo>
                <a:cubicBezTo>
                  <a:pt x="12300" y="13819"/>
                  <a:pt x="12376" y="13828"/>
                  <a:pt x="12455" y="13845"/>
                </a:cubicBezTo>
                <a:cubicBezTo>
                  <a:pt x="12465" y="13847"/>
                  <a:pt x="12474" y="13848"/>
                  <a:pt x="12483" y="13848"/>
                </a:cubicBezTo>
                <a:cubicBezTo>
                  <a:pt x="12611" y="13848"/>
                  <a:pt x="12709" y="13663"/>
                  <a:pt x="12570" y="13594"/>
                </a:cubicBezTo>
                <a:cubicBezTo>
                  <a:pt x="12408" y="13514"/>
                  <a:pt x="12251" y="13478"/>
                  <a:pt x="12105" y="13478"/>
                </a:cubicBezTo>
                <a:cubicBezTo>
                  <a:pt x="11326" y="13478"/>
                  <a:pt x="10824" y="14492"/>
                  <a:pt x="11197" y="15237"/>
                </a:cubicBezTo>
                <a:cubicBezTo>
                  <a:pt x="11494" y="15832"/>
                  <a:pt x="12082" y="16091"/>
                  <a:pt x="12694" y="16091"/>
                </a:cubicBezTo>
                <a:cubicBezTo>
                  <a:pt x="13251" y="16091"/>
                  <a:pt x="13827" y="15876"/>
                  <a:pt x="14221" y="15502"/>
                </a:cubicBezTo>
                <a:cubicBezTo>
                  <a:pt x="15144" y="14627"/>
                  <a:pt x="14696" y="13310"/>
                  <a:pt x="13951" y="12483"/>
                </a:cubicBezTo>
                <a:cubicBezTo>
                  <a:pt x="13164" y="11608"/>
                  <a:pt x="11991" y="11112"/>
                  <a:pt x="10821" y="11076"/>
                </a:cubicBezTo>
                <a:cubicBezTo>
                  <a:pt x="10783" y="11075"/>
                  <a:pt x="10745" y="11074"/>
                  <a:pt x="10708" y="11074"/>
                </a:cubicBezTo>
                <a:cubicBezTo>
                  <a:pt x="9981" y="11074"/>
                  <a:pt x="9332" y="11269"/>
                  <a:pt x="8742" y="11591"/>
                </a:cubicBezTo>
                <a:cubicBezTo>
                  <a:pt x="8929" y="11385"/>
                  <a:pt x="9083" y="11123"/>
                  <a:pt x="9215" y="10935"/>
                </a:cubicBezTo>
                <a:cubicBezTo>
                  <a:pt x="9403" y="10667"/>
                  <a:pt x="9582" y="10394"/>
                  <a:pt x="9755" y="10119"/>
                </a:cubicBezTo>
                <a:cubicBezTo>
                  <a:pt x="9762" y="10123"/>
                  <a:pt x="9768" y="10130"/>
                  <a:pt x="9778" y="10133"/>
                </a:cubicBezTo>
                <a:cubicBezTo>
                  <a:pt x="10059" y="10246"/>
                  <a:pt x="10411" y="10332"/>
                  <a:pt x="10740" y="10332"/>
                </a:cubicBezTo>
                <a:cubicBezTo>
                  <a:pt x="10855" y="10332"/>
                  <a:pt x="10968" y="10321"/>
                  <a:pt x="11074" y="10297"/>
                </a:cubicBezTo>
                <a:cubicBezTo>
                  <a:pt x="11302" y="10246"/>
                  <a:pt x="11537" y="10037"/>
                  <a:pt x="11426" y="9781"/>
                </a:cubicBezTo>
                <a:cubicBezTo>
                  <a:pt x="11347" y="9595"/>
                  <a:pt x="11102" y="9553"/>
                  <a:pt x="10885" y="9553"/>
                </a:cubicBezTo>
                <a:cubicBezTo>
                  <a:pt x="10803" y="9553"/>
                  <a:pt x="10725" y="9559"/>
                  <a:pt x="10662" y="9565"/>
                </a:cubicBezTo>
                <a:cubicBezTo>
                  <a:pt x="10508" y="9582"/>
                  <a:pt x="10361" y="9619"/>
                  <a:pt x="10218" y="9680"/>
                </a:cubicBezTo>
                <a:cubicBezTo>
                  <a:pt x="10559" y="9371"/>
                  <a:pt x="10924" y="9066"/>
                  <a:pt x="11320" y="8842"/>
                </a:cubicBezTo>
                <a:lnTo>
                  <a:pt x="11320" y="8842"/>
                </a:lnTo>
                <a:cubicBezTo>
                  <a:pt x="11305" y="8883"/>
                  <a:pt x="11331" y="8937"/>
                  <a:pt x="11385" y="8937"/>
                </a:cubicBezTo>
                <a:cubicBezTo>
                  <a:pt x="11389" y="8937"/>
                  <a:pt x="11394" y="8936"/>
                  <a:pt x="11398" y="8935"/>
                </a:cubicBezTo>
                <a:lnTo>
                  <a:pt x="11400" y="8935"/>
                </a:lnTo>
                <a:cubicBezTo>
                  <a:pt x="11488" y="9235"/>
                  <a:pt x="11874" y="9436"/>
                  <a:pt x="12158" y="9508"/>
                </a:cubicBezTo>
                <a:cubicBezTo>
                  <a:pt x="12251" y="9531"/>
                  <a:pt x="12371" y="9552"/>
                  <a:pt x="12491" y="9552"/>
                </a:cubicBezTo>
                <a:cubicBezTo>
                  <a:pt x="12675" y="9552"/>
                  <a:pt x="12858" y="9502"/>
                  <a:pt x="12936" y="9336"/>
                </a:cubicBezTo>
                <a:cubicBezTo>
                  <a:pt x="13059" y="9070"/>
                  <a:pt x="12848" y="8808"/>
                  <a:pt x="12601" y="8731"/>
                </a:cubicBezTo>
                <a:cubicBezTo>
                  <a:pt x="12474" y="8691"/>
                  <a:pt x="12334" y="8675"/>
                  <a:pt x="12191" y="8675"/>
                </a:cubicBezTo>
                <a:cubicBezTo>
                  <a:pt x="11929" y="8675"/>
                  <a:pt x="11655" y="8729"/>
                  <a:pt x="11421" y="8790"/>
                </a:cubicBezTo>
                <a:cubicBezTo>
                  <a:pt x="11764" y="8611"/>
                  <a:pt x="12131" y="8497"/>
                  <a:pt x="12528" y="8497"/>
                </a:cubicBezTo>
                <a:cubicBezTo>
                  <a:pt x="12635" y="8497"/>
                  <a:pt x="12745" y="8506"/>
                  <a:pt x="12856" y="8523"/>
                </a:cubicBezTo>
                <a:cubicBezTo>
                  <a:pt x="13126" y="8564"/>
                  <a:pt x="13396" y="8661"/>
                  <a:pt x="13638" y="8800"/>
                </a:cubicBezTo>
                <a:cubicBezTo>
                  <a:pt x="13632" y="8806"/>
                  <a:pt x="13624" y="8813"/>
                  <a:pt x="13619" y="8821"/>
                </a:cubicBezTo>
                <a:cubicBezTo>
                  <a:pt x="13447" y="9084"/>
                  <a:pt x="13419" y="9508"/>
                  <a:pt x="13504" y="9808"/>
                </a:cubicBezTo>
                <a:cubicBezTo>
                  <a:pt x="13562" y="10010"/>
                  <a:pt x="13736" y="10204"/>
                  <a:pt x="13948" y="10204"/>
                </a:cubicBezTo>
                <a:cubicBezTo>
                  <a:pt x="13988" y="10204"/>
                  <a:pt x="14030" y="10197"/>
                  <a:pt x="14072" y="10182"/>
                </a:cubicBezTo>
                <a:cubicBezTo>
                  <a:pt x="14489" y="10037"/>
                  <a:pt x="14342" y="9565"/>
                  <a:pt x="14126" y="9191"/>
                </a:cubicBezTo>
                <a:lnTo>
                  <a:pt x="14126" y="9191"/>
                </a:lnTo>
                <a:cubicBezTo>
                  <a:pt x="14224" y="9299"/>
                  <a:pt x="14311" y="9420"/>
                  <a:pt x="14380" y="9549"/>
                </a:cubicBezTo>
                <a:cubicBezTo>
                  <a:pt x="14583" y="9934"/>
                  <a:pt x="14579" y="10438"/>
                  <a:pt x="14149" y="10667"/>
                </a:cubicBezTo>
                <a:cubicBezTo>
                  <a:pt x="13964" y="10767"/>
                  <a:pt x="13745" y="10796"/>
                  <a:pt x="13529" y="10796"/>
                </a:cubicBezTo>
                <a:cubicBezTo>
                  <a:pt x="13430" y="10796"/>
                  <a:pt x="13331" y="10790"/>
                  <a:pt x="13238" y="10781"/>
                </a:cubicBezTo>
                <a:cubicBezTo>
                  <a:pt x="13235" y="10781"/>
                  <a:pt x="13233" y="10781"/>
                  <a:pt x="13230" y="10781"/>
                </a:cubicBezTo>
                <a:cubicBezTo>
                  <a:pt x="13138" y="10781"/>
                  <a:pt x="13117" y="10928"/>
                  <a:pt x="13208" y="10953"/>
                </a:cubicBezTo>
                <a:cubicBezTo>
                  <a:pt x="13359" y="10996"/>
                  <a:pt x="13522" y="11020"/>
                  <a:pt x="13684" y="11020"/>
                </a:cubicBezTo>
                <a:cubicBezTo>
                  <a:pt x="13855" y="11020"/>
                  <a:pt x="14025" y="10993"/>
                  <a:pt x="14179" y="10934"/>
                </a:cubicBezTo>
                <a:lnTo>
                  <a:pt x="14179" y="10934"/>
                </a:lnTo>
                <a:cubicBezTo>
                  <a:pt x="14077" y="11066"/>
                  <a:pt x="14002" y="11215"/>
                  <a:pt x="13951" y="11357"/>
                </a:cubicBezTo>
                <a:cubicBezTo>
                  <a:pt x="13871" y="11583"/>
                  <a:pt x="13836" y="11922"/>
                  <a:pt x="14156" y="11951"/>
                </a:cubicBezTo>
                <a:cubicBezTo>
                  <a:pt x="14169" y="11953"/>
                  <a:pt x="14182" y="11953"/>
                  <a:pt x="14196" y="11953"/>
                </a:cubicBezTo>
                <a:cubicBezTo>
                  <a:pt x="14465" y="11953"/>
                  <a:pt x="14676" y="11690"/>
                  <a:pt x="14781" y="11469"/>
                </a:cubicBezTo>
                <a:cubicBezTo>
                  <a:pt x="14944" y="11128"/>
                  <a:pt x="14939" y="10752"/>
                  <a:pt x="14789" y="10408"/>
                </a:cubicBezTo>
                <a:cubicBezTo>
                  <a:pt x="14777" y="10380"/>
                  <a:pt x="14756" y="10369"/>
                  <a:pt x="14732" y="10362"/>
                </a:cubicBezTo>
                <a:cubicBezTo>
                  <a:pt x="14779" y="10228"/>
                  <a:pt x="14795" y="10091"/>
                  <a:pt x="14786" y="9955"/>
                </a:cubicBezTo>
                <a:lnTo>
                  <a:pt x="14786" y="9955"/>
                </a:lnTo>
                <a:cubicBezTo>
                  <a:pt x="14964" y="10143"/>
                  <a:pt x="15177" y="10294"/>
                  <a:pt x="15430" y="10328"/>
                </a:cubicBezTo>
                <a:cubicBezTo>
                  <a:pt x="15458" y="10332"/>
                  <a:pt x="15487" y="10334"/>
                  <a:pt x="15515" y="10334"/>
                </a:cubicBezTo>
                <a:cubicBezTo>
                  <a:pt x="15742" y="10334"/>
                  <a:pt x="15958" y="10209"/>
                  <a:pt x="15946" y="9950"/>
                </a:cubicBezTo>
                <a:cubicBezTo>
                  <a:pt x="15913" y="9296"/>
                  <a:pt x="15156" y="8913"/>
                  <a:pt x="14536" y="8913"/>
                </a:cubicBezTo>
                <a:cubicBezTo>
                  <a:pt x="14443" y="8913"/>
                  <a:pt x="14354" y="8921"/>
                  <a:pt x="14270" y="8939"/>
                </a:cubicBezTo>
                <a:cubicBezTo>
                  <a:pt x="14133" y="8798"/>
                  <a:pt x="13982" y="8675"/>
                  <a:pt x="13833" y="8580"/>
                </a:cubicBezTo>
                <a:cubicBezTo>
                  <a:pt x="13786" y="8553"/>
                  <a:pt x="13740" y="8526"/>
                  <a:pt x="13694" y="8499"/>
                </a:cubicBezTo>
                <a:cubicBezTo>
                  <a:pt x="13835" y="8482"/>
                  <a:pt x="13967" y="8449"/>
                  <a:pt x="14079" y="8404"/>
                </a:cubicBezTo>
                <a:cubicBezTo>
                  <a:pt x="14344" y="8292"/>
                  <a:pt x="14635" y="8016"/>
                  <a:pt x="14460" y="7710"/>
                </a:cubicBezTo>
                <a:cubicBezTo>
                  <a:pt x="14354" y="7521"/>
                  <a:pt x="14151" y="7463"/>
                  <a:pt x="13940" y="7463"/>
                </a:cubicBezTo>
                <a:cubicBezTo>
                  <a:pt x="13787" y="7463"/>
                  <a:pt x="13629" y="7494"/>
                  <a:pt x="13503" y="7528"/>
                </a:cubicBezTo>
                <a:cubicBezTo>
                  <a:pt x="13085" y="7639"/>
                  <a:pt x="12761" y="7880"/>
                  <a:pt x="12501" y="8215"/>
                </a:cubicBezTo>
                <a:cubicBezTo>
                  <a:pt x="12320" y="8224"/>
                  <a:pt x="12140" y="8251"/>
                  <a:pt x="11961" y="8299"/>
                </a:cubicBezTo>
                <a:cubicBezTo>
                  <a:pt x="12046" y="8220"/>
                  <a:pt x="12125" y="8135"/>
                  <a:pt x="12192" y="8044"/>
                </a:cubicBezTo>
                <a:cubicBezTo>
                  <a:pt x="12336" y="7842"/>
                  <a:pt x="12565" y="7458"/>
                  <a:pt x="12295" y="7266"/>
                </a:cubicBezTo>
                <a:cubicBezTo>
                  <a:pt x="12212" y="7207"/>
                  <a:pt x="12132" y="7180"/>
                  <a:pt x="12055" y="7180"/>
                </a:cubicBezTo>
                <a:cubicBezTo>
                  <a:pt x="11583" y="7180"/>
                  <a:pt x="11239" y="8178"/>
                  <a:pt x="11166" y="8634"/>
                </a:cubicBezTo>
                <a:cubicBezTo>
                  <a:pt x="10835" y="8824"/>
                  <a:pt x="10528" y="9066"/>
                  <a:pt x="10251" y="9331"/>
                </a:cubicBezTo>
                <a:cubicBezTo>
                  <a:pt x="10271" y="9300"/>
                  <a:pt x="10290" y="9268"/>
                  <a:pt x="10310" y="9238"/>
                </a:cubicBezTo>
                <a:cubicBezTo>
                  <a:pt x="10987" y="8176"/>
                  <a:pt x="11716" y="7132"/>
                  <a:pt x="12729" y="6363"/>
                </a:cubicBezTo>
                <a:cubicBezTo>
                  <a:pt x="13396" y="5858"/>
                  <a:pt x="14338" y="5413"/>
                  <a:pt x="15235" y="5413"/>
                </a:cubicBezTo>
                <a:cubicBezTo>
                  <a:pt x="15651" y="5413"/>
                  <a:pt x="16058" y="5509"/>
                  <a:pt x="16422" y="5740"/>
                </a:cubicBezTo>
                <a:cubicBezTo>
                  <a:pt x="17018" y="6116"/>
                  <a:pt x="17430" y="7098"/>
                  <a:pt x="16839" y="7671"/>
                </a:cubicBezTo>
                <a:cubicBezTo>
                  <a:pt x="16665" y="7839"/>
                  <a:pt x="16455" y="7913"/>
                  <a:pt x="16245" y="7913"/>
                </a:cubicBezTo>
                <a:cubicBezTo>
                  <a:pt x="15905" y="7913"/>
                  <a:pt x="15565" y="7716"/>
                  <a:pt x="15385" y="7405"/>
                </a:cubicBezTo>
                <a:cubicBezTo>
                  <a:pt x="15364" y="7369"/>
                  <a:pt x="15331" y="7353"/>
                  <a:pt x="15298" y="7353"/>
                </a:cubicBezTo>
                <a:cubicBezTo>
                  <a:pt x="15240" y="7353"/>
                  <a:pt x="15183" y="7403"/>
                  <a:pt x="15196" y="7476"/>
                </a:cubicBezTo>
                <a:cubicBezTo>
                  <a:pt x="15289" y="7953"/>
                  <a:pt x="15747" y="8178"/>
                  <a:pt x="16208" y="8178"/>
                </a:cubicBezTo>
                <a:cubicBezTo>
                  <a:pt x="16473" y="8178"/>
                  <a:pt x="16740" y="8103"/>
                  <a:pt x="16938" y="7959"/>
                </a:cubicBezTo>
                <a:cubicBezTo>
                  <a:pt x="17708" y="7397"/>
                  <a:pt x="17474" y="6183"/>
                  <a:pt x="16831" y="5627"/>
                </a:cubicBezTo>
                <a:cubicBezTo>
                  <a:pt x="16378" y="5235"/>
                  <a:pt x="15811" y="5079"/>
                  <a:pt x="15230" y="5079"/>
                </a:cubicBezTo>
                <a:cubicBezTo>
                  <a:pt x="15190" y="5079"/>
                  <a:pt x="15149" y="5080"/>
                  <a:pt x="15108" y="5082"/>
                </a:cubicBezTo>
                <a:cubicBezTo>
                  <a:pt x="15599" y="4838"/>
                  <a:pt x="16033" y="4493"/>
                  <a:pt x="16396" y="4056"/>
                </a:cubicBezTo>
                <a:cubicBezTo>
                  <a:pt x="16510" y="3920"/>
                  <a:pt x="16620" y="3766"/>
                  <a:pt x="16723" y="3602"/>
                </a:cubicBezTo>
                <a:cubicBezTo>
                  <a:pt x="17165" y="3565"/>
                  <a:pt x="18631" y="3236"/>
                  <a:pt x="18291" y="2540"/>
                </a:cubicBezTo>
                <a:cubicBezTo>
                  <a:pt x="18220" y="2395"/>
                  <a:pt x="18115" y="2335"/>
                  <a:pt x="17991" y="2335"/>
                </a:cubicBezTo>
                <a:cubicBezTo>
                  <a:pt x="17712" y="2335"/>
                  <a:pt x="17338" y="2639"/>
                  <a:pt x="17052" y="2938"/>
                </a:cubicBezTo>
                <a:cubicBezTo>
                  <a:pt x="17100" y="2810"/>
                  <a:pt x="17136" y="2679"/>
                  <a:pt x="17162" y="2548"/>
                </a:cubicBezTo>
                <a:cubicBezTo>
                  <a:pt x="17173" y="2547"/>
                  <a:pt x="17185" y="2542"/>
                  <a:pt x="17193" y="2532"/>
                </a:cubicBezTo>
                <a:cubicBezTo>
                  <a:pt x="17618" y="2095"/>
                  <a:pt x="17847" y="1524"/>
                  <a:pt x="17788" y="910"/>
                </a:cubicBezTo>
                <a:cubicBezTo>
                  <a:pt x="17749" y="519"/>
                  <a:pt x="17569" y="38"/>
                  <a:pt x="17113" y="2"/>
                </a:cubicBezTo>
                <a:cubicBezTo>
                  <a:pt x="17095" y="1"/>
                  <a:pt x="17078" y="0"/>
                  <a:pt x="17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9"/>
          <p:cNvSpPr/>
          <p:nvPr/>
        </p:nvSpPr>
        <p:spPr>
          <a:xfrm>
            <a:off x="8477206" y="4276468"/>
            <a:ext cx="940441" cy="1121916"/>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a:off x="-726948" y="2727909"/>
            <a:ext cx="2458448" cy="4458549"/>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rot="7241499">
            <a:off x="6642839" y="-1957652"/>
            <a:ext cx="2458457" cy="4458566"/>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9"/>
          <p:cNvSpPr/>
          <p:nvPr/>
        </p:nvSpPr>
        <p:spPr>
          <a:xfrm>
            <a:off x="408256" y="360795"/>
            <a:ext cx="8434200" cy="372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9"/>
          <p:cNvSpPr/>
          <p:nvPr/>
        </p:nvSpPr>
        <p:spPr>
          <a:xfrm>
            <a:off x="301550" y="271625"/>
            <a:ext cx="8434200" cy="3720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9"/>
          <p:cNvSpPr/>
          <p:nvPr/>
        </p:nvSpPr>
        <p:spPr>
          <a:xfrm>
            <a:off x="408256" y="4276478"/>
            <a:ext cx="8434200" cy="6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9"/>
          <p:cNvSpPr txBox="1">
            <a:spLocks noGrp="1"/>
          </p:cNvSpPr>
          <p:nvPr>
            <p:ph type="title"/>
          </p:nvPr>
        </p:nvSpPr>
        <p:spPr>
          <a:xfrm>
            <a:off x="2290075" y="4259725"/>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42" name="Google Shape;242;p19"/>
          <p:cNvSpPr txBox="1">
            <a:spLocks noGrp="1"/>
          </p:cNvSpPr>
          <p:nvPr>
            <p:ph type="subTitle" idx="1"/>
          </p:nvPr>
        </p:nvSpPr>
        <p:spPr>
          <a:xfrm>
            <a:off x="1804975" y="1045200"/>
            <a:ext cx="5534100" cy="250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0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3" name="Google Shape;243;p19"/>
          <p:cNvSpPr txBox="1">
            <a:spLocks noGrp="1"/>
          </p:cNvSpPr>
          <p:nvPr>
            <p:ph type="title" idx="2" hasCustomPrompt="1"/>
          </p:nvPr>
        </p:nvSpPr>
        <p:spPr>
          <a:xfrm>
            <a:off x="7026199"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4" name="Google Shape;244;p19"/>
          <p:cNvSpPr txBox="1">
            <a:spLocks noGrp="1"/>
          </p:cNvSpPr>
          <p:nvPr>
            <p:ph type="title" idx="3" hasCustomPrompt="1"/>
          </p:nvPr>
        </p:nvSpPr>
        <p:spPr>
          <a:xfrm>
            <a:off x="7492146"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5" name="Google Shape;245;p19"/>
          <p:cNvSpPr txBox="1">
            <a:spLocks noGrp="1"/>
          </p:cNvSpPr>
          <p:nvPr>
            <p:ph type="title" idx="4" hasCustomPrompt="1"/>
          </p:nvPr>
        </p:nvSpPr>
        <p:spPr>
          <a:xfrm>
            <a:off x="7958093"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6" name="Google Shape;246;p19"/>
          <p:cNvSpPr/>
          <p:nvPr/>
        </p:nvSpPr>
        <p:spPr>
          <a:xfrm>
            <a:off x="301525" y="4175900"/>
            <a:ext cx="8434200" cy="68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382"/>
        <p:cNvGrpSpPr/>
        <p:nvPr/>
      </p:nvGrpSpPr>
      <p:grpSpPr>
        <a:xfrm>
          <a:off x="0" y="0"/>
          <a:ext cx="0" cy="0"/>
          <a:chOff x="0" y="0"/>
          <a:chExt cx="0" cy="0"/>
        </a:xfrm>
      </p:grpSpPr>
      <p:sp>
        <p:nvSpPr>
          <p:cNvPr id="383" name="Google Shape;383;p26"/>
          <p:cNvSpPr/>
          <p:nvPr/>
        </p:nvSpPr>
        <p:spPr>
          <a:xfrm>
            <a:off x="5616606" y="-160375"/>
            <a:ext cx="2988786" cy="79261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rot="5400000">
            <a:off x="-1204143" y="-262248"/>
            <a:ext cx="3011393" cy="2656597"/>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8478008" y="1900928"/>
            <a:ext cx="728882" cy="524809"/>
          </a:xfrm>
          <a:custGeom>
            <a:avLst/>
            <a:gdLst/>
            <a:ahLst/>
            <a:cxnLst/>
            <a:rect l="l" t="t" r="r" b="b"/>
            <a:pathLst>
              <a:path w="18262" h="13149" extrusionOk="0">
                <a:moveTo>
                  <a:pt x="15645" y="746"/>
                </a:moveTo>
                <a:cubicBezTo>
                  <a:pt x="16100" y="951"/>
                  <a:pt x="16517" y="1231"/>
                  <a:pt x="16866" y="1595"/>
                </a:cubicBezTo>
                <a:cubicBezTo>
                  <a:pt x="16460" y="1879"/>
                  <a:pt x="16054" y="2211"/>
                  <a:pt x="15727" y="2572"/>
                </a:cubicBezTo>
                <a:cubicBezTo>
                  <a:pt x="15301" y="2414"/>
                  <a:pt x="14853" y="2324"/>
                  <a:pt x="14431" y="2316"/>
                </a:cubicBezTo>
                <a:cubicBezTo>
                  <a:pt x="14825" y="1784"/>
                  <a:pt x="15241" y="1268"/>
                  <a:pt x="15645" y="746"/>
                </a:cubicBezTo>
                <a:close/>
                <a:moveTo>
                  <a:pt x="13801" y="321"/>
                </a:moveTo>
                <a:cubicBezTo>
                  <a:pt x="14390" y="342"/>
                  <a:pt x="14981" y="465"/>
                  <a:pt x="15524" y="691"/>
                </a:cubicBezTo>
                <a:cubicBezTo>
                  <a:pt x="15023" y="1183"/>
                  <a:pt x="14580" y="1746"/>
                  <a:pt x="14174" y="2317"/>
                </a:cubicBezTo>
                <a:cubicBezTo>
                  <a:pt x="13626" y="2342"/>
                  <a:pt x="13127" y="2476"/>
                  <a:pt x="12673" y="2695"/>
                </a:cubicBezTo>
                <a:cubicBezTo>
                  <a:pt x="13045" y="1901"/>
                  <a:pt x="13420" y="1109"/>
                  <a:pt x="13801" y="321"/>
                </a:cubicBezTo>
                <a:close/>
                <a:moveTo>
                  <a:pt x="16961" y="1699"/>
                </a:moveTo>
                <a:cubicBezTo>
                  <a:pt x="16971" y="1710"/>
                  <a:pt x="16980" y="1720"/>
                  <a:pt x="16989" y="1730"/>
                </a:cubicBezTo>
                <a:cubicBezTo>
                  <a:pt x="17298" y="2085"/>
                  <a:pt x="17529" y="2504"/>
                  <a:pt x="17673" y="2947"/>
                </a:cubicBezTo>
                <a:cubicBezTo>
                  <a:pt x="17619" y="2954"/>
                  <a:pt x="17573" y="2957"/>
                  <a:pt x="17512" y="2975"/>
                </a:cubicBezTo>
                <a:cubicBezTo>
                  <a:pt x="17439" y="2998"/>
                  <a:pt x="17365" y="3021"/>
                  <a:pt x="17295" y="3045"/>
                </a:cubicBezTo>
                <a:cubicBezTo>
                  <a:pt x="17169" y="3086"/>
                  <a:pt x="17021" y="3112"/>
                  <a:pt x="16920" y="3198"/>
                </a:cubicBezTo>
                <a:cubicBezTo>
                  <a:pt x="16902" y="3214"/>
                  <a:pt x="16894" y="3237"/>
                  <a:pt x="16894" y="3260"/>
                </a:cubicBezTo>
                <a:cubicBezTo>
                  <a:pt x="16604" y="3008"/>
                  <a:pt x="16267" y="2803"/>
                  <a:pt x="15907" y="2648"/>
                </a:cubicBezTo>
                <a:cubicBezTo>
                  <a:pt x="16267" y="2347"/>
                  <a:pt x="16616" y="2018"/>
                  <a:pt x="16961" y="1699"/>
                </a:cubicBezTo>
                <a:close/>
                <a:moveTo>
                  <a:pt x="14352" y="2709"/>
                </a:moveTo>
                <a:cubicBezTo>
                  <a:pt x="14548" y="2709"/>
                  <a:pt x="14750" y="2726"/>
                  <a:pt x="14956" y="2761"/>
                </a:cubicBezTo>
                <a:cubicBezTo>
                  <a:pt x="14997" y="2767"/>
                  <a:pt x="15040" y="2777"/>
                  <a:pt x="15081" y="2785"/>
                </a:cubicBezTo>
                <a:cubicBezTo>
                  <a:pt x="15025" y="3000"/>
                  <a:pt x="15102" y="3266"/>
                  <a:pt x="15164" y="3468"/>
                </a:cubicBezTo>
                <a:cubicBezTo>
                  <a:pt x="15195" y="3566"/>
                  <a:pt x="15233" y="3680"/>
                  <a:pt x="15282" y="3790"/>
                </a:cubicBezTo>
                <a:cubicBezTo>
                  <a:pt x="15233" y="3785"/>
                  <a:pt x="15185" y="3783"/>
                  <a:pt x="15136" y="3783"/>
                </a:cubicBezTo>
                <a:cubicBezTo>
                  <a:pt x="15118" y="3783"/>
                  <a:pt x="15099" y="3783"/>
                  <a:pt x="15081" y="3783"/>
                </a:cubicBezTo>
                <a:cubicBezTo>
                  <a:pt x="14869" y="3783"/>
                  <a:pt x="14662" y="3809"/>
                  <a:pt x="14464" y="3854"/>
                </a:cubicBezTo>
                <a:cubicBezTo>
                  <a:pt x="14264" y="3715"/>
                  <a:pt x="14040" y="3612"/>
                  <a:pt x="13843" y="3469"/>
                </a:cubicBezTo>
                <a:cubicBezTo>
                  <a:pt x="13616" y="3301"/>
                  <a:pt x="13410" y="3108"/>
                  <a:pt x="13212" y="2906"/>
                </a:cubicBezTo>
                <a:cubicBezTo>
                  <a:pt x="13568" y="2780"/>
                  <a:pt x="13949" y="2709"/>
                  <a:pt x="14352" y="2709"/>
                </a:cubicBezTo>
                <a:close/>
                <a:moveTo>
                  <a:pt x="15221" y="2818"/>
                </a:moveTo>
                <a:lnTo>
                  <a:pt x="15221" y="2818"/>
                </a:lnTo>
                <a:cubicBezTo>
                  <a:pt x="15603" y="2914"/>
                  <a:pt x="15985" y="3078"/>
                  <a:pt x="16318" y="3306"/>
                </a:cubicBezTo>
                <a:cubicBezTo>
                  <a:pt x="16251" y="3518"/>
                  <a:pt x="16198" y="3760"/>
                  <a:pt x="16190" y="3994"/>
                </a:cubicBezTo>
                <a:cubicBezTo>
                  <a:pt x="15997" y="3919"/>
                  <a:pt x="15794" y="3859"/>
                  <a:pt x="15586" y="3824"/>
                </a:cubicBezTo>
                <a:cubicBezTo>
                  <a:pt x="15521" y="3682"/>
                  <a:pt x="15424" y="3544"/>
                  <a:pt x="15372" y="3400"/>
                </a:cubicBezTo>
                <a:cubicBezTo>
                  <a:pt x="15303" y="3216"/>
                  <a:pt x="15290" y="3004"/>
                  <a:pt x="15221" y="2818"/>
                </a:cubicBezTo>
                <a:close/>
                <a:moveTo>
                  <a:pt x="13592" y="319"/>
                </a:moveTo>
                <a:cubicBezTo>
                  <a:pt x="13611" y="319"/>
                  <a:pt x="13630" y="319"/>
                  <a:pt x="13649" y="319"/>
                </a:cubicBezTo>
                <a:cubicBezTo>
                  <a:pt x="13159" y="1131"/>
                  <a:pt x="12724" y="1990"/>
                  <a:pt x="12362" y="2862"/>
                </a:cubicBezTo>
                <a:cubicBezTo>
                  <a:pt x="11863" y="3157"/>
                  <a:pt x="11423" y="3551"/>
                  <a:pt x="11035" y="4004"/>
                </a:cubicBezTo>
                <a:cubicBezTo>
                  <a:pt x="11143" y="3510"/>
                  <a:pt x="11183" y="2985"/>
                  <a:pt x="11264" y="2491"/>
                </a:cubicBezTo>
                <a:cubicBezTo>
                  <a:pt x="11363" y="1895"/>
                  <a:pt x="11457" y="1301"/>
                  <a:pt x="11551" y="705"/>
                </a:cubicBezTo>
                <a:cubicBezTo>
                  <a:pt x="11944" y="561"/>
                  <a:pt x="12346" y="452"/>
                  <a:pt x="12757" y="386"/>
                </a:cubicBezTo>
                <a:cubicBezTo>
                  <a:pt x="13031" y="342"/>
                  <a:pt x="13310" y="319"/>
                  <a:pt x="13592" y="319"/>
                </a:cubicBezTo>
                <a:close/>
                <a:moveTo>
                  <a:pt x="13055" y="2970"/>
                </a:moveTo>
                <a:cubicBezTo>
                  <a:pt x="13339" y="3315"/>
                  <a:pt x="13726" y="3718"/>
                  <a:pt x="14148" y="3947"/>
                </a:cubicBezTo>
                <a:cubicBezTo>
                  <a:pt x="13804" y="4068"/>
                  <a:pt x="13487" y="4255"/>
                  <a:pt x="13204" y="4489"/>
                </a:cubicBezTo>
                <a:cubicBezTo>
                  <a:pt x="13192" y="4477"/>
                  <a:pt x="13181" y="4467"/>
                  <a:pt x="13163" y="4464"/>
                </a:cubicBezTo>
                <a:cubicBezTo>
                  <a:pt x="12909" y="4412"/>
                  <a:pt x="12647" y="4410"/>
                  <a:pt x="12389" y="4374"/>
                </a:cubicBezTo>
                <a:cubicBezTo>
                  <a:pt x="12066" y="4330"/>
                  <a:pt x="11749" y="4256"/>
                  <a:pt x="11431" y="4181"/>
                </a:cubicBezTo>
                <a:cubicBezTo>
                  <a:pt x="11423" y="4178"/>
                  <a:pt x="11415" y="4178"/>
                  <a:pt x="11407" y="4178"/>
                </a:cubicBezTo>
                <a:cubicBezTo>
                  <a:pt x="11880" y="3652"/>
                  <a:pt x="12430" y="3225"/>
                  <a:pt x="13055" y="2970"/>
                </a:cubicBezTo>
                <a:close/>
                <a:moveTo>
                  <a:pt x="16462" y="3405"/>
                </a:moveTo>
                <a:cubicBezTo>
                  <a:pt x="16866" y="3715"/>
                  <a:pt x="17185" y="4120"/>
                  <a:pt x="17316" y="4618"/>
                </a:cubicBezTo>
                <a:cubicBezTo>
                  <a:pt x="17331" y="4674"/>
                  <a:pt x="17340" y="4729"/>
                  <a:pt x="17350" y="4787"/>
                </a:cubicBezTo>
                <a:cubicBezTo>
                  <a:pt x="17092" y="4497"/>
                  <a:pt x="16778" y="4268"/>
                  <a:pt x="16432" y="4099"/>
                </a:cubicBezTo>
                <a:cubicBezTo>
                  <a:pt x="16424" y="4017"/>
                  <a:pt x="16416" y="3936"/>
                  <a:pt x="16418" y="3854"/>
                </a:cubicBezTo>
                <a:cubicBezTo>
                  <a:pt x="16422" y="3703"/>
                  <a:pt x="16437" y="3554"/>
                  <a:pt x="16462" y="3405"/>
                </a:cubicBezTo>
                <a:close/>
                <a:moveTo>
                  <a:pt x="17715" y="3078"/>
                </a:moveTo>
                <a:cubicBezTo>
                  <a:pt x="17876" y="3646"/>
                  <a:pt x="17900" y="4255"/>
                  <a:pt x="17764" y="4829"/>
                </a:cubicBezTo>
                <a:cubicBezTo>
                  <a:pt x="17704" y="4243"/>
                  <a:pt x="17409" y="3741"/>
                  <a:pt x="16987" y="3342"/>
                </a:cubicBezTo>
                <a:cubicBezTo>
                  <a:pt x="17115" y="3342"/>
                  <a:pt x="17241" y="3274"/>
                  <a:pt x="17360" y="3234"/>
                </a:cubicBezTo>
                <a:cubicBezTo>
                  <a:pt x="17422" y="3211"/>
                  <a:pt x="17488" y="3186"/>
                  <a:pt x="17552" y="3162"/>
                </a:cubicBezTo>
                <a:cubicBezTo>
                  <a:pt x="17619" y="3135"/>
                  <a:pt x="17664" y="3111"/>
                  <a:pt x="17715" y="3078"/>
                </a:cubicBezTo>
                <a:close/>
                <a:moveTo>
                  <a:pt x="11343" y="4248"/>
                </a:moveTo>
                <a:cubicBezTo>
                  <a:pt x="11343" y="4269"/>
                  <a:pt x="11358" y="4292"/>
                  <a:pt x="11387" y="4305"/>
                </a:cubicBezTo>
                <a:cubicBezTo>
                  <a:pt x="11850" y="4490"/>
                  <a:pt x="12428" y="4661"/>
                  <a:pt x="12951" y="4661"/>
                </a:cubicBezTo>
                <a:cubicBezTo>
                  <a:pt x="12969" y="4661"/>
                  <a:pt x="12988" y="4661"/>
                  <a:pt x="13007" y="4661"/>
                </a:cubicBezTo>
                <a:lnTo>
                  <a:pt x="13007" y="4661"/>
                </a:lnTo>
                <a:cubicBezTo>
                  <a:pt x="12860" y="4800"/>
                  <a:pt x="12721" y="4952"/>
                  <a:pt x="12593" y="5115"/>
                </a:cubicBezTo>
                <a:cubicBezTo>
                  <a:pt x="12398" y="5364"/>
                  <a:pt x="12230" y="5657"/>
                  <a:pt x="12071" y="5971"/>
                </a:cubicBezTo>
                <a:cubicBezTo>
                  <a:pt x="12052" y="5951"/>
                  <a:pt x="12028" y="5938"/>
                  <a:pt x="11997" y="5938"/>
                </a:cubicBezTo>
                <a:cubicBezTo>
                  <a:pt x="11988" y="5938"/>
                  <a:pt x="11978" y="5939"/>
                  <a:pt x="11968" y="5942"/>
                </a:cubicBezTo>
                <a:cubicBezTo>
                  <a:pt x="11694" y="5997"/>
                  <a:pt x="11419" y="6029"/>
                  <a:pt x="11140" y="6029"/>
                </a:cubicBezTo>
                <a:cubicBezTo>
                  <a:pt x="11082" y="6029"/>
                  <a:pt x="11025" y="6028"/>
                  <a:pt x="10967" y="6025"/>
                </a:cubicBezTo>
                <a:cubicBezTo>
                  <a:pt x="10742" y="6014"/>
                  <a:pt x="10513" y="5948"/>
                  <a:pt x="10288" y="5948"/>
                </a:cubicBezTo>
                <a:cubicBezTo>
                  <a:pt x="10257" y="5948"/>
                  <a:pt x="10226" y="5949"/>
                  <a:pt x="10196" y="5952"/>
                </a:cubicBezTo>
                <a:cubicBezTo>
                  <a:pt x="10366" y="5657"/>
                  <a:pt x="10538" y="5364"/>
                  <a:pt x="10724" y="5078"/>
                </a:cubicBezTo>
                <a:cubicBezTo>
                  <a:pt x="10913" y="4785"/>
                  <a:pt x="11119" y="4505"/>
                  <a:pt x="11343" y="4248"/>
                </a:cubicBezTo>
                <a:close/>
                <a:moveTo>
                  <a:pt x="11415" y="756"/>
                </a:moveTo>
                <a:lnTo>
                  <a:pt x="11415" y="756"/>
                </a:lnTo>
                <a:cubicBezTo>
                  <a:pt x="11286" y="1265"/>
                  <a:pt x="11171" y="1777"/>
                  <a:pt x="11073" y="2293"/>
                </a:cubicBezTo>
                <a:cubicBezTo>
                  <a:pt x="10950" y="2942"/>
                  <a:pt x="10765" y="3643"/>
                  <a:pt x="10769" y="4304"/>
                </a:cubicBezTo>
                <a:cubicBezTo>
                  <a:pt x="10769" y="4312"/>
                  <a:pt x="10770" y="4317"/>
                  <a:pt x="10773" y="4325"/>
                </a:cubicBezTo>
                <a:cubicBezTo>
                  <a:pt x="10598" y="4552"/>
                  <a:pt x="10438" y="4790"/>
                  <a:pt x="10286" y="5035"/>
                </a:cubicBezTo>
                <a:cubicBezTo>
                  <a:pt x="9963" y="5559"/>
                  <a:pt x="9679" y="6104"/>
                  <a:pt x="9386" y="6645"/>
                </a:cubicBezTo>
                <a:cubicBezTo>
                  <a:pt x="9361" y="5878"/>
                  <a:pt x="9288" y="5111"/>
                  <a:pt x="9278" y="4345"/>
                </a:cubicBezTo>
                <a:cubicBezTo>
                  <a:pt x="9268" y="3562"/>
                  <a:pt x="9292" y="2782"/>
                  <a:pt x="9301" y="2000"/>
                </a:cubicBezTo>
                <a:cubicBezTo>
                  <a:pt x="9944" y="1483"/>
                  <a:pt x="10659" y="1052"/>
                  <a:pt x="11415" y="756"/>
                </a:cubicBezTo>
                <a:close/>
                <a:moveTo>
                  <a:pt x="10148" y="6038"/>
                </a:moveTo>
                <a:cubicBezTo>
                  <a:pt x="10152" y="6040"/>
                  <a:pt x="10152" y="6042"/>
                  <a:pt x="10153" y="6043"/>
                </a:cubicBezTo>
                <a:cubicBezTo>
                  <a:pt x="10382" y="6215"/>
                  <a:pt x="10736" y="6235"/>
                  <a:pt x="11014" y="6253"/>
                </a:cubicBezTo>
                <a:cubicBezTo>
                  <a:pt x="11085" y="6257"/>
                  <a:pt x="11155" y="6259"/>
                  <a:pt x="11226" y="6259"/>
                </a:cubicBezTo>
                <a:cubicBezTo>
                  <a:pt x="11475" y="6259"/>
                  <a:pt x="11723" y="6233"/>
                  <a:pt x="11970" y="6186"/>
                </a:cubicBezTo>
                <a:lnTo>
                  <a:pt x="11970" y="6186"/>
                </a:lnTo>
                <a:cubicBezTo>
                  <a:pt x="11777" y="6596"/>
                  <a:pt x="11603" y="7040"/>
                  <a:pt x="11425" y="7487"/>
                </a:cubicBezTo>
                <a:cubicBezTo>
                  <a:pt x="10621" y="7693"/>
                  <a:pt x="9824" y="7876"/>
                  <a:pt x="9011" y="8043"/>
                </a:cubicBezTo>
                <a:cubicBezTo>
                  <a:pt x="9410" y="7385"/>
                  <a:pt x="9769" y="6706"/>
                  <a:pt x="10148" y="6038"/>
                </a:cubicBezTo>
                <a:close/>
                <a:moveTo>
                  <a:pt x="9140" y="2131"/>
                </a:moveTo>
                <a:lnTo>
                  <a:pt x="9140" y="2131"/>
                </a:lnTo>
                <a:cubicBezTo>
                  <a:pt x="9063" y="2890"/>
                  <a:pt x="9042" y="3659"/>
                  <a:pt x="9044" y="4418"/>
                </a:cubicBezTo>
                <a:cubicBezTo>
                  <a:pt x="9047" y="5281"/>
                  <a:pt x="9039" y="6179"/>
                  <a:pt x="9173" y="7033"/>
                </a:cubicBezTo>
                <a:cubicBezTo>
                  <a:pt x="9085" y="7194"/>
                  <a:pt x="8998" y="7351"/>
                  <a:pt x="8903" y="7508"/>
                </a:cubicBezTo>
                <a:cubicBezTo>
                  <a:pt x="8713" y="7832"/>
                  <a:pt x="8509" y="8146"/>
                  <a:pt x="8294" y="8454"/>
                </a:cubicBezTo>
                <a:cubicBezTo>
                  <a:pt x="8132" y="7744"/>
                  <a:pt x="7929" y="7050"/>
                  <a:pt x="7813" y="6328"/>
                </a:cubicBezTo>
                <a:cubicBezTo>
                  <a:pt x="7677" y="5500"/>
                  <a:pt x="7609" y="4665"/>
                  <a:pt x="7563" y="3829"/>
                </a:cubicBezTo>
                <a:cubicBezTo>
                  <a:pt x="8016" y="3209"/>
                  <a:pt x="8545" y="2631"/>
                  <a:pt x="9140" y="2131"/>
                </a:cubicBezTo>
                <a:close/>
                <a:moveTo>
                  <a:pt x="11305" y="7789"/>
                </a:moveTo>
                <a:cubicBezTo>
                  <a:pt x="11122" y="8241"/>
                  <a:pt x="10932" y="8691"/>
                  <a:pt x="10711" y="9102"/>
                </a:cubicBezTo>
                <a:cubicBezTo>
                  <a:pt x="9816" y="9256"/>
                  <a:pt x="8926" y="9370"/>
                  <a:pt x="8021" y="9463"/>
                </a:cubicBezTo>
                <a:cubicBezTo>
                  <a:pt x="8052" y="9427"/>
                  <a:pt x="8083" y="9388"/>
                  <a:pt x="8114" y="9352"/>
                </a:cubicBezTo>
                <a:cubicBezTo>
                  <a:pt x="8406" y="8984"/>
                  <a:pt x="8666" y="8601"/>
                  <a:pt x="8910" y="8207"/>
                </a:cubicBezTo>
                <a:cubicBezTo>
                  <a:pt x="9705" y="8177"/>
                  <a:pt x="10538" y="8032"/>
                  <a:pt x="11305" y="7789"/>
                </a:cubicBezTo>
                <a:close/>
                <a:moveTo>
                  <a:pt x="7445" y="3998"/>
                </a:moveTo>
                <a:lnTo>
                  <a:pt x="7445" y="3998"/>
                </a:lnTo>
                <a:cubicBezTo>
                  <a:pt x="7388" y="5544"/>
                  <a:pt x="7563" y="7259"/>
                  <a:pt x="8122" y="8696"/>
                </a:cubicBezTo>
                <a:cubicBezTo>
                  <a:pt x="7893" y="9010"/>
                  <a:pt x="7651" y="9310"/>
                  <a:pt x="7398" y="9604"/>
                </a:cubicBezTo>
                <a:cubicBezTo>
                  <a:pt x="6843" y="8590"/>
                  <a:pt x="6398" y="7629"/>
                  <a:pt x="6273" y="6459"/>
                </a:cubicBezTo>
                <a:cubicBezTo>
                  <a:pt x="6424" y="5888"/>
                  <a:pt x="6653" y="5336"/>
                  <a:pt x="6936" y="4819"/>
                </a:cubicBezTo>
                <a:cubicBezTo>
                  <a:pt x="7087" y="4539"/>
                  <a:pt x="7258" y="4266"/>
                  <a:pt x="7445" y="3998"/>
                </a:cubicBezTo>
                <a:close/>
                <a:moveTo>
                  <a:pt x="6159" y="6948"/>
                </a:moveTo>
                <a:cubicBezTo>
                  <a:pt x="6273" y="7958"/>
                  <a:pt x="6602" y="9007"/>
                  <a:pt x="7236" y="9789"/>
                </a:cubicBezTo>
                <a:cubicBezTo>
                  <a:pt x="7116" y="9923"/>
                  <a:pt x="6993" y="10054"/>
                  <a:pt x="6867" y="10183"/>
                </a:cubicBezTo>
                <a:cubicBezTo>
                  <a:pt x="6810" y="10241"/>
                  <a:pt x="6751" y="10303"/>
                  <a:pt x="6692" y="10362"/>
                </a:cubicBezTo>
                <a:cubicBezTo>
                  <a:pt x="6259" y="9807"/>
                  <a:pt x="6082" y="8987"/>
                  <a:pt x="6056" y="8259"/>
                </a:cubicBezTo>
                <a:cubicBezTo>
                  <a:pt x="6039" y="7817"/>
                  <a:pt x="6077" y="7379"/>
                  <a:pt x="6159" y="6948"/>
                </a:cubicBezTo>
                <a:close/>
                <a:moveTo>
                  <a:pt x="10585" y="9329"/>
                </a:moveTo>
                <a:lnTo>
                  <a:pt x="10585" y="9329"/>
                </a:lnTo>
                <a:cubicBezTo>
                  <a:pt x="10040" y="10255"/>
                  <a:pt x="9310" y="10949"/>
                  <a:pt x="8109" y="11000"/>
                </a:cubicBezTo>
                <a:cubicBezTo>
                  <a:pt x="8079" y="11001"/>
                  <a:pt x="8049" y="11002"/>
                  <a:pt x="8020" y="11002"/>
                </a:cubicBezTo>
                <a:cubicBezTo>
                  <a:pt x="7589" y="11002"/>
                  <a:pt x="7245" y="10869"/>
                  <a:pt x="6972" y="10648"/>
                </a:cubicBezTo>
                <a:cubicBezTo>
                  <a:pt x="7322" y="10293"/>
                  <a:pt x="7650" y="9920"/>
                  <a:pt x="7956" y="9545"/>
                </a:cubicBezTo>
                <a:cubicBezTo>
                  <a:pt x="7962" y="9570"/>
                  <a:pt x="7980" y="9589"/>
                  <a:pt x="8010" y="9589"/>
                </a:cubicBezTo>
                <a:cubicBezTo>
                  <a:pt x="8044" y="9590"/>
                  <a:pt x="8078" y="9590"/>
                  <a:pt x="8112" y="9590"/>
                </a:cubicBezTo>
                <a:cubicBezTo>
                  <a:pt x="8934" y="9590"/>
                  <a:pt x="9776" y="9496"/>
                  <a:pt x="10585" y="9329"/>
                </a:cubicBezTo>
                <a:close/>
                <a:moveTo>
                  <a:pt x="13627" y="0"/>
                </a:moveTo>
                <a:cubicBezTo>
                  <a:pt x="12069" y="0"/>
                  <a:pt x="10552" y="661"/>
                  <a:pt x="9289" y="1618"/>
                </a:cubicBezTo>
                <a:cubicBezTo>
                  <a:pt x="9279" y="1604"/>
                  <a:pt x="9263" y="1597"/>
                  <a:pt x="9247" y="1597"/>
                </a:cubicBezTo>
                <a:cubicBezTo>
                  <a:pt x="9224" y="1597"/>
                  <a:pt x="9201" y="1612"/>
                  <a:pt x="9196" y="1643"/>
                </a:cubicBezTo>
                <a:cubicBezTo>
                  <a:pt x="9193" y="1659"/>
                  <a:pt x="9191" y="1679"/>
                  <a:pt x="9189" y="1695"/>
                </a:cubicBezTo>
                <a:cubicBezTo>
                  <a:pt x="8806" y="1993"/>
                  <a:pt x="8448" y="2319"/>
                  <a:pt x="8121" y="2661"/>
                </a:cubicBezTo>
                <a:cubicBezTo>
                  <a:pt x="6411" y="4449"/>
                  <a:pt x="5216" y="7081"/>
                  <a:pt x="5928" y="9571"/>
                </a:cubicBezTo>
                <a:cubicBezTo>
                  <a:pt x="6041" y="9963"/>
                  <a:pt x="6218" y="10308"/>
                  <a:pt x="6448" y="10589"/>
                </a:cubicBezTo>
                <a:cubicBezTo>
                  <a:pt x="5351" y="11630"/>
                  <a:pt x="3762" y="12803"/>
                  <a:pt x="2269" y="12803"/>
                </a:cubicBezTo>
                <a:cubicBezTo>
                  <a:pt x="1602" y="12803"/>
                  <a:pt x="955" y="12569"/>
                  <a:pt x="379" y="11983"/>
                </a:cubicBezTo>
                <a:cubicBezTo>
                  <a:pt x="341" y="11945"/>
                  <a:pt x="296" y="11929"/>
                  <a:pt x="253" y="11929"/>
                </a:cubicBezTo>
                <a:cubicBezTo>
                  <a:pt x="120" y="11929"/>
                  <a:pt x="0" y="12081"/>
                  <a:pt x="114" y="12209"/>
                </a:cubicBezTo>
                <a:cubicBezTo>
                  <a:pt x="699" y="12876"/>
                  <a:pt x="1499" y="13149"/>
                  <a:pt x="2322" y="13149"/>
                </a:cubicBezTo>
                <a:cubicBezTo>
                  <a:pt x="2975" y="13149"/>
                  <a:pt x="3644" y="12977"/>
                  <a:pt x="4231" y="12694"/>
                </a:cubicBezTo>
                <a:cubicBezTo>
                  <a:pt x="5147" y="12252"/>
                  <a:pt x="5987" y="11610"/>
                  <a:pt x="6735" y="10881"/>
                </a:cubicBezTo>
                <a:cubicBezTo>
                  <a:pt x="7081" y="11167"/>
                  <a:pt x="7516" y="11335"/>
                  <a:pt x="8027" y="11335"/>
                </a:cubicBezTo>
                <a:cubicBezTo>
                  <a:pt x="8096" y="11335"/>
                  <a:pt x="8167" y="11332"/>
                  <a:pt x="8239" y="11326"/>
                </a:cubicBezTo>
                <a:cubicBezTo>
                  <a:pt x="9499" y="11219"/>
                  <a:pt x="10415" y="10332"/>
                  <a:pt x="10989" y="9265"/>
                </a:cubicBezTo>
                <a:cubicBezTo>
                  <a:pt x="11263" y="8758"/>
                  <a:pt x="11472" y="8208"/>
                  <a:pt x="11685" y="7657"/>
                </a:cubicBezTo>
                <a:cubicBezTo>
                  <a:pt x="11687" y="7657"/>
                  <a:pt x="11688" y="7655"/>
                  <a:pt x="11693" y="7655"/>
                </a:cubicBezTo>
                <a:cubicBezTo>
                  <a:pt x="11760" y="7631"/>
                  <a:pt x="11770" y="7559"/>
                  <a:pt x="11746" y="7501"/>
                </a:cubicBezTo>
                <a:cubicBezTo>
                  <a:pt x="12112" y="6555"/>
                  <a:pt x="12500" y="5618"/>
                  <a:pt x="13238" y="4906"/>
                </a:cubicBezTo>
                <a:cubicBezTo>
                  <a:pt x="13770" y="4393"/>
                  <a:pt x="14448" y="4144"/>
                  <a:pt x="15121" y="4144"/>
                </a:cubicBezTo>
                <a:cubicBezTo>
                  <a:pt x="15503" y="4144"/>
                  <a:pt x="15883" y="4224"/>
                  <a:pt x="16234" y="4381"/>
                </a:cubicBezTo>
                <a:cubicBezTo>
                  <a:pt x="16246" y="4423"/>
                  <a:pt x="16260" y="4466"/>
                  <a:pt x="16277" y="4507"/>
                </a:cubicBezTo>
                <a:cubicBezTo>
                  <a:pt x="16293" y="4543"/>
                  <a:pt x="16324" y="4559"/>
                  <a:pt x="16356" y="4559"/>
                </a:cubicBezTo>
                <a:cubicBezTo>
                  <a:pt x="16396" y="4559"/>
                  <a:pt x="16438" y="4533"/>
                  <a:pt x="16449" y="4489"/>
                </a:cubicBezTo>
                <a:cubicBezTo>
                  <a:pt x="16799" y="4685"/>
                  <a:pt x="17111" y="4962"/>
                  <a:pt x="17357" y="5317"/>
                </a:cubicBezTo>
                <a:cubicBezTo>
                  <a:pt x="17316" y="5615"/>
                  <a:pt x="17198" y="5898"/>
                  <a:pt x="16995" y="6125"/>
                </a:cubicBezTo>
                <a:cubicBezTo>
                  <a:pt x="16797" y="6346"/>
                  <a:pt x="16465" y="6476"/>
                  <a:pt x="16164" y="6476"/>
                </a:cubicBezTo>
                <a:cubicBezTo>
                  <a:pt x="15766" y="6476"/>
                  <a:pt x="15424" y="6247"/>
                  <a:pt x="15529" y="5698"/>
                </a:cubicBezTo>
                <a:cubicBezTo>
                  <a:pt x="15545" y="5611"/>
                  <a:pt x="15466" y="5558"/>
                  <a:pt x="15390" y="5558"/>
                </a:cubicBezTo>
                <a:cubicBezTo>
                  <a:pt x="15337" y="5558"/>
                  <a:pt x="15285" y="5585"/>
                  <a:pt x="15269" y="5644"/>
                </a:cubicBezTo>
                <a:cubicBezTo>
                  <a:pt x="15093" y="6303"/>
                  <a:pt x="15604" y="6872"/>
                  <a:pt x="16257" y="6872"/>
                </a:cubicBezTo>
                <a:cubicBezTo>
                  <a:pt x="16289" y="6872"/>
                  <a:pt x="16322" y="6871"/>
                  <a:pt x="16355" y="6868"/>
                </a:cubicBezTo>
                <a:cubicBezTo>
                  <a:pt x="17046" y="6809"/>
                  <a:pt x="17545" y="6230"/>
                  <a:pt x="17709" y="5587"/>
                </a:cubicBezTo>
                <a:cubicBezTo>
                  <a:pt x="18242" y="4682"/>
                  <a:pt x="18262" y="3589"/>
                  <a:pt x="17880" y="2612"/>
                </a:cubicBezTo>
                <a:cubicBezTo>
                  <a:pt x="17421" y="1427"/>
                  <a:pt x="16367" y="592"/>
                  <a:pt x="15169" y="227"/>
                </a:cubicBezTo>
                <a:cubicBezTo>
                  <a:pt x="14656" y="72"/>
                  <a:pt x="14139" y="0"/>
                  <a:pt x="13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408250" y="362776"/>
            <a:ext cx="8434200" cy="16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flipH="1">
            <a:off x="-62907" y="3958360"/>
            <a:ext cx="728895" cy="1290274"/>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flipH="1">
            <a:off x="7572580" y="3871909"/>
            <a:ext cx="2074222" cy="1829842"/>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301550" y="271625"/>
            <a:ext cx="8434200" cy="1629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08256" y="2217797"/>
            <a:ext cx="8434200" cy="273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txBox="1">
            <a:spLocks noGrp="1"/>
          </p:cNvSpPr>
          <p:nvPr>
            <p:ph type="ctrTitle"/>
          </p:nvPr>
        </p:nvSpPr>
        <p:spPr>
          <a:xfrm>
            <a:off x="2679300" y="405725"/>
            <a:ext cx="3785400" cy="136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92" name="Google Shape;392;p26"/>
          <p:cNvSpPr txBox="1">
            <a:spLocks noGrp="1"/>
          </p:cNvSpPr>
          <p:nvPr>
            <p:ph type="subTitle" idx="1"/>
          </p:nvPr>
        </p:nvSpPr>
        <p:spPr>
          <a:xfrm>
            <a:off x="2679302" y="2909575"/>
            <a:ext cx="3785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93" name="Google Shape;393;p26"/>
          <p:cNvSpPr txBox="1">
            <a:spLocks noGrp="1"/>
          </p:cNvSpPr>
          <p:nvPr>
            <p:ph type="subTitle" idx="2"/>
          </p:nvPr>
        </p:nvSpPr>
        <p:spPr>
          <a:xfrm>
            <a:off x="2679302" y="4230175"/>
            <a:ext cx="3785400" cy="37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394" name="Google Shape;394;p26"/>
          <p:cNvSpPr txBox="1"/>
          <p:nvPr/>
        </p:nvSpPr>
        <p:spPr>
          <a:xfrm>
            <a:off x="2410500" y="3702175"/>
            <a:ext cx="4323000" cy="5280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a:solidFill>
                  <a:schemeClr val="dk1"/>
                </a:solidFill>
                <a:latin typeface="Nunito"/>
                <a:ea typeface="Nunito"/>
                <a:cs typeface="Nunito"/>
                <a:sym typeface="Nunito"/>
              </a:rPr>
              <a:t>CREDITS: This presentation template was created by </a:t>
            </a:r>
            <a:r>
              <a:rPr lang="en" sz="1000">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000">
                <a:solidFill>
                  <a:schemeClr val="dk1"/>
                </a:solidFill>
                <a:latin typeface="Nunito"/>
                <a:ea typeface="Nunito"/>
                <a:cs typeface="Nunito"/>
                <a:sym typeface="Nunito"/>
              </a:rPr>
              <a:t>, including icons by </a:t>
            </a:r>
            <a:r>
              <a:rPr lang="en" sz="1000">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a:solidFill>
                  <a:schemeClr val="dk1"/>
                </a:solidFill>
                <a:latin typeface="Nunito"/>
                <a:ea typeface="Nunito"/>
                <a:cs typeface="Nunito"/>
                <a:sym typeface="Nunito"/>
              </a:rPr>
              <a:t>, and infographics &amp; images by </a:t>
            </a:r>
            <a:r>
              <a:rPr lang="en" sz="1000">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000">
              <a:solidFill>
                <a:schemeClr val="dk1"/>
              </a:solidFill>
              <a:latin typeface="Nunito"/>
              <a:ea typeface="Nunito"/>
              <a:cs typeface="Nunito"/>
              <a:sym typeface="Nunito"/>
            </a:endParaRPr>
          </a:p>
        </p:txBody>
      </p:sp>
      <p:sp>
        <p:nvSpPr>
          <p:cNvPr id="395" name="Google Shape;395;p26"/>
          <p:cNvSpPr/>
          <p:nvPr/>
        </p:nvSpPr>
        <p:spPr>
          <a:xfrm>
            <a:off x="301500" y="2117325"/>
            <a:ext cx="8434200" cy="2739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3100">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391325"/>
            <a:ext cx="7704000" cy="3212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8" r:id="rId6"/>
    <p:sldLayoutId id="2147483663" r:id="rId7"/>
    <p:sldLayoutId id="2147483665" r:id="rId8"/>
    <p:sldLayoutId id="2147483672" r:id="rId9"/>
    <p:sldLayoutId id="2147483673" r:id="rId10"/>
    <p:sldLayoutId id="2147483674" r:id="rId11"/>
    <p:sldLayoutId id="2147483675" r:id="rId12"/>
    <p:sldLayoutId id="214748367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ento.csiro.au/education/glossary.html#membran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hyperlink" Target="https://www.ento.csiro.au/education/glossary.html#filamento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ento.csiro.au/education/glossary.html#larva" TargetMode="External"/><Relationship Id="rId7" Type="http://schemas.openxmlformats.org/officeDocument/2006/relationships/hyperlink" Target="https://www.ento.csiro.au/education/glossary.html#mandibl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ento.csiro.au/education/glossary.html#predator" TargetMode="External"/><Relationship Id="rId5" Type="http://schemas.openxmlformats.org/officeDocument/2006/relationships/hyperlink" Target="https://www.ento.csiro.au/education/glossary.html#complete" TargetMode="External"/><Relationship Id="rId4" Type="http://schemas.openxmlformats.org/officeDocument/2006/relationships/hyperlink" Target="https://www.ento.csiro.au/education/glossary.html#pupat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nto.csiro.au/education/glossary.html#larv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7uylrefk6bact6wouh3nvk5omu-acxjk7j6qcuqfoy-en-m-wikipedia-org.translate.goog/wiki/Mandible_(arthropod_mouthpart)"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hyperlink" Target="https://7uylrefk6bact6wouh3nvk5omu-acxjk7j6qcuqfoy-en-m-wikipedia-org.translate.goog/wiki/Prole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3"/>
          <p:cNvSpPr txBox="1">
            <a:spLocks noGrp="1"/>
          </p:cNvSpPr>
          <p:nvPr>
            <p:ph type="ctrTitle"/>
          </p:nvPr>
        </p:nvSpPr>
        <p:spPr>
          <a:xfrm>
            <a:off x="1731750" y="1101475"/>
            <a:ext cx="5680500" cy="2280600"/>
          </a:xfrm>
          <a:prstGeom prst="rect">
            <a:avLst/>
          </a:prstGeom>
        </p:spPr>
        <p:txBody>
          <a:bodyPr spcFirstLastPara="1" wrap="square" lIns="91425" tIns="91425" rIns="91425" bIns="91425" anchor="b" anchorCtr="0">
            <a:noAutofit/>
          </a:bodyPr>
          <a:lstStyle/>
          <a:p>
            <a:pPr lvl="0"/>
            <a:r>
              <a:rPr lang="id-ID" sz="8800" b="1" dirty="0"/>
              <a:t>ORDO </a:t>
            </a:r>
            <a:r>
              <a:rPr lang="en-ID" sz="8800" b="1" dirty="0"/>
              <a:t>ENDOPTERYGOTE</a:t>
            </a:r>
            <a:endParaRPr dirty="0">
              <a:solidFill>
                <a:schemeClr val="accent1"/>
              </a:solidFill>
            </a:endParaRPr>
          </a:p>
        </p:txBody>
      </p:sp>
      <p:sp>
        <p:nvSpPr>
          <p:cNvPr id="416" name="Google Shape;416;p33"/>
          <p:cNvSpPr txBox="1">
            <a:spLocks noGrp="1"/>
          </p:cNvSpPr>
          <p:nvPr>
            <p:ph type="subTitle" idx="1"/>
          </p:nvPr>
        </p:nvSpPr>
        <p:spPr>
          <a:xfrm>
            <a:off x="2580300" y="3744775"/>
            <a:ext cx="3983400" cy="42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Sari Dewi Susanti, Ade Dhea Rensiana</a:t>
            </a:r>
          </a:p>
          <a:p>
            <a:pPr marL="0" lvl="0" indent="0" algn="ctr" rtl="0">
              <a:spcBef>
                <a:spcPts val="0"/>
              </a:spcBef>
              <a:spcAft>
                <a:spcPts val="0"/>
              </a:spcAft>
              <a:buNone/>
            </a:pPr>
            <a:endParaRPr dirty="0"/>
          </a:p>
        </p:txBody>
      </p:sp>
      <p:sp>
        <p:nvSpPr>
          <p:cNvPr id="417" name="Google Shape;417;p33"/>
          <p:cNvSpPr/>
          <p:nvPr/>
        </p:nvSpPr>
        <p:spPr>
          <a:xfrm>
            <a:off x="1025368" y="2654908"/>
            <a:ext cx="728908" cy="614944"/>
          </a:xfrm>
          <a:custGeom>
            <a:avLst/>
            <a:gdLst/>
            <a:ahLst/>
            <a:cxnLst/>
            <a:rect l="l" t="t" r="r" b="b"/>
            <a:pathLst>
              <a:path w="13828" h="11666" extrusionOk="0">
                <a:moveTo>
                  <a:pt x="11902" y="622"/>
                </a:moveTo>
                <a:cubicBezTo>
                  <a:pt x="11993" y="622"/>
                  <a:pt x="12084" y="623"/>
                  <a:pt x="12176" y="626"/>
                </a:cubicBezTo>
                <a:cubicBezTo>
                  <a:pt x="11748" y="854"/>
                  <a:pt x="11336" y="1117"/>
                  <a:pt x="10943" y="1400"/>
                </a:cubicBezTo>
                <a:cubicBezTo>
                  <a:pt x="10565" y="1156"/>
                  <a:pt x="10148" y="999"/>
                  <a:pt x="9708" y="944"/>
                </a:cubicBezTo>
                <a:cubicBezTo>
                  <a:pt x="10413" y="725"/>
                  <a:pt x="11153" y="622"/>
                  <a:pt x="11902" y="622"/>
                </a:cubicBezTo>
                <a:close/>
                <a:moveTo>
                  <a:pt x="9181" y="1132"/>
                </a:moveTo>
                <a:cubicBezTo>
                  <a:pt x="9191" y="1137"/>
                  <a:pt x="9204" y="1138"/>
                  <a:pt x="9215" y="1138"/>
                </a:cubicBezTo>
                <a:cubicBezTo>
                  <a:pt x="9219" y="1138"/>
                  <a:pt x="9223" y="1138"/>
                  <a:pt x="9227" y="1138"/>
                </a:cubicBezTo>
                <a:cubicBezTo>
                  <a:pt x="9787" y="1138"/>
                  <a:pt x="10315" y="1253"/>
                  <a:pt x="10812" y="1497"/>
                </a:cubicBezTo>
                <a:cubicBezTo>
                  <a:pt x="10488" y="1739"/>
                  <a:pt x="10174" y="1996"/>
                  <a:pt x="9880" y="2259"/>
                </a:cubicBezTo>
                <a:cubicBezTo>
                  <a:pt x="9845" y="2290"/>
                  <a:pt x="9811" y="2323"/>
                  <a:pt x="9777" y="2356"/>
                </a:cubicBezTo>
                <a:cubicBezTo>
                  <a:pt x="9795" y="2326"/>
                  <a:pt x="9795" y="2287"/>
                  <a:pt x="9762" y="2266"/>
                </a:cubicBezTo>
                <a:cubicBezTo>
                  <a:pt x="9330" y="1986"/>
                  <a:pt x="8732" y="1780"/>
                  <a:pt x="8170" y="1780"/>
                </a:cubicBezTo>
                <a:cubicBezTo>
                  <a:pt x="8094" y="1780"/>
                  <a:pt x="8019" y="1784"/>
                  <a:pt x="7945" y="1791"/>
                </a:cubicBezTo>
                <a:cubicBezTo>
                  <a:pt x="8337" y="1525"/>
                  <a:pt x="8749" y="1305"/>
                  <a:pt x="9181" y="1132"/>
                </a:cubicBezTo>
                <a:close/>
                <a:moveTo>
                  <a:pt x="8294" y="2015"/>
                </a:moveTo>
                <a:cubicBezTo>
                  <a:pt x="8380" y="2015"/>
                  <a:pt x="8467" y="2019"/>
                  <a:pt x="8554" y="2030"/>
                </a:cubicBezTo>
                <a:cubicBezTo>
                  <a:pt x="8963" y="2079"/>
                  <a:pt x="9335" y="2210"/>
                  <a:pt x="9706" y="2382"/>
                </a:cubicBezTo>
                <a:cubicBezTo>
                  <a:pt x="9714" y="2386"/>
                  <a:pt x="9721" y="2388"/>
                  <a:pt x="9728" y="2388"/>
                </a:cubicBezTo>
                <a:cubicBezTo>
                  <a:pt x="9736" y="2388"/>
                  <a:pt x="9744" y="2385"/>
                  <a:pt x="9752" y="2382"/>
                </a:cubicBezTo>
                <a:lnTo>
                  <a:pt x="9752" y="2382"/>
                </a:lnTo>
                <a:cubicBezTo>
                  <a:pt x="9557" y="2562"/>
                  <a:pt x="9371" y="2750"/>
                  <a:pt x="9196" y="2942"/>
                </a:cubicBezTo>
                <a:cubicBezTo>
                  <a:pt x="9191" y="2914"/>
                  <a:pt x="9176" y="2889"/>
                  <a:pt x="9148" y="2875"/>
                </a:cubicBezTo>
                <a:cubicBezTo>
                  <a:pt x="8661" y="2622"/>
                  <a:pt x="8130" y="2482"/>
                  <a:pt x="7595" y="2482"/>
                </a:cubicBezTo>
                <a:cubicBezTo>
                  <a:pt x="7411" y="2482"/>
                  <a:pt x="7227" y="2498"/>
                  <a:pt x="7044" y="2533"/>
                </a:cubicBezTo>
                <a:cubicBezTo>
                  <a:pt x="7212" y="2366"/>
                  <a:pt x="7397" y="2209"/>
                  <a:pt x="7589" y="2056"/>
                </a:cubicBezTo>
                <a:cubicBezTo>
                  <a:pt x="7826" y="2047"/>
                  <a:pt x="8058" y="2015"/>
                  <a:pt x="8294" y="2015"/>
                </a:cubicBezTo>
                <a:close/>
                <a:moveTo>
                  <a:pt x="12367" y="868"/>
                </a:moveTo>
                <a:cubicBezTo>
                  <a:pt x="12076" y="1395"/>
                  <a:pt x="11953" y="1991"/>
                  <a:pt x="11856" y="2596"/>
                </a:cubicBezTo>
                <a:cubicBezTo>
                  <a:pt x="11835" y="2729"/>
                  <a:pt x="11812" y="2860"/>
                  <a:pt x="11793" y="2991"/>
                </a:cubicBezTo>
                <a:cubicBezTo>
                  <a:pt x="11636" y="2513"/>
                  <a:pt x="11334" y="2078"/>
                  <a:pt x="10968" y="1739"/>
                </a:cubicBezTo>
                <a:cubicBezTo>
                  <a:pt x="11415" y="1423"/>
                  <a:pt x="11883" y="1133"/>
                  <a:pt x="12367" y="868"/>
                </a:cubicBezTo>
                <a:close/>
                <a:moveTo>
                  <a:pt x="7606" y="2726"/>
                </a:moveTo>
                <a:cubicBezTo>
                  <a:pt x="8095" y="2726"/>
                  <a:pt x="8574" y="2832"/>
                  <a:pt x="9045" y="3069"/>
                </a:cubicBezTo>
                <a:cubicBezTo>
                  <a:pt x="9053" y="3073"/>
                  <a:pt x="9061" y="3076"/>
                  <a:pt x="9070" y="3078"/>
                </a:cubicBezTo>
                <a:cubicBezTo>
                  <a:pt x="8873" y="3295"/>
                  <a:pt x="8688" y="3521"/>
                  <a:pt x="8510" y="3752"/>
                </a:cubicBezTo>
                <a:lnTo>
                  <a:pt x="8500" y="3742"/>
                </a:lnTo>
                <a:cubicBezTo>
                  <a:pt x="8081" y="3488"/>
                  <a:pt x="7623" y="3369"/>
                  <a:pt x="7162" y="3369"/>
                </a:cubicBezTo>
                <a:cubicBezTo>
                  <a:pt x="6817" y="3369"/>
                  <a:pt x="6471" y="3435"/>
                  <a:pt x="6137" y="3562"/>
                </a:cubicBezTo>
                <a:cubicBezTo>
                  <a:pt x="6329" y="3307"/>
                  <a:pt x="6536" y="3061"/>
                  <a:pt x="6754" y="2826"/>
                </a:cubicBezTo>
                <a:cubicBezTo>
                  <a:pt x="7042" y="2761"/>
                  <a:pt x="7326" y="2726"/>
                  <a:pt x="7606" y="2726"/>
                </a:cubicBezTo>
                <a:close/>
                <a:moveTo>
                  <a:pt x="7086" y="3587"/>
                </a:moveTo>
                <a:cubicBezTo>
                  <a:pt x="7532" y="3587"/>
                  <a:pt x="7976" y="3699"/>
                  <a:pt x="8399" y="3899"/>
                </a:cubicBezTo>
                <a:cubicBezTo>
                  <a:pt x="8191" y="4177"/>
                  <a:pt x="7990" y="4464"/>
                  <a:pt x="7800" y="4758"/>
                </a:cubicBezTo>
                <a:cubicBezTo>
                  <a:pt x="7790" y="4748"/>
                  <a:pt x="7780" y="4740"/>
                  <a:pt x="7765" y="4734"/>
                </a:cubicBezTo>
                <a:cubicBezTo>
                  <a:pt x="7219" y="4528"/>
                  <a:pt x="6648" y="4435"/>
                  <a:pt x="6072" y="4435"/>
                </a:cubicBezTo>
                <a:cubicBezTo>
                  <a:pt x="5891" y="4435"/>
                  <a:pt x="5709" y="4444"/>
                  <a:pt x="5527" y="4462"/>
                </a:cubicBezTo>
                <a:cubicBezTo>
                  <a:pt x="5661" y="4241"/>
                  <a:pt x="5802" y="4027"/>
                  <a:pt x="5951" y="3817"/>
                </a:cubicBezTo>
                <a:cubicBezTo>
                  <a:pt x="5961" y="3820"/>
                  <a:pt x="5972" y="3823"/>
                  <a:pt x="5983" y="3823"/>
                </a:cubicBezTo>
                <a:cubicBezTo>
                  <a:pt x="5994" y="3823"/>
                  <a:pt x="6005" y="3820"/>
                  <a:pt x="6018" y="3816"/>
                </a:cubicBezTo>
                <a:cubicBezTo>
                  <a:pt x="6368" y="3659"/>
                  <a:pt x="6728" y="3587"/>
                  <a:pt x="7086" y="3587"/>
                </a:cubicBezTo>
                <a:close/>
                <a:moveTo>
                  <a:pt x="10762" y="1893"/>
                </a:moveTo>
                <a:cubicBezTo>
                  <a:pt x="11246" y="2333"/>
                  <a:pt x="11523" y="2855"/>
                  <a:pt x="11712" y="3456"/>
                </a:cubicBezTo>
                <a:cubicBezTo>
                  <a:pt x="11622" y="3932"/>
                  <a:pt x="11511" y="4405"/>
                  <a:pt x="11349" y="4871"/>
                </a:cubicBezTo>
                <a:cubicBezTo>
                  <a:pt x="11334" y="4905"/>
                  <a:pt x="11320" y="4941"/>
                  <a:pt x="11308" y="4977"/>
                </a:cubicBezTo>
                <a:cubicBezTo>
                  <a:pt x="11112" y="4046"/>
                  <a:pt x="10711" y="3145"/>
                  <a:pt x="10148" y="2382"/>
                </a:cubicBezTo>
                <a:cubicBezTo>
                  <a:pt x="10346" y="2210"/>
                  <a:pt x="10551" y="2048"/>
                  <a:pt x="10762" y="1893"/>
                </a:cubicBezTo>
                <a:close/>
                <a:moveTo>
                  <a:pt x="6023" y="4652"/>
                </a:moveTo>
                <a:cubicBezTo>
                  <a:pt x="6592" y="4652"/>
                  <a:pt x="7146" y="4734"/>
                  <a:pt x="7711" y="4884"/>
                </a:cubicBezTo>
                <a:lnTo>
                  <a:pt x="7716" y="4884"/>
                </a:lnTo>
                <a:cubicBezTo>
                  <a:pt x="7638" y="5007"/>
                  <a:pt x="7561" y="5130"/>
                  <a:pt x="7486" y="5254"/>
                </a:cubicBezTo>
                <a:cubicBezTo>
                  <a:pt x="7489" y="5220"/>
                  <a:pt x="7472" y="5184"/>
                  <a:pt x="7430" y="5167"/>
                </a:cubicBezTo>
                <a:cubicBezTo>
                  <a:pt x="7004" y="5014"/>
                  <a:pt x="6566" y="4941"/>
                  <a:pt x="6125" y="4941"/>
                </a:cubicBezTo>
                <a:cubicBezTo>
                  <a:pt x="5814" y="4941"/>
                  <a:pt x="5500" y="4978"/>
                  <a:pt x="5190" y="5048"/>
                </a:cubicBezTo>
                <a:cubicBezTo>
                  <a:pt x="5257" y="4927"/>
                  <a:pt x="5325" y="4806"/>
                  <a:pt x="5394" y="4684"/>
                </a:cubicBezTo>
                <a:lnTo>
                  <a:pt x="5399" y="4684"/>
                </a:lnTo>
                <a:cubicBezTo>
                  <a:pt x="5610" y="4662"/>
                  <a:pt x="5817" y="4652"/>
                  <a:pt x="6023" y="4652"/>
                </a:cubicBezTo>
                <a:close/>
                <a:moveTo>
                  <a:pt x="6110" y="5154"/>
                </a:moveTo>
                <a:cubicBezTo>
                  <a:pt x="6531" y="5154"/>
                  <a:pt x="6950" y="5217"/>
                  <a:pt x="7374" y="5334"/>
                </a:cubicBezTo>
                <a:cubicBezTo>
                  <a:pt x="7383" y="5336"/>
                  <a:pt x="7391" y="5337"/>
                  <a:pt x="7398" y="5337"/>
                </a:cubicBezTo>
                <a:cubicBezTo>
                  <a:pt x="7415" y="5337"/>
                  <a:pt x="7431" y="5333"/>
                  <a:pt x="7443" y="5326"/>
                </a:cubicBezTo>
                <a:lnTo>
                  <a:pt x="7443" y="5326"/>
                </a:lnTo>
                <a:cubicBezTo>
                  <a:pt x="7271" y="5607"/>
                  <a:pt x="7106" y="5894"/>
                  <a:pt x="6942" y="6182"/>
                </a:cubicBezTo>
                <a:cubicBezTo>
                  <a:pt x="6916" y="6229"/>
                  <a:pt x="6887" y="6278"/>
                  <a:pt x="6860" y="6327"/>
                </a:cubicBezTo>
                <a:cubicBezTo>
                  <a:pt x="6457" y="6131"/>
                  <a:pt x="5990" y="6017"/>
                  <a:pt x="5529" y="6017"/>
                </a:cubicBezTo>
                <a:cubicBezTo>
                  <a:pt x="5222" y="6017"/>
                  <a:pt x="4917" y="6067"/>
                  <a:pt x="4635" y="6179"/>
                </a:cubicBezTo>
                <a:cubicBezTo>
                  <a:pt x="4664" y="6108"/>
                  <a:pt x="4695" y="6038"/>
                  <a:pt x="4728" y="5969"/>
                </a:cubicBezTo>
                <a:cubicBezTo>
                  <a:pt x="4836" y="5737"/>
                  <a:pt x="4951" y="5506"/>
                  <a:pt x="5072" y="5277"/>
                </a:cubicBezTo>
                <a:cubicBezTo>
                  <a:pt x="5076" y="5277"/>
                  <a:pt x="5080" y="5278"/>
                  <a:pt x="5085" y="5278"/>
                </a:cubicBezTo>
                <a:cubicBezTo>
                  <a:pt x="5093" y="5278"/>
                  <a:pt x="5101" y="5277"/>
                  <a:pt x="5109" y="5274"/>
                </a:cubicBezTo>
                <a:cubicBezTo>
                  <a:pt x="5446" y="5193"/>
                  <a:pt x="5779" y="5154"/>
                  <a:pt x="6110" y="5154"/>
                </a:cubicBezTo>
                <a:close/>
                <a:moveTo>
                  <a:pt x="5512" y="6265"/>
                </a:moveTo>
                <a:cubicBezTo>
                  <a:pt x="5932" y="6265"/>
                  <a:pt x="6337" y="6325"/>
                  <a:pt x="6775" y="6476"/>
                </a:cubicBezTo>
                <a:cubicBezTo>
                  <a:pt x="6581" y="6820"/>
                  <a:pt x="6383" y="7172"/>
                  <a:pt x="6170" y="7520"/>
                </a:cubicBezTo>
                <a:cubicBezTo>
                  <a:pt x="5751" y="7293"/>
                  <a:pt x="5247" y="7143"/>
                  <a:pt x="4754" y="7143"/>
                </a:cubicBezTo>
                <a:cubicBezTo>
                  <a:pt x="4577" y="7143"/>
                  <a:pt x="4401" y="7162"/>
                  <a:pt x="4231" y="7205"/>
                </a:cubicBezTo>
                <a:cubicBezTo>
                  <a:pt x="4349" y="6894"/>
                  <a:pt x="4461" y="6589"/>
                  <a:pt x="4581" y="6303"/>
                </a:cubicBezTo>
                <a:cubicBezTo>
                  <a:pt x="4596" y="6322"/>
                  <a:pt x="4618" y="6335"/>
                  <a:pt x="4643" y="6335"/>
                </a:cubicBezTo>
                <a:cubicBezTo>
                  <a:pt x="4646" y="6335"/>
                  <a:pt x="4648" y="6334"/>
                  <a:pt x="4651" y="6334"/>
                </a:cubicBezTo>
                <a:cubicBezTo>
                  <a:pt x="4954" y="6291"/>
                  <a:pt x="5237" y="6265"/>
                  <a:pt x="5512" y="6265"/>
                </a:cubicBezTo>
                <a:close/>
                <a:moveTo>
                  <a:pt x="9975" y="2533"/>
                </a:moveTo>
                <a:cubicBezTo>
                  <a:pt x="10501" y="3392"/>
                  <a:pt x="10911" y="4262"/>
                  <a:pt x="11218" y="5216"/>
                </a:cubicBezTo>
                <a:cubicBezTo>
                  <a:pt x="11104" y="5508"/>
                  <a:pt x="10976" y="5792"/>
                  <a:pt x="10837" y="6071"/>
                </a:cubicBezTo>
                <a:cubicBezTo>
                  <a:pt x="10696" y="4999"/>
                  <a:pt x="10156" y="4022"/>
                  <a:pt x="9317" y="3315"/>
                </a:cubicBezTo>
                <a:cubicBezTo>
                  <a:pt x="9298" y="3299"/>
                  <a:pt x="9280" y="3292"/>
                  <a:pt x="9262" y="3292"/>
                </a:cubicBezTo>
                <a:cubicBezTo>
                  <a:pt x="9188" y="3292"/>
                  <a:pt x="9133" y="3409"/>
                  <a:pt x="9207" y="3475"/>
                </a:cubicBezTo>
                <a:cubicBezTo>
                  <a:pt x="10058" y="4220"/>
                  <a:pt x="10572" y="5239"/>
                  <a:pt x="10695" y="6345"/>
                </a:cubicBezTo>
                <a:cubicBezTo>
                  <a:pt x="10475" y="6753"/>
                  <a:pt x="10230" y="7146"/>
                  <a:pt x="9958" y="7520"/>
                </a:cubicBezTo>
                <a:cubicBezTo>
                  <a:pt x="9994" y="6375"/>
                  <a:pt x="9269" y="5048"/>
                  <a:pt x="8458" y="4374"/>
                </a:cubicBezTo>
                <a:cubicBezTo>
                  <a:pt x="8445" y="4362"/>
                  <a:pt x="8430" y="4358"/>
                  <a:pt x="8416" y="4358"/>
                </a:cubicBezTo>
                <a:cubicBezTo>
                  <a:pt x="8405" y="4358"/>
                  <a:pt x="8394" y="4360"/>
                  <a:pt x="8384" y="4365"/>
                </a:cubicBezTo>
                <a:cubicBezTo>
                  <a:pt x="8636" y="3997"/>
                  <a:pt x="8906" y="3639"/>
                  <a:pt x="9209" y="3302"/>
                </a:cubicBezTo>
                <a:cubicBezTo>
                  <a:pt x="9454" y="3028"/>
                  <a:pt x="9709" y="2773"/>
                  <a:pt x="9975" y="2533"/>
                </a:cubicBezTo>
                <a:close/>
                <a:moveTo>
                  <a:pt x="8330" y="4442"/>
                </a:moveTo>
                <a:lnTo>
                  <a:pt x="8330" y="4442"/>
                </a:lnTo>
                <a:cubicBezTo>
                  <a:pt x="8328" y="4460"/>
                  <a:pt x="8333" y="4478"/>
                  <a:pt x="8348" y="4495"/>
                </a:cubicBezTo>
                <a:cubicBezTo>
                  <a:pt x="8782" y="4992"/>
                  <a:pt x="9160" y="5499"/>
                  <a:pt x="9412" y="6115"/>
                </a:cubicBezTo>
                <a:cubicBezTo>
                  <a:pt x="9641" y="6671"/>
                  <a:pt x="9665" y="7216"/>
                  <a:pt x="9754" y="7786"/>
                </a:cubicBezTo>
                <a:cubicBezTo>
                  <a:pt x="9608" y="7980"/>
                  <a:pt x="9454" y="8165"/>
                  <a:pt x="9294" y="8342"/>
                </a:cubicBezTo>
                <a:cubicBezTo>
                  <a:pt x="9313" y="7154"/>
                  <a:pt x="8939" y="5745"/>
                  <a:pt x="8107" y="4946"/>
                </a:cubicBezTo>
                <a:cubicBezTo>
                  <a:pt x="8088" y="4929"/>
                  <a:pt x="8066" y="4923"/>
                  <a:pt x="8045" y="4923"/>
                </a:cubicBezTo>
                <a:cubicBezTo>
                  <a:pt x="8036" y="4923"/>
                  <a:pt x="8026" y="4924"/>
                  <a:pt x="8017" y="4927"/>
                </a:cubicBezTo>
                <a:cubicBezTo>
                  <a:pt x="8119" y="4763"/>
                  <a:pt x="8224" y="4601"/>
                  <a:pt x="8330" y="4442"/>
                </a:cubicBezTo>
                <a:close/>
                <a:moveTo>
                  <a:pt x="4654" y="7393"/>
                </a:moveTo>
                <a:cubicBezTo>
                  <a:pt x="5138" y="7393"/>
                  <a:pt x="5588" y="7461"/>
                  <a:pt x="6067" y="7687"/>
                </a:cubicBezTo>
                <a:cubicBezTo>
                  <a:pt x="5887" y="7974"/>
                  <a:pt x="5697" y="8255"/>
                  <a:pt x="5494" y="8522"/>
                </a:cubicBezTo>
                <a:cubicBezTo>
                  <a:pt x="5486" y="8519"/>
                  <a:pt x="5478" y="8512"/>
                  <a:pt x="5469" y="8509"/>
                </a:cubicBezTo>
                <a:cubicBezTo>
                  <a:pt x="5110" y="8359"/>
                  <a:pt x="4734" y="8293"/>
                  <a:pt x="4355" y="8293"/>
                </a:cubicBezTo>
                <a:cubicBezTo>
                  <a:pt x="4148" y="8293"/>
                  <a:pt x="3940" y="8313"/>
                  <a:pt x="3733" y="8348"/>
                </a:cubicBezTo>
                <a:cubicBezTo>
                  <a:pt x="3889" y="8047"/>
                  <a:pt x="4025" y="7732"/>
                  <a:pt x="4151" y="7412"/>
                </a:cubicBezTo>
                <a:cubicBezTo>
                  <a:pt x="4324" y="7400"/>
                  <a:pt x="4491" y="7393"/>
                  <a:pt x="4654" y="7393"/>
                </a:cubicBezTo>
                <a:close/>
                <a:moveTo>
                  <a:pt x="4223" y="8516"/>
                </a:moveTo>
                <a:cubicBezTo>
                  <a:pt x="4608" y="8516"/>
                  <a:pt x="4987" y="8579"/>
                  <a:pt x="5371" y="8682"/>
                </a:cubicBezTo>
                <a:cubicBezTo>
                  <a:pt x="5286" y="8790"/>
                  <a:pt x="5196" y="8895"/>
                  <a:pt x="5106" y="8996"/>
                </a:cubicBezTo>
                <a:cubicBezTo>
                  <a:pt x="4769" y="8865"/>
                  <a:pt x="4416" y="8805"/>
                  <a:pt x="4059" y="8805"/>
                </a:cubicBezTo>
                <a:cubicBezTo>
                  <a:pt x="3848" y="8805"/>
                  <a:pt x="3635" y="8826"/>
                  <a:pt x="3424" y="8866"/>
                </a:cubicBezTo>
                <a:cubicBezTo>
                  <a:pt x="3489" y="8772"/>
                  <a:pt x="3552" y="8672"/>
                  <a:pt x="3610" y="8571"/>
                </a:cubicBezTo>
                <a:cubicBezTo>
                  <a:pt x="3818" y="8533"/>
                  <a:pt x="4021" y="8516"/>
                  <a:pt x="4223" y="8516"/>
                </a:cubicBezTo>
                <a:close/>
                <a:moveTo>
                  <a:pt x="7962" y="5015"/>
                </a:moveTo>
                <a:cubicBezTo>
                  <a:pt x="7963" y="5023"/>
                  <a:pt x="7963" y="5031"/>
                  <a:pt x="7968" y="5040"/>
                </a:cubicBezTo>
                <a:cubicBezTo>
                  <a:pt x="8271" y="5650"/>
                  <a:pt x="8643" y="6187"/>
                  <a:pt x="8844" y="6851"/>
                </a:cubicBezTo>
                <a:cubicBezTo>
                  <a:pt x="9011" y="7406"/>
                  <a:pt x="9083" y="7970"/>
                  <a:pt x="9106" y="8543"/>
                </a:cubicBezTo>
                <a:cubicBezTo>
                  <a:pt x="9048" y="8609"/>
                  <a:pt x="8988" y="8669"/>
                  <a:pt x="8927" y="8731"/>
                </a:cubicBezTo>
                <a:cubicBezTo>
                  <a:pt x="8726" y="8934"/>
                  <a:pt x="8513" y="9126"/>
                  <a:pt x="8296" y="9314"/>
                </a:cubicBezTo>
                <a:cubicBezTo>
                  <a:pt x="8355" y="8301"/>
                  <a:pt x="7978" y="7324"/>
                  <a:pt x="7266" y="6583"/>
                </a:cubicBezTo>
                <a:cubicBezTo>
                  <a:pt x="7244" y="6560"/>
                  <a:pt x="7218" y="6550"/>
                  <a:pt x="7192" y="6550"/>
                </a:cubicBezTo>
                <a:cubicBezTo>
                  <a:pt x="7113" y="6550"/>
                  <a:pt x="7041" y="6643"/>
                  <a:pt x="7109" y="6720"/>
                </a:cubicBezTo>
                <a:cubicBezTo>
                  <a:pt x="7782" y="7489"/>
                  <a:pt x="8119" y="8448"/>
                  <a:pt x="8119" y="9460"/>
                </a:cubicBezTo>
                <a:cubicBezTo>
                  <a:pt x="7703" y="9798"/>
                  <a:pt x="7258" y="10108"/>
                  <a:pt x="6792" y="10376"/>
                </a:cubicBezTo>
                <a:cubicBezTo>
                  <a:pt x="7171" y="9430"/>
                  <a:pt x="7078" y="8334"/>
                  <a:pt x="6554" y="7457"/>
                </a:cubicBezTo>
                <a:cubicBezTo>
                  <a:pt x="7036" y="6648"/>
                  <a:pt x="7471" y="5814"/>
                  <a:pt x="7962" y="5015"/>
                </a:cubicBezTo>
                <a:close/>
                <a:moveTo>
                  <a:pt x="4077" y="8984"/>
                </a:moveTo>
                <a:cubicBezTo>
                  <a:pt x="4388" y="8984"/>
                  <a:pt x="4694" y="9029"/>
                  <a:pt x="5003" y="9108"/>
                </a:cubicBezTo>
                <a:cubicBezTo>
                  <a:pt x="4599" y="9540"/>
                  <a:pt x="4141" y="9910"/>
                  <a:pt x="3601" y="10171"/>
                </a:cubicBezTo>
                <a:cubicBezTo>
                  <a:pt x="3388" y="10273"/>
                  <a:pt x="3159" y="10358"/>
                  <a:pt x="2918" y="10415"/>
                </a:cubicBezTo>
                <a:cubicBezTo>
                  <a:pt x="2938" y="10399"/>
                  <a:pt x="2949" y="10376"/>
                  <a:pt x="2946" y="10345"/>
                </a:cubicBezTo>
                <a:cubicBezTo>
                  <a:pt x="2907" y="10075"/>
                  <a:pt x="2742" y="9854"/>
                  <a:pt x="2514" y="9731"/>
                </a:cubicBezTo>
                <a:cubicBezTo>
                  <a:pt x="2841" y="9545"/>
                  <a:pt x="3108" y="9289"/>
                  <a:pt x="3332" y="8993"/>
                </a:cubicBezTo>
                <a:cubicBezTo>
                  <a:pt x="3345" y="9027"/>
                  <a:pt x="3372" y="9052"/>
                  <a:pt x="3412" y="9052"/>
                </a:cubicBezTo>
                <a:cubicBezTo>
                  <a:pt x="3419" y="9052"/>
                  <a:pt x="3425" y="9052"/>
                  <a:pt x="3432" y="9050"/>
                </a:cubicBezTo>
                <a:cubicBezTo>
                  <a:pt x="3651" y="9005"/>
                  <a:pt x="3865" y="8984"/>
                  <a:pt x="4077" y="8984"/>
                </a:cubicBezTo>
                <a:close/>
                <a:moveTo>
                  <a:pt x="328" y="9168"/>
                </a:moveTo>
                <a:lnTo>
                  <a:pt x="328" y="9168"/>
                </a:lnTo>
                <a:cubicBezTo>
                  <a:pt x="423" y="9419"/>
                  <a:pt x="611" y="9633"/>
                  <a:pt x="861" y="9787"/>
                </a:cubicBezTo>
                <a:cubicBezTo>
                  <a:pt x="958" y="9846"/>
                  <a:pt x="1059" y="9892"/>
                  <a:pt x="1164" y="9923"/>
                </a:cubicBezTo>
                <a:cubicBezTo>
                  <a:pt x="1231" y="9988"/>
                  <a:pt x="1310" y="10050"/>
                  <a:pt x="1369" y="10122"/>
                </a:cubicBezTo>
                <a:cubicBezTo>
                  <a:pt x="1449" y="10214"/>
                  <a:pt x="1509" y="10315"/>
                  <a:pt x="1557" y="10427"/>
                </a:cubicBezTo>
                <a:cubicBezTo>
                  <a:pt x="1334" y="10368"/>
                  <a:pt x="1120" y="10276"/>
                  <a:pt x="923" y="10142"/>
                </a:cubicBezTo>
                <a:cubicBezTo>
                  <a:pt x="593" y="9919"/>
                  <a:pt x="331" y="9564"/>
                  <a:pt x="328" y="9168"/>
                </a:cubicBezTo>
                <a:close/>
                <a:moveTo>
                  <a:pt x="2306" y="9836"/>
                </a:moveTo>
                <a:cubicBezTo>
                  <a:pt x="2548" y="9913"/>
                  <a:pt x="2742" y="10124"/>
                  <a:pt x="2794" y="10376"/>
                </a:cubicBezTo>
                <a:cubicBezTo>
                  <a:pt x="2800" y="10409"/>
                  <a:pt x="2823" y="10425"/>
                  <a:pt x="2846" y="10430"/>
                </a:cubicBezTo>
                <a:cubicBezTo>
                  <a:pt x="2630" y="10478"/>
                  <a:pt x="2409" y="10505"/>
                  <a:pt x="2190" y="10505"/>
                </a:cubicBezTo>
                <a:cubicBezTo>
                  <a:pt x="2030" y="10505"/>
                  <a:pt x="1870" y="10491"/>
                  <a:pt x="1714" y="10461"/>
                </a:cubicBezTo>
                <a:lnTo>
                  <a:pt x="1714" y="10456"/>
                </a:lnTo>
                <a:cubicBezTo>
                  <a:pt x="1670" y="10309"/>
                  <a:pt x="1590" y="10129"/>
                  <a:pt x="1477" y="9983"/>
                </a:cubicBezTo>
                <a:lnTo>
                  <a:pt x="1477" y="9983"/>
                </a:lnTo>
                <a:cubicBezTo>
                  <a:pt x="1518" y="9987"/>
                  <a:pt x="1559" y="9988"/>
                  <a:pt x="1600" y="9988"/>
                </a:cubicBezTo>
                <a:cubicBezTo>
                  <a:pt x="1840" y="9988"/>
                  <a:pt x="2080" y="9932"/>
                  <a:pt x="2306" y="9836"/>
                </a:cubicBezTo>
                <a:close/>
                <a:moveTo>
                  <a:pt x="6430" y="7666"/>
                </a:moveTo>
                <a:cubicBezTo>
                  <a:pt x="6833" y="8538"/>
                  <a:pt x="6906" y="9458"/>
                  <a:pt x="6661" y="10402"/>
                </a:cubicBezTo>
                <a:cubicBezTo>
                  <a:pt x="6656" y="10420"/>
                  <a:pt x="6659" y="10435"/>
                  <a:pt x="6664" y="10448"/>
                </a:cubicBezTo>
                <a:cubicBezTo>
                  <a:pt x="6489" y="10543"/>
                  <a:pt x="6311" y="10638"/>
                  <a:pt x="6129" y="10721"/>
                </a:cubicBezTo>
                <a:cubicBezTo>
                  <a:pt x="6365" y="9954"/>
                  <a:pt x="6317" y="9126"/>
                  <a:pt x="5952" y="8396"/>
                </a:cubicBezTo>
                <a:cubicBezTo>
                  <a:pt x="6100" y="8185"/>
                  <a:pt x="6242" y="7972"/>
                  <a:pt x="6373" y="7759"/>
                </a:cubicBezTo>
                <a:cubicBezTo>
                  <a:pt x="6391" y="7728"/>
                  <a:pt x="6409" y="7699"/>
                  <a:pt x="6430" y="7666"/>
                </a:cubicBezTo>
                <a:close/>
                <a:moveTo>
                  <a:pt x="1040" y="10571"/>
                </a:moveTo>
                <a:lnTo>
                  <a:pt x="1040" y="10571"/>
                </a:lnTo>
                <a:cubicBezTo>
                  <a:pt x="1311" y="10685"/>
                  <a:pt x="1614" y="10754"/>
                  <a:pt x="1915" y="10783"/>
                </a:cubicBezTo>
                <a:cubicBezTo>
                  <a:pt x="1905" y="10792"/>
                  <a:pt x="1894" y="10801"/>
                  <a:pt x="1882" y="10810"/>
                </a:cubicBezTo>
                <a:cubicBezTo>
                  <a:pt x="1815" y="10867"/>
                  <a:pt x="1750" y="10927"/>
                  <a:pt x="1681" y="10988"/>
                </a:cubicBezTo>
                <a:cubicBezTo>
                  <a:pt x="1450" y="10870"/>
                  <a:pt x="1238" y="10731"/>
                  <a:pt x="1040" y="10571"/>
                </a:cubicBezTo>
                <a:close/>
                <a:moveTo>
                  <a:pt x="5811" y="8600"/>
                </a:moveTo>
                <a:cubicBezTo>
                  <a:pt x="6064" y="9338"/>
                  <a:pt x="6100" y="10081"/>
                  <a:pt x="5883" y="10834"/>
                </a:cubicBezTo>
                <a:cubicBezTo>
                  <a:pt x="5532" y="10981"/>
                  <a:pt x="5173" y="11106"/>
                  <a:pt x="4807" y="11201"/>
                </a:cubicBezTo>
                <a:cubicBezTo>
                  <a:pt x="4731" y="11220"/>
                  <a:pt x="4655" y="11237"/>
                  <a:pt x="4578" y="11255"/>
                </a:cubicBezTo>
                <a:cubicBezTo>
                  <a:pt x="4774" y="10810"/>
                  <a:pt x="4869" y="10302"/>
                  <a:pt x="4758" y="9829"/>
                </a:cubicBezTo>
                <a:cubicBezTo>
                  <a:pt x="4754" y="9811"/>
                  <a:pt x="4745" y="9798"/>
                  <a:pt x="4731" y="9790"/>
                </a:cubicBezTo>
                <a:cubicBezTo>
                  <a:pt x="5134" y="9443"/>
                  <a:pt x="5492" y="9032"/>
                  <a:pt x="5811" y="8600"/>
                </a:cubicBezTo>
                <a:close/>
                <a:moveTo>
                  <a:pt x="3519" y="10551"/>
                </a:moveTo>
                <a:cubicBezTo>
                  <a:pt x="3489" y="10693"/>
                  <a:pt x="3468" y="10836"/>
                  <a:pt x="3406" y="10973"/>
                </a:cubicBezTo>
                <a:cubicBezTo>
                  <a:pt x="3337" y="11124"/>
                  <a:pt x="3236" y="11258"/>
                  <a:pt x="3118" y="11373"/>
                </a:cubicBezTo>
                <a:cubicBezTo>
                  <a:pt x="2797" y="11348"/>
                  <a:pt x="2478" y="11291"/>
                  <a:pt x="2169" y="11189"/>
                </a:cubicBezTo>
                <a:cubicBezTo>
                  <a:pt x="2061" y="11155"/>
                  <a:pt x="1956" y="11114"/>
                  <a:pt x="1853" y="11070"/>
                </a:cubicBezTo>
                <a:cubicBezTo>
                  <a:pt x="1899" y="11031"/>
                  <a:pt x="1940" y="10990"/>
                  <a:pt x="1979" y="10959"/>
                </a:cubicBezTo>
                <a:cubicBezTo>
                  <a:pt x="2041" y="10908"/>
                  <a:pt x="2112" y="10857"/>
                  <a:pt x="2177" y="10801"/>
                </a:cubicBezTo>
                <a:cubicBezTo>
                  <a:pt x="2208" y="10802"/>
                  <a:pt x="2240" y="10803"/>
                  <a:pt x="2271" y="10803"/>
                </a:cubicBezTo>
                <a:cubicBezTo>
                  <a:pt x="2549" y="10803"/>
                  <a:pt x="2817" y="10770"/>
                  <a:pt x="3048" y="10711"/>
                </a:cubicBezTo>
                <a:cubicBezTo>
                  <a:pt x="3211" y="10669"/>
                  <a:pt x="3367" y="10615"/>
                  <a:pt x="3519" y="10551"/>
                </a:cubicBezTo>
                <a:close/>
                <a:moveTo>
                  <a:pt x="4633" y="9872"/>
                </a:moveTo>
                <a:lnTo>
                  <a:pt x="4633" y="9872"/>
                </a:lnTo>
                <a:cubicBezTo>
                  <a:pt x="4571" y="10366"/>
                  <a:pt x="4519" y="10829"/>
                  <a:pt x="4371" y="11299"/>
                </a:cubicBezTo>
                <a:cubicBezTo>
                  <a:pt x="4067" y="11352"/>
                  <a:pt x="3756" y="11384"/>
                  <a:pt x="3447" y="11384"/>
                </a:cubicBezTo>
                <a:cubicBezTo>
                  <a:pt x="3412" y="11384"/>
                  <a:pt x="3377" y="11383"/>
                  <a:pt x="3342" y="11382"/>
                </a:cubicBezTo>
                <a:cubicBezTo>
                  <a:pt x="3584" y="11140"/>
                  <a:pt x="3758" y="10793"/>
                  <a:pt x="3694" y="10474"/>
                </a:cubicBezTo>
                <a:cubicBezTo>
                  <a:pt x="4033" y="10317"/>
                  <a:pt x="4345" y="10109"/>
                  <a:pt x="4633" y="9872"/>
                </a:cubicBezTo>
                <a:close/>
                <a:moveTo>
                  <a:pt x="13712" y="1"/>
                </a:moveTo>
                <a:cubicBezTo>
                  <a:pt x="13705" y="1"/>
                  <a:pt x="13697" y="2"/>
                  <a:pt x="13689" y="4"/>
                </a:cubicBezTo>
                <a:cubicBezTo>
                  <a:pt x="13346" y="103"/>
                  <a:pt x="13009" y="230"/>
                  <a:pt x="12678" y="379"/>
                </a:cubicBezTo>
                <a:cubicBezTo>
                  <a:pt x="12658" y="364"/>
                  <a:pt x="12635" y="355"/>
                  <a:pt x="12608" y="351"/>
                </a:cubicBezTo>
                <a:cubicBezTo>
                  <a:pt x="12316" y="313"/>
                  <a:pt x="12028" y="294"/>
                  <a:pt x="11742" y="294"/>
                </a:cubicBezTo>
                <a:cubicBezTo>
                  <a:pt x="9264" y="294"/>
                  <a:pt x="7031" y="1701"/>
                  <a:pt x="5630" y="3742"/>
                </a:cubicBezTo>
                <a:cubicBezTo>
                  <a:pt x="4844" y="4886"/>
                  <a:pt x="4286" y="6161"/>
                  <a:pt x="3771" y="7442"/>
                </a:cubicBezTo>
                <a:cubicBezTo>
                  <a:pt x="3462" y="8209"/>
                  <a:pt x="3113" y="9067"/>
                  <a:pt x="2347" y="9482"/>
                </a:cubicBezTo>
                <a:cubicBezTo>
                  <a:pt x="2126" y="9602"/>
                  <a:pt x="1879" y="9660"/>
                  <a:pt x="1638" y="9660"/>
                </a:cubicBezTo>
                <a:cubicBezTo>
                  <a:pt x="1069" y="9660"/>
                  <a:pt x="534" y="9335"/>
                  <a:pt x="454" y="8718"/>
                </a:cubicBezTo>
                <a:cubicBezTo>
                  <a:pt x="586" y="8512"/>
                  <a:pt x="813" y="8398"/>
                  <a:pt x="1034" y="8398"/>
                </a:cubicBezTo>
                <a:cubicBezTo>
                  <a:pt x="1263" y="8398"/>
                  <a:pt x="1485" y="8521"/>
                  <a:pt x="1588" y="8792"/>
                </a:cubicBezTo>
                <a:cubicBezTo>
                  <a:pt x="1605" y="8837"/>
                  <a:pt x="1644" y="8856"/>
                  <a:pt x="1685" y="8856"/>
                </a:cubicBezTo>
                <a:cubicBezTo>
                  <a:pt x="1756" y="8856"/>
                  <a:pt x="1832" y="8799"/>
                  <a:pt x="1809" y="8717"/>
                </a:cubicBezTo>
                <a:cubicBezTo>
                  <a:pt x="1699" y="8336"/>
                  <a:pt x="1354" y="8082"/>
                  <a:pt x="967" y="8082"/>
                </a:cubicBezTo>
                <a:cubicBezTo>
                  <a:pt x="903" y="8082"/>
                  <a:pt x="838" y="8089"/>
                  <a:pt x="773" y="8103"/>
                </a:cubicBezTo>
                <a:cubicBezTo>
                  <a:pt x="264" y="8216"/>
                  <a:pt x="1" y="8749"/>
                  <a:pt x="23" y="9237"/>
                </a:cubicBezTo>
                <a:cubicBezTo>
                  <a:pt x="30" y="9404"/>
                  <a:pt x="64" y="9556"/>
                  <a:pt x="117" y="9695"/>
                </a:cubicBezTo>
                <a:cubicBezTo>
                  <a:pt x="91" y="9716"/>
                  <a:pt x="74" y="9756"/>
                  <a:pt x="91" y="9795"/>
                </a:cubicBezTo>
                <a:cubicBezTo>
                  <a:pt x="519" y="10860"/>
                  <a:pt x="1737" y="11467"/>
                  <a:pt x="2822" y="11621"/>
                </a:cubicBezTo>
                <a:cubicBezTo>
                  <a:pt x="3035" y="11652"/>
                  <a:pt x="3250" y="11666"/>
                  <a:pt x="3464" y="11666"/>
                </a:cubicBezTo>
                <a:cubicBezTo>
                  <a:pt x="3746" y="11666"/>
                  <a:pt x="4027" y="11641"/>
                  <a:pt x="4306" y="11597"/>
                </a:cubicBezTo>
                <a:cubicBezTo>
                  <a:pt x="4320" y="11613"/>
                  <a:pt x="4340" y="11623"/>
                  <a:pt x="4361" y="11623"/>
                </a:cubicBezTo>
                <a:cubicBezTo>
                  <a:pt x="4380" y="11623"/>
                  <a:pt x="4399" y="11614"/>
                  <a:pt x="4411" y="11593"/>
                </a:cubicBezTo>
                <a:cubicBezTo>
                  <a:pt x="4412" y="11589"/>
                  <a:pt x="4417" y="11582"/>
                  <a:pt x="4419" y="11579"/>
                </a:cubicBezTo>
                <a:cubicBezTo>
                  <a:pt x="5280" y="11425"/>
                  <a:pt x="6119" y="11083"/>
                  <a:pt x="6872" y="10666"/>
                </a:cubicBezTo>
                <a:cubicBezTo>
                  <a:pt x="7716" y="10199"/>
                  <a:pt x="8487" y="9607"/>
                  <a:pt x="9168" y="8923"/>
                </a:cubicBezTo>
                <a:cubicBezTo>
                  <a:pt x="9177" y="8926"/>
                  <a:pt x="9186" y="8928"/>
                  <a:pt x="9196" y="8928"/>
                </a:cubicBezTo>
                <a:cubicBezTo>
                  <a:pt x="9228" y="8928"/>
                  <a:pt x="9259" y="8908"/>
                  <a:pt x="9264" y="8864"/>
                </a:cubicBezTo>
                <a:cubicBezTo>
                  <a:pt x="9266" y="8849"/>
                  <a:pt x="9266" y="8833"/>
                  <a:pt x="9269" y="8820"/>
                </a:cubicBezTo>
                <a:cubicBezTo>
                  <a:pt x="9858" y="8208"/>
                  <a:pt x="10375" y="7527"/>
                  <a:pt x="10803" y="6792"/>
                </a:cubicBezTo>
                <a:cubicBezTo>
                  <a:pt x="10805" y="6792"/>
                  <a:pt x="10808" y="6793"/>
                  <a:pt x="10810" y="6793"/>
                </a:cubicBezTo>
                <a:cubicBezTo>
                  <a:pt x="10846" y="6793"/>
                  <a:pt x="10878" y="6771"/>
                  <a:pt x="10881" y="6722"/>
                </a:cubicBezTo>
                <a:lnTo>
                  <a:pt x="10881" y="6656"/>
                </a:lnTo>
                <a:cubicBezTo>
                  <a:pt x="11148" y="6180"/>
                  <a:pt x="11380" y="5683"/>
                  <a:pt x="11570" y="5172"/>
                </a:cubicBezTo>
                <a:cubicBezTo>
                  <a:pt x="11811" y="4521"/>
                  <a:pt x="11974" y="3850"/>
                  <a:pt x="12084" y="3166"/>
                </a:cubicBezTo>
                <a:cubicBezTo>
                  <a:pt x="12223" y="2284"/>
                  <a:pt x="12313" y="1387"/>
                  <a:pt x="12850" y="643"/>
                </a:cubicBezTo>
                <a:cubicBezTo>
                  <a:pt x="12861" y="629"/>
                  <a:pt x="12866" y="615"/>
                  <a:pt x="12871" y="602"/>
                </a:cubicBezTo>
                <a:cubicBezTo>
                  <a:pt x="13159" y="454"/>
                  <a:pt x="13452" y="312"/>
                  <a:pt x="13750" y="171"/>
                </a:cubicBezTo>
                <a:cubicBezTo>
                  <a:pt x="13828" y="134"/>
                  <a:pt x="13794" y="1"/>
                  <a:pt x="137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9" name="Google Shape;1059;p51"/>
          <p:cNvSpPr/>
          <p:nvPr/>
        </p:nvSpPr>
        <p:spPr>
          <a:xfrm>
            <a:off x="7026200" y="540000"/>
            <a:ext cx="1397700" cy="564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0" name="Google Shape;1060;p51"/>
          <p:cNvCxnSpPr/>
          <p:nvPr/>
        </p:nvCxnSpPr>
        <p:spPr>
          <a:xfrm flipH="1">
            <a:off x="7418188"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1061" name="Google Shape;1061;p51"/>
          <p:cNvCxnSpPr/>
          <p:nvPr/>
        </p:nvCxnSpPr>
        <p:spPr>
          <a:xfrm flipH="1">
            <a:off x="736366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1062" name="Google Shape;1062;p51"/>
          <p:cNvCxnSpPr/>
          <p:nvPr/>
        </p:nvCxnSpPr>
        <p:spPr>
          <a:xfrm flipH="1">
            <a:off x="789991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1063" name="Google Shape;1063;p51"/>
          <p:cNvCxnSpPr/>
          <p:nvPr/>
        </p:nvCxnSpPr>
        <p:spPr>
          <a:xfrm flipH="1">
            <a:off x="7845388" y="544563"/>
            <a:ext cx="186600" cy="555300"/>
          </a:xfrm>
          <a:prstGeom prst="straightConnector1">
            <a:avLst/>
          </a:prstGeom>
          <a:noFill/>
          <a:ln w="9525" cap="flat" cmpd="sng">
            <a:solidFill>
              <a:schemeClr val="lt1"/>
            </a:solidFill>
            <a:prstDash val="solid"/>
            <a:round/>
            <a:headEnd type="none" w="med" len="med"/>
            <a:tailEnd type="none" w="med" len="med"/>
          </a:ln>
        </p:spPr>
      </p:cxnSp>
      <p:sp>
        <p:nvSpPr>
          <p:cNvPr id="1064" name="Google Shape;1064;p51"/>
          <p:cNvSpPr txBox="1">
            <a:spLocks noGrp="1"/>
          </p:cNvSpPr>
          <p:nvPr>
            <p:ph type="title" idx="2"/>
          </p:nvPr>
        </p:nvSpPr>
        <p:spPr>
          <a:xfrm>
            <a:off x="7026199"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14</a:t>
            </a:r>
            <a:endParaRPr/>
          </a:p>
        </p:txBody>
      </p:sp>
      <p:sp>
        <p:nvSpPr>
          <p:cNvPr id="1065" name="Google Shape;1065;p51"/>
          <p:cNvSpPr txBox="1">
            <a:spLocks noGrp="1"/>
          </p:cNvSpPr>
          <p:nvPr>
            <p:ph type="title" idx="3"/>
          </p:nvPr>
        </p:nvSpPr>
        <p:spPr>
          <a:xfrm>
            <a:off x="7492146"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066" name="Google Shape;1066;p51"/>
          <p:cNvSpPr txBox="1">
            <a:spLocks noGrp="1"/>
          </p:cNvSpPr>
          <p:nvPr>
            <p:ph type="title" idx="4"/>
          </p:nvPr>
        </p:nvSpPr>
        <p:spPr>
          <a:xfrm>
            <a:off x="7958093"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21</a:t>
            </a:r>
            <a:endParaRPr/>
          </a:p>
        </p:txBody>
      </p:sp>
      <p:sp>
        <p:nvSpPr>
          <p:cNvPr id="1067" name="Google Shape;1067;p51"/>
          <p:cNvSpPr txBox="1">
            <a:spLocks noGrp="1"/>
          </p:cNvSpPr>
          <p:nvPr>
            <p:ph type="title"/>
          </p:nvPr>
        </p:nvSpPr>
        <p:spPr>
          <a:xfrm>
            <a:off x="720000" y="3876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Lanjutan...</a:t>
            </a:r>
            <a:endParaRPr dirty="0"/>
          </a:p>
        </p:txBody>
      </p:sp>
      <p:sp>
        <p:nvSpPr>
          <p:cNvPr id="1114" name="Google Shape;1114;p51"/>
          <p:cNvSpPr txBox="1"/>
          <p:nvPr/>
        </p:nvSpPr>
        <p:spPr>
          <a:xfrm>
            <a:off x="411776" y="2731135"/>
            <a:ext cx="4263776" cy="484800"/>
          </a:xfrm>
          <a:prstGeom prst="rect">
            <a:avLst/>
          </a:prstGeom>
          <a:noFill/>
          <a:ln>
            <a:noFill/>
          </a:ln>
        </p:spPr>
        <p:txBody>
          <a:bodyPr spcFirstLastPara="1" wrap="square" lIns="91425" tIns="91425" rIns="91425" bIns="91425" anchor="ctr" anchorCtr="0">
            <a:noAutofit/>
          </a:bodyPr>
          <a:lstStyle/>
          <a:p>
            <a:pPr algn="just"/>
            <a:r>
              <a:rPr lang="en-ID" b="1" dirty="0"/>
              <a:t>Habitat </a:t>
            </a:r>
            <a:endParaRPr lang="id-ID" b="1" dirty="0" smtClean="0"/>
          </a:p>
          <a:p>
            <a:pPr algn="just"/>
            <a:endParaRPr lang="id-ID" dirty="0"/>
          </a:p>
          <a:p>
            <a:pPr algn="just"/>
            <a:r>
              <a:rPr lang="en-ID" dirty="0"/>
              <a:t>	</a:t>
            </a:r>
            <a:r>
              <a:rPr lang="en-ID" dirty="0" err="1"/>
              <a:t>Kumbang</a:t>
            </a:r>
            <a:r>
              <a:rPr lang="en-ID" dirty="0"/>
              <a:t> </a:t>
            </a:r>
            <a:r>
              <a:rPr lang="en-ID" dirty="0" err="1"/>
              <a:t>menempati</a:t>
            </a:r>
            <a:r>
              <a:rPr lang="en-ID" dirty="0"/>
              <a:t> </a:t>
            </a:r>
            <a:r>
              <a:rPr lang="en-ID" dirty="0" err="1"/>
              <a:t>hampir</a:t>
            </a:r>
            <a:r>
              <a:rPr lang="en-ID" dirty="0"/>
              <a:t> </a:t>
            </a:r>
            <a:r>
              <a:rPr lang="en-ID" dirty="0" err="1"/>
              <a:t>semua</a:t>
            </a:r>
            <a:r>
              <a:rPr lang="en-ID" dirty="0"/>
              <a:t> habitat yang </a:t>
            </a:r>
            <a:r>
              <a:rPr lang="en-ID" dirty="0" err="1"/>
              <a:t>bisa</a:t>
            </a:r>
            <a:r>
              <a:rPr lang="en-ID" dirty="0"/>
              <a:t> </a:t>
            </a:r>
            <a:r>
              <a:rPr lang="en-ID" dirty="0" err="1"/>
              <a:t>dibayangkan</a:t>
            </a:r>
            <a:r>
              <a:rPr lang="en-ID" dirty="0"/>
              <a:t>, </a:t>
            </a:r>
            <a:r>
              <a:rPr lang="en-ID" dirty="0" err="1"/>
              <a:t>termasuk</a:t>
            </a:r>
            <a:r>
              <a:rPr lang="en-ID" dirty="0"/>
              <a:t> air </a:t>
            </a:r>
            <a:r>
              <a:rPr lang="en-ID" dirty="0" err="1"/>
              <a:t>tawar</a:t>
            </a:r>
            <a:r>
              <a:rPr lang="en-ID" dirty="0"/>
              <a:t>, </a:t>
            </a:r>
            <a:r>
              <a:rPr lang="en-ID" dirty="0" err="1"/>
              <a:t>beberapa</a:t>
            </a:r>
            <a:r>
              <a:rPr lang="en-ID" dirty="0"/>
              <a:t> </a:t>
            </a:r>
            <a:r>
              <a:rPr lang="en-ID" dirty="0" err="1"/>
              <a:t>laut</a:t>
            </a:r>
            <a:r>
              <a:rPr lang="en-ID" dirty="0"/>
              <a:t>, </a:t>
            </a:r>
            <a:r>
              <a:rPr lang="en-ID" dirty="0" err="1"/>
              <a:t>dan</a:t>
            </a:r>
            <a:r>
              <a:rPr lang="en-ID" dirty="0"/>
              <a:t> </a:t>
            </a:r>
            <a:r>
              <a:rPr lang="en-ID" dirty="0" err="1"/>
              <a:t>pasang</a:t>
            </a:r>
            <a:r>
              <a:rPr lang="en-ID" dirty="0"/>
              <a:t> </a:t>
            </a:r>
            <a:r>
              <a:rPr lang="en-ID" dirty="0" err="1"/>
              <a:t>surut</a:t>
            </a:r>
            <a:r>
              <a:rPr lang="en-ID" dirty="0"/>
              <a:t> habitat, </a:t>
            </a:r>
            <a:r>
              <a:rPr lang="en-ID" dirty="0" err="1"/>
              <a:t>dan</a:t>
            </a:r>
            <a:r>
              <a:rPr lang="en-ID" dirty="0"/>
              <a:t>, di </a:t>
            </a:r>
            <a:r>
              <a:rPr lang="en-ID" dirty="0" err="1"/>
              <a:t>atas</a:t>
            </a:r>
            <a:r>
              <a:rPr lang="en-ID" dirty="0"/>
              <a:t> </a:t>
            </a:r>
            <a:r>
              <a:rPr lang="en-ID" dirty="0" err="1"/>
              <a:t>segalanya</a:t>
            </a:r>
            <a:r>
              <a:rPr lang="en-ID" dirty="0"/>
              <a:t>, </a:t>
            </a:r>
            <a:r>
              <a:rPr lang="en-ID" dirty="0" err="1"/>
              <a:t>setiap</a:t>
            </a:r>
            <a:r>
              <a:rPr lang="en-ID" dirty="0"/>
              <a:t> </a:t>
            </a:r>
            <a:r>
              <a:rPr lang="en-ID" dirty="0" err="1"/>
              <a:t>mikrohabitat</a:t>
            </a:r>
            <a:r>
              <a:rPr lang="en-ID" dirty="0"/>
              <a:t> </a:t>
            </a:r>
            <a:r>
              <a:rPr lang="en-ID" dirty="0" err="1"/>
              <a:t>vegetasi</a:t>
            </a:r>
            <a:r>
              <a:rPr lang="en-ID" dirty="0"/>
              <a:t> </a:t>
            </a:r>
            <a:r>
              <a:rPr lang="en-ID" dirty="0" err="1"/>
              <a:t>dari</a:t>
            </a:r>
            <a:r>
              <a:rPr lang="en-ID" dirty="0"/>
              <a:t> </a:t>
            </a:r>
            <a:r>
              <a:rPr lang="en-ID" dirty="0" err="1"/>
              <a:t>dedaunan</a:t>
            </a:r>
            <a:r>
              <a:rPr lang="en-ID" dirty="0"/>
              <a:t> </a:t>
            </a:r>
            <a:r>
              <a:rPr lang="en-ID" dirty="0" err="1"/>
              <a:t>luar</a:t>
            </a:r>
            <a:r>
              <a:rPr lang="en-ID" dirty="0"/>
              <a:t>, </a:t>
            </a:r>
            <a:r>
              <a:rPr lang="en-ID" dirty="0" err="1"/>
              <a:t>bunga,tunas</a:t>
            </a:r>
            <a:r>
              <a:rPr lang="en-ID" dirty="0"/>
              <a:t>, </a:t>
            </a:r>
            <a:r>
              <a:rPr lang="en-ID" dirty="0" err="1"/>
              <a:t>batang</a:t>
            </a:r>
            <a:r>
              <a:rPr lang="en-ID" dirty="0"/>
              <a:t>, </a:t>
            </a:r>
            <a:r>
              <a:rPr lang="en-ID" dirty="0" err="1"/>
              <a:t>kulit</a:t>
            </a:r>
            <a:r>
              <a:rPr lang="en-ID" dirty="0"/>
              <a:t> </a:t>
            </a:r>
            <a:r>
              <a:rPr lang="en-ID" dirty="0" err="1"/>
              <a:t>kayu</a:t>
            </a:r>
            <a:r>
              <a:rPr lang="en-ID" dirty="0"/>
              <a:t>, </a:t>
            </a:r>
            <a:r>
              <a:rPr lang="en-ID" dirty="0" err="1"/>
              <a:t>dan</a:t>
            </a:r>
            <a:r>
              <a:rPr lang="en-ID" dirty="0"/>
              <a:t> </a:t>
            </a:r>
            <a:r>
              <a:rPr lang="en-ID" dirty="0" err="1"/>
              <a:t>akar</a:t>
            </a:r>
            <a:r>
              <a:rPr lang="en-ID" dirty="0"/>
              <a:t>, </a:t>
            </a:r>
            <a:r>
              <a:rPr lang="en-ID" dirty="0" err="1"/>
              <a:t>ke</a:t>
            </a:r>
            <a:r>
              <a:rPr lang="en-ID" dirty="0"/>
              <a:t> </a:t>
            </a:r>
            <a:r>
              <a:rPr lang="en-ID" dirty="0" err="1"/>
              <a:t>situs</a:t>
            </a:r>
            <a:r>
              <a:rPr lang="en-ID" dirty="0"/>
              <a:t> internal </a:t>
            </a:r>
            <a:r>
              <a:rPr lang="en-ID" dirty="0" err="1"/>
              <a:t>seperti</a:t>
            </a:r>
            <a:r>
              <a:rPr lang="en-ID" dirty="0"/>
              <a:t> di galls di </a:t>
            </a:r>
            <a:r>
              <a:rPr lang="en-ID" dirty="0" err="1"/>
              <a:t>jaringan</a:t>
            </a:r>
            <a:r>
              <a:rPr lang="en-ID" dirty="0"/>
              <a:t> </a:t>
            </a:r>
            <a:r>
              <a:rPr lang="en-ID" dirty="0" err="1"/>
              <a:t>tanaman</a:t>
            </a:r>
            <a:r>
              <a:rPr lang="en-ID" dirty="0"/>
              <a:t> </a:t>
            </a:r>
            <a:r>
              <a:rPr lang="en-ID" dirty="0" err="1"/>
              <a:t>hidup</a:t>
            </a:r>
            <a:r>
              <a:rPr lang="en-ID" dirty="0"/>
              <a:t> </a:t>
            </a:r>
            <a:r>
              <a:rPr lang="en-ID" dirty="0" err="1"/>
              <a:t>atau</a:t>
            </a:r>
            <a:r>
              <a:rPr lang="en-ID" dirty="0"/>
              <a:t> </a:t>
            </a:r>
            <a:r>
              <a:rPr lang="en-ID" dirty="0" err="1"/>
              <a:t>dijenis</a:t>
            </a:r>
            <a:r>
              <a:rPr lang="en-ID" dirty="0"/>
              <a:t> </a:t>
            </a:r>
            <a:r>
              <a:rPr lang="en-ID" dirty="0" err="1"/>
              <a:t>bahan</a:t>
            </a:r>
            <a:r>
              <a:rPr lang="en-ID" dirty="0"/>
              <a:t> </a:t>
            </a:r>
            <a:r>
              <a:rPr lang="en-ID" dirty="0" err="1"/>
              <a:t>mati</a:t>
            </a:r>
            <a:r>
              <a:rPr lang="en-ID" dirty="0"/>
              <a:t> di </a:t>
            </a:r>
            <a:r>
              <a:rPr lang="en-ID" dirty="0" err="1"/>
              <a:t>semua</a:t>
            </a:r>
            <a:r>
              <a:rPr lang="en-ID" dirty="0"/>
              <a:t> </a:t>
            </a:r>
            <a:r>
              <a:rPr lang="en-ID" dirty="0" err="1"/>
              <a:t>berbagai</a:t>
            </a:r>
            <a:r>
              <a:rPr lang="en-ID" dirty="0"/>
              <a:t> </a:t>
            </a:r>
            <a:r>
              <a:rPr lang="en-ID" dirty="0" err="1"/>
              <a:t>keadaan</a:t>
            </a:r>
            <a:r>
              <a:rPr lang="en-ID" dirty="0"/>
              <a:t> </a:t>
            </a:r>
            <a:r>
              <a:rPr lang="en-ID" dirty="0" err="1"/>
              <a:t>dekomposisi</a:t>
            </a:r>
            <a:r>
              <a:rPr lang="en-ID" dirty="0"/>
              <a:t>. </a:t>
            </a:r>
            <a:r>
              <a:rPr lang="en-ID" dirty="0" err="1"/>
              <a:t>Beberapa</a:t>
            </a:r>
            <a:r>
              <a:rPr lang="en-ID" dirty="0"/>
              <a:t> </a:t>
            </a:r>
            <a:r>
              <a:rPr lang="en-ID" dirty="0" err="1"/>
              <a:t>kumbang</a:t>
            </a:r>
            <a:r>
              <a:rPr lang="en-ID" dirty="0"/>
              <a:t> </a:t>
            </a:r>
            <a:r>
              <a:rPr lang="en-ID" dirty="0" err="1"/>
              <a:t>bersifat</a:t>
            </a:r>
            <a:r>
              <a:rPr lang="en-ID" dirty="0"/>
              <a:t> </a:t>
            </a:r>
            <a:r>
              <a:rPr lang="en-ID" dirty="0" err="1"/>
              <a:t>parasit</a:t>
            </a:r>
            <a:r>
              <a:rPr lang="en-ID" dirty="0"/>
              <a:t> </a:t>
            </a:r>
            <a:r>
              <a:rPr lang="en-ID" dirty="0" err="1"/>
              <a:t>tetapi</a:t>
            </a:r>
            <a:r>
              <a:rPr lang="en-ID" dirty="0"/>
              <a:t> </a:t>
            </a:r>
            <a:r>
              <a:rPr lang="en-ID" dirty="0" err="1"/>
              <a:t>karnivora</a:t>
            </a:r>
            <a:r>
              <a:rPr lang="en-ID" dirty="0"/>
              <a:t> </a:t>
            </a:r>
            <a:r>
              <a:rPr lang="en-ID" dirty="0" err="1"/>
              <a:t>sering</a:t>
            </a:r>
            <a:r>
              <a:rPr lang="en-ID" dirty="0"/>
              <a:t> </a:t>
            </a:r>
            <a:r>
              <a:rPr lang="en-ID" dirty="0" err="1"/>
              <a:t>terjadi</a:t>
            </a:r>
            <a:r>
              <a:rPr lang="en-ID" dirty="0"/>
              <a:t>, </a:t>
            </a:r>
            <a:r>
              <a:rPr lang="en-ID" dirty="0" err="1"/>
              <a:t>terjadi</a:t>
            </a:r>
            <a:r>
              <a:rPr lang="en-ID" dirty="0"/>
              <a:t> di </a:t>
            </a:r>
            <a:r>
              <a:rPr lang="en-ID" dirty="0" err="1"/>
              <a:t>hampir</a:t>
            </a:r>
            <a:r>
              <a:rPr lang="en-ID" dirty="0"/>
              <a:t> </a:t>
            </a:r>
            <a:r>
              <a:rPr lang="en-ID" dirty="0" err="1"/>
              <a:t>semua</a:t>
            </a:r>
            <a:r>
              <a:rPr lang="en-ID" dirty="0"/>
              <a:t> </a:t>
            </a:r>
            <a:r>
              <a:rPr lang="en-ID" dirty="0" err="1"/>
              <a:t>Adephaga</a:t>
            </a:r>
            <a:r>
              <a:rPr lang="en-ID" dirty="0"/>
              <a:t> </a:t>
            </a:r>
            <a:r>
              <a:rPr lang="en-ID" dirty="0" err="1"/>
              <a:t>dan</a:t>
            </a:r>
            <a:r>
              <a:rPr lang="en-ID" dirty="0"/>
              <a:t> </a:t>
            </a:r>
            <a:r>
              <a:rPr lang="en-ID" dirty="0" err="1"/>
              <a:t>banyak</a:t>
            </a:r>
            <a:r>
              <a:rPr lang="en-ID" dirty="0"/>
              <a:t> </a:t>
            </a:r>
            <a:r>
              <a:rPr lang="en-ID" dirty="0" err="1"/>
              <a:t>Polyphaga</a:t>
            </a:r>
            <a:r>
              <a:rPr lang="en-ID" dirty="0"/>
              <a:t>, </a:t>
            </a:r>
            <a:r>
              <a:rPr lang="en-ID" dirty="0" err="1"/>
              <a:t>termasukLampyridae</a:t>
            </a:r>
            <a:r>
              <a:rPr lang="en-ID" dirty="0"/>
              <a:t> (</a:t>
            </a:r>
            <a:r>
              <a:rPr lang="en-ID" dirty="0" err="1"/>
              <a:t>kunang-kunang</a:t>
            </a:r>
            <a:r>
              <a:rPr lang="en-ID" dirty="0"/>
              <a:t>) </a:t>
            </a:r>
            <a:r>
              <a:rPr lang="en-ID" dirty="0" err="1"/>
              <a:t>dan</a:t>
            </a:r>
            <a:r>
              <a:rPr lang="en-ID" dirty="0"/>
              <a:t> </a:t>
            </a:r>
            <a:r>
              <a:rPr lang="en-ID" dirty="0" err="1"/>
              <a:t>banyak</a:t>
            </a:r>
            <a:r>
              <a:rPr lang="en-ID" dirty="0"/>
              <a:t> </a:t>
            </a:r>
            <a:r>
              <a:rPr lang="en-ID" dirty="0" err="1"/>
              <a:t>Coccinellidae</a:t>
            </a:r>
            <a:r>
              <a:rPr lang="en-ID" dirty="0"/>
              <a:t> (</a:t>
            </a:r>
            <a:r>
              <a:rPr lang="en-ID" dirty="0" err="1"/>
              <a:t>kumbang</a:t>
            </a:r>
            <a:r>
              <a:rPr lang="en-ID" dirty="0"/>
              <a:t> </a:t>
            </a:r>
            <a:r>
              <a:rPr lang="en-ID" dirty="0" err="1"/>
              <a:t>kepik</a:t>
            </a:r>
            <a:r>
              <a:rPr lang="en-ID" dirty="0"/>
              <a:t>)</a:t>
            </a:r>
            <a:endParaRPr lang="id-ID" dirty="0"/>
          </a:p>
        </p:txBody>
      </p:sp>
      <p:sp>
        <p:nvSpPr>
          <p:cNvPr id="69" name="Google Shape;1114;p51"/>
          <p:cNvSpPr txBox="1"/>
          <p:nvPr/>
        </p:nvSpPr>
        <p:spPr>
          <a:xfrm>
            <a:off x="4675551" y="2648942"/>
            <a:ext cx="4047209" cy="484800"/>
          </a:xfrm>
          <a:prstGeom prst="rect">
            <a:avLst/>
          </a:prstGeom>
          <a:noFill/>
          <a:ln>
            <a:noFill/>
          </a:ln>
        </p:spPr>
        <p:txBody>
          <a:bodyPr spcFirstLastPara="1" wrap="square" lIns="91425" tIns="91425" rIns="91425" bIns="91425" anchor="ctr" anchorCtr="0">
            <a:noAutofit/>
          </a:bodyPr>
          <a:lstStyle/>
          <a:p>
            <a:pPr algn="just"/>
            <a:r>
              <a:rPr lang="id-ID" b="1" dirty="0"/>
              <a:t>Klasifikasi Ordo </a:t>
            </a:r>
            <a:r>
              <a:rPr lang="id-ID" b="1" dirty="0" smtClean="0"/>
              <a:t>Coleoptera</a:t>
            </a:r>
          </a:p>
          <a:p>
            <a:pPr algn="just"/>
            <a:endParaRPr lang="id-ID" dirty="0"/>
          </a:p>
          <a:p>
            <a:pPr algn="just"/>
            <a:r>
              <a:rPr lang="en-ID" dirty="0"/>
              <a:t>D</a:t>
            </a:r>
            <a:r>
              <a:rPr lang="id-ID" dirty="0"/>
              <a:t>alam pengklasifikasian, coleoptera lebih dekat berkerabat dengan Neuropteroidea primitif (Megaloptera, Raphidioptera, dan Neuroptera), dan mirip dengan Orthopteroidea (Dermaptera). Coleoptera terbagi kedalam 4 subordo, yaitu :</a:t>
            </a:r>
          </a:p>
          <a:p>
            <a:pPr marL="285750" lvl="0" indent="-285750" algn="just">
              <a:buFont typeface="Arial" panose="020B0604020202020204" pitchFamily="34" charset="0"/>
              <a:buChar char="•"/>
            </a:pPr>
            <a:r>
              <a:rPr lang="id-ID" dirty="0"/>
              <a:t>Achostemata (termasuk Micromalthus), total 3 family</a:t>
            </a:r>
          </a:p>
          <a:p>
            <a:pPr marL="285750" lvl="0" indent="-285750" algn="just">
              <a:buFont typeface="Arial" panose="020B0604020202020204" pitchFamily="34" charset="0"/>
              <a:buChar char="•"/>
            </a:pPr>
            <a:r>
              <a:rPr lang="id-ID" dirty="0"/>
              <a:t>Myxophaga, total 4 family</a:t>
            </a:r>
          </a:p>
          <a:p>
            <a:pPr marL="285750" lvl="0" indent="-285750" algn="just">
              <a:buFont typeface="Arial" panose="020B0604020202020204" pitchFamily="34" charset="0"/>
              <a:buChar char="•"/>
            </a:pPr>
            <a:r>
              <a:rPr lang="id-ID" dirty="0"/>
              <a:t>Adephaga, total 8 family</a:t>
            </a:r>
          </a:p>
          <a:p>
            <a:pPr marL="285750" lvl="0" indent="-285750" algn="just">
              <a:buFont typeface="Arial" panose="020B0604020202020204" pitchFamily="34" charset="0"/>
              <a:buChar char="•"/>
            </a:pPr>
            <a:r>
              <a:rPr lang="id-ID" dirty="0"/>
              <a:t>Polyphaga, total kurang lebih 138 family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8" name="Google Shape;1138;p53"/>
          <p:cNvSpPr/>
          <p:nvPr/>
        </p:nvSpPr>
        <p:spPr>
          <a:xfrm>
            <a:off x="7026200" y="540000"/>
            <a:ext cx="1397700" cy="564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9" name="Google Shape;1139;p53"/>
          <p:cNvCxnSpPr/>
          <p:nvPr/>
        </p:nvCxnSpPr>
        <p:spPr>
          <a:xfrm flipH="1">
            <a:off x="7418188"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1140" name="Google Shape;1140;p53"/>
          <p:cNvCxnSpPr/>
          <p:nvPr/>
        </p:nvCxnSpPr>
        <p:spPr>
          <a:xfrm flipH="1">
            <a:off x="736366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1141" name="Google Shape;1141;p53"/>
          <p:cNvCxnSpPr/>
          <p:nvPr/>
        </p:nvCxnSpPr>
        <p:spPr>
          <a:xfrm flipH="1">
            <a:off x="789991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1142" name="Google Shape;1142;p53"/>
          <p:cNvCxnSpPr/>
          <p:nvPr/>
        </p:nvCxnSpPr>
        <p:spPr>
          <a:xfrm flipH="1">
            <a:off x="7845388" y="544563"/>
            <a:ext cx="186600" cy="555300"/>
          </a:xfrm>
          <a:prstGeom prst="straightConnector1">
            <a:avLst/>
          </a:prstGeom>
          <a:noFill/>
          <a:ln w="9525" cap="flat" cmpd="sng">
            <a:solidFill>
              <a:schemeClr val="lt1"/>
            </a:solidFill>
            <a:prstDash val="solid"/>
            <a:round/>
            <a:headEnd type="none" w="med" len="med"/>
            <a:tailEnd type="none" w="med" len="med"/>
          </a:ln>
        </p:spPr>
      </p:cxnSp>
      <p:sp>
        <p:nvSpPr>
          <p:cNvPr id="1143" name="Google Shape;1143;p53"/>
          <p:cNvSpPr txBox="1">
            <a:spLocks noGrp="1"/>
          </p:cNvSpPr>
          <p:nvPr>
            <p:ph type="title"/>
          </p:nvPr>
        </p:nvSpPr>
        <p:spPr>
          <a:xfrm>
            <a:off x="720000" y="387600"/>
            <a:ext cx="7704000" cy="564300"/>
          </a:xfrm>
          <a:prstGeom prst="rect">
            <a:avLst/>
          </a:prstGeom>
        </p:spPr>
        <p:txBody>
          <a:bodyPr spcFirstLastPara="1" wrap="square" lIns="91425" tIns="91425" rIns="91425" bIns="91425" anchor="ctr" anchorCtr="0">
            <a:noAutofit/>
          </a:bodyPr>
          <a:lstStyle/>
          <a:p>
            <a:pPr lvl="0"/>
            <a:r>
              <a:rPr lang="id-ID" b="1" dirty="0" smtClean="0"/>
              <a:t>5. Ordo </a:t>
            </a:r>
            <a:r>
              <a:rPr lang="en-ID" b="1" dirty="0" err="1"/>
              <a:t>Strepsitera</a:t>
            </a:r>
            <a:endParaRPr lang="id-ID" dirty="0"/>
          </a:p>
        </p:txBody>
      </p:sp>
      <p:sp>
        <p:nvSpPr>
          <p:cNvPr id="1144" name="Google Shape;1144;p53"/>
          <p:cNvSpPr txBox="1">
            <a:spLocks noGrp="1"/>
          </p:cNvSpPr>
          <p:nvPr>
            <p:ph type="title" idx="2"/>
          </p:nvPr>
        </p:nvSpPr>
        <p:spPr>
          <a:xfrm>
            <a:off x="7026199"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16</a:t>
            </a:r>
            <a:endParaRPr/>
          </a:p>
        </p:txBody>
      </p:sp>
      <p:sp>
        <p:nvSpPr>
          <p:cNvPr id="1145" name="Google Shape;1145;p53"/>
          <p:cNvSpPr txBox="1">
            <a:spLocks noGrp="1"/>
          </p:cNvSpPr>
          <p:nvPr>
            <p:ph type="title" idx="3"/>
          </p:nvPr>
        </p:nvSpPr>
        <p:spPr>
          <a:xfrm>
            <a:off x="7492146"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146" name="Google Shape;1146;p53"/>
          <p:cNvSpPr txBox="1">
            <a:spLocks noGrp="1"/>
          </p:cNvSpPr>
          <p:nvPr>
            <p:ph type="title" idx="4"/>
          </p:nvPr>
        </p:nvSpPr>
        <p:spPr>
          <a:xfrm>
            <a:off x="7958093"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21</a:t>
            </a:r>
            <a:endParaRPr/>
          </a:p>
        </p:txBody>
      </p:sp>
      <p:sp>
        <p:nvSpPr>
          <p:cNvPr id="55" name="Google Shape;1114;p51"/>
          <p:cNvSpPr txBox="1"/>
          <p:nvPr/>
        </p:nvSpPr>
        <p:spPr>
          <a:xfrm>
            <a:off x="411775" y="2731135"/>
            <a:ext cx="4375981" cy="587418"/>
          </a:xfrm>
          <a:prstGeom prst="rect">
            <a:avLst/>
          </a:prstGeom>
          <a:noFill/>
          <a:ln>
            <a:noFill/>
          </a:ln>
        </p:spPr>
        <p:txBody>
          <a:bodyPr spcFirstLastPara="1" wrap="square" lIns="91425" tIns="91425" rIns="91425" bIns="91425" anchor="ctr" anchorCtr="0">
            <a:noAutofit/>
          </a:bodyPr>
          <a:lstStyle/>
          <a:p>
            <a:pPr algn="just"/>
            <a:r>
              <a:rPr lang="en-ID" dirty="0" err="1"/>
              <a:t>Strepsiptera</a:t>
            </a:r>
            <a:r>
              <a:rPr lang="en-ID" dirty="0"/>
              <a:t> </a:t>
            </a:r>
            <a:r>
              <a:rPr lang="en-ID" dirty="0" err="1"/>
              <a:t>adalah</a:t>
            </a:r>
            <a:r>
              <a:rPr lang="en-ID" dirty="0"/>
              <a:t> </a:t>
            </a:r>
            <a:r>
              <a:rPr lang="en-ID" dirty="0" err="1"/>
              <a:t>ordo</a:t>
            </a:r>
            <a:r>
              <a:rPr lang="en-ID" dirty="0"/>
              <a:t> </a:t>
            </a:r>
            <a:r>
              <a:rPr lang="en-ID" dirty="0" err="1"/>
              <a:t>dari</a:t>
            </a:r>
            <a:r>
              <a:rPr lang="en-ID" dirty="0"/>
              <a:t> </a:t>
            </a:r>
            <a:r>
              <a:rPr lang="en-ID" dirty="0" err="1"/>
              <a:t>hampir</a:t>
            </a:r>
            <a:r>
              <a:rPr lang="en-ID" dirty="0"/>
              <a:t> 600 </a:t>
            </a:r>
            <a:r>
              <a:rPr lang="en-ID" dirty="0" err="1"/>
              <a:t>spesies</a:t>
            </a:r>
            <a:r>
              <a:rPr lang="en-ID" dirty="0"/>
              <a:t> </a:t>
            </a:r>
            <a:r>
              <a:rPr lang="en-ID" dirty="0" err="1"/>
              <a:t>endoparasitoid</a:t>
            </a:r>
            <a:r>
              <a:rPr lang="en-ID" dirty="0"/>
              <a:t> yang </a:t>
            </a:r>
            <a:r>
              <a:rPr lang="en-ID" dirty="0" err="1"/>
              <a:t>sangat</a:t>
            </a:r>
            <a:r>
              <a:rPr lang="en-ID" dirty="0"/>
              <a:t> </a:t>
            </a:r>
            <a:r>
              <a:rPr lang="en-ID" dirty="0" err="1"/>
              <a:t>dimodifikasi</a:t>
            </a:r>
            <a:r>
              <a:rPr lang="en-ID" dirty="0"/>
              <a:t> </a:t>
            </a:r>
            <a:r>
              <a:rPr lang="en-ID" dirty="0" err="1"/>
              <a:t>dengan</a:t>
            </a:r>
            <a:r>
              <a:rPr lang="en-ID" dirty="0"/>
              <a:t> </a:t>
            </a:r>
            <a:r>
              <a:rPr lang="en-ID" dirty="0" err="1"/>
              <a:t>dimorfisme</a:t>
            </a:r>
            <a:r>
              <a:rPr lang="en-ID" dirty="0"/>
              <a:t> </a:t>
            </a:r>
            <a:r>
              <a:rPr lang="en-ID" dirty="0" err="1"/>
              <a:t>seksual</a:t>
            </a:r>
            <a:r>
              <a:rPr lang="en-ID" dirty="0"/>
              <a:t>. </a:t>
            </a:r>
            <a:r>
              <a:rPr lang="en-ID" dirty="0" err="1"/>
              <a:t>Laki-laki</a:t>
            </a:r>
            <a:r>
              <a:rPr lang="en-ID" dirty="0"/>
              <a:t> </a:t>
            </a:r>
            <a:r>
              <a:rPr lang="en-ID" dirty="0" err="1"/>
              <a:t>memiliki</a:t>
            </a:r>
            <a:r>
              <a:rPr lang="en-ID" dirty="0"/>
              <a:t> </a:t>
            </a:r>
            <a:r>
              <a:rPr lang="en-ID" dirty="0" err="1"/>
              <a:t>kepala</a:t>
            </a:r>
            <a:r>
              <a:rPr lang="en-ID" dirty="0"/>
              <a:t> </a:t>
            </a:r>
            <a:r>
              <a:rPr lang="en-ID" dirty="0" err="1"/>
              <a:t>besar</a:t>
            </a:r>
            <a:r>
              <a:rPr lang="en-ID" dirty="0"/>
              <a:t> </a:t>
            </a:r>
            <a:r>
              <a:rPr lang="en-ID" dirty="0" err="1"/>
              <a:t>dan</a:t>
            </a:r>
            <a:r>
              <a:rPr lang="en-ID" dirty="0"/>
              <a:t> </a:t>
            </a:r>
            <a:r>
              <a:rPr lang="en-ID" dirty="0" err="1"/>
              <a:t>mata</a:t>
            </a:r>
            <a:r>
              <a:rPr lang="en-ID" dirty="0"/>
              <a:t> </a:t>
            </a:r>
            <a:r>
              <a:rPr lang="en-ID" dirty="0" err="1"/>
              <a:t>melotot</a:t>
            </a:r>
            <a:r>
              <a:rPr lang="en-ID" dirty="0"/>
              <a:t> </a:t>
            </a:r>
            <a:r>
              <a:rPr lang="en-ID" dirty="0" err="1"/>
              <a:t>dengan</a:t>
            </a:r>
            <a:r>
              <a:rPr lang="en-ID" dirty="0"/>
              <a:t> </a:t>
            </a:r>
            <a:r>
              <a:rPr lang="en-ID" dirty="0" err="1"/>
              <a:t>sedikit</a:t>
            </a:r>
            <a:r>
              <a:rPr lang="en-ID" dirty="0"/>
              <a:t> </a:t>
            </a:r>
            <a:r>
              <a:rPr lang="en-ID" dirty="0" err="1"/>
              <a:t>faset</a:t>
            </a:r>
            <a:r>
              <a:rPr lang="en-ID" dirty="0"/>
              <a:t> </a:t>
            </a:r>
            <a:r>
              <a:rPr lang="en-ID" dirty="0" err="1"/>
              <a:t>besar</a:t>
            </a:r>
            <a:r>
              <a:rPr lang="en-ID" dirty="0"/>
              <a:t>, </a:t>
            </a:r>
            <a:r>
              <a:rPr lang="en-ID" dirty="0" err="1"/>
              <a:t>dan</a:t>
            </a:r>
            <a:r>
              <a:rPr lang="en-ID" dirty="0"/>
              <a:t> </a:t>
            </a:r>
            <a:r>
              <a:rPr lang="en-ID" dirty="0" err="1"/>
              <a:t>tanpa</a:t>
            </a:r>
            <a:r>
              <a:rPr lang="en-ID" dirty="0"/>
              <a:t> </a:t>
            </a:r>
            <a:r>
              <a:rPr lang="en-ID" dirty="0" err="1"/>
              <a:t>oselus</a:t>
            </a:r>
            <a:r>
              <a:rPr lang="en-ID" dirty="0"/>
              <a:t>. </a:t>
            </a:r>
            <a:r>
              <a:rPr lang="en-ID" dirty="0" err="1"/>
              <a:t>Antena</a:t>
            </a:r>
            <a:r>
              <a:rPr lang="en-ID" dirty="0"/>
              <a:t> </a:t>
            </a:r>
            <a:r>
              <a:rPr lang="en-ID" dirty="0" err="1"/>
              <a:t>jantan</a:t>
            </a:r>
            <a:r>
              <a:rPr lang="en-ID" dirty="0"/>
              <a:t> flabellate </a:t>
            </a:r>
            <a:r>
              <a:rPr lang="en-ID" dirty="0" err="1"/>
              <a:t>atau</a:t>
            </a:r>
            <a:r>
              <a:rPr lang="en-ID" dirty="0"/>
              <a:t> </a:t>
            </a:r>
            <a:r>
              <a:rPr lang="en-ID" dirty="0" err="1"/>
              <a:t>bercabang</a:t>
            </a:r>
            <a:r>
              <a:rPr lang="en-ID" dirty="0"/>
              <a:t>, </a:t>
            </a:r>
            <a:r>
              <a:rPr lang="en-ID" dirty="0" err="1"/>
              <a:t>dengan</a:t>
            </a:r>
            <a:r>
              <a:rPr lang="en-ID" dirty="0"/>
              <a:t> </a:t>
            </a:r>
            <a:r>
              <a:rPr lang="en-ID" dirty="0" err="1"/>
              <a:t>empat</a:t>
            </a:r>
            <a:r>
              <a:rPr lang="en-ID" dirty="0"/>
              <a:t> </a:t>
            </a:r>
            <a:r>
              <a:rPr lang="en-ID" dirty="0" err="1"/>
              <a:t>hingga</a:t>
            </a:r>
            <a:r>
              <a:rPr lang="en-ID" dirty="0"/>
              <a:t> </a:t>
            </a:r>
            <a:r>
              <a:rPr lang="en-ID" dirty="0" err="1"/>
              <a:t>tujuh</a:t>
            </a:r>
            <a:r>
              <a:rPr lang="en-ID" dirty="0"/>
              <a:t> </a:t>
            </a:r>
            <a:r>
              <a:rPr lang="en-ID" dirty="0" err="1"/>
              <a:t>segmen</a:t>
            </a:r>
            <a:r>
              <a:rPr lang="en-ID" dirty="0"/>
              <a:t>. Pro- </a:t>
            </a:r>
            <a:r>
              <a:rPr lang="en-ID" dirty="0" err="1"/>
              <a:t>dan</a:t>
            </a:r>
            <a:r>
              <a:rPr lang="en-ID" dirty="0"/>
              <a:t> </a:t>
            </a:r>
            <a:r>
              <a:rPr lang="en-ID" dirty="0" err="1"/>
              <a:t>mesothorax</a:t>
            </a:r>
            <a:r>
              <a:rPr lang="en-ID" dirty="0"/>
              <a:t> </a:t>
            </a:r>
            <a:r>
              <a:rPr lang="en-ID" dirty="0" err="1"/>
              <a:t>berukuran</a:t>
            </a:r>
            <a:r>
              <a:rPr lang="en-ID" dirty="0"/>
              <a:t> </a:t>
            </a:r>
            <a:r>
              <a:rPr lang="en-ID" dirty="0" err="1"/>
              <a:t>kecil</a:t>
            </a:r>
            <a:r>
              <a:rPr lang="en-ID" dirty="0"/>
              <a:t>; </a:t>
            </a:r>
            <a:r>
              <a:rPr lang="en-ID" dirty="0" err="1"/>
              <a:t>sayap</a:t>
            </a:r>
            <a:r>
              <a:rPr lang="en-ID" dirty="0"/>
              <a:t> </a:t>
            </a:r>
            <a:r>
              <a:rPr lang="en-ID" dirty="0" err="1"/>
              <a:t>depan</a:t>
            </a:r>
            <a:r>
              <a:rPr lang="en-ID" dirty="0"/>
              <a:t> </a:t>
            </a:r>
            <a:r>
              <a:rPr lang="en-ID" dirty="0" err="1"/>
              <a:t>gemuk</a:t>
            </a:r>
            <a:r>
              <a:rPr lang="en-ID" dirty="0"/>
              <a:t> </a:t>
            </a:r>
            <a:r>
              <a:rPr lang="en-ID" dirty="0" err="1"/>
              <a:t>dan</a:t>
            </a:r>
            <a:r>
              <a:rPr lang="en-ID" dirty="0"/>
              <a:t> </a:t>
            </a:r>
            <a:r>
              <a:rPr lang="en-ID" dirty="0" err="1"/>
              <a:t>tanpa</a:t>
            </a:r>
            <a:r>
              <a:rPr lang="en-ID" dirty="0"/>
              <a:t> </a:t>
            </a:r>
            <a:r>
              <a:rPr lang="en-ID" dirty="0" err="1"/>
              <a:t>urat</a:t>
            </a:r>
            <a:r>
              <a:rPr lang="en-ID" dirty="0"/>
              <a:t>, </a:t>
            </a:r>
            <a:r>
              <a:rPr lang="en-ID" dirty="0" err="1"/>
              <a:t>dan</a:t>
            </a:r>
            <a:r>
              <a:rPr lang="en-ID" dirty="0"/>
              <a:t> </a:t>
            </a:r>
            <a:r>
              <a:rPr lang="en-ID" dirty="0" err="1"/>
              <a:t>bagian</a:t>
            </a:r>
            <a:r>
              <a:rPr lang="en-ID" dirty="0"/>
              <a:t> </a:t>
            </a:r>
            <a:r>
              <a:rPr lang="en-ID" dirty="0" err="1"/>
              <a:t>belakang</a:t>
            </a:r>
            <a:r>
              <a:rPr lang="en-ID" dirty="0"/>
              <a:t> </a:t>
            </a:r>
            <a:r>
              <a:rPr lang="en-ID" dirty="0" err="1"/>
              <a:t>sayap</a:t>
            </a:r>
            <a:r>
              <a:rPr lang="en-ID" dirty="0"/>
              <a:t> </a:t>
            </a:r>
            <a:r>
              <a:rPr lang="en-ID" dirty="0" err="1"/>
              <a:t>lebar</a:t>
            </a:r>
            <a:r>
              <a:rPr lang="en-ID" dirty="0"/>
              <a:t>, </a:t>
            </a:r>
            <a:r>
              <a:rPr lang="en-ID" dirty="0" err="1"/>
              <a:t>berbentuk</a:t>
            </a:r>
            <a:r>
              <a:rPr lang="en-ID" dirty="0"/>
              <a:t> </a:t>
            </a:r>
            <a:r>
              <a:rPr lang="en-ID" dirty="0" err="1"/>
              <a:t>kipas</a:t>
            </a:r>
            <a:r>
              <a:rPr lang="en-ID" dirty="0"/>
              <a:t>, </a:t>
            </a:r>
            <a:r>
              <a:rPr lang="en-ID" dirty="0" err="1"/>
              <a:t>dan</a:t>
            </a:r>
            <a:r>
              <a:rPr lang="en-ID" dirty="0"/>
              <a:t> </a:t>
            </a:r>
            <a:r>
              <a:rPr lang="en-ID" dirty="0" err="1"/>
              <a:t>dengan</a:t>
            </a:r>
            <a:r>
              <a:rPr lang="en-ID" dirty="0"/>
              <a:t> </a:t>
            </a:r>
            <a:r>
              <a:rPr lang="en-ID" dirty="0" err="1"/>
              <a:t>sedikit</a:t>
            </a:r>
            <a:r>
              <a:rPr lang="en-ID" dirty="0"/>
              <a:t> </a:t>
            </a:r>
            <a:r>
              <a:rPr lang="en-ID" dirty="0" err="1"/>
              <a:t>urat</a:t>
            </a:r>
            <a:r>
              <a:rPr lang="en-ID" dirty="0"/>
              <a:t> </a:t>
            </a:r>
            <a:r>
              <a:rPr lang="en-ID" dirty="0" err="1"/>
              <a:t>nadi</a:t>
            </a:r>
            <a:r>
              <a:rPr lang="en-ID" dirty="0"/>
              <a:t> yang </a:t>
            </a:r>
            <a:r>
              <a:rPr lang="en-ID" dirty="0" err="1"/>
              <a:t>menjalar</a:t>
            </a:r>
            <a:r>
              <a:rPr lang="en-ID" dirty="0"/>
              <a:t>. </a:t>
            </a:r>
            <a:r>
              <a:rPr lang="en-ID" dirty="0" err="1"/>
              <a:t>Sayap</a:t>
            </a:r>
            <a:r>
              <a:rPr lang="en-ID" dirty="0"/>
              <a:t> </a:t>
            </a:r>
            <a:r>
              <a:rPr lang="en-ID" dirty="0" err="1"/>
              <a:t>belakang</a:t>
            </a:r>
            <a:r>
              <a:rPr lang="en-ID" dirty="0"/>
              <a:t> </a:t>
            </a:r>
            <a:r>
              <a:rPr lang="en-ID" dirty="0" err="1"/>
              <a:t>bengkok</a:t>
            </a:r>
            <a:r>
              <a:rPr lang="en-ID" dirty="0"/>
              <a:t> yang </a:t>
            </a:r>
            <a:r>
              <a:rPr lang="en-ID" dirty="0" err="1"/>
              <a:t>tidak</a:t>
            </a:r>
            <a:r>
              <a:rPr lang="en-ID" dirty="0"/>
              <a:t> </a:t>
            </a:r>
            <a:r>
              <a:rPr lang="en-ID" dirty="0" err="1"/>
              <a:t>biasa</a:t>
            </a:r>
            <a:r>
              <a:rPr lang="en-ID" dirty="0"/>
              <a:t> </a:t>
            </a:r>
            <a:r>
              <a:rPr lang="en-ID" dirty="0" err="1"/>
              <a:t>dari</a:t>
            </a:r>
            <a:r>
              <a:rPr lang="en-ID" dirty="0"/>
              <a:t> </a:t>
            </a:r>
            <a:r>
              <a:rPr lang="en-ID" dirty="0" err="1"/>
              <a:t>terbang</a:t>
            </a:r>
            <a:r>
              <a:rPr lang="en-ID" dirty="0"/>
              <a:t> </a:t>
            </a:r>
            <a:r>
              <a:rPr lang="en-ID" dirty="0" err="1"/>
              <a:t>jantan</a:t>
            </a:r>
            <a:r>
              <a:rPr lang="en-ID" dirty="0"/>
              <a:t> </a:t>
            </a:r>
            <a:r>
              <a:rPr lang="en-ID" dirty="0" err="1"/>
              <a:t>dewasa</a:t>
            </a:r>
            <a:r>
              <a:rPr lang="en-ID" dirty="0"/>
              <a:t> </a:t>
            </a:r>
            <a:r>
              <a:rPr lang="en-ID" dirty="0" err="1"/>
              <a:t>memunculkan</a:t>
            </a:r>
            <a:r>
              <a:rPr lang="en-ID" dirty="0"/>
              <a:t> </a:t>
            </a:r>
            <a:r>
              <a:rPr lang="en-ID" dirty="0" err="1"/>
              <a:t>satu</a:t>
            </a:r>
            <a:r>
              <a:rPr lang="en-ID" dirty="0"/>
              <a:t> </a:t>
            </a:r>
            <a:r>
              <a:rPr lang="en-ID" dirty="0" err="1"/>
              <a:t>nama</a:t>
            </a:r>
            <a:r>
              <a:rPr lang="en-ID" dirty="0"/>
              <a:t> </a:t>
            </a:r>
            <a:r>
              <a:rPr lang="en-ID" dirty="0" err="1"/>
              <a:t>umum</a:t>
            </a:r>
            <a:r>
              <a:rPr lang="en-ID" dirty="0"/>
              <a:t>, “</a:t>
            </a:r>
            <a:r>
              <a:rPr lang="en-ID" dirty="0" err="1"/>
              <a:t>parasit</a:t>
            </a:r>
            <a:r>
              <a:rPr lang="en-ID" dirty="0"/>
              <a:t> </a:t>
            </a:r>
            <a:r>
              <a:rPr lang="en-ID" dirty="0" err="1"/>
              <a:t>bersayap</a:t>
            </a:r>
            <a:r>
              <a:rPr lang="en-ID" dirty="0"/>
              <a:t> </a:t>
            </a:r>
            <a:r>
              <a:rPr lang="en-ID" dirty="0" err="1"/>
              <a:t>bengkok</a:t>
            </a:r>
            <a:r>
              <a:rPr lang="en-ID" dirty="0"/>
              <a:t>”.</a:t>
            </a:r>
            <a:endParaRPr lang="id-ID" dirty="0"/>
          </a:p>
        </p:txBody>
      </p:sp>
      <p:pic>
        <p:nvPicPr>
          <p:cNvPr id="56" name="Picture 55"/>
          <p:cNvPicPr/>
          <p:nvPr/>
        </p:nvPicPr>
        <p:blipFill rotWithShape="1">
          <a:blip r:embed="rId3"/>
          <a:srcRect l="25158" t="42655" r="30878" b="13030"/>
          <a:stretch/>
        </p:blipFill>
        <p:spPr bwMode="auto">
          <a:xfrm>
            <a:off x="4951937" y="1695964"/>
            <a:ext cx="3471963" cy="271165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56"/>
          <p:cNvSpPr/>
          <p:nvPr/>
        </p:nvSpPr>
        <p:spPr>
          <a:xfrm>
            <a:off x="7026200" y="540000"/>
            <a:ext cx="1397700" cy="564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7" name="Google Shape;1217;p56"/>
          <p:cNvCxnSpPr/>
          <p:nvPr/>
        </p:nvCxnSpPr>
        <p:spPr>
          <a:xfrm flipH="1">
            <a:off x="7418188"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1218" name="Google Shape;1218;p56"/>
          <p:cNvCxnSpPr/>
          <p:nvPr/>
        </p:nvCxnSpPr>
        <p:spPr>
          <a:xfrm flipH="1">
            <a:off x="736366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1219" name="Google Shape;1219;p56"/>
          <p:cNvCxnSpPr/>
          <p:nvPr/>
        </p:nvCxnSpPr>
        <p:spPr>
          <a:xfrm flipH="1">
            <a:off x="789991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1220" name="Google Shape;1220;p56"/>
          <p:cNvCxnSpPr/>
          <p:nvPr/>
        </p:nvCxnSpPr>
        <p:spPr>
          <a:xfrm flipH="1">
            <a:off x="7845388" y="544563"/>
            <a:ext cx="186600" cy="555300"/>
          </a:xfrm>
          <a:prstGeom prst="straightConnector1">
            <a:avLst/>
          </a:prstGeom>
          <a:noFill/>
          <a:ln w="9525" cap="flat" cmpd="sng">
            <a:solidFill>
              <a:schemeClr val="lt1"/>
            </a:solidFill>
            <a:prstDash val="solid"/>
            <a:round/>
            <a:headEnd type="none" w="med" len="med"/>
            <a:tailEnd type="none" w="med" len="med"/>
          </a:ln>
        </p:spPr>
      </p:cxnSp>
      <p:sp>
        <p:nvSpPr>
          <p:cNvPr id="1221" name="Google Shape;1221;p56"/>
          <p:cNvSpPr txBox="1">
            <a:spLocks noGrp="1"/>
          </p:cNvSpPr>
          <p:nvPr>
            <p:ph type="title"/>
          </p:nvPr>
        </p:nvSpPr>
        <p:spPr>
          <a:xfrm>
            <a:off x="720000" y="3876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Lanjutan...</a:t>
            </a:r>
            <a:endParaRPr dirty="0"/>
          </a:p>
        </p:txBody>
      </p:sp>
      <p:sp>
        <p:nvSpPr>
          <p:cNvPr id="1222" name="Google Shape;1222;p56"/>
          <p:cNvSpPr txBox="1">
            <a:spLocks noGrp="1"/>
          </p:cNvSpPr>
          <p:nvPr>
            <p:ph type="title" idx="2"/>
          </p:nvPr>
        </p:nvSpPr>
        <p:spPr>
          <a:xfrm>
            <a:off x="7026199"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19</a:t>
            </a:r>
            <a:endParaRPr/>
          </a:p>
        </p:txBody>
      </p:sp>
      <p:sp>
        <p:nvSpPr>
          <p:cNvPr id="1223" name="Google Shape;1223;p56"/>
          <p:cNvSpPr txBox="1">
            <a:spLocks noGrp="1"/>
          </p:cNvSpPr>
          <p:nvPr>
            <p:ph type="title" idx="3"/>
          </p:nvPr>
        </p:nvSpPr>
        <p:spPr>
          <a:xfrm>
            <a:off x="7492146"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224" name="Google Shape;1224;p56"/>
          <p:cNvSpPr txBox="1">
            <a:spLocks noGrp="1"/>
          </p:cNvSpPr>
          <p:nvPr>
            <p:ph type="title" idx="4"/>
          </p:nvPr>
        </p:nvSpPr>
        <p:spPr>
          <a:xfrm>
            <a:off x="7958093"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21</a:t>
            </a:r>
            <a:endParaRPr/>
          </a:p>
        </p:txBody>
      </p:sp>
      <p:sp>
        <p:nvSpPr>
          <p:cNvPr id="1225" name="Google Shape;1225;p56"/>
          <p:cNvSpPr txBox="1"/>
          <p:nvPr/>
        </p:nvSpPr>
        <p:spPr>
          <a:xfrm>
            <a:off x="1346948" y="1614135"/>
            <a:ext cx="6552965" cy="1447564"/>
          </a:xfrm>
          <a:prstGeom prst="rect">
            <a:avLst/>
          </a:prstGeom>
          <a:noFill/>
          <a:ln>
            <a:noFill/>
          </a:ln>
        </p:spPr>
        <p:txBody>
          <a:bodyPr spcFirstLastPara="1" wrap="square" lIns="91425" tIns="91425" rIns="91425" bIns="91425" anchor="t" anchorCtr="0">
            <a:noAutofit/>
          </a:bodyPr>
          <a:lstStyle/>
          <a:p>
            <a:pPr algn="just"/>
            <a:r>
              <a:rPr lang="en-ID" b="1" dirty="0" err="1"/>
              <a:t>Siklus</a:t>
            </a:r>
            <a:r>
              <a:rPr lang="en-ID" b="1" dirty="0"/>
              <a:t> </a:t>
            </a:r>
            <a:r>
              <a:rPr lang="en-ID" b="1" dirty="0" err="1"/>
              <a:t>Hidup</a:t>
            </a:r>
            <a:r>
              <a:rPr lang="en-ID" b="1" dirty="0"/>
              <a:t> </a:t>
            </a:r>
            <a:r>
              <a:rPr lang="en-ID" b="1" dirty="0" err="1" smtClean="0"/>
              <a:t>Strepsiptera</a:t>
            </a:r>
            <a:endParaRPr lang="id-ID" b="1" dirty="0" smtClean="0"/>
          </a:p>
          <a:p>
            <a:pPr algn="just"/>
            <a:endParaRPr lang="id-ID" dirty="0"/>
          </a:p>
          <a:p>
            <a:pPr algn="just"/>
            <a:r>
              <a:rPr lang="en-ID" dirty="0"/>
              <a:t>	</a:t>
            </a:r>
            <a:r>
              <a:rPr lang="id-ID" dirty="0"/>
              <a:t>Holometabola adalah perkembangan Insecta dengan setiap tahap menunjukan perubahan wujud yang sanagt berbeda (sempurna). Tahapnya adalah sebagai berikut ; telur – larva – pupa – dewasa.Larvanya berbentuk ulat tumbuh dan mengalami ekdisis beberapa kali. Setalah itu larva menghasilkan pelindung keras disekuur tubuhnya untuk membentuk pupa..Pupa berkembang menjadi bagian tubuh seperti antena, sayap, kaki, organ reproduksi, dan organ lainnya yang merupakan struktur Insecta dewasa.Selanjutnya, Insecta dewasa keluar dari pupa.Contoh Insecta ini adalah kupu-kupu, lalat, dan nyamuk. </a:t>
            </a:r>
            <a:endParaRPr dirty="0">
              <a:solidFill>
                <a:srgbClr val="202020"/>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57"/>
          <p:cNvSpPr/>
          <p:nvPr/>
        </p:nvSpPr>
        <p:spPr>
          <a:xfrm>
            <a:off x="7026200" y="540000"/>
            <a:ext cx="1397700" cy="564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1" name="Google Shape;1241;p57"/>
          <p:cNvCxnSpPr/>
          <p:nvPr/>
        </p:nvCxnSpPr>
        <p:spPr>
          <a:xfrm flipH="1">
            <a:off x="7418188"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1242" name="Google Shape;1242;p57"/>
          <p:cNvCxnSpPr/>
          <p:nvPr/>
        </p:nvCxnSpPr>
        <p:spPr>
          <a:xfrm flipH="1">
            <a:off x="736366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1243" name="Google Shape;1243;p57"/>
          <p:cNvCxnSpPr/>
          <p:nvPr/>
        </p:nvCxnSpPr>
        <p:spPr>
          <a:xfrm flipH="1">
            <a:off x="789991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1244" name="Google Shape;1244;p57"/>
          <p:cNvCxnSpPr/>
          <p:nvPr/>
        </p:nvCxnSpPr>
        <p:spPr>
          <a:xfrm flipH="1">
            <a:off x="7845388" y="544563"/>
            <a:ext cx="186600" cy="555300"/>
          </a:xfrm>
          <a:prstGeom prst="straightConnector1">
            <a:avLst/>
          </a:prstGeom>
          <a:noFill/>
          <a:ln w="9525" cap="flat" cmpd="sng">
            <a:solidFill>
              <a:schemeClr val="lt1"/>
            </a:solidFill>
            <a:prstDash val="solid"/>
            <a:round/>
            <a:headEnd type="none" w="med" len="med"/>
            <a:tailEnd type="none" w="med" len="med"/>
          </a:ln>
        </p:spPr>
      </p:cxnSp>
      <p:sp>
        <p:nvSpPr>
          <p:cNvPr id="1245" name="Google Shape;1245;p57"/>
          <p:cNvSpPr txBox="1">
            <a:spLocks noGrp="1"/>
          </p:cNvSpPr>
          <p:nvPr>
            <p:ph type="title"/>
          </p:nvPr>
        </p:nvSpPr>
        <p:spPr>
          <a:xfrm>
            <a:off x="2290075" y="4259725"/>
            <a:ext cx="4563900" cy="531900"/>
          </a:xfrm>
          <a:prstGeom prst="rect">
            <a:avLst/>
          </a:prstGeom>
        </p:spPr>
        <p:txBody>
          <a:bodyPr spcFirstLastPara="1" wrap="square" lIns="91425" tIns="91425" rIns="91425" bIns="91425" anchor="ctr" anchorCtr="0">
            <a:noAutofit/>
          </a:bodyPr>
          <a:lstStyle/>
          <a:p>
            <a:pPr lvl="0"/>
            <a:r>
              <a:rPr lang="en-ID" b="1" dirty="0"/>
              <a:t>Family </a:t>
            </a:r>
            <a:r>
              <a:rPr lang="en-ID" b="1" dirty="0" err="1"/>
              <a:t>Strepsiptera</a:t>
            </a:r>
            <a:r>
              <a:rPr lang="en-ID" b="1" dirty="0"/>
              <a:t> </a:t>
            </a:r>
            <a:r>
              <a:rPr lang="en-ID" b="1" dirty="0" err="1"/>
              <a:t>beserta</a:t>
            </a:r>
            <a:r>
              <a:rPr lang="en-ID" b="1" dirty="0"/>
              <a:t> </a:t>
            </a:r>
            <a:r>
              <a:rPr lang="en-ID" b="1" dirty="0" err="1"/>
              <a:t>Inangnya</a:t>
            </a:r>
            <a:endParaRPr dirty="0"/>
          </a:p>
        </p:txBody>
      </p:sp>
      <p:sp>
        <p:nvSpPr>
          <p:cNvPr id="1247" name="Google Shape;1247;p57"/>
          <p:cNvSpPr txBox="1">
            <a:spLocks noGrp="1"/>
          </p:cNvSpPr>
          <p:nvPr>
            <p:ph type="title" idx="2"/>
          </p:nvPr>
        </p:nvSpPr>
        <p:spPr>
          <a:xfrm>
            <a:off x="7026199"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20</a:t>
            </a:r>
            <a:endParaRPr/>
          </a:p>
        </p:txBody>
      </p:sp>
      <p:sp>
        <p:nvSpPr>
          <p:cNvPr id="1248" name="Google Shape;1248;p57"/>
          <p:cNvSpPr txBox="1">
            <a:spLocks noGrp="1"/>
          </p:cNvSpPr>
          <p:nvPr>
            <p:ph type="title" idx="3"/>
          </p:nvPr>
        </p:nvSpPr>
        <p:spPr>
          <a:xfrm>
            <a:off x="7492146"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249" name="Google Shape;1249;p57"/>
          <p:cNvSpPr txBox="1">
            <a:spLocks noGrp="1"/>
          </p:cNvSpPr>
          <p:nvPr>
            <p:ph type="title" idx="4"/>
          </p:nvPr>
        </p:nvSpPr>
        <p:spPr>
          <a:xfrm>
            <a:off x="7958093"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21</a:t>
            </a:r>
            <a:endParaRPr/>
          </a:p>
        </p:txBody>
      </p:sp>
      <p:graphicFrame>
        <p:nvGraphicFramePr>
          <p:cNvPr id="3" name="Table 2"/>
          <p:cNvGraphicFramePr>
            <a:graphicFrameLocks noGrp="1"/>
          </p:cNvGraphicFramePr>
          <p:nvPr>
            <p:extLst>
              <p:ext uri="{D42A27DB-BD31-4B8C-83A1-F6EECF244321}">
                <p14:modId xmlns:p14="http://schemas.microsoft.com/office/powerpoint/2010/main" val="3377331506"/>
              </p:ext>
            </p:extLst>
          </p:nvPr>
        </p:nvGraphicFramePr>
        <p:xfrm>
          <a:off x="1202076" y="1099863"/>
          <a:ext cx="6560761" cy="2475542"/>
        </p:xfrm>
        <a:graphic>
          <a:graphicData uri="http://schemas.openxmlformats.org/drawingml/2006/table">
            <a:tbl>
              <a:tblPr firstRow="1" firstCol="1" bandRow="1">
                <a:tableStyleId>{775DCB02-9BB8-47FD-8907-85C794F793BA}</a:tableStyleId>
              </a:tblPr>
              <a:tblGrid>
                <a:gridCol w="702525"/>
                <a:gridCol w="3163843"/>
                <a:gridCol w="2694393"/>
              </a:tblGrid>
              <a:tr h="323960">
                <a:tc>
                  <a:txBody>
                    <a:bodyPr/>
                    <a:lstStyle/>
                    <a:p>
                      <a:pPr algn="just">
                        <a:lnSpc>
                          <a:spcPct val="150000"/>
                        </a:lnSpc>
                        <a:spcAft>
                          <a:spcPts val="0"/>
                        </a:spcAft>
                      </a:pPr>
                      <a:r>
                        <a:rPr lang="en-ID" sz="1200" dirty="0">
                          <a:effectLst/>
                        </a:rPr>
                        <a:t>No </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ID" sz="1200">
                          <a:effectLst/>
                        </a:rPr>
                        <a:t>Family</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ID" sz="1200">
                          <a:effectLst/>
                        </a:rPr>
                        <a:t>Inang</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3960">
                <a:tc>
                  <a:txBody>
                    <a:bodyPr/>
                    <a:lstStyle/>
                    <a:p>
                      <a:pPr algn="just">
                        <a:lnSpc>
                          <a:spcPct val="150000"/>
                        </a:lnSpc>
                        <a:spcAft>
                          <a:spcPts val="0"/>
                        </a:spcAft>
                      </a:pPr>
                      <a:r>
                        <a:rPr lang="en-ID" sz="1200" dirty="0">
                          <a:effectLst/>
                        </a:rPr>
                        <a:t>1</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a:effectLst/>
                        </a:rPr>
                        <a:t>Mengeidae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a:effectLst/>
                        </a:rPr>
                        <a:t>Belum diketahui</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5470">
                <a:tc>
                  <a:txBody>
                    <a:bodyPr/>
                    <a:lstStyle/>
                    <a:p>
                      <a:pPr>
                        <a:lnSpc>
                          <a:spcPct val="107000"/>
                        </a:lnSpc>
                        <a:spcAft>
                          <a:spcPts val="0"/>
                        </a:spcAft>
                      </a:pPr>
                      <a:r>
                        <a:rPr lang="id-ID" sz="1100">
                          <a:effectLst/>
                        </a:rPr>
                        <a:t>2</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a:effectLst/>
                        </a:rPr>
                        <a:t>Myrmecolacidae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a:effectLst/>
                        </a:rPr>
                        <a:t>Forraicidae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5470">
                <a:tc>
                  <a:txBody>
                    <a:bodyPr/>
                    <a:lstStyle/>
                    <a:p>
                      <a:pPr>
                        <a:lnSpc>
                          <a:spcPct val="107000"/>
                        </a:lnSpc>
                        <a:spcAft>
                          <a:spcPts val="0"/>
                        </a:spcAft>
                      </a:pPr>
                      <a:r>
                        <a:rPr lang="id-ID" sz="1100">
                          <a:effectLst/>
                        </a:rPr>
                        <a:t>3</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a:effectLst/>
                        </a:rPr>
                        <a:t>Callipharixenidae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a:effectLst/>
                        </a:rPr>
                        <a:t>Pentatomidae, Scutellaridae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871">
                <a:tc>
                  <a:txBody>
                    <a:bodyPr/>
                    <a:lstStyle/>
                    <a:p>
                      <a:pPr>
                        <a:lnSpc>
                          <a:spcPct val="107000"/>
                        </a:lnSpc>
                        <a:spcAft>
                          <a:spcPts val="0"/>
                        </a:spcAft>
                      </a:pPr>
                      <a:r>
                        <a:rPr lang="id-ID" sz="1100">
                          <a:effectLst/>
                        </a:rPr>
                        <a:t>4</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a:effectLst/>
                        </a:rPr>
                        <a:t>Stichotrematidae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a:effectLst/>
                        </a:rPr>
                        <a:t>Tettigoniidae, Gryllidae, Mantidae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871">
                <a:tc>
                  <a:txBody>
                    <a:bodyPr/>
                    <a:lstStyle/>
                    <a:p>
                      <a:pPr>
                        <a:lnSpc>
                          <a:spcPct val="107000"/>
                        </a:lnSpc>
                        <a:spcAft>
                          <a:spcPts val="0"/>
                        </a:spcAft>
                      </a:pPr>
                      <a:r>
                        <a:rPr lang="id-ID" sz="1100">
                          <a:effectLst/>
                        </a:rPr>
                        <a:t>5</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a:effectLst/>
                        </a:rPr>
                        <a:t>Stylopidae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a:effectLst/>
                        </a:rPr>
                        <a:t>Lebah madu, Vespoid dan Spheccid warps</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5470">
                <a:tc>
                  <a:txBody>
                    <a:bodyPr/>
                    <a:lstStyle/>
                    <a:p>
                      <a:pPr>
                        <a:lnSpc>
                          <a:spcPct val="107000"/>
                        </a:lnSpc>
                        <a:spcAft>
                          <a:spcPts val="0"/>
                        </a:spcAft>
                      </a:pPr>
                      <a:r>
                        <a:rPr lang="id-ID" sz="1100">
                          <a:effectLst/>
                        </a:rPr>
                        <a:t>6</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a:effectLst/>
                        </a:rPr>
                        <a:t>Hallictophagidae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a:effectLst/>
                        </a:rPr>
                        <a:t>Cicallidae, Fulgoridae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5470">
                <a:tc>
                  <a:txBody>
                    <a:bodyPr/>
                    <a:lstStyle/>
                    <a:p>
                      <a:pPr>
                        <a:lnSpc>
                          <a:spcPct val="107000"/>
                        </a:lnSpc>
                        <a:spcAft>
                          <a:spcPts val="0"/>
                        </a:spcAft>
                      </a:pPr>
                      <a:r>
                        <a:rPr lang="id-ID" sz="1100">
                          <a:effectLst/>
                        </a:rPr>
                        <a:t>7</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a:effectLst/>
                        </a:rPr>
                        <a:t>Elenchidae</a:t>
                      </a:r>
                      <a:endParaRPr lang="id-ID"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dirty="0">
                          <a:effectLst/>
                        </a:rPr>
                        <a:t>Cicadellidae, Fulgoridae</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smtClean="0"/>
              <a:t>6. Ordo Hymenoptera</a:t>
            </a:r>
            <a:endParaRPr lang="id-ID" dirty="0"/>
          </a:p>
        </p:txBody>
      </p:sp>
      <p:sp>
        <p:nvSpPr>
          <p:cNvPr id="3" name="Title 2"/>
          <p:cNvSpPr>
            <a:spLocks noGrp="1"/>
          </p:cNvSpPr>
          <p:nvPr>
            <p:ph type="title" idx="2"/>
          </p:nvPr>
        </p:nvSpPr>
        <p:spPr/>
        <p:txBody>
          <a:bodyPr/>
          <a:lstStyle/>
          <a:p>
            <a:endParaRPr lang="id-ID"/>
          </a:p>
        </p:txBody>
      </p:sp>
      <p:sp>
        <p:nvSpPr>
          <p:cNvPr id="4" name="Title 3"/>
          <p:cNvSpPr>
            <a:spLocks noGrp="1"/>
          </p:cNvSpPr>
          <p:nvPr>
            <p:ph type="title" idx="3"/>
          </p:nvPr>
        </p:nvSpPr>
        <p:spPr/>
        <p:txBody>
          <a:bodyPr/>
          <a:lstStyle/>
          <a:p>
            <a:endParaRPr lang="id-ID"/>
          </a:p>
        </p:txBody>
      </p:sp>
      <p:sp>
        <p:nvSpPr>
          <p:cNvPr id="5" name="Title 4"/>
          <p:cNvSpPr>
            <a:spLocks noGrp="1"/>
          </p:cNvSpPr>
          <p:nvPr>
            <p:ph type="title" idx="4"/>
          </p:nvPr>
        </p:nvSpPr>
        <p:spPr/>
        <p:txBody>
          <a:bodyPr/>
          <a:lstStyle/>
          <a:p>
            <a:endParaRPr lang="id-ID"/>
          </a:p>
        </p:txBody>
      </p:sp>
      <p:sp>
        <p:nvSpPr>
          <p:cNvPr id="6" name="Google Shape;1225;p56"/>
          <p:cNvSpPr txBox="1"/>
          <p:nvPr/>
        </p:nvSpPr>
        <p:spPr>
          <a:xfrm>
            <a:off x="485712" y="1519936"/>
            <a:ext cx="4958159" cy="1447564"/>
          </a:xfrm>
          <a:prstGeom prst="rect">
            <a:avLst/>
          </a:prstGeom>
          <a:noFill/>
          <a:ln>
            <a:noFill/>
          </a:ln>
        </p:spPr>
        <p:txBody>
          <a:bodyPr spcFirstLastPara="1" wrap="square" lIns="91425" tIns="91425" rIns="91425" bIns="91425" anchor="t" anchorCtr="0">
            <a:noAutofit/>
          </a:bodyPr>
          <a:lstStyle/>
          <a:p>
            <a:pPr algn="just"/>
            <a:r>
              <a:rPr lang="id-ID" dirty="0" smtClean="0"/>
              <a:t>	Berasal </a:t>
            </a:r>
            <a:r>
              <a:rPr lang="id-ID" dirty="0"/>
              <a:t>dari kata hymen yang berarti selaput dan pteron yang berarti sayap. Identifikasi dari ordo ini adalah mempunyai dua pasang sayap yang menyerupai membran. Sayap belakang lebih kecil dari sayap muka dan terletak di margin anterior yang digunakan pada waktu terbang. Alat mulut mandibulata, ovipositor berkembang dengan baik bermodifikasi sebagai alat pengengat (pada imago betina)</a:t>
            </a:r>
            <a:r>
              <a:rPr lang="en-ID" dirty="0"/>
              <a:t>.</a:t>
            </a:r>
            <a:endParaRPr lang="id-ID" dirty="0"/>
          </a:p>
          <a:p>
            <a:pPr algn="just"/>
            <a:r>
              <a:rPr lang="id-ID" dirty="0" smtClean="0"/>
              <a:t>	Tipe </a:t>
            </a:r>
            <a:r>
              <a:rPr lang="id-ID" dirty="0"/>
              <a:t>perkembangan dari serangga ini adalah holometabola, serangga ini ada yang parasit, predator, pemakan tanaman dan juga sebagai pemakan bahan-bahan organik (scavengers). Hymenoptera ini terbagi atas dua sub ordo yaitu Symphyta dan Apocrita. Pada Symphyta abdomen menyatu dengan toraks, sedangkan pada Apocrita dasar abdomen mengecil dan mengalami pergentingan dengan toraks</a:t>
            </a:r>
            <a:r>
              <a:rPr lang="en-ID" dirty="0"/>
              <a:t>.</a:t>
            </a:r>
            <a:endParaRPr lang="id-ID" dirty="0"/>
          </a:p>
          <a:p>
            <a:pPr algn="just"/>
            <a:endParaRPr dirty="0">
              <a:solidFill>
                <a:srgbClr val="202020"/>
              </a:solidFill>
              <a:latin typeface="Nunito"/>
              <a:ea typeface="Nunito"/>
              <a:cs typeface="Nunito"/>
              <a:sym typeface="Nunito"/>
            </a:endParaRPr>
          </a:p>
        </p:txBody>
      </p:sp>
      <p:pic>
        <p:nvPicPr>
          <p:cNvPr id="7" name="Picture 6"/>
          <p:cNvPicPr/>
          <p:nvPr/>
        </p:nvPicPr>
        <p:blipFill rotWithShape="1">
          <a:blip r:embed="rId2"/>
          <a:srcRect l="24918" t="43498" r="31120" b="12608"/>
          <a:stretch/>
        </p:blipFill>
        <p:spPr bwMode="auto">
          <a:xfrm>
            <a:off x="5443871" y="2009553"/>
            <a:ext cx="3264342" cy="19158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8018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Title 2"/>
          <p:cNvSpPr>
            <a:spLocks noGrp="1"/>
          </p:cNvSpPr>
          <p:nvPr>
            <p:ph type="title" idx="2"/>
          </p:nvPr>
        </p:nvSpPr>
        <p:spPr/>
        <p:txBody>
          <a:bodyPr/>
          <a:lstStyle/>
          <a:p>
            <a:endParaRPr lang="id-ID"/>
          </a:p>
        </p:txBody>
      </p:sp>
      <p:sp>
        <p:nvSpPr>
          <p:cNvPr id="4" name="Title 3"/>
          <p:cNvSpPr>
            <a:spLocks noGrp="1"/>
          </p:cNvSpPr>
          <p:nvPr>
            <p:ph type="title" idx="3"/>
          </p:nvPr>
        </p:nvSpPr>
        <p:spPr/>
        <p:txBody>
          <a:bodyPr/>
          <a:lstStyle/>
          <a:p>
            <a:endParaRPr lang="id-ID"/>
          </a:p>
        </p:txBody>
      </p:sp>
      <p:sp>
        <p:nvSpPr>
          <p:cNvPr id="5" name="Title 4"/>
          <p:cNvSpPr>
            <a:spLocks noGrp="1"/>
          </p:cNvSpPr>
          <p:nvPr>
            <p:ph type="title" idx="4"/>
          </p:nvPr>
        </p:nvSpPr>
        <p:spPr/>
        <p:txBody>
          <a:bodyPr/>
          <a:lstStyle/>
          <a:p>
            <a:endParaRPr lang="id-ID"/>
          </a:p>
        </p:txBody>
      </p:sp>
      <p:sp>
        <p:nvSpPr>
          <p:cNvPr id="6" name="Rectangle 5"/>
          <p:cNvSpPr/>
          <p:nvPr/>
        </p:nvSpPr>
        <p:spPr>
          <a:xfrm>
            <a:off x="916968" y="1475777"/>
            <a:ext cx="7310063" cy="3000821"/>
          </a:xfrm>
          <a:prstGeom prst="rect">
            <a:avLst/>
          </a:prstGeom>
        </p:spPr>
        <p:txBody>
          <a:bodyPr wrap="square">
            <a:spAutoFit/>
          </a:bodyPr>
          <a:lstStyle/>
          <a:p>
            <a:pPr>
              <a:lnSpc>
                <a:spcPct val="150000"/>
              </a:lnSpc>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Siklus</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Hidup</a:t>
            </a:r>
            <a:r>
              <a:rPr lang="id-ID" b="1" dirty="0">
                <a:latin typeface="Times New Roman" panose="02020603050405020304" pitchFamily="18" charset="0"/>
                <a:ea typeface="Times New Roman" panose="02020603050405020304" pitchFamily="18" charset="0"/>
                <a:cs typeface="Times New Roman" panose="02020603050405020304" pitchFamily="18" charset="0"/>
              </a:rPr>
              <a:t> </a:t>
            </a:r>
            <a:r>
              <a:rPr lang="id-ID"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id-ID" b="1" i="1" dirty="0" smtClean="0">
                <a:latin typeface="Times New Roman" panose="02020603050405020304" pitchFamily="18" charset="0"/>
                <a:ea typeface="Times New Roman" panose="02020603050405020304" pitchFamily="18" charset="0"/>
                <a:cs typeface="Times New Roman" panose="02020603050405020304" pitchFamily="18" charset="0"/>
              </a:rPr>
              <a:t>Life cycle</a:t>
            </a:r>
            <a:r>
              <a:rPr lang="id-ID"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id-ID"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d-ID"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Metamorfosis</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sempurna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pada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kebanyakan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ordo</a:t>
            </a:r>
            <a:r>
              <a:rPr lang="en-US" dirty="0">
                <a:latin typeface="Times New Roman" panose="02020603050405020304" pitchFamily="18" charset="0"/>
                <a:ea typeface="Times New Roman" panose="02020603050405020304" pitchFamily="18" charset="0"/>
                <a:cs typeface="Times New Roman" panose="02020603050405020304" pitchFamily="18" charset="0"/>
              </a:rPr>
              <a:t>, larva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seperti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lundi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seperti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belatung</a:t>
            </a:r>
            <a:r>
              <a:rPr lang="en-US" dirty="0">
                <a:latin typeface="Times New Roman" panose="02020603050405020304" pitchFamily="18" charset="0"/>
                <a:ea typeface="Times New Roman" panose="02020603050405020304" pitchFamily="18" charset="0"/>
                <a:cs typeface="Times New Roman" panose="02020603050405020304" pitchFamily="18" charset="0"/>
              </a:rPr>
              <a:t>. Larva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kebanyakan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lalat-lalat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gergaji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bentu-bentuk</a:t>
            </a:r>
            <a:r>
              <a:rPr lang="en-US" dirty="0">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sekerabat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subordo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Symphyta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adalah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eruciform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berbed</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dari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lepidoptera</a:t>
            </a:r>
            <a:r>
              <a:rPr lang="en-US" dirty="0">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mana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mereka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mempunyai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lebihdari</a:t>
            </a:r>
            <a:r>
              <a:rPr lang="en-US" dirty="0">
                <a:latin typeface="Times New Roman" panose="02020603050405020304" pitchFamily="18" charset="0"/>
                <a:ea typeface="Times New Roman" panose="02020603050405020304" pitchFamily="18" charset="0"/>
                <a:cs typeface="Times New Roman" panose="02020603050405020304" pitchFamily="18" charset="0"/>
              </a:rPr>
              <a:t> lima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pasang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proleg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tidak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ada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kroset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pada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proleg-proleg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ini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biasanya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hanya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mempunyai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sepasang</a:t>
            </a:r>
            <a:r>
              <a:rPr lang="en-US" dirty="0">
                <a:latin typeface="Times New Roman" panose="02020603050405020304" pitchFamily="18" charset="0"/>
                <a:ea typeface="Times New Roman" panose="02020603050405020304" pitchFamily="18" charset="0"/>
                <a:cs typeface="Times New Roman" panose="02020603050405020304" pitchFamily="18" charset="0"/>
              </a:rPr>
              <a:t> stemmata. Pupae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eksarat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terbentuk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dalam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satu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kokon</a:t>
            </a:r>
            <a:r>
              <a:rPr lang="en-US" dirty="0">
                <a:latin typeface="Times New Roman" panose="02020603050405020304" pitchFamily="18" charset="0"/>
                <a:ea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dalam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induk-semang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dalam</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hal</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jenis</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parasitik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pada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sel</a:t>
            </a:r>
            <a:r>
              <a:rPr lang="en-US" dirty="0">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khusus</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Kelamin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pada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kebanyakan</a:t>
            </a:r>
            <a:r>
              <a:rPr lang="en-US" dirty="0">
                <a:latin typeface="Times New Roman" panose="02020603050405020304" pitchFamily="18" charset="0"/>
                <a:ea typeface="Times New Roman" panose="02020603050405020304" pitchFamily="18" charset="0"/>
                <a:cs typeface="Times New Roman" panose="02020603050405020304" pitchFamily="18" charset="0"/>
              </a:rPr>
              <a:t> Hymenoptera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dikontrol</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oleh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pembuahan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telur</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Telur</a:t>
            </a:r>
            <a:r>
              <a:rPr lang="en-US" dirty="0">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telah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dibuahi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berkembang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menjadi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betina-betina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telur-telur</a:t>
            </a:r>
            <a:r>
              <a:rPr lang="en-US" dirty="0">
                <a:latin typeface="Times New Roman" panose="02020603050405020304" pitchFamily="18" charset="0"/>
                <a:ea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tidak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dibuahi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biasanya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berkembang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menjadi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jantan</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293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Lanjutan...</a:t>
            </a:r>
            <a:endParaRPr lang="id-ID" dirty="0"/>
          </a:p>
        </p:txBody>
      </p:sp>
      <p:sp>
        <p:nvSpPr>
          <p:cNvPr id="3" name="Title 2"/>
          <p:cNvSpPr>
            <a:spLocks noGrp="1"/>
          </p:cNvSpPr>
          <p:nvPr>
            <p:ph type="title" idx="2"/>
          </p:nvPr>
        </p:nvSpPr>
        <p:spPr/>
        <p:txBody>
          <a:bodyPr/>
          <a:lstStyle/>
          <a:p>
            <a:endParaRPr lang="id-ID"/>
          </a:p>
        </p:txBody>
      </p:sp>
      <p:sp>
        <p:nvSpPr>
          <p:cNvPr id="4" name="Title 3"/>
          <p:cNvSpPr>
            <a:spLocks noGrp="1"/>
          </p:cNvSpPr>
          <p:nvPr>
            <p:ph type="title" idx="3"/>
          </p:nvPr>
        </p:nvSpPr>
        <p:spPr/>
        <p:txBody>
          <a:bodyPr/>
          <a:lstStyle/>
          <a:p>
            <a:endParaRPr lang="id-ID"/>
          </a:p>
        </p:txBody>
      </p:sp>
      <p:sp>
        <p:nvSpPr>
          <p:cNvPr id="5" name="Title 4"/>
          <p:cNvSpPr>
            <a:spLocks noGrp="1"/>
          </p:cNvSpPr>
          <p:nvPr>
            <p:ph type="title" idx="4"/>
          </p:nvPr>
        </p:nvSpPr>
        <p:spPr/>
        <p:txBody>
          <a:bodyPr/>
          <a:lstStyle/>
          <a:p>
            <a:endParaRPr lang="id-ID"/>
          </a:p>
        </p:txBody>
      </p:sp>
      <p:sp>
        <p:nvSpPr>
          <p:cNvPr id="6" name="Rectangle 5"/>
          <p:cNvSpPr/>
          <p:nvPr/>
        </p:nvSpPr>
        <p:spPr>
          <a:xfrm>
            <a:off x="421950" y="1237050"/>
            <a:ext cx="8269987" cy="3472746"/>
          </a:xfrm>
          <a:prstGeom prst="rect">
            <a:avLst/>
          </a:prstGeom>
        </p:spPr>
        <p:txBody>
          <a:bodyPr wrap="square">
            <a:spAutoFit/>
          </a:bodyPr>
          <a:lstStyle/>
          <a:p>
            <a:pPr algn="just">
              <a:lnSpc>
                <a:spcPct val="150000"/>
              </a:lnSpc>
            </a:pPr>
            <a:r>
              <a:rPr lang="id-ID" b="1" dirty="0">
                <a:latin typeface="Times New Roman" panose="02020603050405020304" pitchFamily="18" charset="0"/>
                <a:ea typeface="Calibri" panose="020F0502020204030204" pitchFamily="34" charset="0"/>
                <a:cs typeface="Times New Roman" panose="02020603050405020304" pitchFamily="18" charset="0"/>
              </a:rPr>
              <a:t>Spesies dari Ordo Hymenoptera</a:t>
            </a:r>
            <a:endParaRPr lang="id-ID"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id-ID" dirty="0" smtClean="0">
                <a:latin typeface="Times New Roman" panose="02020603050405020304" pitchFamily="18" charset="0"/>
                <a:ea typeface="Calibri" panose="020F0502020204030204" pitchFamily="34" charset="0"/>
                <a:cs typeface="Times New Roman" panose="02020603050405020304" pitchFamily="18" charset="0"/>
              </a:rPr>
              <a:t>Lebah </a:t>
            </a:r>
            <a:r>
              <a:rPr lang="id-ID" dirty="0">
                <a:latin typeface="Times New Roman" panose="02020603050405020304" pitchFamily="18" charset="0"/>
                <a:ea typeface="Calibri" panose="020F0502020204030204" pitchFamily="34" charset="0"/>
                <a:cs typeface="Times New Roman" panose="02020603050405020304" pitchFamily="18" charset="0"/>
              </a:rPr>
              <a:t>Madu (</a:t>
            </a:r>
            <a:r>
              <a:rPr lang="id-ID" i="1" dirty="0">
                <a:latin typeface="Times New Roman" panose="02020603050405020304" pitchFamily="18" charset="0"/>
                <a:ea typeface="Calibri" panose="020F0502020204030204" pitchFamily="34" charset="0"/>
                <a:cs typeface="Times New Roman" panose="02020603050405020304" pitchFamily="18" charset="0"/>
              </a:rPr>
              <a:t>Apis Indica</a:t>
            </a:r>
            <a:r>
              <a:rPr lang="id-ID" dirty="0">
                <a:latin typeface="Times New Roman" panose="02020603050405020304" pitchFamily="18" charset="0"/>
                <a:ea typeface="Calibri" panose="020F0502020204030204" pitchFamily="34" charset="0"/>
                <a:cs typeface="Times New Roman" panose="02020603050405020304" pitchFamily="18" charset="0"/>
              </a:rPr>
              <a:t>)</a:t>
            </a:r>
            <a:endParaRPr lang="id-ID"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Lebah</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menjalani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metamorfosis</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lengkap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holometabola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sehingga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terdapat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empat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tahap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bentuk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kehidupan</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300"/>
              </a:spcAft>
              <a:buFont typeface="Arial" panose="020B0604020202020204" pitchFamily="34" charset="0"/>
              <a:buChar char="•"/>
              <a:tabLst>
                <a:tab pos="457200" algn="l"/>
              </a:tabLs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telur</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300"/>
              </a:spcAft>
              <a:buFont typeface="Arial" panose="020B0604020202020204" pitchFamily="34" charset="0"/>
              <a:buChar char="•"/>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larva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bentuk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ulat</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300"/>
              </a:spcAft>
              <a:buFont typeface="Arial" panose="020B0604020202020204" pitchFamily="34" charset="0"/>
              <a:buChar char="•"/>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pupa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kepompong</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300"/>
              </a:spcAft>
              <a:buFont typeface="Arial" panose="020B0604020202020204" pitchFamily="34" charset="0"/>
              <a:buChar char="•"/>
              <a:tabLst>
                <a:tab pos="4572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imago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lebah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dewasa</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Telur</a:t>
            </a:r>
            <a:r>
              <a:rPr lang="en-US" dirty="0">
                <a:latin typeface="Times New Roman" panose="02020603050405020304" pitchFamily="18" charset="0"/>
                <a:ea typeface="Times New Roman" panose="02020603050405020304" pitchFamily="18" charset="0"/>
              </a:rPr>
              <a:t> yang </a:t>
            </a:r>
            <a:r>
              <a:rPr lang="en-US" dirty="0" err="1">
                <a:latin typeface="Times New Roman" panose="02020603050405020304" pitchFamily="18" charset="0"/>
                <a:ea typeface="Times New Roman" panose="02020603050405020304" pitchFamily="18" charset="0"/>
              </a:rPr>
              <a:t>menetas</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akan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menjadi</a:t>
            </a:r>
            <a:r>
              <a:rPr lang="en-US" dirty="0">
                <a:latin typeface="Times New Roman" panose="02020603050405020304" pitchFamily="18" charset="0"/>
                <a:ea typeface="Times New Roman" panose="02020603050405020304" pitchFamily="18" charset="0"/>
              </a:rPr>
              <a:t> larva. </a:t>
            </a:r>
            <a:r>
              <a:rPr lang="en-US" dirty="0" err="1">
                <a:latin typeface="Times New Roman" panose="02020603050405020304" pitchFamily="18" charset="0"/>
                <a:ea typeface="Times New Roman" panose="02020603050405020304" pitchFamily="18" charset="0"/>
              </a:rPr>
              <a:t>Pada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tahapan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lebah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pekerja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akan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memberi</a:t>
            </a:r>
            <a:r>
              <a:rPr lang="en-US" dirty="0">
                <a:latin typeface="Times New Roman" panose="02020603050405020304" pitchFamily="18" charset="0"/>
                <a:ea typeface="Times New Roman" panose="02020603050405020304" pitchFamily="18" charset="0"/>
              </a:rPr>
              <a:t> larva </a:t>
            </a:r>
            <a:r>
              <a:rPr lang="en-US" dirty="0" err="1">
                <a:latin typeface="Times New Roman" panose="02020603050405020304" pitchFamily="18" charset="0"/>
                <a:ea typeface="Times New Roman" panose="02020603050405020304" pitchFamily="18" charset="0"/>
              </a:rPr>
              <a:t>makanan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berupa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serbuk</a:t>
            </a:r>
            <a:r>
              <a:rPr lang="en-US" dirty="0">
                <a:latin typeface="Times New Roman" panose="02020603050405020304" pitchFamily="18" charset="0"/>
                <a:ea typeface="Times New Roman" panose="02020603050405020304" pitchFamily="18" charset="0"/>
              </a:rPr>
              <a:t> sari, </a:t>
            </a:r>
            <a:r>
              <a:rPr lang="en-US" dirty="0" err="1">
                <a:latin typeface="Times New Roman" panose="02020603050405020304" pitchFamily="18" charset="0"/>
                <a:ea typeface="Times New Roman" panose="02020603050405020304" pitchFamily="18" charset="0"/>
              </a:rPr>
              <a:t>nektar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serta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madu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Sebagian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nektar</a:t>
            </a:r>
            <a:r>
              <a:rPr lang="en-US" dirty="0">
                <a:latin typeface="Times New Roman" panose="02020603050405020304" pitchFamily="18" charset="0"/>
                <a:ea typeface="Times New Roman" panose="02020603050405020304" pitchFamily="18" charset="0"/>
              </a:rPr>
              <a:t> yang </a:t>
            </a:r>
            <a:r>
              <a:rPr lang="en-US" dirty="0" err="1">
                <a:latin typeface="Times New Roman" panose="02020603050405020304" pitchFamily="18" charset="0"/>
                <a:ea typeface="Times New Roman" panose="02020603050405020304" pitchFamily="18" charset="0"/>
              </a:rPr>
              <a:t>dikumpulkan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oleh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lebah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pekerja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disimpan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sebagai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madu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Setelah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beberapa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hari</a:t>
            </a:r>
            <a:r>
              <a:rPr lang="en-US" dirty="0">
                <a:latin typeface="Times New Roman" panose="02020603050405020304" pitchFamily="18" charset="0"/>
                <a:ea typeface="Times New Roman" panose="02020603050405020304" pitchFamily="18" charset="0"/>
              </a:rPr>
              <a:t>, larva </a:t>
            </a:r>
            <a:r>
              <a:rPr lang="en-US" dirty="0" err="1">
                <a:latin typeface="Times New Roman" panose="02020603050405020304" pitchFamily="18" charset="0"/>
                <a:ea typeface="Times New Roman" panose="02020603050405020304" pitchFamily="18" charset="0"/>
              </a:rPr>
              <a:t>berganti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menjadi</a:t>
            </a:r>
            <a:r>
              <a:rPr lang="en-US" dirty="0">
                <a:latin typeface="Times New Roman" panose="02020603050405020304" pitchFamily="18" charset="0"/>
                <a:ea typeface="Times New Roman" panose="02020603050405020304" pitchFamily="18" charset="0"/>
              </a:rPr>
              <a:t> pupa </a:t>
            </a:r>
            <a:r>
              <a:rPr lang="en-US" dirty="0" err="1">
                <a:latin typeface="Times New Roman" panose="02020603050405020304" pitchFamily="18" charset="0"/>
                <a:ea typeface="Times New Roman" panose="02020603050405020304" pitchFamily="18" charset="0"/>
              </a:rPr>
              <a:t>dan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seterusnya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menjadi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anak</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lebah</a:t>
            </a:r>
            <a:r>
              <a:rPr lang="en-US" dirty="0">
                <a:latin typeface="Times New Roman" panose="02020603050405020304" pitchFamily="18" charset="0"/>
                <a:ea typeface="Times New Roman" panose="02020603050405020304" pitchFamily="18" charset="0"/>
              </a:rPr>
              <a:t>. Salah </a:t>
            </a:r>
            <a:r>
              <a:rPr lang="en-US" dirty="0" err="1">
                <a:latin typeface="Times New Roman" panose="02020603050405020304" pitchFamily="18" charset="0"/>
                <a:ea typeface="Times New Roman" panose="02020603050405020304" pitchFamily="18" charset="0"/>
              </a:rPr>
              <a:t>satu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syarat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hidup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lebah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adalah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adanya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tanaman</a:t>
            </a:r>
            <a:r>
              <a:rPr lang="en-US" dirty="0">
                <a:latin typeface="Times New Roman" panose="02020603050405020304" pitchFamily="18" charset="0"/>
                <a:ea typeface="Times New Roman" panose="02020603050405020304" pitchFamily="18" charset="0"/>
              </a:rPr>
              <a:t>. </a:t>
            </a:r>
            <a:endParaRPr lang="id-ID" dirty="0"/>
          </a:p>
        </p:txBody>
      </p:sp>
    </p:spTree>
    <p:extLst>
      <p:ext uri="{BB962C8B-B14F-4D97-AF65-F5344CB8AC3E}">
        <p14:creationId xmlns:p14="http://schemas.microsoft.com/office/powerpoint/2010/main" val="75398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62"/>
          <p:cNvSpPr txBox="1">
            <a:spLocks noGrp="1"/>
          </p:cNvSpPr>
          <p:nvPr>
            <p:ph type="ctrTitle"/>
          </p:nvPr>
        </p:nvSpPr>
        <p:spPr>
          <a:xfrm>
            <a:off x="2905331" y="2337266"/>
            <a:ext cx="3785400" cy="136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sp>
        <p:nvSpPr>
          <p:cNvPr id="1379" name="Google Shape;1379;p62"/>
          <p:cNvSpPr txBox="1">
            <a:spLocks noGrp="1"/>
          </p:cNvSpPr>
          <p:nvPr>
            <p:ph type="subTitle" idx="2"/>
          </p:nvPr>
        </p:nvSpPr>
        <p:spPr>
          <a:xfrm>
            <a:off x="2679302" y="4230175"/>
            <a:ext cx="3785400" cy="37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Please keep this slide as attribution</a:t>
            </a:r>
            <a:endParaRPr/>
          </a:p>
        </p:txBody>
      </p:sp>
      <p:sp>
        <p:nvSpPr>
          <p:cNvPr id="3" name="Rectangle 2"/>
          <p:cNvSpPr/>
          <p:nvPr/>
        </p:nvSpPr>
        <p:spPr>
          <a:xfrm>
            <a:off x="847617" y="420462"/>
            <a:ext cx="7176499" cy="1384995"/>
          </a:xfrm>
          <a:prstGeom prst="rect">
            <a:avLst/>
          </a:prstGeom>
        </p:spPr>
        <p:txBody>
          <a:bodyPr wrap="square">
            <a:spAutoFit/>
          </a:bodyPr>
          <a:lstStyle/>
          <a:p>
            <a:pPr marL="457200" algn="ctr">
              <a:lnSpc>
                <a:spcPct val="150000"/>
              </a:lnSpc>
            </a:pPr>
            <a:r>
              <a:rPr lang="id-ID" b="1" dirty="0">
                <a:latin typeface="Times New Roman" panose="02020603050405020304" pitchFamily="18" charset="0"/>
                <a:ea typeface="Calibri" panose="020F0502020204030204" pitchFamily="34" charset="0"/>
                <a:cs typeface="Times New Roman" panose="02020603050405020304" pitchFamily="18" charset="0"/>
              </a:rPr>
              <a:t>DAFTAR PUSTAKA</a:t>
            </a:r>
            <a:endParaRPr lang="id-ID" sz="1200" dirty="0">
              <a:latin typeface="Calibri" panose="020F0502020204030204" pitchFamily="34" charset="0"/>
              <a:ea typeface="Calibri" panose="020F0502020204030204" pitchFamily="34" charset="0"/>
              <a:cs typeface="Times New Roman" panose="02020603050405020304" pitchFamily="18" charset="0"/>
            </a:endParaRPr>
          </a:p>
          <a:p>
            <a:pPr marL="914400" indent="-464185" algn="just">
              <a:lnSpc>
                <a:spcPct val="150000"/>
              </a:lnSpc>
            </a:pPr>
            <a:r>
              <a:rPr lang="id-ID" dirty="0">
                <a:latin typeface="Times New Roman" panose="02020603050405020304" pitchFamily="18" charset="0"/>
                <a:ea typeface="Calibri" panose="020F0502020204030204" pitchFamily="34" charset="0"/>
                <a:cs typeface="Times New Roman" panose="02020603050405020304" pitchFamily="18" charset="0"/>
              </a:rPr>
              <a:t>Gullan PJ, Cranston PS. 2010. The Insects: An Outline of Entomology, 4 th Edition. Wiley-Blackwell Publishing. ISBN: 978-1-4443-3036-6</a:t>
            </a:r>
            <a:endParaRPr lang="id-ID" sz="1200" dirty="0">
              <a:latin typeface="Calibri" panose="020F0502020204030204" pitchFamily="34" charset="0"/>
              <a:ea typeface="Calibri" panose="020F0502020204030204" pitchFamily="34" charset="0"/>
              <a:cs typeface="Times New Roman" panose="02020603050405020304" pitchFamily="18" charset="0"/>
            </a:endParaRPr>
          </a:p>
          <a:p>
            <a:pPr marL="914400" indent="-464185" algn="just">
              <a:lnSpc>
                <a:spcPct val="150000"/>
              </a:lnSpc>
              <a:spcAft>
                <a:spcPts val="800"/>
              </a:spcAft>
            </a:pPr>
            <a:r>
              <a:rPr lang="id-ID" dirty="0">
                <a:latin typeface="Times New Roman" panose="02020603050405020304" pitchFamily="18" charset="0"/>
                <a:ea typeface="Calibri" panose="020F0502020204030204" pitchFamily="34" charset="0"/>
                <a:cs typeface="Times New Roman" panose="02020603050405020304" pitchFamily="18" charset="0"/>
              </a:rPr>
              <a:t>Hadi, H. Mochamad, dkk. 2009. </a:t>
            </a:r>
            <a:r>
              <a:rPr lang="id-ID" i="1" dirty="0">
                <a:latin typeface="Times New Roman" panose="02020603050405020304" pitchFamily="18" charset="0"/>
                <a:ea typeface="Calibri" panose="020F0502020204030204" pitchFamily="34" charset="0"/>
                <a:cs typeface="Times New Roman" panose="02020603050405020304" pitchFamily="18" charset="0"/>
              </a:rPr>
              <a:t>Biologi Insekta Entomologi</a:t>
            </a:r>
            <a:r>
              <a:rPr lang="id-ID" dirty="0">
                <a:latin typeface="Times New Roman" panose="02020603050405020304" pitchFamily="18" charset="0"/>
                <a:ea typeface="Calibri" panose="020F0502020204030204" pitchFamily="34" charset="0"/>
                <a:cs typeface="Times New Roman" panose="02020603050405020304" pitchFamily="18" charset="0"/>
              </a:rPr>
              <a:t>. Graha ilmu. Yogyakarta</a:t>
            </a:r>
            <a:endParaRPr lang="id-ID"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4"/>
          <p:cNvSpPr txBox="1">
            <a:spLocks noGrp="1"/>
          </p:cNvSpPr>
          <p:nvPr>
            <p:ph type="title"/>
          </p:nvPr>
        </p:nvSpPr>
        <p:spPr>
          <a:xfrm>
            <a:off x="720000" y="387600"/>
            <a:ext cx="79875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1. Megaloptera</a:t>
            </a:r>
            <a:endParaRPr dirty="0"/>
          </a:p>
        </p:txBody>
      </p:sp>
      <p:sp>
        <p:nvSpPr>
          <p:cNvPr id="423" name="Google Shape;423;p34"/>
          <p:cNvSpPr txBox="1">
            <a:spLocks noGrp="1"/>
          </p:cNvSpPr>
          <p:nvPr>
            <p:ph type="body" idx="1"/>
          </p:nvPr>
        </p:nvSpPr>
        <p:spPr>
          <a:xfrm>
            <a:off x="4277665" y="951900"/>
            <a:ext cx="4429835" cy="3212100"/>
          </a:xfrm>
          <a:prstGeom prst="rect">
            <a:avLst/>
          </a:prstGeom>
        </p:spPr>
        <p:txBody>
          <a:bodyPr spcFirstLastPara="1" wrap="square" lIns="91425" tIns="91425" rIns="91425" bIns="91425" anchor="ctr" anchorCtr="0">
            <a:noAutofit/>
          </a:bodyPr>
          <a:lstStyle/>
          <a:p>
            <a:pPr marL="171450" indent="-171450" algn="just"/>
            <a:r>
              <a:rPr sz="1200" b="1" dirty="0" err="1" smtClean="0">
                <a:solidFill>
                  <a:schemeClr val="dk1"/>
                </a:solidFill>
              </a:rPr>
              <a:t>Karakteristik</a:t>
            </a:r>
            <a:endParaRPr lang="x-none" sz="1200" b="1" dirty="0" smtClean="0"/>
          </a:p>
          <a:p>
            <a:pPr marL="0" indent="0" algn="just">
              <a:buNone/>
            </a:pPr>
            <a:r>
              <a:rPr lang="id-ID" sz="1200" dirty="0"/>
              <a:t>Ini adalah ordo sangat kecil dari serangga Australia yang biasa dikenal sebagai lalat alderflies dan dobsonflies. Mereka adalah serangga berukuran sedang hingga besar dengan lebar sayap mulai dari 20 hingga 100 milimeter. Alderflies dan dobsonflies dapat dikenali dari ciri-ciri berikut: </a:t>
            </a:r>
          </a:p>
          <a:p>
            <a:pPr lvl="0" algn="just" fontAlgn="base"/>
            <a:r>
              <a:rPr lang="id-ID" sz="1200" dirty="0"/>
              <a:t>panjang, lembut, fleksibel, biasanya berwarna gelap</a:t>
            </a:r>
          </a:p>
          <a:p>
            <a:pPr lvl="0" algn="just" fontAlgn="base"/>
            <a:r>
              <a:rPr lang="id-ID" sz="1200" dirty="0"/>
              <a:t>2 pasang </a:t>
            </a:r>
            <a:r>
              <a:rPr lang="id-ID" sz="1200" dirty="0">
                <a:hlinkClick r:id="rId3"/>
              </a:rPr>
              <a:t>membran</a:t>
            </a:r>
            <a:r>
              <a:rPr lang="id-ID" sz="1200" dirty="0"/>
              <a:t> sayapdengan ukuran yang sama, sering kali memiliki bercak gelap.</a:t>
            </a:r>
          </a:p>
          <a:p>
            <a:pPr lvl="0" algn="just" fontAlgn="base"/>
            <a:r>
              <a:rPr lang="id-ID" sz="1200" dirty="0"/>
              <a:t>Pada beristirahat sayap diadakan atap seperti di atas tubuh</a:t>
            </a:r>
          </a:p>
          <a:p>
            <a:pPr lvl="0" algn="just" fontAlgn="base"/>
            <a:r>
              <a:rPr lang="id-ID" sz="1200" dirty="0"/>
              <a:t>Mandibulate mulut</a:t>
            </a:r>
          </a:p>
          <a:p>
            <a:pPr lvl="0" algn="just" fontAlgn="base"/>
            <a:r>
              <a:rPr lang="id-ID" sz="1200" dirty="0"/>
              <a:t>panjang </a:t>
            </a:r>
            <a:r>
              <a:rPr lang="id-ID" sz="1200" dirty="0">
                <a:hlinkClick r:id="rId4"/>
              </a:rPr>
              <a:t>filiform</a:t>
            </a:r>
            <a:r>
              <a:rPr lang="id-ID" sz="1200" dirty="0"/>
              <a:t> antena yang lancip menjelang akhir</a:t>
            </a:r>
          </a:p>
          <a:p>
            <a:pPr marL="0" indent="0" algn="just">
              <a:buNone/>
            </a:pPr>
            <a:endParaRPr sz="1200" b="1" dirty="0" smtClean="0">
              <a:solidFill>
                <a:schemeClr val="dk1"/>
              </a:solidFill>
            </a:endParaRPr>
          </a:p>
        </p:txBody>
      </p:sp>
      <p:pic>
        <p:nvPicPr>
          <p:cNvPr id="4" name="Picture 3"/>
          <p:cNvPicPr/>
          <p:nvPr/>
        </p:nvPicPr>
        <p:blipFill rotWithShape="1">
          <a:blip r:embed="rId5"/>
          <a:srcRect l="52549" t="70716" r="18278" b="13305"/>
          <a:stretch/>
        </p:blipFill>
        <p:spPr bwMode="auto">
          <a:xfrm>
            <a:off x="720000" y="2352455"/>
            <a:ext cx="2858071" cy="1109933"/>
          </a:xfrm>
          <a:prstGeom prst="rect">
            <a:avLst/>
          </a:prstGeom>
          <a:ln>
            <a:noFill/>
          </a:ln>
          <a:extLst>
            <a:ext uri="{53640926-AAD7-44D8-BBD7-CCE9431645EC}">
              <a14:shadowObscured xmlns:a14="http://schemas.microsoft.com/office/drawing/2010/main"/>
            </a:ext>
          </a:extLst>
        </p:spPr>
      </p:pic>
      <p:sp>
        <p:nvSpPr>
          <p:cNvPr id="5" name="Google Shape;423;p34"/>
          <p:cNvSpPr txBox="1">
            <a:spLocks/>
          </p:cNvSpPr>
          <p:nvPr/>
        </p:nvSpPr>
        <p:spPr>
          <a:xfrm>
            <a:off x="518132" y="1301372"/>
            <a:ext cx="3759533" cy="321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5275" algn="l" rtl="0">
              <a:lnSpc>
                <a:spcPct val="100000"/>
              </a:lnSpc>
              <a:spcBef>
                <a:spcPts val="0"/>
              </a:spcBef>
              <a:spcAft>
                <a:spcPts val="0"/>
              </a:spcAft>
              <a:buClr>
                <a:schemeClr val="dk1"/>
              </a:buClr>
              <a:buSzPts val="1050"/>
              <a:buFont typeface="Nunito"/>
              <a:buChar char="●"/>
              <a:defRPr sz="10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just">
              <a:buFont typeface="Nunito"/>
              <a:buNone/>
            </a:pPr>
            <a:r>
              <a:rPr lang="id-ID" sz="1200" dirty="0" smtClean="0"/>
              <a:t>Megaloptera merupakan predator dan pengurai hanya pada tahap larva serangga akuatik, meskipun imago mempunyai mandibel yang kuat, namun tidak digunakan untuk makan.</a:t>
            </a:r>
          </a:p>
          <a:p>
            <a:pPr marL="0" indent="0" algn="just">
              <a:buFont typeface="Nunito"/>
              <a:buNone/>
            </a:pPr>
            <a:endParaRPr lang="id-ID" sz="1200" dirty="0" smtClean="0"/>
          </a:p>
          <a:p>
            <a:pPr marL="0" indent="0" algn="just">
              <a:buFont typeface="Nunito"/>
              <a:buNone/>
            </a:pPr>
            <a:endParaRPr lang="id-ID" sz="1200" dirty="0" smtClean="0"/>
          </a:p>
          <a:p>
            <a:pPr marL="0" indent="0" algn="just">
              <a:buFont typeface="Nunito"/>
              <a:buNone/>
            </a:pPr>
            <a:endParaRPr lang="id-ID" sz="1200" dirty="0" smtClean="0"/>
          </a:p>
          <a:p>
            <a:pPr marL="0" indent="0" algn="just">
              <a:buFont typeface="Nunito"/>
              <a:buNone/>
            </a:pPr>
            <a:endParaRPr lang="id-ID" sz="1200" dirty="0" smtClean="0"/>
          </a:p>
          <a:p>
            <a:pPr marL="0" indent="0" algn="just">
              <a:buFont typeface="Nunito"/>
              <a:buNone/>
            </a:pPr>
            <a:endParaRPr lang="id-ID" sz="1200" dirty="0" smtClean="0"/>
          </a:p>
          <a:p>
            <a:pPr marL="0" indent="0" algn="just">
              <a:buFont typeface="Nunito"/>
              <a:buNone/>
            </a:pPr>
            <a:endParaRPr lang="id-ID" sz="1200" dirty="0" smtClean="0"/>
          </a:p>
          <a:p>
            <a:pPr marL="0" indent="0" algn="just">
              <a:buFont typeface="Nunito"/>
              <a:buNone/>
            </a:pPr>
            <a:endParaRPr lang="id-ID" sz="1200" dirty="0" smtClean="0"/>
          </a:p>
          <a:p>
            <a:pPr marL="0" indent="0" algn="just">
              <a:buFont typeface="Nunito"/>
              <a:buNone/>
            </a:pPr>
            <a:endParaRPr lang="id-ID" sz="1200" dirty="0" smtClean="0"/>
          </a:p>
          <a:p>
            <a:pPr marL="0" indent="0" algn="just">
              <a:buFont typeface="Nunito"/>
              <a:buNone/>
            </a:pPr>
            <a:endParaRPr lang="id-ID" sz="1200" dirty="0" smtClean="0"/>
          </a:p>
          <a:p>
            <a:pPr marL="0" indent="0" algn="just">
              <a:buFont typeface="Nunito"/>
              <a:buNone/>
            </a:pPr>
            <a:r>
              <a:rPr lang="id-ID" sz="1200" dirty="0" smtClean="0"/>
              <a:t>    Imago Megaloptera (Gullan &amp; Cranston 2010)</a:t>
            </a:r>
          </a:p>
          <a:p>
            <a:pPr marL="0" indent="0" algn="just">
              <a:buFont typeface="Nunito"/>
              <a:buNone/>
            </a:pPr>
            <a:endParaRPr lang="id-ID" sz="1200" dirty="0" smtClean="0"/>
          </a:p>
          <a:p>
            <a:pPr marL="0" indent="0" algn="just">
              <a:buFont typeface="Nunito"/>
              <a:buNone/>
            </a:pPr>
            <a:endParaRPr lang="id-ID" sz="1200" dirty="0" smtClean="0"/>
          </a:p>
          <a:p>
            <a:pPr marL="0" indent="0" algn="just">
              <a:buFont typeface="Nunito"/>
              <a:buNone/>
            </a:pPr>
            <a:endParaRPr lang="id-ID" sz="1200" dirty="0"/>
          </a:p>
        </p:txBody>
      </p:sp>
      <p:pic>
        <p:nvPicPr>
          <p:cNvPr id="6" name="Picture 5" descr="Archichauliodes species"/>
          <p:cNvPicPr/>
          <p:nvPr/>
        </p:nvPicPr>
        <p:blipFill>
          <a:blip r:embed="rId6">
            <a:extLst>
              <a:ext uri="{28A0092B-C50C-407E-A947-70E740481C1C}">
                <a14:useLocalDpi xmlns:a14="http://schemas.microsoft.com/office/drawing/2010/main" val="0"/>
              </a:ext>
            </a:extLst>
          </a:blip>
          <a:srcRect/>
          <a:stretch>
            <a:fillRect/>
          </a:stretch>
        </p:blipFill>
        <p:spPr bwMode="auto">
          <a:xfrm>
            <a:off x="5375364" y="3703410"/>
            <a:ext cx="2009775" cy="10248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68" name="Google Shape;468;p38"/>
          <p:cNvSpPr txBox="1">
            <a:spLocks noGrp="1"/>
          </p:cNvSpPr>
          <p:nvPr>
            <p:ph type="title"/>
          </p:nvPr>
        </p:nvSpPr>
        <p:spPr>
          <a:xfrm>
            <a:off x="720000" y="3876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Lanjutan...</a:t>
            </a:r>
            <a:endParaRPr dirty="0"/>
          </a:p>
        </p:txBody>
      </p:sp>
      <p:sp>
        <p:nvSpPr>
          <p:cNvPr id="26" name="Google Shape;423;p34"/>
          <p:cNvSpPr txBox="1">
            <a:spLocks/>
          </p:cNvSpPr>
          <p:nvPr/>
        </p:nvSpPr>
        <p:spPr>
          <a:xfrm>
            <a:off x="518132" y="1301372"/>
            <a:ext cx="3759533" cy="321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5275" algn="l" rtl="0">
              <a:lnSpc>
                <a:spcPct val="100000"/>
              </a:lnSpc>
              <a:spcBef>
                <a:spcPts val="0"/>
              </a:spcBef>
              <a:spcAft>
                <a:spcPts val="0"/>
              </a:spcAft>
              <a:buClr>
                <a:schemeClr val="dk1"/>
              </a:buClr>
              <a:buSzPts val="1050"/>
              <a:buFont typeface="Nunito"/>
              <a:buChar char="●"/>
              <a:defRPr sz="10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just">
              <a:buNone/>
            </a:pPr>
            <a:r>
              <a:rPr lang="id-ID" sz="1400" b="1" dirty="0" smtClean="0"/>
              <a:t>Siklus Hidup (</a:t>
            </a:r>
            <a:r>
              <a:rPr lang="id-ID" sz="1400" b="1" i="1" dirty="0" smtClean="0"/>
              <a:t>Life cycle)</a:t>
            </a:r>
          </a:p>
          <a:p>
            <a:pPr marL="0" indent="0" algn="just">
              <a:buNone/>
            </a:pPr>
            <a:endParaRPr lang="id-ID" sz="1400" b="1" i="1" dirty="0" smtClean="0"/>
          </a:p>
          <a:p>
            <a:pPr marL="0" indent="0" algn="just">
              <a:buNone/>
            </a:pPr>
            <a:r>
              <a:rPr lang="id-ID" sz="1400" dirty="0"/>
              <a:t>Ketika </a:t>
            </a:r>
            <a:r>
              <a:rPr lang="id-ID" sz="1400" dirty="0">
                <a:hlinkClick r:id="rId3"/>
              </a:rPr>
              <a:t>larva</a:t>
            </a:r>
            <a:r>
              <a:rPr lang="id-ID" sz="1400" dirty="0"/>
              <a:t> menetas mereka masuk ke dalam air dan menjalani kehidupan akuatik secara permanen sampai mereka siap menjadi </a:t>
            </a:r>
            <a:r>
              <a:rPr lang="id-ID" sz="1400" dirty="0">
                <a:hlinkClick r:id="rId4"/>
              </a:rPr>
              <a:t>kepompong</a:t>
            </a:r>
            <a:r>
              <a:rPr lang="id-ID" sz="1400" dirty="0"/>
              <a:t>. Pada tahap ini </a:t>
            </a:r>
            <a:r>
              <a:rPr lang="id-ID" sz="1400" dirty="0">
                <a:hlinkClick r:id="rId3"/>
              </a:rPr>
              <a:t>larva</a:t>
            </a:r>
            <a:r>
              <a:rPr lang="id-ID" sz="1400" dirty="0"/>
              <a:t> keluar dari air menuju serasah daun yang berdekatan atau tanah tempat mereka menjadi </a:t>
            </a:r>
            <a:r>
              <a:rPr lang="id-ID" sz="1400" dirty="0">
                <a:hlinkClick r:id="rId4"/>
              </a:rPr>
              <a:t>kepompong</a:t>
            </a:r>
            <a:r>
              <a:rPr lang="id-ID" sz="1400" dirty="0"/>
              <a:t> selama beberapa minggu. </a:t>
            </a:r>
            <a:r>
              <a:rPr lang="id-ID" sz="1400" dirty="0">
                <a:hlinkClick r:id="rId5"/>
              </a:rPr>
              <a:t>Siklushidup lengkap</a:t>
            </a:r>
            <a:r>
              <a:rPr lang="id-ID" sz="1400" dirty="0"/>
              <a:t> dapat mengambil hanya satu tahun di daerah lebih hangat atau sampai dengan 5 di iklim dingin.</a:t>
            </a:r>
          </a:p>
          <a:p>
            <a:pPr marL="0" indent="0" algn="just">
              <a:buNone/>
            </a:pPr>
            <a:endParaRPr lang="id-ID" sz="1400" b="1" dirty="0"/>
          </a:p>
        </p:txBody>
      </p:sp>
      <p:sp>
        <p:nvSpPr>
          <p:cNvPr id="27" name="Google Shape;423;p34"/>
          <p:cNvSpPr txBox="1">
            <a:spLocks/>
          </p:cNvSpPr>
          <p:nvPr/>
        </p:nvSpPr>
        <p:spPr>
          <a:xfrm>
            <a:off x="4277665" y="777389"/>
            <a:ext cx="3759533" cy="321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5275" algn="l" rtl="0">
              <a:lnSpc>
                <a:spcPct val="100000"/>
              </a:lnSpc>
              <a:spcBef>
                <a:spcPts val="0"/>
              </a:spcBef>
              <a:spcAft>
                <a:spcPts val="0"/>
              </a:spcAft>
              <a:buClr>
                <a:schemeClr val="dk1"/>
              </a:buClr>
              <a:buSzPts val="1050"/>
              <a:buFont typeface="Nunito"/>
              <a:buChar char="●"/>
              <a:defRPr sz="10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161925" indent="0" algn="just">
              <a:buNone/>
            </a:pPr>
            <a:r>
              <a:rPr lang="id-ID" sz="1400" b="1" dirty="0"/>
              <a:t>Memberi makan (</a:t>
            </a:r>
            <a:r>
              <a:rPr lang="id-ID" sz="1400" b="1" i="1" dirty="0"/>
              <a:t>Feeding</a:t>
            </a:r>
            <a:r>
              <a:rPr lang="id-ID" sz="1400" b="1" i="1" dirty="0" smtClean="0"/>
              <a:t>)</a:t>
            </a:r>
          </a:p>
          <a:p>
            <a:pPr marL="161925" indent="0" algn="just">
              <a:buNone/>
            </a:pPr>
            <a:endParaRPr lang="id-ID" sz="1400" dirty="0"/>
          </a:p>
          <a:p>
            <a:pPr marL="161925" indent="0" algn="just">
              <a:buNone/>
            </a:pPr>
            <a:r>
              <a:rPr lang="id-ID" sz="1400" dirty="0"/>
              <a:t>Serangga dewasa paling aktif saat senja dan malam hari tetapi tampaknya tidak memberi makan. </a:t>
            </a:r>
            <a:r>
              <a:rPr lang="id-ID" sz="1400" dirty="0">
                <a:hlinkClick r:id="rId3"/>
              </a:rPr>
              <a:t>Larva</a:t>
            </a:r>
            <a:r>
              <a:rPr lang="id-ID" sz="1400" dirty="0"/>
              <a:t> namun adalahaktif </a:t>
            </a:r>
            <a:r>
              <a:rPr lang="id-ID" sz="1400" dirty="0">
                <a:hlinkClick r:id="rId6"/>
              </a:rPr>
              <a:t>predator</a:t>
            </a:r>
            <a:r>
              <a:rPr lang="id-ID" sz="1400" dirty="0"/>
              <a:t> invertebrata air lainnya dan memilikiyang kuat </a:t>
            </a:r>
            <a:r>
              <a:rPr lang="id-ID" sz="1400" dirty="0">
                <a:hlinkClick r:id="rId7"/>
              </a:rPr>
              <a:t>rahang</a:t>
            </a:r>
            <a:r>
              <a:rPr lang="id-ID" sz="1400" dirty="0"/>
              <a:t> yang dapat digunakan untuk menangkap mangsanya.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9"/>
          <p:cNvSpPr/>
          <p:nvPr/>
        </p:nvSpPr>
        <p:spPr>
          <a:xfrm>
            <a:off x="7026200" y="540000"/>
            <a:ext cx="1397700" cy="564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7" name="Google Shape;487;p39"/>
          <p:cNvCxnSpPr/>
          <p:nvPr/>
        </p:nvCxnSpPr>
        <p:spPr>
          <a:xfrm flipH="1">
            <a:off x="7418188"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488" name="Google Shape;488;p39"/>
          <p:cNvCxnSpPr/>
          <p:nvPr/>
        </p:nvCxnSpPr>
        <p:spPr>
          <a:xfrm flipH="1">
            <a:off x="736366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489" name="Google Shape;489;p39"/>
          <p:cNvCxnSpPr/>
          <p:nvPr/>
        </p:nvCxnSpPr>
        <p:spPr>
          <a:xfrm flipH="1">
            <a:off x="789991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490" name="Google Shape;490;p39"/>
          <p:cNvCxnSpPr/>
          <p:nvPr/>
        </p:nvCxnSpPr>
        <p:spPr>
          <a:xfrm flipH="1">
            <a:off x="7845388" y="544563"/>
            <a:ext cx="186600" cy="555300"/>
          </a:xfrm>
          <a:prstGeom prst="straightConnector1">
            <a:avLst/>
          </a:prstGeom>
          <a:noFill/>
          <a:ln w="9525" cap="flat" cmpd="sng">
            <a:solidFill>
              <a:schemeClr val="lt1"/>
            </a:solidFill>
            <a:prstDash val="solid"/>
            <a:round/>
            <a:headEnd type="none" w="med" len="med"/>
            <a:tailEnd type="none" w="med" len="med"/>
          </a:ln>
        </p:spPr>
      </p:cxnSp>
      <p:sp>
        <p:nvSpPr>
          <p:cNvPr id="491" name="Google Shape;491;p39"/>
          <p:cNvSpPr txBox="1">
            <a:spLocks noGrp="1"/>
          </p:cNvSpPr>
          <p:nvPr>
            <p:ph type="title"/>
          </p:nvPr>
        </p:nvSpPr>
        <p:spPr>
          <a:xfrm>
            <a:off x="720000" y="3876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Lanjutan...</a:t>
            </a:r>
            <a:endParaRPr dirty="0"/>
          </a:p>
        </p:txBody>
      </p:sp>
      <p:sp>
        <p:nvSpPr>
          <p:cNvPr id="492" name="Google Shape;492;p39"/>
          <p:cNvSpPr txBox="1">
            <a:spLocks noGrp="1"/>
          </p:cNvSpPr>
          <p:nvPr>
            <p:ph type="title" idx="2"/>
          </p:nvPr>
        </p:nvSpPr>
        <p:spPr>
          <a:xfrm>
            <a:off x="7026199"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93" name="Google Shape;493;p39"/>
          <p:cNvSpPr txBox="1">
            <a:spLocks noGrp="1"/>
          </p:cNvSpPr>
          <p:nvPr>
            <p:ph type="title" idx="3"/>
          </p:nvPr>
        </p:nvSpPr>
        <p:spPr>
          <a:xfrm>
            <a:off x="7492146"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94" name="Google Shape;494;p39"/>
          <p:cNvSpPr txBox="1">
            <a:spLocks noGrp="1"/>
          </p:cNvSpPr>
          <p:nvPr>
            <p:ph type="title" idx="4"/>
          </p:nvPr>
        </p:nvSpPr>
        <p:spPr>
          <a:xfrm>
            <a:off x="7958093"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21</a:t>
            </a:r>
            <a:endParaRPr/>
          </a:p>
        </p:txBody>
      </p:sp>
      <p:sp>
        <p:nvSpPr>
          <p:cNvPr id="102" name="Google Shape;423;p34"/>
          <p:cNvSpPr txBox="1">
            <a:spLocks/>
          </p:cNvSpPr>
          <p:nvPr/>
        </p:nvSpPr>
        <p:spPr>
          <a:xfrm>
            <a:off x="1431416" y="1256700"/>
            <a:ext cx="6293634" cy="321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5275" algn="l" rtl="0">
              <a:lnSpc>
                <a:spcPct val="100000"/>
              </a:lnSpc>
              <a:spcBef>
                <a:spcPts val="0"/>
              </a:spcBef>
              <a:spcAft>
                <a:spcPts val="0"/>
              </a:spcAft>
              <a:buClr>
                <a:schemeClr val="dk1"/>
              </a:buClr>
              <a:buSzPts val="1050"/>
              <a:buFont typeface="Nunito"/>
              <a:buChar char="●"/>
              <a:defRPr sz="10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just">
              <a:buNone/>
            </a:pPr>
            <a:r>
              <a:rPr lang="id-ID" sz="1400" b="1" dirty="0" smtClean="0"/>
              <a:t>Habitat</a:t>
            </a:r>
            <a:endParaRPr lang="id-ID" sz="1400" b="1" i="1" dirty="0"/>
          </a:p>
          <a:p>
            <a:pPr marL="0" indent="0" algn="just">
              <a:buNone/>
            </a:pPr>
            <a:endParaRPr lang="id-ID" sz="1400" b="1" i="1" dirty="0" smtClean="0"/>
          </a:p>
          <a:p>
            <a:pPr marL="0" indent="0" algn="just">
              <a:buNone/>
            </a:pPr>
            <a:r>
              <a:rPr lang="id-ID" sz="1400" dirty="0" smtClean="0"/>
              <a:t>Serangga </a:t>
            </a:r>
            <a:r>
              <a:rPr lang="id-ID" sz="1400" dirty="0"/>
              <a:t>dewasa sering ditemukan di vegetasi di sepanjang aliran sungai samping dan kadang-kadang tertarik pada cahaya di malam hari. </a:t>
            </a:r>
            <a:r>
              <a:rPr lang="id-ID" sz="1400" dirty="0">
                <a:hlinkClick r:id="rId3"/>
              </a:rPr>
              <a:t>Larva</a:t>
            </a:r>
            <a:r>
              <a:rPr lang="id-ID" sz="1400" dirty="0"/>
              <a:t> dapat ditemukan di bagian bawah yang jelas, aliran dingin air tawar. Spesies megalopteran lebih umum di sepanjang sisi timur Australia dari Cape York hingga Tasmania dengan hanya satu spesies yang terdapat di barat daya Australia Barat.</a:t>
            </a:r>
          </a:p>
          <a:p>
            <a:pPr marL="0" indent="0" algn="just">
              <a:buNone/>
            </a:pPr>
            <a:endParaRPr lang="id-ID" sz="1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56" name="Google Shape;656;p41"/>
          <p:cNvSpPr/>
          <p:nvPr/>
        </p:nvSpPr>
        <p:spPr>
          <a:xfrm>
            <a:off x="7026200" y="540000"/>
            <a:ext cx="1397700" cy="564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7" name="Google Shape;657;p41"/>
          <p:cNvCxnSpPr/>
          <p:nvPr/>
        </p:nvCxnSpPr>
        <p:spPr>
          <a:xfrm flipH="1">
            <a:off x="7418188"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658" name="Google Shape;658;p41"/>
          <p:cNvCxnSpPr/>
          <p:nvPr/>
        </p:nvCxnSpPr>
        <p:spPr>
          <a:xfrm flipH="1">
            <a:off x="736366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659" name="Google Shape;659;p41"/>
          <p:cNvCxnSpPr/>
          <p:nvPr/>
        </p:nvCxnSpPr>
        <p:spPr>
          <a:xfrm flipH="1">
            <a:off x="789991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660" name="Google Shape;660;p41"/>
          <p:cNvCxnSpPr/>
          <p:nvPr/>
        </p:nvCxnSpPr>
        <p:spPr>
          <a:xfrm flipH="1">
            <a:off x="7845388" y="544563"/>
            <a:ext cx="186600" cy="555300"/>
          </a:xfrm>
          <a:prstGeom prst="straightConnector1">
            <a:avLst/>
          </a:prstGeom>
          <a:noFill/>
          <a:ln w="9525" cap="flat" cmpd="sng">
            <a:solidFill>
              <a:schemeClr val="lt1"/>
            </a:solidFill>
            <a:prstDash val="solid"/>
            <a:round/>
            <a:headEnd type="none" w="med" len="med"/>
            <a:tailEnd type="none" w="med" len="med"/>
          </a:ln>
        </p:spPr>
      </p:cxnSp>
      <p:sp>
        <p:nvSpPr>
          <p:cNvPr id="661" name="Google Shape;661;p41"/>
          <p:cNvSpPr txBox="1">
            <a:spLocks noGrp="1"/>
          </p:cNvSpPr>
          <p:nvPr>
            <p:ph type="title"/>
          </p:nvPr>
        </p:nvSpPr>
        <p:spPr>
          <a:xfrm>
            <a:off x="720000" y="387600"/>
            <a:ext cx="7704000" cy="564300"/>
          </a:xfrm>
          <a:prstGeom prst="rect">
            <a:avLst/>
          </a:prstGeom>
        </p:spPr>
        <p:txBody>
          <a:bodyPr spcFirstLastPara="1" wrap="square" lIns="91425" tIns="91425" rIns="91425" bIns="91425" anchor="ctr" anchorCtr="0">
            <a:noAutofit/>
          </a:bodyPr>
          <a:lstStyle/>
          <a:p>
            <a:r>
              <a:rPr lang="id-ID" dirty="0" smtClean="0"/>
              <a:t>2. </a:t>
            </a:r>
            <a:r>
              <a:rPr lang="id-ID" b="1" dirty="0" smtClean="0"/>
              <a:t>Raphidioptera</a:t>
            </a:r>
            <a:endParaRPr dirty="0"/>
          </a:p>
        </p:txBody>
      </p:sp>
      <p:sp>
        <p:nvSpPr>
          <p:cNvPr id="662" name="Google Shape;662;p41"/>
          <p:cNvSpPr txBox="1">
            <a:spLocks noGrp="1"/>
          </p:cNvSpPr>
          <p:nvPr>
            <p:ph type="title" idx="2"/>
          </p:nvPr>
        </p:nvSpPr>
        <p:spPr>
          <a:xfrm>
            <a:off x="7026199"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63" name="Google Shape;663;p41"/>
          <p:cNvSpPr txBox="1">
            <a:spLocks noGrp="1"/>
          </p:cNvSpPr>
          <p:nvPr>
            <p:ph type="title" idx="3"/>
          </p:nvPr>
        </p:nvSpPr>
        <p:spPr>
          <a:xfrm>
            <a:off x="7492146"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64" name="Google Shape;664;p41"/>
          <p:cNvSpPr txBox="1">
            <a:spLocks noGrp="1"/>
          </p:cNvSpPr>
          <p:nvPr>
            <p:ph type="title" idx="4"/>
          </p:nvPr>
        </p:nvSpPr>
        <p:spPr>
          <a:xfrm>
            <a:off x="7958093"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21</a:t>
            </a:r>
            <a:endParaRPr/>
          </a:p>
        </p:txBody>
      </p:sp>
      <p:sp>
        <p:nvSpPr>
          <p:cNvPr id="127" name="Google Shape;423;p34"/>
          <p:cNvSpPr txBox="1">
            <a:spLocks/>
          </p:cNvSpPr>
          <p:nvPr/>
        </p:nvSpPr>
        <p:spPr>
          <a:xfrm>
            <a:off x="787809" y="951900"/>
            <a:ext cx="7568381" cy="321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5275" algn="l" rtl="0">
              <a:lnSpc>
                <a:spcPct val="100000"/>
              </a:lnSpc>
              <a:spcBef>
                <a:spcPts val="0"/>
              </a:spcBef>
              <a:spcAft>
                <a:spcPts val="0"/>
              </a:spcAft>
              <a:buClr>
                <a:schemeClr val="dk1"/>
              </a:buClr>
              <a:buSzPts val="1050"/>
              <a:buFont typeface="Nunito"/>
              <a:buChar char="●"/>
              <a:defRPr sz="10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0" indent="0" algn="just">
              <a:buNone/>
            </a:pPr>
            <a:r>
              <a:rPr lang="id-ID" sz="1400" dirty="0"/>
              <a:t>Ordo Raphidioptera merupakan preadator terestrial pada larva maupun serangga dewasa, dan terjadi hanya pada bagian utara hemisphere dan khususnya pada daerah Holartic. Imago mirip dengan belalang sembah, dengan protoraks memanjang – seperti pada Agulla sp. (Raphidiidae) – dan kepala dapat bergerak bebas digunakan untuk menyerang, berbentuk seperti ular, saat memangsa. Betina dewasa mempunyai ovipositor memanjang. Larva dengan kepala memanjang, dan protoraks tersklerotisasi lebih panjang dari selaput mesodan metatoraks. jumlah instar larva bervariasi, khasnya dengan 10-11 kadang lebih, dan perkembangan larva membutuhkan waktu satu sampai beberapa tahun. Pupa dapat bergerak (Gullan dan Cranston 2010). </a:t>
            </a:r>
          </a:p>
          <a:p>
            <a:pPr marL="0" indent="0" algn="just">
              <a:buNone/>
            </a:pPr>
            <a:endParaRPr lang="id-ID" sz="1400" b="1" dirty="0"/>
          </a:p>
        </p:txBody>
      </p:sp>
      <p:pic>
        <p:nvPicPr>
          <p:cNvPr id="128" name="Picture 127"/>
          <p:cNvPicPr/>
          <p:nvPr/>
        </p:nvPicPr>
        <p:blipFill rotWithShape="1">
          <a:blip r:embed="rId3"/>
          <a:srcRect l="54724" t="66635" r="22445" b="16706"/>
          <a:stretch/>
        </p:blipFill>
        <p:spPr bwMode="auto">
          <a:xfrm>
            <a:off x="2728484" y="3428179"/>
            <a:ext cx="3152775" cy="122555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42"/>
          <p:cNvSpPr txBox="1">
            <a:spLocks noGrp="1"/>
          </p:cNvSpPr>
          <p:nvPr>
            <p:ph type="title" idx="18"/>
          </p:nvPr>
        </p:nvSpPr>
        <p:spPr>
          <a:xfrm>
            <a:off x="720000" y="3876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Lanjutan...</a:t>
            </a:r>
            <a:endParaRPr dirty="0"/>
          </a:p>
        </p:txBody>
      </p:sp>
      <p:sp>
        <p:nvSpPr>
          <p:cNvPr id="41" name="Google Shape;423;p34"/>
          <p:cNvSpPr txBox="1">
            <a:spLocks/>
          </p:cNvSpPr>
          <p:nvPr/>
        </p:nvSpPr>
        <p:spPr>
          <a:xfrm>
            <a:off x="469310" y="1414237"/>
            <a:ext cx="3907481" cy="321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5275" algn="l" rtl="0">
              <a:lnSpc>
                <a:spcPct val="100000"/>
              </a:lnSpc>
              <a:spcBef>
                <a:spcPts val="0"/>
              </a:spcBef>
              <a:spcAft>
                <a:spcPts val="0"/>
              </a:spcAft>
              <a:buClr>
                <a:schemeClr val="dk1"/>
              </a:buClr>
              <a:buSzPts val="1050"/>
              <a:buFont typeface="Nunito"/>
              <a:buChar char="●"/>
              <a:defRPr sz="10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161925" indent="0" algn="just">
              <a:buNone/>
            </a:pPr>
            <a:r>
              <a:rPr lang="id-ID" sz="1400" b="1" dirty="0"/>
              <a:t>Siklus Hidup (</a:t>
            </a:r>
            <a:r>
              <a:rPr lang="id-ID" sz="1400" b="1" i="1" dirty="0"/>
              <a:t>Life Cycle</a:t>
            </a:r>
            <a:r>
              <a:rPr lang="id-ID" sz="1400" b="1" i="1" dirty="0" smtClean="0"/>
              <a:t>)</a:t>
            </a:r>
          </a:p>
          <a:p>
            <a:pPr marL="161925" indent="0" algn="just">
              <a:buNone/>
            </a:pPr>
            <a:endParaRPr lang="id-ID" sz="1400" dirty="0"/>
          </a:p>
          <a:p>
            <a:pPr marL="161925" indent="0" algn="just" fontAlgn="base">
              <a:buNone/>
            </a:pPr>
            <a:r>
              <a:rPr lang="id-ID" sz="1400" dirty="0"/>
              <a:t>S</a:t>
            </a:r>
            <a:r>
              <a:rPr lang="id-ID" sz="1400" dirty="0" smtClean="0"/>
              <a:t>iklus </a:t>
            </a:r>
            <a:r>
              <a:rPr lang="id-ID" sz="1400" dirty="0"/>
              <a:t>hidup empat tahap dengan telur, larva, pupa dan dewasa. Sebelum kawin, orang dewasa melakukan ritual pacaran yang rumit, termasuk perilaku perawatan yang melibatkan kaki dan antena. Pada raphidiids, perkawinan terjadi dalam "posisi menyeret", sedangkan inocelliids, laki-laki mengadopsi posisi tandem di bawah betina; persetubuhan dapat berlangsung hingga tiga jam pada beberapa spesies inoceliid. Telur ditelur ke lokasi yang sesuai dan menetas dari beberapa hari sampai sekitar tiga minggu. </a:t>
            </a:r>
          </a:p>
        </p:txBody>
      </p:sp>
      <p:sp>
        <p:nvSpPr>
          <p:cNvPr id="45" name="Google Shape;423;p34"/>
          <p:cNvSpPr txBox="1">
            <a:spLocks/>
          </p:cNvSpPr>
          <p:nvPr/>
        </p:nvSpPr>
        <p:spPr>
          <a:xfrm>
            <a:off x="4376791" y="1177932"/>
            <a:ext cx="4140485" cy="321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5275" algn="l" rtl="0">
              <a:lnSpc>
                <a:spcPct val="100000"/>
              </a:lnSpc>
              <a:spcBef>
                <a:spcPts val="0"/>
              </a:spcBef>
              <a:spcAft>
                <a:spcPts val="0"/>
              </a:spcAft>
              <a:buClr>
                <a:schemeClr val="dk1"/>
              </a:buClr>
              <a:buSzPts val="1050"/>
              <a:buFont typeface="Nunito"/>
              <a:buChar char="●"/>
              <a:defRPr sz="10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161925" indent="0" algn="just" fontAlgn="base">
              <a:buNone/>
            </a:pPr>
            <a:r>
              <a:rPr lang="id-ID" sz="1400" dirty="0"/>
              <a:t>Larva memiliki kepala besar dengan </a:t>
            </a:r>
            <a:r>
              <a:rPr lang="id-ID" sz="1400" dirty="0">
                <a:hlinkClick r:id="rId3" tooltip="Mandibula (bagian mulut arthropoda)"/>
              </a:rPr>
              <a:t>rahang</a:t>
            </a:r>
            <a:r>
              <a:rPr lang="id-ID" sz="1400" dirty="0"/>
              <a:t> menonjol . Kepala dan ruas pertama dada mengalami sklerotisasi, tetapi bagian tubuh lainnya lembut dan berdaging. Mereka memiliki tiga pasang kaki yang benar, tetapi tidak ada </a:t>
            </a:r>
            <a:r>
              <a:rPr lang="id-ID" sz="1400" dirty="0">
                <a:hlinkClick r:id="rId4" tooltip="Proleg"/>
              </a:rPr>
              <a:t>proleg</a:t>
            </a:r>
            <a:r>
              <a:rPr lang="id-ID" sz="1400" dirty="0"/>
              <a:t>. Namun, mereka memiliki organ perekat di perut, yang dapat mereka gunakan untuk mengikat diri ke permukaan vertikal. </a:t>
            </a:r>
            <a:endParaRPr lang="id-ID" sz="1400" dirty="0" smtClean="0"/>
          </a:p>
          <a:p>
            <a:pPr marL="161925" indent="0" algn="just" fontAlgn="base">
              <a:buNone/>
            </a:pPr>
            <a:endParaRPr lang="id-ID" sz="1400" dirty="0"/>
          </a:p>
          <a:p>
            <a:pPr marL="161925" indent="0" algn="just" fontAlgn="base">
              <a:buNone/>
            </a:pPr>
            <a:endParaRPr lang="id-ID" sz="1400" dirty="0" smtClean="0"/>
          </a:p>
          <a:p>
            <a:pPr marL="161925" indent="0" algn="just" fontAlgn="base">
              <a:buNone/>
            </a:pPr>
            <a:endParaRPr lang="id-ID" sz="1400" dirty="0"/>
          </a:p>
        </p:txBody>
      </p:sp>
      <p:pic>
        <p:nvPicPr>
          <p:cNvPr id="46" name="Picture 45" descr="https://upload.wikimedia.org/wikipedia/commons/thumb/0/07/Rhaphidioptera-larva.jpg/300px-Rhaphidioptera-larva.jpg"/>
          <p:cNvPicPr/>
          <p:nvPr/>
        </p:nvPicPr>
        <p:blipFill>
          <a:blip r:embed="rId5">
            <a:extLst>
              <a:ext uri="{28A0092B-C50C-407E-A947-70E740481C1C}">
                <a14:useLocalDpi xmlns:a14="http://schemas.microsoft.com/office/drawing/2010/main" val="0"/>
              </a:ext>
            </a:extLst>
          </a:blip>
          <a:srcRect/>
          <a:stretch>
            <a:fillRect/>
          </a:stretch>
        </p:blipFill>
        <p:spPr bwMode="auto">
          <a:xfrm>
            <a:off x="6307691" y="3240962"/>
            <a:ext cx="1767796" cy="15159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6" name="Google Shape;826;p46"/>
          <p:cNvSpPr/>
          <p:nvPr/>
        </p:nvSpPr>
        <p:spPr>
          <a:xfrm>
            <a:off x="7026200" y="540000"/>
            <a:ext cx="1397700" cy="564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7" name="Google Shape;827;p46"/>
          <p:cNvCxnSpPr/>
          <p:nvPr/>
        </p:nvCxnSpPr>
        <p:spPr>
          <a:xfrm flipH="1">
            <a:off x="7418188"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828" name="Google Shape;828;p46"/>
          <p:cNvCxnSpPr/>
          <p:nvPr/>
        </p:nvCxnSpPr>
        <p:spPr>
          <a:xfrm flipH="1">
            <a:off x="736366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829" name="Google Shape;829;p46"/>
          <p:cNvCxnSpPr/>
          <p:nvPr/>
        </p:nvCxnSpPr>
        <p:spPr>
          <a:xfrm flipH="1">
            <a:off x="789991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830" name="Google Shape;830;p46"/>
          <p:cNvCxnSpPr/>
          <p:nvPr/>
        </p:nvCxnSpPr>
        <p:spPr>
          <a:xfrm flipH="1">
            <a:off x="7845388" y="544563"/>
            <a:ext cx="186600" cy="555300"/>
          </a:xfrm>
          <a:prstGeom prst="straightConnector1">
            <a:avLst/>
          </a:prstGeom>
          <a:noFill/>
          <a:ln w="9525" cap="flat" cmpd="sng">
            <a:solidFill>
              <a:schemeClr val="lt1"/>
            </a:solidFill>
            <a:prstDash val="solid"/>
            <a:round/>
            <a:headEnd type="none" w="med" len="med"/>
            <a:tailEnd type="none" w="med" len="med"/>
          </a:ln>
        </p:spPr>
      </p:cxnSp>
      <p:sp>
        <p:nvSpPr>
          <p:cNvPr id="831" name="Google Shape;831;p46"/>
          <p:cNvSpPr txBox="1">
            <a:spLocks noGrp="1"/>
          </p:cNvSpPr>
          <p:nvPr>
            <p:ph type="title" idx="2"/>
          </p:nvPr>
        </p:nvSpPr>
        <p:spPr>
          <a:xfrm>
            <a:off x="7026199"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09</a:t>
            </a:r>
            <a:endParaRPr/>
          </a:p>
        </p:txBody>
      </p:sp>
      <p:sp>
        <p:nvSpPr>
          <p:cNvPr id="832" name="Google Shape;832;p46"/>
          <p:cNvSpPr txBox="1">
            <a:spLocks noGrp="1"/>
          </p:cNvSpPr>
          <p:nvPr>
            <p:ph type="title" idx="3"/>
          </p:nvPr>
        </p:nvSpPr>
        <p:spPr>
          <a:xfrm>
            <a:off x="7492146"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833" name="Google Shape;833;p46"/>
          <p:cNvSpPr txBox="1">
            <a:spLocks noGrp="1"/>
          </p:cNvSpPr>
          <p:nvPr>
            <p:ph type="title" idx="4"/>
          </p:nvPr>
        </p:nvSpPr>
        <p:spPr>
          <a:xfrm>
            <a:off x="7958093"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21</a:t>
            </a:r>
            <a:endParaRPr/>
          </a:p>
        </p:txBody>
      </p:sp>
      <p:sp>
        <p:nvSpPr>
          <p:cNvPr id="882" name="Google Shape;882;p46"/>
          <p:cNvSpPr txBox="1">
            <a:spLocks noGrp="1"/>
          </p:cNvSpPr>
          <p:nvPr>
            <p:ph type="title"/>
          </p:nvPr>
        </p:nvSpPr>
        <p:spPr>
          <a:xfrm>
            <a:off x="720000" y="387600"/>
            <a:ext cx="7704000" cy="564300"/>
          </a:xfrm>
          <a:prstGeom prst="rect">
            <a:avLst/>
          </a:prstGeom>
        </p:spPr>
        <p:txBody>
          <a:bodyPr spcFirstLastPara="1" wrap="square" lIns="91425" tIns="91425" rIns="91425" bIns="91425" anchor="ctr" anchorCtr="0">
            <a:noAutofit/>
          </a:bodyPr>
          <a:lstStyle/>
          <a:p>
            <a:pPr lvl="0"/>
            <a:r>
              <a:rPr lang="id-ID" b="1" dirty="0" smtClean="0"/>
              <a:t>3. Neuroptera</a:t>
            </a:r>
            <a:endParaRPr lang="id-ID" dirty="0"/>
          </a:p>
        </p:txBody>
      </p:sp>
      <p:sp>
        <p:nvSpPr>
          <p:cNvPr id="62" name="Google Shape;423;p34"/>
          <p:cNvSpPr txBox="1">
            <a:spLocks/>
          </p:cNvSpPr>
          <p:nvPr/>
        </p:nvSpPr>
        <p:spPr>
          <a:xfrm>
            <a:off x="387117" y="2061509"/>
            <a:ext cx="5325315" cy="3212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5275" algn="l" rtl="0">
              <a:lnSpc>
                <a:spcPct val="100000"/>
              </a:lnSpc>
              <a:spcBef>
                <a:spcPts val="0"/>
              </a:spcBef>
              <a:spcAft>
                <a:spcPts val="0"/>
              </a:spcAft>
              <a:buClr>
                <a:schemeClr val="dk1"/>
              </a:buClr>
              <a:buSzPts val="1050"/>
              <a:buFont typeface="Nunito"/>
              <a:buChar char="●"/>
              <a:defRPr sz="10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3pPr>
            <a:lvl4pPr marL="1828800" marR="0" lvl="3"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1"/>
              </a:buClr>
              <a:buSzPts val="1400"/>
              <a:buFont typeface="Nunito"/>
              <a:buChar char="■"/>
              <a:defRPr sz="1400" b="0" i="0" u="none" strike="noStrike" cap="none">
                <a:solidFill>
                  <a:schemeClr val="dk1"/>
                </a:solidFill>
                <a:latin typeface="Nunito"/>
                <a:ea typeface="Nunito"/>
                <a:cs typeface="Nunito"/>
                <a:sym typeface="Nunito"/>
              </a:defRPr>
            </a:lvl9pPr>
          </a:lstStyle>
          <a:p>
            <a:pPr marL="161925" indent="0" algn="just">
              <a:buNone/>
            </a:pPr>
            <a:r>
              <a:rPr lang="id-ID" sz="1400" dirty="0" smtClean="0"/>
              <a:t>	Nama </a:t>
            </a:r>
            <a:r>
              <a:rPr lang="id-ID" sz="1400" dirty="0"/>
              <a:t>Neuroptera berasal dari bahasa Yunani </a:t>
            </a:r>
            <a:r>
              <a:rPr lang="id-ID" sz="1400" i="1" dirty="0"/>
              <a:t>neuron</a:t>
            </a:r>
            <a:r>
              <a:rPr lang="id-ID" sz="1400" dirty="0"/>
              <a:t> , yang berarti urat atau tali, dan </a:t>
            </a:r>
            <a:r>
              <a:rPr lang="id-ID" sz="1400" i="1" dirty="0"/>
              <a:t>ptera</a:t>
            </a:r>
            <a:r>
              <a:rPr lang="id-ID" sz="1400" dirty="0"/>
              <a:t> , yang berarti sayap. Meskipun kami menyebut kelompok ini sebagai serangga bersayap saraf, sayap mereka tidak diikat dengan urat atau saraf sama sekali, melainkan dengan urat dan urat yang bercabang. </a:t>
            </a:r>
            <a:endParaRPr lang="id-ID" sz="1400" dirty="0" smtClean="0"/>
          </a:p>
          <a:p>
            <a:pPr marL="161925" indent="0" algn="just">
              <a:buNone/>
            </a:pPr>
            <a:r>
              <a:rPr lang="id-ID" sz="1400" dirty="0" smtClean="0"/>
              <a:t>	Neuroptera </a:t>
            </a:r>
            <a:r>
              <a:rPr lang="id-ID" sz="1400" dirty="0"/>
              <a:t>dewasa (misalnya Ascalaphus sp.) memiliki sayap dengan banyak vena melintang dan bercabang pada bagian ujungnya; banyak diantaranya merupakan predator; sebagian lainnya makan pada nektar, embun madu, dan pollen. Larva Neuroptera merupakan predator aktif, kepala prognathous dan ramping, mandibel dan maksila memanjang, tipe alat mulut merupakan kombinasi menusuk dan mengisap (Gullan dan Cranston 2010). </a:t>
            </a:r>
            <a:endParaRPr lang="id-ID" sz="1400" dirty="0" smtClean="0"/>
          </a:p>
          <a:p>
            <a:pPr marL="161925" indent="0" algn="just">
              <a:buNone/>
            </a:pPr>
            <a:endParaRPr lang="id-ID" sz="1400" dirty="0" smtClean="0"/>
          </a:p>
          <a:p>
            <a:pPr marL="161925" indent="0" algn="just">
              <a:buNone/>
            </a:pPr>
            <a:endParaRPr lang="id-ID" sz="1400" dirty="0"/>
          </a:p>
          <a:p>
            <a:pPr marL="161925" indent="0" algn="just">
              <a:buNone/>
            </a:pPr>
            <a:endParaRPr lang="id-ID" sz="1400" dirty="0" smtClean="0"/>
          </a:p>
          <a:p>
            <a:pPr marL="161925" indent="0" algn="just">
              <a:buNone/>
            </a:pPr>
            <a:endParaRPr lang="id-ID" sz="1400" dirty="0"/>
          </a:p>
          <a:p>
            <a:pPr marL="161925" indent="0" algn="just">
              <a:buNone/>
            </a:pPr>
            <a:endParaRPr lang="id-ID" sz="1400" dirty="0" smtClean="0"/>
          </a:p>
          <a:p>
            <a:pPr marL="161925" indent="0" algn="just">
              <a:buNone/>
            </a:pPr>
            <a:endParaRPr lang="id-ID" sz="1400" dirty="0"/>
          </a:p>
          <a:p>
            <a:pPr algn="just"/>
            <a:endParaRPr lang="id-ID" sz="1400" dirty="0"/>
          </a:p>
        </p:txBody>
      </p:sp>
      <p:pic>
        <p:nvPicPr>
          <p:cNvPr id="63" name="Picture 62"/>
          <p:cNvPicPr/>
          <p:nvPr/>
        </p:nvPicPr>
        <p:blipFill rotWithShape="1">
          <a:blip r:embed="rId3"/>
          <a:srcRect l="57623" t="59837" r="24438" b="8544"/>
          <a:stretch/>
        </p:blipFill>
        <p:spPr bwMode="auto">
          <a:xfrm>
            <a:off x="5810194" y="1749395"/>
            <a:ext cx="2613706" cy="2370542"/>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48"/>
          <p:cNvSpPr txBox="1">
            <a:spLocks noGrp="1"/>
          </p:cNvSpPr>
          <p:nvPr>
            <p:ph type="subTitle" idx="6"/>
          </p:nvPr>
        </p:nvSpPr>
        <p:spPr>
          <a:xfrm>
            <a:off x="4679450" y="1147104"/>
            <a:ext cx="4053000" cy="1059000"/>
          </a:xfrm>
          <a:prstGeom prst="rect">
            <a:avLst/>
          </a:prstGeom>
        </p:spPr>
        <p:txBody>
          <a:bodyPr spcFirstLastPara="1" wrap="square" lIns="91425" tIns="274300" rIns="91425" bIns="0" anchor="ctr" anchorCtr="0">
            <a:noAutofit/>
          </a:bodyPr>
          <a:lstStyle/>
          <a:p>
            <a:r>
              <a:rPr lang="id-ID" b="1" dirty="0"/>
              <a:t>Habitat dan Distribusi</a:t>
            </a:r>
          </a:p>
        </p:txBody>
      </p:sp>
      <p:sp>
        <p:nvSpPr>
          <p:cNvPr id="896" name="Google Shape;896;p48"/>
          <p:cNvSpPr/>
          <p:nvPr/>
        </p:nvSpPr>
        <p:spPr>
          <a:xfrm>
            <a:off x="7026200" y="540000"/>
            <a:ext cx="1397700" cy="564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7" name="Google Shape;897;p48"/>
          <p:cNvCxnSpPr/>
          <p:nvPr/>
        </p:nvCxnSpPr>
        <p:spPr>
          <a:xfrm flipH="1">
            <a:off x="7418188"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898" name="Google Shape;898;p48"/>
          <p:cNvCxnSpPr/>
          <p:nvPr/>
        </p:nvCxnSpPr>
        <p:spPr>
          <a:xfrm flipH="1">
            <a:off x="736366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899" name="Google Shape;899;p48"/>
          <p:cNvCxnSpPr/>
          <p:nvPr/>
        </p:nvCxnSpPr>
        <p:spPr>
          <a:xfrm flipH="1">
            <a:off x="789991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900" name="Google Shape;900;p48"/>
          <p:cNvCxnSpPr/>
          <p:nvPr/>
        </p:nvCxnSpPr>
        <p:spPr>
          <a:xfrm flipH="1">
            <a:off x="7845388" y="544563"/>
            <a:ext cx="186600" cy="555300"/>
          </a:xfrm>
          <a:prstGeom prst="straightConnector1">
            <a:avLst/>
          </a:prstGeom>
          <a:noFill/>
          <a:ln w="9525" cap="flat" cmpd="sng">
            <a:solidFill>
              <a:schemeClr val="lt1"/>
            </a:solidFill>
            <a:prstDash val="solid"/>
            <a:round/>
            <a:headEnd type="none" w="med" len="med"/>
            <a:tailEnd type="none" w="med" len="med"/>
          </a:ln>
        </p:spPr>
      </p:cxnSp>
      <p:sp>
        <p:nvSpPr>
          <p:cNvPr id="901" name="Google Shape;901;p48"/>
          <p:cNvSpPr txBox="1">
            <a:spLocks noGrp="1"/>
          </p:cNvSpPr>
          <p:nvPr>
            <p:ph type="title" idx="7"/>
          </p:nvPr>
        </p:nvSpPr>
        <p:spPr>
          <a:xfrm>
            <a:off x="720000" y="3876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Lanjutan...</a:t>
            </a:r>
            <a:endParaRPr dirty="0"/>
          </a:p>
        </p:txBody>
      </p:sp>
      <p:sp>
        <p:nvSpPr>
          <p:cNvPr id="902" name="Google Shape;902;p48"/>
          <p:cNvSpPr txBox="1">
            <a:spLocks noGrp="1"/>
          </p:cNvSpPr>
          <p:nvPr>
            <p:ph type="title"/>
          </p:nvPr>
        </p:nvSpPr>
        <p:spPr>
          <a:xfrm>
            <a:off x="7026199"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11</a:t>
            </a:r>
            <a:endParaRPr/>
          </a:p>
        </p:txBody>
      </p:sp>
      <p:sp>
        <p:nvSpPr>
          <p:cNvPr id="903" name="Google Shape;903;p48"/>
          <p:cNvSpPr txBox="1">
            <a:spLocks noGrp="1"/>
          </p:cNvSpPr>
          <p:nvPr>
            <p:ph type="title" idx="4"/>
          </p:nvPr>
        </p:nvSpPr>
        <p:spPr>
          <a:xfrm>
            <a:off x="7492146"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904" name="Google Shape;904;p48"/>
          <p:cNvSpPr txBox="1">
            <a:spLocks noGrp="1"/>
          </p:cNvSpPr>
          <p:nvPr>
            <p:ph type="title" idx="5"/>
          </p:nvPr>
        </p:nvSpPr>
        <p:spPr>
          <a:xfrm>
            <a:off x="7958093"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21</a:t>
            </a:r>
            <a:endParaRPr/>
          </a:p>
        </p:txBody>
      </p:sp>
      <p:sp>
        <p:nvSpPr>
          <p:cNvPr id="905" name="Google Shape;905;p48"/>
          <p:cNvSpPr txBox="1">
            <a:spLocks noGrp="1"/>
          </p:cNvSpPr>
          <p:nvPr>
            <p:ph type="subTitle" idx="1"/>
          </p:nvPr>
        </p:nvSpPr>
        <p:spPr>
          <a:xfrm>
            <a:off x="301550" y="1147104"/>
            <a:ext cx="4148700" cy="1059000"/>
          </a:xfrm>
          <a:prstGeom prst="rect">
            <a:avLst/>
          </a:prstGeom>
        </p:spPr>
        <p:txBody>
          <a:bodyPr spcFirstLastPara="1" wrap="square" lIns="91425" tIns="274300" rIns="91425" bIns="0" anchor="ctr" anchorCtr="0">
            <a:noAutofit/>
          </a:bodyPr>
          <a:lstStyle/>
          <a:p>
            <a:pPr marL="0" lvl="0" indent="0" algn="ctr" rtl="0">
              <a:spcBef>
                <a:spcPts val="0"/>
              </a:spcBef>
              <a:spcAft>
                <a:spcPts val="1600"/>
              </a:spcAft>
              <a:buNone/>
            </a:pPr>
            <a:r>
              <a:rPr lang="id-ID" b="1" dirty="0" smtClean="0"/>
              <a:t>Siklus Hidup (</a:t>
            </a:r>
            <a:r>
              <a:rPr lang="id-ID" b="1" i="1" dirty="0" smtClean="0"/>
              <a:t>Life cycle</a:t>
            </a:r>
            <a:r>
              <a:rPr lang="id-ID" b="1" dirty="0" smtClean="0"/>
              <a:t>)</a:t>
            </a:r>
            <a:endParaRPr b="1" dirty="0"/>
          </a:p>
        </p:txBody>
      </p:sp>
      <p:sp>
        <p:nvSpPr>
          <p:cNvPr id="907" name="Google Shape;907;p48"/>
          <p:cNvSpPr txBox="1">
            <a:spLocks noGrp="1"/>
          </p:cNvSpPr>
          <p:nvPr>
            <p:ph type="subTitle" idx="3"/>
          </p:nvPr>
        </p:nvSpPr>
        <p:spPr>
          <a:xfrm>
            <a:off x="4450250" y="2676050"/>
            <a:ext cx="4067014" cy="1637700"/>
          </a:xfrm>
          <a:prstGeom prst="rect">
            <a:avLst/>
          </a:prstGeom>
        </p:spPr>
        <p:txBody>
          <a:bodyPr spcFirstLastPara="1" wrap="square" lIns="91425" tIns="91425" rIns="91425" bIns="91425" anchor="ctr" anchorCtr="0">
            <a:noAutofit/>
          </a:bodyPr>
          <a:lstStyle/>
          <a:p>
            <a:pPr algn="just"/>
            <a:r>
              <a:rPr lang="id-ID" dirty="0" smtClean="0"/>
              <a:t>	Serangga </a:t>
            </a:r>
            <a:r>
              <a:rPr lang="id-ID" dirty="0"/>
              <a:t>bersayap saraf hidup di seluruh dunia, dengan sekitar 5.500 spesies yang diketahui dari 21 famili. Kebanyakan serangga dalam ordo ini bersifat terestrial. Larva alderflies, dobsonflies, fishflies, dan spongillaflies adalah akuatik, dan menghuni sungai dan sungai. Orang dewasa dalam keluarga ini cenderung tinggal di dekat air.</a:t>
            </a:r>
          </a:p>
        </p:txBody>
      </p:sp>
      <p:sp>
        <p:nvSpPr>
          <p:cNvPr id="6" name="Subtitle 5"/>
          <p:cNvSpPr>
            <a:spLocks noGrp="1"/>
          </p:cNvSpPr>
          <p:nvPr>
            <p:ph type="subTitle" idx="2"/>
          </p:nvPr>
        </p:nvSpPr>
        <p:spPr>
          <a:xfrm>
            <a:off x="301550" y="3291200"/>
            <a:ext cx="3903370" cy="407400"/>
          </a:xfrm>
        </p:spPr>
        <p:txBody>
          <a:bodyPr/>
          <a:lstStyle/>
          <a:p>
            <a:pPr algn="just"/>
            <a:r>
              <a:rPr lang="id-ID" dirty="0" smtClean="0"/>
              <a:t>	Serangga </a:t>
            </a:r>
            <a:r>
              <a:rPr lang="id-ID" dirty="0"/>
              <a:t>bersayap saraf mengalami metamorfosis sempurna, dengan empat tahap kehidupan: telur, larva, pupa, dan dewasa. Di Planipennia, mereka menghasilkan sutra dari tubulus Malpighi mereka. Sutra diekstrusi dari anus dan digunakan untuk memutar kepompong. Semua serangga bersayap saraf lainnya memiliki kepompong telanjang</a:t>
            </a:r>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49"/>
          <p:cNvSpPr/>
          <p:nvPr/>
        </p:nvSpPr>
        <p:spPr>
          <a:xfrm>
            <a:off x="7026200" y="540000"/>
            <a:ext cx="1397700" cy="564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28" name="Google Shape;928;p49"/>
          <p:cNvCxnSpPr/>
          <p:nvPr/>
        </p:nvCxnSpPr>
        <p:spPr>
          <a:xfrm flipH="1">
            <a:off x="7418188"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929" name="Google Shape;929;p49"/>
          <p:cNvCxnSpPr/>
          <p:nvPr/>
        </p:nvCxnSpPr>
        <p:spPr>
          <a:xfrm flipH="1">
            <a:off x="736366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930" name="Google Shape;930;p49"/>
          <p:cNvCxnSpPr/>
          <p:nvPr/>
        </p:nvCxnSpPr>
        <p:spPr>
          <a:xfrm flipH="1">
            <a:off x="7899913" y="544563"/>
            <a:ext cx="186600" cy="555300"/>
          </a:xfrm>
          <a:prstGeom prst="straightConnector1">
            <a:avLst/>
          </a:prstGeom>
          <a:noFill/>
          <a:ln w="9525" cap="flat" cmpd="sng">
            <a:solidFill>
              <a:schemeClr val="lt1"/>
            </a:solidFill>
            <a:prstDash val="solid"/>
            <a:round/>
            <a:headEnd type="none" w="med" len="med"/>
            <a:tailEnd type="none" w="med" len="med"/>
          </a:ln>
        </p:spPr>
      </p:cxnSp>
      <p:cxnSp>
        <p:nvCxnSpPr>
          <p:cNvPr id="931" name="Google Shape;931;p49"/>
          <p:cNvCxnSpPr/>
          <p:nvPr/>
        </p:nvCxnSpPr>
        <p:spPr>
          <a:xfrm flipH="1">
            <a:off x="7845388" y="544563"/>
            <a:ext cx="186600" cy="555300"/>
          </a:xfrm>
          <a:prstGeom prst="straightConnector1">
            <a:avLst/>
          </a:prstGeom>
          <a:noFill/>
          <a:ln w="9525" cap="flat" cmpd="sng">
            <a:solidFill>
              <a:schemeClr val="lt1"/>
            </a:solidFill>
            <a:prstDash val="solid"/>
            <a:round/>
            <a:headEnd type="none" w="med" len="med"/>
            <a:tailEnd type="none" w="med" len="med"/>
          </a:ln>
        </p:spPr>
      </p:cxnSp>
      <p:sp>
        <p:nvSpPr>
          <p:cNvPr id="932" name="Google Shape;932;p49"/>
          <p:cNvSpPr txBox="1">
            <a:spLocks noGrp="1"/>
          </p:cNvSpPr>
          <p:nvPr>
            <p:ph type="title"/>
          </p:nvPr>
        </p:nvSpPr>
        <p:spPr>
          <a:xfrm>
            <a:off x="720000" y="387600"/>
            <a:ext cx="7704000" cy="564300"/>
          </a:xfrm>
          <a:prstGeom prst="rect">
            <a:avLst/>
          </a:prstGeom>
        </p:spPr>
        <p:txBody>
          <a:bodyPr spcFirstLastPara="1" wrap="square" lIns="91425" tIns="91425" rIns="91425" bIns="91425" anchor="ctr" anchorCtr="0">
            <a:noAutofit/>
          </a:bodyPr>
          <a:lstStyle/>
          <a:p>
            <a:pPr lvl="0"/>
            <a:r>
              <a:rPr lang="id-ID" b="1" dirty="0" smtClean="0"/>
              <a:t>4. Ordo </a:t>
            </a:r>
            <a:r>
              <a:rPr lang="en-ID" b="1" dirty="0" err="1"/>
              <a:t>Coleoptera</a:t>
            </a:r>
            <a:endParaRPr dirty="0"/>
          </a:p>
        </p:txBody>
      </p:sp>
      <p:sp>
        <p:nvSpPr>
          <p:cNvPr id="933" name="Google Shape;933;p49"/>
          <p:cNvSpPr txBox="1">
            <a:spLocks noGrp="1"/>
          </p:cNvSpPr>
          <p:nvPr>
            <p:ph type="title" idx="2"/>
          </p:nvPr>
        </p:nvSpPr>
        <p:spPr>
          <a:xfrm>
            <a:off x="7026199"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12</a:t>
            </a:r>
            <a:endParaRPr/>
          </a:p>
        </p:txBody>
      </p:sp>
      <p:sp>
        <p:nvSpPr>
          <p:cNvPr id="934" name="Google Shape;934;p49"/>
          <p:cNvSpPr txBox="1">
            <a:spLocks noGrp="1"/>
          </p:cNvSpPr>
          <p:nvPr>
            <p:ph type="title" idx="3"/>
          </p:nvPr>
        </p:nvSpPr>
        <p:spPr>
          <a:xfrm>
            <a:off x="7492146"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935" name="Google Shape;935;p49"/>
          <p:cNvSpPr txBox="1">
            <a:spLocks noGrp="1"/>
          </p:cNvSpPr>
          <p:nvPr>
            <p:ph type="title" idx="4"/>
          </p:nvPr>
        </p:nvSpPr>
        <p:spPr>
          <a:xfrm>
            <a:off x="7958093" y="672750"/>
            <a:ext cx="465900" cy="2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21</a:t>
            </a:r>
            <a:endParaRPr/>
          </a:p>
        </p:txBody>
      </p:sp>
      <p:sp>
        <p:nvSpPr>
          <p:cNvPr id="977" name="Google Shape;977;p49"/>
          <p:cNvSpPr txBox="1"/>
          <p:nvPr/>
        </p:nvSpPr>
        <p:spPr>
          <a:xfrm>
            <a:off x="410595" y="1770713"/>
            <a:ext cx="4192227" cy="2965673"/>
          </a:xfrm>
          <a:prstGeom prst="rect">
            <a:avLst/>
          </a:prstGeom>
          <a:noFill/>
          <a:ln>
            <a:noFill/>
          </a:ln>
        </p:spPr>
        <p:txBody>
          <a:bodyPr spcFirstLastPara="1" wrap="square" lIns="91425" tIns="91425" rIns="91425" bIns="91425" anchor="ctr" anchorCtr="0">
            <a:noAutofit/>
          </a:bodyPr>
          <a:lstStyle/>
          <a:p>
            <a:pPr algn="just"/>
            <a:r>
              <a:rPr lang="id-ID" dirty="0" smtClean="0"/>
              <a:t>	Coleoptera </a:t>
            </a:r>
            <a:r>
              <a:rPr lang="id-ID" dirty="0"/>
              <a:t>berasal dari bahasa Latin coleos = perisai, pteron = sayap, berarti insekta bersayap perisai. Anggota-anggotanya ada yang bertindak sebagai hama tanaman, namun ada juga yang bertindak sebagai predator (pemangsa) bagi serangga lain.</a:t>
            </a:r>
          </a:p>
          <a:p>
            <a:pPr algn="just"/>
            <a:r>
              <a:rPr lang="id-ID" dirty="0" smtClean="0"/>
              <a:t>	Coleoptera </a:t>
            </a:r>
            <a:r>
              <a:rPr lang="id-ID" dirty="0"/>
              <a:t>mungkin adalah ordo serangga terbesar, dengan sekitar 350.000 spesies yang dideskripsikan menjadi empat subordo (Archostemata, Myxophaga, Adephaga, dan Polyphaga spesifik). Meskipun klasifikasi tingkat keluarga tidak stabil, ada sekitar 500 keluarga dan subfamili yang dikenali. Kumbang dewasa dari kecil hingga sangat besar, tetapi biasanya sangat sclerotized, kadang-kadang bahkan berlapis baja, dan sering kompak</a:t>
            </a:r>
            <a:r>
              <a:rPr lang="id-ID" dirty="0" smtClean="0"/>
              <a:t>.</a:t>
            </a:r>
          </a:p>
          <a:p>
            <a:pPr algn="just"/>
            <a:endParaRPr lang="id-ID" dirty="0"/>
          </a:p>
          <a:p>
            <a:pPr algn="just"/>
            <a:endParaRPr lang="id-ID" dirty="0"/>
          </a:p>
        </p:txBody>
      </p:sp>
      <p:sp>
        <p:nvSpPr>
          <p:cNvPr id="60" name="Google Shape;977;p49"/>
          <p:cNvSpPr txBox="1"/>
          <p:nvPr/>
        </p:nvSpPr>
        <p:spPr>
          <a:xfrm>
            <a:off x="4572000" y="1686807"/>
            <a:ext cx="4150760" cy="2965673"/>
          </a:xfrm>
          <a:prstGeom prst="rect">
            <a:avLst/>
          </a:prstGeom>
          <a:noFill/>
          <a:ln>
            <a:noFill/>
          </a:ln>
        </p:spPr>
        <p:txBody>
          <a:bodyPr spcFirstLastPara="1" wrap="square" lIns="91425" tIns="91425" rIns="91425" bIns="91425" anchor="ctr" anchorCtr="0">
            <a:noAutofit/>
          </a:bodyPr>
          <a:lstStyle/>
          <a:p>
            <a:r>
              <a:rPr lang="id-ID" dirty="0"/>
              <a:t>Ordo Coleoptera memiliki ciri-ciri yaitu </a:t>
            </a:r>
            <a:r>
              <a:rPr lang="id-ID" dirty="0" smtClean="0"/>
              <a:t>:</a:t>
            </a:r>
          </a:p>
          <a:p>
            <a:pPr marL="285750" indent="-285750">
              <a:buFont typeface="Arial" panose="020B0604020202020204" pitchFamily="34" charset="0"/>
              <a:buChar char="•"/>
            </a:pPr>
            <a:r>
              <a:rPr lang="id-ID" dirty="0"/>
              <a:t>Memiliki dua pasang sayap, yaitu sayap depan dan sayap belakang</a:t>
            </a:r>
            <a:r>
              <a:rPr lang="id-ID" dirty="0" smtClean="0"/>
              <a:t>.</a:t>
            </a:r>
          </a:p>
          <a:p>
            <a:pPr marL="285750" indent="-285750">
              <a:buFont typeface="Arial" panose="020B0604020202020204" pitchFamily="34" charset="0"/>
              <a:buChar char="•"/>
            </a:pPr>
            <a:r>
              <a:rPr lang="id-ID" dirty="0"/>
              <a:t>Apabila istirahat, elytra seolah-olah terbagi menjadi dua (terbelah tepat di tengah-tengah bagian dorsal). </a:t>
            </a:r>
            <a:endParaRPr lang="id-ID" dirty="0" smtClean="0"/>
          </a:p>
          <a:p>
            <a:pPr marL="285750" lvl="0" indent="-285750">
              <a:buFont typeface="Arial" panose="020B0604020202020204" pitchFamily="34" charset="0"/>
              <a:buChar char="•"/>
            </a:pPr>
            <a:r>
              <a:rPr lang="id-ID" dirty="0"/>
              <a:t>Mengalami metamorfosis sempurna.</a:t>
            </a:r>
          </a:p>
          <a:p>
            <a:pPr marL="285750" indent="-285750">
              <a:buFont typeface="Arial" panose="020B0604020202020204" pitchFamily="34" charset="0"/>
              <a:buChar char="•"/>
            </a:pPr>
            <a:r>
              <a:rPr lang="id-ID" dirty="0"/>
              <a:t>Tipe mulut menggigit. </a:t>
            </a:r>
            <a:endParaRPr lang="id-ID" dirty="0" smtClean="0"/>
          </a:p>
          <a:p>
            <a:pPr marL="285750" indent="-285750">
              <a:buFont typeface="Arial" panose="020B0604020202020204" pitchFamily="34" charset="0"/>
              <a:buChar char="•"/>
            </a:pPr>
            <a:endParaRPr lang="id-ID" dirty="0"/>
          </a:p>
          <a:p>
            <a:pPr marL="285750" indent="-285750">
              <a:buFont typeface="Arial" panose="020B0604020202020204" pitchFamily="34" charset="0"/>
              <a:buChar char="•"/>
            </a:pPr>
            <a:endParaRPr lang="id-ID" dirty="0" smtClean="0"/>
          </a:p>
          <a:p>
            <a:pPr marL="285750" indent="-285750">
              <a:buFont typeface="Arial" panose="020B0604020202020204" pitchFamily="34" charset="0"/>
              <a:buChar char="•"/>
            </a:pPr>
            <a:endParaRPr lang="id-ID" dirty="0"/>
          </a:p>
          <a:p>
            <a:pPr marL="285750" indent="-285750">
              <a:buFont typeface="Arial" panose="020B0604020202020204" pitchFamily="34" charset="0"/>
              <a:buChar char="•"/>
            </a:pPr>
            <a:endParaRPr lang="id-ID" dirty="0" smtClean="0"/>
          </a:p>
          <a:p>
            <a:pPr marL="285750" indent="-285750">
              <a:buFont typeface="Arial" panose="020B0604020202020204" pitchFamily="34" charset="0"/>
              <a:buChar char="•"/>
            </a:pPr>
            <a:endParaRPr lang="id-ID" dirty="0"/>
          </a:p>
          <a:p>
            <a:pPr marL="285750" indent="-285750">
              <a:buFont typeface="Arial" panose="020B0604020202020204" pitchFamily="34" charset="0"/>
              <a:buChar char="•"/>
            </a:pPr>
            <a:endParaRPr lang="id-ID" dirty="0" smtClean="0"/>
          </a:p>
          <a:p>
            <a:pPr marL="285750" indent="-285750">
              <a:buFont typeface="Arial" panose="020B0604020202020204" pitchFamily="34" charset="0"/>
              <a:buChar char="•"/>
            </a:pPr>
            <a:endParaRPr lang="id-ID" dirty="0"/>
          </a:p>
          <a:p>
            <a:pPr marL="285750" indent="-285750">
              <a:buFont typeface="Arial" panose="020B0604020202020204" pitchFamily="34" charset="0"/>
              <a:buChar char="•"/>
            </a:pPr>
            <a:endParaRPr lang="id-ID" dirty="0" smtClean="0"/>
          </a:p>
          <a:p>
            <a:endParaRPr lang="id-ID" dirty="0"/>
          </a:p>
        </p:txBody>
      </p:sp>
      <p:pic>
        <p:nvPicPr>
          <p:cNvPr id="61" name="Picture 60"/>
          <p:cNvPicPr/>
          <p:nvPr/>
        </p:nvPicPr>
        <p:blipFill rotWithShape="1">
          <a:blip r:embed="rId3"/>
          <a:srcRect l="24897" t="24010" r="30118" b="3407"/>
          <a:stretch/>
        </p:blipFill>
        <p:spPr bwMode="auto">
          <a:xfrm>
            <a:off x="5317935" y="3061699"/>
            <a:ext cx="2449327" cy="1756881"/>
          </a:xfrm>
          <a:prstGeom prst="rect">
            <a:avLst/>
          </a:prstGeom>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Mative Lesson Plan by Slidesgo">
  <a:themeElements>
    <a:clrScheme name="Simple Light">
      <a:dk1>
        <a:srgbClr val="202020"/>
      </a:dk1>
      <a:lt1>
        <a:srgbClr val="FFFFFF"/>
      </a:lt1>
      <a:dk2>
        <a:srgbClr val="FFFFFF"/>
      </a:dk2>
      <a:lt2>
        <a:srgbClr val="FFFFFF"/>
      </a:lt2>
      <a:accent1>
        <a:srgbClr val="FAF0AF"/>
      </a:accent1>
      <a:accent2>
        <a:srgbClr val="FFF08D"/>
      </a:accent2>
      <a:accent3>
        <a:srgbClr val="FAC2C2"/>
      </a:accent3>
      <a:accent4>
        <a:srgbClr val="D38888"/>
      </a:accent4>
      <a:accent5>
        <a:srgbClr val="CDE8EE"/>
      </a:accent5>
      <a:accent6>
        <a:srgbClr val="6FC5D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879</Words>
  <Application>Microsoft Office PowerPoint</Application>
  <PresentationFormat>On-screen Show (16:9)</PresentationFormat>
  <Paragraphs>158</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Nunito</vt:lpstr>
      <vt:lpstr>Calibri</vt:lpstr>
      <vt:lpstr>Times New Roman</vt:lpstr>
      <vt:lpstr>Just Another Hand</vt:lpstr>
      <vt:lpstr>Pathway Gothic One</vt:lpstr>
      <vt:lpstr>Arial</vt:lpstr>
      <vt:lpstr>Bebas Neue</vt:lpstr>
      <vt:lpstr>Mative Lesson Plan by Slidesgo</vt:lpstr>
      <vt:lpstr>ORDO ENDOPTERYGOTE</vt:lpstr>
      <vt:lpstr>1. Megaloptera</vt:lpstr>
      <vt:lpstr>Lanjutan...</vt:lpstr>
      <vt:lpstr>Lanjutan...</vt:lpstr>
      <vt:lpstr>2. Raphidioptera</vt:lpstr>
      <vt:lpstr>Lanjutan...</vt:lpstr>
      <vt:lpstr>09</vt:lpstr>
      <vt:lpstr>Lanjutan...</vt:lpstr>
      <vt:lpstr>4. Ordo Coleoptera</vt:lpstr>
      <vt:lpstr>14</vt:lpstr>
      <vt:lpstr>5. Ordo Strepsitera</vt:lpstr>
      <vt:lpstr>Lanjutan...</vt:lpstr>
      <vt:lpstr>Family Strepsiptera beserta Inangnya</vt:lpstr>
      <vt:lpstr>6. Ordo Hymenoptera</vt:lpstr>
      <vt:lpstr>Lanjutan...</vt:lpstr>
      <vt:lpstr>Lanjutan...</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ORDO ENDOPTERYGOTE</dc:title>
  <dc:creator>Dhea</dc:creator>
  <cp:lastModifiedBy>Dhea</cp:lastModifiedBy>
  <cp:revision>5</cp:revision>
  <dcterms:modified xsi:type="dcterms:W3CDTF">2021-06-03T11:17:58Z</dcterms:modified>
</cp:coreProperties>
</file>