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.jpg" ContentType="image/jpg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81" r:id="rId2"/>
    <p:sldId id="256" r:id="rId3"/>
    <p:sldId id="257" r:id="rId4"/>
    <p:sldId id="258" r:id="rId5"/>
    <p:sldId id="259" r:id="rId6"/>
    <p:sldId id="260" r:id="rId7"/>
    <p:sldId id="261" r:id="rId8"/>
    <p:sldId id="276" r:id="rId9"/>
    <p:sldId id="262" r:id="rId10"/>
    <p:sldId id="263" r:id="rId11"/>
    <p:sldId id="264" r:id="rId12"/>
    <p:sldId id="265" r:id="rId13"/>
    <p:sldId id="266" r:id="rId14"/>
    <p:sldId id="267" r:id="rId15"/>
    <p:sldId id="277" r:id="rId16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8F7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4FFAB8-771F-4BF5-9B42-FF2A0DA5A325}" type="doc">
      <dgm:prSet loTypeId="urn:microsoft.com/office/officeart/2011/layout/HexagonRadial" loCatId="cycle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id-ID"/>
        </a:p>
      </dgm:t>
    </dgm:pt>
    <dgm:pt modelId="{E62EBD2A-C2BE-42C6-BDF9-D679A457863A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endParaRPr lang="id-ID" sz="1600" dirty="0"/>
        </a:p>
        <a:p>
          <a:pPr algn="ctr"/>
          <a:endParaRPr lang="id-ID" sz="1600" dirty="0"/>
        </a:p>
        <a:p>
          <a:pPr algn="ctr"/>
          <a:r>
            <a:rPr lang="en-US" sz="1600" dirty="0" err="1"/>
            <a:t>Tujuan</a:t>
          </a:r>
          <a:r>
            <a:rPr lang="en-US" sz="1600" dirty="0"/>
            <a:t> </a:t>
          </a:r>
          <a:r>
            <a:rPr lang="en-US" sz="1600" dirty="0" err="1"/>
            <a:t>studi</a:t>
          </a:r>
          <a:r>
            <a:rPr lang="en-US" sz="1600" dirty="0"/>
            <a:t> </a:t>
          </a:r>
          <a:r>
            <a:rPr lang="en-US" sz="1600" dirty="0" err="1"/>
            <a:t>kelayakan</a:t>
          </a:r>
          <a:r>
            <a:rPr lang="en-US" sz="1600" dirty="0"/>
            <a:t> </a:t>
          </a:r>
          <a:r>
            <a:rPr lang="en-US" sz="1600" dirty="0" err="1"/>
            <a:t>bisnis</a:t>
          </a:r>
          <a:r>
            <a:rPr lang="en-US" sz="1600" dirty="0"/>
            <a:t> </a:t>
          </a:r>
          <a:r>
            <a:rPr lang="en-US" sz="1600" dirty="0" err="1"/>
            <a:t>aspek</a:t>
          </a:r>
          <a:r>
            <a:rPr lang="en-US" sz="1600" dirty="0"/>
            <a:t> </a:t>
          </a:r>
          <a:r>
            <a:rPr lang="en-US" sz="1600" dirty="0" err="1"/>
            <a:t>teknik</a:t>
          </a:r>
          <a:r>
            <a:rPr lang="en-US" sz="1600" dirty="0"/>
            <a:t> dan </a:t>
          </a:r>
          <a:r>
            <a:rPr lang="en-US" sz="1600" dirty="0" err="1"/>
            <a:t>teknologi</a:t>
          </a:r>
          <a:r>
            <a:rPr lang="en-US" sz="1600" dirty="0"/>
            <a:t> </a:t>
          </a:r>
          <a:r>
            <a:rPr lang="en-US" sz="1600" dirty="0" err="1"/>
            <a:t>yaitu</a:t>
          </a:r>
          <a:r>
            <a:rPr lang="en-US" sz="1600" dirty="0"/>
            <a:t> </a:t>
          </a:r>
          <a:r>
            <a:rPr lang="en-US" sz="1600" dirty="0" err="1"/>
            <a:t>untuk</a:t>
          </a:r>
          <a:r>
            <a:rPr lang="en-US" sz="1600" dirty="0"/>
            <a:t> </a:t>
          </a:r>
          <a:r>
            <a:rPr lang="en-US" sz="1600" dirty="0" err="1"/>
            <a:t>meyakini</a:t>
          </a:r>
          <a:r>
            <a:rPr lang="en-US" sz="1600" dirty="0"/>
            <a:t> </a:t>
          </a:r>
          <a:r>
            <a:rPr lang="en-US" sz="1600" dirty="0" err="1"/>
            <a:t>secara</a:t>
          </a:r>
          <a:r>
            <a:rPr lang="en-US" sz="1600" dirty="0"/>
            <a:t> </a:t>
          </a:r>
          <a:r>
            <a:rPr lang="en-US" sz="1600" dirty="0" err="1"/>
            <a:t>teknis</a:t>
          </a:r>
          <a:r>
            <a:rPr lang="en-US" sz="1600" dirty="0"/>
            <a:t> dan </a:t>
          </a:r>
          <a:r>
            <a:rPr lang="en-US" sz="1600" dirty="0" err="1"/>
            <a:t>pilihan</a:t>
          </a:r>
          <a:r>
            <a:rPr lang="en-US" sz="1600" dirty="0"/>
            <a:t> </a:t>
          </a:r>
          <a:r>
            <a:rPr lang="en-US" sz="1600" dirty="0" err="1"/>
            <a:t>teknologi</a:t>
          </a:r>
          <a:r>
            <a:rPr lang="en-US" sz="1600" dirty="0"/>
            <a:t>, </a:t>
          </a:r>
          <a:r>
            <a:rPr lang="en-US" sz="1600" dirty="0" err="1"/>
            <a:t>mengenai</a:t>
          </a:r>
          <a:r>
            <a:rPr lang="en-US" sz="1600" dirty="0"/>
            <a:t> </a:t>
          </a:r>
          <a:r>
            <a:rPr lang="en-US" sz="1600" dirty="0" err="1"/>
            <a:t>rencana</a:t>
          </a:r>
          <a:r>
            <a:rPr lang="en-US" sz="1600" dirty="0"/>
            <a:t> </a:t>
          </a:r>
          <a:r>
            <a:rPr lang="en-US" sz="1600" dirty="0" err="1"/>
            <a:t>bisnis</a:t>
          </a:r>
          <a:r>
            <a:rPr lang="en-US" sz="1600" dirty="0"/>
            <a:t> </a:t>
          </a:r>
          <a:r>
            <a:rPr lang="en-US" sz="1600" dirty="0" err="1"/>
            <a:t>dapat</a:t>
          </a:r>
          <a:r>
            <a:rPr lang="en-US" sz="1600" dirty="0"/>
            <a:t> </a:t>
          </a:r>
          <a:r>
            <a:rPr lang="en-US" sz="1600" dirty="0" err="1"/>
            <a:t>dilaksanakan</a:t>
          </a:r>
          <a:r>
            <a:rPr lang="en-US" sz="1600" dirty="0"/>
            <a:t> </a:t>
          </a:r>
          <a:r>
            <a:rPr lang="en-US" sz="1600" dirty="0" err="1"/>
            <a:t>secara</a:t>
          </a:r>
          <a:r>
            <a:rPr lang="en-US" sz="1600" dirty="0"/>
            <a:t> </a:t>
          </a:r>
          <a:r>
            <a:rPr lang="en-US" sz="1600" dirty="0" err="1"/>
            <a:t>layak</a:t>
          </a:r>
          <a:r>
            <a:rPr lang="en-US" sz="1600" dirty="0"/>
            <a:t> </a:t>
          </a:r>
          <a:r>
            <a:rPr lang="en-US" sz="1600" dirty="0" err="1"/>
            <a:t>atau</a:t>
          </a:r>
          <a:r>
            <a:rPr lang="en-US" sz="1600" dirty="0"/>
            <a:t> </a:t>
          </a:r>
          <a:r>
            <a:rPr lang="en-US" sz="1600" dirty="0" err="1"/>
            <a:t>tidak</a:t>
          </a:r>
          <a:r>
            <a:rPr lang="en-US" sz="1600" dirty="0"/>
            <a:t> </a:t>
          </a:r>
          <a:r>
            <a:rPr lang="en-US" sz="1600" dirty="0" err="1"/>
            <a:t>layak</a:t>
          </a:r>
          <a:r>
            <a:rPr lang="en-US" sz="1600" dirty="0"/>
            <a:t>, </a:t>
          </a:r>
          <a:r>
            <a:rPr lang="en-US" sz="1600" dirty="0" err="1"/>
            <a:t>baik</a:t>
          </a:r>
          <a:r>
            <a:rPr lang="en-US" sz="1600" dirty="0"/>
            <a:t> pada </a:t>
          </a:r>
          <a:r>
            <a:rPr lang="en-US" sz="1600" dirty="0" err="1"/>
            <a:t>saat</a:t>
          </a:r>
          <a:r>
            <a:rPr lang="en-US" sz="1600" dirty="0"/>
            <a:t> </a:t>
          </a:r>
          <a:r>
            <a:rPr lang="en-US" sz="1600" dirty="0" err="1"/>
            <a:t>pembangunan</a:t>
          </a:r>
          <a:r>
            <a:rPr lang="en-US" sz="1600" dirty="0"/>
            <a:t> </a:t>
          </a:r>
          <a:r>
            <a:rPr lang="en-US" sz="1600" dirty="0" err="1"/>
            <a:t>bisnis</a:t>
          </a:r>
          <a:r>
            <a:rPr lang="en-US" sz="1600" dirty="0"/>
            <a:t> </a:t>
          </a:r>
          <a:r>
            <a:rPr lang="en-US" sz="1600" dirty="0" err="1"/>
            <a:t>berjalan</a:t>
          </a:r>
          <a:r>
            <a:rPr lang="en-US" sz="1600" dirty="0"/>
            <a:t> </a:t>
          </a:r>
          <a:r>
            <a:rPr lang="en-US" sz="1600" dirty="0" err="1"/>
            <a:t>atau</a:t>
          </a:r>
          <a:r>
            <a:rPr lang="en-US" sz="1600" dirty="0"/>
            <a:t> </a:t>
          </a:r>
          <a:r>
            <a:rPr lang="en-US" sz="1600" dirty="0" err="1"/>
            <a:t>operasional</a:t>
          </a:r>
          <a:r>
            <a:rPr lang="en-US" sz="1600" dirty="0"/>
            <a:t> </a:t>
          </a:r>
          <a:r>
            <a:rPr lang="en-US" sz="1600" dirty="0" err="1"/>
            <a:t>secara</a:t>
          </a:r>
          <a:r>
            <a:rPr lang="en-US" sz="1600" dirty="0"/>
            <a:t> </a:t>
          </a:r>
          <a:r>
            <a:rPr lang="en-US" sz="1600" dirty="0" err="1"/>
            <a:t>rutin</a:t>
          </a:r>
          <a:r>
            <a:rPr lang="en-US" sz="1600" dirty="0"/>
            <a:t>.</a:t>
          </a:r>
          <a:br>
            <a:rPr lang="en-US" sz="1600" dirty="0"/>
          </a:br>
          <a:br>
            <a:rPr lang="en-US" sz="1600" dirty="0"/>
          </a:br>
          <a:r>
            <a:rPr lang="en-US" sz="1600" dirty="0" err="1"/>
            <a:t>Manajemen</a:t>
          </a:r>
          <a:r>
            <a:rPr lang="en-US" sz="1600" dirty="0"/>
            <a:t> </a:t>
          </a:r>
          <a:r>
            <a:rPr lang="en-US" sz="1600" dirty="0" err="1"/>
            <a:t>operasional</a:t>
          </a:r>
          <a:r>
            <a:rPr lang="en-US" sz="1600" dirty="0"/>
            <a:t> </a:t>
          </a:r>
          <a:r>
            <a:rPr lang="en-US" sz="1600" dirty="0" err="1"/>
            <a:t>merupakan</a:t>
          </a:r>
          <a:r>
            <a:rPr lang="en-US" sz="1600" dirty="0"/>
            <a:t> </a:t>
          </a:r>
          <a:r>
            <a:rPr lang="en-US" sz="1600" dirty="0" err="1"/>
            <a:t>suatu</a:t>
          </a:r>
          <a:r>
            <a:rPr lang="en-US" sz="1600" dirty="0"/>
            <a:t> </a:t>
          </a:r>
          <a:r>
            <a:rPr lang="en-US" sz="1600" dirty="0" err="1"/>
            <a:t>fungsi</a:t>
          </a:r>
          <a:r>
            <a:rPr lang="en-US" sz="1600" dirty="0"/>
            <a:t> </a:t>
          </a:r>
          <a:r>
            <a:rPr lang="en-US" sz="1600" dirty="0" err="1"/>
            <a:t>atau</a:t>
          </a:r>
          <a:r>
            <a:rPr lang="en-US" sz="1600" dirty="0"/>
            <a:t> </a:t>
          </a:r>
          <a:r>
            <a:rPr lang="en-US" sz="1600" dirty="0" err="1"/>
            <a:t>kegiatan</a:t>
          </a:r>
          <a:r>
            <a:rPr lang="en-US" sz="1600" dirty="0"/>
            <a:t> </a:t>
          </a:r>
          <a:r>
            <a:rPr lang="en-US" sz="1600" dirty="0" err="1"/>
            <a:t>manajemen</a:t>
          </a:r>
          <a:r>
            <a:rPr lang="en-US" sz="1600" dirty="0"/>
            <a:t> yang </a:t>
          </a:r>
          <a:r>
            <a:rPr lang="en-US" sz="1600" dirty="0" err="1"/>
            <a:t>meliputi</a:t>
          </a:r>
          <a:r>
            <a:rPr lang="en-US" sz="1600" dirty="0"/>
            <a:t> </a:t>
          </a:r>
          <a:r>
            <a:rPr lang="en-US" sz="1600" dirty="0" err="1"/>
            <a:t>adanya</a:t>
          </a:r>
          <a:r>
            <a:rPr lang="en-US" sz="1600" dirty="0"/>
            <a:t> </a:t>
          </a:r>
          <a:r>
            <a:rPr lang="en-US" sz="1600" dirty="0" err="1"/>
            <a:t>perencanaan</a:t>
          </a:r>
          <a:r>
            <a:rPr lang="en-US" sz="1600" dirty="0"/>
            <a:t>, </a:t>
          </a:r>
          <a:r>
            <a:rPr lang="en-US" sz="1600" dirty="0" err="1"/>
            <a:t>organisasi</a:t>
          </a:r>
          <a:r>
            <a:rPr lang="en-US" sz="1600" dirty="0"/>
            <a:t> staffing, </a:t>
          </a:r>
          <a:r>
            <a:rPr lang="en-US" sz="1600" dirty="0" err="1"/>
            <a:t>koordinasi</a:t>
          </a:r>
          <a:r>
            <a:rPr lang="en-US" sz="1600" dirty="0"/>
            <a:t>, </a:t>
          </a:r>
          <a:r>
            <a:rPr lang="en-US" sz="1600" dirty="0" err="1"/>
            <a:t>pengarahan</a:t>
          </a:r>
          <a:r>
            <a:rPr lang="en-US" sz="1600" dirty="0"/>
            <a:t>, dan </a:t>
          </a:r>
          <a:r>
            <a:rPr lang="en-US" sz="1600" dirty="0" err="1"/>
            <a:t>pengawasan</a:t>
          </a:r>
          <a:r>
            <a:rPr lang="en-US" sz="1600" dirty="0"/>
            <a:t> </a:t>
          </a:r>
          <a:r>
            <a:rPr lang="en-US" sz="1600" dirty="0" err="1"/>
            <a:t>terhadap</a:t>
          </a:r>
          <a:r>
            <a:rPr lang="en-US" sz="1600" dirty="0"/>
            <a:t> </a:t>
          </a:r>
          <a:r>
            <a:rPr lang="en-US" sz="1600" dirty="0" err="1"/>
            <a:t>operasi</a:t>
          </a:r>
          <a:r>
            <a:rPr lang="en-US" sz="1600" dirty="0"/>
            <a:t> </a:t>
          </a:r>
          <a:r>
            <a:rPr lang="en-US" sz="1600" dirty="0" err="1"/>
            <a:t>perusahaan</a:t>
          </a:r>
          <a:r>
            <a:rPr lang="en-US" sz="1600" dirty="0"/>
            <a:t>. </a:t>
          </a:r>
          <a:r>
            <a:rPr lang="en-US" sz="1600" dirty="0" err="1"/>
            <a:t>Operasi</a:t>
          </a:r>
          <a:r>
            <a:rPr lang="en-US" sz="1600" dirty="0"/>
            <a:t> yang </a:t>
          </a:r>
          <a:r>
            <a:rPr lang="en-US" sz="1600" dirty="0" err="1"/>
            <a:t>merupakan</a:t>
          </a:r>
          <a:r>
            <a:rPr lang="en-US" sz="1600" dirty="0"/>
            <a:t> </a:t>
          </a:r>
          <a:r>
            <a:rPr lang="en-US" sz="1600" dirty="0" err="1"/>
            <a:t>suatu</a:t>
          </a:r>
          <a:r>
            <a:rPr lang="en-US" sz="1600" dirty="0"/>
            <a:t> </a:t>
          </a:r>
          <a:r>
            <a:rPr lang="en-US" sz="1600" dirty="0" err="1"/>
            <a:t>kegiatan</a:t>
          </a:r>
          <a:r>
            <a:rPr lang="en-US" sz="1600" dirty="0"/>
            <a:t> yang </a:t>
          </a:r>
          <a:r>
            <a:rPr lang="en-US" sz="1600" dirty="0" err="1"/>
            <a:t>dilakukan</a:t>
          </a:r>
          <a:r>
            <a:rPr lang="en-US" sz="1600" dirty="0"/>
            <a:t> </a:t>
          </a:r>
          <a:r>
            <a:rPr lang="en-US" sz="1600" dirty="0" err="1"/>
            <a:t>dalam</a:t>
          </a:r>
          <a:r>
            <a:rPr lang="en-US" sz="1600" dirty="0"/>
            <a:t> </a:t>
          </a:r>
          <a:r>
            <a:rPr lang="en-US" sz="1600" dirty="0" err="1"/>
            <a:t>perusahaan</a:t>
          </a:r>
          <a:r>
            <a:rPr lang="en-US" sz="1600" dirty="0"/>
            <a:t> </a:t>
          </a:r>
          <a:r>
            <a:rPr lang="en-US" sz="1600" dirty="0" err="1"/>
            <a:t>untuk</a:t>
          </a:r>
          <a:r>
            <a:rPr lang="en-US" sz="1600" dirty="0"/>
            <a:t> </a:t>
          </a:r>
          <a:r>
            <a:rPr lang="en-US" sz="1600" dirty="0" err="1"/>
            <a:t>mengubah</a:t>
          </a:r>
          <a:r>
            <a:rPr lang="en-US" sz="1600" dirty="0"/>
            <a:t> </a:t>
          </a:r>
          <a:r>
            <a:rPr lang="en-US" sz="1600" dirty="0" err="1"/>
            <a:t>masukan</a:t>
          </a:r>
          <a:r>
            <a:rPr lang="en-US" sz="1600" dirty="0"/>
            <a:t> </a:t>
          </a:r>
          <a:r>
            <a:rPr lang="en-US" sz="1600" dirty="0" err="1"/>
            <a:t>menjadi</a:t>
          </a:r>
          <a:r>
            <a:rPr lang="en-US" sz="1600" dirty="0"/>
            <a:t> </a:t>
          </a:r>
          <a:r>
            <a:rPr lang="en-US" sz="1600" dirty="0" err="1"/>
            <a:t>keluaran</a:t>
          </a:r>
          <a:r>
            <a:rPr lang="en-US" sz="1600" dirty="0"/>
            <a:t>, </a:t>
          </a:r>
          <a:r>
            <a:rPr lang="en-US" sz="1600" dirty="0" err="1"/>
            <a:t>sehingga</a:t>
          </a:r>
          <a:r>
            <a:rPr lang="en-US" sz="1600" dirty="0"/>
            <a:t> </a:t>
          </a:r>
          <a:r>
            <a:rPr lang="en-US" sz="1600" dirty="0" err="1"/>
            <a:t>keluarannya</a:t>
          </a:r>
          <a:r>
            <a:rPr lang="en-US" sz="1600" dirty="0"/>
            <a:t> </a:t>
          </a:r>
          <a:r>
            <a:rPr lang="en-US" sz="1600" dirty="0" err="1"/>
            <a:t>bisa</a:t>
          </a:r>
          <a:r>
            <a:rPr lang="en-US" sz="1600" dirty="0"/>
            <a:t> </a:t>
          </a:r>
          <a:r>
            <a:rPr lang="en-US" sz="1600" dirty="0" err="1"/>
            <a:t>lebih</a:t>
          </a:r>
          <a:r>
            <a:rPr lang="en-US" sz="1600" dirty="0"/>
            <a:t> </a:t>
          </a:r>
          <a:r>
            <a:rPr lang="en-US" sz="1600" dirty="0" err="1"/>
            <a:t>bermanfaat</a:t>
          </a:r>
          <a:r>
            <a:rPr lang="en-US" sz="1600" dirty="0"/>
            <a:t> </a:t>
          </a:r>
          <a:r>
            <a:rPr lang="en-US" sz="1600" dirty="0" err="1"/>
            <a:t>dari</a:t>
          </a:r>
          <a:r>
            <a:rPr lang="en-US" sz="1600" dirty="0"/>
            <a:t> </a:t>
          </a:r>
          <a:r>
            <a:rPr lang="en-US" sz="1600" dirty="0" err="1"/>
            <a:t>masukannya</a:t>
          </a:r>
          <a:r>
            <a:rPr lang="en-US" sz="1600" dirty="0"/>
            <a:t>.</a:t>
          </a:r>
          <a:endParaRPr lang="id-ID" sz="1600" dirty="0"/>
        </a:p>
      </dgm:t>
    </dgm:pt>
    <dgm:pt modelId="{5FA69CD7-2E74-4758-B754-73F454ABB561}" type="parTrans" cxnId="{FC6C4A45-131D-4CBE-8E16-4C971AF79B47}">
      <dgm:prSet/>
      <dgm:spPr/>
      <dgm:t>
        <a:bodyPr/>
        <a:lstStyle/>
        <a:p>
          <a:endParaRPr lang="id-ID"/>
        </a:p>
      </dgm:t>
    </dgm:pt>
    <dgm:pt modelId="{E311AC6A-5D0C-45D6-8EFE-4263EF95A3BF}" type="sibTrans" cxnId="{FC6C4A45-131D-4CBE-8E16-4C971AF79B47}">
      <dgm:prSet/>
      <dgm:spPr/>
      <dgm:t>
        <a:bodyPr/>
        <a:lstStyle/>
        <a:p>
          <a:endParaRPr lang="id-ID"/>
        </a:p>
      </dgm:t>
    </dgm:pt>
    <dgm:pt modelId="{CC9545E1-9E37-4F38-8F8D-C3C4BAAB4F12}" type="pres">
      <dgm:prSet presAssocID="{B54FFAB8-771F-4BF5-9B42-FF2A0DA5A32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E18B834-C11C-49DD-AFDF-84D0B551B321}" type="pres">
      <dgm:prSet presAssocID="{E62EBD2A-C2BE-42C6-BDF9-D679A457863A}" presName="Parent" presStyleLbl="node0" presStyleIdx="0" presStyleCnt="1" custLinFactNeighborX="-1744" custLinFactNeighborY="9121">
        <dgm:presLayoutVars>
          <dgm:chMax val="6"/>
          <dgm:chPref val="6"/>
        </dgm:presLayoutVars>
      </dgm:prSet>
      <dgm:spPr/>
    </dgm:pt>
  </dgm:ptLst>
  <dgm:cxnLst>
    <dgm:cxn modelId="{A281EF2F-1FA5-4D5F-946E-E3DDB4278789}" type="presOf" srcId="{E62EBD2A-C2BE-42C6-BDF9-D679A457863A}" destId="{5E18B834-C11C-49DD-AFDF-84D0B551B321}" srcOrd="0" destOrd="0" presId="urn:microsoft.com/office/officeart/2011/layout/HexagonRadial"/>
    <dgm:cxn modelId="{FC6C4A45-131D-4CBE-8E16-4C971AF79B47}" srcId="{B54FFAB8-771F-4BF5-9B42-FF2A0DA5A325}" destId="{E62EBD2A-C2BE-42C6-BDF9-D679A457863A}" srcOrd="0" destOrd="0" parTransId="{5FA69CD7-2E74-4758-B754-73F454ABB561}" sibTransId="{E311AC6A-5D0C-45D6-8EFE-4263EF95A3BF}"/>
    <dgm:cxn modelId="{02B6768C-51CC-46F3-AEFB-EDF1EF397B02}" type="presOf" srcId="{B54FFAB8-771F-4BF5-9B42-FF2A0DA5A325}" destId="{CC9545E1-9E37-4F38-8F8D-C3C4BAAB4F12}" srcOrd="0" destOrd="0" presId="urn:microsoft.com/office/officeart/2011/layout/HexagonRadial"/>
    <dgm:cxn modelId="{FDCEB4A0-B827-48B3-B7AD-A859944D2631}" type="presParOf" srcId="{CC9545E1-9E37-4F38-8F8D-C3C4BAAB4F12}" destId="{5E18B834-C11C-49DD-AFDF-84D0B551B321}" srcOrd="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EA64F3-AA13-4207-9A8A-070B9035E495}" type="doc">
      <dgm:prSet loTypeId="urn:microsoft.com/office/officeart/2005/8/layout/vList3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id-ID"/>
        </a:p>
      </dgm:t>
    </dgm:pt>
    <dgm:pt modelId="{D07C3241-2DC7-4048-B743-AB749577A002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en-US" b="0" i="0" dirty="0" err="1"/>
            <a:t>Keluaran</a:t>
          </a:r>
          <a:r>
            <a:rPr lang="en-US" b="0" i="0" dirty="0"/>
            <a:t> </a:t>
          </a:r>
          <a:r>
            <a:rPr lang="en-US" b="0" i="0" dirty="0" err="1"/>
            <a:t>tersebut</a:t>
          </a:r>
          <a:r>
            <a:rPr lang="en-US" b="0" i="0" dirty="0"/>
            <a:t> </a:t>
          </a:r>
          <a:r>
            <a:rPr lang="en-US" b="0" i="0" dirty="0" err="1"/>
            <a:t>tentu</a:t>
          </a:r>
          <a:r>
            <a:rPr lang="en-US" b="0" i="0" dirty="0"/>
            <a:t> </a:t>
          </a:r>
          <a:r>
            <a:rPr lang="en-US" b="0" i="0" dirty="0" err="1"/>
            <a:t>berupa</a:t>
          </a:r>
          <a:r>
            <a:rPr lang="en-US" b="0" i="0" dirty="0"/>
            <a:t> </a:t>
          </a:r>
          <a:r>
            <a:rPr lang="en-US" b="0" i="0" dirty="0" err="1"/>
            <a:t>barang</a:t>
          </a:r>
          <a:r>
            <a:rPr lang="en-US" b="0" i="0" dirty="0"/>
            <a:t> dan </a:t>
          </a:r>
          <a:r>
            <a:rPr lang="en-US" b="0" i="0" dirty="0" err="1"/>
            <a:t>atau</a:t>
          </a:r>
          <a:r>
            <a:rPr lang="en-US" b="0" i="0" dirty="0"/>
            <a:t> </a:t>
          </a:r>
          <a:r>
            <a:rPr lang="en-US" b="0" i="0" dirty="0" err="1"/>
            <a:t>jasa</a:t>
          </a:r>
          <a:r>
            <a:rPr lang="en-US" b="0" i="0" dirty="0"/>
            <a:t>. Dan </a:t>
          </a:r>
          <a:r>
            <a:rPr lang="en-US" b="0" i="0" dirty="0" err="1"/>
            <a:t>tugas</a:t>
          </a:r>
          <a:r>
            <a:rPr lang="en-US" b="0" i="0" dirty="0"/>
            <a:t> </a:t>
          </a:r>
          <a:r>
            <a:rPr lang="en-US" b="0" i="0" dirty="0" err="1"/>
            <a:t>manajemen</a:t>
          </a:r>
          <a:r>
            <a:rPr lang="en-US" b="0" i="0" dirty="0"/>
            <a:t> di </a:t>
          </a:r>
          <a:r>
            <a:rPr lang="en-US" b="0" i="0" dirty="0" err="1"/>
            <a:t>perusahaan</a:t>
          </a:r>
          <a:r>
            <a:rPr lang="en-US" b="0" i="0" dirty="0"/>
            <a:t> </a:t>
          </a:r>
          <a:r>
            <a:rPr lang="en-US" b="0" i="0" dirty="0" err="1"/>
            <a:t>yaitu</a:t>
          </a:r>
          <a:r>
            <a:rPr lang="en-US" b="0" i="0" dirty="0"/>
            <a:t> </a:t>
          </a:r>
          <a:r>
            <a:rPr lang="en-US" b="0" i="0" dirty="0" err="1"/>
            <a:t>untuk</a:t>
          </a:r>
          <a:r>
            <a:rPr lang="en-US" b="0" i="0" dirty="0"/>
            <a:t> </a:t>
          </a:r>
          <a:r>
            <a:rPr lang="en-US" b="0" i="0" dirty="0" err="1"/>
            <a:t>mendukung</a:t>
          </a:r>
          <a:r>
            <a:rPr lang="en-US" b="0" i="0" dirty="0"/>
            <a:t> </a:t>
          </a:r>
          <a:r>
            <a:rPr lang="en-US" b="0" i="0" dirty="0" err="1"/>
            <a:t>manajemen</a:t>
          </a:r>
          <a:r>
            <a:rPr lang="en-US" b="0" i="0" dirty="0"/>
            <a:t> </a:t>
          </a:r>
          <a:r>
            <a:rPr lang="en-US" b="0" i="0" dirty="0" err="1"/>
            <a:t>dalam</a:t>
          </a:r>
          <a:r>
            <a:rPr lang="en-US" b="0" i="0" dirty="0"/>
            <a:t> </a:t>
          </a:r>
          <a:r>
            <a:rPr lang="en-US" b="0" i="0" dirty="0" err="1"/>
            <a:t>rangka</a:t>
          </a:r>
          <a:r>
            <a:rPr lang="en-US" b="0" i="0" dirty="0"/>
            <a:t> </a:t>
          </a:r>
          <a:r>
            <a:rPr lang="en-US" b="0" i="0" dirty="0" err="1"/>
            <a:t>pengambilan</a:t>
          </a:r>
          <a:r>
            <a:rPr lang="en-US" b="0" i="0" dirty="0"/>
            <a:t> </a:t>
          </a:r>
          <a:r>
            <a:rPr lang="en-US" b="0" i="0" dirty="0" err="1"/>
            <a:t>keputusan</a:t>
          </a:r>
          <a:r>
            <a:rPr lang="en-US" b="0" i="0" dirty="0"/>
            <a:t> </a:t>
          </a:r>
          <a:r>
            <a:rPr lang="en-US" b="0" i="0" dirty="0" err="1"/>
            <a:t>mengenai</a:t>
          </a:r>
          <a:r>
            <a:rPr lang="en-US" b="0" i="0" dirty="0"/>
            <a:t> </a:t>
          </a:r>
          <a:r>
            <a:rPr lang="en-US" b="0" i="0" dirty="0" err="1"/>
            <a:t>masalah</a:t>
          </a:r>
          <a:r>
            <a:rPr lang="en-US" b="0" i="0" dirty="0"/>
            <a:t> </a:t>
          </a:r>
          <a:r>
            <a:rPr lang="en-US" b="0" i="0" dirty="0" err="1"/>
            <a:t>produksi</a:t>
          </a:r>
          <a:r>
            <a:rPr lang="en-US" b="0" i="0" dirty="0"/>
            <a:t> juga </a:t>
          </a:r>
          <a:r>
            <a:rPr lang="en-US" b="0" i="0" dirty="0" err="1"/>
            <a:t>operasional</a:t>
          </a:r>
          <a:r>
            <a:rPr lang="en-US" b="0" i="0" dirty="0"/>
            <a:t>. </a:t>
          </a:r>
          <a:r>
            <a:rPr lang="en-US" b="0" i="0" dirty="0" err="1"/>
            <a:t>Tentu</a:t>
          </a:r>
          <a:r>
            <a:rPr lang="en-US" b="0" i="0" dirty="0"/>
            <a:t> </a:t>
          </a:r>
          <a:r>
            <a:rPr lang="en-US" b="0" i="0" dirty="0" err="1"/>
            <a:t>itu</a:t>
          </a:r>
          <a:r>
            <a:rPr lang="en-US" b="0" i="0" dirty="0"/>
            <a:t> </a:t>
          </a:r>
          <a:r>
            <a:rPr lang="en-US" b="0" i="0" dirty="0" err="1"/>
            <a:t>semua</a:t>
          </a:r>
          <a:r>
            <a:rPr lang="en-US" b="0" i="0" dirty="0"/>
            <a:t> </a:t>
          </a:r>
          <a:r>
            <a:rPr lang="en-US" b="0" i="0" dirty="0" err="1"/>
            <a:t>tidak</a:t>
          </a:r>
          <a:r>
            <a:rPr lang="en-US" b="0" i="0" dirty="0"/>
            <a:t> </a:t>
          </a:r>
          <a:r>
            <a:rPr lang="en-US" b="0" i="0" dirty="0" err="1"/>
            <a:t>terlepas</a:t>
          </a:r>
          <a:r>
            <a:rPr lang="en-US" b="0" i="0" dirty="0"/>
            <a:t> </a:t>
          </a:r>
          <a:r>
            <a:rPr lang="en-US" b="0" i="0" dirty="0" err="1"/>
            <a:t>dari</a:t>
          </a:r>
          <a:r>
            <a:rPr lang="en-US" b="0" i="0" dirty="0"/>
            <a:t> </a:t>
          </a:r>
          <a:r>
            <a:rPr lang="en-US" b="0" i="0" dirty="0" err="1"/>
            <a:t>berbagai</a:t>
          </a:r>
          <a:r>
            <a:rPr lang="en-US" b="0" i="0" dirty="0"/>
            <a:t> </a:t>
          </a:r>
          <a:r>
            <a:rPr lang="en-US" b="0" i="0" dirty="0" err="1"/>
            <a:t>aspek</a:t>
          </a:r>
          <a:r>
            <a:rPr lang="en-US" b="0" i="0" dirty="0"/>
            <a:t> </a:t>
          </a:r>
          <a:r>
            <a:rPr lang="en-US" b="0" i="0" dirty="0" err="1"/>
            <a:t>seperti</a:t>
          </a:r>
          <a:r>
            <a:rPr lang="en-US" b="0" i="0" dirty="0"/>
            <a:t> </a:t>
          </a:r>
          <a:r>
            <a:rPr lang="en-US" b="0" i="0" dirty="0" err="1"/>
            <a:t>teknik</a:t>
          </a:r>
          <a:r>
            <a:rPr lang="en-US" b="0" i="0" dirty="0"/>
            <a:t> dan </a:t>
          </a:r>
          <a:r>
            <a:rPr lang="en-US" b="0" i="0" dirty="0" err="1"/>
            <a:t>teknologi</a:t>
          </a:r>
          <a:r>
            <a:rPr lang="en-US" b="0" i="0" dirty="0"/>
            <a:t>, </a:t>
          </a:r>
          <a:r>
            <a:rPr lang="en-US" b="0" i="0" dirty="0" err="1"/>
            <a:t>berikut</a:t>
          </a:r>
          <a:r>
            <a:rPr lang="en-US" b="0" i="0" dirty="0"/>
            <a:t> </a:t>
          </a:r>
          <a:r>
            <a:rPr lang="en-US" b="0" i="0" dirty="0" err="1"/>
            <a:t>ini</a:t>
          </a:r>
          <a:r>
            <a:rPr lang="en-US" b="0" i="0" dirty="0"/>
            <a:t> </a:t>
          </a:r>
          <a:r>
            <a:rPr lang="en-US" b="0" i="0" dirty="0" err="1"/>
            <a:t>akan</a:t>
          </a:r>
          <a:r>
            <a:rPr lang="en-US" b="0" i="0" dirty="0"/>
            <a:t> </a:t>
          </a:r>
          <a:r>
            <a:rPr lang="en-US" b="0" i="0" dirty="0" err="1"/>
            <a:t>dibahas</a:t>
          </a:r>
          <a:r>
            <a:rPr lang="en-US" b="0" i="0" dirty="0"/>
            <a:t> </a:t>
          </a:r>
          <a:r>
            <a:rPr lang="en-US" b="0" i="0" dirty="0" err="1"/>
            <a:t>aspek</a:t>
          </a:r>
          <a:r>
            <a:rPr lang="en-US" b="0" i="0" dirty="0"/>
            <a:t> </a:t>
          </a:r>
          <a:r>
            <a:rPr lang="en-US" b="0" i="0" dirty="0" err="1"/>
            <a:t>teknik</a:t>
          </a:r>
          <a:r>
            <a:rPr lang="en-US" b="0" i="0" dirty="0"/>
            <a:t> dan </a:t>
          </a:r>
          <a:r>
            <a:rPr lang="en-US" b="0" i="0" dirty="0" err="1"/>
            <a:t>teknologi</a:t>
          </a:r>
          <a:r>
            <a:rPr lang="en-US" b="0" i="0" dirty="0"/>
            <a:t> </a:t>
          </a:r>
          <a:r>
            <a:rPr lang="en-US" b="0" i="0" dirty="0" err="1"/>
            <a:t>dalam</a:t>
          </a:r>
          <a:r>
            <a:rPr lang="en-US" b="0" i="0" dirty="0"/>
            <a:t> </a:t>
          </a:r>
          <a:r>
            <a:rPr lang="en-US" b="0" i="0" dirty="0" err="1"/>
            <a:t>studi</a:t>
          </a:r>
          <a:r>
            <a:rPr lang="en-US" b="0" i="0" dirty="0"/>
            <a:t> </a:t>
          </a:r>
          <a:r>
            <a:rPr lang="en-US" b="0" i="0" dirty="0" err="1"/>
            <a:t>kelayakan</a:t>
          </a:r>
          <a:r>
            <a:rPr lang="en-US" b="0" i="0" dirty="0"/>
            <a:t> </a:t>
          </a:r>
          <a:r>
            <a:rPr lang="en-US" b="0" i="0" dirty="0" err="1"/>
            <a:t>bisnis</a:t>
          </a:r>
          <a:r>
            <a:rPr lang="en-US" b="0" i="0" dirty="0"/>
            <a:t> </a:t>
          </a:r>
          <a:r>
            <a:rPr lang="en-US" b="0" i="0" dirty="0" err="1"/>
            <a:t>seperti</a:t>
          </a:r>
          <a:r>
            <a:rPr lang="en-US" b="0" i="0" dirty="0"/>
            <a:t> di </a:t>
          </a:r>
          <a:r>
            <a:rPr lang="en-US" b="0" i="0" dirty="0" err="1"/>
            <a:t>bawah</a:t>
          </a:r>
          <a:r>
            <a:rPr lang="en-US" b="0" i="0" dirty="0"/>
            <a:t> </a:t>
          </a:r>
          <a:r>
            <a:rPr lang="en-US" b="0" i="0" dirty="0" err="1"/>
            <a:t>ini</a:t>
          </a:r>
          <a:r>
            <a:rPr lang="en-US" b="0" i="0" dirty="0"/>
            <a:t>:</a:t>
          </a:r>
          <a:endParaRPr lang="id-ID" dirty="0"/>
        </a:p>
      </dgm:t>
    </dgm:pt>
    <dgm:pt modelId="{CE9C2BD0-7D8C-4C30-8FAE-35BE64A6FE2F}" type="parTrans" cxnId="{F4693796-2D11-4754-B8F1-D51BE27B554A}">
      <dgm:prSet/>
      <dgm:spPr/>
      <dgm:t>
        <a:bodyPr/>
        <a:lstStyle/>
        <a:p>
          <a:endParaRPr lang="id-ID"/>
        </a:p>
      </dgm:t>
    </dgm:pt>
    <dgm:pt modelId="{44E9889A-FDFD-42F0-8FEC-E20439025903}" type="sibTrans" cxnId="{F4693796-2D11-4754-B8F1-D51BE27B554A}">
      <dgm:prSet/>
      <dgm:spPr/>
      <dgm:t>
        <a:bodyPr/>
        <a:lstStyle/>
        <a:p>
          <a:endParaRPr lang="id-ID"/>
        </a:p>
      </dgm:t>
    </dgm:pt>
    <dgm:pt modelId="{855DB475-9549-4553-8EA3-3502FEFBE045}" type="pres">
      <dgm:prSet presAssocID="{66EA64F3-AA13-4207-9A8A-070B9035E495}" presName="linearFlow" presStyleCnt="0">
        <dgm:presLayoutVars>
          <dgm:dir/>
          <dgm:resizeHandles val="exact"/>
        </dgm:presLayoutVars>
      </dgm:prSet>
      <dgm:spPr/>
    </dgm:pt>
    <dgm:pt modelId="{528AFBCC-8C2C-4FAC-94C5-7F43362878A0}" type="pres">
      <dgm:prSet presAssocID="{D07C3241-2DC7-4048-B743-AB749577A002}" presName="composite" presStyleCnt="0"/>
      <dgm:spPr/>
    </dgm:pt>
    <dgm:pt modelId="{54FC4B02-15B2-452C-BB60-79EABCB1FF84}" type="pres">
      <dgm:prSet presAssocID="{D07C3241-2DC7-4048-B743-AB749577A002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1CB0C53A-0627-4CEF-AA38-E7402C59D4E5}" type="pres">
      <dgm:prSet presAssocID="{D07C3241-2DC7-4048-B743-AB749577A002}" presName="txShp" presStyleLbl="node1" presStyleIdx="0" presStyleCnt="1" custScaleY="113717">
        <dgm:presLayoutVars>
          <dgm:bulletEnabled val="1"/>
        </dgm:presLayoutVars>
      </dgm:prSet>
      <dgm:spPr/>
    </dgm:pt>
  </dgm:ptLst>
  <dgm:cxnLst>
    <dgm:cxn modelId="{F4693796-2D11-4754-B8F1-D51BE27B554A}" srcId="{66EA64F3-AA13-4207-9A8A-070B9035E495}" destId="{D07C3241-2DC7-4048-B743-AB749577A002}" srcOrd="0" destOrd="0" parTransId="{CE9C2BD0-7D8C-4C30-8FAE-35BE64A6FE2F}" sibTransId="{44E9889A-FDFD-42F0-8FEC-E20439025903}"/>
    <dgm:cxn modelId="{D04DE7A2-7CC9-4D90-8993-27A45330C395}" type="presOf" srcId="{D07C3241-2DC7-4048-B743-AB749577A002}" destId="{1CB0C53A-0627-4CEF-AA38-E7402C59D4E5}" srcOrd="0" destOrd="0" presId="urn:microsoft.com/office/officeart/2005/8/layout/vList3"/>
    <dgm:cxn modelId="{0C1745E5-1636-4F4F-A9D2-BAC79895F642}" type="presOf" srcId="{66EA64F3-AA13-4207-9A8A-070B9035E495}" destId="{855DB475-9549-4553-8EA3-3502FEFBE045}" srcOrd="0" destOrd="0" presId="urn:microsoft.com/office/officeart/2005/8/layout/vList3"/>
    <dgm:cxn modelId="{0C279433-8D67-498E-AD90-555E44E72164}" type="presParOf" srcId="{855DB475-9549-4553-8EA3-3502FEFBE045}" destId="{528AFBCC-8C2C-4FAC-94C5-7F43362878A0}" srcOrd="0" destOrd="0" presId="urn:microsoft.com/office/officeart/2005/8/layout/vList3"/>
    <dgm:cxn modelId="{E04CD262-4AAB-49BD-9E93-993598691C11}" type="presParOf" srcId="{528AFBCC-8C2C-4FAC-94C5-7F43362878A0}" destId="{54FC4B02-15B2-452C-BB60-79EABCB1FF84}" srcOrd="0" destOrd="0" presId="urn:microsoft.com/office/officeart/2005/8/layout/vList3"/>
    <dgm:cxn modelId="{909D0CF3-527B-4656-82F2-C23D990342D8}" type="presParOf" srcId="{528AFBCC-8C2C-4FAC-94C5-7F43362878A0}" destId="{1CB0C53A-0627-4CEF-AA38-E7402C59D4E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3B2E67-F29F-45BF-B873-D6D382D7127D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d-ID"/>
        </a:p>
      </dgm:t>
    </dgm:pt>
    <dgm:pt modelId="{349B87DC-DFE5-448A-A45C-DF6AC48AF9F4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err="1"/>
            <a:t>Selanjutnya</a:t>
          </a:r>
          <a:r>
            <a:rPr lang="en-US" dirty="0"/>
            <a:t> proses </a:t>
          </a:r>
          <a:r>
            <a:rPr lang="en-US" dirty="0" err="1"/>
            <a:t>produksi</a:t>
          </a:r>
          <a:r>
            <a:rPr lang="en-US" dirty="0"/>
            <a:t> </a:t>
          </a:r>
          <a:r>
            <a:rPr lang="en-US" dirty="0" err="1"/>
            <a:t>yaitu</a:t>
          </a:r>
          <a:r>
            <a:rPr lang="en-US" dirty="0"/>
            <a:t> </a:t>
          </a:r>
          <a:r>
            <a:rPr lang="en-US" dirty="0" err="1"/>
            <a:t>mulai</a:t>
          </a:r>
          <a:r>
            <a:rPr lang="en-US" dirty="0"/>
            <a:t> </a:t>
          </a:r>
          <a:r>
            <a:rPr lang="en-US" dirty="0" err="1"/>
            <a:t>dari</a:t>
          </a:r>
          <a:r>
            <a:rPr lang="en-US" dirty="0"/>
            <a:t> </a:t>
          </a:r>
          <a:r>
            <a:rPr lang="en-US" dirty="0" err="1"/>
            <a:t>membuat</a:t>
          </a:r>
          <a:r>
            <a:rPr lang="en-US" dirty="0"/>
            <a:t> </a:t>
          </a:r>
          <a:r>
            <a:rPr lang="en-US" dirty="0" err="1"/>
            <a:t>produk</a:t>
          </a:r>
          <a:r>
            <a:rPr lang="en-US" dirty="0"/>
            <a:t>, </a:t>
          </a:r>
          <a:r>
            <a:rPr lang="en-US" dirty="0" err="1"/>
            <a:t>sampai</a:t>
          </a:r>
          <a:r>
            <a:rPr lang="en-US" dirty="0"/>
            <a:t> pada </a:t>
          </a:r>
          <a:r>
            <a:rPr lang="en-US" dirty="0" err="1"/>
            <a:t>kemasan</a:t>
          </a:r>
          <a:r>
            <a:rPr lang="en-US" dirty="0"/>
            <a:t> yang </a:t>
          </a:r>
          <a:r>
            <a:rPr lang="en-US" dirty="0" err="1"/>
            <a:t>siap</a:t>
          </a:r>
          <a:r>
            <a:rPr lang="en-US" dirty="0"/>
            <a:t> </a:t>
          </a:r>
          <a:r>
            <a:rPr lang="en-US" dirty="0" err="1"/>
            <a:t>dilakukan</a:t>
          </a:r>
          <a:r>
            <a:rPr lang="en-US" dirty="0"/>
            <a:t>. </a:t>
          </a:r>
          <a:r>
            <a:rPr lang="en-US" dirty="0" err="1"/>
            <a:t>Contoh</a:t>
          </a:r>
          <a:r>
            <a:rPr lang="en-US" dirty="0"/>
            <a:t> pada proses </a:t>
          </a:r>
          <a:r>
            <a:rPr lang="en-US" dirty="0" err="1"/>
            <a:t>produksi</a:t>
          </a:r>
          <a:r>
            <a:rPr lang="en-US" dirty="0"/>
            <a:t> yang </a:t>
          </a:r>
          <a:r>
            <a:rPr lang="en-US" dirty="0" err="1"/>
            <a:t>digunakan</a:t>
          </a:r>
          <a:r>
            <a:rPr lang="en-US" dirty="0"/>
            <a:t> </a:t>
          </a:r>
          <a:r>
            <a:rPr lang="en-US" dirty="0" err="1"/>
            <a:t>jika</a:t>
          </a:r>
          <a:r>
            <a:rPr lang="en-US" dirty="0"/>
            <a:t> </a:t>
          </a:r>
          <a:r>
            <a:rPr lang="en-US" dirty="0" err="1"/>
            <a:t>pabrik</a:t>
          </a:r>
          <a:r>
            <a:rPr lang="en-US" dirty="0"/>
            <a:t> </a:t>
          </a:r>
          <a:r>
            <a:rPr lang="en-US" dirty="0" err="1"/>
            <a:t>menangani</a:t>
          </a:r>
          <a:r>
            <a:rPr lang="en-US" dirty="0"/>
            <a:t> </a:t>
          </a:r>
          <a:r>
            <a:rPr lang="en-US" dirty="0" err="1"/>
            <a:t>berbagai</a:t>
          </a:r>
          <a:r>
            <a:rPr lang="en-US" dirty="0"/>
            <a:t> </a:t>
          </a:r>
          <a:r>
            <a:rPr lang="en-US" dirty="0" err="1"/>
            <a:t>macam</a:t>
          </a:r>
          <a:r>
            <a:rPr lang="en-US" dirty="0"/>
            <a:t> proses yang </a:t>
          </a:r>
          <a:r>
            <a:rPr lang="en-US" dirty="0" err="1"/>
            <a:t>berbeda</a:t>
          </a:r>
          <a:r>
            <a:rPr lang="en-US" dirty="0"/>
            <a:t>. </a:t>
          </a:r>
          <a:r>
            <a:rPr lang="en-US" dirty="0" err="1"/>
            <a:t>Misalnya</a:t>
          </a:r>
          <a:r>
            <a:rPr lang="en-US" dirty="0"/>
            <a:t>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satu</a:t>
          </a:r>
          <a:r>
            <a:rPr lang="en-US" dirty="0"/>
            <a:t> set </a:t>
          </a:r>
          <a:r>
            <a:rPr lang="en-US" dirty="0" err="1"/>
            <a:t>rangkaian</a:t>
          </a:r>
          <a:r>
            <a:rPr lang="en-US" dirty="0"/>
            <a:t> </a:t>
          </a:r>
          <a:r>
            <a:rPr lang="en-US" dirty="0" err="1"/>
            <a:t>peralatan</a:t>
          </a:r>
          <a:r>
            <a:rPr lang="en-US" dirty="0"/>
            <a:t> </a:t>
          </a:r>
          <a:r>
            <a:rPr lang="en-US" dirty="0" err="1"/>
            <a:t>tertentu</a:t>
          </a:r>
          <a:r>
            <a:rPr lang="en-US" dirty="0"/>
            <a:t> </a:t>
          </a:r>
          <a:r>
            <a:rPr lang="en-US" dirty="0" err="1"/>
            <a:t>disusun</a:t>
          </a:r>
          <a:r>
            <a:rPr lang="en-US" dirty="0"/>
            <a:t> </a:t>
          </a:r>
          <a:r>
            <a:rPr lang="en-US" dirty="0" err="1"/>
            <a:t>untuk</a:t>
          </a:r>
          <a:r>
            <a:rPr lang="en-US" dirty="0"/>
            <a:t> </a:t>
          </a:r>
          <a:r>
            <a:rPr lang="en-US" dirty="0" err="1"/>
            <a:t>memproses</a:t>
          </a:r>
          <a:r>
            <a:rPr lang="en-US" dirty="0"/>
            <a:t> </a:t>
          </a:r>
          <a:r>
            <a:rPr lang="en-US" dirty="0" err="1"/>
            <a:t>satu</a:t>
          </a:r>
          <a:r>
            <a:rPr lang="en-US" dirty="0"/>
            <a:t> batch </a:t>
          </a:r>
          <a:r>
            <a:rPr lang="en-US" dirty="0" err="1"/>
            <a:t>produk</a:t>
          </a:r>
          <a:r>
            <a:rPr lang="en-US" dirty="0"/>
            <a:t> </a:t>
          </a:r>
          <a:r>
            <a:rPr lang="en-US" dirty="0" err="1"/>
            <a:t>tertentu</a:t>
          </a:r>
          <a:r>
            <a:rPr lang="en-US" dirty="0"/>
            <a:t>, </a:t>
          </a:r>
          <a:r>
            <a:rPr lang="en-US" dirty="0" err="1"/>
            <a:t>lalu</a:t>
          </a:r>
          <a:r>
            <a:rPr lang="en-US" dirty="0"/>
            <a:t> </a:t>
          </a:r>
          <a:r>
            <a:rPr lang="en-US" dirty="0" err="1"/>
            <a:t>dihentikan</a:t>
          </a:r>
          <a:r>
            <a:rPr lang="en-US" dirty="0"/>
            <a:t> dan di set </a:t>
          </a:r>
          <a:r>
            <a:rPr lang="en-US" dirty="0" err="1"/>
            <a:t>kembali</a:t>
          </a:r>
          <a:r>
            <a:rPr lang="en-US" dirty="0"/>
            <a:t> </a:t>
          </a:r>
          <a:r>
            <a:rPr lang="en-US" dirty="0" err="1"/>
            <a:t>untuk</a:t>
          </a:r>
          <a:r>
            <a:rPr lang="en-US" dirty="0"/>
            <a:t> </a:t>
          </a:r>
          <a:r>
            <a:rPr lang="en-US" dirty="0" err="1"/>
            <a:t>memproses</a:t>
          </a:r>
          <a:r>
            <a:rPr lang="en-US" dirty="0"/>
            <a:t> </a:t>
          </a:r>
          <a:r>
            <a:rPr lang="en-US" dirty="0" err="1"/>
            <a:t>jenis</a:t>
          </a:r>
          <a:r>
            <a:rPr lang="en-US" dirty="0"/>
            <a:t> </a:t>
          </a:r>
          <a:r>
            <a:rPr lang="en-US" dirty="0" err="1"/>
            <a:t>produk</a:t>
          </a:r>
          <a:r>
            <a:rPr lang="en-US" dirty="0"/>
            <a:t> lain yang </a:t>
          </a:r>
          <a:r>
            <a:rPr lang="en-US" dirty="0" err="1"/>
            <a:t>berbeda</a:t>
          </a:r>
          <a:r>
            <a:rPr lang="en-US" dirty="0"/>
            <a:t>. </a:t>
          </a:r>
          <a:r>
            <a:rPr lang="en-US" dirty="0" err="1"/>
            <a:t>Peralatannya</a:t>
          </a:r>
          <a:r>
            <a:rPr lang="en-US" dirty="0"/>
            <a:t> </a:t>
          </a:r>
          <a:r>
            <a:rPr lang="en-US" dirty="0" err="1"/>
            <a:t>tentu</a:t>
          </a:r>
          <a:r>
            <a:rPr lang="en-US" dirty="0"/>
            <a:t> </a:t>
          </a:r>
          <a:r>
            <a:rPr lang="en-US" dirty="0" err="1"/>
            <a:t>terdiri</a:t>
          </a:r>
          <a:r>
            <a:rPr lang="en-US" dirty="0"/>
            <a:t> </a:t>
          </a:r>
          <a:r>
            <a:rPr lang="en-US" dirty="0" err="1"/>
            <a:t>dari</a:t>
          </a:r>
          <a:r>
            <a:rPr lang="en-US" dirty="0"/>
            <a:t> </a:t>
          </a:r>
          <a:r>
            <a:rPr lang="en-US" dirty="0" err="1"/>
            <a:t>mesin</a:t>
          </a:r>
          <a:r>
            <a:rPr lang="en-US" dirty="0"/>
            <a:t> – </a:t>
          </a:r>
          <a:r>
            <a:rPr lang="en-US" dirty="0" err="1"/>
            <a:t>mesin</a:t>
          </a:r>
          <a:r>
            <a:rPr lang="en-US" dirty="0"/>
            <a:t> yang </a:t>
          </a:r>
          <a:r>
            <a:rPr lang="en-US" dirty="0" err="1"/>
            <a:t>berfungsi</a:t>
          </a:r>
          <a:r>
            <a:rPr lang="en-US" dirty="0"/>
            <a:t> multipurpose agar </a:t>
          </a:r>
          <a:r>
            <a:rPr lang="en-US" dirty="0" err="1"/>
            <a:t>lebih</a:t>
          </a:r>
          <a:r>
            <a:rPr lang="en-US" dirty="0"/>
            <a:t> </a:t>
          </a:r>
          <a:r>
            <a:rPr lang="en-US" dirty="0" err="1"/>
            <a:t>fleksibel</a:t>
          </a:r>
          <a:r>
            <a:rPr lang="en-US" dirty="0"/>
            <a:t>, dan </a:t>
          </a:r>
          <a:r>
            <a:rPr lang="en-US" dirty="0" err="1"/>
            <a:t>dapat</a:t>
          </a:r>
          <a:r>
            <a:rPr lang="en-US" dirty="0"/>
            <a:t> </a:t>
          </a:r>
          <a:r>
            <a:rPr lang="en-US" dirty="0" err="1"/>
            <a:t>memenuhi</a:t>
          </a:r>
          <a:r>
            <a:rPr lang="en-US" dirty="0"/>
            <a:t> </a:t>
          </a:r>
          <a:r>
            <a:rPr lang="en-US" dirty="0" err="1"/>
            <a:t>lebih</a:t>
          </a:r>
          <a:r>
            <a:rPr lang="en-US" dirty="0"/>
            <a:t> </a:t>
          </a:r>
          <a:r>
            <a:rPr lang="en-US" dirty="0" err="1"/>
            <a:t>dari</a:t>
          </a:r>
          <a:r>
            <a:rPr lang="en-US" dirty="0"/>
            <a:t> </a:t>
          </a:r>
          <a:r>
            <a:rPr lang="en-US" dirty="0" err="1"/>
            <a:t>satu</a:t>
          </a:r>
          <a:r>
            <a:rPr lang="en-US" dirty="0"/>
            <a:t> </a:t>
          </a:r>
          <a:r>
            <a:rPr lang="en-US" dirty="0" err="1"/>
            <a:t>variasi</a:t>
          </a:r>
          <a:r>
            <a:rPr lang="en-US" dirty="0"/>
            <a:t> </a:t>
          </a:r>
          <a:r>
            <a:rPr lang="en-US" dirty="0" err="1"/>
            <a:t>produk</a:t>
          </a:r>
          <a:r>
            <a:rPr lang="en-US" dirty="0"/>
            <a:t>.</a:t>
          </a:r>
          <a:endParaRPr lang="id-ID" dirty="0"/>
        </a:p>
      </dgm:t>
    </dgm:pt>
    <dgm:pt modelId="{44D8E0E9-3DF5-40DB-8168-2D7F576B2740}" type="parTrans" cxnId="{DDC9C381-DDAB-4F08-8C06-46148A61E17A}">
      <dgm:prSet/>
      <dgm:spPr/>
      <dgm:t>
        <a:bodyPr/>
        <a:lstStyle/>
        <a:p>
          <a:endParaRPr lang="id-ID"/>
        </a:p>
      </dgm:t>
    </dgm:pt>
    <dgm:pt modelId="{96AEFB9C-0D26-49C1-873F-1873D2A9D394}" type="sibTrans" cxnId="{DDC9C381-DDAB-4F08-8C06-46148A61E17A}">
      <dgm:prSet/>
      <dgm:spPr/>
      <dgm:t>
        <a:bodyPr/>
        <a:lstStyle/>
        <a:p>
          <a:endParaRPr lang="id-ID"/>
        </a:p>
      </dgm:t>
    </dgm:pt>
    <dgm:pt modelId="{DE1F4E0C-DDB8-40BF-B40E-806D65848435}" type="pres">
      <dgm:prSet presAssocID="{403B2E67-F29F-45BF-B873-D6D382D7127D}" presName="linear" presStyleCnt="0">
        <dgm:presLayoutVars>
          <dgm:animLvl val="lvl"/>
          <dgm:resizeHandles val="exact"/>
        </dgm:presLayoutVars>
      </dgm:prSet>
      <dgm:spPr/>
    </dgm:pt>
    <dgm:pt modelId="{1CE9C193-0BDF-45AF-9DD7-4314A4E67C3A}" type="pres">
      <dgm:prSet presAssocID="{349B87DC-DFE5-448A-A45C-DF6AC48AF9F4}" presName="parentText" presStyleLbl="node1" presStyleIdx="0" presStyleCnt="1" custLinFactNeighborX="2703" custLinFactNeighborY="4058">
        <dgm:presLayoutVars>
          <dgm:chMax val="0"/>
          <dgm:bulletEnabled val="1"/>
        </dgm:presLayoutVars>
      </dgm:prSet>
      <dgm:spPr/>
    </dgm:pt>
  </dgm:ptLst>
  <dgm:cxnLst>
    <dgm:cxn modelId="{ABC78621-AB15-422A-B7AF-EB0B8105F8CA}" type="presOf" srcId="{349B87DC-DFE5-448A-A45C-DF6AC48AF9F4}" destId="{1CE9C193-0BDF-45AF-9DD7-4314A4E67C3A}" srcOrd="0" destOrd="0" presId="urn:microsoft.com/office/officeart/2005/8/layout/vList2"/>
    <dgm:cxn modelId="{341E9350-33C2-4833-A560-A23130334650}" type="presOf" srcId="{403B2E67-F29F-45BF-B873-D6D382D7127D}" destId="{DE1F4E0C-DDB8-40BF-B40E-806D65848435}" srcOrd="0" destOrd="0" presId="urn:microsoft.com/office/officeart/2005/8/layout/vList2"/>
    <dgm:cxn modelId="{DDC9C381-DDAB-4F08-8C06-46148A61E17A}" srcId="{403B2E67-F29F-45BF-B873-D6D382D7127D}" destId="{349B87DC-DFE5-448A-A45C-DF6AC48AF9F4}" srcOrd="0" destOrd="0" parTransId="{44D8E0E9-3DF5-40DB-8168-2D7F576B2740}" sibTransId="{96AEFB9C-0D26-49C1-873F-1873D2A9D394}"/>
    <dgm:cxn modelId="{3CB324E5-4A6D-4498-8400-3800DEE379DD}" type="presParOf" srcId="{DE1F4E0C-DDB8-40BF-B40E-806D65848435}" destId="{1CE9C193-0BDF-45AF-9DD7-4314A4E67C3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904178-E119-439B-9E9B-9BD8CA2B5980}" type="doc">
      <dgm:prSet loTypeId="urn:microsoft.com/office/officeart/2005/8/layout/process4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id-ID"/>
        </a:p>
      </dgm:t>
    </dgm:pt>
    <dgm:pt modelId="{7B8535F6-8D4C-4765-842A-3BCA0D941BB1}">
      <dgm:prSet/>
      <dgm:spPr/>
      <dgm:t>
        <a:bodyPr/>
        <a:lstStyle/>
        <a:p>
          <a:r>
            <a:rPr lang="en-US" dirty="0"/>
            <a:t>Setelah </a:t>
          </a:r>
          <a:r>
            <a:rPr lang="en-US" dirty="0" err="1"/>
            <a:t>beberapa</a:t>
          </a:r>
          <a:r>
            <a:rPr lang="en-US" dirty="0"/>
            <a:t> </a:t>
          </a:r>
          <a:r>
            <a:rPr lang="en-US" dirty="0" err="1"/>
            <a:t>alternatif</a:t>
          </a:r>
          <a:r>
            <a:rPr lang="en-US" dirty="0"/>
            <a:t> </a:t>
          </a:r>
          <a:r>
            <a:rPr lang="en-US" dirty="0" err="1"/>
            <a:t>pilihan</a:t>
          </a:r>
          <a:r>
            <a:rPr lang="en-US" dirty="0"/>
            <a:t> ide </a:t>
          </a:r>
          <a:r>
            <a:rPr lang="en-US" dirty="0" err="1"/>
            <a:t>produk</a:t>
          </a:r>
          <a:r>
            <a:rPr lang="en-US" dirty="0"/>
            <a:t> </a:t>
          </a:r>
          <a:r>
            <a:rPr lang="en-US" dirty="0" err="1"/>
            <a:t>sudah</a:t>
          </a:r>
          <a:r>
            <a:rPr lang="en-US" dirty="0"/>
            <a:t> </a:t>
          </a:r>
          <a:r>
            <a:rPr lang="en-US" dirty="0" err="1"/>
            <a:t>tersaring</a:t>
          </a:r>
          <a:r>
            <a:rPr lang="en-US" dirty="0"/>
            <a:t>, </a:t>
          </a:r>
          <a:r>
            <a:rPr lang="en-US" dirty="0" err="1"/>
            <a:t>maka</a:t>
          </a:r>
          <a:r>
            <a:rPr lang="en-US" dirty="0"/>
            <a:t> </a:t>
          </a:r>
          <a:r>
            <a:rPr lang="en-US" dirty="0" err="1"/>
            <a:t>selanjutnya</a:t>
          </a:r>
          <a:r>
            <a:rPr lang="en-US" dirty="0"/>
            <a:t> </a:t>
          </a:r>
          <a:r>
            <a:rPr lang="en-US" dirty="0" err="1"/>
            <a:t>akan</a:t>
          </a:r>
          <a:r>
            <a:rPr lang="en-US" dirty="0"/>
            <a:t> </a:t>
          </a:r>
          <a:r>
            <a:rPr lang="en-US" dirty="0" err="1"/>
            <a:t>dikaji</a:t>
          </a:r>
          <a:r>
            <a:rPr lang="en-US" dirty="0"/>
            <a:t> </a:t>
          </a:r>
          <a:r>
            <a:rPr lang="en-US" dirty="0" err="1"/>
            <a:t>mengenai</a:t>
          </a:r>
          <a:r>
            <a:rPr lang="en-US" dirty="0"/>
            <a:t> </a:t>
          </a:r>
          <a:r>
            <a:rPr lang="en-US" dirty="0" err="1"/>
            <a:t>produk</a:t>
          </a:r>
          <a:r>
            <a:rPr lang="en-US" dirty="0"/>
            <a:t>  </a:t>
          </a:r>
          <a:r>
            <a:rPr lang="en-US" dirty="0" err="1"/>
            <a:t>atau</a:t>
          </a:r>
          <a:r>
            <a:rPr lang="en-US" dirty="0"/>
            <a:t> </a:t>
          </a:r>
          <a:r>
            <a:rPr lang="en-US" dirty="0" err="1"/>
            <a:t>beberapa</a:t>
          </a:r>
          <a:r>
            <a:rPr lang="en-US" dirty="0"/>
            <a:t> </a:t>
          </a:r>
          <a:r>
            <a:rPr lang="en-US" dirty="0" err="1"/>
            <a:t>produk</a:t>
          </a:r>
          <a:r>
            <a:rPr lang="en-US" dirty="0"/>
            <a:t>,  </a:t>
          </a:r>
          <a:r>
            <a:rPr lang="en-US" dirty="0" err="1"/>
            <a:t>apa</a:t>
          </a:r>
          <a:r>
            <a:rPr lang="en-US" dirty="0"/>
            <a:t> yang </a:t>
          </a:r>
          <a:r>
            <a:rPr lang="en-US" dirty="0" err="1"/>
            <a:t>menjadi</a:t>
          </a:r>
          <a:r>
            <a:rPr lang="en-US" dirty="0"/>
            <a:t> </a:t>
          </a:r>
          <a:r>
            <a:rPr lang="en-US" dirty="0" err="1"/>
            <a:t>prioritas</a:t>
          </a:r>
          <a:r>
            <a:rPr lang="en-US" dirty="0"/>
            <a:t> </a:t>
          </a:r>
          <a:r>
            <a:rPr lang="en-US" dirty="0" err="1"/>
            <a:t>untuk</a:t>
          </a:r>
          <a:r>
            <a:rPr lang="en-US" dirty="0"/>
            <a:t> </a:t>
          </a:r>
          <a:r>
            <a:rPr lang="en-US" dirty="0" err="1"/>
            <a:t>diproduksi</a:t>
          </a:r>
          <a:r>
            <a:rPr lang="en-US" dirty="0"/>
            <a:t>. </a:t>
          </a:r>
          <a:r>
            <a:rPr lang="en-US" dirty="0" err="1"/>
            <a:t>Umumnya</a:t>
          </a:r>
          <a:r>
            <a:rPr lang="en-US" dirty="0"/>
            <a:t>, </a:t>
          </a:r>
          <a:r>
            <a:rPr lang="en-US" dirty="0" err="1"/>
            <a:t>untuk</a:t>
          </a:r>
          <a:r>
            <a:rPr lang="en-US" dirty="0"/>
            <a:t> </a:t>
          </a:r>
          <a:r>
            <a:rPr lang="en-US" dirty="0" err="1"/>
            <a:t>menetapkan</a:t>
          </a:r>
          <a:r>
            <a:rPr lang="en-US" dirty="0"/>
            <a:t> </a:t>
          </a:r>
          <a:r>
            <a:rPr lang="en-US" dirty="0" err="1"/>
            <a:t>produk</a:t>
          </a:r>
          <a:r>
            <a:rPr lang="en-US" dirty="0"/>
            <a:t> </a:t>
          </a:r>
          <a:r>
            <a:rPr lang="en-US" dirty="0" err="1"/>
            <a:t>tersebut</a:t>
          </a:r>
          <a:r>
            <a:rPr lang="en-US" dirty="0"/>
            <a:t> </a:t>
          </a:r>
          <a:r>
            <a:rPr lang="en-US" dirty="0" err="1"/>
            <a:t>akan</a:t>
          </a:r>
          <a:r>
            <a:rPr lang="en-US" dirty="0"/>
            <a:t> </a:t>
          </a:r>
          <a:r>
            <a:rPr lang="en-US" dirty="0" err="1"/>
            <a:t>dilakukan</a:t>
          </a:r>
          <a:r>
            <a:rPr lang="en-US" dirty="0"/>
            <a:t> </a:t>
          </a:r>
          <a:r>
            <a:rPr lang="en-US" dirty="0" err="1"/>
            <a:t>melalui</a:t>
          </a:r>
          <a:r>
            <a:rPr lang="en-US" dirty="0"/>
            <a:t> </a:t>
          </a:r>
          <a:r>
            <a:rPr lang="en-US" dirty="0" err="1"/>
            <a:t>tahapan</a:t>
          </a:r>
          <a:r>
            <a:rPr lang="en-US" dirty="0"/>
            <a:t> – </a:t>
          </a:r>
          <a:r>
            <a:rPr lang="en-US" dirty="0" err="1"/>
            <a:t>tahapan</a:t>
          </a:r>
          <a:r>
            <a:rPr lang="en-US" dirty="0"/>
            <a:t> </a:t>
          </a:r>
          <a:r>
            <a:rPr lang="en-US" dirty="0" err="1"/>
            <a:t>pekerjaan</a:t>
          </a:r>
          <a:r>
            <a:rPr lang="en-US" dirty="0"/>
            <a:t> , </a:t>
          </a:r>
          <a:r>
            <a:rPr lang="en-US" dirty="0" err="1"/>
            <a:t>tahapan</a:t>
          </a:r>
          <a:r>
            <a:rPr lang="en-US" dirty="0"/>
            <a:t> </a:t>
          </a:r>
          <a:r>
            <a:rPr lang="en-US" dirty="0" err="1"/>
            <a:t>itu</a:t>
          </a:r>
          <a:r>
            <a:rPr lang="en-US" dirty="0"/>
            <a:t> </a:t>
          </a:r>
          <a:r>
            <a:rPr lang="en-US" dirty="0" err="1"/>
            <a:t>meliputi</a:t>
          </a:r>
          <a:r>
            <a:rPr lang="en-US" dirty="0"/>
            <a:t> </a:t>
          </a:r>
          <a:r>
            <a:rPr lang="en-US" dirty="0" err="1"/>
            <a:t>diantaranya</a:t>
          </a:r>
          <a:r>
            <a:rPr lang="id-ID" dirty="0"/>
            <a:t> ; </a:t>
          </a:r>
        </a:p>
      </dgm:t>
    </dgm:pt>
    <dgm:pt modelId="{115DF0FA-F54A-4A6B-A9BF-4D1A84603287}" type="parTrans" cxnId="{BD8D1AAA-E486-4B7F-AED3-8DAA8949F7E1}">
      <dgm:prSet/>
      <dgm:spPr/>
      <dgm:t>
        <a:bodyPr/>
        <a:lstStyle/>
        <a:p>
          <a:endParaRPr lang="id-ID"/>
        </a:p>
      </dgm:t>
    </dgm:pt>
    <dgm:pt modelId="{361A784C-FA0B-4E66-9E4A-1C8D91707952}" type="sibTrans" cxnId="{BD8D1AAA-E486-4B7F-AED3-8DAA8949F7E1}">
      <dgm:prSet/>
      <dgm:spPr/>
      <dgm:t>
        <a:bodyPr/>
        <a:lstStyle/>
        <a:p>
          <a:endParaRPr lang="id-ID"/>
        </a:p>
      </dgm:t>
    </dgm:pt>
    <dgm:pt modelId="{8CDBBFE8-2719-4AEF-9CD1-5130AEC6CF49}">
      <dgm:prSet/>
      <dgm:spPr/>
      <dgm:t>
        <a:bodyPr/>
        <a:lstStyle/>
        <a:p>
          <a:r>
            <a:rPr lang="en-US"/>
            <a:t>Menentukan Ide Produk dan Seleksi</a:t>
          </a:r>
          <a:endParaRPr lang="id-ID"/>
        </a:p>
      </dgm:t>
    </dgm:pt>
    <dgm:pt modelId="{6457B2C9-596C-4265-85A2-163CD1012EEC}" type="parTrans" cxnId="{33AE6649-05D2-4594-8911-4DDDD568258C}">
      <dgm:prSet/>
      <dgm:spPr/>
      <dgm:t>
        <a:bodyPr/>
        <a:lstStyle/>
        <a:p>
          <a:endParaRPr lang="id-ID"/>
        </a:p>
      </dgm:t>
    </dgm:pt>
    <dgm:pt modelId="{05C6D83E-E183-4220-9026-C5822BD4AE69}" type="sibTrans" cxnId="{33AE6649-05D2-4594-8911-4DDDD568258C}">
      <dgm:prSet/>
      <dgm:spPr/>
      <dgm:t>
        <a:bodyPr/>
        <a:lstStyle/>
        <a:p>
          <a:endParaRPr lang="id-ID"/>
        </a:p>
      </dgm:t>
    </dgm:pt>
    <dgm:pt modelId="{CF006F33-88A4-4F6E-92C1-F409C7043AE3}">
      <dgm:prSet/>
      <dgm:spPr/>
      <dgm:t>
        <a:bodyPr/>
        <a:lstStyle/>
        <a:p>
          <a:r>
            <a:rPr lang="en-US" dirty="0" err="1"/>
            <a:t>Membuat</a:t>
          </a:r>
          <a:r>
            <a:rPr lang="en-US" dirty="0"/>
            <a:t> Desain </a:t>
          </a:r>
          <a:r>
            <a:rPr lang="en-US" dirty="0" err="1"/>
            <a:t>Produk</a:t>
          </a:r>
          <a:r>
            <a:rPr lang="en-US" dirty="0"/>
            <a:t> Awal</a:t>
          </a:r>
          <a:endParaRPr lang="id-ID" dirty="0"/>
        </a:p>
      </dgm:t>
    </dgm:pt>
    <dgm:pt modelId="{1D4FAC7D-4BAC-43B1-9908-FEC8D9613D43}" type="parTrans" cxnId="{1E6E3EF0-057D-4144-98B7-A274D61B42F4}">
      <dgm:prSet/>
      <dgm:spPr/>
      <dgm:t>
        <a:bodyPr/>
        <a:lstStyle/>
        <a:p>
          <a:endParaRPr lang="id-ID"/>
        </a:p>
      </dgm:t>
    </dgm:pt>
    <dgm:pt modelId="{31A476E7-B916-4EA5-B0E0-375DE060A08B}" type="sibTrans" cxnId="{1E6E3EF0-057D-4144-98B7-A274D61B42F4}">
      <dgm:prSet/>
      <dgm:spPr/>
      <dgm:t>
        <a:bodyPr/>
        <a:lstStyle/>
        <a:p>
          <a:endParaRPr lang="id-ID"/>
        </a:p>
      </dgm:t>
    </dgm:pt>
    <dgm:pt modelId="{22C35D85-3151-4874-BD10-B844C062FEE5}">
      <dgm:prSet/>
      <dgm:spPr/>
      <dgm:t>
        <a:bodyPr/>
        <a:lstStyle/>
        <a:p>
          <a:r>
            <a:rPr lang="en-US"/>
            <a:t>Membuat Prototipe dan Pengujian</a:t>
          </a:r>
          <a:endParaRPr lang="id-ID"/>
        </a:p>
      </dgm:t>
    </dgm:pt>
    <dgm:pt modelId="{379216E8-3B46-4321-9FD9-C8AA6482F5FF}" type="parTrans" cxnId="{624D5D87-FD44-4F9E-BA1A-81455A30394D}">
      <dgm:prSet/>
      <dgm:spPr/>
      <dgm:t>
        <a:bodyPr/>
        <a:lstStyle/>
        <a:p>
          <a:endParaRPr lang="id-ID"/>
        </a:p>
      </dgm:t>
    </dgm:pt>
    <dgm:pt modelId="{DDDFDE5D-7995-438D-B7B2-73D2D2DFB4D8}" type="sibTrans" cxnId="{624D5D87-FD44-4F9E-BA1A-81455A30394D}">
      <dgm:prSet/>
      <dgm:spPr/>
      <dgm:t>
        <a:bodyPr/>
        <a:lstStyle/>
        <a:p>
          <a:endParaRPr lang="id-ID"/>
        </a:p>
      </dgm:t>
    </dgm:pt>
    <dgm:pt modelId="{4D94587D-4675-48A2-9208-A0A2CBF2BA9A}">
      <dgm:prSet/>
      <dgm:spPr/>
      <dgm:t>
        <a:bodyPr/>
        <a:lstStyle/>
        <a:p>
          <a:r>
            <a:rPr lang="en-US"/>
            <a:t>Implementasi</a:t>
          </a:r>
          <a:endParaRPr lang="id-ID"/>
        </a:p>
      </dgm:t>
    </dgm:pt>
    <dgm:pt modelId="{DC82A20C-5A7B-4855-9B32-7C5216B1D9EB}" type="parTrans" cxnId="{FDD6B74F-1106-423A-ABC3-FAC214F62D70}">
      <dgm:prSet/>
      <dgm:spPr/>
      <dgm:t>
        <a:bodyPr/>
        <a:lstStyle/>
        <a:p>
          <a:endParaRPr lang="id-ID"/>
        </a:p>
      </dgm:t>
    </dgm:pt>
    <dgm:pt modelId="{FEAAA525-22B5-4A91-AAB9-4484B4A81E64}" type="sibTrans" cxnId="{FDD6B74F-1106-423A-ABC3-FAC214F62D70}">
      <dgm:prSet/>
      <dgm:spPr/>
      <dgm:t>
        <a:bodyPr/>
        <a:lstStyle/>
        <a:p>
          <a:endParaRPr lang="id-ID"/>
        </a:p>
      </dgm:t>
    </dgm:pt>
    <dgm:pt modelId="{C8E98FD8-33BF-467B-AAB3-CAFA2252D924}" type="pres">
      <dgm:prSet presAssocID="{18904178-E119-439B-9E9B-9BD8CA2B5980}" presName="Name0" presStyleCnt="0">
        <dgm:presLayoutVars>
          <dgm:dir/>
          <dgm:animLvl val="lvl"/>
          <dgm:resizeHandles val="exact"/>
        </dgm:presLayoutVars>
      </dgm:prSet>
      <dgm:spPr/>
    </dgm:pt>
    <dgm:pt modelId="{6D5B2CAB-11E6-43E5-BD56-05AEB2E9D989}" type="pres">
      <dgm:prSet presAssocID="{7B8535F6-8D4C-4765-842A-3BCA0D941BB1}" presName="boxAndChildren" presStyleCnt="0"/>
      <dgm:spPr/>
    </dgm:pt>
    <dgm:pt modelId="{036FA263-4269-40BF-AF3B-9BE9F37C3E4B}" type="pres">
      <dgm:prSet presAssocID="{7B8535F6-8D4C-4765-842A-3BCA0D941BB1}" presName="parentTextBox" presStyleLbl="node1" presStyleIdx="0" presStyleCnt="1"/>
      <dgm:spPr/>
    </dgm:pt>
    <dgm:pt modelId="{8CFB23D3-C076-4A6E-A030-68BFA7DB03FC}" type="pres">
      <dgm:prSet presAssocID="{7B8535F6-8D4C-4765-842A-3BCA0D941BB1}" presName="entireBox" presStyleLbl="node1" presStyleIdx="0" presStyleCnt="1" custLinFactNeighborX="-432" custLinFactNeighborY="-933"/>
      <dgm:spPr/>
    </dgm:pt>
    <dgm:pt modelId="{2924B077-6D2D-469D-8561-A9A20DDAABB4}" type="pres">
      <dgm:prSet presAssocID="{7B8535F6-8D4C-4765-842A-3BCA0D941BB1}" presName="descendantBox" presStyleCnt="0"/>
      <dgm:spPr/>
    </dgm:pt>
    <dgm:pt modelId="{8DF1D030-98DD-41DA-9072-4AF261737BA5}" type="pres">
      <dgm:prSet presAssocID="{8CDBBFE8-2719-4AEF-9CD1-5130AEC6CF49}" presName="childTextBox" presStyleLbl="fgAccFollowNode1" presStyleIdx="0" presStyleCnt="4">
        <dgm:presLayoutVars>
          <dgm:bulletEnabled val="1"/>
        </dgm:presLayoutVars>
      </dgm:prSet>
      <dgm:spPr/>
    </dgm:pt>
    <dgm:pt modelId="{3CAE159F-E3A3-43A0-A581-0576C6DE1C03}" type="pres">
      <dgm:prSet presAssocID="{CF006F33-88A4-4F6E-92C1-F409C7043AE3}" presName="childTextBox" presStyleLbl="fgAccFollowNode1" presStyleIdx="1" presStyleCnt="4">
        <dgm:presLayoutVars>
          <dgm:bulletEnabled val="1"/>
        </dgm:presLayoutVars>
      </dgm:prSet>
      <dgm:spPr/>
    </dgm:pt>
    <dgm:pt modelId="{F8E8EADB-3176-431B-BC53-8FA15B3A9FB5}" type="pres">
      <dgm:prSet presAssocID="{22C35D85-3151-4874-BD10-B844C062FEE5}" presName="childTextBox" presStyleLbl="fgAccFollowNode1" presStyleIdx="2" presStyleCnt="4">
        <dgm:presLayoutVars>
          <dgm:bulletEnabled val="1"/>
        </dgm:presLayoutVars>
      </dgm:prSet>
      <dgm:spPr/>
    </dgm:pt>
    <dgm:pt modelId="{AFC8D171-8523-408B-83FA-9DDB31EF34DD}" type="pres">
      <dgm:prSet presAssocID="{4D94587D-4675-48A2-9208-A0A2CBF2BA9A}" presName="childTextBox" presStyleLbl="fgAccFollowNode1" presStyleIdx="3" presStyleCnt="4">
        <dgm:presLayoutVars>
          <dgm:bulletEnabled val="1"/>
        </dgm:presLayoutVars>
      </dgm:prSet>
      <dgm:spPr/>
    </dgm:pt>
  </dgm:ptLst>
  <dgm:cxnLst>
    <dgm:cxn modelId="{348FDE01-2A7A-4C9A-AED9-D395E6FFB894}" type="presOf" srcId="{CF006F33-88A4-4F6E-92C1-F409C7043AE3}" destId="{3CAE159F-E3A3-43A0-A581-0576C6DE1C03}" srcOrd="0" destOrd="0" presId="urn:microsoft.com/office/officeart/2005/8/layout/process4"/>
    <dgm:cxn modelId="{E74B8C44-14C0-4FEA-9267-25E9FEE16553}" type="presOf" srcId="{18904178-E119-439B-9E9B-9BD8CA2B5980}" destId="{C8E98FD8-33BF-467B-AAB3-CAFA2252D924}" srcOrd="0" destOrd="0" presId="urn:microsoft.com/office/officeart/2005/8/layout/process4"/>
    <dgm:cxn modelId="{33AE6649-05D2-4594-8911-4DDDD568258C}" srcId="{7B8535F6-8D4C-4765-842A-3BCA0D941BB1}" destId="{8CDBBFE8-2719-4AEF-9CD1-5130AEC6CF49}" srcOrd="0" destOrd="0" parTransId="{6457B2C9-596C-4265-85A2-163CD1012EEC}" sibTransId="{05C6D83E-E183-4220-9026-C5822BD4AE69}"/>
    <dgm:cxn modelId="{D2F4546A-1A8A-4D37-AA26-D48CD63CA96C}" type="presOf" srcId="{7B8535F6-8D4C-4765-842A-3BCA0D941BB1}" destId="{8CFB23D3-C076-4A6E-A030-68BFA7DB03FC}" srcOrd="1" destOrd="0" presId="urn:microsoft.com/office/officeart/2005/8/layout/process4"/>
    <dgm:cxn modelId="{985DDD6C-07FE-44EA-9887-27AD2D47F299}" type="presOf" srcId="{22C35D85-3151-4874-BD10-B844C062FEE5}" destId="{F8E8EADB-3176-431B-BC53-8FA15B3A9FB5}" srcOrd="0" destOrd="0" presId="urn:microsoft.com/office/officeart/2005/8/layout/process4"/>
    <dgm:cxn modelId="{FDD6B74F-1106-423A-ABC3-FAC214F62D70}" srcId="{7B8535F6-8D4C-4765-842A-3BCA0D941BB1}" destId="{4D94587D-4675-48A2-9208-A0A2CBF2BA9A}" srcOrd="3" destOrd="0" parTransId="{DC82A20C-5A7B-4855-9B32-7C5216B1D9EB}" sibTransId="{FEAAA525-22B5-4A91-AAB9-4484B4A81E64}"/>
    <dgm:cxn modelId="{624D5D87-FD44-4F9E-BA1A-81455A30394D}" srcId="{7B8535F6-8D4C-4765-842A-3BCA0D941BB1}" destId="{22C35D85-3151-4874-BD10-B844C062FEE5}" srcOrd="2" destOrd="0" parTransId="{379216E8-3B46-4321-9FD9-C8AA6482F5FF}" sibTransId="{DDDFDE5D-7995-438D-B7B2-73D2D2DFB4D8}"/>
    <dgm:cxn modelId="{EBEB239F-5F83-4596-AB4D-0123C98A8246}" type="presOf" srcId="{8CDBBFE8-2719-4AEF-9CD1-5130AEC6CF49}" destId="{8DF1D030-98DD-41DA-9072-4AF261737BA5}" srcOrd="0" destOrd="0" presId="urn:microsoft.com/office/officeart/2005/8/layout/process4"/>
    <dgm:cxn modelId="{BD8D1AAA-E486-4B7F-AED3-8DAA8949F7E1}" srcId="{18904178-E119-439B-9E9B-9BD8CA2B5980}" destId="{7B8535F6-8D4C-4765-842A-3BCA0D941BB1}" srcOrd="0" destOrd="0" parTransId="{115DF0FA-F54A-4A6B-A9BF-4D1A84603287}" sibTransId="{361A784C-FA0B-4E66-9E4A-1C8D91707952}"/>
    <dgm:cxn modelId="{FD2817D9-7F83-4929-8DBC-9B540D8825C6}" type="presOf" srcId="{7B8535F6-8D4C-4765-842A-3BCA0D941BB1}" destId="{036FA263-4269-40BF-AF3B-9BE9F37C3E4B}" srcOrd="0" destOrd="0" presId="urn:microsoft.com/office/officeart/2005/8/layout/process4"/>
    <dgm:cxn modelId="{196047DB-E477-4EF7-A084-DEEFDE5C08E9}" type="presOf" srcId="{4D94587D-4675-48A2-9208-A0A2CBF2BA9A}" destId="{AFC8D171-8523-408B-83FA-9DDB31EF34DD}" srcOrd="0" destOrd="0" presId="urn:microsoft.com/office/officeart/2005/8/layout/process4"/>
    <dgm:cxn modelId="{1E6E3EF0-057D-4144-98B7-A274D61B42F4}" srcId="{7B8535F6-8D4C-4765-842A-3BCA0D941BB1}" destId="{CF006F33-88A4-4F6E-92C1-F409C7043AE3}" srcOrd="1" destOrd="0" parTransId="{1D4FAC7D-4BAC-43B1-9908-FEC8D9613D43}" sibTransId="{31A476E7-B916-4EA5-B0E0-375DE060A08B}"/>
    <dgm:cxn modelId="{4AAA44E2-D858-4180-B7B8-C7164E4F498C}" type="presParOf" srcId="{C8E98FD8-33BF-467B-AAB3-CAFA2252D924}" destId="{6D5B2CAB-11E6-43E5-BD56-05AEB2E9D989}" srcOrd="0" destOrd="0" presId="urn:microsoft.com/office/officeart/2005/8/layout/process4"/>
    <dgm:cxn modelId="{A35FB4E3-71DA-4FCA-BF62-B793F6FDBDA8}" type="presParOf" srcId="{6D5B2CAB-11E6-43E5-BD56-05AEB2E9D989}" destId="{036FA263-4269-40BF-AF3B-9BE9F37C3E4B}" srcOrd="0" destOrd="0" presId="urn:microsoft.com/office/officeart/2005/8/layout/process4"/>
    <dgm:cxn modelId="{369E91C2-ABAE-493F-BC0C-AC728E488273}" type="presParOf" srcId="{6D5B2CAB-11E6-43E5-BD56-05AEB2E9D989}" destId="{8CFB23D3-C076-4A6E-A030-68BFA7DB03FC}" srcOrd="1" destOrd="0" presId="urn:microsoft.com/office/officeart/2005/8/layout/process4"/>
    <dgm:cxn modelId="{7021B1C8-7266-4DB5-AC82-F441A13C4403}" type="presParOf" srcId="{6D5B2CAB-11E6-43E5-BD56-05AEB2E9D989}" destId="{2924B077-6D2D-469D-8561-A9A20DDAABB4}" srcOrd="2" destOrd="0" presId="urn:microsoft.com/office/officeart/2005/8/layout/process4"/>
    <dgm:cxn modelId="{CAFF255A-EEC1-4338-895C-5CCC64785376}" type="presParOf" srcId="{2924B077-6D2D-469D-8561-A9A20DDAABB4}" destId="{8DF1D030-98DD-41DA-9072-4AF261737BA5}" srcOrd="0" destOrd="0" presId="urn:microsoft.com/office/officeart/2005/8/layout/process4"/>
    <dgm:cxn modelId="{BDD26E05-BC3D-41FA-A3F7-D4B0D1BA0D97}" type="presParOf" srcId="{2924B077-6D2D-469D-8561-A9A20DDAABB4}" destId="{3CAE159F-E3A3-43A0-A581-0576C6DE1C03}" srcOrd="1" destOrd="0" presId="urn:microsoft.com/office/officeart/2005/8/layout/process4"/>
    <dgm:cxn modelId="{0C00BD7E-DA7F-417A-BE5C-1589583B0A62}" type="presParOf" srcId="{2924B077-6D2D-469D-8561-A9A20DDAABB4}" destId="{F8E8EADB-3176-431B-BC53-8FA15B3A9FB5}" srcOrd="2" destOrd="0" presId="urn:microsoft.com/office/officeart/2005/8/layout/process4"/>
    <dgm:cxn modelId="{BD71FE39-1CED-4B30-BA23-30A817E382EF}" type="presParOf" srcId="{2924B077-6D2D-469D-8561-A9A20DDAABB4}" destId="{AFC8D171-8523-408B-83FA-9DDB31EF34DD}" srcOrd="3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CBD03B-8EB3-45FD-9073-0D95FDF932F5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id-ID"/>
        </a:p>
      </dgm:t>
    </dgm:pt>
    <dgm:pt modelId="{2153AC5C-A5FC-4F41-BA30-93643C0052D5}">
      <dgm:prSet/>
      <dgm:spPr>
        <a:ln>
          <a:solidFill>
            <a:srgbClr val="3358F7"/>
          </a:solidFill>
        </a:ln>
      </dgm:spPr>
      <dgm:t>
        <a:bodyPr/>
        <a:lstStyle/>
        <a:p>
          <a:r>
            <a:rPr lang="en-US" dirty="0" err="1"/>
            <a:t>Teknologi</a:t>
          </a:r>
          <a:r>
            <a:rPr lang="en-US" dirty="0"/>
            <a:t> </a:t>
          </a:r>
          <a:r>
            <a:rPr lang="en-US" dirty="0" err="1"/>
            <a:t>untuk</a:t>
          </a:r>
          <a:r>
            <a:rPr lang="en-US" dirty="0"/>
            <a:t> </a:t>
          </a:r>
          <a:r>
            <a:rPr lang="en-US" dirty="0" err="1"/>
            <a:t>memproduksi</a:t>
          </a:r>
          <a:r>
            <a:rPr lang="en-US" dirty="0"/>
            <a:t> </a:t>
          </a:r>
          <a:r>
            <a:rPr lang="en-US" dirty="0" err="1"/>
            <a:t>barang</a:t>
          </a:r>
          <a:r>
            <a:rPr lang="en-US" dirty="0"/>
            <a:t> </a:t>
          </a:r>
          <a:r>
            <a:rPr lang="en-US" dirty="0" err="1"/>
            <a:t>maupun</a:t>
          </a:r>
          <a:r>
            <a:rPr lang="en-US" dirty="0"/>
            <a:t> </a:t>
          </a:r>
          <a:r>
            <a:rPr lang="en-US" dirty="0" err="1"/>
            <a:t>jasa</a:t>
          </a:r>
          <a:r>
            <a:rPr lang="en-US" dirty="0"/>
            <a:t> </a:t>
          </a:r>
          <a:r>
            <a:rPr lang="en-US" dirty="0" err="1"/>
            <a:t>terus</a:t>
          </a:r>
          <a:r>
            <a:rPr lang="en-US" dirty="0"/>
            <a:t> </a:t>
          </a:r>
          <a:r>
            <a:rPr lang="en-US" dirty="0" err="1"/>
            <a:t>berkembang</a:t>
          </a:r>
          <a:r>
            <a:rPr lang="en-US" dirty="0"/>
            <a:t> </a:t>
          </a:r>
          <a:r>
            <a:rPr lang="en-US" dirty="0" err="1"/>
            <a:t>sesuai</a:t>
          </a:r>
          <a:r>
            <a:rPr lang="en-US" dirty="0"/>
            <a:t> </a:t>
          </a:r>
          <a:r>
            <a:rPr lang="en-US" dirty="0" err="1"/>
            <a:t>dengan</a:t>
          </a:r>
          <a:r>
            <a:rPr lang="en-US" dirty="0"/>
            <a:t> </a:t>
          </a:r>
          <a:r>
            <a:rPr lang="en-US" dirty="0" err="1"/>
            <a:t>kemajuan</a:t>
          </a:r>
          <a:r>
            <a:rPr lang="en-US" dirty="0"/>
            <a:t> zaman. </a:t>
          </a:r>
          <a:r>
            <a:rPr lang="en-US" dirty="0" err="1"/>
            <a:t>Kemajuan</a:t>
          </a:r>
          <a:r>
            <a:rPr lang="en-US" dirty="0"/>
            <a:t> </a:t>
          </a:r>
          <a:r>
            <a:rPr lang="en-US" dirty="0" err="1"/>
            <a:t>teknologi</a:t>
          </a:r>
          <a:r>
            <a:rPr lang="en-US" dirty="0"/>
            <a:t> </a:t>
          </a:r>
          <a:r>
            <a:rPr lang="en-US" dirty="0" err="1"/>
            <a:t>hendaknya</a:t>
          </a:r>
          <a:r>
            <a:rPr lang="en-US" dirty="0"/>
            <a:t> </a:t>
          </a:r>
          <a:r>
            <a:rPr lang="en-US" dirty="0" err="1"/>
            <a:t>dapat</a:t>
          </a:r>
          <a:r>
            <a:rPr lang="en-US" dirty="0"/>
            <a:t> </a:t>
          </a:r>
          <a:r>
            <a:rPr lang="en-US" dirty="0" err="1"/>
            <a:t>berdampak</a:t>
          </a:r>
          <a:r>
            <a:rPr lang="en-US" dirty="0"/>
            <a:t> pada </a:t>
          </a:r>
          <a:r>
            <a:rPr lang="en-US" dirty="0" err="1"/>
            <a:t>efisiensi</a:t>
          </a:r>
          <a:r>
            <a:rPr lang="en-US" dirty="0"/>
            <a:t> yang </a:t>
          </a:r>
          <a:r>
            <a:rPr lang="en-US" dirty="0" err="1"/>
            <a:t>tinggi</a:t>
          </a:r>
          <a:r>
            <a:rPr lang="en-US" dirty="0"/>
            <a:t> </a:t>
          </a:r>
          <a:r>
            <a:rPr lang="en-US" dirty="0" err="1"/>
            <a:t>dalam</a:t>
          </a:r>
          <a:r>
            <a:rPr lang="en-US" dirty="0"/>
            <a:t> proses </a:t>
          </a:r>
          <a:r>
            <a:rPr lang="en-US" dirty="0" err="1"/>
            <a:t>produksi</a:t>
          </a:r>
          <a:r>
            <a:rPr lang="en-US" dirty="0"/>
            <a:t> </a:t>
          </a:r>
          <a:r>
            <a:rPr lang="en-US" dirty="0" err="1"/>
            <a:t>sekaligus</a:t>
          </a:r>
          <a:r>
            <a:rPr lang="en-US" dirty="0"/>
            <a:t> </a:t>
          </a:r>
          <a:r>
            <a:rPr lang="en-US" dirty="0" err="1"/>
            <a:t>menghasilkan</a:t>
          </a:r>
          <a:r>
            <a:rPr lang="en-US" dirty="0"/>
            <a:t> </a:t>
          </a:r>
          <a:r>
            <a:rPr lang="en-US" dirty="0" err="1"/>
            <a:t>produktivitas</a:t>
          </a:r>
          <a:r>
            <a:rPr lang="en-US" dirty="0"/>
            <a:t> yang </a:t>
          </a:r>
          <a:r>
            <a:rPr lang="en-US" dirty="0" err="1"/>
            <a:t>tinggi</a:t>
          </a:r>
          <a:r>
            <a:rPr lang="en-US" dirty="0"/>
            <a:t> pula. </a:t>
          </a:r>
          <a:r>
            <a:rPr lang="en-US" dirty="0" err="1"/>
            <a:t>Namun</a:t>
          </a:r>
          <a:r>
            <a:rPr lang="en-US" dirty="0"/>
            <a:t>, </a:t>
          </a:r>
          <a:r>
            <a:rPr lang="en-US" dirty="0" err="1"/>
            <a:t>selain</a:t>
          </a:r>
          <a:r>
            <a:rPr lang="en-US" dirty="0"/>
            <a:t> </a:t>
          </a:r>
          <a:r>
            <a:rPr lang="en-US" dirty="0" err="1"/>
            <a:t>terdapat</a:t>
          </a:r>
          <a:r>
            <a:rPr lang="en-US" dirty="0"/>
            <a:t> </a:t>
          </a:r>
          <a:r>
            <a:rPr lang="en-US" dirty="0" err="1"/>
            <a:t>keuntungan</a:t>
          </a:r>
          <a:r>
            <a:rPr lang="en-US" dirty="0"/>
            <a:t> </a:t>
          </a:r>
          <a:r>
            <a:rPr lang="en-US" dirty="0" err="1"/>
            <a:t>ada</a:t>
          </a:r>
          <a:r>
            <a:rPr lang="en-US" dirty="0"/>
            <a:t> juga </a:t>
          </a:r>
          <a:r>
            <a:rPr lang="en-US" dirty="0" err="1"/>
            <a:t>kelemahan</a:t>
          </a:r>
          <a:r>
            <a:rPr lang="en-US" dirty="0"/>
            <a:t> – </a:t>
          </a:r>
          <a:r>
            <a:rPr lang="en-US" dirty="0" err="1"/>
            <a:t>kelemahan</a:t>
          </a:r>
          <a:r>
            <a:rPr lang="en-US" dirty="0"/>
            <a:t>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hal</a:t>
          </a:r>
          <a:r>
            <a:rPr lang="en-US" dirty="0"/>
            <a:t> </a:t>
          </a:r>
          <a:r>
            <a:rPr lang="en-US" dirty="0" err="1"/>
            <a:t>perkembangan</a:t>
          </a:r>
          <a:r>
            <a:rPr lang="en-US" dirty="0"/>
            <a:t> </a:t>
          </a:r>
          <a:r>
            <a:rPr lang="en-US" dirty="0" err="1"/>
            <a:t>teknologi</a:t>
          </a:r>
          <a:r>
            <a:rPr lang="en-US" dirty="0"/>
            <a:t> </a:t>
          </a:r>
          <a:r>
            <a:rPr lang="en-US" dirty="0" err="1"/>
            <a:t>itu</a:t>
          </a:r>
          <a:r>
            <a:rPr lang="en-US" dirty="0"/>
            <a:t> </a:t>
          </a:r>
          <a:r>
            <a:rPr lang="en-US" dirty="0" err="1"/>
            <a:t>sendiri</a:t>
          </a:r>
          <a:r>
            <a:rPr lang="en-US" dirty="0"/>
            <a:t> yang </a:t>
          </a:r>
          <a:r>
            <a:rPr lang="en-US" dirty="0" err="1"/>
            <a:t>harus</a:t>
          </a:r>
          <a:r>
            <a:rPr lang="en-US" dirty="0"/>
            <a:t> </a:t>
          </a:r>
          <a:r>
            <a:rPr lang="en-US" dirty="0" err="1"/>
            <a:t>diketahu</a:t>
          </a:r>
          <a:endParaRPr lang="id-ID" dirty="0"/>
        </a:p>
      </dgm:t>
    </dgm:pt>
    <dgm:pt modelId="{F2B428B6-262C-4601-BEDF-3FA57062546A}" type="parTrans" cxnId="{EDFC3BDA-63DB-44E9-8C47-D5A8130C0BA9}">
      <dgm:prSet/>
      <dgm:spPr/>
      <dgm:t>
        <a:bodyPr/>
        <a:lstStyle/>
        <a:p>
          <a:endParaRPr lang="id-ID"/>
        </a:p>
      </dgm:t>
    </dgm:pt>
    <dgm:pt modelId="{1BC6F916-65EB-470F-B87A-929C43BF6C10}" type="sibTrans" cxnId="{EDFC3BDA-63DB-44E9-8C47-D5A8130C0BA9}">
      <dgm:prSet/>
      <dgm:spPr/>
      <dgm:t>
        <a:bodyPr/>
        <a:lstStyle/>
        <a:p>
          <a:endParaRPr lang="id-ID"/>
        </a:p>
      </dgm:t>
    </dgm:pt>
    <dgm:pt modelId="{A5380E5E-E270-4B0C-B00D-D44E9609843E}" type="pres">
      <dgm:prSet presAssocID="{9DCBD03B-8EB3-45FD-9073-0D95FDF932F5}" presName="linear" presStyleCnt="0">
        <dgm:presLayoutVars>
          <dgm:animLvl val="lvl"/>
          <dgm:resizeHandles val="exact"/>
        </dgm:presLayoutVars>
      </dgm:prSet>
      <dgm:spPr/>
    </dgm:pt>
    <dgm:pt modelId="{C5895513-29B1-46FE-9162-CE93A465351D}" type="pres">
      <dgm:prSet presAssocID="{2153AC5C-A5FC-4F41-BA30-93643C0052D5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DFC3BDA-63DB-44E9-8C47-D5A8130C0BA9}" srcId="{9DCBD03B-8EB3-45FD-9073-0D95FDF932F5}" destId="{2153AC5C-A5FC-4F41-BA30-93643C0052D5}" srcOrd="0" destOrd="0" parTransId="{F2B428B6-262C-4601-BEDF-3FA57062546A}" sibTransId="{1BC6F916-65EB-470F-B87A-929C43BF6C10}"/>
    <dgm:cxn modelId="{4561EDF5-FC26-4786-BB9E-990E5ACE7D2F}" type="presOf" srcId="{2153AC5C-A5FC-4F41-BA30-93643C0052D5}" destId="{C5895513-29B1-46FE-9162-CE93A465351D}" srcOrd="0" destOrd="0" presId="urn:microsoft.com/office/officeart/2005/8/layout/vList2"/>
    <dgm:cxn modelId="{A3F2D8FC-091A-48AD-B56D-6D324201FF39}" type="presOf" srcId="{9DCBD03B-8EB3-45FD-9073-0D95FDF932F5}" destId="{A5380E5E-E270-4B0C-B00D-D44E9609843E}" srcOrd="0" destOrd="0" presId="urn:microsoft.com/office/officeart/2005/8/layout/vList2"/>
    <dgm:cxn modelId="{65DDAA59-D012-417C-8209-4DE39967E648}" type="presParOf" srcId="{A5380E5E-E270-4B0C-B00D-D44E9609843E}" destId="{C5895513-29B1-46FE-9162-CE93A465351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51C8ABC-6B84-42A1-BC5B-6006C66D19C2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id-ID"/>
        </a:p>
      </dgm:t>
    </dgm:pt>
    <dgm:pt modelId="{38E7205E-275E-47F3-B041-7759344DFFD6}">
      <dgm:prSet/>
      <dgm:spPr/>
      <dgm:t>
        <a:bodyPr/>
        <a:lstStyle/>
        <a:p>
          <a:r>
            <a:rPr lang="id-ID"/>
            <a:t>Jumlah</a:t>
          </a:r>
        </a:p>
      </dgm:t>
    </dgm:pt>
    <dgm:pt modelId="{F6E1BC64-697F-4400-98C0-E3D5F57C9831}" type="parTrans" cxnId="{20AC1655-3370-4183-83C5-FC8FABBBCCE6}">
      <dgm:prSet/>
      <dgm:spPr/>
      <dgm:t>
        <a:bodyPr/>
        <a:lstStyle/>
        <a:p>
          <a:endParaRPr lang="id-ID"/>
        </a:p>
      </dgm:t>
    </dgm:pt>
    <dgm:pt modelId="{5B676496-8A39-4EDE-ACFF-83D967C9A857}" type="sibTrans" cxnId="{20AC1655-3370-4183-83C5-FC8FABBBCCE6}">
      <dgm:prSet/>
      <dgm:spPr/>
      <dgm:t>
        <a:bodyPr/>
        <a:lstStyle/>
        <a:p>
          <a:endParaRPr lang="id-ID"/>
        </a:p>
      </dgm:t>
    </dgm:pt>
    <dgm:pt modelId="{342EB8CF-5F6E-4B2B-B19B-CE45C407D09C}">
      <dgm:prSet/>
      <dgm:spPr/>
      <dgm:t>
        <a:bodyPr/>
        <a:lstStyle/>
        <a:p>
          <a:r>
            <a:rPr lang="id-ID"/>
            <a:t>Kualitas</a:t>
          </a:r>
        </a:p>
      </dgm:t>
    </dgm:pt>
    <dgm:pt modelId="{E580E0D7-FA9F-4000-9053-71743FEE5366}" type="parTrans" cxnId="{69BBBC9D-CE35-48E4-92EC-D1419F846F8C}">
      <dgm:prSet/>
      <dgm:spPr/>
      <dgm:t>
        <a:bodyPr/>
        <a:lstStyle/>
        <a:p>
          <a:endParaRPr lang="id-ID"/>
        </a:p>
      </dgm:t>
    </dgm:pt>
    <dgm:pt modelId="{7C9D4207-18D1-4344-8EB0-9C880156924D}" type="sibTrans" cxnId="{69BBBC9D-CE35-48E4-92EC-D1419F846F8C}">
      <dgm:prSet/>
      <dgm:spPr/>
      <dgm:t>
        <a:bodyPr/>
        <a:lstStyle/>
        <a:p>
          <a:endParaRPr lang="id-ID"/>
        </a:p>
      </dgm:t>
    </dgm:pt>
    <dgm:pt modelId="{7FCAF3AB-735C-453D-B953-7B8A625BB96F}">
      <dgm:prSet/>
      <dgm:spPr/>
      <dgm:t>
        <a:bodyPr/>
        <a:lstStyle/>
        <a:p>
          <a:r>
            <a:rPr lang="id-ID"/>
            <a:t>Waktu Ketersediaan</a:t>
          </a:r>
        </a:p>
      </dgm:t>
    </dgm:pt>
    <dgm:pt modelId="{39C6FB32-C076-437D-9D8D-5D4F33E348F9}" type="parTrans" cxnId="{BF18C307-A441-4659-BA32-E1BC2F8DEA13}">
      <dgm:prSet/>
      <dgm:spPr/>
      <dgm:t>
        <a:bodyPr/>
        <a:lstStyle/>
        <a:p>
          <a:endParaRPr lang="id-ID"/>
        </a:p>
      </dgm:t>
    </dgm:pt>
    <dgm:pt modelId="{35E51DAB-8077-4682-88FF-0136E3404CEA}" type="sibTrans" cxnId="{BF18C307-A441-4659-BA32-E1BC2F8DEA13}">
      <dgm:prSet/>
      <dgm:spPr/>
      <dgm:t>
        <a:bodyPr/>
        <a:lstStyle/>
        <a:p>
          <a:endParaRPr lang="id-ID"/>
        </a:p>
      </dgm:t>
    </dgm:pt>
    <dgm:pt modelId="{03A7CD56-5317-4C9F-B803-B6BBAA6583A7}">
      <dgm:prSet/>
      <dgm:spPr/>
      <dgm:t>
        <a:bodyPr/>
        <a:lstStyle/>
        <a:p>
          <a:r>
            <a:rPr lang="id-ID"/>
            <a:t>Biaya</a:t>
          </a:r>
        </a:p>
      </dgm:t>
    </dgm:pt>
    <dgm:pt modelId="{278A24F9-ACC2-4136-AC26-DB5E16F9F749}" type="parTrans" cxnId="{90FA6286-AD24-47F3-92FC-D50D5AEC3A75}">
      <dgm:prSet/>
      <dgm:spPr/>
      <dgm:t>
        <a:bodyPr/>
        <a:lstStyle/>
        <a:p>
          <a:endParaRPr lang="id-ID"/>
        </a:p>
      </dgm:t>
    </dgm:pt>
    <dgm:pt modelId="{3835E4DC-2045-45C9-BD6B-5542CBB6583F}" type="sibTrans" cxnId="{90FA6286-AD24-47F3-92FC-D50D5AEC3A75}">
      <dgm:prSet/>
      <dgm:spPr/>
      <dgm:t>
        <a:bodyPr/>
        <a:lstStyle/>
        <a:p>
          <a:endParaRPr lang="id-ID"/>
        </a:p>
      </dgm:t>
    </dgm:pt>
    <dgm:pt modelId="{41C8B97F-914D-40BB-BA20-AA352C30AE94}">
      <dgm:prSet/>
      <dgm:spPr/>
      <dgm:t>
        <a:bodyPr/>
        <a:lstStyle/>
        <a:p>
          <a:r>
            <a:rPr lang="id-ID"/>
            <a:t>Pola pengadaan</a:t>
          </a:r>
        </a:p>
      </dgm:t>
    </dgm:pt>
    <dgm:pt modelId="{713D3676-1EB4-4775-A947-A8064CEA6B32}" type="parTrans" cxnId="{7D398259-2146-4BA0-A08D-5709ACD74F6A}">
      <dgm:prSet/>
      <dgm:spPr/>
      <dgm:t>
        <a:bodyPr/>
        <a:lstStyle/>
        <a:p>
          <a:endParaRPr lang="id-ID"/>
        </a:p>
      </dgm:t>
    </dgm:pt>
    <dgm:pt modelId="{74DF5156-EFBA-4DCB-B9E3-1958EE7DDDF8}" type="sibTrans" cxnId="{7D398259-2146-4BA0-A08D-5709ACD74F6A}">
      <dgm:prSet/>
      <dgm:spPr/>
      <dgm:t>
        <a:bodyPr/>
        <a:lstStyle/>
        <a:p>
          <a:endParaRPr lang="id-ID"/>
        </a:p>
      </dgm:t>
    </dgm:pt>
    <dgm:pt modelId="{FD333C5E-B482-4ACD-81D6-595AE023D6DB}">
      <dgm:prSet/>
      <dgm:spPr/>
      <dgm:t>
        <a:bodyPr/>
        <a:lstStyle/>
        <a:p>
          <a:r>
            <a:rPr lang="id-ID"/>
            <a:t>Sistem penggudangan</a:t>
          </a:r>
        </a:p>
      </dgm:t>
    </dgm:pt>
    <dgm:pt modelId="{352ED2C8-A7B4-40E4-B79C-0975E42342D8}" type="parTrans" cxnId="{31CDA368-C162-44B0-97EF-42E3F6AE8279}">
      <dgm:prSet/>
      <dgm:spPr/>
      <dgm:t>
        <a:bodyPr/>
        <a:lstStyle/>
        <a:p>
          <a:endParaRPr lang="id-ID"/>
        </a:p>
      </dgm:t>
    </dgm:pt>
    <dgm:pt modelId="{13853842-EDF3-4C0A-814B-FF69AD1A0BF5}" type="sibTrans" cxnId="{31CDA368-C162-44B0-97EF-42E3F6AE8279}">
      <dgm:prSet/>
      <dgm:spPr/>
      <dgm:t>
        <a:bodyPr/>
        <a:lstStyle/>
        <a:p>
          <a:endParaRPr lang="id-ID"/>
        </a:p>
      </dgm:t>
    </dgm:pt>
    <dgm:pt modelId="{F3995E72-AE67-4FD6-A9E7-2FF5608C6EF8}">
      <dgm:prSet/>
      <dgm:spPr/>
      <dgm:t>
        <a:bodyPr/>
        <a:lstStyle/>
        <a:p>
          <a:r>
            <a:rPr lang="id-ID"/>
            <a:t>Sifat bahan baku</a:t>
          </a:r>
        </a:p>
      </dgm:t>
    </dgm:pt>
    <dgm:pt modelId="{51381898-377F-429C-91F9-A2359EFC774D}" type="parTrans" cxnId="{28716337-CF4F-4779-BA1E-02967684B82A}">
      <dgm:prSet/>
      <dgm:spPr/>
      <dgm:t>
        <a:bodyPr/>
        <a:lstStyle/>
        <a:p>
          <a:endParaRPr lang="id-ID"/>
        </a:p>
      </dgm:t>
    </dgm:pt>
    <dgm:pt modelId="{0A778E59-FC85-49AC-A602-E634C6D7BC63}" type="sibTrans" cxnId="{28716337-CF4F-4779-BA1E-02967684B82A}">
      <dgm:prSet/>
      <dgm:spPr/>
      <dgm:t>
        <a:bodyPr/>
        <a:lstStyle/>
        <a:p>
          <a:endParaRPr lang="id-ID"/>
        </a:p>
      </dgm:t>
    </dgm:pt>
    <dgm:pt modelId="{FDD11CC5-651A-4A1B-BF5B-A92853910E57}">
      <dgm:prSet/>
      <dgm:spPr/>
      <dgm:t>
        <a:bodyPr/>
        <a:lstStyle/>
        <a:p>
          <a:r>
            <a:rPr lang="id-ID"/>
            <a:t>Panen melimpah : harga, mutu dan penanganan rendah</a:t>
          </a:r>
        </a:p>
      </dgm:t>
    </dgm:pt>
    <dgm:pt modelId="{6C73CBC7-0E9A-4C19-8CEB-B9CB2A8D2E4F}" type="parTrans" cxnId="{A06CEDFE-3447-4E09-AC3A-EB406409F9FD}">
      <dgm:prSet/>
      <dgm:spPr/>
      <dgm:t>
        <a:bodyPr/>
        <a:lstStyle/>
        <a:p>
          <a:endParaRPr lang="id-ID"/>
        </a:p>
      </dgm:t>
    </dgm:pt>
    <dgm:pt modelId="{67C55E14-037D-4331-AD61-BE45E6D17762}" type="sibTrans" cxnId="{A06CEDFE-3447-4E09-AC3A-EB406409F9FD}">
      <dgm:prSet/>
      <dgm:spPr/>
      <dgm:t>
        <a:bodyPr/>
        <a:lstStyle/>
        <a:p>
          <a:endParaRPr lang="id-ID"/>
        </a:p>
      </dgm:t>
    </dgm:pt>
    <dgm:pt modelId="{49012E72-E69F-40B3-A69E-2AF2ADAC3D56}">
      <dgm:prSet/>
      <dgm:spPr/>
      <dgm:t>
        <a:bodyPr/>
        <a:lstStyle/>
        <a:p>
          <a:r>
            <a:rPr lang="id-ID"/>
            <a:t>Mudah Rusak: kadar air tinggi, mudah teroksidasi karena fisik, kimia, mikrobiologi</a:t>
          </a:r>
        </a:p>
      </dgm:t>
    </dgm:pt>
    <dgm:pt modelId="{DC64585D-9750-4441-8C05-AEBC3CE73E7F}" type="parTrans" cxnId="{3580096E-E2B8-4B6A-9A6D-11562C3C95B2}">
      <dgm:prSet/>
      <dgm:spPr/>
      <dgm:t>
        <a:bodyPr/>
        <a:lstStyle/>
        <a:p>
          <a:endParaRPr lang="id-ID"/>
        </a:p>
      </dgm:t>
    </dgm:pt>
    <dgm:pt modelId="{93D58643-8E6B-4D7B-A426-E95E4B20B567}" type="sibTrans" cxnId="{3580096E-E2B8-4B6A-9A6D-11562C3C95B2}">
      <dgm:prSet/>
      <dgm:spPr/>
      <dgm:t>
        <a:bodyPr/>
        <a:lstStyle/>
        <a:p>
          <a:endParaRPr lang="id-ID"/>
        </a:p>
      </dgm:t>
    </dgm:pt>
    <dgm:pt modelId="{491C5032-EBF6-4885-A684-CD974C1C0684}">
      <dgm:prSet/>
      <dgm:spPr/>
      <dgm:t>
        <a:bodyPr/>
        <a:lstStyle/>
        <a:p>
          <a:r>
            <a:rPr lang="id-ID"/>
            <a:t>Bulky (volumenya besar)</a:t>
          </a:r>
        </a:p>
      </dgm:t>
    </dgm:pt>
    <dgm:pt modelId="{BA4725E2-4E06-43AD-A1D9-6FCB9338D845}" type="parTrans" cxnId="{C42CB8A9-8E1A-4EA1-B478-A0603919FF9D}">
      <dgm:prSet/>
      <dgm:spPr/>
      <dgm:t>
        <a:bodyPr/>
        <a:lstStyle/>
        <a:p>
          <a:endParaRPr lang="id-ID"/>
        </a:p>
      </dgm:t>
    </dgm:pt>
    <dgm:pt modelId="{32F76D59-450B-4725-8100-9AE41E96C365}" type="sibTrans" cxnId="{C42CB8A9-8E1A-4EA1-B478-A0603919FF9D}">
      <dgm:prSet/>
      <dgm:spPr/>
      <dgm:t>
        <a:bodyPr/>
        <a:lstStyle/>
        <a:p>
          <a:endParaRPr lang="id-ID"/>
        </a:p>
      </dgm:t>
    </dgm:pt>
    <dgm:pt modelId="{AB119ACA-27FC-4998-B453-230AE13FF31C}">
      <dgm:prSet/>
      <dgm:spPr/>
      <dgm:t>
        <a:bodyPr/>
        <a:lstStyle/>
        <a:p>
          <a:r>
            <a:rPr lang="id-ID"/>
            <a:t>Lokasi produksinya terpencar</a:t>
          </a:r>
        </a:p>
      </dgm:t>
    </dgm:pt>
    <dgm:pt modelId="{66A1D824-AB12-41F0-8C04-04CDFD47420F}" type="parTrans" cxnId="{5ECB1110-C671-43AA-8A60-D6DED8FE2799}">
      <dgm:prSet/>
      <dgm:spPr/>
      <dgm:t>
        <a:bodyPr/>
        <a:lstStyle/>
        <a:p>
          <a:endParaRPr lang="id-ID"/>
        </a:p>
      </dgm:t>
    </dgm:pt>
    <dgm:pt modelId="{631E1A70-0F49-40ED-B1CC-1E82233F0E29}" type="sibTrans" cxnId="{5ECB1110-C671-43AA-8A60-D6DED8FE2799}">
      <dgm:prSet/>
      <dgm:spPr/>
      <dgm:t>
        <a:bodyPr/>
        <a:lstStyle/>
        <a:p>
          <a:endParaRPr lang="id-ID"/>
        </a:p>
      </dgm:t>
    </dgm:pt>
    <dgm:pt modelId="{FB3D8E51-5296-4E72-BAB7-67CDB4D5EB91}" type="pres">
      <dgm:prSet presAssocID="{751C8ABC-6B84-42A1-BC5B-6006C66D19C2}" presName="linear" presStyleCnt="0">
        <dgm:presLayoutVars>
          <dgm:animLvl val="lvl"/>
          <dgm:resizeHandles val="exact"/>
        </dgm:presLayoutVars>
      </dgm:prSet>
      <dgm:spPr/>
    </dgm:pt>
    <dgm:pt modelId="{79652E0F-A53C-4674-9F06-57B182639ACC}" type="pres">
      <dgm:prSet presAssocID="{38E7205E-275E-47F3-B041-7759344DFFD6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2839E31C-BB61-4E71-BD71-069AAE2C6DA6}" type="pres">
      <dgm:prSet presAssocID="{5B676496-8A39-4EDE-ACFF-83D967C9A857}" presName="spacer" presStyleCnt="0"/>
      <dgm:spPr/>
    </dgm:pt>
    <dgm:pt modelId="{81A5AB84-B6EE-48FE-90FC-C2A4BE1AE883}" type="pres">
      <dgm:prSet presAssocID="{342EB8CF-5F6E-4B2B-B19B-CE45C407D09C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8071851C-A535-433F-91E6-18C4453A03D7}" type="pres">
      <dgm:prSet presAssocID="{7C9D4207-18D1-4344-8EB0-9C880156924D}" presName="spacer" presStyleCnt="0"/>
      <dgm:spPr/>
    </dgm:pt>
    <dgm:pt modelId="{5A0B9D0A-481E-48D2-BB1E-1015B5159D54}" type="pres">
      <dgm:prSet presAssocID="{7FCAF3AB-735C-453D-B953-7B8A625BB96F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56C6E062-E036-47B4-BC55-4B9BE9F95DE1}" type="pres">
      <dgm:prSet presAssocID="{35E51DAB-8077-4682-88FF-0136E3404CEA}" presName="spacer" presStyleCnt="0"/>
      <dgm:spPr/>
    </dgm:pt>
    <dgm:pt modelId="{93131039-8F6E-48A3-8C45-D0BB2A8A5D8F}" type="pres">
      <dgm:prSet presAssocID="{03A7CD56-5317-4C9F-B803-B6BBAA6583A7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7CF7341A-87C2-4315-8561-7D5325F205A4}" type="pres">
      <dgm:prSet presAssocID="{3835E4DC-2045-45C9-BD6B-5542CBB6583F}" presName="spacer" presStyleCnt="0"/>
      <dgm:spPr/>
    </dgm:pt>
    <dgm:pt modelId="{5D19F78D-6566-40B8-8F43-B2E0739DAE58}" type="pres">
      <dgm:prSet presAssocID="{41C8B97F-914D-40BB-BA20-AA352C30AE94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5DA4C19F-67D9-43DB-A32A-475971A1D11D}" type="pres">
      <dgm:prSet presAssocID="{74DF5156-EFBA-4DCB-B9E3-1958EE7DDDF8}" presName="spacer" presStyleCnt="0"/>
      <dgm:spPr/>
    </dgm:pt>
    <dgm:pt modelId="{C09D3190-9F4B-4776-83B8-E056C50FC27B}" type="pres">
      <dgm:prSet presAssocID="{FD333C5E-B482-4ACD-81D6-595AE023D6DB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F83F1FD8-447E-45F7-BA82-ACF1C75A859E}" type="pres">
      <dgm:prSet presAssocID="{13853842-EDF3-4C0A-814B-FF69AD1A0BF5}" presName="spacer" presStyleCnt="0"/>
      <dgm:spPr/>
    </dgm:pt>
    <dgm:pt modelId="{57935CAC-D7DD-40BA-8262-F6E80E4E02A2}" type="pres">
      <dgm:prSet presAssocID="{F3995E72-AE67-4FD6-A9E7-2FF5608C6EF8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4E79E9E1-2E17-438B-BCC5-3029F9DBFF06}" type="pres">
      <dgm:prSet presAssocID="{0A778E59-FC85-49AC-A602-E634C6D7BC63}" presName="spacer" presStyleCnt="0"/>
      <dgm:spPr/>
    </dgm:pt>
    <dgm:pt modelId="{C1383169-02D5-4992-B98D-60F41B005F63}" type="pres">
      <dgm:prSet presAssocID="{FDD11CC5-651A-4A1B-BF5B-A92853910E57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A45F017F-46C6-41AF-B8C7-2F3E6E2C0F1B}" type="pres">
      <dgm:prSet presAssocID="{67C55E14-037D-4331-AD61-BE45E6D17762}" presName="spacer" presStyleCnt="0"/>
      <dgm:spPr/>
    </dgm:pt>
    <dgm:pt modelId="{5935A922-7ACB-42C1-985B-A84086D45883}" type="pres">
      <dgm:prSet presAssocID="{49012E72-E69F-40B3-A69E-2AF2ADAC3D56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747162AF-3284-459B-83AD-424003774E7C}" type="pres">
      <dgm:prSet presAssocID="{93D58643-8E6B-4D7B-A426-E95E4B20B567}" presName="spacer" presStyleCnt="0"/>
      <dgm:spPr/>
    </dgm:pt>
    <dgm:pt modelId="{D7F67C3F-927C-4A85-A8BA-75AB64C42B16}" type="pres">
      <dgm:prSet presAssocID="{491C5032-EBF6-4885-A684-CD974C1C0684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9257EC9E-2086-4D25-8139-1E7D8A942144}" type="pres">
      <dgm:prSet presAssocID="{32F76D59-450B-4725-8100-9AE41E96C365}" presName="spacer" presStyleCnt="0"/>
      <dgm:spPr/>
    </dgm:pt>
    <dgm:pt modelId="{22C0D539-5A0C-400F-A305-D018D4315649}" type="pres">
      <dgm:prSet presAssocID="{AB119ACA-27FC-4998-B453-230AE13FF31C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BF18C307-A441-4659-BA32-E1BC2F8DEA13}" srcId="{751C8ABC-6B84-42A1-BC5B-6006C66D19C2}" destId="{7FCAF3AB-735C-453D-B953-7B8A625BB96F}" srcOrd="2" destOrd="0" parTransId="{39C6FB32-C076-437D-9D8D-5D4F33E348F9}" sibTransId="{35E51DAB-8077-4682-88FF-0136E3404CEA}"/>
    <dgm:cxn modelId="{6E176608-6B2D-4646-AD2A-B7409159C78A}" type="presOf" srcId="{FDD11CC5-651A-4A1B-BF5B-A92853910E57}" destId="{C1383169-02D5-4992-B98D-60F41B005F63}" srcOrd="0" destOrd="0" presId="urn:microsoft.com/office/officeart/2005/8/layout/vList2"/>
    <dgm:cxn modelId="{5ECB1110-C671-43AA-8A60-D6DED8FE2799}" srcId="{751C8ABC-6B84-42A1-BC5B-6006C66D19C2}" destId="{AB119ACA-27FC-4998-B453-230AE13FF31C}" srcOrd="10" destOrd="0" parTransId="{66A1D824-AB12-41F0-8C04-04CDFD47420F}" sibTransId="{631E1A70-0F49-40ED-B1CC-1E82233F0E29}"/>
    <dgm:cxn modelId="{E3272212-FC2C-4A8E-AFAA-240E953CE842}" type="presOf" srcId="{38E7205E-275E-47F3-B041-7759344DFFD6}" destId="{79652E0F-A53C-4674-9F06-57B182639ACC}" srcOrd="0" destOrd="0" presId="urn:microsoft.com/office/officeart/2005/8/layout/vList2"/>
    <dgm:cxn modelId="{AAB19C2F-44DB-4E62-81AF-D7DA7EC88309}" type="presOf" srcId="{03A7CD56-5317-4C9F-B803-B6BBAA6583A7}" destId="{93131039-8F6E-48A3-8C45-D0BB2A8A5D8F}" srcOrd="0" destOrd="0" presId="urn:microsoft.com/office/officeart/2005/8/layout/vList2"/>
    <dgm:cxn modelId="{28716337-CF4F-4779-BA1E-02967684B82A}" srcId="{751C8ABC-6B84-42A1-BC5B-6006C66D19C2}" destId="{F3995E72-AE67-4FD6-A9E7-2FF5608C6EF8}" srcOrd="6" destOrd="0" parTransId="{51381898-377F-429C-91F9-A2359EFC774D}" sibTransId="{0A778E59-FC85-49AC-A602-E634C6D7BC63}"/>
    <dgm:cxn modelId="{7A79AD5F-2B70-4DBA-BA46-FC587E4EC3C9}" type="presOf" srcId="{491C5032-EBF6-4885-A684-CD974C1C0684}" destId="{D7F67C3F-927C-4A85-A8BA-75AB64C42B16}" srcOrd="0" destOrd="0" presId="urn:microsoft.com/office/officeart/2005/8/layout/vList2"/>
    <dgm:cxn modelId="{31CDA368-C162-44B0-97EF-42E3F6AE8279}" srcId="{751C8ABC-6B84-42A1-BC5B-6006C66D19C2}" destId="{FD333C5E-B482-4ACD-81D6-595AE023D6DB}" srcOrd="5" destOrd="0" parTransId="{352ED2C8-A7B4-40E4-B79C-0975E42342D8}" sibTransId="{13853842-EDF3-4C0A-814B-FF69AD1A0BF5}"/>
    <dgm:cxn modelId="{3580096E-E2B8-4B6A-9A6D-11562C3C95B2}" srcId="{751C8ABC-6B84-42A1-BC5B-6006C66D19C2}" destId="{49012E72-E69F-40B3-A69E-2AF2ADAC3D56}" srcOrd="8" destOrd="0" parTransId="{DC64585D-9750-4441-8C05-AEBC3CE73E7F}" sibTransId="{93D58643-8E6B-4D7B-A426-E95E4B20B567}"/>
    <dgm:cxn modelId="{20AC1655-3370-4183-83C5-FC8FABBBCCE6}" srcId="{751C8ABC-6B84-42A1-BC5B-6006C66D19C2}" destId="{38E7205E-275E-47F3-B041-7759344DFFD6}" srcOrd="0" destOrd="0" parTransId="{F6E1BC64-697F-4400-98C0-E3D5F57C9831}" sibTransId="{5B676496-8A39-4EDE-ACFF-83D967C9A857}"/>
    <dgm:cxn modelId="{7D398259-2146-4BA0-A08D-5709ACD74F6A}" srcId="{751C8ABC-6B84-42A1-BC5B-6006C66D19C2}" destId="{41C8B97F-914D-40BB-BA20-AA352C30AE94}" srcOrd="4" destOrd="0" parTransId="{713D3676-1EB4-4775-A947-A8064CEA6B32}" sibTransId="{74DF5156-EFBA-4DCB-B9E3-1958EE7DDDF8}"/>
    <dgm:cxn modelId="{90FA6286-AD24-47F3-92FC-D50D5AEC3A75}" srcId="{751C8ABC-6B84-42A1-BC5B-6006C66D19C2}" destId="{03A7CD56-5317-4C9F-B803-B6BBAA6583A7}" srcOrd="3" destOrd="0" parTransId="{278A24F9-ACC2-4136-AC26-DB5E16F9F749}" sibTransId="{3835E4DC-2045-45C9-BD6B-5542CBB6583F}"/>
    <dgm:cxn modelId="{E8344990-A546-4463-82E3-2F55AF82FAAC}" type="presOf" srcId="{751C8ABC-6B84-42A1-BC5B-6006C66D19C2}" destId="{FB3D8E51-5296-4E72-BAB7-67CDB4D5EB91}" srcOrd="0" destOrd="0" presId="urn:microsoft.com/office/officeart/2005/8/layout/vList2"/>
    <dgm:cxn modelId="{69BBBC9D-CE35-48E4-92EC-D1419F846F8C}" srcId="{751C8ABC-6B84-42A1-BC5B-6006C66D19C2}" destId="{342EB8CF-5F6E-4B2B-B19B-CE45C407D09C}" srcOrd="1" destOrd="0" parTransId="{E580E0D7-FA9F-4000-9053-71743FEE5366}" sibTransId="{7C9D4207-18D1-4344-8EB0-9C880156924D}"/>
    <dgm:cxn modelId="{AE6C3DA4-5C8F-4A82-8F8B-D24BE602D6B2}" type="presOf" srcId="{7FCAF3AB-735C-453D-B953-7B8A625BB96F}" destId="{5A0B9D0A-481E-48D2-BB1E-1015B5159D54}" srcOrd="0" destOrd="0" presId="urn:microsoft.com/office/officeart/2005/8/layout/vList2"/>
    <dgm:cxn modelId="{C42CB8A9-8E1A-4EA1-B478-A0603919FF9D}" srcId="{751C8ABC-6B84-42A1-BC5B-6006C66D19C2}" destId="{491C5032-EBF6-4885-A684-CD974C1C0684}" srcOrd="9" destOrd="0" parTransId="{BA4725E2-4E06-43AD-A1D9-6FCB9338D845}" sibTransId="{32F76D59-450B-4725-8100-9AE41E96C365}"/>
    <dgm:cxn modelId="{D8A2A7B6-4B39-4A0C-B50F-B71120EBC1E1}" type="presOf" srcId="{FD333C5E-B482-4ACD-81D6-595AE023D6DB}" destId="{C09D3190-9F4B-4776-83B8-E056C50FC27B}" srcOrd="0" destOrd="0" presId="urn:microsoft.com/office/officeart/2005/8/layout/vList2"/>
    <dgm:cxn modelId="{1E8230BD-CA81-48FD-ACD1-733C2013A2A6}" type="presOf" srcId="{F3995E72-AE67-4FD6-A9E7-2FF5608C6EF8}" destId="{57935CAC-D7DD-40BA-8262-F6E80E4E02A2}" srcOrd="0" destOrd="0" presId="urn:microsoft.com/office/officeart/2005/8/layout/vList2"/>
    <dgm:cxn modelId="{53AF2DC0-5272-4942-8D1E-9F4475828FA6}" type="presOf" srcId="{41C8B97F-914D-40BB-BA20-AA352C30AE94}" destId="{5D19F78D-6566-40B8-8F43-B2E0739DAE58}" srcOrd="0" destOrd="0" presId="urn:microsoft.com/office/officeart/2005/8/layout/vList2"/>
    <dgm:cxn modelId="{623C15DA-5491-4969-8D99-CC068C37850C}" type="presOf" srcId="{49012E72-E69F-40B3-A69E-2AF2ADAC3D56}" destId="{5935A922-7ACB-42C1-985B-A84086D45883}" srcOrd="0" destOrd="0" presId="urn:microsoft.com/office/officeart/2005/8/layout/vList2"/>
    <dgm:cxn modelId="{AA0D68F0-60D7-4AF9-BABF-2CF03F53421D}" type="presOf" srcId="{AB119ACA-27FC-4998-B453-230AE13FF31C}" destId="{22C0D539-5A0C-400F-A305-D018D4315649}" srcOrd="0" destOrd="0" presId="urn:microsoft.com/office/officeart/2005/8/layout/vList2"/>
    <dgm:cxn modelId="{BC9ABBFC-2CA6-424E-9F86-AE381F81B60C}" type="presOf" srcId="{342EB8CF-5F6E-4B2B-B19B-CE45C407D09C}" destId="{81A5AB84-B6EE-48FE-90FC-C2A4BE1AE883}" srcOrd="0" destOrd="0" presId="urn:microsoft.com/office/officeart/2005/8/layout/vList2"/>
    <dgm:cxn modelId="{A06CEDFE-3447-4E09-AC3A-EB406409F9FD}" srcId="{751C8ABC-6B84-42A1-BC5B-6006C66D19C2}" destId="{FDD11CC5-651A-4A1B-BF5B-A92853910E57}" srcOrd="7" destOrd="0" parTransId="{6C73CBC7-0E9A-4C19-8CEB-B9CB2A8D2E4F}" sibTransId="{67C55E14-037D-4331-AD61-BE45E6D17762}"/>
    <dgm:cxn modelId="{AAB40D5E-A167-4535-9790-DDC7A6A116F9}" type="presParOf" srcId="{FB3D8E51-5296-4E72-BAB7-67CDB4D5EB91}" destId="{79652E0F-A53C-4674-9F06-57B182639ACC}" srcOrd="0" destOrd="0" presId="urn:microsoft.com/office/officeart/2005/8/layout/vList2"/>
    <dgm:cxn modelId="{7982EA42-A24D-48D5-A911-DACDB1B850A8}" type="presParOf" srcId="{FB3D8E51-5296-4E72-BAB7-67CDB4D5EB91}" destId="{2839E31C-BB61-4E71-BD71-069AAE2C6DA6}" srcOrd="1" destOrd="0" presId="urn:microsoft.com/office/officeart/2005/8/layout/vList2"/>
    <dgm:cxn modelId="{9A7E4783-2AA0-4EAF-9B53-2CE49DD63439}" type="presParOf" srcId="{FB3D8E51-5296-4E72-BAB7-67CDB4D5EB91}" destId="{81A5AB84-B6EE-48FE-90FC-C2A4BE1AE883}" srcOrd="2" destOrd="0" presId="urn:microsoft.com/office/officeart/2005/8/layout/vList2"/>
    <dgm:cxn modelId="{1CAA2518-B5A2-4929-84F2-2769A06AA606}" type="presParOf" srcId="{FB3D8E51-5296-4E72-BAB7-67CDB4D5EB91}" destId="{8071851C-A535-433F-91E6-18C4453A03D7}" srcOrd="3" destOrd="0" presId="urn:microsoft.com/office/officeart/2005/8/layout/vList2"/>
    <dgm:cxn modelId="{110225C1-7E7F-461A-B600-FEA226CEE90B}" type="presParOf" srcId="{FB3D8E51-5296-4E72-BAB7-67CDB4D5EB91}" destId="{5A0B9D0A-481E-48D2-BB1E-1015B5159D54}" srcOrd="4" destOrd="0" presId="urn:microsoft.com/office/officeart/2005/8/layout/vList2"/>
    <dgm:cxn modelId="{BEF1EDE3-B946-4082-A3BB-FF9ADEB26531}" type="presParOf" srcId="{FB3D8E51-5296-4E72-BAB7-67CDB4D5EB91}" destId="{56C6E062-E036-47B4-BC55-4B9BE9F95DE1}" srcOrd="5" destOrd="0" presId="urn:microsoft.com/office/officeart/2005/8/layout/vList2"/>
    <dgm:cxn modelId="{F953235D-F91E-4AC7-ACBC-63A1D9771892}" type="presParOf" srcId="{FB3D8E51-5296-4E72-BAB7-67CDB4D5EB91}" destId="{93131039-8F6E-48A3-8C45-D0BB2A8A5D8F}" srcOrd="6" destOrd="0" presId="urn:microsoft.com/office/officeart/2005/8/layout/vList2"/>
    <dgm:cxn modelId="{2C0C431A-59A2-4298-8952-75CCC7BB7BD9}" type="presParOf" srcId="{FB3D8E51-5296-4E72-BAB7-67CDB4D5EB91}" destId="{7CF7341A-87C2-4315-8561-7D5325F205A4}" srcOrd="7" destOrd="0" presId="urn:microsoft.com/office/officeart/2005/8/layout/vList2"/>
    <dgm:cxn modelId="{831CB73B-2183-4CE7-9D3C-20906FFE0FE0}" type="presParOf" srcId="{FB3D8E51-5296-4E72-BAB7-67CDB4D5EB91}" destId="{5D19F78D-6566-40B8-8F43-B2E0739DAE58}" srcOrd="8" destOrd="0" presId="urn:microsoft.com/office/officeart/2005/8/layout/vList2"/>
    <dgm:cxn modelId="{D3C738EE-323E-4784-B5D5-8122F891DD55}" type="presParOf" srcId="{FB3D8E51-5296-4E72-BAB7-67CDB4D5EB91}" destId="{5DA4C19F-67D9-43DB-A32A-475971A1D11D}" srcOrd="9" destOrd="0" presId="urn:microsoft.com/office/officeart/2005/8/layout/vList2"/>
    <dgm:cxn modelId="{4B924E27-34E9-41D2-9446-399C9DB57C3B}" type="presParOf" srcId="{FB3D8E51-5296-4E72-BAB7-67CDB4D5EB91}" destId="{C09D3190-9F4B-4776-83B8-E056C50FC27B}" srcOrd="10" destOrd="0" presId="urn:microsoft.com/office/officeart/2005/8/layout/vList2"/>
    <dgm:cxn modelId="{4A3C1369-7E39-4E48-BCA4-9733F0A6C83F}" type="presParOf" srcId="{FB3D8E51-5296-4E72-BAB7-67CDB4D5EB91}" destId="{F83F1FD8-447E-45F7-BA82-ACF1C75A859E}" srcOrd="11" destOrd="0" presId="urn:microsoft.com/office/officeart/2005/8/layout/vList2"/>
    <dgm:cxn modelId="{67CE7BDC-E9AD-4E2C-95FB-9475F2D14F56}" type="presParOf" srcId="{FB3D8E51-5296-4E72-BAB7-67CDB4D5EB91}" destId="{57935CAC-D7DD-40BA-8262-F6E80E4E02A2}" srcOrd="12" destOrd="0" presId="urn:microsoft.com/office/officeart/2005/8/layout/vList2"/>
    <dgm:cxn modelId="{B5E02BF1-CFAA-441E-8BAE-C61344F7D69F}" type="presParOf" srcId="{FB3D8E51-5296-4E72-BAB7-67CDB4D5EB91}" destId="{4E79E9E1-2E17-438B-BCC5-3029F9DBFF06}" srcOrd="13" destOrd="0" presId="urn:microsoft.com/office/officeart/2005/8/layout/vList2"/>
    <dgm:cxn modelId="{3CF72A10-E60A-4B36-8312-A73F06C090AA}" type="presParOf" srcId="{FB3D8E51-5296-4E72-BAB7-67CDB4D5EB91}" destId="{C1383169-02D5-4992-B98D-60F41B005F63}" srcOrd="14" destOrd="0" presId="urn:microsoft.com/office/officeart/2005/8/layout/vList2"/>
    <dgm:cxn modelId="{C219CEED-1C90-4934-805B-2A69DDF913A4}" type="presParOf" srcId="{FB3D8E51-5296-4E72-BAB7-67CDB4D5EB91}" destId="{A45F017F-46C6-41AF-B8C7-2F3E6E2C0F1B}" srcOrd="15" destOrd="0" presId="urn:microsoft.com/office/officeart/2005/8/layout/vList2"/>
    <dgm:cxn modelId="{98B0A1C6-EACA-4239-AA55-A32B19F728DB}" type="presParOf" srcId="{FB3D8E51-5296-4E72-BAB7-67CDB4D5EB91}" destId="{5935A922-7ACB-42C1-985B-A84086D45883}" srcOrd="16" destOrd="0" presId="urn:microsoft.com/office/officeart/2005/8/layout/vList2"/>
    <dgm:cxn modelId="{A99D60A1-E811-49B2-B346-109253A1F469}" type="presParOf" srcId="{FB3D8E51-5296-4E72-BAB7-67CDB4D5EB91}" destId="{747162AF-3284-459B-83AD-424003774E7C}" srcOrd="17" destOrd="0" presId="urn:microsoft.com/office/officeart/2005/8/layout/vList2"/>
    <dgm:cxn modelId="{84BBC902-62D7-4706-8841-434947AC58B2}" type="presParOf" srcId="{FB3D8E51-5296-4E72-BAB7-67CDB4D5EB91}" destId="{D7F67C3F-927C-4A85-A8BA-75AB64C42B16}" srcOrd="18" destOrd="0" presId="urn:microsoft.com/office/officeart/2005/8/layout/vList2"/>
    <dgm:cxn modelId="{61FEFE5A-DE4A-44F8-90DF-DD3500BD54E1}" type="presParOf" srcId="{FB3D8E51-5296-4E72-BAB7-67CDB4D5EB91}" destId="{9257EC9E-2086-4D25-8139-1E7D8A942144}" srcOrd="19" destOrd="0" presId="urn:microsoft.com/office/officeart/2005/8/layout/vList2"/>
    <dgm:cxn modelId="{8D38D9BE-C1D1-4C32-8F8E-63B3BD634825}" type="presParOf" srcId="{FB3D8E51-5296-4E72-BAB7-67CDB4D5EB91}" destId="{22C0D539-5A0C-400F-A305-D018D4315649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F73EF8A-89FB-4B39-A409-B47A618F0E0E}" type="doc">
      <dgm:prSet loTypeId="urn:microsoft.com/office/officeart/2005/8/layout/vList2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id-ID"/>
        </a:p>
      </dgm:t>
    </dgm:pt>
    <dgm:pt modelId="{89AF3770-E172-40CC-A9B1-F4659A774CBF}">
      <dgm:prSet/>
      <dgm:spPr>
        <a:solidFill>
          <a:srgbClr val="3399FF"/>
        </a:solidFill>
        <a:ln>
          <a:solidFill>
            <a:srgbClr val="3358F7"/>
          </a:solidFill>
        </a:ln>
      </dgm:spPr>
      <dgm:t>
        <a:bodyPr/>
        <a:lstStyle/>
        <a:p>
          <a:r>
            <a:rPr lang="id-ID" dirty="0"/>
            <a:t>Pada saat penentuan jumlah bahan baku, hal-hal yang harus diperhatikan perencana proyek adalah ; </a:t>
          </a:r>
        </a:p>
      </dgm:t>
    </dgm:pt>
    <dgm:pt modelId="{EA79DF71-09A9-4D5D-BE0B-6C09E37BCB7E}" type="parTrans" cxnId="{C1A3C30E-3A1C-49B8-9164-D6803A9EAAEA}">
      <dgm:prSet/>
      <dgm:spPr/>
      <dgm:t>
        <a:bodyPr/>
        <a:lstStyle/>
        <a:p>
          <a:endParaRPr lang="id-ID"/>
        </a:p>
      </dgm:t>
    </dgm:pt>
    <dgm:pt modelId="{7F01CEEF-0D8B-4B33-97DF-D62BF1889ADC}" type="sibTrans" cxnId="{C1A3C30E-3A1C-49B8-9164-D6803A9EAAEA}">
      <dgm:prSet/>
      <dgm:spPr/>
      <dgm:t>
        <a:bodyPr/>
        <a:lstStyle/>
        <a:p>
          <a:endParaRPr lang="id-ID"/>
        </a:p>
      </dgm:t>
    </dgm:pt>
    <dgm:pt modelId="{5DA6473A-D015-4707-B784-2EEC607B9598}">
      <dgm:prSet/>
      <dgm:spPr/>
      <dgm:t>
        <a:bodyPr/>
        <a:lstStyle/>
        <a:p>
          <a:r>
            <a:rPr lang="id-ID" dirty="0"/>
            <a:t>Kecukupan Produksi ( The Least Economic Scale)</a:t>
          </a:r>
        </a:p>
      </dgm:t>
    </dgm:pt>
    <dgm:pt modelId="{AD367D0C-86E8-437F-AB54-F65AC6EC5755}" type="parTrans" cxnId="{F1355708-5DBB-43E1-B60C-1BC620EEEEE1}">
      <dgm:prSet/>
      <dgm:spPr/>
      <dgm:t>
        <a:bodyPr/>
        <a:lstStyle/>
        <a:p>
          <a:endParaRPr lang="id-ID"/>
        </a:p>
      </dgm:t>
    </dgm:pt>
    <dgm:pt modelId="{A96AD1EC-7D05-43DB-823C-452A40860300}" type="sibTrans" cxnId="{F1355708-5DBB-43E1-B60C-1BC620EEEEE1}">
      <dgm:prSet/>
      <dgm:spPr/>
      <dgm:t>
        <a:bodyPr/>
        <a:lstStyle/>
        <a:p>
          <a:endParaRPr lang="id-ID"/>
        </a:p>
      </dgm:t>
    </dgm:pt>
    <dgm:pt modelId="{2721B6D7-9DA6-44EE-89C6-875C11A8DE76}">
      <dgm:prSet/>
      <dgm:spPr/>
      <dgm:t>
        <a:bodyPr/>
        <a:lstStyle/>
        <a:p>
          <a:r>
            <a:rPr lang="id-ID" dirty="0"/>
            <a:t>Mutu Bahan Baku</a:t>
          </a:r>
        </a:p>
      </dgm:t>
    </dgm:pt>
    <dgm:pt modelId="{5B5699F6-AB1F-49BD-B39B-D596B60C9229}" type="parTrans" cxnId="{77823555-1EB9-4807-8F7F-8626D5DF4526}">
      <dgm:prSet/>
      <dgm:spPr/>
      <dgm:t>
        <a:bodyPr/>
        <a:lstStyle/>
        <a:p>
          <a:endParaRPr lang="id-ID"/>
        </a:p>
      </dgm:t>
    </dgm:pt>
    <dgm:pt modelId="{E76F61FD-1D60-47EE-8CFC-666835457889}" type="sibTrans" cxnId="{77823555-1EB9-4807-8F7F-8626D5DF4526}">
      <dgm:prSet/>
      <dgm:spPr/>
      <dgm:t>
        <a:bodyPr/>
        <a:lstStyle/>
        <a:p>
          <a:endParaRPr lang="id-ID"/>
        </a:p>
      </dgm:t>
    </dgm:pt>
    <dgm:pt modelId="{E2807F21-7A6E-4766-BE49-FC99E76F0AEE}">
      <dgm:prSet/>
      <dgm:spPr/>
      <dgm:t>
        <a:bodyPr/>
        <a:lstStyle/>
        <a:p>
          <a:r>
            <a:rPr lang="id-ID" dirty="0"/>
            <a:t>Rendemen</a:t>
          </a:r>
        </a:p>
      </dgm:t>
    </dgm:pt>
    <dgm:pt modelId="{DBCF0786-1438-4EBA-B07B-6E52AE45EBAE}" type="parTrans" cxnId="{159C7383-2828-4254-BC87-2EE8A41B90B3}">
      <dgm:prSet/>
      <dgm:spPr/>
      <dgm:t>
        <a:bodyPr/>
        <a:lstStyle/>
        <a:p>
          <a:endParaRPr lang="id-ID"/>
        </a:p>
      </dgm:t>
    </dgm:pt>
    <dgm:pt modelId="{1FB2E265-884C-470B-906E-C910B3106458}" type="sibTrans" cxnId="{159C7383-2828-4254-BC87-2EE8A41B90B3}">
      <dgm:prSet/>
      <dgm:spPr/>
      <dgm:t>
        <a:bodyPr/>
        <a:lstStyle/>
        <a:p>
          <a:endParaRPr lang="id-ID"/>
        </a:p>
      </dgm:t>
    </dgm:pt>
    <dgm:pt modelId="{1069E151-42F4-4F2F-9AE5-ED2BA9D04995}">
      <dgm:prSet/>
      <dgm:spPr/>
      <dgm:t>
        <a:bodyPr/>
        <a:lstStyle/>
        <a:p>
          <a:r>
            <a:rPr lang="id-ID" dirty="0"/>
            <a:t>Kaitan dengan Biaya Bahan Baku</a:t>
          </a:r>
        </a:p>
      </dgm:t>
    </dgm:pt>
    <dgm:pt modelId="{44067201-170D-4ED0-BB7F-90FA27A76D19}" type="parTrans" cxnId="{91B35805-0443-4C58-8441-16593812E7B8}">
      <dgm:prSet/>
      <dgm:spPr/>
      <dgm:t>
        <a:bodyPr/>
        <a:lstStyle/>
        <a:p>
          <a:endParaRPr lang="id-ID"/>
        </a:p>
      </dgm:t>
    </dgm:pt>
    <dgm:pt modelId="{0F78D89C-1790-4F4C-B5F5-96DB5AEF604C}" type="sibTrans" cxnId="{91B35805-0443-4C58-8441-16593812E7B8}">
      <dgm:prSet/>
      <dgm:spPr/>
      <dgm:t>
        <a:bodyPr/>
        <a:lstStyle/>
        <a:p>
          <a:endParaRPr lang="id-ID"/>
        </a:p>
      </dgm:t>
    </dgm:pt>
    <dgm:pt modelId="{58A790BE-C0D8-447E-94F1-02EFE8409276}">
      <dgm:prSet/>
      <dgm:spPr/>
      <dgm:t>
        <a:bodyPr/>
        <a:lstStyle/>
        <a:p>
          <a:r>
            <a:rPr lang="id-ID" dirty="0"/>
            <a:t>Sistem Pengadaan Bahan Baku</a:t>
          </a:r>
        </a:p>
      </dgm:t>
    </dgm:pt>
    <dgm:pt modelId="{0DDE962A-F413-4E4D-9687-5D2D9B4DBF93}" type="parTrans" cxnId="{B858198D-8387-4541-9EFB-9BEA95CE28E0}">
      <dgm:prSet/>
      <dgm:spPr/>
      <dgm:t>
        <a:bodyPr/>
        <a:lstStyle/>
        <a:p>
          <a:endParaRPr lang="id-ID"/>
        </a:p>
      </dgm:t>
    </dgm:pt>
    <dgm:pt modelId="{19A0F318-276F-4FC4-A5E5-4B0EF1688F68}" type="sibTrans" cxnId="{B858198D-8387-4541-9EFB-9BEA95CE28E0}">
      <dgm:prSet/>
      <dgm:spPr/>
      <dgm:t>
        <a:bodyPr/>
        <a:lstStyle/>
        <a:p>
          <a:endParaRPr lang="id-ID"/>
        </a:p>
      </dgm:t>
    </dgm:pt>
    <dgm:pt modelId="{75F7BA25-6DA8-410A-A6D0-BB9ACC6028B9}" type="pres">
      <dgm:prSet presAssocID="{3F73EF8A-89FB-4B39-A409-B47A618F0E0E}" presName="linear" presStyleCnt="0">
        <dgm:presLayoutVars>
          <dgm:animLvl val="lvl"/>
          <dgm:resizeHandles val="exact"/>
        </dgm:presLayoutVars>
      </dgm:prSet>
      <dgm:spPr/>
    </dgm:pt>
    <dgm:pt modelId="{34962400-1879-45E6-A4B9-8C923456C7EB}" type="pres">
      <dgm:prSet presAssocID="{89AF3770-E172-40CC-A9B1-F4659A774CBF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123E0E5B-5AAD-46BE-B6E9-9AE9721F1F27}" type="pres">
      <dgm:prSet presAssocID="{89AF3770-E172-40CC-A9B1-F4659A774CBF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FF69804-66EF-4CE8-AF19-D6F7F2B05675}" type="presOf" srcId="{3F73EF8A-89FB-4B39-A409-B47A618F0E0E}" destId="{75F7BA25-6DA8-410A-A6D0-BB9ACC6028B9}" srcOrd="0" destOrd="0" presId="urn:microsoft.com/office/officeart/2005/8/layout/vList2"/>
    <dgm:cxn modelId="{91B35805-0443-4C58-8441-16593812E7B8}" srcId="{89AF3770-E172-40CC-A9B1-F4659A774CBF}" destId="{1069E151-42F4-4F2F-9AE5-ED2BA9D04995}" srcOrd="3" destOrd="0" parTransId="{44067201-170D-4ED0-BB7F-90FA27A76D19}" sibTransId="{0F78D89C-1790-4F4C-B5F5-96DB5AEF604C}"/>
    <dgm:cxn modelId="{F1355708-5DBB-43E1-B60C-1BC620EEEEE1}" srcId="{89AF3770-E172-40CC-A9B1-F4659A774CBF}" destId="{5DA6473A-D015-4707-B784-2EEC607B9598}" srcOrd="0" destOrd="0" parTransId="{AD367D0C-86E8-437F-AB54-F65AC6EC5755}" sibTransId="{A96AD1EC-7D05-43DB-823C-452A40860300}"/>
    <dgm:cxn modelId="{C1A3C30E-3A1C-49B8-9164-D6803A9EAAEA}" srcId="{3F73EF8A-89FB-4B39-A409-B47A618F0E0E}" destId="{89AF3770-E172-40CC-A9B1-F4659A774CBF}" srcOrd="0" destOrd="0" parTransId="{EA79DF71-09A9-4D5D-BE0B-6C09E37BCB7E}" sibTransId="{7F01CEEF-0D8B-4B33-97DF-D62BF1889ADC}"/>
    <dgm:cxn modelId="{D457560F-77A0-4D5C-90BC-D1E008D298F1}" type="presOf" srcId="{2721B6D7-9DA6-44EE-89C6-875C11A8DE76}" destId="{123E0E5B-5AAD-46BE-B6E9-9AE9721F1F27}" srcOrd="0" destOrd="1" presId="urn:microsoft.com/office/officeart/2005/8/layout/vList2"/>
    <dgm:cxn modelId="{E22A4917-89B0-4363-BB1E-26FD1C27524E}" type="presOf" srcId="{58A790BE-C0D8-447E-94F1-02EFE8409276}" destId="{123E0E5B-5AAD-46BE-B6E9-9AE9721F1F27}" srcOrd="0" destOrd="4" presId="urn:microsoft.com/office/officeart/2005/8/layout/vList2"/>
    <dgm:cxn modelId="{EF690D34-7CB2-4702-B34C-3BD00EC537DD}" type="presOf" srcId="{89AF3770-E172-40CC-A9B1-F4659A774CBF}" destId="{34962400-1879-45E6-A4B9-8C923456C7EB}" srcOrd="0" destOrd="0" presId="urn:microsoft.com/office/officeart/2005/8/layout/vList2"/>
    <dgm:cxn modelId="{01225863-465D-42D2-A7B5-0B165BFBD3F2}" type="presOf" srcId="{1069E151-42F4-4F2F-9AE5-ED2BA9D04995}" destId="{123E0E5B-5AAD-46BE-B6E9-9AE9721F1F27}" srcOrd="0" destOrd="3" presId="urn:microsoft.com/office/officeart/2005/8/layout/vList2"/>
    <dgm:cxn modelId="{77823555-1EB9-4807-8F7F-8626D5DF4526}" srcId="{89AF3770-E172-40CC-A9B1-F4659A774CBF}" destId="{2721B6D7-9DA6-44EE-89C6-875C11A8DE76}" srcOrd="1" destOrd="0" parTransId="{5B5699F6-AB1F-49BD-B39B-D596B60C9229}" sibTransId="{E76F61FD-1D60-47EE-8CFC-666835457889}"/>
    <dgm:cxn modelId="{159C7383-2828-4254-BC87-2EE8A41B90B3}" srcId="{89AF3770-E172-40CC-A9B1-F4659A774CBF}" destId="{E2807F21-7A6E-4766-BE49-FC99E76F0AEE}" srcOrd="2" destOrd="0" parTransId="{DBCF0786-1438-4EBA-B07B-6E52AE45EBAE}" sibTransId="{1FB2E265-884C-470B-906E-C910B3106458}"/>
    <dgm:cxn modelId="{D8479B89-30CE-4089-A9D1-052200D4E279}" type="presOf" srcId="{5DA6473A-D015-4707-B784-2EEC607B9598}" destId="{123E0E5B-5AAD-46BE-B6E9-9AE9721F1F27}" srcOrd="0" destOrd="0" presId="urn:microsoft.com/office/officeart/2005/8/layout/vList2"/>
    <dgm:cxn modelId="{B858198D-8387-4541-9EFB-9BEA95CE28E0}" srcId="{89AF3770-E172-40CC-A9B1-F4659A774CBF}" destId="{58A790BE-C0D8-447E-94F1-02EFE8409276}" srcOrd="4" destOrd="0" parTransId="{0DDE962A-F413-4E4D-9687-5D2D9B4DBF93}" sibTransId="{19A0F318-276F-4FC4-A5E5-4B0EF1688F68}"/>
    <dgm:cxn modelId="{258B77F8-D15F-4DA2-B915-DF6DE969E74B}" type="presOf" srcId="{E2807F21-7A6E-4766-BE49-FC99E76F0AEE}" destId="{123E0E5B-5AAD-46BE-B6E9-9AE9721F1F27}" srcOrd="0" destOrd="2" presId="urn:microsoft.com/office/officeart/2005/8/layout/vList2"/>
    <dgm:cxn modelId="{DD506636-A695-46E8-9699-3AFADEDD13BA}" type="presParOf" srcId="{75F7BA25-6DA8-410A-A6D0-BB9ACC6028B9}" destId="{34962400-1879-45E6-A4B9-8C923456C7EB}" srcOrd="0" destOrd="0" presId="urn:microsoft.com/office/officeart/2005/8/layout/vList2"/>
    <dgm:cxn modelId="{96656248-4AF3-404A-9571-FBD1C60091D8}" type="presParOf" srcId="{75F7BA25-6DA8-410A-A6D0-BB9ACC6028B9}" destId="{123E0E5B-5AAD-46BE-B6E9-9AE9721F1F27}" srcOrd="1" destOrd="0" presId="urn:microsoft.com/office/officeart/2005/8/layout/vList2"/>
  </dgm:cxnLst>
  <dgm:bg/>
  <dgm:whole>
    <a:ln>
      <a:solidFill>
        <a:srgbClr val="3358F7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18B834-C11C-49DD-AFDF-84D0B551B321}">
      <dsp:nvSpPr>
        <dsp:cNvPr id="0" name=""/>
        <dsp:cNvSpPr/>
      </dsp:nvSpPr>
      <dsp:spPr>
        <a:xfrm>
          <a:off x="11231" y="0"/>
          <a:ext cx="5795199" cy="5012715"/>
        </a:xfrm>
        <a:prstGeom prst="hexagon">
          <a:avLst>
            <a:gd name="adj" fmla="val 28570"/>
            <a:gd name="vf" fmla="val 11547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Tujuan</a:t>
          </a:r>
          <a:r>
            <a:rPr lang="en-US" sz="1600" kern="1200" dirty="0"/>
            <a:t> </a:t>
          </a:r>
          <a:r>
            <a:rPr lang="en-US" sz="1600" kern="1200" dirty="0" err="1"/>
            <a:t>studi</a:t>
          </a:r>
          <a:r>
            <a:rPr lang="en-US" sz="1600" kern="1200" dirty="0"/>
            <a:t> </a:t>
          </a:r>
          <a:r>
            <a:rPr lang="en-US" sz="1600" kern="1200" dirty="0" err="1"/>
            <a:t>kelayakan</a:t>
          </a:r>
          <a:r>
            <a:rPr lang="en-US" sz="1600" kern="1200" dirty="0"/>
            <a:t> </a:t>
          </a:r>
          <a:r>
            <a:rPr lang="en-US" sz="1600" kern="1200" dirty="0" err="1"/>
            <a:t>bisnis</a:t>
          </a:r>
          <a:r>
            <a:rPr lang="en-US" sz="1600" kern="1200" dirty="0"/>
            <a:t> </a:t>
          </a:r>
          <a:r>
            <a:rPr lang="en-US" sz="1600" kern="1200" dirty="0" err="1"/>
            <a:t>aspek</a:t>
          </a:r>
          <a:r>
            <a:rPr lang="en-US" sz="1600" kern="1200" dirty="0"/>
            <a:t> </a:t>
          </a:r>
          <a:r>
            <a:rPr lang="en-US" sz="1600" kern="1200" dirty="0" err="1"/>
            <a:t>teknik</a:t>
          </a:r>
          <a:r>
            <a:rPr lang="en-US" sz="1600" kern="1200" dirty="0"/>
            <a:t> dan </a:t>
          </a:r>
          <a:r>
            <a:rPr lang="en-US" sz="1600" kern="1200" dirty="0" err="1"/>
            <a:t>teknologi</a:t>
          </a:r>
          <a:r>
            <a:rPr lang="en-US" sz="1600" kern="1200" dirty="0"/>
            <a:t> </a:t>
          </a:r>
          <a:r>
            <a:rPr lang="en-US" sz="1600" kern="1200" dirty="0" err="1"/>
            <a:t>yaitu</a:t>
          </a:r>
          <a:r>
            <a:rPr lang="en-US" sz="1600" kern="1200" dirty="0"/>
            <a:t> </a:t>
          </a:r>
          <a:r>
            <a:rPr lang="en-US" sz="1600" kern="1200" dirty="0" err="1"/>
            <a:t>untuk</a:t>
          </a:r>
          <a:r>
            <a:rPr lang="en-US" sz="1600" kern="1200" dirty="0"/>
            <a:t> </a:t>
          </a:r>
          <a:r>
            <a:rPr lang="en-US" sz="1600" kern="1200" dirty="0" err="1"/>
            <a:t>meyakini</a:t>
          </a:r>
          <a:r>
            <a:rPr lang="en-US" sz="1600" kern="1200" dirty="0"/>
            <a:t> </a:t>
          </a:r>
          <a:r>
            <a:rPr lang="en-US" sz="1600" kern="1200" dirty="0" err="1"/>
            <a:t>secara</a:t>
          </a:r>
          <a:r>
            <a:rPr lang="en-US" sz="1600" kern="1200" dirty="0"/>
            <a:t> </a:t>
          </a:r>
          <a:r>
            <a:rPr lang="en-US" sz="1600" kern="1200" dirty="0" err="1"/>
            <a:t>teknis</a:t>
          </a:r>
          <a:r>
            <a:rPr lang="en-US" sz="1600" kern="1200" dirty="0"/>
            <a:t> dan </a:t>
          </a:r>
          <a:r>
            <a:rPr lang="en-US" sz="1600" kern="1200" dirty="0" err="1"/>
            <a:t>pilihan</a:t>
          </a:r>
          <a:r>
            <a:rPr lang="en-US" sz="1600" kern="1200" dirty="0"/>
            <a:t> </a:t>
          </a:r>
          <a:r>
            <a:rPr lang="en-US" sz="1600" kern="1200" dirty="0" err="1"/>
            <a:t>teknologi</a:t>
          </a:r>
          <a:r>
            <a:rPr lang="en-US" sz="1600" kern="1200" dirty="0"/>
            <a:t>, </a:t>
          </a:r>
          <a:r>
            <a:rPr lang="en-US" sz="1600" kern="1200" dirty="0" err="1"/>
            <a:t>mengenai</a:t>
          </a:r>
          <a:r>
            <a:rPr lang="en-US" sz="1600" kern="1200" dirty="0"/>
            <a:t> </a:t>
          </a:r>
          <a:r>
            <a:rPr lang="en-US" sz="1600" kern="1200" dirty="0" err="1"/>
            <a:t>rencana</a:t>
          </a:r>
          <a:r>
            <a:rPr lang="en-US" sz="1600" kern="1200" dirty="0"/>
            <a:t> </a:t>
          </a:r>
          <a:r>
            <a:rPr lang="en-US" sz="1600" kern="1200" dirty="0" err="1"/>
            <a:t>bisnis</a:t>
          </a:r>
          <a:r>
            <a:rPr lang="en-US" sz="1600" kern="1200" dirty="0"/>
            <a:t> </a:t>
          </a:r>
          <a:r>
            <a:rPr lang="en-US" sz="1600" kern="1200" dirty="0" err="1"/>
            <a:t>dapat</a:t>
          </a:r>
          <a:r>
            <a:rPr lang="en-US" sz="1600" kern="1200" dirty="0"/>
            <a:t> </a:t>
          </a:r>
          <a:r>
            <a:rPr lang="en-US" sz="1600" kern="1200" dirty="0" err="1"/>
            <a:t>dilaksanakan</a:t>
          </a:r>
          <a:r>
            <a:rPr lang="en-US" sz="1600" kern="1200" dirty="0"/>
            <a:t> </a:t>
          </a:r>
          <a:r>
            <a:rPr lang="en-US" sz="1600" kern="1200" dirty="0" err="1"/>
            <a:t>secara</a:t>
          </a:r>
          <a:r>
            <a:rPr lang="en-US" sz="1600" kern="1200" dirty="0"/>
            <a:t> </a:t>
          </a:r>
          <a:r>
            <a:rPr lang="en-US" sz="1600" kern="1200" dirty="0" err="1"/>
            <a:t>layak</a:t>
          </a:r>
          <a:r>
            <a:rPr lang="en-US" sz="1600" kern="1200" dirty="0"/>
            <a:t> </a:t>
          </a:r>
          <a:r>
            <a:rPr lang="en-US" sz="1600" kern="1200" dirty="0" err="1"/>
            <a:t>atau</a:t>
          </a:r>
          <a:r>
            <a:rPr lang="en-US" sz="1600" kern="1200" dirty="0"/>
            <a:t> </a:t>
          </a:r>
          <a:r>
            <a:rPr lang="en-US" sz="1600" kern="1200" dirty="0" err="1"/>
            <a:t>tidak</a:t>
          </a:r>
          <a:r>
            <a:rPr lang="en-US" sz="1600" kern="1200" dirty="0"/>
            <a:t> </a:t>
          </a:r>
          <a:r>
            <a:rPr lang="en-US" sz="1600" kern="1200" dirty="0" err="1"/>
            <a:t>layak</a:t>
          </a:r>
          <a:r>
            <a:rPr lang="en-US" sz="1600" kern="1200" dirty="0"/>
            <a:t>, </a:t>
          </a:r>
          <a:r>
            <a:rPr lang="en-US" sz="1600" kern="1200" dirty="0" err="1"/>
            <a:t>baik</a:t>
          </a:r>
          <a:r>
            <a:rPr lang="en-US" sz="1600" kern="1200" dirty="0"/>
            <a:t> pada </a:t>
          </a:r>
          <a:r>
            <a:rPr lang="en-US" sz="1600" kern="1200" dirty="0" err="1"/>
            <a:t>saat</a:t>
          </a:r>
          <a:r>
            <a:rPr lang="en-US" sz="1600" kern="1200" dirty="0"/>
            <a:t> </a:t>
          </a:r>
          <a:r>
            <a:rPr lang="en-US" sz="1600" kern="1200" dirty="0" err="1"/>
            <a:t>pembangunan</a:t>
          </a:r>
          <a:r>
            <a:rPr lang="en-US" sz="1600" kern="1200" dirty="0"/>
            <a:t> </a:t>
          </a:r>
          <a:r>
            <a:rPr lang="en-US" sz="1600" kern="1200" dirty="0" err="1"/>
            <a:t>bisnis</a:t>
          </a:r>
          <a:r>
            <a:rPr lang="en-US" sz="1600" kern="1200" dirty="0"/>
            <a:t> </a:t>
          </a:r>
          <a:r>
            <a:rPr lang="en-US" sz="1600" kern="1200" dirty="0" err="1"/>
            <a:t>berjalan</a:t>
          </a:r>
          <a:r>
            <a:rPr lang="en-US" sz="1600" kern="1200" dirty="0"/>
            <a:t> </a:t>
          </a:r>
          <a:r>
            <a:rPr lang="en-US" sz="1600" kern="1200" dirty="0" err="1"/>
            <a:t>atau</a:t>
          </a:r>
          <a:r>
            <a:rPr lang="en-US" sz="1600" kern="1200" dirty="0"/>
            <a:t> </a:t>
          </a:r>
          <a:r>
            <a:rPr lang="en-US" sz="1600" kern="1200" dirty="0" err="1"/>
            <a:t>operasional</a:t>
          </a:r>
          <a:r>
            <a:rPr lang="en-US" sz="1600" kern="1200" dirty="0"/>
            <a:t> </a:t>
          </a:r>
          <a:r>
            <a:rPr lang="en-US" sz="1600" kern="1200" dirty="0" err="1"/>
            <a:t>secara</a:t>
          </a:r>
          <a:r>
            <a:rPr lang="en-US" sz="1600" kern="1200" dirty="0"/>
            <a:t> </a:t>
          </a:r>
          <a:r>
            <a:rPr lang="en-US" sz="1600" kern="1200" dirty="0" err="1"/>
            <a:t>rutin</a:t>
          </a:r>
          <a:r>
            <a:rPr lang="en-US" sz="1600" kern="1200" dirty="0"/>
            <a:t>.</a:t>
          </a:r>
          <a:br>
            <a:rPr lang="en-US" sz="1600" kern="1200" dirty="0"/>
          </a:br>
          <a:br>
            <a:rPr lang="en-US" sz="1600" kern="1200" dirty="0"/>
          </a:br>
          <a:r>
            <a:rPr lang="en-US" sz="1600" kern="1200" dirty="0" err="1"/>
            <a:t>Manajemen</a:t>
          </a:r>
          <a:r>
            <a:rPr lang="en-US" sz="1600" kern="1200" dirty="0"/>
            <a:t> </a:t>
          </a:r>
          <a:r>
            <a:rPr lang="en-US" sz="1600" kern="1200" dirty="0" err="1"/>
            <a:t>operasional</a:t>
          </a:r>
          <a:r>
            <a:rPr lang="en-US" sz="1600" kern="1200" dirty="0"/>
            <a:t> </a:t>
          </a:r>
          <a:r>
            <a:rPr lang="en-US" sz="1600" kern="1200" dirty="0" err="1"/>
            <a:t>merupakan</a:t>
          </a:r>
          <a:r>
            <a:rPr lang="en-US" sz="1600" kern="1200" dirty="0"/>
            <a:t> </a:t>
          </a:r>
          <a:r>
            <a:rPr lang="en-US" sz="1600" kern="1200" dirty="0" err="1"/>
            <a:t>suatu</a:t>
          </a:r>
          <a:r>
            <a:rPr lang="en-US" sz="1600" kern="1200" dirty="0"/>
            <a:t> </a:t>
          </a:r>
          <a:r>
            <a:rPr lang="en-US" sz="1600" kern="1200" dirty="0" err="1"/>
            <a:t>fungsi</a:t>
          </a:r>
          <a:r>
            <a:rPr lang="en-US" sz="1600" kern="1200" dirty="0"/>
            <a:t> </a:t>
          </a:r>
          <a:r>
            <a:rPr lang="en-US" sz="1600" kern="1200" dirty="0" err="1"/>
            <a:t>atau</a:t>
          </a:r>
          <a:r>
            <a:rPr lang="en-US" sz="1600" kern="1200" dirty="0"/>
            <a:t> </a:t>
          </a:r>
          <a:r>
            <a:rPr lang="en-US" sz="1600" kern="1200" dirty="0" err="1"/>
            <a:t>kegiatan</a:t>
          </a:r>
          <a:r>
            <a:rPr lang="en-US" sz="1600" kern="1200" dirty="0"/>
            <a:t> </a:t>
          </a:r>
          <a:r>
            <a:rPr lang="en-US" sz="1600" kern="1200" dirty="0" err="1"/>
            <a:t>manajemen</a:t>
          </a:r>
          <a:r>
            <a:rPr lang="en-US" sz="1600" kern="1200" dirty="0"/>
            <a:t> yang </a:t>
          </a:r>
          <a:r>
            <a:rPr lang="en-US" sz="1600" kern="1200" dirty="0" err="1"/>
            <a:t>meliputi</a:t>
          </a:r>
          <a:r>
            <a:rPr lang="en-US" sz="1600" kern="1200" dirty="0"/>
            <a:t> </a:t>
          </a:r>
          <a:r>
            <a:rPr lang="en-US" sz="1600" kern="1200" dirty="0" err="1"/>
            <a:t>adanya</a:t>
          </a:r>
          <a:r>
            <a:rPr lang="en-US" sz="1600" kern="1200" dirty="0"/>
            <a:t> </a:t>
          </a:r>
          <a:r>
            <a:rPr lang="en-US" sz="1600" kern="1200" dirty="0" err="1"/>
            <a:t>perencanaan</a:t>
          </a:r>
          <a:r>
            <a:rPr lang="en-US" sz="1600" kern="1200" dirty="0"/>
            <a:t>, </a:t>
          </a:r>
          <a:r>
            <a:rPr lang="en-US" sz="1600" kern="1200" dirty="0" err="1"/>
            <a:t>organisasi</a:t>
          </a:r>
          <a:r>
            <a:rPr lang="en-US" sz="1600" kern="1200" dirty="0"/>
            <a:t> staffing, </a:t>
          </a:r>
          <a:r>
            <a:rPr lang="en-US" sz="1600" kern="1200" dirty="0" err="1"/>
            <a:t>koordinasi</a:t>
          </a:r>
          <a:r>
            <a:rPr lang="en-US" sz="1600" kern="1200" dirty="0"/>
            <a:t>, </a:t>
          </a:r>
          <a:r>
            <a:rPr lang="en-US" sz="1600" kern="1200" dirty="0" err="1"/>
            <a:t>pengarahan</a:t>
          </a:r>
          <a:r>
            <a:rPr lang="en-US" sz="1600" kern="1200" dirty="0"/>
            <a:t>, dan </a:t>
          </a:r>
          <a:r>
            <a:rPr lang="en-US" sz="1600" kern="1200" dirty="0" err="1"/>
            <a:t>pengawasan</a:t>
          </a:r>
          <a:r>
            <a:rPr lang="en-US" sz="1600" kern="1200" dirty="0"/>
            <a:t> </a:t>
          </a:r>
          <a:r>
            <a:rPr lang="en-US" sz="1600" kern="1200" dirty="0" err="1"/>
            <a:t>terhadap</a:t>
          </a:r>
          <a:r>
            <a:rPr lang="en-US" sz="1600" kern="1200" dirty="0"/>
            <a:t> </a:t>
          </a:r>
          <a:r>
            <a:rPr lang="en-US" sz="1600" kern="1200" dirty="0" err="1"/>
            <a:t>operasi</a:t>
          </a:r>
          <a:r>
            <a:rPr lang="en-US" sz="1600" kern="1200" dirty="0"/>
            <a:t> </a:t>
          </a:r>
          <a:r>
            <a:rPr lang="en-US" sz="1600" kern="1200" dirty="0" err="1"/>
            <a:t>perusahaan</a:t>
          </a:r>
          <a:r>
            <a:rPr lang="en-US" sz="1600" kern="1200" dirty="0"/>
            <a:t>. </a:t>
          </a:r>
          <a:r>
            <a:rPr lang="en-US" sz="1600" kern="1200" dirty="0" err="1"/>
            <a:t>Operasi</a:t>
          </a:r>
          <a:r>
            <a:rPr lang="en-US" sz="1600" kern="1200" dirty="0"/>
            <a:t> yang </a:t>
          </a:r>
          <a:r>
            <a:rPr lang="en-US" sz="1600" kern="1200" dirty="0" err="1"/>
            <a:t>merupakan</a:t>
          </a:r>
          <a:r>
            <a:rPr lang="en-US" sz="1600" kern="1200" dirty="0"/>
            <a:t> </a:t>
          </a:r>
          <a:r>
            <a:rPr lang="en-US" sz="1600" kern="1200" dirty="0" err="1"/>
            <a:t>suatu</a:t>
          </a:r>
          <a:r>
            <a:rPr lang="en-US" sz="1600" kern="1200" dirty="0"/>
            <a:t> </a:t>
          </a:r>
          <a:r>
            <a:rPr lang="en-US" sz="1600" kern="1200" dirty="0" err="1"/>
            <a:t>kegiatan</a:t>
          </a:r>
          <a:r>
            <a:rPr lang="en-US" sz="1600" kern="1200" dirty="0"/>
            <a:t> yang </a:t>
          </a:r>
          <a:r>
            <a:rPr lang="en-US" sz="1600" kern="1200" dirty="0" err="1"/>
            <a:t>dilakukan</a:t>
          </a:r>
          <a:r>
            <a:rPr lang="en-US" sz="1600" kern="1200" dirty="0"/>
            <a:t> </a:t>
          </a:r>
          <a:r>
            <a:rPr lang="en-US" sz="1600" kern="1200" dirty="0" err="1"/>
            <a:t>dalam</a:t>
          </a:r>
          <a:r>
            <a:rPr lang="en-US" sz="1600" kern="1200" dirty="0"/>
            <a:t> </a:t>
          </a:r>
          <a:r>
            <a:rPr lang="en-US" sz="1600" kern="1200" dirty="0" err="1"/>
            <a:t>perusahaan</a:t>
          </a:r>
          <a:r>
            <a:rPr lang="en-US" sz="1600" kern="1200" dirty="0"/>
            <a:t> </a:t>
          </a:r>
          <a:r>
            <a:rPr lang="en-US" sz="1600" kern="1200" dirty="0" err="1"/>
            <a:t>untuk</a:t>
          </a:r>
          <a:r>
            <a:rPr lang="en-US" sz="1600" kern="1200" dirty="0"/>
            <a:t> </a:t>
          </a:r>
          <a:r>
            <a:rPr lang="en-US" sz="1600" kern="1200" dirty="0" err="1"/>
            <a:t>mengubah</a:t>
          </a:r>
          <a:r>
            <a:rPr lang="en-US" sz="1600" kern="1200" dirty="0"/>
            <a:t> </a:t>
          </a:r>
          <a:r>
            <a:rPr lang="en-US" sz="1600" kern="1200" dirty="0" err="1"/>
            <a:t>masukan</a:t>
          </a:r>
          <a:r>
            <a:rPr lang="en-US" sz="1600" kern="1200" dirty="0"/>
            <a:t> </a:t>
          </a:r>
          <a:r>
            <a:rPr lang="en-US" sz="1600" kern="1200" dirty="0" err="1"/>
            <a:t>menjadi</a:t>
          </a:r>
          <a:r>
            <a:rPr lang="en-US" sz="1600" kern="1200" dirty="0"/>
            <a:t> </a:t>
          </a:r>
          <a:r>
            <a:rPr lang="en-US" sz="1600" kern="1200" dirty="0" err="1"/>
            <a:t>keluaran</a:t>
          </a:r>
          <a:r>
            <a:rPr lang="en-US" sz="1600" kern="1200" dirty="0"/>
            <a:t>, </a:t>
          </a:r>
          <a:r>
            <a:rPr lang="en-US" sz="1600" kern="1200" dirty="0" err="1"/>
            <a:t>sehingga</a:t>
          </a:r>
          <a:r>
            <a:rPr lang="en-US" sz="1600" kern="1200" dirty="0"/>
            <a:t> </a:t>
          </a:r>
          <a:r>
            <a:rPr lang="en-US" sz="1600" kern="1200" dirty="0" err="1"/>
            <a:t>keluarannya</a:t>
          </a:r>
          <a:r>
            <a:rPr lang="en-US" sz="1600" kern="1200" dirty="0"/>
            <a:t> </a:t>
          </a:r>
          <a:r>
            <a:rPr lang="en-US" sz="1600" kern="1200" dirty="0" err="1"/>
            <a:t>bisa</a:t>
          </a:r>
          <a:r>
            <a:rPr lang="en-US" sz="1600" kern="1200" dirty="0"/>
            <a:t> </a:t>
          </a:r>
          <a:r>
            <a:rPr lang="en-US" sz="1600" kern="1200" dirty="0" err="1"/>
            <a:t>lebih</a:t>
          </a:r>
          <a:r>
            <a:rPr lang="en-US" sz="1600" kern="1200" dirty="0"/>
            <a:t> </a:t>
          </a:r>
          <a:r>
            <a:rPr lang="en-US" sz="1600" kern="1200" dirty="0" err="1"/>
            <a:t>bermanfaat</a:t>
          </a:r>
          <a:r>
            <a:rPr lang="en-US" sz="1600" kern="1200" dirty="0"/>
            <a:t> </a:t>
          </a:r>
          <a:r>
            <a:rPr lang="en-US" sz="1600" kern="1200" dirty="0" err="1"/>
            <a:t>dari</a:t>
          </a:r>
          <a:r>
            <a:rPr lang="en-US" sz="1600" kern="1200" dirty="0"/>
            <a:t> </a:t>
          </a:r>
          <a:r>
            <a:rPr lang="en-US" sz="1600" kern="1200" dirty="0" err="1"/>
            <a:t>masukannya</a:t>
          </a:r>
          <a:r>
            <a:rPr lang="en-US" sz="1600" kern="1200" dirty="0"/>
            <a:t>.</a:t>
          </a:r>
          <a:endParaRPr lang="id-ID" sz="1600" kern="1200" dirty="0"/>
        </a:p>
      </dsp:txBody>
      <dsp:txXfrm>
        <a:off x="971542" y="830647"/>
        <a:ext cx="3874577" cy="33514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0C53A-0627-4CEF-AA38-E7402C59D4E5}">
      <dsp:nvSpPr>
        <dsp:cNvPr id="0" name=""/>
        <dsp:cNvSpPr/>
      </dsp:nvSpPr>
      <dsp:spPr>
        <a:xfrm rot="10800000">
          <a:off x="2010251" y="152401"/>
          <a:ext cx="5320665" cy="3047996"/>
        </a:xfrm>
        <a:prstGeom prst="homePlate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181953" tIns="64770" rIns="120904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 err="1"/>
            <a:t>Keluaran</a:t>
          </a:r>
          <a:r>
            <a:rPr lang="en-US" sz="1700" b="0" i="0" kern="1200" dirty="0"/>
            <a:t> </a:t>
          </a:r>
          <a:r>
            <a:rPr lang="en-US" sz="1700" b="0" i="0" kern="1200" dirty="0" err="1"/>
            <a:t>tersebut</a:t>
          </a:r>
          <a:r>
            <a:rPr lang="en-US" sz="1700" b="0" i="0" kern="1200" dirty="0"/>
            <a:t> </a:t>
          </a:r>
          <a:r>
            <a:rPr lang="en-US" sz="1700" b="0" i="0" kern="1200" dirty="0" err="1"/>
            <a:t>tentu</a:t>
          </a:r>
          <a:r>
            <a:rPr lang="en-US" sz="1700" b="0" i="0" kern="1200" dirty="0"/>
            <a:t> </a:t>
          </a:r>
          <a:r>
            <a:rPr lang="en-US" sz="1700" b="0" i="0" kern="1200" dirty="0" err="1"/>
            <a:t>berupa</a:t>
          </a:r>
          <a:r>
            <a:rPr lang="en-US" sz="1700" b="0" i="0" kern="1200" dirty="0"/>
            <a:t> </a:t>
          </a:r>
          <a:r>
            <a:rPr lang="en-US" sz="1700" b="0" i="0" kern="1200" dirty="0" err="1"/>
            <a:t>barang</a:t>
          </a:r>
          <a:r>
            <a:rPr lang="en-US" sz="1700" b="0" i="0" kern="1200" dirty="0"/>
            <a:t> dan </a:t>
          </a:r>
          <a:r>
            <a:rPr lang="en-US" sz="1700" b="0" i="0" kern="1200" dirty="0" err="1"/>
            <a:t>atau</a:t>
          </a:r>
          <a:r>
            <a:rPr lang="en-US" sz="1700" b="0" i="0" kern="1200" dirty="0"/>
            <a:t> </a:t>
          </a:r>
          <a:r>
            <a:rPr lang="en-US" sz="1700" b="0" i="0" kern="1200" dirty="0" err="1"/>
            <a:t>jasa</a:t>
          </a:r>
          <a:r>
            <a:rPr lang="en-US" sz="1700" b="0" i="0" kern="1200" dirty="0"/>
            <a:t>. Dan </a:t>
          </a:r>
          <a:r>
            <a:rPr lang="en-US" sz="1700" b="0" i="0" kern="1200" dirty="0" err="1"/>
            <a:t>tugas</a:t>
          </a:r>
          <a:r>
            <a:rPr lang="en-US" sz="1700" b="0" i="0" kern="1200" dirty="0"/>
            <a:t> </a:t>
          </a:r>
          <a:r>
            <a:rPr lang="en-US" sz="1700" b="0" i="0" kern="1200" dirty="0" err="1"/>
            <a:t>manajemen</a:t>
          </a:r>
          <a:r>
            <a:rPr lang="en-US" sz="1700" b="0" i="0" kern="1200" dirty="0"/>
            <a:t> di </a:t>
          </a:r>
          <a:r>
            <a:rPr lang="en-US" sz="1700" b="0" i="0" kern="1200" dirty="0" err="1"/>
            <a:t>perusahaan</a:t>
          </a:r>
          <a:r>
            <a:rPr lang="en-US" sz="1700" b="0" i="0" kern="1200" dirty="0"/>
            <a:t> </a:t>
          </a:r>
          <a:r>
            <a:rPr lang="en-US" sz="1700" b="0" i="0" kern="1200" dirty="0" err="1"/>
            <a:t>yaitu</a:t>
          </a:r>
          <a:r>
            <a:rPr lang="en-US" sz="1700" b="0" i="0" kern="1200" dirty="0"/>
            <a:t> </a:t>
          </a:r>
          <a:r>
            <a:rPr lang="en-US" sz="1700" b="0" i="0" kern="1200" dirty="0" err="1"/>
            <a:t>untuk</a:t>
          </a:r>
          <a:r>
            <a:rPr lang="en-US" sz="1700" b="0" i="0" kern="1200" dirty="0"/>
            <a:t> </a:t>
          </a:r>
          <a:r>
            <a:rPr lang="en-US" sz="1700" b="0" i="0" kern="1200" dirty="0" err="1"/>
            <a:t>mendukung</a:t>
          </a:r>
          <a:r>
            <a:rPr lang="en-US" sz="1700" b="0" i="0" kern="1200" dirty="0"/>
            <a:t> </a:t>
          </a:r>
          <a:r>
            <a:rPr lang="en-US" sz="1700" b="0" i="0" kern="1200" dirty="0" err="1"/>
            <a:t>manajemen</a:t>
          </a:r>
          <a:r>
            <a:rPr lang="en-US" sz="1700" b="0" i="0" kern="1200" dirty="0"/>
            <a:t> </a:t>
          </a:r>
          <a:r>
            <a:rPr lang="en-US" sz="1700" b="0" i="0" kern="1200" dirty="0" err="1"/>
            <a:t>dalam</a:t>
          </a:r>
          <a:r>
            <a:rPr lang="en-US" sz="1700" b="0" i="0" kern="1200" dirty="0"/>
            <a:t> </a:t>
          </a:r>
          <a:r>
            <a:rPr lang="en-US" sz="1700" b="0" i="0" kern="1200" dirty="0" err="1"/>
            <a:t>rangka</a:t>
          </a:r>
          <a:r>
            <a:rPr lang="en-US" sz="1700" b="0" i="0" kern="1200" dirty="0"/>
            <a:t> </a:t>
          </a:r>
          <a:r>
            <a:rPr lang="en-US" sz="1700" b="0" i="0" kern="1200" dirty="0" err="1"/>
            <a:t>pengambilan</a:t>
          </a:r>
          <a:r>
            <a:rPr lang="en-US" sz="1700" b="0" i="0" kern="1200" dirty="0"/>
            <a:t> </a:t>
          </a:r>
          <a:r>
            <a:rPr lang="en-US" sz="1700" b="0" i="0" kern="1200" dirty="0" err="1"/>
            <a:t>keputusan</a:t>
          </a:r>
          <a:r>
            <a:rPr lang="en-US" sz="1700" b="0" i="0" kern="1200" dirty="0"/>
            <a:t> </a:t>
          </a:r>
          <a:r>
            <a:rPr lang="en-US" sz="1700" b="0" i="0" kern="1200" dirty="0" err="1"/>
            <a:t>mengenai</a:t>
          </a:r>
          <a:r>
            <a:rPr lang="en-US" sz="1700" b="0" i="0" kern="1200" dirty="0"/>
            <a:t> </a:t>
          </a:r>
          <a:r>
            <a:rPr lang="en-US" sz="1700" b="0" i="0" kern="1200" dirty="0" err="1"/>
            <a:t>masalah</a:t>
          </a:r>
          <a:r>
            <a:rPr lang="en-US" sz="1700" b="0" i="0" kern="1200" dirty="0"/>
            <a:t> </a:t>
          </a:r>
          <a:r>
            <a:rPr lang="en-US" sz="1700" b="0" i="0" kern="1200" dirty="0" err="1"/>
            <a:t>produksi</a:t>
          </a:r>
          <a:r>
            <a:rPr lang="en-US" sz="1700" b="0" i="0" kern="1200" dirty="0"/>
            <a:t> juga </a:t>
          </a:r>
          <a:r>
            <a:rPr lang="en-US" sz="1700" b="0" i="0" kern="1200" dirty="0" err="1"/>
            <a:t>operasional</a:t>
          </a:r>
          <a:r>
            <a:rPr lang="en-US" sz="1700" b="0" i="0" kern="1200" dirty="0"/>
            <a:t>. </a:t>
          </a:r>
          <a:r>
            <a:rPr lang="en-US" sz="1700" b="0" i="0" kern="1200" dirty="0" err="1"/>
            <a:t>Tentu</a:t>
          </a:r>
          <a:r>
            <a:rPr lang="en-US" sz="1700" b="0" i="0" kern="1200" dirty="0"/>
            <a:t> </a:t>
          </a:r>
          <a:r>
            <a:rPr lang="en-US" sz="1700" b="0" i="0" kern="1200" dirty="0" err="1"/>
            <a:t>itu</a:t>
          </a:r>
          <a:r>
            <a:rPr lang="en-US" sz="1700" b="0" i="0" kern="1200" dirty="0"/>
            <a:t> </a:t>
          </a:r>
          <a:r>
            <a:rPr lang="en-US" sz="1700" b="0" i="0" kern="1200" dirty="0" err="1"/>
            <a:t>semua</a:t>
          </a:r>
          <a:r>
            <a:rPr lang="en-US" sz="1700" b="0" i="0" kern="1200" dirty="0"/>
            <a:t> </a:t>
          </a:r>
          <a:r>
            <a:rPr lang="en-US" sz="1700" b="0" i="0" kern="1200" dirty="0" err="1"/>
            <a:t>tidak</a:t>
          </a:r>
          <a:r>
            <a:rPr lang="en-US" sz="1700" b="0" i="0" kern="1200" dirty="0"/>
            <a:t> </a:t>
          </a:r>
          <a:r>
            <a:rPr lang="en-US" sz="1700" b="0" i="0" kern="1200" dirty="0" err="1"/>
            <a:t>terlepas</a:t>
          </a:r>
          <a:r>
            <a:rPr lang="en-US" sz="1700" b="0" i="0" kern="1200" dirty="0"/>
            <a:t> </a:t>
          </a:r>
          <a:r>
            <a:rPr lang="en-US" sz="1700" b="0" i="0" kern="1200" dirty="0" err="1"/>
            <a:t>dari</a:t>
          </a:r>
          <a:r>
            <a:rPr lang="en-US" sz="1700" b="0" i="0" kern="1200" dirty="0"/>
            <a:t> </a:t>
          </a:r>
          <a:r>
            <a:rPr lang="en-US" sz="1700" b="0" i="0" kern="1200" dirty="0" err="1"/>
            <a:t>berbagai</a:t>
          </a:r>
          <a:r>
            <a:rPr lang="en-US" sz="1700" b="0" i="0" kern="1200" dirty="0"/>
            <a:t> </a:t>
          </a:r>
          <a:r>
            <a:rPr lang="en-US" sz="1700" b="0" i="0" kern="1200" dirty="0" err="1"/>
            <a:t>aspek</a:t>
          </a:r>
          <a:r>
            <a:rPr lang="en-US" sz="1700" b="0" i="0" kern="1200" dirty="0"/>
            <a:t> </a:t>
          </a:r>
          <a:r>
            <a:rPr lang="en-US" sz="1700" b="0" i="0" kern="1200" dirty="0" err="1"/>
            <a:t>seperti</a:t>
          </a:r>
          <a:r>
            <a:rPr lang="en-US" sz="1700" b="0" i="0" kern="1200" dirty="0"/>
            <a:t> </a:t>
          </a:r>
          <a:r>
            <a:rPr lang="en-US" sz="1700" b="0" i="0" kern="1200" dirty="0" err="1"/>
            <a:t>teknik</a:t>
          </a:r>
          <a:r>
            <a:rPr lang="en-US" sz="1700" b="0" i="0" kern="1200" dirty="0"/>
            <a:t> dan </a:t>
          </a:r>
          <a:r>
            <a:rPr lang="en-US" sz="1700" b="0" i="0" kern="1200" dirty="0" err="1"/>
            <a:t>teknologi</a:t>
          </a:r>
          <a:r>
            <a:rPr lang="en-US" sz="1700" b="0" i="0" kern="1200" dirty="0"/>
            <a:t>, </a:t>
          </a:r>
          <a:r>
            <a:rPr lang="en-US" sz="1700" b="0" i="0" kern="1200" dirty="0" err="1"/>
            <a:t>berikut</a:t>
          </a:r>
          <a:r>
            <a:rPr lang="en-US" sz="1700" b="0" i="0" kern="1200" dirty="0"/>
            <a:t> </a:t>
          </a:r>
          <a:r>
            <a:rPr lang="en-US" sz="1700" b="0" i="0" kern="1200" dirty="0" err="1"/>
            <a:t>ini</a:t>
          </a:r>
          <a:r>
            <a:rPr lang="en-US" sz="1700" b="0" i="0" kern="1200" dirty="0"/>
            <a:t> </a:t>
          </a:r>
          <a:r>
            <a:rPr lang="en-US" sz="1700" b="0" i="0" kern="1200" dirty="0" err="1"/>
            <a:t>akan</a:t>
          </a:r>
          <a:r>
            <a:rPr lang="en-US" sz="1700" b="0" i="0" kern="1200" dirty="0"/>
            <a:t> </a:t>
          </a:r>
          <a:r>
            <a:rPr lang="en-US" sz="1700" b="0" i="0" kern="1200" dirty="0" err="1"/>
            <a:t>dibahas</a:t>
          </a:r>
          <a:r>
            <a:rPr lang="en-US" sz="1700" b="0" i="0" kern="1200" dirty="0"/>
            <a:t> </a:t>
          </a:r>
          <a:r>
            <a:rPr lang="en-US" sz="1700" b="0" i="0" kern="1200" dirty="0" err="1"/>
            <a:t>aspek</a:t>
          </a:r>
          <a:r>
            <a:rPr lang="en-US" sz="1700" b="0" i="0" kern="1200" dirty="0"/>
            <a:t> </a:t>
          </a:r>
          <a:r>
            <a:rPr lang="en-US" sz="1700" b="0" i="0" kern="1200" dirty="0" err="1"/>
            <a:t>teknik</a:t>
          </a:r>
          <a:r>
            <a:rPr lang="en-US" sz="1700" b="0" i="0" kern="1200" dirty="0"/>
            <a:t> dan </a:t>
          </a:r>
          <a:r>
            <a:rPr lang="en-US" sz="1700" b="0" i="0" kern="1200" dirty="0" err="1"/>
            <a:t>teknologi</a:t>
          </a:r>
          <a:r>
            <a:rPr lang="en-US" sz="1700" b="0" i="0" kern="1200" dirty="0"/>
            <a:t> </a:t>
          </a:r>
          <a:r>
            <a:rPr lang="en-US" sz="1700" b="0" i="0" kern="1200" dirty="0" err="1"/>
            <a:t>dalam</a:t>
          </a:r>
          <a:r>
            <a:rPr lang="en-US" sz="1700" b="0" i="0" kern="1200" dirty="0"/>
            <a:t> </a:t>
          </a:r>
          <a:r>
            <a:rPr lang="en-US" sz="1700" b="0" i="0" kern="1200" dirty="0" err="1"/>
            <a:t>studi</a:t>
          </a:r>
          <a:r>
            <a:rPr lang="en-US" sz="1700" b="0" i="0" kern="1200" dirty="0"/>
            <a:t> </a:t>
          </a:r>
          <a:r>
            <a:rPr lang="en-US" sz="1700" b="0" i="0" kern="1200" dirty="0" err="1"/>
            <a:t>kelayakan</a:t>
          </a:r>
          <a:r>
            <a:rPr lang="en-US" sz="1700" b="0" i="0" kern="1200" dirty="0"/>
            <a:t> </a:t>
          </a:r>
          <a:r>
            <a:rPr lang="en-US" sz="1700" b="0" i="0" kern="1200" dirty="0" err="1"/>
            <a:t>bisnis</a:t>
          </a:r>
          <a:r>
            <a:rPr lang="en-US" sz="1700" b="0" i="0" kern="1200" dirty="0"/>
            <a:t> </a:t>
          </a:r>
          <a:r>
            <a:rPr lang="en-US" sz="1700" b="0" i="0" kern="1200" dirty="0" err="1"/>
            <a:t>seperti</a:t>
          </a:r>
          <a:r>
            <a:rPr lang="en-US" sz="1700" b="0" i="0" kern="1200" dirty="0"/>
            <a:t> di </a:t>
          </a:r>
          <a:r>
            <a:rPr lang="en-US" sz="1700" b="0" i="0" kern="1200" dirty="0" err="1"/>
            <a:t>bawah</a:t>
          </a:r>
          <a:r>
            <a:rPr lang="en-US" sz="1700" b="0" i="0" kern="1200" dirty="0"/>
            <a:t> </a:t>
          </a:r>
          <a:r>
            <a:rPr lang="en-US" sz="1700" b="0" i="0" kern="1200" dirty="0" err="1"/>
            <a:t>ini</a:t>
          </a:r>
          <a:r>
            <a:rPr lang="en-US" sz="1700" b="0" i="0" kern="1200" dirty="0"/>
            <a:t>:</a:t>
          </a:r>
          <a:endParaRPr lang="id-ID" sz="1700" kern="1200" dirty="0"/>
        </a:p>
      </dsp:txBody>
      <dsp:txXfrm rot="10800000">
        <a:off x="2772250" y="152401"/>
        <a:ext cx="4558666" cy="3047996"/>
      </dsp:txXfrm>
    </dsp:sp>
    <dsp:sp modelId="{54FC4B02-15B2-452C-BB60-79EABCB1FF84}">
      <dsp:nvSpPr>
        <dsp:cNvPr id="0" name=""/>
        <dsp:cNvSpPr/>
      </dsp:nvSpPr>
      <dsp:spPr>
        <a:xfrm>
          <a:off x="670083" y="336232"/>
          <a:ext cx="2680335" cy="268033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9C193-0BDF-45AF-9DD7-4314A4E67C3A}">
      <dsp:nvSpPr>
        <dsp:cNvPr id="0" name=""/>
        <dsp:cNvSpPr/>
      </dsp:nvSpPr>
      <dsp:spPr>
        <a:xfrm>
          <a:off x="0" y="67565"/>
          <a:ext cx="5638800" cy="4212000"/>
        </a:xfrm>
        <a:prstGeom prst="round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Selanjutnya</a:t>
          </a:r>
          <a:r>
            <a:rPr lang="en-US" sz="2000" kern="1200" dirty="0"/>
            <a:t> proses </a:t>
          </a:r>
          <a:r>
            <a:rPr lang="en-US" sz="2000" kern="1200" dirty="0" err="1"/>
            <a:t>produksi</a:t>
          </a:r>
          <a:r>
            <a:rPr lang="en-US" sz="2000" kern="1200" dirty="0"/>
            <a:t> </a:t>
          </a:r>
          <a:r>
            <a:rPr lang="en-US" sz="2000" kern="1200" dirty="0" err="1"/>
            <a:t>yaitu</a:t>
          </a:r>
          <a:r>
            <a:rPr lang="en-US" sz="2000" kern="1200" dirty="0"/>
            <a:t> </a:t>
          </a:r>
          <a:r>
            <a:rPr lang="en-US" sz="2000" kern="1200" dirty="0" err="1"/>
            <a:t>mulai</a:t>
          </a:r>
          <a:r>
            <a:rPr lang="en-US" sz="2000" kern="1200" dirty="0"/>
            <a:t> </a:t>
          </a:r>
          <a:r>
            <a:rPr lang="en-US" sz="2000" kern="1200" dirty="0" err="1"/>
            <a:t>dari</a:t>
          </a:r>
          <a:r>
            <a:rPr lang="en-US" sz="2000" kern="1200" dirty="0"/>
            <a:t> </a:t>
          </a:r>
          <a:r>
            <a:rPr lang="en-US" sz="2000" kern="1200" dirty="0" err="1"/>
            <a:t>membuat</a:t>
          </a:r>
          <a:r>
            <a:rPr lang="en-US" sz="2000" kern="1200" dirty="0"/>
            <a:t> </a:t>
          </a:r>
          <a:r>
            <a:rPr lang="en-US" sz="2000" kern="1200" dirty="0" err="1"/>
            <a:t>produk</a:t>
          </a:r>
          <a:r>
            <a:rPr lang="en-US" sz="2000" kern="1200" dirty="0"/>
            <a:t>, </a:t>
          </a:r>
          <a:r>
            <a:rPr lang="en-US" sz="2000" kern="1200" dirty="0" err="1"/>
            <a:t>sampai</a:t>
          </a:r>
          <a:r>
            <a:rPr lang="en-US" sz="2000" kern="1200" dirty="0"/>
            <a:t> pada </a:t>
          </a:r>
          <a:r>
            <a:rPr lang="en-US" sz="2000" kern="1200" dirty="0" err="1"/>
            <a:t>kemasan</a:t>
          </a:r>
          <a:r>
            <a:rPr lang="en-US" sz="2000" kern="1200" dirty="0"/>
            <a:t> yang </a:t>
          </a:r>
          <a:r>
            <a:rPr lang="en-US" sz="2000" kern="1200" dirty="0" err="1"/>
            <a:t>siap</a:t>
          </a:r>
          <a:r>
            <a:rPr lang="en-US" sz="2000" kern="1200" dirty="0"/>
            <a:t> </a:t>
          </a:r>
          <a:r>
            <a:rPr lang="en-US" sz="2000" kern="1200" dirty="0" err="1"/>
            <a:t>dilakukan</a:t>
          </a:r>
          <a:r>
            <a:rPr lang="en-US" sz="2000" kern="1200" dirty="0"/>
            <a:t>. </a:t>
          </a:r>
          <a:r>
            <a:rPr lang="en-US" sz="2000" kern="1200" dirty="0" err="1"/>
            <a:t>Contoh</a:t>
          </a:r>
          <a:r>
            <a:rPr lang="en-US" sz="2000" kern="1200" dirty="0"/>
            <a:t> pada proses </a:t>
          </a:r>
          <a:r>
            <a:rPr lang="en-US" sz="2000" kern="1200" dirty="0" err="1"/>
            <a:t>produksi</a:t>
          </a:r>
          <a:r>
            <a:rPr lang="en-US" sz="2000" kern="1200" dirty="0"/>
            <a:t> yang </a:t>
          </a:r>
          <a:r>
            <a:rPr lang="en-US" sz="2000" kern="1200" dirty="0" err="1"/>
            <a:t>digunakan</a:t>
          </a:r>
          <a:r>
            <a:rPr lang="en-US" sz="2000" kern="1200" dirty="0"/>
            <a:t> </a:t>
          </a:r>
          <a:r>
            <a:rPr lang="en-US" sz="2000" kern="1200" dirty="0" err="1"/>
            <a:t>jika</a:t>
          </a:r>
          <a:r>
            <a:rPr lang="en-US" sz="2000" kern="1200" dirty="0"/>
            <a:t> </a:t>
          </a:r>
          <a:r>
            <a:rPr lang="en-US" sz="2000" kern="1200" dirty="0" err="1"/>
            <a:t>pabrik</a:t>
          </a:r>
          <a:r>
            <a:rPr lang="en-US" sz="2000" kern="1200" dirty="0"/>
            <a:t> </a:t>
          </a:r>
          <a:r>
            <a:rPr lang="en-US" sz="2000" kern="1200" dirty="0" err="1"/>
            <a:t>menangani</a:t>
          </a:r>
          <a:r>
            <a:rPr lang="en-US" sz="2000" kern="1200" dirty="0"/>
            <a:t> </a:t>
          </a:r>
          <a:r>
            <a:rPr lang="en-US" sz="2000" kern="1200" dirty="0" err="1"/>
            <a:t>berbagai</a:t>
          </a:r>
          <a:r>
            <a:rPr lang="en-US" sz="2000" kern="1200" dirty="0"/>
            <a:t> </a:t>
          </a:r>
          <a:r>
            <a:rPr lang="en-US" sz="2000" kern="1200" dirty="0" err="1"/>
            <a:t>macam</a:t>
          </a:r>
          <a:r>
            <a:rPr lang="en-US" sz="2000" kern="1200" dirty="0"/>
            <a:t> proses yang </a:t>
          </a:r>
          <a:r>
            <a:rPr lang="en-US" sz="2000" kern="1200" dirty="0" err="1"/>
            <a:t>berbeda</a:t>
          </a:r>
          <a:r>
            <a:rPr lang="en-US" sz="2000" kern="1200" dirty="0"/>
            <a:t>. </a:t>
          </a:r>
          <a:r>
            <a:rPr lang="en-US" sz="2000" kern="1200" dirty="0" err="1"/>
            <a:t>Misalnya</a:t>
          </a:r>
          <a:r>
            <a:rPr lang="en-US" sz="2000" kern="1200" dirty="0"/>
            <a:t> </a:t>
          </a:r>
          <a:r>
            <a:rPr lang="en-US" sz="2000" kern="1200" dirty="0" err="1"/>
            <a:t>dalam</a:t>
          </a:r>
          <a:r>
            <a:rPr lang="en-US" sz="2000" kern="1200" dirty="0"/>
            <a:t> </a:t>
          </a:r>
          <a:r>
            <a:rPr lang="en-US" sz="2000" kern="1200" dirty="0" err="1"/>
            <a:t>satu</a:t>
          </a:r>
          <a:r>
            <a:rPr lang="en-US" sz="2000" kern="1200" dirty="0"/>
            <a:t> set </a:t>
          </a:r>
          <a:r>
            <a:rPr lang="en-US" sz="2000" kern="1200" dirty="0" err="1"/>
            <a:t>rangkaian</a:t>
          </a:r>
          <a:r>
            <a:rPr lang="en-US" sz="2000" kern="1200" dirty="0"/>
            <a:t> </a:t>
          </a:r>
          <a:r>
            <a:rPr lang="en-US" sz="2000" kern="1200" dirty="0" err="1"/>
            <a:t>peralatan</a:t>
          </a:r>
          <a:r>
            <a:rPr lang="en-US" sz="2000" kern="1200" dirty="0"/>
            <a:t> </a:t>
          </a:r>
          <a:r>
            <a:rPr lang="en-US" sz="2000" kern="1200" dirty="0" err="1"/>
            <a:t>tertentu</a:t>
          </a:r>
          <a:r>
            <a:rPr lang="en-US" sz="2000" kern="1200" dirty="0"/>
            <a:t> </a:t>
          </a:r>
          <a:r>
            <a:rPr lang="en-US" sz="2000" kern="1200" dirty="0" err="1"/>
            <a:t>disusun</a:t>
          </a:r>
          <a:r>
            <a:rPr lang="en-US" sz="2000" kern="1200" dirty="0"/>
            <a:t> </a:t>
          </a:r>
          <a:r>
            <a:rPr lang="en-US" sz="2000" kern="1200" dirty="0" err="1"/>
            <a:t>untuk</a:t>
          </a:r>
          <a:r>
            <a:rPr lang="en-US" sz="2000" kern="1200" dirty="0"/>
            <a:t> </a:t>
          </a:r>
          <a:r>
            <a:rPr lang="en-US" sz="2000" kern="1200" dirty="0" err="1"/>
            <a:t>memproses</a:t>
          </a:r>
          <a:r>
            <a:rPr lang="en-US" sz="2000" kern="1200" dirty="0"/>
            <a:t> </a:t>
          </a:r>
          <a:r>
            <a:rPr lang="en-US" sz="2000" kern="1200" dirty="0" err="1"/>
            <a:t>satu</a:t>
          </a:r>
          <a:r>
            <a:rPr lang="en-US" sz="2000" kern="1200" dirty="0"/>
            <a:t> batch </a:t>
          </a:r>
          <a:r>
            <a:rPr lang="en-US" sz="2000" kern="1200" dirty="0" err="1"/>
            <a:t>produk</a:t>
          </a:r>
          <a:r>
            <a:rPr lang="en-US" sz="2000" kern="1200" dirty="0"/>
            <a:t> </a:t>
          </a:r>
          <a:r>
            <a:rPr lang="en-US" sz="2000" kern="1200" dirty="0" err="1"/>
            <a:t>tertentu</a:t>
          </a:r>
          <a:r>
            <a:rPr lang="en-US" sz="2000" kern="1200" dirty="0"/>
            <a:t>, </a:t>
          </a:r>
          <a:r>
            <a:rPr lang="en-US" sz="2000" kern="1200" dirty="0" err="1"/>
            <a:t>lalu</a:t>
          </a:r>
          <a:r>
            <a:rPr lang="en-US" sz="2000" kern="1200" dirty="0"/>
            <a:t> </a:t>
          </a:r>
          <a:r>
            <a:rPr lang="en-US" sz="2000" kern="1200" dirty="0" err="1"/>
            <a:t>dihentikan</a:t>
          </a:r>
          <a:r>
            <a:rPr lang="en-US" sz="2000" kern="1200" dirty="0"/>
            <a:t> dan di set </a:t>
          </a:r>
          <a:r>
            <a:rPr lang="en-US" sz="2000" kern="1200" dirty="0" err="1"/>
            <a:t>kembali</a:t>
          </a:r>
          <a:r>
            <a:rPr lang="en-US" sz="2000" kern="1200" dirty="0"/>
            <a:t> </a:t>
          </a:r>
          <a:r>
            <a:rPr lang="en-US" sz="2000" kern="1200" dirty="0" err="1"/>
            <a:t>untuk</a:t>
          </a:r>
          <a:r>
            <a:rPr lang="en-US" sz="2000" kern="1200" dirty="0"/>
            <a:t> </a:t>
          </a:r>
          <a:r>
            <a:rPr lang="en-US" sz="2000" kern="1200" dirty="0" err="1"/>
            <a:t>memproses</a:t>
          </a:r>
          <a:r>
            <a:rPr lang="en-US" sz="2000" kern="1200" dirty="0"/>
            <a:t> </a:t>
          </a:r>
          <a:r>
            <a:rPr lang="en-US" sz="2000" kern="1200" dirty="0" err="1"/>
            <a:t>jenis</a:t>
          </a:r>
          <a:r>
            <a:rPr lang="en-US" sz="2000" kern="1200" dirty="0"/>
            <a:t> </a:t>
          </a:r>
          <a:r>
            <a:rPr lang="en-US" sz="2000" kern="1200" dirty="0" err="1"/>
            <a:t>produk</a:t>
          </a:r>
          <a:r>
            <a:rPr lang="en-US" sz="2000" kern="1200" dirty="0"/>
            <a:t> lain yang </a:t>
          </a:r>
          <a:r>
            <a:rPr lang="en-US" sz="2000" kern="1200" dirty="0" err="1"/>
            <a:t>berbeda</a:t>
          </a:r>
          <a:r>
            <a:rPr lang="en-US" sz="2000" kern="1200" dirty="0"/>
            <a:t>. </a:t>
          </a:r>
          <a:r>
            <a:rPr lang="en-US" sz="2000" kern="1200" dirty="0" err="1"/>
            <a:t>Peralatannya</a:t>
          </a:r>
          <a:r>
            <a:rPr lang="en-US" sz="2000" kern="1200" dirty="0"/>
            <a:t> </a:t>
          </a:r>
          <a:r>
            <a:rPr lang="en-US" sz="2000" kern="1200" dirty="0" err="1"/>
            <a:t>tentu</a:t>
          </a:r>
          <a:r>
            <a:rPr lang="en-US" sz="2000" kern="1200" dirty="0"/>
            <a:t> </a:t>
          </a:r>
          <a:r>
            <a:rPr lang="en-US" sz="2000" kern="1200" dirty="0" err="1"/>
            <a:t>terdiri</a:t>
          </a:r>
          <a:r>
            <a:rPr lang="en-US" sz="2000" kern="1200" dirty="0"/>
            <a:t> </a:t>
          </a:r>
          <a:r>
            <a:rPr lang="en-US" sz="2000" kern="1200" dirty="0" err="1"/>
            <a:t>dari</a:t>
          </a:r>
          <a:r>
            <a:rPr lang="en-US" sz="2000" kern="1200" dirty="0"/>
            <a:t> </a:t>
          </a:r>
          <a:r>
            <a:rPr lang="en-US" sz="2000" kern="1200" dirty="0" err="1"/>
            <a:t>mesin</a:t>
          </a:r>
          <a:r>
            <a:rPr lang="en-US" sz="2000" kern="1200" dirty="0"/>
            <a:t> – </a:t>
          </a:r>
          <a:r>
            <a:rPr lang="en-US" sz="2000" kern="1200" dirty="0" err="1"/>
            <a:t>mesin</a:t>
          </a:r>
          <a:r>
            <a:rPr lang="en-US" sz="2000" kern="1200" dirty="0"/>
            <a:t> yang </a:t>
          </a:r>
          <a:r>
            <a:rPr lang="en-US" sz="2000" kern="1200" dirty="0" err="1"/>
            <a:t>berfungsi</a:t>
          </a:r>
          <a:r>
            <a:rPr lang="en-US" sz="2000" kern="1200" dirty="0"/>
            <a:t> multipurpose agar </a:t>
          </a:r>
          <a:r>
            <a:rPr lang="en-US" sz="2000" kern="1200" dirty="0" err="1"/>
            <a:t>lebih</a:t>
          </a:r>
          <a:r>
            <a:rPr lang="en-US" sz="2000" kern="1200" dirty="0"/>
            <a:t> </a:t>
          </a:r>
          <a:r>
            <a:rPr lang="en-US" sz="2000" kern="1200" dirty="0" err="1"/>
            <a:t>fleksibel</a:t>
          </a:r>
          <a:r>
            <a:rPr lang="en-US" sz="2000" kern="1200" dirty="0"/>
            <a:t>, dan </a:t>
          </a:r>
          <a:r>
            <a:rPr lang="en-US" sz="2000" kern="1200" dirty="0" err="1"/>
            <a:t>dapat</a:t>
          </a:r>
          <a:r>
            <a:rPr lang="en-US" sz="2000" kern="1200" dirty="0"/>
            <a:t> </a:t>
          </a:r>
          <a:r>
            <a:rPr lang="en-US" sz="2000" kern="1200" dirty="0" err="1"/>
            <a:t>memenuhi</a:t>
          </a:r>
          <a:r>
            <a:rPr lang="en-US" sz="2000" kern="1200" dirty="0"/>
            <a:t> </a:t>
          </a:r>
          <a:r>
            <a:rPr lang="en-US" sz="2000" kern="1200" dirty="0" err="1"/>
            <a:t>lebih</a:t>
          </a:r>
          <a:r>
            <a:rPr lang="en-US" sz="2000" kern="1200" dirty="0"/>
            <a:t> </a:t>
          </a:r>
          <a:r>
            <a:rPr lang="en-US" sz="2000" kern="1200" dirty="0" err="1"/>
            <a:t>dari</a:t>
          </a:r>
          <a:r>
            <a:rPr lang="en-US" sz="2000" kern="1200" dirty="0"/>
            <a:t> </a:t>
          </a:r>
          <a:r>
            <a:rPr lang="en-US" sz="2000" kern="1200" dirty="0" err="1"/>
            <a:t>satu</a:t>
          </a:r>
          <a:r>
            <a:rPr lang="en-US" sz="2000" kern="1200" dirty="0"/>
            <a:t> </a:t>
          </a:r>
          <a:r>
            <a:rPr lang="en-US" sz="2000" kern="1200" dirty="0" err="1"/>
            <a:t>variasi</a:t>
          </a:r>
          <a:r>
            <a:rPr lang="en-US" sz="2000" kern="1200" dirty="0"/>
            <a:t> </a:t>
          </a:r>
          <a:r>
            <a:rPr lang="en-US" sz="2000" kern="1200" dirty="0" err="1"/>
            <a:t>produk</a:t>
          </a:r>
          <a:r>
            <a:rPr lang="en-US" sz="2000" kern="1200" dirty="0"/>
            <a:t>.</a:t>
          </a:r>
          <a:endParaRPr lang="id-ID" sz="2000" kern="1200" dirty="0"/>
        </a:p>
      </dsp:txBody>
      <dsp:txXfrm>
        <a:off x="205613" y="273178"/>
        <a:ext cx="5227574" cy="38007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FB23D3-C076-4A6E-A030-68BFA7DB03FC}">
      <dsp:nvSpPr>
        <dsp:cNvPr id="0" name=""/>
        <dsp:cNvSpPr/>
      </dsp:nvSpPr>
      <dsp:spPr>
        <a:xfrm>
          <a:off x="0" y="0"/>
          <a:ext cx="4775434" cy="54366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Setelah </a:t>
          </a:r>
          <a:r>
            <a:rPr lang="en-US" sz="2100" kern="1200" dirty="0" err="1"/>
            <a:t>beberapa</a:t>
          </a:r>
          <a:r>
            <a:rPr lang="en-US" sz="2100" kern="1200" dirty="0"/>
            <a:t> </a:t>
          </a:r>
          <a:r>
            <a:rPr lang="en-US" sz="2100" kern="1200" dirty="0" err="1"/>
            <a:t>alternatif</a:t>
          </a:r>
          <a:r>
            <a:rPr lang="en-US" sz="2100" kern="1200" dirty="0"/>
            <a:t> </a:t>
          </a:r>
          <a:r>
            <a:rPr lang="en-US" sz="2100" kern="1200" dirty="0" err="1"/>
            <a:t>pilihan</a:t>
          </a:r>
          <a:r>
            <a:rPr lang="en-US" sz="2100" kern="1200" dirty="0"/>
            <a:t> ide </a:t>
          </a:r>
          <a:r>
            <a:rPr lang="en-US" sz="2100" kern="1200" dirty="0" err="1"/>
            <a:t>produk</a:t>
          </a:r>
          <a:r>
            <a:rPr lang="en-US" sz="2100" kern="1200" dirty="0"/>
            <a:t> </a:t>
          </a:r>
          <a:r>
            <a:rPr lang="en-US" sz="2100" kern="1200" dirty="0" err="1"/>
            <a:t>sudah</a:t>
          </a:r>
          <a:r>
            <a:rPr lang="en-US" sz="2100" kern="1200" dirty="0"/>
            <a:t> </a:t>
          </a:r>
          <a:r>
            <a:rPr lang="en-US" sz="2100" kern="1200" dirty="0" err="1"/>
            <a:t>tersaring</a:t>
          </a:r>
          <a:r>
            <a:rPr lang="en-US" sz="2100" kern="1200" dirty="0"/>
            <a:t>, </a:t>
          </a:r>
          <a:r>
            <a:rPr lang="en-US" sz="2100" kern="1200" dirty="0" err="1"/>
            <a:t>maka</a:t>
          </a:r>
          <a:r>
            <a:rPr lang="en-US" sz="2100" kern="1200" dirty="0"/>
            <a:t> </a:t>
          </a:r>
          <a:r>
            <a:rPr lang="en-US" sz="2100" kern="1200" dirty="0" err="1"/>
            <a:t>selanjutnya</a:t>
          </a:r>
          <a:r>
            <a:rPr lang="en-US" sz="2100" kern="1200" dirty="0"/>
            <a:t> </a:t>
          </a:r>
          <a:r>
            <a:rPr lang="en-US" sz="2100" kern="1200" dirty="0" err="1"/>
            <a:t>akan</a:t>
          </a:r>
          <a:r>
            <a:rPr lang="en-US" sz="2100" kern="1200" dirty="0"/>
            <a:t> </a:t>
          </a:r>
          <a:r>
            <a:rPr lang="en-US" sz="2100" kern="1200" dirty="0" err="1"/>
            <a:t>dikaji</a:t>
          </a:r>
          <a:r>
            <a:rPr lang="en-US" sz="2100" kern="1200" dirty="0"/>
            <a:t> </a:t>
          </a:r>
          <a:r>
            <a:rPr lang="en-US" sz="2100" kern="1200" dirty="0" err="1"/>
            <a:t>mengenai</a:t>
          </a:r>
          <a:r>
            <a:rPr lang="en-US" sz="2100" kern="1200" dirty="0"/>
            <a:t> </a:t>
          </a:r>
          <a:r>
            <a:rPr lang="en-US" sz="2100" kern="1200" dirty="0" err="1"/>
            <a:t>produk</a:t>
          </a:r>
          <a:r>
            <a:rPr lang="en-US" sz="2100" kern="1200" dirty="0"/>
            <a:t>  </a:t>
          </a:r>
          <a:r>
            <a:rPr lang="en-US" sz="2100" kern="1200" dirty="0" err="1"/>
            <a:t>atau</a:t>
          </a:r>
          <a:r>
            <a:rPr lang="en-US" sz="2100" kern="1200" dirty="0"/>
            <a:t> </a:t>
          </a:r>
          <a:r>
            <a:rPr lang="en-US" sz="2100" kern="1200" dirty="0" err="1"/>
            <a:t>beberapa</a:t>
          </a:r>
          <a:r>
            <a:rPr lang="en-US" sz="2100" kern="1200" dirty="0"/>
            <a:t> </a:t>
          </a:r>
          <a:r>
            <a:rPr lang="en-US" sz="2100" kern="1200" dirty="0" err="1"/>
            <a:t>produk</a:t>
          </a:r>
          <a:r>
            <a:rPr lang="en-US" sz="2100" kern="1200" dirty="0"/>
            <a:t>,  </a:t>
          </a:r>
          <a:r>
            <a:rPr lang="en-US" sz="2100" kern="1200" dirty="0" err="1"/>
            <a:t>apa</a:t>
          </a:r>
          <a:r>
            <a:rPr lang="en-US" sz="2100" kern="1200" dirty="0"/>
            <a:t> yang </a:t>
          </a:r>
          <a:r>
            <a:rPr lang="en-US" sz="2100" kern="1200" dirty="0" err="1"/>
            <a:t>menjadi</a:t>
          </a:r>
          <a:r>
            <a:rPr lang="en-US" sz="2100" kern="1200" dirty="0"/>
            <a:t> </a:t>
          </a:r>
          <a:r>
            <a:rPr lang="en-US" sz="2100" kern="1200" dirty="0" err="1"/>
            <a:t>prioritas</a:t>
          </a:r>
          <a:r>
            <a:rPr lang="en-US" sz="2100" kern="1200" dirty="0"/>
            <a:t> </a:t>
          </a:r>
          <a:r>
            <a:rPr lang="en-US" sz="2100" kern="1200" dirty="0" err="1"/>
            <a:t>untuk</a:t>
          </a:r>
          <a:r>
            <a:rPr lang="en-US" sz="2100" kern="1200" dirty="0"/>
            <a:t> </a:t>
          </a:r>
          <a:r>
            <a:rPr lang="en-US" sz="2100" kern="1200" dirty="0" err="1"/>
            <a:t>diproduksi</a:t>
          </a:r>
          <a:r>
            <a:rPr lang="en-US" sz="2100" kern="1200" dirty="0"/>
            <a:t>. </a:t>
          </a:r>
          <a:r>
            <a:rPr lang="en-US" sz="2100" kern="1200" dirty="0" err="1"/>
            <a:t>Umumnya</a:t>
          </a:r>
          <a:r>
            <a:rPr lang="en-US" sz="2100" kern="1200" dirty="0"/>
            <a:t>, </a:t>
          </a:r>
          <a:r>
            <a:rPr lang="en-US" sz="2100" kern="1200" dirty="0" err="1"/>
            <a:t>untuk</a:t>
          </a:r>
          <a:r>
            <a:rPr lang="en-US" sz="2100" kern="1200" dirty="0"/>
            <a:t> </a:t>
          </a:r>
          <a:r>
            <a:rPr lang="en-US" sz="2100" kern="1200" dirty="0" err="1"/>
            <a:t>menetapkan</a:t>
          </a:r>
          <a:r>
            <a:rPr lang="en-US" sz="2100" kern="1200" dirty="0"/>
            <a:t> </a:t>
          </a:r>
          <a:r>
            <a:rPr lang="en-US" sz="2100" kern="1200" dirty="0" err="1"/>
            <a:t>produk</a:t>
          </a:r>
          <a:r>
            <a:rPr lang="en-US" sz="2100" kern="1200" dirty="0"/>
            <a:t> </a:t>
          </a:r>
          <a:r>
            <a:rPr lang="en-US" sz="2100" kern="1200" dirty="0" err="1"/>
            <a:t>tersebut</a:t>
          </a:r>
          <a:r>
            <a:rPr lang="en-US" sz="2100" kern="1200" dirty="0"/>
            <a:t> </a:t>
          </a:r>
          <a:r>
            <a:rPr lang="en-US" sz="2100" kern="1200" dirty="0" err="1"/>
            <a:t>akan</a:t>
          </a:r>
          <a:r>
            <a:rPr lang="en-US" sz="2100" kern="1200" dirty="0"/>
            <a:t> </a:t>
          </a:r>
          <a:r>
            <a:rPr lang="en-US" sz="2100" kern="1200" dirty="0" err="1"/>
            <a:t>dilakukan</a:t>
          </a:r>
          <a:r>
            <a:rPr lang="en-US" sz="2100" kern="1200" dirty="0"/>
            <a:t> </a:t>
          </a:r>
          <a:r>
            <a:rPr lang="en-US" sz="2100" kern="1200" dirty="0" err="1"/>
            <a:t>melalui</a:t>
          </a:r>
          <a:r>
            <a:rPr lang="en-US" sz="2100" kern="1200" dirty="0"/>
            <a:t> </a:t>
          </a:r>
          <a:r>
            <a:rPr lang="en-US" sz="2100" kern="1200" dirty="0" err="1"/>
            <a:t>tahapan</a:t>
          </a:r>
          <a:r>
            <a:rPr lang="en-US" sz="2100" kern="1200" dirty="0"/>
            <a:t> – </a:t>
          </a:r>
          <a:r>
            <a:rPr lang="en-US" sz="2100" kern="1200" dirty="0" err="1"/>
            <a:t>tahapan</a:t>
          </a:r>
          <a:r>
            <a:rPr lang="en-US" sz="2100" kern="1200" dirty="0"/>
            <a:t> </a:t>
          </a:r>
          <a:r>
            <a:rPr lang="en-US" sz="2100" kern="1200" dirty="0" err="1"/>
            <a:t>pekerjaan</a:t>
          </a:r>
          <a:r>
            <a:rPr lang="en-US" sz="2100" kern="1200" dirty="0"/>
            <a:t> , </a:t>
          </a:r>
          <a:r>
            <a:rPr lang="en-US" sz="2100" kern="1200" dirty="0" err="1"/>
            <a:t>tahapan</a:t>
          </a:r>
          <a:r>
            <a:rPr lang="en-US" sz="2100" kern="1200" dirty="0"/>
            <a:t> </a:t>
          </a:r>
          <a:r>
            <a:rPr lang="en-US" sz="2100" kern="1200" dirty="0" err="1"/>
            <a:t>itu</a:t>
          </a:r>
          <a:r>
            <a:rPr lang="en-US" sz="2100" kern="1200" dirty="0"/>
            <a:t> </a:t>
          </a:r>
          <a:r>
            <a:rPr lang="en-US" sz="2100" kern="1200" dirty="0" err="1"/>
            <a:t>meliputi</a:t>
          </a:r>
          <a:r>
            <a:rPr lang="en-US" sz="2100" kern="1200" dirty="0"/>
            <a:t> </a:t>
          </a:r>
          <a:r>
            <a:rPr lang="en-US" sz="2100" kern="1200" dirty="0" err="1"/>
            <a:t>diantaranya</a:t>
          </a:r>
          <a:r>
            <a:rPr lang="id-ID" sz="2100" kern="1200" dirty="0"/>
            <a:t> ; </a:t>
          </a:r>
        </a:p>
      </dsp:txBody>
      <dsp:txXfrm>
        <a:off x="0" y="0"/>
        <a:ext cx="4775434" cy="2935791"/>
      </dsp:txXfrm>
    </dsp:sp>
    <dsp:sp modelId="{8DF1D030-98DD-41DA-9072-4AF261737BA5}">
      <dsp:nvSpPr>
        <dsp:cNvPr id="0" name=""/>
        <dsp:cNvSpPr/>
      </dsp:nvSpPr>
      <dsp:spPr>
        <a:xfrm>
          <a:off x="0" y="2827058"/>
          <a:ext cx="1193858" cy="25008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Menentukan Ide Produk dan Seleksi</a:t>
          </a:r>
          <a:endParaRPr lang="id-ID" sz="1400" kern="1200"/>
        </a:p>
      </dsp:txBody>
      <dsp:txXfrm>
        <a:off x="0" y="2827058"/>
        <a:ext cx="1193858" cy="2500859"/>
      </dsp:txXfrm>
    </dsp:sp>
    <dsp:sp modelId="{3CAE159F-E3A3-43A0-A581-0576C6DE1C03}">
      <dsp:nvSpPr>
        <dsp:cNvPr id="0" name=""/>
        <dsp:cNvSpPr/>
      </dsp:nvSpPr>
      <dsp:spPr>
        <a:xfrm>
          <a:off x="1193858" y="2827058"/>
          <a:ext cx="1193858" cy="25008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Membuat</a:t>
          </a:r>
          <a:r>
            <a:rPr lang="en-US" sz="1400" kern="1200" dirty="0"/>
            <a:t> Desain </a:t>
          </a:r>
          <a:r>
            <a:rPr lang="en-US" sz="1400" kern="1200" dirty="0" err="1"/>
            <a:t>Produk</a:t>
          </a:r>
          <a:r>
            <a:rPr lang="en-US" sz="1400" kern="1200" dirty="0"/>
            <a:t> Awal</a:t>
          </a:r>
          <a:endParaRPr lang="id-ID" sz="1400" kern="1200" dirty="0"/>
        </a:p>
      </dsp:txBody>
      <dsp:txXfrm>
        <a:off x="1193858" y="2827058"/>
        <a:ext cx="1193858" cy="2500859"/>
      </dsp:txXfrm>
    </dsp:sp>
    <dsp:sp modelId="{F8E8EADB-3176-431B-BC53-8FA15B3A9FB5}">
      <dsp:nvSpPr>
        <dsp:cNvPr id="0" name=""/>
        <dsp:cNvSpPr/>
      </dsp:nvSpPr>
      <dsp:spPr>
        <a:xfrm>
          <a:off x="2387717" y="2827058"/>
          <a:ext cx="1193858" cy="25008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Membuat Prototipe dan Pengujian</a:t>
          </a:r>
          <a:endParaRPr lang="id-ID" sz="1400" kern="1200"/>
        </a:p>
      </dsp:txBody>
      <dsp:txXfrm>
        <a:off x="2387717" y="2827058"/>
        <a:ext cx="1193858" cy="2500859"/>
      </dsp:txXfrm>
    </dsp:sp>
    <dsp:sp modelId="{AFC8D171-8523-408B-83FA-9DDB31EF34DD}">
      <dsp:nvSpPr>
        <dsp:cNvPr id="0" name=""/>
        <dsp:cNvSpPr/>
      </dsp:nvSpPr>
      <dsp:spPr>
        <a:xfrm>
          <a:off x="3581576" y="2827058"/>
          <a:ext cx="1193858" cy="25008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Implementasi</a:t>
          </a:r>
          <a:endParaRPr lang="id-ID" sz="1400" kern="1200"/>
        </a:p>
      </dsp:txBody>
      <dsp:txXfrm>
        <a:off x="3581576" y="2827058"/>
        <a:ext cx="1193858" cy="25008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895513-29B1-46FE-9162-CE93A465351D}">
      <dsp:nvSpPr>
        <dsp:cNvPr id="0" name=""/>
        <dsp:cNvSpPr/>
      </dsp:nvSpPr>
      <dsp:spPr>
        <a:xfrm>
          <a:off x="0" y="37045"/>
          <a:ext cx="5791200" cy="4197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358F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Teknologi</a:t>
          </a:r>
          <a:r>
            <a:rPr lang="en-US" sz="2300" kern="1200" dirty="0"/>
            <a:t> </a:t>
          </a:r>
          <a:r>
            <a:rPr lang="en-US" sz="2300" kern="1200" dirty="0" err="1"/>
            <a:t>untuk</a:t>
          </a:r>
          <a:r>
            <a:rPr lang="en-US" sz="2300" kern="1200" dirty="0"/>
            <a:t> </a:t>
          </a:r>
          <a:r>
            <a:rPr lang="en-US" sz="2300" kern="1200" dirty="0" err="1"/>
            <a:t>memproduksi</a:t>
          </a:r>
          <a:r>
            <a:rPr lang="en-US" sz="2300" kern="1200" dirty="0"/>
            <a:t> </a:t>
          </a:r>
          <a:r>
            <a:rPr lang="en-US" sz="2300" kern="1200" dirty="0" err="1"/>
            <a:t>barang</a:t>
          </a:r>
          <a:r>
            <a:rPr lang="en-US" sz="2300" kern="1200" dirty="0"/>
            <a:t> </a:t>
          </a:r>
          <a:r>
            <a:rPr lang="en-US" sz="2300" kern="1200" dirty="0" err="1"/>
            <a:t>maupun</a:t>
          </a:r>
          <a:r>
            <a:rPr lang="en-US" sz="2300" kern="1200" dirty="0"/>
            <a:t> </a:t>
          </a:r>
          <a:r>
            <a:rPr lang="en-US" sz="2300" kern="1200" dirty="0" err="1"/>
            <a:t>jasa</a:t>
          </a:r>
          <a:r>
            <a:rPr lang="en-US" sz="2300" kern="1200" dirty="0"/>
            <a:t> </a:t>
          </a:r>
          <a:r>
            <a:rPr lang="en-US" sz="2300" kern="1200" dirty="0" err="1"/>
            <a:t>terus</a:t>
          </a:r>
          <a:r>
            <a:rPr lang="en-US" sz="2300" kern="1200" dirty="0"/>
            <a:t> </a:t>
          </a:r>
          <a:r>
            <a:rPr lang="en-US" sz="2300" kern="1200" dirty="0" err="1"/>
            <a:t>berkembang</a:t>
          </a:r>
          <a:r>
            <a:rPr lang="en-US" sz="2300" kern="1200" dirty="0"/>
            <a:t> </a:t>
          </a:r>
          <a:r>
            <a:rPr lang="en-US" sz="2300" kern="1200" dirty="0" err="1"/>
            <a:t>sesuai</a:t>
          </a:r>
          <a:r>
            <a:rPr lang="en-US" sz="2300" kern="1200" dirty="0"/>
            <a:t> </a:t>
          </a:r>
          <a:r>
            <a:rPr lang="en-US" sz="2300" kern="1200" dirty="0" err="1"/>
            <a:t>dengan</a:t>
          </a:r>
          <a:r>
            <a:rPr lang="en-US" sz="2300" kern="1200" dirty="0"/>
            <a:t> </a:t>
          </a:r>
          <a:r>
            <a:rPr lang="en-US" sz="2300" kern="1200" dirty="0" err="1"/>
            <a:t>kemajuan</a:t>
          </a:r>
          <a:r>
            <a:rPr lang="en-US" sz="2300" kern="1200" dirty="0"/>
            <a:t> zaman. </a:t>
          </a:r>
          <a:r>
            <a:rPr lang="en-US" sz="2300" kern="1200" dirty="0" err="1"/>
            <a:t>Kemajuan</a:t>
          </a:r>
          <a:r>
            <a:rPr lang="en-US" sz="2300" kern="1200" dirty="0"/>
            <a:t> </a:t>
          </a:r>
          <a:r>
            <a:rPr lang="en-US" sz="2300" kern="1200" dirty="0" err="1"/>
            <a:t>teknologi</a:t>
          </a:r>
          <a:r>
            <a:rPr lang="en-US" sz="2300" kern="1200" dirty="0"/>
            <a:t> </a:t>
          </a:r>
          <a:r>
            <a:rPr lang="en-US" sz="2300" kern="1200" dirty="0" err="1"/>
            <a:t>hendaknya</a:t>
          </a:r>
          <a:r>
            <a:rPr lang="en-US" sz="2300" kern="1200" dirty="0"/>
            <a:t> </a:t>
          </a:r>
          <a:r>
            <a:rPr lang="en-US" sz="2300" kern="1200" dirty="0" err="1"/>
            <a:t>dapat</a:t>
          </a:r>
          <a:r>
            <a:rPr lang="en-US" sz="2300" kern="1200" dirty="0"/>
            <a:t> </a:t>
          </a:r>
          <a:r>
            <a:rPr lang="en-US" sz="2300" kern="1200" dirty="0" err="1"/>
            <a:t>berdampak</a:t>
          </a:r>
          <a:r>
            <a:rPr lang="en-US" sz="2300" kern="1200" dirty="0"/>
            <a:t> pada </a:t>
          </a:r>
          <a:r>
            <a:rPr lang="en-US" sz="2300" kern="1200" dirty="0" err="1"/>
            <a:t>efisiensi</a:t>
          </a:r>
          <a:r>
            <a:rPr lang="en-US" sz="2300" kern="1200" dirty="0"/>
            <a:t> yang </a:t>
          </a:r>
          <a:r>
            <a:rPr lang="en-US" sz="2300" kern="1200" dirty="0" err="1"/>
            <a:t>tinggi</a:t>
          </a:r>
          <a:r>
            <a:rPr lang="en-US" sz="2300" kern="1200" dirty="0"/>
            <a:t> </a:t>
          </a:r>
          <a:r>
            <a:rPr lang="en-US" sz="2300" kern="1200" dirty="0" err="1"/>
            <a:t>dalam</a:t>
          </a:r>
          <a:r>
            <a:rPr lang="en-US" sz="2300" kern="1200" dirty="0"/>
            <a:t> proses </a:t>
          </a:r>
          <a:r>
            <a:rPr lang="en-US" sz="2300" kern="1200" dirty="0" err="1"/>
            <a:t>produksi</a:t>
          </a:r>
          <a:r>
            <a:rPr lang="en-US" sz="2300" kern="1200" dirty="0"/>
            <a:t> </a:t>
          </a:r>
          <a:r>
            <a:rPr lang="en-US" sz="2300" kern="1200" dirty="0" err="1"/>
            <a:t>sekaligus</a:t>
          </a:r>
          <a:r>
            <a:rPr lang="en-US" sz="2300" kern="1200" dirty="0"/>
            <a:t> </a:t>
          </a:r>
          <a:r>
            <a:rPr lang="en-US" sz="2300" kern="1200" dirty="0" err="1"/>
            <a:t>menghasilkan</a:t>
          </a:r>
          <a:r>
            <a:rPr lang="en-US" sz="2300" kern="1200" dirty="0"/>
            <a:t> </a:t>
          </a:r>
          <a:r>
            <a:rPr lang="en-US" sz="2300" kern="1200" dirty="0" err="1"/>
            <a:t>produktivitas</a:t>
          </a:r>
          <a:r>
            <a:rPr lang="en-US" sz="2300" kern="1200" dirty="0"/>
            <a:t> yang </a:t>
          </a:r>
          <a:r>
            <a:rPr lang="en-US" sz="2300" kern="1200" dirty="0" err="1"/>
            <a:t>tinggi</a:t>
          </a:r>
          <a:r>
            <a:rPr lang="en-US" sz="2300" kern="1200" dirty="0"/>
            <a:t> pula. </a:t>
          </a:r>
          <a:r>
            <a:rPr lang="en-US" sz="2300" kern="1200" dirty="0" err="1"/>
            <a:t>Namun</a:t>
          </a:r>
          <a:r>
            <a:rPr lang="en-US" sz="2300" kern="1200" dirty="0"/>
            <a:t>, </a:t>
          </a:r>
          <a:r>
            <a:rPr lang="en-US" sz="2300" kern="1200" dirty="0" err="1"/>
            <a:t>selain</a:t>
          </a:r>
          <a:r>
            <a:rPr lang="en-US" sz="2300" kern="1200" dirty="0"/>
            <a:t> </a:t>
          </a:r>
          <a:r>
            <a:rPr lang="en-US" sz="2300" kern="1200" dirty="0" err="1"/>
            <a:t>terdapat</a:t>
          </a:r>
          <a:r>
            <a:rPr lang="en-US" sz="2300" kern="1200" dirty="0"/>
            <a:t> </a:t>
          </a:r>
          <a:r>
            <a:rPr lang="en-US" sz="2300" kern="1200" dirty="0" err="1"/>
            <a:t>keuntungan</a:t>
          </a:r>
          <a:r>
            <a:rPr lang="en-US" sz="2300" kern="1200" dirty="0"/>
            <a:t> </a:t>
          </a:r>
          <a:r>
            <a:rPr lang="en-US" sz="2300" kern="1200" dirty="0" err="1"/>
            <a:t>ada</a:t>
          </a:r>
          <a:r>
            <a:rPr lang="en-US" sz="2300" kern="1200" dirty="0"/>
            <a:t> juga </a:t>
          </a:r>
          <a:r>
            <a:rPr lang="en-US" sz="2300" kern="1200" dirty="0" err="1"/>
            <a:t>kelemahan</a:t>
          </a:r>
          <a:r>
            <a:rPr lang="en-US" sz="2300" kern="1200" dirty="0"/>
            <a:t> – </a:t>
          </a:r>
          <a:r>
            <a:rPr lang="en-US" sz="2300" kern="1200" dirty="0" err="1"/>
            <a:t>kelemahan</a:t>
          </a:r>
          <a:r>
            <a:rPr lang="en-US" sz="2300" kern="1200" dirty="0"/>
            <a:t> </a:t>
          </a:r>
          <a:r>
            <a:rPr lang="en-US" sz="2300" kern="1200" dirty="0" err="1"/>
            <a:t>dalam</a:t>
          </a:r>
          <a:r>
            <a:rPr lang="en-US" sz="2300" kern="1200" dirty="0"/>
            <a:t> </a:t>
          </a:r>
          <a:r>
            <a:rPr lang="en-US" sz="2300" kern="1200" dirty="0" err="1"/>
            <a:t>hal</a:t>
          </a:r>
          <a:r>
            <a:rPr lang="en-US" sz="2300" kern="1200" dirty="0"/>
            <a:t> </a:t>
          </a:r>
          <a:r>
            <a:rPr lang="en-US" sz="2300" kern="1200" dirty="0" err="1"/>
            <a:t>perkembangan</a:t>
          </a:r>
          <a:r>
            <a:rPr lang="en-US" sz="2300" kern="1200" dirty="0"/>
            <a:t> </a:t>
          </a:r>
          <a:r>
            <a:rPr lang="en-US" sz="2300" kern="1200" dirty="0" err="1"/>
            <a:t>teknologi</a:t>
          </a:r>
          <a:r>
            <a:rPr lang="en-US" sz="2300" kern="1200" dirty="0"/>
            <a:t> </a:t>
          </a:r>
          <a:r>
            <a:rPr lang="en-US" sz="2300" kern="1200" dirty="0" err="1"/>
            <a:t>itu</a:t>
          </a:r>
          <a:r>
            <a:rPr lang="en-US" sz="2300" kern="1200" dirty="0"/>
            <a:t> </a:t>
          </a:r>
          <a:r>
            <a:rPr lang="en-US" sz="2300" kern="1200" dirty="0" err="1"/>
            <a:t>sendiri</a:t>
          </a:r>
          <a:r>
            <a:rPr lang="en-US" sz="2300" kern="1200" dirty="0"/>
            <a:t> yang </a:t>
          </a:r>
          <a:r>
            <a:rPr lang="en-US" sz="2300" kern="1200" dirty="0" err="1"/>
            <a:t>harus</a:t>
          </a:r>
          <a:r>
            <a:rPr lang="en-US" sz="2300" kern="1200" dirty="0"/>
            <a:t> </a:t>
          </a:r>
          <a:r>
            <a:rPr lang="en-US" sz="2300" kern="1200" dirty="0" err="1"/>
            <a:t>diketahu</a:t>
          </a:r>
          <a:endParaRPr lang="id-ID" sz="2300" kern="1200" dirty="0"/>
        </a:p>
      </dsp:txBody>
      <dsp:txXfrm>
        <a:off x="204928" y="241973"/>
        <a:ext cx="5381344" cy="378810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52E0F-A53C-4674-9F06-57B182639ACC}">
      <dsp:nvSpPr>
        <dsp:cNvPr id="0" name=""/>
        <dsp:cNvSpPr/>
      </dsp:nvSpPr>
      <dsp:spPr>
        <a:xfrm>
          <a:off x="0" y="555319"/>
          <a:ext cx="6906262" cy="3837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/>
            <a:t>Jumlah</a:t>
          </a:r>
        </a:p>
      </dsp:txBody>
      <dsp:txXfrm>
        <a:off x="18734" y="574053"/>
        <a:ext cx="6868794" cy="346292"/>
      </dsp:txXfrm>
    </dsp:sp>
    <dsp:sp modelId="{81A5AB84-B6EE-48FE-90FC-C2A4BE1AE883}">
      <dsp:nvSpPr>
        <dsp:cNvPr id="0" name=""/>
        <dsp:cNvSpPr/>
      </dsp:nvSpPr>
      <dsp:spPr>
        <a:xfrm>
          <a:off x="0" y="985159"/>
          <a:ext cx="6906262" cy="383760"/>
        </a:xfrm>
        <a:prstGeom prst="roundRect">
          <a:avLst/>
        </a:prstGeom>
        <a:solidFill>
          <a:schemeClr val="accent4">
            <a:hueOff val="-446477"/>
            <a:satOff val="2690"/>
            <a:lumOff val="2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/>
            <a:t>Kualitas</a:t>
          </a:r>
        </a:p>
      </dsp:txBody>
      <dsp:txXfrm>
        <a:off x="18734" y="1003893"/>
        <a:ext cx="6868794" cy="346292"/>
      </dsp:txXfrm>
    </dsp:sp>
    <dsp:sp modelId="{5A0B9D0A-481E-48D2-BB1E-1015B5159D54}">
      <dsp:nvSpPr>
        <dsp:cNvPr id="0" name=""/>
        <dsp:cNvSpPr/>
      </dsp:nvSpPr>
      <dsp:spPr>
        <a:xfrm>
          <a:off x="0" y="1414999"/>
          <a:ext cx="6906262" cy="383760"/>
        </a:xfrm>
        <a:prstGeom prst="roundRect">
          <a:avLst/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/>
            <a:t>Waktu Ketersediaan</a:t>
          </a:r>
        </a:p>
      </dsp:txBody>
      <dsp:txXfrm>
        <a:off x="18734" y="1433733"/>
        <a:ext cx="6868794" cy="346292"/>
      </dsp:txXfrm>
    </dsp:sp>
    <dsp:sp modelId="{93131039-8F6E-48A3-8C45-D0BB2A8A5D8F}">
      <dsp:nvSpPr>
        <dsp:cNvPr id="0" name=""/>
        <dsp:cNvSpPr/>
      </dsp:nvSpPr>
      <dsp:spPr>
        <a:xfrm>
          <a:off x="0" y="1844840"/>
          <a:ext cx="6906262" cy="383760"/>
        </a:xfrm>
        <a:prstGeom prst="roundRect">
          <a:avLst/>
        </a:prstGeom>
        <a:solidFill>
          <a:schemeClr val="accent4">
            <a:hueOff val="-1339431"/>
            <a:satOff val="8070"/>
            <a:lumOff val="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/>
            <a:t>Biaya</a:t>
          </a:r>
        </a:p>
      </dsp:txBody>
      <dsp:txXfrm>
        <a:off x="18734" y="1863574"/>
        <a:ext cx="6868794" cy="346292"/>
      </dsp:txXfrm>
    </dsp:sp>
    <dsp:sp modelId="{5D19F78D-6566-40B8-8F43-B2E0739DAE58}">
      <dsp:nvSpPr>
        <dsp:cNvPr id="0" name=""/>
        <dsp:cNvSpPr/>
      </dsp:nvSpPr>
      <dsp:spPr>
        <a:xfrm>
          <a:off x="0" y="2274680"/>
          <a:ext cx="6906262" cy="383760"/>
        </a:xfrm>
        <a:prstGeom prst="roundRect">
          <a:avLst/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/>
            <a:t>Pola pengadaan</a:t>
          </a:r>
        </a:p>
      </dsp:txBody>
      <dsp:txXfrm>
        <a:off x="18734" y="2293414"/>
        <a:ext cx="6868794" cy="346292"/>
      </dsp:txXfrm>
    </dsp:sp>
    <dsp:sp modelId="{C09D3190-9F4B-4776-83B8-E056C50FC27B}">
      <dsp:nvSpPr>
        <dsp:cNvPr id="0" name=""/>
        <dsp:cNvSpPr/>
      </dsp:nvSpPr>
      <dsp:spPr>
        <a:xfrm>
          <a:off x="0" y="2704520"/>
          <a:ext cx="6906262" cy="383760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/>
            <a:t>Sistem penggudangan</a:t>
          </a:r>
        </a:p>
      </dsp:txBody>
      <dsp:txXfrm>
        <a:off x="18734" y="2723254"/>
        <a:ext cx="6868794" cy="346292"/>
      </dsp:txXfrm>
    </dsp:sp>
    <dsp:sp modelId="{57935CAC-D7DD-40BA-8262-F6E80E4E02A2}">
      <dsp:nvSpPr>
        <dsp:cNvPr id="0" name=""/>
        <dsp:cNvSpPr/>
      </dsp:nvSpPr>
      <dsp:spPr>
        <a:xfrm>
          <a:off x="0" y="3134360"/>
          <a:ext cx="6906262" cy="383760"/>
        </a:xfrm>
        <a:prstGeom prst="roundRect">
          <a:avLst/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/>
            <a:t>Sifat bahan baku</a:t>
          </a:r>
        </a:p>
      </dsp:txBody>
      <dsp:txXfrm>
        <a:off x="18734" y="3153094"/>
        <a:ext cx="6868794" cy="346292"/>
      </dsp:txXfrm>
    </dsp:sp>
    <dsp:sp modelId="{C1383169-02D5-4992-B98D-60F41B005F63}">
      <dsp:nvSpPr>
        <dsp:cNvPr id="0" name=""/>
        <dsp:cNvSpPr/>
      </dsp:nvSpPr>
      <dsp:spPr>
        <a:xfrm>
          <a:off x="0" y="3564200"/>
          <a:ext cx="6906262" cy="383760"/>
        </a:xfrm>
        <a:prstGeom prst="roundRect">
          <a:avLst/>
        </a:prstGeom>
        <a:solidFill>
          <a:schemeClr val="accent4">
            <a:hueOff val="-3125339"/>
            <a:satOff val="18829"/>
            <a:lumOff val="150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/>
            <a:t>Panen melimpah : harga, mutu dan penanganan rendah</a:t>
          </a:r>
        </a:p>
      </dsp:txBody>
      <dsp:txXfrm>
        <a:off x="18734" y="3582934"/>
        <a:ext cx="6868794" cy="346292"/>
      </dsp:txXfrm>
    </dsp:sp>
    <dsp:sp modelId="{5935A922-7ACB-42C1-985B-A84086D45883}">
      <dsp:nvSpPr>
        <dsp:cNvPr id="0" name=""/>
        <dsp:cNvSpPr/>
      </dsp:nvSpPr>
      <dsp:spPr>
        <a:xfrm>
          <a:off x="0" y="3994040"/>
          <a:ext cx="6906262" cy="383760"/>
        </a:xfrm>
        <a:prstGeom prst="roundRect">
          <a:avLst/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/>
            <a:t>Mudah Rusak: kadar air tinggi, mudah teroksidasi karena fisik, kimia, mikrobiologi</a:t>
          </a:r>
        </a:p>
      </dsp:txBody>
      <dsp:txXfrm>
        <a:off x="18734" y="4012774"/>
        <a:ext cx="6868794" cy="346292"/>
      </dsp:txXfrm>
    </dsp:sp>
    <dsp:sp modelId="{D7F67C3F-927C-4A85-A8BA-75AB64C42B16}">
      <dsp:nvSpPr>
        <dsp:cNvPr id="0" name=""/>
        <dsp:cNvSpPr/>
      </dsp:nvSpPr>
      <dsp:spPr>
        <a:xfrm>
          <a:off x="0" y="4423880"/>
          <a:ext cx="6906262" cy="383760"/>
        </a:xfrm>
        <a:prstGeom prst="roundRect">
          <a:avLst/>
        </a:prstGeom>
        <a:solidFill>
          <a:schemeClr val="accent4">
            <a:hueOff val="-4018293"/>
            <a:satOff val="24209"/>
            <a:lumOff val="19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/>
            <a:t>Bulky (volumenya besar)</a:t>
          </a:r>
        </a:p>
      </dsp:txBody>
      <dsp:txXfrm>
        <a:off x="18734" y="4442614"/>
        <a:ext cx="6868794" cy="346292"/>
      </dsp:txXfrm>
    </dsp:sp>
    <dsp:sp modelId="{22C0D539-5A0C-400F-A305-D018D4315649}">
      <dsp:nvSpPr>
        <dsp:cNvPr id="0" name=""/>
        <dsp:cNvSpPr/>
      </dsp:nvSpPr>
      <dsp:spPr>
        <a:xfrm>
          <a:off x="0" y="4853720"/>
          <a:ext cx="6906262" cy="38376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1600" kern="1200"/>
            <a:t>Lokasi produksinya terpencar</a:t>
          </a:r>
        </a:p>
      </dsp:txBody>
      <dsp:txXfrm>
        <a:off x="18734" y="4872454"/>
        <a:ext cx="6868794" cy="3462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62400-1879-45E6-A4B9-8C923456C7EB}">
      <dsp:nvSpPr>
        <dsp:cNvPr id="0" name=""/>
        <dsp:cNvSpPr/>
      </dsp:nvSpPr>
      <dsp:spPr>
        <a:xfrm>
          <a:off x="0" y="11659"/>
          <a:ext cx="5334000" cy="1374750"/>
        </a:xfrm>
        <a:prstGeom prst="roundRect">
          <a:avLst/>
        </a:prstGeom>
        <a:solidFill>
          <a:srgbClr val="3399FF"/>
        </a:solidFill>
        <a:ln>
          <a:solidFill>
            <a:srgbClr val="3358F7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2500" kern="1200" dirty="0"/>
            <a:t>Pada saat penentuan jumlah bahan baku, hal-hal yang harus diperhatikan perencana proyek adalah ; </a:t>
          </a:r>
        </a:p>
      </dsp:txBody>
      <dsp:txXfrm>
        <a:off x="67110" y="78769"/>
        <a:ext cx="5199780" cy="1240530"/>
      </dsp:txXfrm>
    </dsp:sp>
    <dsp:sp modelId="{123E0E5B-5AAD-46BE-B6E9-9AE9721F1F27}">
      <dsp:nvSpPr>
        <dsp:cNvPr id="0" name=""/>
        <dsp:cNvSpPr/>
      </dsp:nvSpPr>
      <dsp:spPr>
        <a:xfrm>
          <a:off x="0" y="1386410"/>
          <a:ext cx="5334000" cy="2018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355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d-ID" sz="2000" kern="1200" dirty="0"/>
            <a:t>Kecukupan Produksi ( The Least Economic Scale)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d-ID" sz="2000" kern="1200" dirty="0"/>
            <a:t>Mutu Bahan Baku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d-ID" sz="2000" kern="1200" dirty="0"/>
            <a:t>Rendemen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d-ID" sz="2000" kern="1200" dirty="0"/>
            <a:t>Kaitan dengan Biaya Bahan Baku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d-ID" sz="2000" kern="1200" dirty="0"/>
            <a:t>Sistem Pengadaan Bahan Baku</a:t>
          </a:r>
        </a:p>
      </dsp:txBody>
      <dsp:txXfrm>
        <a:off x="0" y="1386410"/>
        <a:ext cx="5334000" cy="2018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129C0-82F4-46D5-9D81-18ADAB3C3AB6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DC3A1-443E-4A29-94B4-9F3F25154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01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16863" y="620648"/>
            <a:ext cx="9558273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1999" cy="68579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15288" y="292353"/>
            <a:ext cx="9361423" cy="1300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939" y="1724532"/>
            <a:ext cx="6313170" cy="1722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hyperlink" Target="https://www.mynextmove.org/profile/summary/17-2131.00" TargetMode="External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hyperlink" Target="https://creativecommons.org/licenses/by/3.0/" TargetMode="External"/><Relationship Id="rId9" Type="http://schemas.microsoft.com/office/2007/relationships/diagramDrawing" Target="../diagrams/drawing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researchleap.com/general-management-principles-project-management-context/" TargetMode="External"/><Relationship Id="rId3" Type="http://schemas.openxmlformats.org/officeDocument/2006/relationships/diagramLayout" Target="../diagrams/layout7.xml"/><Relationship Id="rId7" Type="http://schemas.openxmlformats.org/officeDocument/2006/relationships/image" Target="../media/image1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computer-internet-tools-gadgets-823613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ritech.org/2015/08/case-study-pcp-view-on-joans-health.html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11599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rophotostock.deviantart.com/art/Digital-Diagram-Business-and-Technology-425009634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://healthxph.net/master-class/disruptions-in-health-healthcare-information-technology-in-a-limited-resource-community.html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s://scherlund.blogspot.com/2018/06/technology-is-key-for-boosting.html" TargetMode="External"/><Relationship Id="rId7" Type="http://schemas.openxmlformats.org/officeDocument/2006/relationships/diagramColors" Target="../diagrams/colors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hyperlink" Target="https://en.wikipedia.org/wiki/Manufacturing" TargetMode="External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rincondelemprendedor.es/curso-plan-negocios-emprendedores/" TargetMode="External"/><Relationship Id="rId9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20340&amp;picture=technology-2020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hyperlink" Target="https://creativecommons.org/licenses/by-sa/3.0/" TargetMode="Externa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hyperlink" Target="http://scaniaz.blogspot.com/2014/06/senarai-tablet-dan-hybrid-menyokong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3.jpg"/><Relationship Id="rId5" Type="http://schemas.openxmlformats.org/officeDocument/2006/relationships/diagramQuickStyle" Target="../diagrams/quickStyle5.xml"/><Relationship Id="rId15" Type="http://schemas.openxmlformats.org/officeDocument/2006/relationships/hyperlink" Target="http://www.thenerdyteacher.com/2011/09/nerdy-teacher-technology-curriculum.html" TargetMode="External"/><Relationship Id="rId10" Type="http://schemas.openxmlformats.org/officeDocument/2006/relationships/hyperlink" Target="https://creativecommons.org/licenses/by-nc-sa/3.0/" TargetMode="External"/><Relationship Id="rId4" Type="http://schemas.openxmlformats.org/officeDocument/2006/relationships/diagramLayout" Target="../diagrams/layout5.xml"/><Relationship Id="rId9" Type="http://schemas.openxmlformats.org/officeDocument/2006/relationships/hyperlink" Target="http://linuxshellaccount.blogspot.com/2009/04/obsolete-technology-can-be-yours-today.html" TargetMode="External"/><Relationship Id="rId1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urses.lumenlearning.com/wmopen-organizationalbehavior/chapter/external-factors-of-organizational-cultur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5647D-C2B4-51D3-F03B-10E8983C2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07132-B872-4804-C654-29D42BBC71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 descr="A close-up of a certificate&#10;&#10;Description automatically generated">
            <a:extLst>
              <a:ext uri="{FF2B5EF4-FFF2-40B4-BE49-F238E27FC236}">
                <a16:creationId xmlns:a16="http://schemas.microsoft.com/office/drawing/2014/main" id="{350EEB32-14C5-94DA-F948-64ABDF1E9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298A3-2376-89D1-A7A8-2AE59FC16BCA}"/>
              </a:ext>
            </a:extLst>
          </p:cNvPr>
          <p:cNvSpPr txBox="1"/>
          <p:nvPr/>
        </p:nvSpPr>
        <p:spPr>
          <a:xfrm>
            <a:off x="682624" y="4419600"/>
            <a:ext cx="8308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PERTEMUAN 3 </a:t>
            </a:r>
            <a:br>
              <a:rPr lang="id-ID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ASPEK TEKNIK DAN TEKNOLOGI DALAM STUDI KELAYAKAN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BISNIS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id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22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0"/>
    </mc:Choice>
    <mc:Fallback xmlns="">
      <p:transition spd="slow" advTm="101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1044154"/>
            <a:ext cx="7465061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lvl="0">
              <a:spcBef>
                <a:spcPts val="105"/>
              </a:spcBef>
            </a:pPr>
            <a:r>
              <a:rPr lang="id-ID" sz="2800" dirty="0"/>
              <a:t>Ketersediaan Bahan Baku</a:t>
            </a:r>
            <a:br>
              <a:rPr lang="en-US" sz="2800" dirty="0"/>
            </a:br>
            <a:endParaRPr sz="2800" spc="-250" dirty="0">
              <a:latin typeface="Trebuchet MS"/>
              <a:cs typeface="Trebuchet M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A00F28-F043-4E20-94E7-4E77C3D36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15200" y="1607004"/>
            <a:ext cx="4648200" cy="4708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F69704-E1BB-445A-9489-3244503CB885}"/>
              </a:ext>
            </a:extLst>
          </p:cNvPr>
          <p:cNvSpPr txBox="1"/>
          <p:nvPr/>
        </p:nvSpPr>
        <p:spPr>
          <a:xfrm>
            <a:off x="11191401" y="6409797"/>
            <a:ext cx="28774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900">
                <a:hlinkClick r:id="rId3" tooltip="https://www.mynextmove.org/profile/summary/17-2131.00"/>
              </a:rPr>
              <a:t>This Photo</a:t>
            </a:r>
            <a:r>
              <a:rPr lang="id-ID" sz="900"/>
              <a:t> by Unknown Author is licensed under </a:t>
            </a:r>
            <a:r>
              <a:rPr lang="id-ID" sz="900">
                <a:hlinkClick r:id="rId4" tooltip="https://creativecommons.org/licenses/by/3.0/"/>
              </a:rPr>
              <a:t>CC BY</a:t>
            </a:r>
            <a:endParaRPr lang="id-ID" sz="90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4646CA5-1A4E-43E6-916C-A570E2DF5E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4742676"/>
              </p:ext>
            </p:extLst>
          </p:nvPr>
        </p:nvGraphicFramePr>
        <p:xfrm>
          <a:off x="990600" y="1055040"/>
          <a:ext cx="6906262" cy="579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09"/>
    </mc:Choice>
    <mc:Fallback xmlns="">
      <p:transition spd="slow" advTm="3790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6E1B4A5-C896-4DC6-9E46-D82EF23101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0880272"/>
              </p:ext>
            </p:extLst>
          </p:nvPr>
        </p:nvGraphicFramePr>
        <p:xfrm>
          <a:off x="1168400" y="1454140"/>
          <a:ext cx="5334000" cy="341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bject 2">
            <a:extLst>
              <a:ext uri="{FF2B5EF4-FFF2-40B4-BE49-F238E27FC236}">
                <a16:creationId xmlns:a16="http://schemas.microsoft.com/office/drawing/2014/main" id="{7E94E8F1-8EEE-4FF4-8BD4-B4D42DAB4F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1017668"/>
            <a:ext cx="412496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lvl="0">
              <a:spcBef>
                <a:spcPts val="105"/>
              </a:spcBef>
            </a:pPr>
            <a:r>
              <a:rPr lang="id-ID" sz="2000" dirty="0"/>
              <a:t>Lanjutan</a:t>
            </a:r>
            <a:endParaRPr sz="2000" spc="-250" dirty="0">
              <a:latin typeface="Trebuchet MS"/>
              <a:cs typeface="Trebuchet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97BE94-5583-4789-B1E6-444CB9DB5F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629400" y="1143000"/>
            <a:ext cx="5250996" cy="4038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4"/>
    </mc:Choice>
    <mc:Fallback xmlns="">
      <p:transition spd="slow" advTm="2320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1295400" y="533400"/>
            <a:ext cx="921766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</a:pPr>
            <a:r>
              <a:rPr lang="en-US" sz="4800" dirty="0" err="1"/>
              <a:t>Alat</a:t>
            </a:r>
            <a:r>
              <a:rPr lang="en-US" sz="4800" dirty="0"/>
              <a:t> </a:t>
            </a:r>
            <a:r>
              <a:rPr lang="en-US" sz="4800" dirty="0" err="1"/>
              <a:t>Analisis</a:t>
            </a:r>
            <a:r>
              <a:rPr lang="en-US" sz="4800" dirty="0"/>
              <a:t> yang </a:t>
            </a:r>
            <a:r>
              <a:rPr lang="en-US" sz="4800" dirty="0" err="1"/>
              <a:t>Digunakan</a:t>
            </a:r>
            <a:endParaRPr sz="4800" dirty="0">
              <a:latin typeface="Trebuchet MS"/>
              <a:cs typeface="Trebuchet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66DE85-9413-43EB-8DAD-40CB3AF0E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857999" y="1486853"/>
            <a:ext cx="5257801" cy="4075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533400" y="2133600"/>
            <a:ext cx="594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1600" dirty="0" err="1"/>
              <a:t>Jenis</a:t>
            </a:r>
            <a:r>
              <a:rPr lang="en-US" sz="1600" dirty="0"/>
              <a:t>, </a:t>
            </a:r>
            <a:r>
              <a:rPr lang="en-US" sz="1600" dirty="0" err="1"/>
              <a:t>Sumber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Cara </a:t>
            </a:r>
            <a:r>
              <a:rPr lang="en-US" sz="1600" dirty="0" err="1"/>
              <a:t>memperoleh</a:t>
            </a:r>
            <a:r>
              <a:rPr lang="en-US" sz="1600" dirty="0"/>
              <a:t> SKB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Teknik</a:t>
            </a:r>
            <a:r>
              <a:rPr lang="en-US" sz="1600" dirty="0"/>
              <a:t> </a:t>
            </a:r>
            <a:r>
              <a:rPr lang="en-US" sz="1600" dirty="0" err="1"/>
              <a:t>analisis</a:t>
            </a:r>
            <a:r>
              <a:rPr lang="en-US" sz="1600" dirty="0"/>
              <a:t> data</a:t>
            </a:r>
          </a:p>
          <a:p>
            <a:pPr algn="just"/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/>
              <a:t>rangka</a:t>
            </a:r>
            <a:r>
              <a:rPr lang="en-US" sz="1600" dirty="0"/>
              <a:t> </a:t>
            </a:r>
            <a:r>
              <a:rPr lang="en-US" sz="1600" dirty="0" err="1"/>
              <a:t>untuk</a:t>
            </a:r>
            <a:r>
              <a:rPr lang="en-US" sz="1600" dirty="0"/>
              <a:t> </a:t>
            </a:r>
            <a:r>
              <a:rPr lang="en-US" sz="1600" dirty="0" err="1"/>
              <a:t>melakukan</a:t>
            </a:r>
            <a:r>
              <a:rPr lang="en-US" sz="1600" dirty="0"/>
              <a:t> SKB </a:t>
            </a:r>
            <a:r>
              <a:rPr lang="en-US" sz="1600" dirty="0" err="1"/>
              <a:t>perlu</a:t>
            </a:r>
            <a:r>
              <a:rPr lang="en-US" sz="1600" dirty="0"/>
              <a:t> </a:t>
            </a:r>
            <a:r>
              <a:rPr lang="en-US" sz="1600" dirty="0" err="1"/>
              <a:t>didesain</a:t>
            </a:r>
            <a:r>
              <a:rPr lang="en-US" sz="1600" dirty="0"/>
              <a:t> </a:t>
            </a:r>
            <a:r>
              <a:rPr lang="en-US" sz="1600" dirty="0" err="1"/>
              <a:t>terlebih</a:t>
            </a:r>
            <a:r>
              <a:rPr lang="en-US" sz="1600" dirty="0"/>
              <a:t> </a:t>
            </a:r>
            <a:r>
              <a:rPr lang="en-US" sz="1600" dirty="0" err="1"/>
              <a:t>dahulu</a:t>
            </a:r>
            <a:r>
              <a:rPr lang="en-US" sz="1600" dirty="0"/>
              <a:t> </a:t>
            </a:r>
            <a:r>
              <a:rPr lang="en-US" sz="1600" dirty="0" err="1"/>
              <a:t>mengenai</a:t>
            </a:r>
            <a:r>
              <a:rPr lang="en-US" sz="1600" dirty="0"/>
              <a:t> </a:t>
            </a:r>
            <a:r>
              <a:rPr lang="en-US" sz="1600" dirty="0" err="1"/>
              <a:t>jenis</a:t>
            </a:r>
            <a:r>
              <a:rPr lang="en-US" sz="1600" dirty="0"/>
              <a:t>, </a:t>
            </a:r>
            <a:r>
              <a:rPr lang="en-US" sz="1600" dirty="0" err="1"/>
              <a:t>sumber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cara</a:t>
            </a:r>
            <a:r>
              <a:rPr lang="en-US" sz="1600" dirty="0"/>
              <a:t> </a:t>
            </a:r>
            <a:r>
              <a:rPr lang="en-US" sz="1600" dirty="0" err="1"/>
              <a:t>memperoleh</a:t>
            </a:r>
            <a:r>
              <a:rPr lang="en-US" sz="1600" dirty="0"/>
              <a:t> data, </a:t>
            </a:r>
            <a:r>
              <a:rPr lang="en-US" sz="1600" dirty="0" err="1"/>
              <a:t>sangat</a:t>
            </a:r>
            <a:r>
              <a:rPr lang="en-US" sz="1600" dirty="0"/>
              <a:t> </a:t>
            </a:r>
            <a:r>
              <a:rPr lang="en-US" sz="1600" dirty="0" err="1"/>
              <a:t>bergantung</a:t>
            </a:r>
            <a:r>
              <a:rPr lang="en-US" sz="1600" dirty="0"/>
              <a:t> </a:t>
            </a:r>
            <a:r>
              <a:rPr lang="en-US" sz="1600" dirty="0" err="1"/>
              <a:t>pada</a:t>
            </a:r>
            <a:r>
              <a:rPr lang="en-US" sz="1600" dirty="0"/>
              <a:t> </a:t>
            </a:r>
            <a:r>
              <a:rPr lang="en-US" sz="1600" dirty="0" err="1"/>
              <a:t>tujuan</a:t>
            </a:r>
            <a:r>
              <a:rPr lang="en-US" sz="1600" dirty="0"/>
              <a:t> </a:t>
            </a:r>
            <a:r>
              <a:rPr lang="en-US" sz="1600" dirty="0" err="1"/>
              <a:t>investasi</a:t>
            </a:r>
            <a:r>
              <a:rPr lang="en-US" sz="1600" dirty="0"/>
              <a:t> yang </a:t>
            </a:r>
            <a:r>
              <a:rPr lang="en-US" sz="1600" dirty="0" err="1"/>
              <a:t>telah</a:t>
            </a:r>
            <a:r>
              <a:rPr lang="en-US" sz="1600" dirty="0"/>
              <a:t> </a:t>
            </a:r>
            <a:r>
              <a:rPr lang="en-US" sz="1600" dirty="0" err="1"/>
              <a:t>ditetapkan</a:t>
            </a:r>
            <a:endParaRPr lang="en-US" sz="1600" dirty="0"/>
          </a:p>
          <a:p>
            <a:pPr algn="just"/>
            <a:r>
              <a:rPr lang="en-US" sz="1600" dirty="0"/>
              <a:t>2. </a:t>
            </a:r>
            <a:r>
              <a:rPr lang="en-US" sz="1600" dirty="0" err="1"/>
              <a:t>Jenis</a:t>
            </a:r>
            <a:r>
              <a:rPr lang="en-US" sz="1600" dirty="0"/>
              <a:t> data</a:t>
            </a:r>
          </a:p>
          <a:p>
            <a:pPr algn="just"/>
            <a:r>
              <a:rPr lang="en-US" sz="1600" dirty="0" err="1"/>
              <a:t>Jenis</a:t>
            </a:r>
            <a:r>
              <a:rPr lang="en-US" sz="1600" dirty="0"/>
              <a:t> data </a:t>
            </a:r>
            <a:r>
              <a:rPr lang="en-US" sz="1600" dirty="0" err="1"/>
              <a:t>diperlukan</a:t>
            </a:r>
            <a:r>
              <a:rPr lang="en-US" sz="1600" dirty="0"/>
              <a:t> </a:t>
            </a:r>
            <a:r>
              <a:rPr lang="en-US" sz="1600" dirty="0" err="1"/>
              <a:t>dalam</a:t>
            </a:r>
            <a:r>
              <a:rPr lang="en-US" sz="1600" dirty="0"/>
              <a:t> SKB </a:t>
            </a:r>
            <a:r>
              <a:rPr lang="en-US" sz="1600" dirty="0" err="1"/>
              <a:t>secara</a:t>
            </a:r>
            <a:r>
              <a:rPr lang="en-US" sz="1600" dirty="0"/>
              <a:t> </a:t>
            </a:r>
            <a:r>
              <a:rPr lang="en-US" sz="1600" dirty="0" err="1"/>
              <a:t>umum</a:t>
            </a:r>
            <a:r>
              <a:rPr lang="en-US" sz="1600" dirty="0"/>
              <a:t> </a:t>
            </a:r>
            <a:r>
              <a:rPr lang="en-US" sz="1600" dirty="0" err="1"/>
              <a:t>dikualifikasikan</a:t>
            </a:r>
            <a:r>
              <a:rPr lang="en-US" sz="1600" dirty="0"/>
              <a:t> </a:t>
            </a:r>
            <a:r>
              <a:rPr lang="en-US" sz="1600" dirty="0" err="1"/>
              <a:t>ke</a:t>
            </a:r>
            <a:r>
              <a:rPr lang="en-US" sz="1600" dirty="0"/>
              <a:t> </a:t>
            </a:r>
            <a:r>
              <a:rPr lang="en-US" sz="1600" dirty="0" err="1"/>
              <a:t>dalam</a:t>
            </a:r>
            <a:r>
              <a:rPr lang="en-US" sz="1600" dirty="0"/>
              <a:t> 2 </a:t>
            </a:r>
            <a:r>
              <a:rPr lang="en-US" sz="1600" dirty="0" err="1"/>
              <a:t>golongan</a:t>
            </a:r>
            <a:r>
              <a:rPr lang="en-US" sz="1600" dirty="0"/>
              <a:t> </a:t>
            </a:r>
            <a:r>
              <a:rPr lang="en-US" sz="1600" dirty="0" err="1"/>
              <a:t>yaitu</a:t>
            </a:r>
            <a:r>
              <a:rPr lang="en-US" sz="1600" dirty="0"/>
              <a:t> </a:t>
            </a:r>
            <a:r>
              <a:rPr lang="en-US" sz="1600" dirty="0" err="1"/>
              <a:t>kuantitatif</a:t>
            </a:r>
            <a:r>
              <a:rPr lang="en-US" sz="1600" dirty="0"/>
              <a:t> (</a:t>
            </a:r>
            <a:r>
              <a:rPr lang="en-US" sz="1600" dirty="0" err="1"/>
              <a:t>berupa</a:t>
            </a:r>
            <a:r>
              <a:rPr lang="en-US" sz="1600" dirty="0"/>
              <a:t> </a:t>
            </a:r>
            <a:r>
              <a:rPr lang="en-US" sz="1600" dirty="0" err="1"/>
              <a:t>angka</a:t>
            </a:r>
            <a:r>
              <a:rPr lang="en-US" sz="1600" dirty="0"/>
              <a:t> </a:t>
            </a:r>
            <a:r>
              <a:rPr lang="en-US" sz="1600" dirty="0" err="1"/>
              <a:t>misal</a:t>
            </a:r>
            <a:r>
              <a:rPr lang="en-US" sz="1600" dirty="0"/>
              <a:t> </a:t>
            </a:r>
            <a:r>
              <a:rPr lang="en-US" sz="1600" dirty="0" err="1"/>
              <a:t>jml</a:t>
            </a:r>
            <a:r>
              <a:rPr lang="en-US" sz="1600" dirty="0"/>
              <a:t> </a:t>
            </a:r>
            <a:r>
              <a:rPr lang="en-US" sz="1600" dirty="0" err="1"/>
              <a:t>produksi</a:t>
            </a:r>
            <a:r>
              <a:rPr lang="en-US" sz="1600" dirty="0"/>
              <a:t>, </a:t>
            </a:r>
            <a:r>
              <a:rPr lang="en-US" sz="1600" dirty="0" err="1"/>
              <a:t>jml</a:t>
            </a:r>
            <a:r>
              <a:rPr lang="en-US" sz="1600" dirty="0"/>
              <a:t> </a:t>
            </a:r>
            <a:r>
              <a:rPr lang="en-US" sz="1600" dirty="0" err="1"/>
              <a:t>anggaran</a:t>
            </a:r>
            <a:r>
              <a:rPr lang="en-US" sz="1600" dirty="0"/>
              <a:t>, </a:t>
            </a:r>
            <a:r>
              <a:rPr lang="en-US" sz="1600" dirty="0" err="1"/>
              <a:t>dll</a:t>
            </a:r>
            <a:r>
              <a:rPr lang="en-US" sz="1600" dirty="0"/>
              <a:t>)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kualitatif</a:t>
            </a:r>
            <a:r>
              <a:rPr lang="en-US" sz="1600" dirty="0"/>
              <a:t> (</a:t>
            </a:r>
            <a:r>
              <a:rPr lang="en-US" sz="1600" dirty="0" err="1"/>
              <a:t>berupa</a:t>
            </a:r>
            <a:r>
              <a:rPr lang="en-US" sz="1600" dirty="0"/>
              <a:t> </a:t>
            </a:r>
            <a:r>
              <a:rPr lang="en-US" sz="1600" dirty="0" err="1"/>
              <a:t>pernyataan</a:t>
            </a:r>
            <a:r>
              <a:rPr lang="en-US" sz="1600" dirty="0"/>
              <a:t>, </a:t>
            </a:r>
            <a:r>
              <a:rPr lang="en-US" sz="1600" dirty="0" err="1"/>
              <a:t>misal</a:t>
            </a:r>
            <a:r>
              <a:rPr lang="en-US" sz="1600" dirty="0"/>
              <a:t> </a:t>
            </a:r>
            <a:r>
              <a:rPr lang="en-US" sz="1600" dirty="0" err="1"/>
              <a:t>sejarah</a:t>
            </a:r>
            <a:r>
              <a:rPr lang="en-US" sz="1600" dirty="0"/>
              <a:t> </a:t>
            </a:r>
            <a:r>
              <a:rPr lang="en-US" sz="1600" dirty="0" err="1"/>
              <a:t>perusahaan</a:t>
            </a:r>
            <a:r>
              <a:rPr lang="en-US" sz="1600" dirty="0"/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61"/>
    </mc:Choice>
    <mc:Fallback xmlns="">
      <p:transition spd="slow" advTm="5196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990600"/>
            <a:ext cx="5410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/>
              <a:t>3. </a:t>
            </a:r>
            <a:r>
              <a:rPr lang="en-US" dirty="0" err="1"/>
              <a:t>Sumber</a:t>
            </a:r>
            <a:r>
              <a:rPr lang="en-US" dirty="0"/>
              <a:t> data</a:t>
            </a:r>
          </a:p>
          <a:p>
            <a:pPr fontAlgn="base"/>
            <a:r>
              <a:rPr lang="en-US" dirty="0" err="1"/>
              <a:t>Sumber</a:t>
            </a:r>
            <a:r>
              <a:rPr lang="en-US" dirty="0"/>
              <a:t> data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memperoleh</a:t>
            </a:r>
            <a:r>
              <a:rPr lang="en-US" dirty="0"/>
              <a:t> data </a:t>
            </a:r>
            <a:r>
              <a:rPr lang="en-US" dirty="0" err="1"/>
              <a:t>dlm</a:t>
            </a:r>
            <a:r>
              <a:rPr lang="en-US" dirty="0"/>
              <a:t> SKB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sumber</a:t>
            </a:r>
            <a:r>
              <a:rPr lang="en-US" dirty="0"/>
              <a:t> primer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sekunder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Data primer</a:t>
            </a:r>
            <a:r>
              <a:rPr lang="id-ID" dirty="0"/>
              <a:t>        </a:t>
            </a:r>
            <a:r>
              <a:rPr lang="en-US" dirty="0"/>
              <a:t>: data </a:t>
            </a:r>
            <a:r>
              <a:rPr lang="en-US" dirty="0" err="1"/>
              <a:t>yg</a:t>
            </a:r>
            <a:r>
              <a:rPr lang="en-US" dirty="0"/>
              <a:t> </a:t>
            </a:r>
            <a:r>
              <a:rPr lang="en-US" dirty="0" err="1"/>
              <a:t>diperoleh</a:t>
            </a:r>
            <a:r>
              <a:rPr lang="en-US" dirty="0"/>
              <a:t> pada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survei</a:t>
            </a:r>
            <a:endParaRPr lang="en-US" dirty="0"/>
          </a:p>
          <a:p>
            <a:pPr fontAlgn="base"/>
            <a:r>
              <a:rPr lang="en-US" dirty="0"/>
              <a:t>Data </a:t>
            </a:r>
            <a:r>
              <a:rPr lang="en-US" dirty="0" err="1"/>
              <a:t>sekunde</a:t>
            </a:r>
            <a:r>
              <a:rPr lang="id-ID" dirty="0"/>
              <a:t>e   </a:t>
            </a:r>
            <a:r>
              <a:rPr lang="en-US" dirty="0"/>
              <a:t>:data </a:t>
            </a:r>
            <a:r>
              <a:rPr lang="en-US" dirty="0" err="1"/>
              <a:t>yg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diperoleh</a:t>
            </a:r>
            <a:r>
              <a:rPr lang="en-US" dirty="0"/>
              <a:t> </a:t>
            </a:r>
            <a:r>
              <a:rPr lang="en-US" dirty="0" err="1"/>
              <a:t>scr</a:t>
            </a:r>
            <a:r>
              <a:rPr lang="en-US" dirty="0"/>
              <a:t> </a:t>
            </a:r>
            <a:r>
              <a:rPr lang="en-US" dirty="0" err="1"/>
              <a:t>langsung</a:t>
            </a:r>
            <a:endParaRPr lang="en-US" dirty="0"/>
          </a:p>
          <a:p>
            <a:pPr fontAlgn="base"/>
            <a:endParaRPr lang="en-US" dirty="0"/>
          </a:p>
          <a:p>
            <a:pPr fontAlgn="base"/>
            <a:r>
              <a:rPr lang="en-US" dirty="0"/>
              <a:t>4. Cara </a:t>
            </a:r>
            <a:r>
              <a:rPr lang="en-US" dirty="0" err="1"/>
              <a:t>memperoleh</a:t>
            </a:r>
            <a:r>
              <a:rPr lang="en-US" dirty="0"/>
              <a:t> data</a:t>
            </a:r>
          </a:p>
          <a:p>
            <a:pPr fontAlgn="base"/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memperoleh</a:t>
            </a:r>
            <a:r>
              <a:rPr lang="en-US" dirty="0"/>
              <a:t> data </a:t>
            </a:r>
            <a:r>
              <a:rPr lang="en-US" dirty="0" err="1"/>
              <a:t>memerlukan</a:t>
            </a:r>
            <a:r>
              <a:rPr lang="en-US" dirty="0"/>
              <a:t> </a:t>
            </a:r>
            <a:r>
              <a:rPr lang="en-US" dirty="0" err="1"/>
              <a:t>waktu</a:t>
            </a:r>
            <a:r>
              <a:rPr lang="en-US" dirty="0"/>
              <a:t>, </a:t>
            </a:r>
            <a:r>
              <a:rPr lang="en-US" dirty="0" err="1"/>
              <a:t>dana</a:t>
            </a:r>
            <a:r>
              <a:rPr lang="en-US" dirty="0"/>
              <a:t>,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tenaga</a:t>
            </a:r>
            <a:r>
              <a:rPr lang="en-US" dirty="0"/>
              <a:t> </a:t>
            </a:r>
            <a:r>
              <a:rPr lang="en-US" dirty="0" err="1"/>
              <a:t>tergantung</a:t>
            </a:r>
            <a:r>
              <a:rPr lang="en-US" dirty="0"/>
              <a:t> </a:t>
            </a:r>
            <a:r>
              <a:rPr lang="en-US" dirty="0" err="1"/>
              <a:t>banyaknya</a:t>
            </a:r>
            <a:r>
              <a:rPr lang="en-US" dirty="0"/>
              <a:t> data yang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peroleh</a:t>
            </a:r>
            <a:endParaRPr lang="en-US" dirty="0"/>
          </a:p>
          <a:p>
            <a:pPr fontAlgn="base"/>
            <a:r>
              <a:rPr lang="en-US" dirty="0"/>
              <a:t>5.  </a:t>
            </a:r>
            <a:r>
              <a:rPr lang="en-US" dirty="0" err="1"/>
              <a:t>Alat</a:t>
            </a:r>
            <a:r>
              <a:rPr lang="en-US" dirty="0"/>
              <a:t> </a:t>
            </a:r>
            <a:r>
              <a:rPr lang="en-US" dirty="0" err="1"/>
              <a:t>analisis</a:t>
            </a:r>
            <a:r>
              <a:rPr lang="en-US" dirty="0"/>
              <a:t> data</a:t>
            </a:r>
          </a:p>
          <a:p>
            <a:pPr fontAlgn="base"/>
            <a:r>
              <a:rPr lang="en-US" dirty="0" err="1"/>
              <a:t>Alat</a:t>
            </a:r>
            <a:r>
              <a:rPr lang="en-US" dirty="0"/>
              <a:t> </a:t>
            </a:r>
            <a:r>
              <a:rPr lang="en-US" dirty="0" err="1"/>
              <a:t>analisis</a:t>
            </a:r>
            <a:r>
              <a:rPr lang="en-US" dirty="0"/>
              <a:t> data yang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menganalisis</a:t>
            </a:r>
            <a:r>
              <a:rPr lang="en-US" dirty="0"/>
              <a:t> data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analisis</a:t>
            </a:r>
            <a:r>
              <a:rPr lang="en-US" dirty="0"/>
              <a:t> </a:t>
            </a:r>
            <a:r>
              <a:rPr lang="en-US" dirty="0" err="1"/>
              <a:t>kuantitatif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analisis</a:t>
            </a:r>
            <a:r>
              <a:rPr lang="en-US" dirty="0"/>
              <a:t> </a:t>
            </a:r>
            <a:r>
              <a:rPr lang="en-US" dirty="0" err="1"/>
              <a:t>kualitatif</a:t>
            </a:r>
            <a:r>
              <a:rPr lang="en-US" dirty="0"/>
              <a:t>.</a:t>
            </a:r>
          </a:p>
          <a:p>
            <a:pPr fontAlgn="base"/>
            <a:r>
              <a:rPr lang="en-US" dirty="0" err="1"/>
              <a:t>Analisis</a:t>
            </a:r>
            <a:r>
              <a:rPr lang="en-US" dirty="0"/>
              <a:t> </a:t>
            </a:r>
            <a:r>
              <a:rPr lang="en-US" dirty="0" err="1"/>
              <a:t>kualitatif</a:t>
            </a:r>
            <a:r>
              <a:rPr lang="en-US" dirty="0"/>
              <a:t>      : </a:t>
            </a:r>
            <a:r>
              <a:rPr lang="en-US" dirty="0" err="1"/>
              <a:t>teknik</a:t>
            </a:r>
            <a:r>
              <a:rPr lang="en-US" dirty="0"/>
              <a:t> </a:t>
            </a:r>
            <a:r>
              <a:rPr lang="en-US" dirty="0" err="1"/>
              <a:t>analisis</a:t>
            </a:r>
            <a:r>
              <a:rPr lang="en-US" dirty="0"/>
              <a:t> yang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adjustment </a:t>
            </a:r>
            <a:r>
              <a:rPr lang="en-US" dirty="0" err="1"/>
              <a:t>yg</a:t>
            </a:r>
            <a:r>
              <a:rPr lang="en-US" dirty="0"/>
              <a:t> </a:t>
            </a:r>
            <a:r>
              <a:rPr lang="en-US" dirty="0" err="1"/>
              <a:t>didasarkan</a:t>
            </a:r>
            <a:r>
              <a:rPr lang="en-US" dirty="0"/>
              <a:t> </a:t>
            </a:r>
            <a:r>
              <a:rPr lang="en-US" dirty="0" err="1"/>
              <a:t>kpd</a:t>
            </a:r>
            <a:r>
              <a:rPr lang="en-US" dirty="0"/>
              <a:t> </a:t>
            </a:r>
            <a:r>
              <a:rPr lang="en-US" dirty="0" err="1"/>
              <a:t>pengalaman</a:t>
            </a:r>
            <a:r>
              <a:rPr lang="en-US" dirty="0"/>
              <a:t> </a:t>
            </a:r>
            <a:r>
              <a:rPr lang="en-US" dirty="0" err="1"/>
              <a:t>empirik</a:t>
            </a:r>
            <a:r>
              <a:rPr lang="en-US" dirty="0"/>
              <a:t>.</a:t>
            </a:r>
          </a:p>
          <a:p>
            <a:pPr fontAlgn="base"/>
            <a:r>
              <a:rPr lang="en-US" dirty="0" err="1"/>
              <a:t>Analisis</a:t>
            </a:r>
            <a:r>
              <a:rPr lang="en-US" dirty="0"/>
              <a:t> </a:t>
            </a:r>
            <a:r>
              <a:rPr lang="en-US" dirty="0" err="1"/>
              <a:t>kuantitatif</a:t>
            </a:r>
            <a:r>
              <a:rPr lang="en-US" dirty="0"/>
              <a:t>    : </a:t>
            </a:r>
            <a:r>
              <a:rPr lang="en-US" dirty="0" err="1"/>
              <a:t>menggunakan</a:t>
            </a:r>
            <a:r>
              <a:rPr lang="en-US" dirty="0"/>
              <a:t> model2 </a:t>
            </a:r>
            <a:r>
              <a:rPr lang="en-US" dirty="0" err="1"/>
              <a:t>statistik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analisis</a:t>
            </a:r>
            <a:r>
              <a:rPr lang="en-US" dirty="0"/>
              <a:t> </a:t>
            </a:r>
            <a:r>
              <a:rPr lang="en-US" dirty="0" err="1"/>
              <a:t>regresi</a:t>
            </a:r>
            <a:r>
              <a:rPr lang="en-US" dirty="0"/>
              <a:t>, least square </a:t>
            </a:r>
            <a:r>
              <a:rPr lang="en-US" dirty="0" err="1"/>
              <a:t>dan</a:t>
            </a:r>
            <a:r>
              <a:rPr lang="en-US" dirty="0"/>
              <a:t> model2 </a:t>
            </a:r>
            <a:r>
              <a:rPr lang="en-US" dirty="0" err="1"/>
              <a:t>perhitungan</a:t>
            </a:r>
            <a:r>
              <a:rPr lang="en-US" dirty="0"/>
              <a:t> </a:t>
            </a:r>
            <a:r>
              <a:rPr lang="en-US" dirty="0" err="1"/>
              <a:t>laporan</a:t>
            </a:r>
            <a:r>
              <a:rPr lang="en-US" dirty="0"/>
              <a:t> </a:t>
            </a:r>
            <a:r>
              <a:rPr lang="en-US" dirty="0" err="1"/>
              <a:t>keuangan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7FA2E5-2B14-4272-88E0-D90D52B83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48400" y="1295400"/>
            <a:ext cx="5794789" cy="441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57"/>
    </mc:Choice>
    <mc:Fallback xmlns="">
      <p:transition spd="slow" advTm="6105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1351508"/>
            <a:ext cx="6553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Cara </a:t>
            </a:r>
            <a:r>
              <a:rPr lang="en-US" sz="2400" dirty="0" err="1"/>
              <a:t>Mengestimasi</a:t>
            </a:r>
            <a:r>
              <a:rPr lang="en-US" sz="2400" dirty="0"/>
              <a:t> </a:t>
            </a:r>
            <a:r>
              <a:rPr lang="en-US" sz="2400" dirty="0" err="1"/>
              <a:t>Potensi</a:t>
            </a:r>
            <a:r>
              <a:rPr lang="en-US" sz="2400" dirty="0"/>
              <a:t> </a:t>
            </a:r>
            <a:r>
              <a:rPr lang="en-US" sz="2400" dirty="0" err="1"/>
              <a:t>Pasar</a:t>
            </a:r>
            <a:endParaRPr lang="en-US" sz="2400" dirty="0"/>
          </a:p>
          <a:p>
            <a:pPr algn="just"/>
            <a:r>
              <a:rPr lang="en-US" sz="2400" dirty="0"/>
              <a:t>Data </a:t>
            </a:r>
            <a:r>
              <a:rPr lang="en-US" sz="2400" dirty="0" err="1"/>
              <a:t>historis</a:t>
            </a:r>
            <a:r>
              <a:rPr lang="en-US" sz="2400" dirty="0"/>
              <a:t> </a:t>
            </a:r>
            <a:r>
              <a:rPr lang="en-US" sz="2400" dirty="0" err="1"/>
              <a:t>permintaan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penjualan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sebuah</a:t>
            </a:r>
            <a:r>
              <a:rPr lang="en-US" sz="2400" dirty="0"/>
              <a:t> </a:t>
            </a:r>
            <a:r>
              <a:rPr lang="en-US" sz="2400" dirty="0" err="1"/>
              <a:t>produk</a:t>
            </a:r>
            <a:r>
              <a:rPr lang="en-US" sz="2400" dirty="0"/>
              <a:t>/</a:t>
            </a:r>
            <a:r>
              <a:rPr lang="en-US" sz="2400" dirty="0" err="1"/>
              <a:t>tahun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 err="1"/>
              <a:t>Dilihat</a:t>
            </a:r>
            <a:r>
              <a:rPr lang="en-US" sz="2400" dirty="0"/>
              <a:t> masing2 </a:t>
            </a:r>
            <a:r>
              <a:rPr lang="en-US" sz="2400" dirty="0" err="1"/>
              <a:t>permintaan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penjualannya</a:t>
            </a:r>
            <a:r>
              <a:rPr lang="en-US" sz="2400" dirty="0"/>
              <a:t>, </a:t>
            </a:r>
            <a:r>
              <a:rPr lang="en-US" sz="2400" dirty="0" err="1"/>
              <a:t>diramalkan</a:t>
            </a:r>
            <a:r>
              <a:rPr lang="en-US" sz="2400" dirty="0"/>
              <a:t> </a:t>
            </a:r>
            <a:r>
              <a:rPr lang="en-US" sz="2400" dirty="0" err="1"/>
              <a:t>kemudian</a:t>
            </a:r>
            <a:r>
              <a:rPr lang="en-US" sz="2400" dirty="0"/>
              <a:t> </a:t>
            </a:r>
            <a:r>
              <a:rPr lang="en-US" sz="2400" dirty="0" err="1"/>
              <a:t>dilihat</a:t>
            </a:r>
            <a:r>
              <a:rPr lang="en-US" sz="2400" dirty="0"/>
              <a:t> </a:t>
            </a:r>
            <a:r>
              <a:rPr lang="en-US" sz="2400" dirty="0" err="1"/>
              <a:t>jika</a:t>
            </a:r>
            <a:r>
              <a:rPr lang="en-US" sz="2400" dirty="0"/>
              <a:t> </a:t>
            </a:r>
            <a:r>
              <a:rPr lang="en-US" sz="2400" dirty="0" err="1"/>
              <a:t>selisihnya</a:t>
            </a:r>
            <a:r>
              <a:rPr lang="en-US" sz="2400" dirty="0"/>
              <a:t> </a:t>
            </a:r>
            <a:r>
              <a:rPr lang="en-US" sz="2400" dirty="0" err="1"/>
              <a:t>positif</a:t>
            </a:r>
            <a:r>
              <a:rPr lang="en-US" sz="2400" dirty="0"/>
              <a:t>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ada</a:t>
            </a:r>
            <a:r>
              <a:rPr lang="en-US" sz="2400" dirty="0"/>
              <a:t> </a:t>
            </a:r>
            <a:r>
              <a:rPr lang="en-US" sz="2400" dirty="0" err="1"/>
              <a:t>potensi</a:t>
            </a:r>
            <a:r>
              <a:rPr lang="en-US" sz="2400" dirty="0"/>
              <a:t> </a:t>
            </a:r>
            <a:r>
              <a:rPr lang="en-US" sz="2400" dirty="0" err="1"/>
              <a:t>pasar</a:t>
            </a:r>
            <a:r>
              <a:rPr lang="en-US" sz="2400" dirty="0"/>
              <a:t>,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sebaliknya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/>
              <a:t>Bermacam2 </a:t>
            </a:r>
            <a:r>
              <a:rPr lang="en-US" sz="2400" dirty="0" err="1"/>
              <a:t>metode</a:t>
            </a:r>
            <a:r>
              <a:rPr lang="en-US" sz="2400" dirty="0"/>
              <a:t> yang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mengestimasi</a:t>
            </a:r>
            <a:r>
              <a:rPr lang="en-US" sz="2400" dirty="0"/>
              <a:t> </a:t>
            </a:r>
            <a:r>
              <a:rPr lang="en-US" sz="2400" dirty="0" err="1"/>
              <a:t>potensi</a:t>
            </a:r>
            <a:r>
              <a:rPr lang="en-US" sz="2400" dirty="0"/>
              <a:t> </a:t>
            </a:r>
            <a:r>
              <a:rPr lang="en-US" sz="2400" dirty="0" err="1"/>
              <a:t>pasar</a:t>
            </a:r>
            <a:r>
              <a:rPr lang="en-US" sz="2400" dirty="0"/>
              <a:t> </a:t>
            </a:r>
            <a:r>
              <a:rPr lang="en-US" sz="2400" dirty="0" err="1"/>
              <a:t>namun</a:t>
            </a:r>
            <a:r>
              <a:rPr lang="en-US" sz="2400" dirty="0"/>
              <a:t> yang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dirty="0" err="1"/>
              <a:t>regresi</a:t>
            </a:r>
            <a:r>
              <a:rPr lang="en-US" sz="2400" dirty="0"/>
              <a:t> </a:t>
            </a:r>
            <a:r>
              <a:rPr lang="en-US" sz="2400" dirty="0" err="1"/>
              <a:t>linear.s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44004-6856-46FE-8D05-4DB6AF63D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20000" y="1376908"/>
            <a:ext cx="3596471" cy="5105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13"/>
    </mc:Choice>
    <mc:Fallback xmlns="">
      <p:transition spd="slow" advTm="3701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4E6FBEB4-94B6-4ED8-8D80-57EA597F5F5A}"/>
              </a:ext>
            </a:extLst>
          </p:cNvPr>
          <p:cNvSpPr txBox="1">
            <a:spLocks noGrp="1"/>
          </p:cNvSpPr>
          <p:nvPr/>
        </p:nvSpPr>
        <p:spPr>
          <a:xfrm>
            <a:off x="3505200" y="2971800"/>
            <a:ext cx="70104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560" dirty="0"/>
              <a:t>TERIMA KASIH 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293029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13"/>
    </mc:Choice>
    <mc:Fallback xmlns="">
      <p:transition spd="slow" advTm="2811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16863" y="620648"/>
            <a:ext cx="30422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229" dirty="0" err="1">
                <a:latin typeface="Arial"/>
                <a:cs typeface="Arial"/>
              </a:rPr>
              <a:t>Pertemuan</a:t>
            </a:r>
            <a:r>
              <a:rPr sz="3600" b="1" spc="-195" dirty="0">
                <a:latin typeface="Arial"/>
                <a:cs typeface="Arial"/>
              </a:rPr>
              <a:t> </a:t>
            </a:r>
            <a:r>
              <a:rPr lang="en-US" sz="3600" b="1" spc="155" dirty="0">
                <a:latin typeface="Arial"/>
                <a:cs typeface="Arial"/>
              </a:rPr>
              <a:t>3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151727"/>
            <a:ext cx="4876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Aspek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Teknik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Dan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Teknologi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Studi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Kelayakan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Bisnis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02F90D-6A06-4AA5-8FE1-BB6DA79647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10200" y="1371600"/>
            <a:ext cx="6466016" cy="4310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94"/>
    </mc:Choice>
    <mc:Fallback xmlns="">
      <p:transition spd="slow" advTm="10589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FD88BC-DC6B-48D7-9570-26371CC8A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133600" y="1189341"/>
            <a:ext cx="9868745" cy="5012715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CC7F8A1-7383-450F-AC57-888FC54AC5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237893"/>
              </p:ext>
            </p:extLst>
          </p:nvPr>
        </p:nvGraphicFramePr>
        <p:xfrm>
          <a:off x="381000" y="1189340"/>
          <a:ext cx="6019800" cy="5012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bject 2">
            <a:extLst>
              <a:ext uri="{FF2B5EF4-FFF2-40B4-BE49-F238E27FC236}">
                <a16:creationId xmlns:a16="http://schemas.microsoft.com/office/drawing/2014/main" id="{B1824D0E-8F54-4ADF-99D7-888D40245E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3000" y="428240"/>
            <a:ext cx="102870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id-ID" sz="2800" dirty="0"/>
              <a:t>Tujuan Aspek Teknik dan Teknologi </a:t>
            </a:r>
            <a:endParaRPr sz="2800" spc="-235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32"/>
    </mc:Choice>
    <mc:Fallback xmlns="">
      <p:transition spd="slow" advTm="5193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F1B86A-4F9E-4375-8665-27BDC5BF7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67400" y="1905000"/>
            <a:ext cx="6019800" cy="304800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8190F1D-A0D1-4FAB-B560-CDFFB8149A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4411251"/>
              </p:ext>
            </p:extLst>
          </p:nvPr>
        </p:nvGraphicFramePr>
        <p:xfrm>
          <a:off x="-533400" y="1752600"/>
          <a:ext cx="80010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object 2">
            <a:extLst>
              <a:ext uri="{FF2B5EF4-FFF2-40B4-BE49-F238E27FC236}">
                <a16:creationId xmlns:a16="http://schemas.microsoft.com/office/drawing/2014/main" id="{FE971877-95F5-45A6-8F7A-187335FA37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3000" y="428240"/>
            <a:ext cx="1028700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id-ID" sz="3200" dirty="0"/>
              <a:t>Lanjutan Aspek Teknik dan Teknologi </a:t>
            </a:r>
            <a:endParaRPr sz="3200" spc="-235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59"/>
    </mc:Choice>
    <mc:Fallback xmlns="">
      <p:transition spd="slow" advTm="6945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C1DD88-DE3B-47BD-8D9B-284FA95EC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99444" y="1379834"/>
            <a:ext cx="5854355" cy="439076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800" y="594106"/>
            <a:ext cx="46482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n-US" dirty="0"/>
              <a:t>Proses </a:t>
            </a:r>
            <a:r>
              <a:rPr lang="en-US" dirty="0" err="1"/>
              <a:t>Produksi</a:t>
            </a:r>
            <a:endParaRPr spc="-235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8720000-1E46-48F9-878F-F8C62140F7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4474388"/>
              </p:ext>
            </p:extLst>
          </p:nvPr>
        </p:nvGraphicFramePr>
        <p:xfrm>
          <a:off x="152400" y="1379834"/>
          <a:ext cx="5638800" cy="4279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73"/>
    </mc:Choice>
    <mc:Fallback xmlns="">
      <p:transition spd="slow" advTm="8947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24400" y="278663"/>
            <a:ext cx="43262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dirty="0" err="1"/>
              <a:t>Rencana</a:t>
            </a:r>
            <a:r>
              <a:rPr lang="en-US" sz="2400" dirty="0"/>
              <a:t> </a:t>
            </a:r>
            <a:r>
              <a:rPr lang="en-US" sz="2400" dirty="0" err="1"/>
              <a:t>Produksi</a:t>
            </a:r>
            <a:endParaRPr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9D4632-0C3C-4B1A-8308-827ADFCCB17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943600" y="1486435"/>
            <a:ext cx="5868775" cy="3885129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4B12FA6F-CFF0-4CB8-8325-18194E27A2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0159643"/>
              </p:ext>
            </p:extLst>
          </p:nvPr>
        </p:nvGraphicFramePr>
        <p:xfrm>
          <a:off x="914400" y="874075"/>
          <a:ext cx="4775435" cy="5436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5877B96-C37F-42FB-B926-5BC5824935D0}"/>
              </a:ext>
            </a:extLst>
          </p:cNvPr>
          <p:cNvSpPr txBox="1"/>
          <p:nvPr/>
        </p:nvSpPr>
        <p:spPr>
          <a:xfrm>
            <a:off x="10371218" y="619718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900">
                <a:hlinkClick r:id="rId4" tooltip="https://rincondelemprendedor.es/curso-plan-negocios-emprendedores/"/>
              </a:rPr>
              <a:t>This Photo</a:t>
            </a:r>
            <a:r>
              <a:rPr lang="id-ID" sz="900"/>
              <a:t> by Unknown Author is licensed under </a:t>
            </a:r>
            <a:r>
              <a:rPr lang="id-ID" sz="900">
                <a:hlinkClick r:id="rId10" tooltip="https://creativecommons.org/licenses/by/3.0/"/>
              </a:rPr>
              <a:t>CC BY</a:t>
            </a:r>
            <a:endParaRPr lang="id-ID" sz="9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44"/>
    </mc:Choice>
    <mc:Fallback xmlns="">
      <p:transition spd="slow" advTm="4154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066800"/>
            <a:ext cx="7585075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lvl="0"/>
            <a:r>
              <a:rPr lang="en-US" sz="2400" dirty="0" err="1"/>
              <a:t>Teknologi</a:t>
            </a:r>
            <a:r>
              <a:rPr lang="en-US" sz="2400" dirty="0"/>
              <a:t> yang </a:t>
            </a:r>
            <a:r>
              <a:rPr lang="en-US" sz="2400" dirty="0" err="1"/>
              <a:t>Dipilih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20040" y="1609062"/>
            <a:ext cx="5928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beberapa</a:t>
            </a:r>
            <a:r>
              <a:rPr lang="en-US" sz="2400" dirty="0"/>
              <a:t> </a:t>
            </a:r>
            <a:r>
              <a:rPr lang="en-US" sz="2400" dirty="0" err="1"/>
              <a:t>aspek</a:t>
            </a:r>
            <a:r>
              <a:rPr lang="en-US" sz="2400" dirty="0"/>
              <a:t> </a:t>
            </a:r>
            <a:r>
              <a:rPr lang="en-US" sz="2400" dirty="0" err="1"/>
              <a:t>teknologi</a:t>
            </a:r>
            <a:r>
              <a:rPr lang="en-US" sz="2400" dirty="0"/>
              <a:t> yang </a:t>
            </a:r>
            <a:r>
              <a:rPr lang="en-US" sz="2400" dirty="0" err="1"/>
              <a:t>sering</a:t>
            </a:r>
            <a:r>
              <a:rPr lang="en-US" sz="2400" dirty="0"/>
              <a:t> </a:t>
            </a:r>
            <a:r>
              <a:rPr lang="en-US" sz="2400" dirty="0" err="1"/>
              <a:t>menjadi</a:t>
            </a:r>
            <a:r>
              <a:rPr lang="en-US" sz="2400" dirty="0"/>
              <a:t> </a:t>
            </a:r>
            <a:r>
              <a:rPr lang="en-US" sz="2400" dirty="0" err="1"/>
              <a:t>pertimbangan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sebuah</a:t>
            </a:r>
            <a:r>
              <a:rPr lang="en-US" sz="2400" dirty="0"/>
              <a:t> </a:t>
            </a:r>
            <a:r>
              <a:rPr lang="en-US" sz="2400" dirty="0" err="1"/>
              <a:t>perusahaan</a:t>
            </a:r>
            <a:r>
              <a:rPr lang="en-US" sz="2400" dirty="0"/>
              <a:t> </a:t>
            </a:r>
            <a:r>
              <a:rPr lang="en-US" sz="2400" dirty="0" err="1"/>
              <a:t>yaitu</a:t>
            </a:r>
            <a:r>
              <a:rPr lang="en-US" sz="2400" dirty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" y="2773831"/>
            <a:ext cx="6019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/>
              <a:t>1. </a:t>
            </a:r>
            <a:r>
              <a:rPr lang="en-US" sz="2400" b="1" dirty="0" err="1"/>
              <a:t>Teknologi</a:t>
            </a:r>
            <a:r>
              <a:rPr lang="en-US" sz="2400" b="1" dirty="0"/>
              <a:t> Perusahaan</a:t>
            </a:r>
          </a:p>
          <a:p>
            <a:pPr algn="just"/>
            <a:r>
              <a:rPr lang="en-US" sz="2400" dirty="0" err="1"/>
              <a:t>Berkaitan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pemilihan</a:t>
            </a:r>
            <a:r>
              <a:rPr lang="en-US" sz="2400" dirty="0"/>
              <a:t> </a:t>
            </a:r>
            <a:r>
              <a:rPr lang="en-US" sz="2400" dirty="0" err="1"/>
              <a:t>teknologi</a:t>
            </a:r>
            <a:r>
              <a:rPr lang="en-US" sz="2400" dirty="0"/>
              <a:t>, </a:t>
            </a:r>
            <a:r>
              <a:rPr lang="en-US" sz="2400" dirty="0" err="1"/>
              <a:t>biasanya</a:t>
            </a:r>
            <a:r>
              <a:rPr lang="en-US" sz="2400" dirty="0"/>
              <a:t> </a:t>
            </a:r>
            <a:r>
              <a:rPr lang="en-US" sz="2400" dirty="0" err="1"/>
              <a:t>suatu</a:t>
            </a:r>
            <a:r>
              <a:rPr lang="en-US" sz="2400" dirty="0"/>
              <a:t> </a:t>
            </a:r>
            <a:r>
              <a:rPr lang="en-US" sz="2400" dirty="0" err="1"/>
              <a:t>produk</a:t>
            </a:r>
            <a:r>
              <a:rPr lang="en-US" sz="2400" dirty="0"/>
              <a:t> </a:t>
            </a:r>
            <a:r>
              <a:rPr lang="en-US" sz="2400" dirty="0" err="1"/>
              <a:t>tertentu</a:t>
            </a:r>
            <a:r>
              <a:rPr lang="en-US" sz="2400" dirty="0"/>
              <a:t>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diproses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satu</a:t>
            </a:r>
            <a:r>
              <a:rPr lang="en-US" sz="2400" dirty="0"/>
              <a:t> </a:t>
            </a:r>
            <a:r>
              <a:rPr lang="en-US" sz="2400" dirty="0" err="1"/>
              <a:t>cara</a:t>
            </a:r>
            <a:r>
              <a:rPr lang="en-US" sz="2400" dirty="0"/>
              <a:t>, </a:t>
            </a:r>
            <a:r>
              <a:rPr lang="en-US" sz="2400" dirty="0" err="1"/>
              <a:t>sehingga</a:t>
            </a:r>
            <a:r>
              <a:rPr lang="en-US" sz="2400" dirty="0"/>
              <a:t> </a:t>
            </a:r>
            <a:r>
              <a:rPr lang="en-US" sz="2400" dirty="0" err="1"/>
              <a:t>teknologi</a:t>
            </a:r>
            <a:r>
              <a:rPr lang="en-US" sz="2400" dirty="0"/>
              <a:t> yang </a:t>
            </a:r>
            <a:r>
              <a:rPr lang="en-US" sz="2400" dirty="0" err="1"/>
              <a:t>dipilih</a:t>
            </a:r>
            <a:r>
              <a:rPr lang="en-US" sz="2400" dirty="0"/>
              <a:t> </a:t>
            </a:r>
            <a:r>
              <a:rPr lang="en-US" sz="2400" dirty="0" err="1"/>
              <a:t>juga</a:t>
            </a:r>
            <a:r>
              <a:rPr lang="en-US" sz="2400" dirty="0"/>
              <a:t> </a:t>
            </a:r>
            <a:r>
              <a:rPr lang="en-US" sz="2400" dirty="0" err="1"/>
              <a:t>perlu</a:t>
            </a:r>
            <a:r>
              <a:rPr lang="en-US" sz="2400" dirty="0"/>
              <a:t> </a:t>
            </a:r>
            <a:r>
              <a:rPr lang="en-US" sz="2400" dirty="0" err="1"/>
              <a:t>ditentukan</a:t>
            </a:r>
            <a:r>
              <a:rPr lang="en-US" sz="2400" dirty="0"/>
              <a:t>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jelas</a:t>
            </a:r>
            <a:r>
              <a:rPr lang="en-US" sz="2400" dirty="0"/>
              <a:t>. </a:t>
            </a:r>
            <a:r>
              <a:rPr lang="en-US" sz="2400" dirty="0" err="1"/>
              <a:t>Patokan</a:t>
            </a:r>
            <a:r>
              <a:rPr lang="en-US" sz="2400" dirty="0"/>
              <a:t> </a:t>
            </a:r>
            <a:r>
              <a:rPr lang="en-US" sz="2400" dirty="0" err="1"/>
              <a:t>umum</a:t>
            </a:r>
            <a:r>
              <a:rPr lang="en-US" sz="2400" dirty="0"/>
              <a:t> yang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dirty="0" err="1"/>
              <a:t>dipakai</a:t>
            </a:r>
            <a:r>
              <a:rPr lang="en-US" sz="2400" dirty="0"/>
              <a:t> </a:t>
            </a:r>
            <a:r>
              <a:rPr lang="en-US" sz="2400" dirty="0" err="1"/>
              <a:t>seperti</a:t>
            </a:r>
            <a:r>
              <a:rPr lang="en-US" sz="2400" dirty="0"/>
              <a:t> 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mengetahui</a:t>
            </a:r>
            <a:r>
              <a:rPr lang="en-US" sz="2400" dirty="0"/>
              <a:t> </a:t>
            </a:r>
            <a:r>
              <a:rPr lang="en-US" sz="2400" dirty="0" err="1"/>
              <a:t>seberapa</a:t>
            </a:r>
            <a:r>
              <a:rPr lang="en-US" sz="2400" dirty="0"/>
              <a:t> </a:t>
            </a:r>
            <a:r>
              <a:rPr lang="en-US" sz="2400" dirty="0" err="1"/>
              <a:t>jauh</a:t>
            </a:r>
            <a:r>
              <a:rPr lang="en-US" sz="2400" dirty="0"/>
              <a:t> </a:t>
            </a:r>
            <a:r>
              <a:rPr lang="en-US" sz="2400" dirty="0" err="1"/>
              <a:t>derajat</a:t>
            </a:r>
            <a:r>
              <a:rPr lang="en-US" sz="2400" dirty="0"/>
              <a:t> </a:t>
            </a:r>
            <a:r>
              <a:rPr lang="en-US" sz="2400" dirty="0" err="1"/>
              <a:t>mekanisasi</a:t>
            </a:r>
            <a:r>
              <a:rPr lang="en-US" sz="2400" dirty="0"/>
              <a:t> yang </a:t>
            </a:r>
            <a:r>
              <a:rPr lang="en-US" sz="2400" dirty="0" err="1"/>
              <a:t>diinginkan</a:t>
            </a:r>
            <a:r>
              <a:rPr lang="en-US" sz="2400" dirty="0"/>
              <a:t> </a:t>
            </a:r>
            <a:r>
              <a:rPr lang="en-US" sz="2400" dirty="0" err="1"/>
              <a:t>juga</a:t>
            </a:r>
            <a:r>
              <a:rPr lang="en-US" sz="2400" dirty="0"/>
              <a:t> </a:t>
            </a:r>
            <a:r>
              <a:rPr lang="en-US" sz="2400" dirty="0" err="1"/>
              <a:t>manfaat</a:t>
            </a:r>
            <a:r>
              <a:rPr lang="en-US" sz="2400" dirty="0"/>
              <a:t> </a:t>
            </a:r>
            <a:r>
              <a:rPr lang="en-US" sz="2400" dirty="0" err="1"/>
              <a:t>ekonomi</a:t>
            </a:r>
            <a:r>
              <a:rPr lang="en-US" sz="2400" dirty="0"/>
              <a:t> yang </a:t>
            </a:r>
            <a:r>
              <a:rPr lang="en-US" sz="2400" dirty="0" err="1"/>
              <a:t>kelak</a:t>
            </a:r>
            <a:r>
              <a:rPr lang="en-US" sz="2400" dirty="0"/>
              <a:t> </a:t>
            </a:r>
            <a:r>
              <a:rPr lang="en-US" sz="2400" dirty="0" err="1"/>
              <a:t>diharapkan</a:t>
            </a:r>
            <a:r>
              <a:rPr lang="en-US" sz="24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5D70A0-EA14-429E-BA00-A42837FAA2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53200" y="1524000"/>
            <a:ext cx="5410202" cy="49359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68"/>
    </mc:Choice>
    <mc:Fallback xmlns="">
      <p:transition spd="slow" advTm="5146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71075A4-663A-4853-A5E0-0678A136E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5146" y="1150547"/>
            <a:ext cx="6331854" cy="5326454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379EDDF-7F37-4538-903D-62D3FC1900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8265493"/>
              </p:ext>
            </p:extLst>
          </p:nvPr>
        </p:nvGraphicFramePr>
        <p:xfrm>
          <a:off x="304801" y="1234440"/>
          <a:ext cx="5791200" cy="4272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BFDFF2A-78D6-4787-A334-2927E1EADA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440705" y="1150547"/>
            <a:ext cx="1180233" cy="1011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E318F2-97DF-4F52-833B-4D72DA5D2BC0}"/>
              </a:ext>
            </a:extLst>
          </p:cNvPr>
          <p:cNvSpPr txBox="1"/>
          <p:nvPr/>
        </p:nvSpPr>
        <p:spPr>
          <a:xfrm>
            <a:off x="7808001" y="2270001"/>
            <a:ext cx="812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900">
                <a:hlinkClick r:id="rId9" tooltip="http://linuxshellaccount.blogspot.com/2009/04/obsolete-technology-can-be-yours-today.html"/>
              </a:rPr>
              <a:t>This Photo</a:t>
            </a:r>
            <a:r>
              <a:rPr lang="id-ID" sz="900"/>
              <a:t> by Unknown Author is licensed under </a:t>
            </a:r>
            <a:r>
              <a:rPr lang="id-ID" sz="900">
                <a:hlinkClick r:id="rId10" tooltip="https://creativecommons.org/licenses/by-nc-sa/3.0/"/>
              </a:rPr>
              <a:t>CC BY-SA-NC</a:t>
            </a:r>
            <a:endParaRPr lang="id-ID" sz="9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4899E5-B6FF-40B6-802F-36E922DF6D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313028" y="3001149"/>
            <a:ext cx="5715000" cy="37909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B2407C-D0A5-4055-9BF1-5926DADEFC5F}"/>
              </a:ext>
            </a:extLst>
          </p:cNvPr>
          <p:cNvSpPr txBox="1"/>
          <p:nvPr/>
        </p:nvSpPr>
        <p:spPr>
          <a:xfrm>
            <a:off x="6313028" y="6792099"/>
            <a:ext cx="5715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900">
                <a:hlinkClick r:id="rId12" tooltip="http://scaniaz.blogspot.com/2014/06/senarai-tablet-dan-hybrid-menyokong.html"/>
              </a:rPr>
              <a:t>This Photo</a:t>
            </a:r>
            <a:r>
              <a:rPr lang="id-ID" sz="900"/>
              <a:t> by Unknown Author is licensed under </a:t>
            </a:r>
            <a:r>
              <a:rPr lang="id-ID" sz="900">
                <a:hlinkClick r:id="rId13" tooltip="https://creativecommons.org/licenses/by-sa/3.0/"/>
              </a:rPr>
              <a:t>CC BY-SA</a:t>
            </a:r>
            <a:endParaRPr lang="id-ID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4A1557-8E07-4A22-B1D2-DABF2D9B24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6313028" y="65901"/>
            <a:ext cx="4945735" cy="336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4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87"/>
    </mc:Choice>
    <mc:Fallback xmlns="">
      <p:transition spd="slow" advTm="3438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B98AA4-062A-41D0-9B2A-80544CB7F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5000"/>
          <a:stretch/>
        </p:blipFill>
        <p:spPr>
          <a:xfrm>
            <a:off x="7772400" y="243513"/>
            <a:ext cx="4267201" cy="6233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0" y="889843"/>
            <a:ext cx="6477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i-FI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2. Pemilihan Mesin Dan Peralatan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just"/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Pemilihan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teknologi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pada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proses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produksi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berarti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memilih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proses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untuk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menghasilkan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produk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atau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pelayanan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termasuk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jenis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teknologi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dan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segala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sesuatu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yang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berkaitan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dengan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hal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tersebut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. Setelah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keputusan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pemilihan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dijatuhkan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tindakan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selanjutnya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adalah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menentukan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denah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jenis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peralatan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fasilitas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penunjang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, dan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desain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engineering yang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diperlukan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dalam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menunjang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kegiatan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produksi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sesuai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dengan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studi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kelayakan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yang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direncanakan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.</a:t>
            </a:r>
          </a:p>
          <a:p>
            <a:pPr algn="just"/>
            <a:endParaRPr lang="en-US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just"/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3.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Aspek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Kualitas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Dari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Teknologi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just"/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Kualitas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dari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sebuah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produk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merupakan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suatu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kesatuan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karakteristik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  yang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dapat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menentukan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apakah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produk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dapat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memenuhi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harapan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para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konsumen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atau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kah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tidak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.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Kualitas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dapat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dipahami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dengan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menggunakan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trilogi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manajerial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, yang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meliputi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seperti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perencanaan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perbaikan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,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dan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juga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pengendalian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mutu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.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Sehingga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dengan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menggunakan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teknologi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yang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ada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mutu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dari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sebuah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produk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tidak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akan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berkurang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dan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seharusnya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semakin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menjadi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lebih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baik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.</a:t>
            </a:r>
            <a:endParaRPr lang="fi-FI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61"/>
    </mc:Choice>
    <mc:Fallback xmlns="">
      <p:transition spd="slow" advTm="82861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1342</TotalTime>
  <Words>948</Words>
  <Application>Microsoft Office PowerPoint</Application>
  <PresentationFormat>Widescreen</PresentationFormat>
  <Paragraphs>71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Trebuchet MS</vt:lpstr>
      <vt:lpstr>Office Theme</vt:lpstr>
      <vt:lpstr>PowerPoint Presentation</vt:lpstr>
      <vt:lpstr>PowerPoint Presentation</vt:lpstr>
      <vt:lpstr>Tujuan Aspek Teknik dan Teknologi </vt:lpstr>
      <vt:lpstr>Lanjutan Aspek Teknik dan Teknologi </vt:lpstr>
      <vt:lpstr>Proses Produksi</vt:lpstr>
      <vt:lpstr>Rencana Produksi</vt:lpstr>
      <vt:lpstr>Teknologi yang Dipilih</vt:lpstr>
      <vt:lpstr>PowerPoint Presentation</vt:lpstr>
      <vt:lpstr>PowerPoint Presentation</vt:lpstr>
      <vt:lpstr>Ketersediaan Bahan Baku </vt:lpstr>
      <vt:lpstr>Lanjutan</vt:lpstr>
      <vt:lpstr>Alat Analisis yang Digunakan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Manajemen Operasional</dc:title>
  <dc:creator>reviewer</dc:creator>
  <cp:lastModifiedBy>Alan Budi Kusuma</cp:lastModifiedBy>
  <cp:revision>27</cp:revision>
  <dcterms:created xsi:type="dcterms:W3CDTF">2021-08-11T06:45:51Z</dcterms:created>
  <dcterms:modified xsi:type="dcterms:W3CDTF">2023-09-15T02:29:27Z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2021-01-21T00:00:00Z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2021-08-11T00:00:00Z</vt:filetime>
  </property>
</Properties>
</file>