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20"/>
  </p:notesMasterIdLst>
  <p:sldIdLst>
    <p:sldId id="256" r:id="rId2"/>
    <p:sldId id="257" r:id="rId3"/>
    <p:sldId id="275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</p:sldIdLst>
  <p:sldSz cx="9144000" cy="5143500" type="screen16x9"/>
  <p:notesSz cx="6858000" cy="9144000"/>
  <p:embeddedFontLst>
    <p:embeddedFont>
      <p:font typeface="Vidaloka" panose="020B0604020202020204" charset="0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nstantia" panose="02030602050306030303" pitchFamily="18" charset="0"/>
      <p:regular r:id="rId34"/>
      <p:bold r:id="rId35"/>
      <p:italic r:id="rId36"/>
      <p:boldItalic r:id="rId37"/>
    </p:embeddedFont>
    <p:embeddedFont>
      <p:font typeface="Crimson Text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03C4BD-3F65-412C-B2A3-C81409C391A0}">
  <a:tblStyle styleId="{9803C4BD-3F65-412C-B2A3-C81409C391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A5CEDE-2746-4A21-8E59-3E9D484D95B5}" type="doc">
      <dgm:prSet loTypeId="urn:microsoft.com/office/officeart/2005/8/layout/cycle6" loCatId="cycl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BD3979D-1D58-4B42-AB99-1FB45BF8E785}">
      <dgm:prSet phldrT="[Text]" custT="1"/>
      <dgm:spPr/>
      <dgm:t>
        <a:bodyPr/>
        <a:lstStyle/>
        <a:p>
          <a:r>
            <a:rPr lang="en-US" sz="2000" b="1" dirty="0">
              <a:latin typeface="Vidaloka" panose="020B0604020202020204" charset="0"/>
              <a:cs typeface="Calibri" pitchFamily="34" charset="0"/>
            </a:rPr>
            <a:t>1. </a:t>
          </a:r>
          <a:r>
            <a:rPr lang="en-US" sz="2000" b="1" dirty="0" err="1">
              <a:latin typeface="Vidaloka" panose="020B0604020202020204" charset="0"/>
              <a:cs typeface="Calibri" pitchFamily="34" charset="0"/>
            </a:rPr>
            <a:t>Estimasi</a:t>
          </a:r>
          <a:endParaRPr lang="id-ID" sz="2000" b="1" dirty="0">
            <a:latin typeface="Vidaloka" panose="020B0604020202020204" charset="0"/>
            <a:cs typeface="Calibri" pitchFamily="34" charset="0"/>
          </a:endParaRPr>
        </a:p>
      </dgm:t>
    </dgm:pt>
    <dgm:pt modelId="{8D8342A0-26AD-439E-9215-C9205FD7FE26}" type="parTrans" cxnId="{4DDF81DA-A5B6-43F1-B4EC-D48C06538C55}">
      <dgm:prSet/>
      <dgm:spPr/>
      <dgm:t>
        <a:bodyPr/>
        <a:lstStyle/>
        <a:p>
          <a:endParaRPr lang="id-ID" sz="1400" b="1">
            <a:latin typeface="Vidaloka" panose="020B0604020202020204" charset="0"/>
            <a:cs typeface="Calibri" pitchFamily="34" charset="0"/>
          </a:endParaRPr>
        </a:p>
      </dgm:t>
    </dgm:pt>
    <dgm:pt modelId="{343328AC-682D-4E1D-9D69-418D948A3BEC}" type="sibTrans" cxnId="{4DDF81DA-A5B6-43F1-B4EC-D48C06538C55}">
      <dgm:prSet/>
      <dgm:spPr/>
      <dgm:t>
        <a:bodyPr/>
        <a:lstStyle/>
        <a:p>
          <a:endParaRPr lang="id-ID" sz="1100" b="1">
            <a:latin typeface="Vidaloka" panose="020B0604020202020204" charset="0"/>
            <a:cs typeface="Calibri" pitchFamily="34" charset="0"/>
          </a:endParaRPr>
        </a:p>
      </dgm:t>
    </dgm:pt>
    <dgm:pt modelId="{C0031864-8468-4A00-A133-A36FA24C307B}">
      <dgm:prSet custT="1"/>
      <dgm:spPr/>
      <dgm:t>
        <a:bodyPr/>
        <a:lstStyle/>
        <a:p>
          <a:r>
            <a:rPr lang="en-US" sz="2000" b="1" dirty="0">
              <a:latin typeface="Vidaloka" panose="020B0604020202020204" charset="0"/>
              <a:cs typeface="Calibri" pitchFamily="34" charset="0"/>
            </a:rPr>
            <a:t>2. </a:t>
          </a:r>
          <a:r>
            <a:rPr lang="en-US" sz="2000" b="1" dirty="0" err="1">
              <a:latin typeface="Vidaloka" panose="020B0604020202020204" charset="0"/>
              <a:cs typeface="Calibri" pitchFamily="34" charset="0"/>
            </a:rPr>
            <a:t>Prediksi</a:t>
          </a:r>
          <a:endParaRPr lang="id-ID" sz="2000" b="1" dirty="0">
            <a:latin typeface="Vidaloka" panose="020B0604020202020204" charset="0"/>
            <a:cs typeface="Calibri" pitchFamily="34" charset="0"/>
          </a:endParaRPr>
        </a:p>
      </dgm:t>
    </dgm:pt>
    <dgm:pt modelId="{80461DC3-B42A-4886-AC04-ADFD0AAE5179}" type="parTrans" cxnId="{6DB2284C-C2BF-43DB-99CE-F1EA5C3994ED}">
      <dgm:prSet/>
      <dgm:spPr/>
      <dgm:t>
        <a:bodyPr/>
        <a:lstStyle/>
        <a:p>
          <a:endParaRPr lang="id-ID" sz="1400" b="1">
            <a:latin typeface="Vidaloka" panose="020B0604020202020204" charset="0"/>
            <a:cs typeface="Calibri" pitchFamily="34" charset="0"/>
          </a:endParaRPr>
        </a:p>
      </dgm:t>
    </dgm:pt>
    <dgm:pt modelId="{7E267213-C640-4DAE-A928-AB69EB05E33C}" type="sibTrans" cxnId="{6DB2284C-C2BF-43DB-99CE-F1EA5C3994ED}">
      <dgm:prSet/>
      <dgm:spPr/>
      <dgm:t>
        <a:bodyPr/>
        <a:lstStyle/>
        <a:p>
          <a:endParaRPr lang="id-ID" sz="1100" b="1">
            <a:latin typeface="Vidaloka" panose="020B0604020202020204" charset="0"/>
            <a:cs typeface="Calibri" pitchFamily="34" charset="0"/>
          </a:endParaRPr>
        </a:p>
      </dgm:t>
    </dgm:pt>
    <dgm:pt modelId="{798F46A6-7FC1-483D-8F1B-B6956003CFAA}">
      <dgm:prSet custT="1"/>
      <dgm:spPr/>
      <dgm:t>
        <a:bodyPr/>
        <a:lstStyle/>
        <a:p>
          <a:r>
            <a:rPr lang="en-US" sz="2000" b="1" dirty="0">
              <a:latin typeface="Vidaloka" panose="020B0604020202020204" charset="0"/>
              <a:cs typeface="Calibri" pitchFamily="34" charset="0"/>
            </a:rPr>
            <a:t>3. </a:t>
          </a:r>
          <a:r>
            <a:rPr lang="en-US" sz="2000" b="1" dirty="0" err="1">
              <a:latin typeface="Vidaloka" panose="020B0604020202020204" charset="0"/>
              <a:cs typeface="Calibri" pitchFamily="34" charset="0"/>
            </a:rPr>
            <a:t>Klasifikasi</a:t>
          </a:r>
          <a:endParaRPr lang="id-ID" sz="2000" b="1" dirty="0">
            <a:latin typeface="Vidaloka" panose="020B0604020202020204" charset="0"/>
            <a:cs typeface="Calibri" pitchFamily="34" charset="0"/>
          </a:endParaRPr>
        </a:p>
      </dgm:t>
    </dgm:pt>
    <dgm:pt modelId="{EC4BB236-17F8-4F3D-90AB-EAE9C6AA46DB}" type="parTrans" cxnId="{1C93DD4D-4C8A-4799-B758-4D11D68B39A1}">
      <dgm:prSet/>
      <dgm:spPr/>
      <dgm:t>
        <a:bodyPr/>
        <a:lstStyle/>
        <a:p>
          <a:endParaRPr lang="id-ID" sz="1400" b="1">
            <a:latin typeface="Vidaloka" panose="020B0604020202020204" charset="0"/>
            <a:cs typeface="Calibri" pitchFamily="34" charset="0"/>
          </a:endParaRPr>
        </a:p>
      </dgm:t>
    </dgm:pt>
    <dgm:pt modelId="{4EC34444-9BE0-4477-AB40-C50DEF883443}" type="sibTrans" cxnId="{1C93DD4D-4C8A-4799-B758-4D11D68B39A1}">
      <dgm:prSet/>
      <dgm:spPr/>
      <dgm:t>
        <a:bodyPr/>
        <a:lstStyle/>
        <a:p>
          <a:endParaRPr lang="id-ID" sz="1100" b="1">
            <a:latin typeface="Vidaloka" panose="020B0604020202020204" charset="0"/>
            <a:cs typeface="Calibri" pitchFamily="34" charset="0"/>
          </a:endParaRPr>
        </a:p>
      </dgm:t>
    </dgm:pt>
    <dgm:pt modelId="{47A2B2FC-6528-425C-BA35-4407A4DE30C1}">
      <dgm:prSet custT="1"/>
      <dgm:spPr/>
      <dgm:t>
        <a:bodyPr/>
        <a:lstStyle/>
        <a:p>
          <a:r>
            <a:rPr lang="en-US" sz="2000" b="1" dirty="0">
              <a:latin typeface="Vidaloka" panose="020B0604020202020204" charset="0"/>
              <a:cs typeface="Calibri" pitchFamily="34" charset="0"/>
            </a:rPr>
            <a:t>4. </a:t>
          </a:r>
          <a:r>
            <a:rPr lang="en-US" sz="2000" b="1" dirty="0" err="1">
              <a:latin typeface="Vidaloka" panose="020B0604020202020204" charset="0"/>
              <a:cs typeface="Calibri" pitchFamily="34" charset="0"/>
            </a:rPr>
            <a:t>Klastering</a:t>
          </a:r>
          <a:endParaRPr lang="id-ID" sz="2000" b="1" dirty="0">
            <a:latin typeface="Vidaloka" panose="020B0604020202020204" charset="0"/>
            <a:cs typeface="Calibri" pitchFamily="34" charset="0"/>
          </a:endParaRPr>
        </a:p>
      </dgm:t>
    </dgm:pt>
    <dgm:pt modelId="{0F671EFA-FA89-493B-A2A5-F6048256756B}" type="parTrans" cxnId="{4C013BD4-3FEF-4B72-BFDE-8D6F1A0DC0C9}">
      <dgm:prSet/>
      <dgm:spPr/>
      <dgm:t>
        <a:bodyPr/>
        <a:lstStyle/>
        <a:p>
          <a:endParaRPr lang="id-ID" sz="1400" b="1">
            <a:latin typeface="Vidaloka" panose="020B0604020202020204" charset="0"/>
            <a:cs typeface="Calibri" pitchFamily="34" charset="0"/>
          </a:endParaRPr>
        </a:p>
      </dgm:t>
    </dgm:pt>
    <dgm:pt modelId="{014263B0-2170-48FD-8B60-37DFA78344E8}" type="sibTrans" cxnId="{4C013BD4-3FEF-4B72-BFDE-8D6F1A0DC0C9}">
      <dgm:prSet/>
      <dgm:spPr/>
      <dgm:t>
        <a:bodyPr/>
        <a:lstStyle/>
        <a:p>
          <a:endParaRPr lang="id-ID" sz="1100" b="1">
            <a:latin typeface="Vidaloka" panose="020B0604020202020204" charset="0"/>
            <a:cs typeface="Calibri" pitchFamily="34" charset="0"/>
          </a:endParaRPr>
        </a:p>
      </dgm:t>
    </dgm:pt>
    <dgm:pt modelId="{4501577E-2354-4A0C-919F-2E67C006A1E3}">
      <dgm:prSet custT="1"/>
      <dgm:spPr/>
      <dgm:t>
        <a:bodyPr/>
        <a:lstStyle/>
        <a:p>
          <a:r>
            <a:rPr lang="en-US" sz="2000" b="1" dirty="0">
              <a:latin typeface="Vidaloka" panose="020B0604020202020204" charset="0"/>
              <a:cs typeface="Calibri" pitchFamily="34" charset="0"/>
            </a:rPr>
            <a:t>5. </a:t>
          </a:r>
          <a:r>
            <a:rPr lang="en-US" sz="2000" b="1" dirty="0" err="1">
              <a:latin typeface="Vidaloka" panose="020B0604020202020204" charset="0"/>
              <a:cs typeface="Calibri" pitchFamily="34" charset="0"/>
            </a:rPr>
            <a:t>Asosiasi</a:t>
          </a:r>
          <a:endParaRPr lang="id-ID" sz="2000" b="1" dirty="0">
            <a:latin typeface="Vidaloka" panose="020B0604020202020204" charset="0"/>
            <a:cs typeface="Calibri" pitchFamily="34" charset="0"/>
          </a:endParaRPr>
        </a:p>
      </dgm:t>
    </dgm:pt>
    <dgm:pt modelId="{1AC000BD-241B-402E-A689-E9243D1FDC26}" type="parTrans" cxnId="{E6F057DC-A02D-4CE1-92DD-FE34463C34E6}">
      <dgm:prSet/>
      <dgm:spPr/>
      <dgm:t>
        <a:bodyPr/>
        <a:lstStyle/>
        <a:p>
          <a:endParaRPr lang="id-ID" sz="1400" b="1">
            <a:latin typeface="Vidaloka" panose="020B0604020202020204" charset="0"/>
            <a:cs typeface="Calibri" pitchFamily="34" charset="0"/>
          </a:endParaRPr>
        </a:p>
      </dgm:t>
    </dgm:pt>
    <dgm:pt modelId="{49EC9775-F45A-44B1-8D1F-8159A68378D5}" type="sibTrans" cxnId="{E6F057DC-A02D-4CE1-92DD-FE34463C34E6}">
      <dgm:prSet/>
      <dgm:spPr/>
      <dgm:t>
        <a:bodyPr/>
        <a:lstStyle/>
        <a:p>
          <a:endParaRPr lang="id-ID" sz="1100" b="1">
            <a:latin typeface="Vidaloka" panose="020B0604020202020204" charset="0"/>
            <a:cs typeface="Calibri" pitchFamily="34" charset="0"/>
          </a:endParaRPr>
        </a:p>
      </dgm:t>
    </dgm:pt>
    <dgm:pt modelId="{965120F9-7510-434E-AAE3-D04167ABA3BB}" type="pres">
      <dgm:prSet presAssocID="{ABA5CEDE-2746-4A21-8E59-3E9D484D95B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4FA1C3-D2A0-4381-BDFE-288A25B936DA}" type="pres">
      <dgm:prSet presAssocID="{9BD3979D-1D58-4B42-AB99-1FB45BF8E785}" presName="node" presStyleLbl="node1" presStyleIdx="0" presStyleCnt="5" custScaleX="148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575DF7-1EBE-4AA1-8D49-E60F8BEA2E05}" type="pres">
      <dgm:prSet presAssocID="{9BD3979D-1D58-4B42-AB99-1FB45BF8E785}" presName="spNode" presStyleCnt="0"/>
      <dgm:spPr/>
    </dgm:pt>
    <dgm:pt modelId="{1D91136C-911A-4D2F-BB5F-D79DECB50858}" type="pres">
      <dgm:prSet presAssocID="{343328AC-682D-4E1D-9D69-418D948A3BE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0D7DDBF-AA28-4557-8BB8-C45A812C553E}" type="pres">
      <dgm:prSet presAssocID="{C0031864-8468-4A00-A133-A36FA24C307B}" presName="node" presStyleLbl="node1" presStyleIdx="1" presStyleCnt="5" custScaleX="148083" custRadScaleRad="107737" custRadScaleInc="35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542D2-61F8-448E-9F65-A8DCA4615B45}" type="pres">
      <dgm:prSet presAssocID="{C0031864-8468-4A00-A133-A36FA24C307B}" presName="spNode" presStyleCnt="0"/>
      <dgm:spPr/>
    </dgm:pt>
    <dgm:pt modelId="{DD9BA5DB-6A48-475B-8CFF-14A8EC78B08C}" type="pres">
      <dgm:prSet presAssocID="{7E267213-C640-4DAE-A928-AB69EB05E33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0C8888A-33EE-424E-90E3-61E52784F128}" type="pres">
      <dgm:prSet presAssocID="{798F46A6-7FC1-483D-8F1B-B6956003CFAA}" presName="node" presStyleLbl="node1" presStyleIdx="2" presStyleCnt="5" custScaleX="161966" custRadScaleRad="116981" custRadScaleInc="-47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1AEA0-0F94-4A68-98BB-BB387A7BFE5C}" type="pres">
      <dgm:prSet presAssocID="{798F46A6-7FC1-483D-8F1B-B6956003CFAA}" presName="spNode" presStyleCnt="0"/>
      <dgm:spPr/>
    </dgm:pt>
    <dgm:pt modelId="{E22C771A-FB35-4D4F-B6F4-B7CB32147657}" type="pres">
      <dgm:prSet presAssocID="{4EC34444-9BE0-4477-AB40-C50DEF883443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8B06E50-C35E-4EF5-9EFB-005093727407}" type="pres">
      <dgm:prSet presAssocID="{47A2B2FC-6528-425C-BA35-4407A4DE30C1}" presName="node" presStyleLbl="node1" presStyleIdx="3" presStyleCnt="5" custScaleX="161966" custRadScaleRad="117719" custRadScaleInc="48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549AB-82C6-4D57-95B3-8AB97E5D2245}" type="pres">
      <dgm:prSet presAssocID="{47A2B2FC-6528-425C-BA35-4407A4DE30C1}" presName="spNode" presStyleCnt="0"/>
      <dgm:spPr/>
    </dgm:pt>
    <dgm:pt modelId="{1F0C0026-3CC9-4865-B0BC-FC7DBCF64595}" type="pres">
      <dgm:prSet presAssocID="{014263B0-2170-48FD-8B60-37DFA78344E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F950479-4B3B-486D-B2F7-C4FEA2528E10}" type="pres">
      <dgm:prSet presAssocID="{4501577E-2354-4A0C-919F-2E67C006A1E3}" presName="node" presStyleLbl="node1" presStyleIdx="4" presStyleCnt="5" custScaleX="148083" custRadScaleRad="107272" custRadScaleInc="-33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84757-582C-4583-AFE0-996875EB0AC4}" type="pres">
      <dgm:prSet presAssocID="{4501577E-2354-4A0C-919F-2E67C006A1E3}" presName="spNode" presStyleCnt="0"/>
      <dgm:spPr/>
    </dgm:pt>
    <dgm:pt modelId="{36CE7F71-26D8-44B3-B9B7-D07E00DC3575}" type="pres">
      <dgm:prSet presAssocID="{49EC9775-F45A-44B1-8D1F-8159A68378D5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78E3284-F4DA-4832-8698-A690AA0CA8A2}" type="presOf" srcId="{4501577E-2354-4A0C-919F-2E67C006A1E3}" destId="{FF950479-4B3B-486D-B2F7-C4FEA2528E10}" srcOrd="0" destOrd="0" presId="urn:microsoft.com/office/officeart/2005/8/layout/cycle6"/>
    <dgm:cxn modelId="{8376B727-1A1E-4CE7-A49D-17439C81955E}" type="presOf" srcId="{798F46A6-7FC1-483D-8F1B-B6956003CFAA}" destId="{80C8888A-33EE-424E-90E3-61E52784F128}" srcOrd="0" destOrd="0" presId="urn:microsoft.com/office/officeart/2005/8/layout/cycle6"/>
    <dgm:cxn modelId="{0FC43630-5F8A-4BB0-8F84-AB52771CEC6C}" type="presOf" srcId="{ABA5CEDE-2746-4A21-8E59-3E9D484D95B5}" destId="{965120F9-7510-434E-AAE3-D04167ABA3BB}" srcOrd="0" destOrd="0" presId="urn:microsoft.com/office/officeart/2005/8/layout/cycle6"/>
    <dgm:cxn modelId="{BAC25F5B-6DB0-467D-8142-033F7173DA8C}" type="presOf" srcId="{4EC34444-9BE0-4477-AB40-C50DEF883443}" destId="{E22C771A-FB35-4D4F-B6F4-B7CB32147657}" srcOrd="0" destOrd="0" presId="urn:microsoft.com/office/officeart/2005/8/layout/cycle6"/>
    <dgm:cxn modelId="{4C013BD4-3FEF-4B72-BFDE-8D6F1A0DC0C9}" srcId="{ABA5CEDE-2746-4A21-8E59-3E9D484D95B5}" destId="{47A2B2FC-6528-425C-BA35-4407A4DE30C1}" srcOrd="3" destOrd="0" parTransId="{0F671EFA-FA89-493B-A2A5-F6048256756B}" sibTransId="{014263B0-2170-48FD-8B60-37DFA78344E8}"/>
    <dgm:cxn modelId="{6DB2284C-C2BF-43DB-99CE-F1EA5C3994ED}" srcId="{ABA5CEDE-2746-4A21-8E59-3E9D484D95B5}" destId="{C0031864-8468-4A00-A133-A36FA24C307B}" srcOrd="1" destOrd="0" parTransId="{80461DC3-B42A-4886-AC04-ADFD0AAE5179}" sibTransId="{7E267213-C640-4DAE-A928-AB69EB05E33C}"/>
    <dgm:cxn modelId="{2B11834F-C135-4F54-AD04-73C6F95B2709}" type="presOf" srcId="{9BD3979D-1D58-4B42-AB99-1FB45BF8E785}" destId="{6F4FA1C3-D2A0-4381-BDFE-288A25B936DA}" srcOrd="0" destOrd="0" presId="urn:microsoft.com/office/officeart/2005/8/layout/cycle6"/>
    <dgm:cxn modelId="{60FE62B2-C99C-4313-B71D-D67EC49DE3EA}" type="presOf" srcId="{014263B0-2170-48FD-8B60-37DFA78344E8}" destId="{1F0C0026-3CC9-4865-B0BC-FC7DBCF64595}" srcOrd="0" destOrd="0" presId="urn:microsoft.com/office/officeart/2005/8/layout/cycle6"/>
    <dgm:cxn modelId="{A7502EE1-4FB8-491C-8616-C8EF050A9AD8}" type="presOf" srcId="{343328AC-682D-4E1D-9D69-418D948A3BEC}" destId="{1D91136C-911A-4D2F-BB5F-D79DECB50858}" srcOrd="0" destOrd="0" presId="urn:microsoft.com/office/officeart/2005/8/layout/cycle6"/>
    <dgm:cxn modelId="{4DDF81DA-A5B6-43F1-B4EC-D48C06538C55}" srcId="{ABA5CEDE-2746-4A21-8E59-3E9D484D95B5}" destId="{9BD3979D-1D58-4B42-AB99-1FB45BF8E785}" srcOrd="0" destOrd="0" parTransId="{8D8342A0-26AD-439E-9215-C9205FD7FE26}" sibTransId="{343328AC-682D-4E1D-9D69-418D948A3BEC}"/>
    <dgm:cxn modelId="{E6F057DC-A02D-4CE1-92DD-FE34463C34E6}" srcId="{ABA5CEDE-2746-4A21-8E59-3E9D484D95B5}" destId="{4501577E-2354-4A0C-919F-2E67C006A1E3}" srcOrd="4" destOrd="0" parTransId="{1AC000BD-241B-402E-A689-E9243D1FDC26}" sibTransId="{49EC9775-F45A-44B1-8D1F-8159A68378D5}"/>
    <dgm:cxn modelId="{5D2A12AC-8313-4302-BCEE-F9AE0152AD3B}" type="presOf" srcId="{49EC9775-F45A-44B1-8D1F-8159A68378D5}" destId="{36CE7F71-26D8-44B3-B9B7-D07E00DC3575}" srcOrd="0" destOrd="0" presId="urn:microsoft.com/office/officeart/2005/8/layout/cycle6"/>
    <dgm:cxn modelId="{5814AE14-A5E3-4BA3-8116-D52806E9D45E}" type="presOf" srcId="{7E267213-C640-4DAE-A928-AB69EB05E33C}" destId="{DD9BA5DB-6A48-475B-8CFF-14A8EC78B08C}" srcOrd="0" destOrd="0" presId="urn:microsoft.com/office/officeart/2005/8/layout/cycle6"/>
    <dgm:cxn modelId="{2B4207B2-8591-46C2-A9AF-405FCF21205F}" type="presOf" srcId="{47A2B2FC-6528-425C-BA35-4407A4DE30C1}" destId="{68B06E50-C35E-4EF5-9EFB-005093727407}" srcOrd="0" destOrd="0" presId="urn:microsoft.com/office/officeart/2005/8/layout/cycle6"/>
    <dgm:cxn modelId="{84992659-FC5E-4176-BF1F-B565995F6957}" type="presOf" srcId="{C0031864-8468-4A00-A133-A36FA24C307B}" destId="{40D7DDBF-AA28-4557-8BB8-C45A812C553E}" srcOrd="0" destOrd="0" presId="urn:microsoft.com/office/officeart/2005/8/layout/cycle6"/>
    <dgm:cxn modelId="{1C93DD4D-4C8A-4799-B758-4D11D68B39A1}" srcId="{ABA5CEDE-2746-4A21-8E59-3E9D484D95B5}" destId="{798F46A6-7FC1-483D-8F1B-B6956003CFAA}" srcOrd="2" destOrd="0" parTransId="{EC4BB236-17F8-4F3D-90AB-EAE9C6AA46DB}" sibTransId="{4EC34444-9BE0-4477-AB40-C50DEF883443}"/>
    <dgm:cxn modelId="{CD99B80B-4348-4780-AE87-6E33FEE72029}" type="presParOf" srcId="{965120F9-7510-434E-AAE3-D04167ABA3BB}" destId="{6F4FA1C3-D2A0-4381-BDFE-288A25B936DA}" srcOrd="0" destOrd="0" presId="urn:microsoft.com/office/officeart/2005/8/layout/cycle6"/>
    <dgm:cxn modelId="{8A13369B-370C-4650-9FBA-B0B998617775}" type="presParOf" srcId="{965120F9-7510-434E-AAE3-D04167ABA3BB}" destId="{FD575DF7-1EBE-4AA1-8D49-E60F8BEA2E05}" srcOrd="1" destOrd="0" presId="urn:microsoft.com/office/officeart/2005/8/layout/cycle6"/>
    <dgm:cxn modelId="{CA778A43-853C-427D-B34A-58B019AC8994}" type="presParOf" srcId="{965120F9-7510-434E-AAE3-D04167ABA3BB}" destId="{1D91136C-911A-4D2F-BB5F-D79DECB50858}" srcOrd="2" destOrd="0" presId="urn:microsoft.com/office/officeart/2005/8/layout/cycle6"/>
    <dgm:cxn modelId="{7463E62D-18EB-44B6-AF2F-6BFAF4E21B03}" type="presParOf" srcId="{965120F9-7510-434E-AAE3-D04167ABA3BB}" destId="{40D7DDBF-AA28-4557-8BB8-C45A812C553E}" srcOrd="3" destOrd="0" presId="urn:microsoft.com/office/officeart/2005/8/layout/cycle6"/>
    <dgm:cxn modelId="{6DE2D489-5D4B-4000-99EC-8273BD1ACD2E}" type="presParOf" srcId="{965120F9-7510-434E-AAE3-D04167ABA3BB}" destId="{8DB542D2-61F8-448E-9F65-A8DCA4615B45}" srcOrd="4" destOrd="0" presId="urn:microsoft.com/office/officeart/2005/8/layout/cycle6"/>
    <dgm:cxn modelId="{E9BF5C41-45AC-4D8D-923A-207955D542F0}" type="presParOf" srcId="{965120F9-7510-434E-AAE3-D04167ABA3BB}" destId="{DD9BA5DB-6A48-475B-8CFF-14A8EC78B08C}" srcOrd="5" destOrd="0" presId="urn:microsoft.com/office/officeart/2005/8/layout/cycle6"/>
    <dgm:cxn modelId="{0D652424-0BBD-45AA-98DE-647D664EF489}" type="presParOf" srcId="{965120F9-7510-434E-AAE3-D04167ABA3BB}" destId="{80C8888A-33EE-424E-90E3-61E52784F128}" srcOrd="6" destOrd="0" presId="urn:microsoft.com/office/officeart/2005/8/layout/cycle6"/>
    <dgm:cxn modelId="{1A8295C9-EE86-43EC-8282-AC45BC4EB426}" type="presParOf" srcId="{965120F9-7510-434E-AAE3-D04167ABA3BB}" destId="{6DF1AEA0-0F94-4A68-98BB-BB387A7BFE5C}" srcOrd="7" destOrd="0" presId="urn:microsoft.com/office/officeart/2005/8/layout/cycle6"/>
    <dgm:cxn modelId="{B7DE8002-1939-4F0B-8D14-E9504B910152}" type="presParOf" srcId="{965120F9-7510-434E-AAE3-D04167ABA3BB}" destId="{E22C771A-FB35-4D4F-B6F4-B7CB32147657}" srcOrd="8" destOrd="0" presId="urn:microsoft.com/office/officeart/2005/8/layout/cycle6"/>
    <dgm:cxn modelId="{0CEC988E-D4B0-4F59-8A0B-81ABED3CEAAE}" type="presParOf" srcId="{965120F9-7510-434E-AAE3-D04167ABA3BB}" destId="{68B06E50-C35E-4EF5-9EFB-005093727407}" srcOrd="9" destOrd="0" presId="urn:microsoft.com/office/officeart/2005/8/layout/cycle6"/>
    <dgm:cxn modelId="{9B7CD6AD-E6D5-463D-8904-DB31D319889C}" type="presParOf" srcId="{965120F9-7510-434E-AAE3-D04167ABA3BB}" destId="{A56549AB-82C6-4D57-95B3-8AB97E5D2245}" srcOrd="10" destOrd="0" presId="urn:microsoft.com/office/officeart/2005/8/layout/cycle6"/>
    <dgm:cxn modelId="{9EB562D5-FDEF-4EE5-9971-7282348F62DC}" type="presParOf" srcId="{965120F9-7510-434E-AAE3-D04167ABA3BB}" destId="{1F0C0026-3CC9-4865-B0BC-FC7DBCF64595}" srcOrd="11" destOrd="0" presId="urn:microsoft.com/office/officeart/2005/8/layout/cycle6"/>
    <dgm:cxn modelId="{E944CFC1-2F58-440E-978A-C125B18E1138}" type="presParOf" srcId="{965120F9-7510-434E-AAE3-D04167ABA3BB}" destId="{FF950479-4B3B-486D-B2F7-C4FEA2528E10}" srcOrd="12" destOrd="0" presId="urn:microsoft.com/office/officeart/2005/8/layout/cycle6"/>
    <dgm:cxn modelId="{8DD262AD-F4A6-4AD3-B710-D3EEFF732036}" type="presParOf" srcId="{965120F9-7510-434E-AAE3-D04167ABA3BB}" destId="{5F684757-582C-4583-AFE0-996875EB0AC4}" srcOrd="13" destOrd="0" presId="urn:microsoft.com/office/officeart/2005/8/layout/cycle6"/>
    <dgm:cxn modelId="{EE95DDFB-672F-467E-9DC8-6F338F332CC6}" type="presParOf" srcId="{965120F9-7510-434E-AAE3-D04167ABA3BB}" destId="{36CE7F71-26D8-44B3-B9B7-D07E00DC357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D1D83-284C-44DD-9EFD-ECE38BA4CE5A}" type="doc">
      <dgm:prSet loTypeId="urn:microsoft.com/office/officeart/2005/8/layout/hProcess10" loCatId="process" qsTypeId="urn:microsoft.com/office/officeart/2005/8/quickstyle/simple3" qsCatId="simple" csTypeId="urn:microsoft.com/office/officeart/2005/8/colors/colorful4" csCatId="colorful" phldr="1"/>
      <dgm:spPr/>
    </dgm:pt>
    <dgm:pt modelId="{F4FF6E25-E4BF-4A3A-A478-8ED374956B92}">
      <dgm:prSet phldrT="[Text]" custT="1"/>
      <dgm:spPr/>
      <dgm:t>
        <a:bodyPr/>
        <a:lstStyle/>
        <a:p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1400" b="1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1" dirty="0" smtClean="0">
              <a:effectLst/>
              <a:latin typeface="Calibri" pitchFamily="34" charset="0"/>
              <a:cs typeface="Calibri" pitchFamily="34" charset="0"/>
            </a:rPr>
            <a:t>Data</a:t>
          </a:r>
          <a:endParaRPr lang="en-US" sz="1400" b="0" dirty="0">
            <a:effectLst/>
            <a:latin typeface="Calibri" pitchFamily="34" charset="0"/>
            <a:cs typeface="Calibri" pitchFamily="34" charset="0"/>
          </a:endParaRPr>
        </a:p>
        <a:p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Pemahaman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dan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Pengolahan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dirty="0">
            <a:effectLst/>
            <a:latin typeface="Calibri" pitchFamily="34" charset="0"/>
            <a:cs typeface="Calibri" pitchFamily="34" charset="0"/>
          </a:endParaRPr>
        </a:p>
      </dgm:t>
    </dgm:pt>
    <dgm:pt modelId="{C41F9537-146E-4A1F-932B-484CA3A32178}" type="parTrans" cxnId="{1844CBFB-67DC-40AC-AE23-7DD7D62D1459}">
      <dgm:prSet/>
      <dgm:spPr/>
      <dgm:t>
        <a:bodyPr/>
        <a:lstStyle/>
        <a:p>
          <a:endParaRPr lang="id-ID"/>
        </a:p>
      </dgm:t>
    </dgm:pt>
    <dgm:pt modelId="{251A6CF7-F073-48F8-9907-2F09B280EB84}" type="sibTrans" cxnId="{1844CBFB-67DC-40AC-AE23-7DD7D62D1459}">
      <dgm:prSet/>
      <dgm:spPr/>
      <dgm:t>
        <a:bodyPr/>
        <a:lstStyle/>
        <a:p>
          <a:endParaRPr lang="id-ID"/>
        </a:p>
      </dgm:t>
    </dgm:pt>
    <dgm:pt modelId="{E5BB5C2A-1AC5-4AE9-BA4D-5FDCEA88FC79}">
      <dgm:prSet phldrT="[Text]" custT="1"/>
      <dgm:spPr/>
      <dgm:t>
        <a:bodyPr/>
        <a:lstStyle/>
        <a:p>
          <a:r>
            <a:rPr lang="en-US" sz="2000" b="1" dirty="0">
              <a:effectLst/>
              <a:latin typeface="Calibri" pitchFamily="34" charset="0"/>
              <a:cs typeface="Calibri" pitchFamily="34" charset="0"/>
            </a:rPr>
            <a:t>2</a:t>
          </a:r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. </a:t>
          </a:r>
          <a:r>
            <a:rPr lang="id-ID" sz="1400" b="1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 Data </a:t>
          </a:r>
          <a:r>
            <a:rPr lang="en-US" sz="1400" b="1" dirty="0" smtClean="0">
              <a:effectLst/>
              <a:latin typeface="Calibri" pitchFamily="34" charset="0"/>
              <a:cs typeface="Calibri" pitchFamily="34" charset="0"/>
            </a:rPr>
            <a:t>Mining</a:t>
          </a:r>
          <a:r>
            <a:rPr lang="en-US" sz="2400" b="1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1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48673825-1B99-4B1B-9235-721AD2783D98}" type="parTrans" cxnId="{54DA05A4-4EDB-409F-BACD-D4D1CF6DF717}">
      <dgm:prSet/>
      <dgm:spPr/>
      <dgm:t>
        <a:bodyPr/>
        <a:lstStyle/>
        <a:p>
          <a:endParaRPr lang="id-ID"/>
        </a:p>
      </dgm:t>
    </dgm:pt>
    <dgm:pt modelId="{6140B04B-B64C-4385-A943-620D62003DBA}" type="sibTrans" cxnId="{54DA05A4-4EDB-409F-BACD-D4D1CF6DF717}">
      <dgm:prSet/>
      <dgm:spPr/>
      <dgm:t>
        <a:bodyPr/>
        <a:lstStyle/>
        <a:p>
          <a:endParaRPr lang="id-ID"/>
        </a:p>
      </dgm:t>
    </dgm:pt>
    <dgm:pt modelId="{DEBA2456-0114-419B-8831-1598B85B7E6C}">
      <dgm:prSet phldrT="[Text]" custT="1"/>
      <dgm:spPr/>
      <dgm:t>
        <a:bodyPr/>
        <a:lstStyle/>
        <a:p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1400" b="1" dirty="0" err="1" smtClean="0">
              <a:effectLst/>
              <a:latin typeface="Calibri" pitchFamily="34" charset="0"/>
              <a:cs typeface="Calibri" pitchFamily="34" charset="0"/>
            </a:rPr>
            <a:t>Pengetahuan</a:t>
          </a:r>
          <a:endParaRPr lang="en-US" sz="1400" b="0" dirty="0">
            <a:effectLst/>
            <a:latin typeface="Calibri" pitchFamily="34" charset="0"/>
            <a:cs typeface="Calibri" pitchFamily="34" charset="0"/>
          </a:endParaRPr>
        </a:p>
        <a:p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(Pola/Model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/</a:t>
          </a:r>
          <a:r>
            <a:rPr lang="en-US" sz="1400" b="0" dirty="0" err="1">
              <a:effectLst/>
              <a:latin typeface="Calibri" pitchFamily="34" charset="0"/>
              <a:cs typeface="Calibri" pitchFamily="34" charset="0"/>
            </a:rPr>
            <a:t>Rumus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/</a:t>
          </a:r>
          <a:br>
            <a:rPr lang="en-US" sz="1400" b="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Tree/Rule/Cluster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15238DB3-2C28-4DC6-B643-D5BC9D4A08DF}" type="parTrans" cxnId="{BA0037B4-797A-4449-8185-FBA661D5AF8E}">
      <dgm:prSet/>
      <dgm:spPr/>
      <dgm:t>
        <a:bodyPr/>
        <a:lstStyle/>
        <a:p>
          <a:endParaRPr lang="id-ID"/>
        </a:p>
      </dgm:t>
    </dgm:pt>
    <dgm:pt modelId="{9ED6EE63-48B4-4AF5-B486-ADEDDE75D3DE}" type="sibTrans" cxnId="{BA0037B4-797A-4449-8185-FBA661D5AF8E}">
      <dgm:prSet/>
      <dgm:spPr/>
      <dgm:t>
        <a:bodyPr/>
        <a:lstStyle/>
        <a:p>
          <a:endParaRPr lang="id-ID"/>
        </a:p>
      </dgm:t>
    </dgm:pt>
    <dgm:pt modelId="{8FFC3E55-B4E6-457A-9E45-5303238A0D67}">
      <dgm:prSet phldrT="[Text]" custT="1"/>
      <dgm:spPr/>
      <dgm:t>
        <a:bodyPr/>
        <a:lstStyle/>
        <a:p>
          <a:r>
            <a:rPr lang="en-US" sz="1400" b="1" dirty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1400" b="1" dirty="0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(Akurasi, AUC,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RMSE, </a:t>
          </a:r>
          <a:r>
            <a:rPr lang="en-US" sz="1400" b="0" dirty="0">
              <a:effectLst/>
              <a:latin typeface="Calibri" pitchFamily="34" charset="0"/>
              <a:cs typeface="Calibri" pitchFamily="34" charset="0"/>
            </a:rPr>
            <a:t>Lift Ratio,…</a:t>
          </a:r>
          <a:r>
            <a:rPr lang="id-ID" sz="1400" b="0" dirty="0">
              <a:effectLst/>
              <a:latin typeface="Calibri" pitchFamily="34" charset="0"/>
              <a:cs typeface="Calibri" pitchFamily="34" charset="0"/>
            </a:rPr>
            <a:t>)</a:t>
          </a:r>
        </a:p>
      </dgm:t>
    </dgm:pt>
    <dgm:pt modelId="{DE37DEC8-1D34-41BF-A730-E1302BECCADC}" type="parTrans" cxnId="{393D3DE3-D800-48DB-9583-C3CD70D02551}">
      <dgm:prSet/>
      <dgm:spPr/>
      <dgm:t>
        <a:bodyPr/>
        <a:lstStyle/>
        <a:p>
          <a:endParaRPr lang="id-ID"/>
        </a:p>
      </dgm:t>
    </dgm:pt>
    <dgm:pt modelId="{26B0DE46-9EE8-4989-A3AA-E5048C05EFAD}" type="sibTrans" cxnId="{393D3DE3-D800-48DB-9583-C3CD70D02551}">
      <dgm:prSet/>
      <dgm:spPr/>
      <dgm:t>
        <a:bodyPr/>
        <a:lstStyle/>
        <a:p>
          <a:endParaRPr lang="id-ID"/>
        </a:p>
      </dgm:t>
    </dgm:pt>
    <dgm:pt modelId="{CC8A2AE1-A7D0-4B30-90F8-E9C2A3DD82FF}" type="pres">
      <dgm:prSet presAssocID="{D82D1D83-284C-44DD-9EFD-ECE38BA4CE5A}" presName="Name0" presStyleCnt="0">
        <dgm:presLayoutVars>
          <dgm:dir/>
          <dgm:resizeHandles val="exact"/>
        </dgm:presLayoutVars>
      </dgm:prSet>
      <dgm:spPr/>
    </dgm:pt>
    <dgm:pt modelId="{3FF2D7AC-1439-4634-8741-DF82FA267305}" type="pres">
      <dgm:prSet presAssocID="{F4FF6E25-E4BF-4A3A-A478-8ED374956B92}" presName="composite" presStyleCnt="0"/>
      <dgm:spPr/>
    </dgm:pt>
    <dgm:pt modelId="{557DC1F0-74B2-480B-9AA7-C94AF2937C30}" type="pres">
      <dgm:prSet presAssocID="{F4FF6E25-E4BF-4A3A-A478-8ED374956B92}" presName="imagSh" presStyleLbl="bgImgPlace1" presStyleIdx="0" presStyleCnt="4" custLinFactY="-446" custLinFactNeighborY="-1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34F6CD-5280-484F-B60E-1E213A8C49AF}" type="pres">
      <dgm:prSet presAssocID="{F4FF6E25-E4BF-4A3A-A478-8ED374956B92}" presName="txNode" presStyleLbl="node1" presStyleIdx="0" presStyleCnt="4" custScaleX="161096" custScaleY="140729" custLinFactNeighborX="403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E5767-966F-40CA-82D8-9FD446AD3513}" type="pres">
      <dgm:prSet presAssocID="{251A6CF7-F073-48F8-9907-2F09B280EB84}" presName="sibTrans" presStyleLbl="sibTrans2D1" presStyleIdx="0" presStyleCnt="3" custLinFactNeighborX="-14200" custLinFactNeighborY="4929"/>
      <dgm:spPr/>
      <dgm:t>
        <a:bodyPr/>
        <a:lstStyle/>
        <a:p>
          <a:endParaRPr lang="en-US"/>
        </a:p>
      </dgm:t>
    </dgm:pt>
    <dgm:pt modelId="{E022EF6B-CFF5-4F11-8D9E-BF3B2E0B4C6C}" type="pres">
      <dgm:prSet presAssocID="{251A6CF7-F073-48F8-9907-2F09B280EB84}" presName="connTx" presStyleLbl="sibTrans2D1" presStyleIdx="0" presStyleCnt="3"/>
      <dgm:spPr/>
      <dgm:t>
        <a:bodyPr/>
        <a:lstStyle/>
        <a:p>
          <a:endParaRPr lang="en-US"/>
        </a:p>
      </dgm:t>
    </dgm:pt>
    <dgm:pt modelId="{865F35DD-F702-4973-917E-886CA09B0D49}" type="pres">
      <dgm:prSet presAssocID="{E5BB5C2A-1AC5-4AE9-BA4D-5FDCEA88FC79}" presName="composite" presStyleCnt="0"/>
      <dgm:spPr/>
    </dgm:pt>
    <dgm:pt modelId="{5E5A3162-D62F-41D7-8F91-6DFCB1A86A9C}" type="pres">
      <dgm:prSet presAssocID="{E5BB5C2A-1AC5-4AE9-BA4D-5FDCEA88FC79}" presName="imagSh" presStyleLbl="bgImgPlace1" presStyleIdx="1" presStyleCnt="4" custLinFactY="-3991" custLinFactNeighborX="503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BFE0E57-F395-4DE5-94E1-5C956F356B88}" type="pres">
      <dgm:prSet presAssocID="{E5BB5C2A-1AC5-4AE9-BA4D-5FDCEA88FC79}" presName="txNode" presStyleLbl="node1" presStyleIdx="1" presStyleCnt="4" custScaleX="162351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8BC18-F59C-422E-B048-3ABD1D0E1F14}" type="pres">
      <dgm:prSet presAssocID="{6140B04B-B64C-4385-A943-620D62003D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2A28748-492C-4001-B321-97D410D8AEA7}" type="pres">
      <dgm:prSet presAssocID="{6140B04B-B64C-4385-A943-620D62003DBA}" presName="connTx" presStyleLbl="sibTrans2D1" presStyleIdx="1" presStyleCnt="3"/>
      <dgm:spPr/>
      <dgm:t>
        <a:bodyPr/>
        <a:lstStyle/>
        <a:p>
          <a:endParaRPr lang="en-US"/>
        </a:p>
      </dgm:t>
    </dgm:pt>
    <dgm:pt modelId="{3D4C0E6D-05D0-49B3-9250-CD6B4E5189F6}" type="pres">
      <dgm:prSet presAssocID="{DEBA2456-0114-419B-8831-1598B85B7E6C}" presName="composite" presStyleCnt="0"/>
      <dgm:spPr/>
    </dgm:pt>
    <dgm:pt modelId="{4D90948A-8E04-4233-ADF7-1E90F212F452}" type="pres">
      <dgm:prSet presAssocID="{DEBA2456-0114-419B-8831-1598B85B7E6C}" presName="imagSh" presStyleLbl="bgImgPlace1" presStyleIdx="2" presStyleCnt="4" custLinFactNeighborX="-2368" custLinFactNeighborY="-9945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3DC81AB5-6223-4D26-B903-7D6E2F663A3B}" type="pres">
      <dgm:prSet presAssocID="{DEBA2456-0114-419B-8831-1598B85B7E6C}" presName="txNode" presStyleLbl="node1" presStyleIdx="2" presStyleCnt="4" custScaleX="187438" custScaleY="140729" custLinFactNeighborY="-167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D1533-6974-43EC-A5AA-F3C947BB5F87}" type="pres">
      <dgm:prSet presAssocID="{9ED6EE63-48B4-4AF5-B486-ADEDDE75D3D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1C94143-7744-42B6-89AB-9B0B25A2812F}" type="pres">
      <dgm:prSet presAssocID="{9ED6EE63-48B4-4AF5-B486-ADEDDE75D3DE}" presName="connTx" presStyleLbl="sibTrans2D1" presStyleIdx="2" presStyleCnt="3"/>
      <dgm:spPr/>
      <dgm:t>
        <a:bodyPr/>
        <a:lstStyle/>
        <a:p>
          <a:endParaRPr lang="en-US"/>
        </a:p>
      </dgm:t>
    </dgm:pt>
    <dgm:pt modelId="{CFD980F8-4A5B-4C9B-B5ED-6E43AEA1FF86}" type="pres">
      <dgm:prSet presAssocID="{8FFC3E55-B4E6-457A-9E45-5303238A0D67}" presName="composite" presStyleCnt="0"/>
      <dgm:spPr/>
    </dgm:pt>
    <dgm:pt modelId="{004CFFD5-5EA5-424D-81D9-5A63A5306412}" type="pres">
      <dgm:prSet presAssocID="{8FFC3E55-B4E6-457A-9E45-5303238A0D67}" presName="imagSh" presStyleLbl="bgImgPlace1" presStyleIdx="3" presStyleCnt="4" custLinFactNeighborX="-1184" custLinFactNeighborY="-9945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8892D23-1B4B-4CEF-8215-B0C526D6D4EB}" type="pres">
      <dgm:prSet presAssocID="{8FFC3E55-B4E6-457A-9E45-5303238A0D67}" presName="txNode" presStyleLbl="node1" presStyleIdx="3" presStyleCnt="4" custScaleX="154496" custScaleY="140729" custLinFactNeighborX="-10888" custLinFactNeighborY="-14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0037B4-797A-4449-8185-FBA661D5AF8E}" srcId="{D82D1D83-284C-44DD-9EFD-ECE38BA4CE5A}" destId="{DEBA2456-0114-419B-8831-1598B85B7E6C}" srcOrd="2" destOrd="0" parTransId="{15238DB3-2C28-4DC6-B643-D5BC9D4A08DF}" sibTransId="{9ED6EE63-48B4-4AF5-B486-ADEDDE75D3DE}"/>
    <dgm:cxn modelId="{F1BAA93F-8CC8-46BA-8748-F51FEF208D3E}" type="presOf" srcId="{251A6CF7-F073-48F8-9907-2F09B280EB84}" destId="{C1EE5767-966F-40CA-82D8-9FD446AD3513}" srcOrd="0" destOrd="0" presId="urn:microsoft.com/office/officeart/2005/8/layout/hProcess10"/>
    <dgm:cxn modelId="{B0DF7419-FD3D-45E6-954A-0864CF4ECB84}" type="presOf" srcId="{9ED6EE63-48B4-4AF5-B486-ADEDDE75D3DE}" destId="{11C94143-7744-42B6-89AB-9B0B25A2812F}" srcOrd="1" destOrd="0" presId="urn:microsoft.com/office/officeart/2005/8/layout/hProcess10"/>
    <dgm:cxn modelId="{54DA05A4-4EDB-409F-BACD-D4D1CF6DF717}" srcId="{D82D1D83-284C-44DD-9EFD-ECE38BA4CE5A}" destId="{E5BB5C2A-1AC5-4AE9-BA4D-5FDCEA88FC79}" srcOrd="1" destOrd="0" parTransId="{48673825-1B99-4B1B-9235-721AD2783D98}" sibTransId="{6140B04B-B64C-4385-A943-620D62003DBA}"/>
    <dgm:cxn modelId="{1844CBFB-67DC-40AC-AE23-7DD7D62D1459}" srcId="{D82D1D83-284C-44DD-9EFD-ECE38BA4CE5A}" destId="{F4FF6E25-E4BF-4A3A-A478-8ED374956B92}" srcOrd="0" destOrd="0" parTransId="{C41F9537-146E-4A1F-932B-484CA3A32178}" sibTransId="{251A6CF7-F073-48F8-9907-2F09B280EB84}"/>
    <dgm:cxn modelId="{52488B66-7A84-4E54-BEF8-463D548E3DE3}" type="presOf" srcId="{DEBA2456-0114-419B-8831-1598B85B7E6C}" destId="{3DC81AB5-6223-4D26-B903-7D6E2F663A3B}" srcOrd="0" destOrd="0" presId="urn:microsoft.com/office/officeart/2005/8/layout/hProcess10"/>
    <dgm:cxn modelId="{6EC2EFD5-933F-4FB7-ABE7-F930939E2F11}" type="presOf" srcId="{8FFC3E55-B4E6-457A-9E45-5303238A0D67}" destId="{18892D23-1B4B-4CEF-8215-B0C526D6D4EB}" srcOrd="0" destOrd="0" presId="urn:microsoft.com/office/officeart/2005/8/layout/hProcess10"/>
    <dgm:cxn modelId="{E47AEBC1-CC31-4E10-BC3A-3BDB89E95C9C}" type="presOf" srcId="{251A6CF7-F073-48F8-9907-2F09B280EB84}" destId="{E022EF6B-CFF5-4F11-8D9E-BF3B2E0B4C6C}" srcOrd="1" destOrd="0" presId="urn:microsoft.com/office/officeart/2005/8/layout/hProcess10"/>
    <dgm:cxn modelId="{393D3DE3-D800-48DB-9583-C3CD70D02551}" srcId="{D82D1D83-284C-44DD-9EFD-ECE38BA4CE5A}" destId="{8FFC3E55-B4E6-457A-9E45-5303238A0D67}" srcOrd="3" destOrd="0" parTransId="{DE37DEC8-1D34-41BF-A730-E1302BECCADC}" sibTransId="{26B0DE46-9EE8-4989-A3AA-E5048C05EFAD}"/>
    <dgm:cxn modelId="{453953AA-3569-4058-BD6C-E421918E8521}" type="presOf" srcId="{6140B04B-B64C-4385-A943-620D62003DBA}" destId="{7D88BC18-F59C-422E-B048-3ABD1D0E1F14}" srcOrd="0" destOrd="0" presId="urn:microsoft.com/office/officeart/2005/8/layout/hProcess10"/>
    <dgm:cxn modelId="{721F9983-7614-45EA-ACC5-C8A492C96C5F}" type="presOf" srcId="{E5BB5C2A-1AC5-4AE9-BA4D-5FDCEA88FC79}" destId="{ABFE0E57-F395-4DE5-94E1-5C956F356B88}" srcOrd="0" destOrd="0" presId="urn:microsoft.com/office/officeart/2005/8/layout/hProcess10"/>
    <dgm:cxn modelId="{AB756E72-8EB5-4F5C-81B0-D0BFDE6F4764}" type="presOf" srcId="{9ED6EE63-48B4-4AF5-B486-ADEDDE75D3DE}" destId="{8A2D1533-6974-43EC-A5AA-F3C947BB5F87}" srcOrd="0" destOrd="0" presId="urn:microsoft.com/office/officeart/2005/8/layout/hProcess10"/>
    <dgm:cxn modelId="{0544FFDC-1D12-424F-ACF4-6337D8F552E6}" type="presOf" srcId="{D82D1D83-284C-44DD-9EFD-ECE38BA4CE5A}" destId="{CC8A2AE1-A7D0-4B30-90F8-E9C2A3DD82FF}" srcOrd="0" destOrd="0" presId="urn:microsoft.com/office/officeart/2005/8/layout/hProcess10"/>
    <dgm:cxn modelId="{049CE26A-6D47-48C7-BA47-B40986173695}" type="presOf" srcId="{F4FF6E25-E4BF-4A3A-A478-8ED374956B92}" destId="{9834F6CD-5280-484F-B60E-1E213A8C49AF}" srcOrd="0" destOrd="0" presId="urn:microsoft.com/office/officeart/2005/8/layout/hProcess10"/>
    <dgm:cxn modelId="{F21C6524-62F7-44A9-A68F-EE43A0407B0D}" type="presOf" srcId="{6140B04B-B64C-4385-A943-620D62003DBA}" destId="{32A28748-492C-4001-B321-97D410D8AEA7}" srcOrd="1" destOrd="0" presId="urn:microsoft.com/office/officeart/2005/8/layout/hProcess10"/>
    <dgm:cxn modelId="{A6471DB9-4EF7-4B9C-8C62-98F2CB941AB8}" type="presParOf" srcId="{CC8A2AE1-A7D0-4B30-90F8-E9C2A3DD82FF}" destId="{3FF2D7AC-1439-4634-8741-DF82FA267305}" srcOrd="0" destOrd="0" presId="urn:microsoft.com/office/officeart/2005/8/layout/hProcess10"/>
    <dgm:cxn modelId="{D5E79A05-4435-4055-917C-32D5EC47F364}" type="presParOf" srcId="{3FF2D7AC-1439-4634-8741-DF82FA267305}" destId="{557DC1F0-74B2-480B-9AA7-C94AF2937C30}" srcOrd="0" destOrd="0" presId="urn:microsoft.com/office/officeart/2005/8/layout/hProcess10"/>
    <dgm:cxn modelId="{A9237804-D344-458C-9692-5E6CDDBAD245}" type="presParOf" srcId="{3FF2D7AC-1439-4634-8741-DF82FA267305}" destId="{9834F6CD-5280-484F-B60E-1E213A8C49AF}" srcOrd="1" destOrd="0" presId="urn:microsoft.com/office/officeart/2005/8/layout/hProcess10"/>
    <dgm:cxn modelId="{18580FA3-A683-4567-8246-D9AEE75DAB6A}" type="presParOf" srcId="{CC8A2AE1-A7D0-4B30-90F8-E9C2A3DD82FF}" destId="{C1EE5767-966F-40CA-82D8-9FD446AD3513}" srcOrd="1" destOrd="0" presId="urn:microsoft.com/office/officeart/2005/8/layout/hProcess10"/>
    <dgm:cxn modelId="{8EC38A14-2970-441C-B6E3-C7E2706D1781}" type="presParOf" srcId="{C1EE5767-966F-40CA-82D8-9FD446AD3513}" destId="{E022EF6B-CFF5-4F11-8D9E-BF3B2E0B4C6C}" srcOrd="0" destOrd="0" presId="urn:microsoft.com/office/officeart/2005/8/layout/hProcess10"/>
    <dgm:cxn modelId="{A83E47DC-702E-4C91-96DD-626138AE980F}" type="presParOf" srcId="{CC8A2AE1-A7D0-4B30-90F8-E9C2A3DD82FF}" destId="{865F35DD-F702-4973-917E-886CA09B0D49}" srcOrd="2" destOrd="0" presId="urn:microsoft.com/office/officeart/2005/8/layout/hProcess10"/>
    <dgm:cxn modelId="{92798DBC-1870-4EBF-A623-E51314017988}" type="presParOf" srcId="{865F35DD-F702-4973-917E-886CA09B0D49}" destId="{5E5A3162-D62F-41D7-8F91-6DFCB1A86A9C}" srcOrd="0" destOrd="0" presId="urn:microsoft.com/office/officeart/2005/8/layout/hProcess10"/>
    <dgm:cxn modelId="{EEA064FC-D396-4C59-B928-ACAEF41E1B4C}" type="presParOf" srcId="{865F35DD-F702-4973-917E-886CA09B0D49}" destId="{ABFE0E57-F395-4DE5-94E1-5C956F356B88}" srcOrd="1" destOrd="0" presId="urn:microsoft.com/office/officeart/2005/8/layout/hProcess10"/>
    <dgm:cxn modelId="{27CD4A5F-9D57-41E8-A454-A543CD49117E}" type="presParOf" srcId="{CC8A2AE1-A7D0-4B30-90F8-E9C2A3DD82FF}" destId="{7D88BC18-F59C-422E-B048-3ABD1D0E1F14}" srcOrd="3" destOrd="0" presId="urn:microsoft.com/office/officeart/2005/8/layout/hProcess10"/>
    <dgm:cxn modelId="{B95196FA-2833-4B2D-8A2A-23B88014256E}" type="presParOf" srcId="{7D88BC18-F59C-422E-B048-3ABD1D0E1F14}" destId="{32A28748-492C-4001-B321-97D410D8AEA7}" srcOrd="0" destOrd="0" presId="urn:microsoft.com/office/officeart/2005/8/layout/hProcess10"/>
    <dgm:cxn modelId="{D0645AC2-C835-4ABB-A4C1-57C7C5EB0DFA}" type="presParOf" srcId="{CC8A2AE1-A7D0-4B30-90F8-E9C2A3DD82FF}" destId="{3D4C0E6D-05D0-49B3-9250-CD6B4E5189F6}" srcOrd="4" destOrd="0" presId="urn:microsoft.com/office/officeart/2005/8/layout/hProcess10"/>
    <dgm:cxn modelId="{356A63B3-0A5D-4011-9C73-7DD19C266F52}" type="presParOf" srcId="{3D4C0E6D-05D0-49B3-9250-CD6B4E5189F6}" destId="{4D90948A-8E04-4233-ADF7-1E90F212F452}" srcOrd="0" destOrd="0" presId="urn:microsoft.com/office/officeart/2005/8/layout/hProcess10"/>
    <dgm:cxn modelId="{2F58ACEA-47DF-4154-90DC-5DCC7AEF96AF}" type="presParOf" srcId="{3D4C0E6D-05D0-49B3-9250-CD6B4E5189F6}" destId="{3DC81AB5-6223-4D26-B903-7D6E2F663A3B}" srcOrd="1" destOrd="0" presId="urn:microsoft.com/office/officeart/2005/8/layout/hProcess10"/>
    <dgm:cxn modelId="{43A762FF-D689-4D8B-AC65-41CA386B9C50}" type="presParOf" srcId="{CC8A2AE1-A7D0-4B30-90F8-E9C2A3DD82FF}" destId="{8A2D1533-6974-43EC-A5AA-F3C947BB5F87}" srcOrd="5" destOrd="0" presId="urn:microsoft.com/office/officeart/2005/8/layout/hProcess10"/>
    <dgm:cxn modelId="{465D9308-0CA0-4A2F-A298-3A5DC2754C74}" type="presParOf" srcId="{8A2D1533-6974-43EC-A5AA-F3C947BB5F87}" destId="{11C94143-7744-42B6-89AB-9B0B25A2812F}" srcOrd="0" destOrd="0" presId="urn:microsoft.com/office/officeart/2005/8/layout/hProcess10"/>
    <dgm:cxn modelId="{3E18121B-20A7-49D3-BC41-C369D3B32D20}" type="presParOf" srcId="{CC8A2AE1-A7D0-4B30-90F8-E9C2A3DD82FF}" destId="{CFD980F8-4A5B-4C9B-B5ED-6E43AEA1FF86}" srcOrd="6" destOrd="0" presId="urn:microsoft.com/office/officeart/2005/8/layout/hProcess10"/>
    <dgm:cxn modelId="{494882B3-5F76-4BAC-8CE4-339DAAA7834E}" type="presParOf" srcId="{CFD980F8-4A5B-4C9B-B5ED-6E43AEA1FF86}" destId="{004CFFD5-5EA5-424D-81D9-5A63A5306412}" srcOrd="0" destOrd="0" presId="urn:microsoft.com/office/officeart/2005/8/layout/hProcess10"/>
    <dgm:cxn modelId="{07A414C8-4142-4FD8-A0B0-E28E4B7CBFCE}" type="presParOf" srcId="{CFD980F8-4A5B-4C9B-B5ED-6E43AEA1FF86}" destId="{18892D23-1B4B-4CEF-8215-B0C526D6D4E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FA1C3-D2A0-4381-BDFE-288A25B936DA}">
      <dsp:nvSpPr>
        <dsp:cNvPr id="0" name=""/>
        <dsp:cNvSpPr/>
      </dsp:nvSpPr>
      <dsp:spPr>
        <a:xfrm>
          <a:off x="2228857" y="1070"/>
          <a:ext cx="1568684" cy="6885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Vidaloka" panose="020B0604020202020204" charset="0"/>
              <a:cs typeface="Calibri" pitchFamily="34" charset="0"/>
            </a:rPr>
            <a:t>1. </a:t>
          </a:r>
          <a:r>
            <a:rPr lang="en-US" sz="2000" b="1" kern="1200" dirty="0" err="1">
              <a:latin typeface="Vidaloka" panose="020B0604020202020204" charset="0"/>
              <a:cs typeface="Calibri" pitchFamily="34" charset="0"/>
            </a:rPr>
            <a:t>Estimasi</a:t>
          </a:r>
          <a:endParaRPr lang="id-ID" sz="2000" b="1" kern="1200" dirty="0">
            <a:latin typeface="Vidaloka" panose="020B0604020202020204" charset="0"/>
            <a:cs typeface="Calibri" pitchFamily="34" charset="0"/>
          </a:endParaRPr>
        </a:p>
      </dsp:txBody>
      <dsp:txXfrm>
        <a:off x="2262470" y="34683"/>
        <a:ext cx="1501458" cy="621337"/>
      </dsp:txXfrm>
    </dsp:sp>
    <dsp:sp modelId="{1D91136C-911A-4D2F-BB5F-D79DECB50858}">
      <dsp:nvSpPr>
        <dsp:cNvPr id="0" name=""/>
        <dsp:cNvSpPr/>
      </dsp:nvSpPr>
      <dsp:spPr>
        <a:xfrm>
          <a:off x="1806372" y="445625"/>
          <a:ext cx="2752059" cy="2752059"/>
        </a:xfrm>
        <a:custGeom>
          <a:avLst/>
          <a:gdLst/>
          <a:ahLst/>
          <a:cxnLst/>
          <a:rect l="0" t="0" r="0" b="0"/>
          <a:pathLst>
            <a:path>
              <a:moveTo>
                <a:pt x="1998252" y="148716"/>
              </a:moveTo>
              <a:arcTo wR="1376029" hR="1376029" stAng="17813044" swAng="19697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7DDBF-AA28-4557-8BB8-C45A812C553E}">
      <dsp:nvSpPr>
        <dsp:cNvPr id="0" name=""/>
        <dsp:cNvSpPr/>
      </dsp:nvSpPr>
      <dsp:spPr>
        <a:xfrm>
          <a:off x="3691372" y="1134539"/>
          <a:ext cx="1568684" cy="6885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Vidaloka" panose="020B0604020202020204" charset="0"/>
              <a:cs typeface="Calibri" pitchFamily="34" charset="0"/>
            </a:rPr>
            <a:t>2. </a:t>
          </a:r>
          <a:r>
            <a:rPr lang="en-US" sz="2000" b="1" kern="1200" dirty="0" err="1">
              <a:latin typeface="Vidaloka" panose="020B0604020202020204" charset="0"/>
              <a:cs typeface="Calibri" pitchFamily="34" charset="0"/>
            </a:rPr>
            <a:t>Prediksi</a:t>
          </a:r>
          <a:endParaRPr lang="id-ID" sz="2000" b="1" kern="1200" dirty="0">
            <a:latin typeface="Vidaloka" panose="020B0604020202020204" charset="0"/>
            <a:cs typeface="Calibri" pitchFamily="34" charset="0"/>
          </a:endParaRPr>
        </a:p>
      </dsp:txBody>
      <dsp:txXfrm>
        <a:off x="3724985" y="1168152"/>
        <a:ext cx="1501458" cy="621337"/>
      </dsp:txXfrm>
    </dsp:sp>
    <dsp:sp modelId="{DD9BA5DB-6A48-475B-8CFF-14A8EC78B08C}">
      <dsp:nvSpPr>
        <dsp:cNvPr id="0" name=""/>
        <dsp:cNvSpPr/>
      </dsp:nvSpPr>
      <dsp:spPr>
        <a:xfrm>
          <a:off x="1756677" y="659771"/>
          <a:ext cx="2752059" cy="2752059"/>
        </a:xfrm>
        <a:custGeom>
          <a:avLst/>
          <a:gdLst/>
          <a:ahLst/>
          <a:cxnLst/>
          <a:rect l="0" t="0" r="0" b="0"/>
          <a:pathLst>
            <a:path>
              <a:moveTo>
                <a:pt x="2736508" y="1169735"/>
              </a:moveTo>
              <a:arcTo wR="1376029" hR="1376029" stAng="21082661" swAng="160180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8888A-33EE-424E-90E3-61E52784F128}">
      <dsp:nvSpPr>
        <dsp:cNvPr id="0" name=""/>
        <dsp:cNvSpPr/>
      </dsp:nvSpPr>
      <dsp:spPr>
        <a:xfrm>
          <a:off x="3338177" y="2468874"/>
          <a:ext cx="1715751" cy="68856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Vidaloka" panose="020B0604020202020204" charset="0"/>
              <a:cs typeface="Calibri" pitchFamily="34" charset="0"/>
            </a:rPr>
            <a:t>3. </a:t>
          </a:r>
          <a:r>
            <a:rPr lang="en-US" sz="2000" b="1" kern="1200" dirty="0" err="1">
              <a:latin typeface="Vidaloka" panose="020B0604020202020204" charset="0"/>
              <a:cs typeface="Calibri" pitchFamily="34" charset="0"/>
            </a:rPr>
            <a:t>Klasifikasi</a:t>
          </a:r>
          <a:endParaRPr lang="id-ID" sz="2000" b="1" kern="1200" dirty="0">
            <a:latin typeface="Vidaloka" panose="020B0604020202020204" charset="0"/>
            <a:cs typeface="Calibri" pitchFamily="34" charset="0"/>
          </a:endParaRPr>
        </a:p>
      </dsp:txBody>
      <dsp:txXfrm>
        <a:off x="3371790" y="2502487"/>
        <a:ext cx="1648525" cy="621337"/>
      </dsp:txXfrm>
    </dsp:sp>
    <dsp:sp modelId="{E22C771A-FB35-4D4F-B6F4-B7CB32147657}">
      <dsp:nvSpPr>
        <dsp:cNvPr id="0" name=""/>
        <dsp:cNvSpPr/>
      </dsp:nvSpPr>
      <dsp:spPr>
        <a:xfrm>
          <a:off x="1626065" y="620232"/>
          <a:ext cx="2752059" cy="2752059"/>
        </a:xfrm>
        <a:custGeom>
          <a:avLst/>
          <a:gdLst/>
          <a:ahLst/>
          <a:cxnLst/>
          <a:rect l="0" t="0" r="0" b="0"/>
          <a:pathLst>
            <a:path>
              <a:moveTo>
                <a:pt x="2101855" y="2545061"/>
              </a:moveTo>
              <a:arcTo wR="1376029" hR="1376029" stAng="3489886" swAng="38202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6E50-C35E-4EF5-9EFB-005093727407}">
      <dsp:nvSpPr>
        <dsp:cNvPr id="0" name=""/>
        <dsp:cNvSpPr/>
      </dsp:nvSpPr>
      <dsp:spPr>
        <a:xfrm>
          <a:off x="958691" y="2468878"/>
          <a:ext cx="1715751" cy="68856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Vidaloka" panose="020B0604020202020204" charset="0"/>
              <a:cs typeface="Calibri" pitchFamily="34" charset="0"/>
            </a:rPr>
            <a:t>4. </a:t>
          </a:r>
          <a:r>
            <a:rPr lang="en-US" sz="2000" b="1" kern="1200" dirty="0" err="1">
              <a:latin typeface="Vidaloka" panose="020B0604020202020204" charset="0"/>
              <a:cs typeface="Calibri" pitchFamily="34" charset="0"/>
            </a:rPr>
            <a:t>Klastering</a:t>
          </a:r>
          <a:endParaRPr lang="id-ID" sz="2000" b="1" kern="1200" dirty="0">
            <a:latin typeface="Vidaloka" panose="020B0604020202020204" charset="0"/>
            <a:cs typeface="Calibri" pitchFamily="34" charset="0"/>
          </a:endParaRPr>
        </a:p>
      </dsp:txBody>
      <dsp:txXfrm>
        <a:off x="992304" y="2502491"/>
        <a:ext cx="1648525" cy="621337"/>
      </dsp:txXfrm>
    </dsp:sp>
    <dsp:sp modelId="{1F0C0026-3CC9-4865-B0BC-FC7DBCF64595}">
      <dsp:nvSpPr>
        <dsp:cNvPr id="0" name=""/>
        <dsp:cNvSpPr/>
      </dsp:nvSpPr>
      <dsp:spPr>
        <a:xfrm>
          <a:off x="1515969" y="690409"/>
          <a:ext cx="2752059" cy="2752059"/>
        </a:xfrm>
        <a:custGeom>
          <a:avLst/>
          <a:gdLst/>
          <a:ahLst/>
          <a:cxnLst/>
          <a:rect l="0" t="0" r="0" b="0"/>
          <a:pathLst>
            <a:path>
              <a:moveTo>
                <a:pt x="58253" y="1772165"/>
              </a:moveTo>
              <a:arcTo wR="1376029" hR="1376029" stAng="9796125" swAng="162871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50479-4B3B-486D-B2F7-C4FEA2528E10}">
      <dsp:nvSpPr>
        <dsp:cNvPr id="0" name=""/>
        <dsp:cNvSpPr/>
      </dsp:nvSpPr>
      <dsp:spPr>
        <a:xfrm>
          <a:off x="774855" y="1122670"/>
          <a:ext cx="1568684" cy="68856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Vidaloka" panose="020B0604020202020204" charset="0"/>
              <a:cs typeface="Calibri" pitchFamily="34" charset="0"/>
            </a:rPr>
            <a:t>5. </a:t>
          </a:r>
          <a:r>
            <a:rPr lang="en-US" sz="2000" b="1" kern="1200" dirty="0" err="1">
              <a:latin typeface="Vidaloka" panose="020B0604020202020204" charset="0"/>
              <a:cs typeface="Calibri" pitchFamily="34" charset="0"/>
            </a:rPr>
            <a:t>Asosiasi</a:t>
          </a:r>
          <a:endParaRPr lang="id-ID" sz="2000" b="1" kern="1200" dirty="0">
            <a:latin typeface="Vidaloka" panose="020B0604020202020204" charset="0"/>
            <a:cs typeface="Calibri" pitchFamily="34" charset="0"/>
          </a:endParaRPr>
        </a:p>
      </dsp:txBody>
      <dsp:txXfrm>
        <a:off x="808468" y="1156283"/>
        <a:ext cx="1501458" cy="621337"/>
      </dsp:txXfrm>
    </dsp:sp>
    <dsp:sp modelId="{36CE7F71-26D8-44B3-B9B7-D07E00DC3575}">
      <dsp:nvSpPr>
        <dsp:cNvPr id="0" name=""/>
        <dsp:cNvSpPr/>
      </dsp:nvSpPr>
      <dsp:spPr>
        <a:xfrm>
          <a:off x="1475431" y="441867"/>
          <a:ext cx="2752059" cy="2752059"/>
        </a:xfrm>
        <a:custGeom>
          <a:avLst/>
          <a:gdLst/>
          <a:ahLst/>
          <a:cxnLst/>
          <a:rect l="0" t="0" r="0" b="0"/>
          <a:pathLst>
            <a:path>
              <a:moveTo>
                <a:pt x="192484" y="674118"/>
              </a:moveTo>
              <a:arcTo wR="1376029" hR="1376029" stAng="12640225" swAng="1926278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DC1F0-74B2-480B-9AA7-C94AF2937C30}">
      <dsp:nvSpPr>
        <dsp:cNvPr id="0" name=""/>
        <dsp:cNvSpPr/>
      </dsp:nvSpPr>
      <dsp:spPr>
        <a:xfrm>
          <a:off x="125654" y="402985"/>
          <a:ext cx="867874" cy="867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34F6CD-5280-484F-B60E-1E213A8C49AF}">
      <dsp:nvSpPr>
        <dsp:cNvPr id="0" name=""/>
        <dsp:cNvSpPr/>
      </dsp:nvSpPr>
      <dsp:spPr>
        <a:xfrm>
          <a:off x="36871" y="1473539"/>
          <a:ext cx="1398111" cy="122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1. </a:t>
          </a:r>
          <a:r>
            <a:rPr lang="en-US" sz="1400" b="1" kern="1200" dirty="0" err="1">
              <a:effectLst/>
              <a:latin typeface="Calibri" pitchFamily="34" charset="0"/>
              <a:cs typeface="Calibri" pitchFamily="34" charset="0"/>
            </a:rPr>
            <a:t>Himpunan</a:t>
          </a: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1" kern="1200" dirty="0" smtClean="0">
              <a:effectLst/>
              <a:latin typeface="Calibri" pitchFamily="34" charset="0"/>
              <a:cs typeface="Calibri" pitchFamily="34" charset="0"/>
            </a:rPr>
            <a:t>Data</a:t>
          </a:r>
          <a:endParaRPr lang="en-US" sz="1400" b="0" kern="1200" dirty="0">
            <a:effectLst/>
            <a:latin typeface="Calibri" pitchFamily="34" charset="0"/>
            <a:cs typeface="Calibr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Pemahaman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dan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Pengolahan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Data)</a:t>
          </a:r>
          <a:endParaRPr lang="id-ID" sz="1400" b="0" kern="1200" dirty="0">
            <a:effectLst/>
            <a:latin typeface="Calibri" pitchFamily="34" charset="0"/>
            <a:cs typeface="Calibri" pitchFamily="34" charset="0"/>
          </a:endParaRPr>
        </a:p>
      </dsp:txBody>
      <dsp:txXfrm>
        <a:off x="72643" y="1509311"/>
        <a:ext cx="1326567" cy="1149807"/>
      </dsp:txXfrm>
    </dsp:sp>
    <dsp:sp modelId="{C1EE5767-966F-40CA-82D8-9FD446AD3513}">
      <dsp:nvSpPr>
        <dsp:cNvPr id="0" name=""/>
        <dsp:cNvSpPr/>
      </dsp:nvSpPr>
      <dsp:spPr>
        <a:xfrm rot="21540705">
          <a:off x="1268479" y="727154"/>
          <a:ext cx="320538" cy="208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>
        <a:off x="1268484" y="769402"/>
        <a:ext cx="257977" cy="125122"/>
      </dsp:txXfrm>
    </dsp:sp>
    <dsp:sp modelId="{5E5A3162-D62F-41D7-8F91-6DFCB1A86A9C}">
      <dsp:nvSpPr>
        <dsp:cNvPr id="0" name=""/>
        <dsp:cNvSpPr/>
      </dsp:nvSpPr>
      <dsp:spPr>
        <a:xfrm>
          <a:off x="1909217" y="372219"/>
          <a:ext cx="867874" cy="867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FE0E57-F395-4DE5-94E1-5C956F356B88}">
      <dsp:nvSpPr>
        <dsp:cNvPr id="0" name=""/>
        <dsp:cNvSpPr/>
      </dsp:nvSpPr>
      <dsp:spPr>
        <a:xfrm>
          <a:off x="1736281" y="1473539"/>
          <a:ext cx="1409003" cy="122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/>
              <a:latin typeface="Calibri" pitchFamily="34" charset="0"/>
              <a:cs typeface="Calibri" pitchFamily="34" charset="0"/>
            </a:rPr>
            <a:t>2</a:t>
          </a: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. </a:t>
          </a:r>
          <a:r>
            <a:rPr lang="id-ID" sz="1400" b="1" kern="1200" dirty="0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 Data </a:t>
          </a:r>
          <a:r>
            <a:rPr lang="en-US" sz="1400" b="1" kern="1200" dirty="0" smtClean="0">
              <a:effectLst/>
              <a:latin typeface="Calibri" pitchFamily="34" charset="0"/>
              <a:cs typeface="Calibri" pitchFamily="34" charset="0"/>
            </a:rPr>
            <a:t>Mining</a:t>
          </a:r>
          <a:r>
            <a:rPr lang="en-US" sz="2400" b="1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2400" b="1" kern="120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Pilih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Metode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Sesuai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Karakter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Data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1772053" y="1509311"/>
        <a:ext cx="1337459" cy="1149807"/>
      </dsp:txXfrm>
    </dsp:sp>
    <dsp:sp modelId="{7D88BC18-F59C-422E-B048-3ABD1D0E1F14}">
      <dsp:nvSpPr>
        <dsp:cNvPr id="0" name=""/>
        <dsp:cNvSpPr/>
      </dsp:nvSpPr>
      <dsp:spPr>
        <a:xfrm rot="75642">
          <a:off x="3099801" y="722091"/>
          <a:ext cx="322826" cy="208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>
        <a:off x="3099809" y="763111"/>
        <a:ext cx="260265" cy="125122"/>
      </dsp:txXfrm>
    </dsp:sp>
    <dsp:sp modelId="{4D90948A-8E04-4233-ADF7-1E90F212F452}">
      <dsp:nvSpPr>
        <dsp:cNvPr id="0" name=""/>
        <dsp:cNvSpPr/>
      </dsp:nvSpPr>
      <dsp:spPr>
        <a:xfrm>
          <a:off x="3699229" y="411612"/>
          <a:ext cx="867874" cy="867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C81AB5-6223-4D26-B903-7D6E2F663A3B}">
      <dsp:nvSpPr>
        <dsp:cNvPr id="0" name=""/>
        <dsp:cNvSpPr/>
      </dsp:nvSpPr>
      <dsp:spPr>
        <a:xfrm>
          <a:off x="3481636" y="1473539"/>
          <a:ext cx="1626726" cy="122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3. </a:t>
          </a:r>
          <a:r>
            <a:rPr lang="en-US" sz="1400" b="1" kern="1200" dirty="0" err="1" smtClean="0">
              <a:effectLst/>
              <a:latin typeface="Calibri" pitchFamily="34" charset="0"/>
              <a:cs typeface="Calibri" pitchFamily="34" charset="0"/>
            </a:rPr>
            <a:t>Pengetahuan</a:t>
          </a:r>
          <a:endParaRPr lang="en-US" sz="1400" b="0" kern="1200" dirty="0">
            <a:effectLst/>
            <a:latin typeface="Calibri" pitchFamily="34" charset="0"/>
            <a:cs typeface="Calibri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(Pola/Model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/</a:t>
          </a:r>
          <a:r>
            <a:rPr lang="en-US" sz="1400" b="0" kern="1200" dirty="0" err="1">
              <a:effectLst/>
              <a:latin typeface="Calibri" pitchFamily="34" charset="0"/>
              <a:cs typeface="Calibri" pitchFamily="34" charset="0"/>
            </a:rPr>
            <a:t>Rumus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/</a:t>
          </a:r>
          <a:br>
            <a:rPr lang="en-US" sz="1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Tree/Rule/Cluster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3517408" y="1509311"/>
        <a:ext cx="1555182" cy="1149807"/>
      </dsp:txXfrm>
    </dsp:sp>
    <dsp:sp modelId="{8A2D1533-6974-43EC-A5AA-F3C947BB5F87}">
      <dsp:nvSpPr>
        <dsp:cNvPr id="0" name=""/>
        <dsp:cNvSpPr/>
      </dsp:nvSpPr>
      <dsp:spPr>
        <a:xfrm>
          <a:off x="4903990" y="741280"/>
          <a:ext cx="336886" cy="208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>
        <a:off x="4903990" y="782988"/>
        <a:ext cx="274325" cy="125122"/>
      </dsp:txXfrm>
    </dsp:sp>
    <dsp:sp modelId="{004CFFD5-5EA5-424D-81D9-5A63A5306412}">
      <dsp:nvSpPr>
        <dsp:cNvPr id="0" name=""/>
        <dsp:cNvSpPr/>
      </dsp:nvSpPr>
      <dsp:spPr>
        <a:xfrm>
          <a:off x="5529636" y="411612"/>
          <a:ext cx="867874" cy="8678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8892D23-1B4B-4CEF-8215-B0C526D6D4EB}">
      <dsp:nvSpPr>
        <dsp:cNvPr id="0" name=""/>
        <dsp:cNvSpPr/>
      </dsp:nvSpPr>
      <dsp:spPr>
        <a:xfrm>
          <a:off x="5350221" y="1494090"/>
          <a:ext cx="1340831" cy="1221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effectLst/>
              <a:latin typeface="Calibri" pitchFamily="34" charset="0"/>
              <a:cs typeface="Calibri" pitchFamily="34" charset="0"/>
            </a:rPr>
            <a:t>4. </a:t>
          </a:r>
          <a:r>
            <a:rPr lang="id-ID" sz="1400" b="1" kern="1200" dirty="0">
              <a:effectLst/>
              <a:latin typeface="Calibri" pitchFamily="34" charset="0"/>
              <a:cs typeface="Calibri" pitchFamily="34" charset="0"/>
            </a:rPr>
            <a:t>Evaluation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/>
          </a:r>
          <a:br>
            <a:rPr lang="en-US" sz="1400" b="0" kern="1200" dirty="0">
              <a:effectLst/>
              <a:latin typeface="Calibri" pitchFamily="34" charset="0"/>
              <a:cs typeface="Calibri" pitchFamily="34" charset="0"/>
            </a:rPr>
          </a:b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(Akurasi, AUC,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 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RMSE, </a:t>
          </a:r>
          <a:r>
            <a:rPr lang="en-US" sz="1400" b="0" kern="1200" dirty="0">
              <a:effectLst/>
              <a:latin typeface="Calibri" pitchFamily="34" charset="0"/>
              <a:cs typeface="Calibri" pitchFamily="34" charset="0"/>
            </a:rPr>
            <a:t>Lift Ratio,…</a:t>
          </a:r>
          <a:r>
            <a:rPr lang="id-ID" sz="1400" b="0" kern="1200" dirty="0">
              <a:effectLst/>
              <a:latin typeface="Calibri" pitchFamily="34" charset="0"/>
              <a:cs typeface="Calibri" pitchFamily="34" charset="0"/>
            </a:rPr>
            <a:t>)</a:t>
          </a:r>
        </a:p>
      </dsp:txBody>
      <dsp:txXfrm>
        <a:off x="5385993" y="1529862"/>
        <a:ext cx="1269287" cy="1149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6666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57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05aad17dc0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05aad17dc0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66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05aad17dc0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05aad17dc0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458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4810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07a9a8b46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07a9a8b46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86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cc7554a04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cc7554a04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864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107a9a8b46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107a9a8b46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122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cc7554a049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cc7554a049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72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cf7a3c50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cf7a3c50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644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68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4966" y="0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2177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144966" y="9121778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58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4966" y="0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altLang="ja-JP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2177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144966" y="9121778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096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25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05aad17dc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05aad17dc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44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704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105aad17dc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105aad17dc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78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53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200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title" idx="2" hasCustomPrompt="1"/>
          </p:nvPr>
        </p:nvSpPr>
        <p:spPr>
          <a:xfrm>
            <a:off x="14826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720000" y="2081199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3"/>
          </p:nvPr>
        </p:nvSpPr>
        <p:spPr>
          <a:xfrm>
            <a:off x="34038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 idx="4" hasCustomPrompt="1"/>
          </p:nvPr>
        </p:nvSpPr>
        <p:spPr>
          <a:xfrm>
            <a:off x="41664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34038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 idx="6"/>
          </p:nvPr>
        </p:nvSpPr>
        <p:spPr>
          <a:xfrm>
            <a:off x="6087600" y="1677218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 idx="7" hasCustomPrompt="1"/>
          </p:nvPr>
        </p:nvSpPr>
        <p:spPr>
          <a:xfrm>
            <a:off x="6850200" y="1095325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8"/>
          </p:nvPr>
        </p:nvSpPr>
        <p:spPr>
          <a:xfrm>
            <a:off x="6087600" y="2081208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 idx="9"/>
          </p:nvPr>
        </p:nvSpPr>
        <p:spPr>
          <a:xfrm>
            <a:off x="7200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title" idx="13" hasCustomPrompt="1"/>
          </p:nvPr>
        </p:nvSpPr>
        <p:spPr>
          <a:xfrm>
            <a:off x="14826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4"/>
          </p:nvPr>
        </p:nvSpPr>
        <p:spPr>
          <a:xfrm>
            <a:off x="7200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15"/>
          </p:nvPr>
        </p:nvSpPr>
        <p:spPr>
          <a:xfrm>
            <a:off x="34038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16" hasCustomPrompt="1"/>
          </p:nvPr>
        </p:nvSpPr>
        <p:spPr>
          <a:xfrm>
            <a:off x="41664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7"/>
          </p:nvPr>
        </p:nvSpPr>
        <p:spPr>
          <a:xfrm>
            <a:off x="34038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 idx="18"/>
          </p:nvPr>
        </p:nvSpPr>
        <p:spPr>
          <a:xfrm>
            <a:off x="6087600" y="3313579"/>
            <a:ext cx="2336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 idx="19" hasCustomPrompt="1"/>
          </p:nvPr>
        </p:nvSpPr>
        <p:spPr>
          <a:xfrm>
            <a:off x="6850200" y="2714087"/>
            <a:ext cx="8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r>
              <a:t>xx%</a:t>
            </a:r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20"/>
          </p:nvPr>
        </p:nvSpPr>
        <p:spPr>
          <a:xfrm>
            <a:off x="6087600" y="3705863"/>
            <a:ext cx="233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21"/>
          </p:nvPr>
        </p:nvSpPr>
        <p:spPr>
          <a:xfrm>
            <a:off x="2332400" y="445025"/>
            <a:ext cx="447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2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699900" y="282126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1"/>
          </p:nvPr>
        </p:nvSpPr>
        <p:spPr>
          <a:xfrm>
            <a:off x="699900" y="1675902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23;p16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264840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732050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7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994850" y="1482825"/>
            <a:ext cx="51543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4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742850" y="1549875"/>
            <a:ext cx="4545000" cy="12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3742850" y="3039213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40" name="Google Shape;140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4" name="Google Shape;144;p19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9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677925" y="2511803"/>
            <a:ext cx="3714900" cy="80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2" hasCustomPrompt="1"/>
          </p:nvPr>
        </p:nvSpPr>
        <p:spPr>
          <a:xfrm>
            <a:off x="3741925" y="14846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831625" y="324400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20"/>
          <p:cNvCxnSpPr/>
          <p:nvPr/>
        </p:nvCxnSpPr>
        <p:spPr>
          <a:xfrm rot="10800000">
            <a:off x="-30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0"/>
          <p:cNvCxnSpPr/>
          <p:nvPr/>
        </p:nvCxnSpPr>
        <p:spPr>
          <a:xfrm rot="10800000">
            <a:off x="-30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0"/>
          <p:cNvCxnSpPr/>
          <p:nvPr/>
        </p:nvCxnSpPr>
        <p:spPr>
          <a:xfrm>
            <a:off x="-11287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20"/>
          <p:cNvCxnSpPr/>
          <p:nvPr/>
        </p:nvCxnSpPr>
        <p:spPr>
          <a:xfrm>
            <a:off x="790872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22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22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2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000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4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551449"/>
            <a:ext cx="2486100" cy="5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3453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18864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F2E144-67C5-C6E8-D77B-F307E5732EB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03" y="65229"/>
            <a:ext cx="746228" cy="108724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8" r:id="rId17"/>
    <p:sldLayoutId id="2147483696" r:id="rId18"/>
    <p:sldLayoutId id="2147483697" r:id="rId19"/>
    <p:sldLayoutId id="2147483698" r:id="rId20"/>
    <p:sldLayoutId id="2147483699" r:id="rId21"/>
    <p:sldLayoutId id="214748370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 Peran Data Mining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2626995-E8F6-A59D-50C3-9C71A6F89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359" y="269908"/>
            <a:ext cx="10515600" cy="1325563"/>
          </a:xfrm>
        </p:spPr>
        <p:txBody>
          <a:bodyPr/>
          <a:lstStyle/>
          <a:p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8996C3-A851-4E3E-B65C-FCDE0407F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3" t="30779" r="43360" b="34341"/>
          <a:stretch/>
        </p:blipFill>
        <p:spPr>
          <a:xfrm>
            <a:off x="2027104" y="932690"/>
            <a:ext cx="5681146" cy="3870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B75231-85F8-26DB-55CC-0201CBF1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019" y="322041"/>
            <a:ext cx="5469186" cy="427937"/>
          </a:xfrm>
        </p:spPr>
        <p:txBody>
          <a:bodyPr>
            <a:noAutofit/>
          </a:bodyPr>
          <a:lstStyle/>
          <a:p>
            <a:r>
              <a:rPr lang="id-ID" sz="2800" dirty="0"/>
              <a:t>Contoh: </a:t>
            </a:r>
            <a:r>
              <a:rPr lang="en-US" sz="2800" dirty="0"/>
              <a:t>R</a:t>
            </a:r>
            <a:r>
              <a:rPr lang="id-ID" sz="2800" dirty="0" err="1"/>
              <a:t>ekomendasi</a:t>
            </a:r>
            <a:r>
              <a:rPr lang="id-ID" sz="2800" dirty="0"/>
              <a:t> Main Golf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2B6B28F-8B7D-8AFA-1F78-B793678327FF}"/>
              </a:ext>
            </a:extLst>
          </p:cNvPr>
          <p:cNvSpPr txBox="1">
            <a:spLocks/>
          </p:cNvSpPr>
          <p:nvPr/>
        </p:nvSpPr>
        <p:spPr>
          <a:xfrm>
            <a:off x="804944" y="883773"/>
            <a:ext cx="6102631" cy="369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l"/>
            <a:r>
              <a:rPr lang="id-ID" sz="1800" b="1" dirty="0">
                <a:solidFill>
                  <a:srgbClr val="C00000"/>
                </a:solidFill>
                <a:latin typeface="Vidaloka" panose="020B0604020202020204" charset="0"/>
              </a:rPr>
              <a:t>Input</a:t>
            </a:r>
            <a:r>
              <a:rPr lang="id-ID" sz="1800" dirty="0">
                <a:latin typeface="Vidaloka" panose="020B0604020202020204" charset="0"/>
              </a:rPr>
              <a:t>:</a:t>
            </a:r>
          </a:p>
          <a:p>
            <a:pPr marL="0" indent="0" algn="l"/>
            <a:r>
              <a:rPr lang="id-ID" sz="1800" dirty="0">
                <a:latin typeface="Vidaloka" panose="020B0604020202020204" charset="0"/>
              </a:rPr>
              <a:t> </a:t>
            </a:r>
          </a:p>
          <a:p>
            <a:pPr algn="l"/>
            <a:endParaRPr lang="en-US" sz="1800" dirty="0">
              <a:latin typeface="Vidaloka" panose="020B0604020202020204" charset="0"/>
            </a:endParaRPr>
          </a:p>
          <a:p>
            <a:pPr algn="l"/>
            <a:endParaRPr lang="id-ID" sz="1800" dirty="0">
              <a:latin typeface="Vidaloka" panose="020B0604020202020204" charset="0"/>
            </a:endParaRPr>
          </a:p>
          <a:p>
            <a:pPr algn="l"/>
            <a:endParaRPr lang="id-ID" sz="1800" dirty="0">
              <a:latin typeface="Vidaloka" panose="020B0604020202020204" charset="0"/>
            </a:endParaRPr>
          </a:p>
          <a:p>
            <a:pPr algn="l"/>
            <a:endParaRPr lang="id-ID" sz="1800" dirty="0">
              <a:latin typeface="Vidaloka" panose="020B0604020202020204" charset="0"/>
            </a:endParaRPr>
          </a:p>
          <a:p>
            <a:pPr algn="l"/>
            <a:endParaRPr lang="id-ID" sz="1800" dirty="0">
              <a:latin typeface="Vidaloka" panose="020B0604020202020204" charset="0"/>
            </a:endParaRPr>
          </a:p>
          <a:p>
            <a:pPr algn="l"/>
            <a:endParaRPr lang="id-ID" sz="1800" dirty="0">
              <a:latin typeface="Vidaloka" panose="020B0604020202020204" charset="0"/>
            </a:endParaRPr>
          </a:p>
          <a:p>
            <a:pPr algn="l"/>
            <a:endParaRPr lang="id-ID" sz="1800" dirty="0">
              <a:latin typeface="Vidaloka" panose="020B0604020202020204" charset="0"/>
            </a:endParaRPr>
          </a:p>
          <a:p>
            <a:pPr algn="l"/>
            <a:endParaRPr lang="id-ID" sz="1800" dirty="0">
              <a:latin typeface="Vidaloka" panose="020B0604020202020204" charset="0"/>
            </a:endParaRPr>
          </a:p>
          <a:p>
            <a:pPr algn="l"/>
            <a:r>
              <a:rPr lang="id-ID" sz="1800" b="1" dirty="0">
                <a:solidFill>
                  <a:srgbClr val="C00000"/>
                </a:solidFill>
                <a:latin typeface="Vidaloka" panose="020B0604020202020204" charset="0"/>
              </a:rPr>
              <a:t>Output</a:t>
            </a:r>
            <a:r>
              <a:rPr lang="id-ID" sz="1800" dirty="0">
                <a:solidFill>
                  <a:srgbClr val="C00000"/>
                </a:solidFill>
                <a:latin typeface="Vidaloka" panose="020B0604020202020204" charset="0"/>
              </a:rPr>
              <a:t> (</a:t>
            </a:r>
            <a:r>
              <a:rPr lang="id-ID" sz="1800" b="1" dirty="0">
                <a:solidFill>
                  <a:srgbClr val="C00000"/>
                </a:solidFill>
                <a:latin typeface="Vidaloka" panose="020B0604020202020204" charset="0"/>
              </a:rPr>
              <a:t>Rules</a:t>
            </a:r>
            <a:r>
              <a:rPr lang="id-ID" sz="1800" dirty="0">
                <a:solidFill>
                  <a:srgbClr val="C00000"/>
                </a:solidFill>
                <a:latin typeface="Vidaloka" panose="020B0604020202020204" charset="0"/>
              </a:rPr>
              <a:t>)</a:t>
            </a:r>
            <a:r>
              <a:rPr lang="id-ID" sz="1800" dirty="0">
                <a:latin typeface="Vidaloka" panose="020B0604020202020204" charset="0"/>
              </a:rPr>
              <a:t>:</a:t>
            </a:r>
            <a:endParaRPr lang="en-US" sz="1800" dirty="0">
              <a:latin typeface="Vidaloka" panose="020B0604020202020204" charset="0"/>
            </a:endParaRPr>
          </a:p>
          <a:p>
            <a:pPr marL="862012" lvl="3" indent="0" algn="l"/>
            <a:r>
              <a:rPr lang="en-US" sz="1200" dirty="0">
                <a:latin typeface="Vidaloka" panose="020B0604020202020204" charset="0"/>
              </a:rPr>
              <a:t>If outlook = sunny and humidity = high then play = no</a:t>
            </a:r>
            <a:r>
              <a:rPr lang="id-ID" sz="1200" dirty="0">
                <a:latin typeface="Vidaloka" panose="020B0604020202020204" charset="0"/>
              </a:rPr>
              <a:t/>
            </a:r>
            <a:br>
              <a:rPr lang="id-ID" sz="1200" dirty="0">
                <a:latin typeface="Vidaloka" panose="020B0604020202020204" charset="0"/>
              </a:rPr>
            </a:br>
            <a:r>
              <a:rPr lang="en-US" sz="1200" dirty="0">
                <a:latin typeface="Vidaloka" panose="020B0604020202020204" charset="0"/>
              </a:rPr>
              <a:t>If outlook = rainy and windy = true then play = no</a:t>
            </a:r>
            <a:r>
              <a:rPr lang="id-ID" sz="1200" dirty="0">
                <a:latin typeface="Vidaloka" panose="020B0604020202020204" charset="0"/>
              </a:rPr>
              <a:t/>
            </a:r>
            <a:br>
              <a:rPr lang="id-ID" sz="1200" dirty="0">
                <a:latin typeface="Vidaloka" panose="020B0604020202020204" charset="0"/>
              </a:rPr>
            </a:br>
            <a:r>
              <a:rPr lang="en-US" sz="1200" dirty="0">
                <a:latin typeface="Vidaloka" panose="020B0604020202020204" charset="0"/>
              </a:rPr>
              <a:t>If outlook = overcast then play = yes</a:t>
            </a:r>
            <a:r>
              <a:rPr lang="id-ID" sz="1200" dirty="0">
                <a:latin typeface="Vidaloka" panose="020B0604020202020204" charset="0"/>
              </a:rPr>
              <a:t/>
            </a:r>
            <a:br>
              <a:rPr lang="id-ID" sz="1200" dirty="0">
                <a:latin typeface="Vidaloka" panose="020B0604020202020204" charset="0"/>
              </a:rPr>
            </a:br>
            <a:r>
              <a:rPr lang="en-US" sz="1200" dirty="0">
                <a:latin typeface="Vidaloka" panose="020B0604020202020204" charset="0"/>
              </a:rPr>
              <a:t>If humidity = normal then play = yes</a:t>
            </a:r>
            <a:r>
              <a:rPr lang="id-ID" sz="1200" dirty="0">
                <a:latin typeface="Vidaloka" panose="020B0604020202020204" charset="0"/>
              </a:rPr>
              <a:t/>
            </a:r>
            <a:br>
              <a:rPr lang="id-ID" sz="1200" dirty="0">
                <a:latin typeface="Vidaloka" panose="020B0604020202020204" charset="0"/>
              </a:rPr>
            </a:br>
            <a:r>
              <a:rPr lang="en-US" sz="1200" dirty="0">
                <a:latin typeface="Vidaloka" panose="020B0604020202020204" charset="0"/>
              </a:rPr>
              <a:t>If none of the above then play = yes</a:t>
            </a:r>
          </a:p>
          <a:p>
            <a:pPr lvl="1" algn="l"/>
            <a:endParaRPr lang="id-ID" sz="1600" dirty="0">
              <a:latin typeface="Vidaloka" panose="020B060402020202020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D51ED07-C0FE-4B16-1F51-4FE791617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9" t="34426" r="14168" b="11475"/>
          <a:stretch/>
        </p:blipFill>
        <p:spPr bwMode="auto">
          <a:xfrm>
            <a:off x="1817781" y="1065379"/>
            <a:ext cx="4737927" cy="217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F955A32-B9B6-92EF-7100-945A44B2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83" y="251509"/>
            <a:ext cx="8515350" cy="685799"/>
          </a:xfrm>
        </p:spPr>
        <p:txBody>
          <a:bodyPr>
            <a:normAutofit/>
          </a:bodyPr>
          <a:lstStyle/>
          <a:p>
            <a:r>
              <a:rPr lang="id-ID" sz="3000" dirty="0"/>
              <a:t>Contoh: </a:t>
            </a:r>
            <a:r>
              <a:rPr lang="en-US" sz="3000" dirty="0"/>
              <a:t>R</a:t>
            </a:r>
            <a:r>
              <a:rPr lang="id-ID" sz="3000" dirty="0"/>
              <a:t>ekomendasi Main Golf</a:t>
            </a:r>
            <a:endParaRPr lang="en-US" sz="3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AC1EC0B-7EAB-05A6-3E4A-DB24F4594074}"/>
              </a:ext>
            </a:extLst>
          </p:cNvPr>
          <p:cNvSpPr txBox="1">
            <a:spLocks/>
          </p:cNvSpPr>
          <p:nvPr/>
        </p:nvSpPr>
        <p:spPr>
          <a:xfrm>
            <a:off x="922358" y="79216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d-ID" sz="2400" b="1" dirty="0">
                <a:solidFill>
                  <a:srgbClr val="C00000"/>
                </a:solidFill>
                <a:latin typeface="Vidaloka" panose="020B0604020202020204" charset="0"/>
              </a:rPr>
              <a:t>Output (Tree)</a:t>
            </a:r>
            <a:r>
              <a:rPr lang="id-ID" sz="2400" b="1" dirty="0">
                <a:latin typeface="Vidaloka" panose="020B0604020202020204" charset="0"/>
              </a:rPr>
              <a:t>:</a:t>
            </a:r>
          </a:p>
          <a:p>
            <a:endParaRPr lang="en-US" sz="1100" dirty="0">
              <a:latin typeface="Vidaloka" panose="020B060402020202020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DEEF1547-9CE0-8D47-1E1E-FE7671E5A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27508" r="26000" b="30000"/>
          <a:stretch/>
        </p:blipFill>
        <p:spPr bwMode="auto">
          <a:xfrm>
            <a:off x="3018622" y="937308"/>
            <a:ext cx="5375622" cy="362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639F8D0C-FDF1-1F92-7BC2-59083BF6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550" y="306288"/>
            <a:ext cx="8515350" cy="690571"/>
          </a:xfrm>
        </p:spPr>
        <p:txBody>
          <a:bodyPr>
            <a:normAutofit/>
          </a:bodyPr>
          <a:lstStyle/>
          <a:p>
            <a:r>
              <a:rPr lang="en-US" sz="2800" dirty="0"/>
              <a:t>4. </a:t>
            </a:r>
            <a:r>
              <a:rPr lang="id-ID" sz="2800" dirty="0" err="1"/>
              <a:t>Klastering</a:t>
            </a:r>
            <a:r>
              <a:rPr lang="id-ID" sz="2800" dirty="0"/>
              <a:t> Bunga Iris</a:t>
            </a:r>
            <a:endParaRPr lang="en-US" sz="2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1C75774-1B5C-D238-81B7-1C75923BAB9E}"/>
              </a:ext>
            </a:extLst>
          </p:cNvPr>
          <p:cNvGrpSpPr/>
          <p:nvPr/>
        </p:nvGrpSpPr>
        <p:grpSpPr>
          <a:xfrm>
            <a:off x="1302107" y="1083911"/>
            <a:ext cx="5484057" cy="2897326"/>
            <a:chOff x="766687" y="1134777"/>
            <a:chExt cx="4838702" cy="259902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xmlns="" id="{12FB8982-AD3C-3551-A5DB-1FFDA8DFA0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5" t="25063" r="80565" b="48144"/>
            <a:stretch/>
          </p:blipFill>
          <p:spPr bwMode="auto">
            <a:xfrm>
              <a:off x="766687" y="1134777"/>
              <a:ext cx="1638301" cy="2599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0EAF16A4-BC9C-E434-AABC-12845EE020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84" t="25063" r="57016" b="48144"/>
            <a:stretch/>
          </p:blipFill>
          <p:spPr bwMode="auto">
            <a:xfrm>
              <a:off x="2328788" y="1134777"/>
              <a:ext cx="3276601" cy="2599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F98B4F8F-0025-7DA2-D8E9-BB5E86C31713}"/>
              </a:ext>
            </a:extLst>
          </p:cNvPr>
          <p:cNvCxnSpPr>
            <a:cxnSpLocks/>
          </p:cNvCxnSpPr>
          <p:nvPr/>
        </p:nvCxnSpPr>
        <p:spPr bwMode="auto">
          <a:xfrm>
            <a:off x="2788023" y="3981237"/>
            <a:ext cx="0" cy="809563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9BB2BA2-8DDC-4E0C-4E5B-A3C206CC03B9}"/>
              </a:ext>
            </a:extLst>
          </p:cNvPr>
          <p:cNvSpPr txBox="1"/>
          <p:nvPr/>
        </p:nvSpPr>
        <p:spPr>
          <a:xfrm>
            <a:off x="2788023" y="3981237"/>
            <a:ext cx="2512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Pembelajaran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dengan</a:t>
            </a:r>
            <a:endParaRPr lang="en-US" dirty="0">
              <a:solidFill>
                <a:srgbClr val="C00000"/>
              </a:solidFill>
              <a:latin typeface="Vidaloka" panose="020B0604020202020204" charset="0"/>
            </a:endParaRPr>
          </a:p>
          <a:p>
            <a:pPr algn="l"/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Metode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Klastering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 (</a:t>
            </a:r>
            <a:r>
              <a:rPr lang="en-US" i="1" dirty="0">
                <a:solidFill>
                  <a:srgbClr val="C00000"/>
                </a:solidFill>
                <a:latin typeface="Vidaloka" panose="020B0604020202020204" charset="0"/>
              </a:rPr>
              <a:t>K-Means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B585FC7-37E5-95A3-402C-E21D1AD10B09}"/>
              </a:ext>
            </a:extLst>
          </p:cNvPr>
          <p:cNvSpPr txBox="1"/>
          <p:nvPr/>
        </p:nvSpPr>
        <p:spPr>
          <a:xfrm>
            <a:off x="5675225" y="732608"/>
            <a:ext cx="2571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Vidaloka" panose="020B0604020202020204" charset="0"/>
                <a:cs typeface="Calibri" pitchFamily="34" charset="0"/>
              </a:rPr>
              <a:t>Dataset </a:t>
            </a:r>
            <a:r>
              <a:rPr lang="en-US" dirty="0" err="1">
                <a:solidFill>
                  <a:srgbClr val="0070C0"/>
                </a:solidFill>
                <a:latin typeface="Vidaloka" panose="020B0604020202020204" charset="0"/>
                <a:cs typeface="Calibri" pitchFamily="34" charset="0"/>
              </a:rPr>
              <a:t>Tanpa</a:t>
            </a:r>
            <a:r>
              <a:rPr lang="en-US" dirty="0">
                <a:solidFill>
                  <a:srgbClr val="0070C0"/>
                </a:solidFill>
                <a:latin typeface="Vidaloka" panose="020B0604020202020204" charset="0"/>
                <a:cs typeface="Calibri" pitchFamily="34" charset="0"/>
              </a:rPr>
              <a:t> </a:t>
            </a:r>
            <a:r>
              <a:rPr lang="id-ID" dirty="0">
                <a:solidFill>
                  <a:srgbClr val="0070C0"/>
                </a:solidFill>
                <a:latin typeface="Vidaloka" panose="020B0604020202020204" charset="0"/>
                <a:cs typeface="Calibri" pitchFamily="34" charset="0"/>
              </a:rPr>
              <a:t>Label</a:t>
            </a:r>
            <a:endParaRPr lang="en-US" dirty="0">
              <a:solidFill>
                <a:srgbClr val="0070C0"/>
              </a:solidFill>
              <a:latin typeface="Vidaloka" panose="020B060402020202020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B10C9218-0F7C-2D4C-5B1C-51BC5263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77" y="174831"/>
            <a:ext cx="8713788" cy="6477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/>
              <a:t>Pengetahuan</a:t>
            </a:r>
            <a:r>
              <a:rPr lang="en-US" sz="3600" dirty="0"/>
              <a:t> </a:t>
            </a:r>
            <a:r>
              <a:rPr lang="en-US" sz="3600" dirty="0" err="1"/>
              <a:t>Berupa</a:t>
            </a:r>
            <a:r>
              <a:rPr lang="en-US" sz="3600" dirty="0"/>
              <a:t> </a:t>
            </a:r>
            <a:r>
              <a:rPr lang="en-US" sz="3600" dirty="0" err="1"/>
              <a:t>Klaster</a:t>
            </a:r>
            <a:endParaRPr lang="en-US" sz="36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D91C0A5F-90C1-CDF7-4F3B-E291F748A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22143" r="38131" b="23760"/>
          <a:stretch/>
        </p:blipFill>
        <p:spPr bwMode="auto">
          <a:xfrm>
            <a:off x="2489900" y="880782"/>
            <a:ext cx="4594412" cy="37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D3B95CE-8EE6-265F-0A39-65B710C1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66" y="269748"/>
            <a:ext cx="8515350" cy="726767"/>
          </a:xfrm>
        </p:spPr>
        <p:txBody>
          <a:bodyPr>
            <a:normAutofit/>
          </a:bodyPr>
          <a:lstStyle/>
          <a:p>
            <a:r>
              <a:rPr lang="en-US" dirty="0"/>
              <a:t>5.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Barang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089C698-181C-4636-F562-70751ECE30C2}"/>
              </a:ext>
            </a:extLst>
          </p:cNvPr>
          <p:cNvCxnSpPr>
            <a:cxnSpLocks/>
          </p:cNvCxnSpPr>
          <p:nvPr/>
        </p:nvCxnSpPr>
        <p:spPr bwMode="auto">
          <a:xfrm flipH="1">
            <a:off x="2846294" y="3858809"/>
            <a:ext cx="15510" cy="1014943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7557B3-98D3-86EE-3DE3-EBD735BD1831}"/>
              </a:ext>
            </a:extLst>
          </p:cNvPr>
          <p:cNvSpPr txBox="1"/>
          <p:nvPr/>
        </p:nvSpPr>
        <p:spPr>
          <a:xfrm>
            <a:off x="3023169" y="3946215"/>
            <a:ext cx="2760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>
                <a:solidFill>
                  <a:srgbClr val="C00000"/>
                </a:solidFill>
                <a:latin typeface="Vidaloka" panose="020B0604020202020204" charset="0"/>
              </a:rPr>
              <a:t>Pembelajaran</a:t>
            </a:r>
            <a:r>
              <a:rPr lang="en-US" sz="1600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Vidaloka" panose="020B0604020202020204" charset="0"/>
              </a:rPr>
              <a:t>dengan</a:t>
            </a:r>
            <a:endParaRPr lang="en-US" sz="1600" dirty="0">
              <a:solidFill>
                <a:srgbClr val="C00000"/>
              </a:solidFill>
              <a:latin typeface="Vidaloka" panose="020B0604020202020204" charset="0"/>
            </a:endParaRPr>
          </a:p>
          <a:p>
            <a:pPr algn="l"/>
            <a:r>
              <a:rPr lang="en-US" sz="1600" dirty="0" err="1">
                <a:solidFill>
                  <a:srgbClr val="C00000"/>
                </a:solidFill>
                <a:latin typeface="Vidaloka" panose="020B0604020202020204" charset="0"/>
              </a:rPr>
              <a:t>Metode</a:t>
            </a:r>
            <a:r>
              <a:rPr lang="en-US" sz="1600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Vidaloka" panose="020B0604020202020204" charset="0"/>
              </a:rPr>
              <a:t>Asosiasi</a:t>
            </a:r>
            <a:r>
              <a:rPr lang="en-US" sz="1600" dirty="0">
                <a:solidFill>
                  <a:srgbClr val="C00000"/>
                </a:solidFill>
                <a:latin typeface="Vidaloka" panose="020B0604020202020204" charset="0"/>
              </a:rPr>
              <a:t> (</a:t>
            </a:r>
            <a:r>
              <a:rPr lang="en-US" sz="1600" i="1" dirty="0">
                <a:solidFill>
                  <a:srgbClr val="C00000"/>
                </a:solidFill>
                <a:latin typeface="Vidaloka" panose="020B0604020202020204" charset="0"/>
              </a:rPr>
              <a:t>FP-Growth</a:t>
            </a:r>
            <a:r>
              <a:rPr lang="en-US" sz="1600" dirty="0">
                <a:solidFill>
                  <a:srgbClr val="C00000"/>
                </a:solidFill>
                <a:latin typeface="Vidaloka" panose="020B060402020202020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742940-C728-5E79-9ED7-9F15AD0A9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2" t="11481" r="51250" b="55926"/>
          <a:stretch/>
        </p:blipFill>
        <p:spPr>
          <a:xfrm>
            <a:off x="812966" y="996515"/>
            <a:ext cx="6619042" cy="2827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A79587-65DB-8BE3-DA79-B1A3E6E4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26" y="186268"/>
            <a:ext cx="8515350" cy="685799"/>
          </a:xfrm>
        </p:spPr>
        <p:txBody>
          <a:bodyPr>
            <a:normAutofit/>
          </a:bodyPr>
          <a:lstStyle/>
          <a:p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Asosiasi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527DF6-5634-3703-719D-D4407633E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3" t="21111" r="17084" b="11481"/>
          <a:stretch/>
        </p:blipFill>
        <p:spPr>
          <a:xfrm>
            <a:off x="528918" y="916766"/>
            <a:ext cx="5528737" cy="33099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A7858F-0CA7-B210-42BE-1669D32D0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t="12222" r="71250" b="16667"/>
          <a:stretch/>
        </p:blipFill>
        <p:spPr>
          <a:xfrm>
            <a:off x="6216416" y="872067"/>
            <a:ext cx="2161101" cy="377210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A4D9C60B-96AC-EE5F-0C0A-0664A62D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4107"/>
            <a:ext cx="8515350" cy="761999"/>
          </a:xfrm>
        </p:spPr>
        <p:txBody>
          <a:bodyPr>
            <a:norm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Aturan</a:t>
            </a:r>
            <a:r>
              <a:rPr lang="en-US" sz="2400" dirty="0"/>
              <a:t> </a:t>
            </a:r>
            <a:r>
              <a:rPr lang="id-ID" sz="2400" dirty="0"/>
              <a:t>Asosiasi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BD3A6C83-76E8-5FC9-6BFA-0FDDEF75498B}"/>
              </a:ext>
            </a:extLst>
          </p:cNvPr>
          <p:cNvSpPr txBox="1">
            <a:spLocks/>
          </p:cNvSpPr>
          <p:nvPr/>
        </p:nvSpPr>
        <p:spPr>
          <a:xfrm>
            <a:off x="628650" y="990600"/>
            <a:ext cx="78867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Vidaloka"/>
              <a:buNone/>
              <a:defRPr sz="2400" b="1" i="0" u="none" strike="noStrike" cap="none">
                <a:solidFill>
                  <a:schemeClr val="dk2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algn="l">
              <a:buFont typeface="Wingdings" panose="05000000000000000000" pitchFamily="2" charset="2"/>
              <a:buChar char="v"/>
            </a:pPr>
            <a:r>
              <a:rPr lang="id-ID" sz="1800" dirty="0"/>
              <a:t>Algoritma </a:t>
            </a:r>
            <a:r>
              <a:rPr lang="id-ID" sz="1800" i="1" dirty="0"/>
              <a:t>association rule </a:t>
            </a:r>
            <a:r>
              <a:rPr lang="id-ID" sz="1800" dirty="0"/>
              <a:t>(aturan asosiasi) adalah algoritma yang menemukan atribut yang “</a:t>
            </a:r>
            <a:r>
              <a:rPr lang="id-ID" sz="1800" dirty="0">
                <a:solidFill>
                  <a:srgbClr val="C00000"/>
                </a:solidFill>
              </a:rPr>
              <a:t>muncul bersamaan</a:t>
            </a:r>
            <a:r>
              <a:rPr lang="id-ID" sz="1800" dirty="0"/>
              <a:t>”</a:t>
            </a:r>
            <a:endParaRPr lang="en-US" sz="1800" dirty="0">
              <a:solidFill>
                <a:srgbClr val="C00000"/>
              </a:solidFill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id-ID" sz="1800" dirty="0"/>
              <a:t>Contoh, pada hari kamis malam, 1000 pelanggan telah melakukan belanja di supermaket ABC, dimana:</a:t>
            </a:r>
          </a:p>
          <a:p>
            <a:pPr lvl="1" algn="l">
              <a:buFont typeface="Wingdings" panose="05000000000000000000" pitchFamily="2" charset="2"/>
              <a:buChar char="v"/>
            </a:pPr>
            <a:r>
              <a:rPr lang="id-ID" sz="1600" dirty="0"/>
              <a:t>200 orang membeli </a:t>
            </a:r>
            <a:r>
              <a:rPr lang="id-ID" sz="1600" dirty="0">
                <a:solidFill>
                  <a:srgbClr val="C00000"/>
                </a:solidFill>
              </a:rPr>
              <a:t>Sabun Mandi</a:t>
            </a:r>
          </a:p>
          <a:p>
            <a:pPr lvl="1" algn="l">
              <a:buFont typeface="Wingdings" panose="05000000000000000000" pitchFamily="2" charset="2"/>
              <a:buChar char="v"/>
            </a:pPr>
            <a:r>
              <a:rPr lang="id-ID" sz="1600" dirty="0"/>
              <a:t>dari 200 orang yang membeli sabun mandi, 50 orangnya membeli </a:t>
            </a:r>
            <a:r>
              <a:rPr lang="id-ID" sz="1600" dirty="0">
                <a:solidFill>
                  <a:srgbClr val="C00000"/>
                </a:solidFill>
              </a:rPr>
              <a:t>Fanta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id-ID" sz="1800" dirty="0"/>
              <a:t>Jadi, association rule menjadi, “</a:t>
            </a:r>
            <a:r>
              <a:rPr lang="id-ID" sz="1800" dirty="0">
                <a:solidFill>
                  <a:srgbClr val="C00000"/>
                </a:solidFill>
              </a:rPr>
              <a:t>Jika membeli sabun mandi, maka membeli Fanta</a:t>
            </a:r>
            <a:r>
              <a:rPr lang="id-ID" sz="1800" dirty="0"/>
              <a:t>”, dengan nilai </a:t>
            </a:r>
            <a:r>
              <a:rPr lang="id-ID" sz="1800" dirty="0">
                <a:solidFill>
                  <a:srgbClr val="C00000"/>
                </a:solidFill>
              </a:rPr>
              <a:t>support </a:t>
            </a:r>
            <a:r>
              <a:rPr lang="id-ID" sz="1800" dirty="0"/>
              <a:t>= 200/1000 = 20% dan nilai </a:t>
            </a:r>
            <a:r>
              <a:rPr lang="id-ID" sz="1800" dirty="0">
                <a:solidFill>
                  <a:srgbClr val="C00000"/>
                </a:solidFill>
              </a:rPr>
              <a:t>confidence </a:t>
            </a:r>
            <a:r>
              <a:rPr lang="id-ID" sz="1800" dirty="0"/>
              <a:t>= 50/200 = 25%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id-ID" sz="1800" dirty="0"/>
              <a:t>Algoritma association rule diantaranya adalah: </a:t>
            </a:r>
            <a:r>
              <a:rPr lang="id-ID" sz="1800" dirty="0">
                <a:solidFill>
                  <a:srgbClr val="C00000"/>
                </a:solidFill>
              </a:rPr>
              <a:t>A priori algorithm</a:t>
            </a:r>
            <a:r>
              <a:rPr lang="id-ID" sz="1800" dirty="0"/>
              <a:t>, </a:t>
            </a:r>
            <a:r>
              <a:rPr lang="id-ID" sz="1800" dirty="0">
                <a:solidFill>
                  <a:srgbClr val="C00000"/>
                </a:solidFill>
              </a:rPr>
              <a:t>FP-Growth algorithm</a:t>
            </a:r>
            <a:r>
              <a:rPr lang="id-ID" sz="1800" dirty="0"/>
              <a:t>, </a:t>
            </a:r>
            <a:r>
              <a:rPr lang="id-ID" sz="1800" dirty="0">
                <a:solidFill>
                  <a:srgbClr val="C00000"/>
                </a:solidFill>
              </a:rPr>
              <a:t>GRI algorithm</a:t>
            </a:r>
          </a:p>
          <a:p>
            <a:pPr algn="l"/>
            <a:endParaRPr lang="id-ID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BB1CE-F885-C384-47B3-F1A1F5D03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43" y="2107734"/>
            <a:ext cx="8515350" cy="685799"/>
          </a:xfrm>
        </p:spPr>
        <p:txBody>
          <a:bodyPr>
            <a:noAutofit/>
          </a:bodyPr>
          <a:lstStyle/>
          <a:p>
            <a:r>
              <a:rPr lang="en-US" sz="6600" dirty="0" err="1"/>
              <a:t>Terima</a:t>
            </a:r>
            <a:r>
              <a:rPr lang="en-US" sz="6600" dirty="0"/>
              <a:t> Kasih</a:t>
            </a:r>
            <a:endParaRPr lang="id-ID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>
            <a:off x="2041438" y="393150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Peran Utama Data Mining</a:t>
            </a:r>
            <a:endParaRPr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5E83DA95-5F75-45DD-883F-B0613A59C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242027"/>
              </p:ext>
            </p:extLst>
          </p:nvPr>
        </p:nvGraphicFramePr>
        <p:xfrm>
          <a:off x="1497600" y="1238399"/>
          <a:ext cx="6026400" cy="322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857250"/>
            <a:ext cx="6215063" cy="4057650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id-ID" sz="2100" dirty="0" err="1">
                <a:solidFill>
                  <a:srgbClr val="C00000"/>
                </a:solidFill>
              </a:rPr>
              <a:t>Estimation</a:t>
            </a:r>
            <a:r>
              <a:rPr lang="id-ID" sz="2100" dirty="0">
                <a:solidFill>
                  <a:srgbClr val="C00000"/>
                </a:solidFill>
              </a:rPr>
              <a:t> </a:t>
            </a:r>
            <a:r>
              <a:rPr lang="id-ID" sz="2100" dirty="0"/>
              <a:t>(Estimasi):</a:t>
            </a:r>
          </a:p>
          <a:p>
            <a:pPr marL="601265" lvl="1" indent="-385763"/>
            <a:r>
              <a:rPr lang="id-ID" sz="1500" dirty="0"/>
              <a:t>Linear Regression, Neural Network, Support Vector Machine, etc</a:t>
            </a:r>
          </a:p>
          <a:p>
            <a:pPr marL="385763" indent="-385763">
              <a:buFont typeface="+mj-lt"/>
              <a:buAutoNum type="arabicPeriod"/>
            </a:pPr>
            <a:r>
              <a:rPr lang="id-ID" sz="2100" dirty="0">
                <a:solidFill>
                  <a:srgbClr val="C00000"/>
                </a:solidFill>
              </a:rPr>
              <a:t>Prediction/Forecasting </a:t>
            </a:r>
            <a:r>
              <a:rPr lang="id-ID" sz="2100" dirty="0"/>
              <a:t>(Prediksi/Peramalan):</a:t>
            </a:r>
          </a:p>
          <a:p>
            <a:pPr marL="601265" lvl="1" indent="-385763"/>
            <a:r>
              <a:rPr lang="id-ID" sz="1500" dirty="0"/>
              <a:t>Linear Regression, Neural Network, Support Vector Machine, etc</a:t>
            </a:r>
          </a:p>
          <a:p>
            <a:pPr marL="385763" indent="-385763">
              <a:buFont typeface="+mj-lt"/>
              <a:buAutoNum type="arabicPeriod"/>
            </a:pPr>
            <a:r>
              <a:rPr lang="id-ID" sz="2100" dirty="0" err="1">
                <a:solidFill>
                  <a:srgbClr val="C00000"/>
                </a:solidFill>
              </a:rPr>
              <a:t>Classification</a:t>
            </a:r>
            <a:r>
              <a:rPr lang="id-ID" sz="2100" dirty="0">
                <a:solidFill>
                  <a:srgbClr val="C00000"/>
                </a:solidFill>
              </a:rPr>
              <a:t> </a:t>
            </a:r>
            <a:r>
              <a:rPr lang="id-ID" sz="2100" dirty="0"/>
              <a:t>(Klasifikasi):</a:t>
            </a:r>
          </a:p>
          <a:p>
            <a:pPr marL="601265" lvl="1" indent="-385763"/>
            <a:r>
              <a:rPr lang="id-ID" sz="1500" dirty="0"/>
              <a:t>Naive Bayes, K-Nearest Neighbor, C4.5</a:t>
            </a:r>
            <a:r>
              <a:rPr lang="en-US" sz="1500" dirty="0"/>
              <a:t> (decision tree)</a:t>
            </a:r>
            <a:r>
              <a:rPr lang="id-ID" sz="1500" dirty="0"/>
              <a:t>, ID3, CART, Linear Discriminant Analysis, </a:t>
            </a:r>
            <a:r>
              <a:rPr lang="en-US" sz="1500" dirty="0"/>
              <a:t>Logistic Regression, </a:t>
            </a:r>
            <a:r>
              <a:rPr lang="id-ID" sz="1500" dirty="0"/>
              <a:t>etc</a:t>
            </a:r>
          </a:p>
          <a:p>
            <a:pPr marL="385763" indent="-385763">
              <a:buFont typeface="+mj-lt"/>
              <a:buAutoNum type="arabicPeriod"/>
            </a:pPr>
            <a:r>
              <a:rPr lang="id-ID" sz="2100" dirty="0">
                <a:solidFill>
                  <a:srgbClr val="C00000"/>
                </a:solidFill>
              </a:rPr>
              <a:t>Clustering </a:t>
            </a:r>
            <a:r>
              <a:rPr lang="id-ID" sz="2100" dirty="0"/>
              <a:t>(Klastering):</a:t>
            </a:r>
          </a:p>
          <a:p>
            <a:pPr marL="601265" lvl="1" indent="-385763"/>
            <a:r>
              <a:rPr lang="id-ID" sz="1500" dirty="0"/>
              <a:t>K-Means</a:t>
            </a:r>
            <a:r>
              <a:rPr lang="id-ID" sz="1500" dirty="0"/>
              <a:t>, K-Medoids, Self-Organizing Map (SOM), Fuzzy C-Means, etc</a:t>
            </a:r>
          </a:p>
          <a:p>
            <a:pPr marL="385763" indent="-385763">
              <a:buFont typeface="+mj-lt"/>
              <a:buAutoNum type="arabicPeriod"/>
            </a:pPr>
            <a:r>
              <a:rPr lang="id-ID" sz="2100" dirty="0">
                <a:solidFill>
                  <a:srgbClr val="C00000"/>
                </a:solidFill>
              </a:rPr>
              <a:t>Association </a:t>
            </a:r>
            <a:r>
              <a:rPr lang="id-ID" sz="2100" dirty="0"/>
              <a:t>(Asosiasi):</a:t>
            </a:r>
          </a:p>
          <a:p>
            <a:pPr marL="601265" lvl="1" indent="-385763"/>
            <a:r>
              <a:rPr lang="id-ID" sz="1500" dirty="0"/>
              <a:t>FP-Growth, A Priori, </a:t>
            </a:r>
            <a:r>
              <a:rPr lang="id-ID" sz="1500" dirty="0" err="1"/>
              <a:t>Coefficient</a:t>
            </a:r>
            <a:r>
              <a:rPr lang="id-ID" sz="1500" dirty="0"/>
              <a:t> of </a:t>
            </a:r>
            <a:r>
              <a:rPr lang="id-ID" sz="1500" dirty="0" err="1"/>
              <a:t>Correlation</a:t>
            </a:r>
            <a:r>
              <a:rPr lang="en-US" sz="1500" dirty="0"/>
              <a:t>, Chi Square, </a:t>
            </a:r>
            <a:r>
              <a:rPr lang="id-ID" sz="1500" dirty="0" err="1"/>
              <a:t>etc</a:t>
            </a:r>
            <a:endParaRPr lang="id-ID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</a:t>
            </a:r>
            <a:r>
              <a:rPr lang="en-US" dirty="0" err="1"/>
              <a:t>Metode</a:t>
            </a:r>
            <a:r>
              <a:rPr lang="id-ID" dirty="0"/>
              <a:t> Data Mining (DM)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564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443959"/>
              </p:ext>
            </p:extLst>
          </p:nvPr>
        </p:nvGraphicFramePr>
        <p:xfrm>
          <a:off x="1200150" y="800100"/>
          <a:ext cx="6787365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114301"/>
            <a:ext cx="6215063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Proses Data </a:t>
            </a:r>
            <a:r>
              <a:rPr lang="id-ID" dirty="0"/>
              <a:t>Mining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71600" y="3939523"/>
            <a:ext cx="1257300" cy="909475"/>
            <a:chOff x="533400" y="5100296"/>
            <a:chExt cx="1676400" cy="1212633"/>
          </a:xfrm>
        </p:grpSpPr>
        <p:sp>
          <p:nvSpPr>
            <p:cNvPr id="6" name="Rectangle 50"/>
            <p:cNvSpPr>
              <a:spLocks noChangeArrowheads="1"/>
            </p:cNvSpPr>
            <p:nvPr/>
          </p:nvSpPr>
          <p:spPr bwMode="auto">
            <a:xfrm>
              <a:off x="533400" y="5100296"/>
              <a:ext cx="1676400" cy="1071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Text Box 51"/>
            <p:cNvSpPr txBox="1">
              <a:spLocks noChangeArrowheads="1"/>
            </p:cNvSpPr>
            <p:nvPr/>
          </p:nvSpPr>
          <p:spPr bwMode="auto">
            <a:xfrm>
              <a:off x="533400" y="5155689"/>
              <a:ext cx="1676400" cy="1157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PRE-PROCESSING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Cleaning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Reduction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Data Transformation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57550" y="3935093"/>
            <a:ext cx="857250" cy="761115"/>
            <a:chOff x="3276600" y="5170589"/>
            <a:chExt cx="1143000" cy="1014820"/>
          </a:xfrm>
        </p:grpSpPr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3276600" y="5170589"/>
              <a:ext cx="1104901" cy="1001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276600" y="5231301"/>
              <a:ext cx="1143000" cy="954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Estimation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Prediction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Classification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Clustering</a:t>
              </a:r>
            </a:p>
            <a:p>
              <a:pPr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sz="9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Association</a:t>
              </a: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1943100" y="3429000"/>
            <a:ext cx="0" cy="49491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>
            <a:off x="3657600" y="3429000"/>
            <a:ext cx="0" cy="50609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00150" y="1078787"/>
            <a:ext cx="5257800" cy="25216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36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23006" y="224688"/>
            <a:ext cx="621638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1. </a:t>
            </a:r>
            <a:r>
              <a:rPr lang="id-ID" dirty="0"/>
              <a:t>Estimasi Waktu Pengiriman Pizza</a:t>
            </a:r>
            <a:endParaRPr dirty="0"/>
          </a:p>
        </p:txBody>
      </p:sp>
      <p:graphicFrame>
        <p:nvGraphicFramePr>
          <p:cNvPr id="27" name="Content Placeholder 3">
            <a:extLst>
              <a:ext uri="{FF2B5EF4-FFF2-40B4-BE49-F238E27FC236}">
                <a16:creationId xmlns:a16="http://schemas.microsoft.com/office/drawing/2014/main" xmlns="" id="{AF8C6B95-AF59-059F-1C82-340800E97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689353"/>
              </p:ext>
            </p:extLst>
          </p:nvPr>
        </p:nvGraphicFramePr>
        <p:xfrm>
          <a:off x="1303346" y="896539"/>
          <a:ext cx="6539430" cy="225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3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0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8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9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7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5145">
                <a:tc>
                  <a:txBody>
                    <a:bodyPr/>
                    <a:lstStyle/>
                    <a:p>
                      <a:r>
                        <a:rPr lang="id-ID" sz="1100" dirty="0"/>
                        <a:t>Customer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Jumlah</a:t>
                      </a:r>
                      <a:r>
                        <a:rPr lang="id-ID" sz="1100" baseline="0" dirty="0"/>
                        <a:t> Pesanan (P)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Jumlah </a:t>
                      </a:r>
                      <a:r>
                        <a:rPr lang="en-US" sz="1100" dirty="0"/>
                        <a:t>Traffic</a:t>
                      </a:r>
                      <a:r>
                        <a:rPr lang="en-US" sz="1100" baseline="0" dirty="0"/>
                        <a:t> Light </a:t>
                      </a:r>
                      <a:r>
                        <a:rPr lang="id-ID" sz="1100" dirty="0"/>
                        <a:t>(</a:t>
                      </a:r>
                      <a:r>
                        <a:rPr lang="en-US" sz="1100" dirty="0"/>
                        <a:t>TL</a:t>
                      </a:r>
                      <a:r>
                        <a:rPr lang="id-ID" sz="110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Jarak (J)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Waktu</a:t>
                      </a:r>
                      <a:r>
                        <a:rPr lang="en-US" sz="1100" dirty="0"/>
                        <a:t> </a:t>
                      </a:r>
                      <a:r>
                        <a:rPr lang="id-ID" sz="1100" dirty="0"/>
                        <a:t>Tempuh (T)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16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r>
                        <a:rPr lang="id-ID" sz="1400"/>
                        <a:t>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20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r>
                        <a:rPr lang="id-ID" sz="1400"/>
                        <a:t>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r>
                        <a:rPr lang="id-ID" sz="1400"/>
                        <a:t>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36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r>
                        <a:rPr lang="id-ID" sz="1400"/>
                        <a:t>...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04">
                <a:tc>
                  <a:txBody>
                    <a:bodyPr/>
                    <a:lstStyle/>
                    <a:p>
                      <a:r>
                        <a:rPr lang="id-ID" sz="1400" dirty="0"/>
                        <a:t>1000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/>
                        <a:t>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/>
                        <a:t>12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3E6BB1-BF68-9159-6E98-9571824F625F}"/>
              </a:ext>
            </a:extLst>
          </p:cNvPr>
          <p:cNvSpPr txBox="1"/>
          <p:nvPr/>
        </p:nvSpPr>
        <p:spPr>
          <a:xfrm>
            <a:off x="1414944" y="4032137"/>
            <a:ext cx="3648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/>
              <a:t>Waktu Tempuh (T) = 0.48P + 0.23</a:t>
            </a:r>
            <a:r>
              <a:rPr lang="en-US" dirty="0"/>
              <a:t>TL</a:t>
            </a:r>
            <a:r>
              <a:rPr lang="id-ID" dirty="0"/>
              <a:t> + 0.5J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59F022-B00F-A2C0-303D-2248CC19E4E4}"/>
              </a:ext>
            </a:extLst>
          </p:cNvPr>
          <p:cNvSpPr/>
          <p:nvPr/>
        </p:nvSpPr>
        <p:spPr bwMode="auto">
          <a:xfrm>
            <a:off x="1216446" y="3994927"/>
            <a:ext cx="7106319" cy="350865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</a:pPr>
            <a:endParaRPr lang="en-US" sz="1200">
              <a:latin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707DC9C-722A-9F85-6841-448384B6A3B7}"/>
              </a:ext>
            </a:extLst>
          </p:cNvPr>
          <p:cNvSpPr txBox="1"/>
          <p:nvPr/>
        </p:nvSpPr>
        <p:spPr>
          <a:xfrm>
            <a:off x="5230666" y="4368526"/>
            <a:ext cx="1332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9933"/>
                </a:solidFill>
                <a:latin typeface="Vidaloka" panose="020B0604020202020204" charset="0"/>
              </a:rPr>
              <a:t>Pengetahuan</a:t>
            </a:r>
            <a:endParaRPr lang="en-US" sz="1200" b="1" dirty="0">
              <a:solidFill>
                <a:srgbClr val="FF9933"/>
              </a:solidFill>
              <a:latin typeface="Vidaloka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4D2118A-262B-115A-61AF-037B1DEC8C87}"/>
              </a:ext>
            </a:extLst>
          </p:cNvPr>
          <p:cNvSpPr txBox="1"/>
          <p:nvPr/>
        </p:nvSpPr>
        <p:spPr>
          <a:xfrm>
            <a:off x="4332984" y="3251210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Pembelajaran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dengan</a:t>
            </a:r>
            <a:endParaRPr lang="en-US" dirty="0">
              <a:solidFill>
                <a:srgbClr val="C00000"/>
              </a:solidFill>
              <a:latin typeface="Vidaloka" panose="020B0604020202020204" charset="0"/>
            </a:endParaRPr>
          </a:p>
          <a:p>
            <a:pPr algn="l"/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Metode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Vidaloka" panose="020B0604020202020204" charset="0"/>
              </a:rPr>
              <a:t>Estimasi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 (</a:t>
            </a:r>
            <a:r>
              <a:rPr lang="en-US" i="1" dirty="0" err="1">
                <a:solidFill>
                  <a:srgbClr val="C00000"/>
                </a:solidFill>
                <a:latin typeface="Vidaloka" panose="020B0604020202020204" charset="0"/>
              </a:rPr>
              <a:t>Regresi</a:t>
            </a:r>
            <a:r>
              <a:rPr lang="en-US" i="1" dirty="0">
                <a:solidFill>
                  <a:srgbClr val="C00000"/>
                </a:solidFill>
                <a:latin typeface="Vidaloka" panose="020B0604020202020204" charset="0"/>
              </a:rPr>
              <a:t> Linier</a:t>
            </a:r>
            <a:r>
              <a:rPr lang="en-US" dirty="0">
                <a:solidFill>
                  <a:srgbClr val="C00000"/>
                </a:solidFill>
                <a:latin typeface="Vidaloka" panose="020B0604020202020204" charset="0"/>
              </a:rPr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757B3AB5-07BA-0CEA-903A-A324808A2B8E}"/>
              </a:ext>
            </a:extLst>
          </p:cNvPr>
          <p:cNvCxnSpPr>
            <a:cxnSpLocks/>
          </p:cNvCxnSpPr>
          <p:nvPr/>
        </p:nvCxnSpPr>
        <p:spPr bwMode="auto">
          <a:xfrm>
            <a:off x="4332984" y="3152059"/>
            <a:ext cx="0" cy="838200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chemeClr val="bg2"/>
            </a:solidFill>
            <a:prstDash val="sysDot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/>
      <p:bldP spid="28" grpId="0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xmlns="" id="{AE062EA2-D09B-E613-EC41-F7F374F31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27508" r="26000" b="30000"/>
          <a:stretch/>
        </p:blipFill>
        <p:spPr bwMode="auto">
          <a:xfrm>
            <a:off x="4620892" y="1641816"/>
            <a:ext cx="3994298" cy="269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xmlns="" id="{17EDB60E-8DA1-4575-7211-30480341BDB0}"/>
              </a:ext>
            </a:extLst>
          </p:cNvPr>
          <p:cNvSpPr txBox="1">
            <a:spLocks/>
          </p:cNvSpPr>
          <p:nvPr/>
        </p:nvSpPr>
        <p:spPr>
          <a:xfrm>
            <a:off x="528810" y="1147055"/>
            <a:ext cx="6980104" cy="26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id-ID" sz="1800" dirty="0">
                <a:latin typeface="Vidaloka" panose="020B0604020202020204" charset="0"/>
              </a:rPr>
              <a:t>Formula/</a:t>
            </a:r>
            <a:r>
              <a:rPr lang="id-ID" sz="1800" dirty="0">
                <a:solidFill>
                  <a:srgbClr val="C00000"/>
                </a:solidFill>
                <a:latin typeface="Vidaloka" panose="020B0604020202020204" charset="0"/>
              </a:rPr>
              <a:t>Function</a:t>
            </a:r>
            <a:r>
              <a:rPr lang="id-ID" sz="1800" dirty="0">
                <a:latin typeface="Vidaloka" panose="020B0604020202020204" charset="0"/>
              </a:rPr>
              <a:t> (Rumus atau Fungsi Regresi)</a:t>
            </a:r>
          </a:p>
          <a:p>
            <a:pPr lvl="1"/>
            <a:r>
              <a:rPr lang="id-ID" sz="1100" dirty="0">
                <a:latin typeface="Vidaloka" panose="020B0604020202020204" charset="0"/>
              </a:rPr>
              <a:t>WAKTU TEMPUH = 0.48 + 0.6 JARAK + 0.34 LAMPU + 0.2 PESANAN </a:t>
            </a:r>
          </a:p>
          <a:p>
            <a:pPr lvl="1"/>
            <a:endParaRPr lang="id-ID" sz="2800" dirty="0">
              <a:latin typeface="Vidaloka" panose="020B060402020202020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id-ID" sz="1800" dirty="0">
                <a:latin typeface="Vidaloka" panose="020B0604020202020204" charset="0"/>
              </a:rPr>
              <a:t>Decision </a:t>
            </a:r>
            <a:r>
              <a:rPr lang="id-ID" sz="1800" dirty="0">
                <a:solidFill>
                  <a:srgbClr val="C00000"/>
                </a:solidFill>
                <a:latin typeface="Vidaloka" panose="020B0604020202020204" charset="0"/>
              </a:rPr>
              <a:t>Tree</a:t>
            </a:r>
            <a:r>
              <a:rPr lang="id-ID" sz="1800" dirty="0">
                <a:latin typeface="Vidaloka" panose="020B0604020202020204" charset="0"/>
              </a:rPr>
              <a:t> (Pohon Keputusan)</a:t>
            </a:r>
          </a:p>
          <a:p>
            <a:pPr marL="514350" indent="-514350" algn="l">
              <a:buFont typeface="+mj-lt"/>
              <a:buAutoNum type="arabicPeriod"/>
            </a:pPr>
            <a:endParaRPr lang="id-ID" sz="1800" dirty="0">
              <a:latin typeface="Vidaloka" panose="020B060402020202020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err="1">
                <a:latin typeface="Vidaloka" panose="020B0604020202020204" charset="0"/>
              </a:rPr>
              <a:t>Korelasi</a:t>
            </a:r>
            <a:r>
              <a:rPr lang="en-US" sz="1800" dirty="0">
                <a:latin typeface="Vidaloka" panose="020B0604020202020204" charset="0"/>
              </a:rPr>
              <a:t> dan </a:t>
            </a:r>
            <a:r>
              <a:rPr lang="en-US" sz="1800" dirty="0" err="1">
                <a:solidFill>
                  <a:srgbClr val="C00000"/>
                </a:solidFill>
                <a:latin typeface="Vidaloka" panose="020B0604020202020204" charset="0"/>
              </a:rPr>
              <a:t>Asosiasi</a:t>
            </a:r>
            <a:endParaRPr lang="en-US" sz="1800" dirty="0">
              <a:solidFill>
                <a:srgbClr val="C00000"/>
              </a:solidFill>
              <a:latin typeface="Vidaloka" panose="020B060402020202020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id-ID" sz="1800" dirty="0">
              <a:latin typeface="Vidaloka" panose="020B060402020202020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id-ID" sz="1800" dirty="0">
                <a:solidFill>
                  <a:srgbClr val="C00000"/>
                </a:solidFill>
                <a:latin typeface="Vidaloka" panose="020B0604020202020204" charset="0"/>
              </a:rPr>
              <a:t>Rule</a:t>
            </a:r>
            <a:r>
              <a:rPr lang="id-ID" sz="1800" dirty="0">
                <a:latin typeface="Vidaloka" panose="020B0604020202020204" charset="0"/>
              </a:rPr>
              <a:t> (Aturan)</a:t>
            </a:r>
            <a:endParaRPr lang="en-US" sz="1800" dirty="0">
              <a:latin typeface="Vidaloka" panose="020B0604020202020204" charset="0"/>
            </a:endParaRPr>
          </a:p>
          <a:p>
            <a:pPr marL="0" indent="0" algn="l"/>
            <a:r>
              <a:rPr lang="en-US" sz="1500" dirty="0">
                <a:latin typeface="Vidaloka" panose="020B0604020202020204" charset="0"/>
              </a:rPr>
              <a:t>             </a:t>
            </a:r>
            <a:r>
              <a:rPr lang="id-ID" sz="1500" dirty="0">
                <a:latin typeface="Vidaloka" panose="020B0604020202020204" charset="0"/>
              </a:rPr>
              <a:t>IF ips3=2.8  THEN lulustepatwaktu</a:t>
            </a:r>
            <a:endParaRPr lang="en-US" sz="1500" dirty="0">
              <a:latin typeface="Vidaloka" panose="020B0604020202020204" charset="0"/>
            </a:endParaRPr>
          </a:p>
          <a:p>
            <a:pPr marL="0" indent="0" algn="l"/>
            <a:endParaRPr lang="en-US" sz="1500" dirty="0">
              <a:latin typeface="Vidaloka" panose="020B0604020202020204" charset="0"/>
            </a:endParaRPr>
          </a:p>
          <a:p>
            <a:pPr marL="0" indent="0" algn="l"/>
            <a:r>
              <a:rPr lang="en-US" sz="2000" dirty="0">
                <a:solidFill>
                  <a:schemeClr val="tx1"/>
                </a:solidFill>
                <a:latin typeface="Vidaloka" panose="020B0604020202020204" charset="0"/>
              </a:rPr>
              <a:t>5.      </a:t>
            </a:r>
            <a:r>
              <a:rPr lang="id-ID" sz="1800" dirty="0">
                <a:solidFill>
                  <a:srgbClr val="C00000"/>
                </a:solidFill>
                <a:latin typeface="Vidaloka" panose="020B0604020202020204" charset="0"/>
              </a:rPr>
              <a:t>Cluster</a:t>
            </a:r>
            <a:r>
              <a:rPr lang="id-ID" sz="1800" dirty="0">
                <a:latin typeface="Vidaloka" panose="020B0604020202020204" charset="0"/>
              </a:rPr>
              <a:t> (Klaster)</a:t>
            </a:r>
          </a:p>
          <a:p>
            <a:pPr marL="596900" lvl="1" indent="0"/>
            <a:endParaRPr lang="id-ID" sz="1800" dirty="0">
              <a:latin typeface="Vidaloka" panose="020B0604020202020204" charset="0"/>
            </a:endParaRPr>
          </a:p>
          <a:p>
            <a:pPr algn="l"/>
            <a:endParaRPr lang="en-US" sz="1800" dirty="0">
              <a:latin typeface="Vidaloka" panose="020B0604020202020204" charset="0"/>
            </a:endParaRP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xmlns="" id="{B39DC5FD-40A4-252F-B7C1-016936D1328C}"/>
              </a:ext>
            </a:extLst>
          </p:cNvPr>
          <p:cNvSpPr txBox="1">
            <a:spLocks/>
          </p:cNvSpPr>
          <p:nvPr/>
        </p:nvSpPr>
        <p:spPr>
          <a:xfrm>
            <a:off x="2467278" y="5793036"/>
            <a:ext cx="1365673" cy="186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DBC6F31-D5AE-67D3-AA3A-0AA5F00E2F7A}"/>
              </a:ext>
            </a:extLst>
          </p:cNvPr>
          <p:cNvSpPr txBox="1"/>
          <p:nvPr/>
        </p:nvSpPr>
        <p:spPr>
          <a:xfrm>
            <a:off x="1803671" y="370254"/>
            <a:ext cx="5291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800" dirty="0">
                <a:latin typeface="Vidaloka" panose="020B0604020202020204" charset="0"/>
              </a:rPr>
              <a:t>Output/Pola/Model/Knowledge</a:t>
            </a:r>
            <a:endParaRPr lang="en-ID" sz="2800" dirty="0">
              <a:latin typeface="Vidalok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1439FC0C-032C-B11B-57F9-B88DBC829106}"/>
              </a:ext>
            </a:extLst>
          </p:cNvPr>
          <p:cNvSpPr txBox="1">
            <a:spLocks/>
          </p:cNvSpPr>
          <p:nvPr/>
        </p:nvSpPr>
        <p:spPr>
          <a:xfrm>
            <a:off x="5815118" y="1242005"/>
            <a:ext cx="2895600" cy="169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id-ID" sz="1100" dirty="0">
                <a:latin typeface="Vidaloka" panose="020B0604020202020204" charset="0"/>
              </a:rPr>
              <a:t>Dataset harga saham dalam bentuk </a:t>
            </a:r>
            <a:r>
              <a:rPr lang="id-ID" sz="1100" dirty="0">
                <a:solidFill>
                  <a:srgbClr val="C00000"/>
                </a:solidFill>
                <a:latin typeface="Vidaloka" panose="020B0604020202020204" charset="0"/>
              </a:rPr>
              <a:t>time series</a:t>
            </a:r>
            <a:r>
              <a:rPr lang="id-ID" sz="1100" dirty="0">
                <a:latin typeface="Vidaloka" panose="020B0604020202020204" charset="0"/>
              </a:rPr>
              <a:t> (rentet waktu)</a:t>
            </a:r>
            <a:endParaRPr lang="en-US" sz="1100" dirty="0">
              <a:latin typeface="Vidaloka" panose="020B060402020202020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5CBAB9D0-20F6-707E-1EA4-B010210DF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5" r="66262" b="49317"/>
          <a:stretch/>
        </p:blipFill>
        <p:spPr bwMode="auto">
          <a:xfrm>
            <a:off x="660509" y="977188"/>
            <a:ext cx="5199043" cy="27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266B17A-669E-091C-2BFF-F4355FD5D16E}"/>
              </a:ext>
            </a:extLst>
          </p:cNvPr>
          <p:cNvCxnSpPr>
            <a:cxnSpLocks/>
          </p:cNvCxnSpPr>
          <p:nvPr/>
        </p:nvCxnSpPr>
        <p:spPr bwMode="auto">
          <a:xfrm>
            <a:off x="2246152" y="3771212"/>
            <a:ext cx="0" cy="1031913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5948E-A64E-112F-8CA5-2C38C03544E2}"/>
              </a:ext>
            </a:extLst>
          </p:cNvPr>
          <p:cNvSpPr txBox="1"/>
          <p:nvPr/>
        </p:nvSpPr>
        <p:spPr>
          <a:xfrm>
            <a:off x="2398099" y="4034303"/>
            <a:ext cx="2486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Pembelajaran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dengan</a:t>
            </a:r>
            <a:endParaRPr lang="en-US" sz="1200" dirty="0">
              <a:solidFill>
                <a:srgbClr val="C00000"/>
              </a:solidFill>
              <a:latin typeface="Vidaloka" panose="020B0604020202020204" charset="0"/>
            </a:endParaRPr>
          </a:p>
          <a:p>
            <a:pPr algn="l"/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Metode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Prediksi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 (</a:t>
            </a:r>
            <a:r>
              <a:rPr lang="en-US" sz="1200" i="1" dirty="0">
                <a:solidFill>
                  <a:srgbClr val="C00000"/>
                </a:solidFill>
                <a:latin typeface="Vidaloka" panose="020B0604020202020204" charset="0"/>
              </a:rPr>
              <a:t>Neural Network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06CC317B-C283-7E93-FE13-AA83F470EA54}"/>
              </a:ext>
            </a:extLst>
          </p:cNvPr>
          <p:cNvSpPr txBox="1">
            <a:spLocks/>
          </p:cNvSpPr>
          <p:nvPr/>
        </p:nvSpPr>
        <p:spPr>
          <a:xfrm>
            <a:off x="222027" y="273687"/>
            <a:ext cx="8515350" cy="681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idaloka"/>
              <a:buNone/>
              <a:defRPr sz="3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rimson Text"/>
              <a:buNone/>
              <a:defRPr sz="4800" b="0" i="1" u="none" strike="noStrike" cap="none">
                <a:solidFill>
                  <a:schemeClr val="dk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r>
              <a:rPr lang="en-US" sz="2400" dirty="0"/>
              <a:t>2. </a:t>
            </a:r>
            <a:r>
              <a:rPr lang="id-ID" sz="2400" dirty="0"/>
              <a:t>Prediksi Harga Saham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DD2CC6-301E-4B62-CD70-FD5CF6FD3E38}"/>
              </a:ext>
            </a:extLst>
          </p:cNvPr>
          <p:cNvSpPr txBox="1"/>
          <p:nvPr/>
        </p:nvSpPr>
        <p:spPr>
          <a:xfrm>
            <a:off x="1157718" y="714662"/>
            <a:ext cx="1504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Label</a:t>
            </a:r>
            <a:endParaRPr lang="en-US" sz="1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CE45B06-3FE8-3DAA-6C8D-C2CADF088E26}"/>
              </a:ext>
            </a:extLst>
          </p:cNvPr>
          <p:cNvCxnSpPr>
            <a:cxnSpLocks/>
          </p:cNvCxnSpPr>
          <p:nvPr/>
        </p:nvCxnSpPr>
        <p:spPr bwMode="auto">
          <a:xfrm>
            <a:off x="1747647" y="771906"/>
            <a:ext cx="0" cy="303410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E3078D5-DC97-1340-86CB-A8A5B4F57701}"/>
              </a:ext>
            </a:extLst>
          </p:cNvPr>
          <p:cNvSpPr txBox="1">
            <a:spLocks/>
          </p:cNvSpPr>
          <p:nvPr/>
        </p:nvSpPr>
        <p:spPr>
          <a:xfrm>
            <a:off x="1119037" y="750534"/>
            <a:ext cx="2495413" cy="680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Pengetahuan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berupa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Rumus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daloka" panose="020B0604020202020204" charset="0"/>
              </a:rPr>
              <a:t> Neural Network</a:t>
            </a:r>
            <a:endParaRPr lang="id-ID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daloka" panose="020B0604020202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D492AF3-14C6-A6F6-9B3F-3E874641E3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18011" r="20417" b="29259"/>
          <a:stretch/>
        </p:blipFill>
        <p:spPr>
          <a:xfrm>
            <a:off x="3823770" y="2066896"/>
            <a:ext cx="4539870" cy="267081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3587383-2DE5-9040-C9D0-B80CEF6ADEA1}"/>
              </a:ext>
            </a:extLst>
          </p:cNvPr>
          <p:cNvSpPr txBox="1">
            <a:spLocks/>
          </p:cNvSpPr>
          <p:nvPr/>
        </p:nvSpPr>
        <p:spPr>
          <a:xfrm>
            <a:off x="1453230" y="3185119"/>
            <a:ext cx="2047382" cy="542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  <a:latin typeface="Vidaloka" panose="020B0604020202020204" charset="0"/>
              </a:rPr>
              <a:t>Prediction Plot</a:t>
            </a:r>
            <a:endParaRPr lang="id-ID" sz="3200" dirty="0">
              <a:solidFill>
                <a:srgbClr val="C00000"/>
              </a:solidFill>
              <a:latin typeface="Vidaloka" panose="020B0604020202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BF54A9E-1C8B-42A3-8713-B3C51A475C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3" t="14445" r="76250" b="58888"/>
          <a:stretch/>
        </p:blipFill>
        <p:spPr>
          <a:xfrm>
            <a:off x="3614450" y="405788"/>
            <a:ext cx="2355189" cy="154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06D5FCC4-0B47-721B-D77E-9DA312B1EC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4032878"/>
              </p:ext>
            </p:extLst>
          </p:nvPr>
        </p:nvGraphicFramePr>
        <p:xfrm>
          <a:off x="534690" y="1132294"/>
          <a:ext cx="6508213" cy="27566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4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1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10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10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610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610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65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922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99825">
                <a:tc>
                  <a:txBody>
                    <a:bodyPr/>
                    <a:lstStyle/>
                    <a:p>
                      <a:r>
                        <a:rPr lang="id-ID" sz="1100" dirty="0"/>
                        <a:t>NIM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Gender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Nilai</a:t>
                      </a:r>
                      <a:r>
                        <a:rPr lang="id-ID" sz="1100" baseline="0"/>
                        <a:t> UN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Asal Sekolah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IPS1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IPS2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IPS3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IPS 4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...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Lulus</a:t>
                      </a:r>
                      <a:r>
                        <a:rPr lang="id-ID" sz="1100" baseline="0"/>
                        <a:t> Tepat Waktu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643">
                <a:tc>
                  <a:txBody>
                    <a:bodyPr/>
                    <a:lstStyle/>
                    <a:p>
                      <a:r>
                        <a:rPr lang="id-ID" sz="1100"/>
                        <a:t>10001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28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SMAN</a:t>
                      </a:r>
                      <a:r>
                        <a:rPr lang="id-ID" sz="1100" baseline="0"/>
                        <a:t> 2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3.3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3.6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2.89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2.9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Ya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0506">
                <a:tc>
                  <a:txBody>
                    <a:bodyPr/>
                    <a:lstStyle/>
                    <a:p>
                      <a:r>
                        <a:rPr lang="id-ID" sz="1100"/>
                        <a:t>10002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P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27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SMA</a:t>
                      </a:r>
                      <a:r>
                        <a:rPr lang="id-ID" sz="1100" baseline="0"/>
                        <a:t> DK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4.0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3.2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3.8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3.7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Tidak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523">
                <a:tc>
                  <a:txBody>
                    <a:bodyPr/>
                    <a:lstStyle/>
                    <a:p>
                      <a:r>
                        <a:rPr lang="id-ID" sz="1100"/>
                        <a:t>10003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P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24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SMAN 1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2.7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3.4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4.0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3.5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Tidak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438">
                <a:tc>
                  <a:txBody>
                    <a:bodyPr/>
                    <a:lstStyle/>
                    <a:p>
                      <a:r>
                        <a:rPr lang="id-ID" sz="1100"/>
                        <a:t>10004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26.4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SMAN 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3.2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2.7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3.6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3.4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Ya</a:t>
                      </a:r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354">
                <a:tc>
                  <a:txBody>
                    <a:bodyPr/>
                    <a:lstStyle/>
                    <a:p>
                      <a:r>
                        <a:rPr lang="id-ID" sz="1100"/>
                        <a:t>...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122">
                <a:tc>
                  <a:txBody>
                    <a:bodyPr/>
                    <a:lstStyle/>
                    <a:p>
                      <a:r>
                        <a:rPr lang="id-ID" sz="1100"/>
                        <a:t>...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565">
                <a:tc>
                  <a:txBody>
                    <a:bodyPr/>
                    <a:lstStyle/>
                    <a:p>
                      <a:r>
                        <a:rPr lang="id-ID" sz="1100"/>
                        <a:t>11000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L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23.4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SMAN 5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3.3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2.8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3.1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/>
                        <a:t>3.2</a:t>
                      </a:r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/>
                        <a:t>Ya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4F67F36-4DA9-E847-66D6-ACD4130087E9}"/>
              </a:ext>
            </a:extLst>
          </p:cNvPr>
          <p:cNvCxnSpPr>
            <a:cxnSpLocks/>
          </p:cNvCxnSpPr>
          <p:nvPr/>
        </p:nvCxnSpPr>
        <p:spPr bwMode="auto">
          <a:xfrm>
            <a:off x="2868058" y="3933775"/>
            <a:ext cx="0" cy="862748"/>
          </a:xfrm>
          <a:prstGeom prst="straightConnector1">
            <a:avLst/>
          </a:prstGeom>
          <a:solidFill>
            <a:srgbClr val="00529B"/>
          </a:solidFill>
          <a:ln w="76200" cap="flat" cmpd="sng" algn="ctr">
            <a:solidFill>
              <a:srgbClr val="0070C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634DAB-486C-8A6E-5760-EA2A0EAE8335}"/>
              </a:ext>
            </a:extLst>
          </p:cNvPr>
          <p:cNvSpPr txBox="1"/>
          <p:nvPr/>
        </p:nvSpPr>
        <p:spPr>
          <a:xfrm>
            <a:off x="2868058" y="4011206"/>
            <a:ext cx="184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Pembelajaran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dengan</a:t>
            </a:r>
            <a:endParaRPr lang="en-US" sz="1200" dirty="0">
              <a:solidFill>
                <a:srgbClr val="C00000"/>
              </a:solidFill>
              <a:latin typeface="Vidaloka" panose="020B0604020202020204" charset="0"/>
            </a:endParaRPr>
          </a:p>
          <a:p>
            <a:pPr algn="l"/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Metode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 </a:t>
            </a:r>
            <a:r>
              <a:rPr lang="en-US" sz="1200" dirty="0" err="1">
                <a:solidFill>
                  <a:srgbClr val="C00000"/>
                </a:solidFill>
                <a:latin typeface="Vidaloka" panose="020B0604020202020204" charset="0"/>
              </a:rPr>
              <a:t>Klasifikasi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 (</a:t>
            </a:r>
            <a:r>
              <a:rPr lang="en-US" sz="1200" i="1" dirty="0">
                <a:solidFill>
                  <a:srgbClr val="C00000"/>
                </a:solidFill>
                <a:latin typeface="Vidaloka" panose="020B0604020202020204" charset="0"/>
              </a:rPr>
              <a:t>C4.5</a:t>
            </a:r>
            <a:r>
              <a:rPr lang="en-US" sz="1200" dirty="0">
                <a:solidFill>
                  <a:srgbClr val="C00000"/>
                </a:solidFill>
                <a:latin typeface="Vidaloka" panose="020B060402020202020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53EA8B-2442-F2FA-4C6D-CD64C92E0FF3}"/>
              </a:ext>
            </a:extLst>
          </p:cNvPr>
          <p:cNvSpPr txBox="1"/>
          <p:nvPr/>
        </p:nvSpPr>
        <p:spPr>
          <a:xfrm>
            <a:off x="5962015" y="791645"/>
            <a:ext cx="1073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srgbClr val="0070C0"/>
                </a:solidFill>
                <a:latin typeface="Vidaloka" panose="020B0604020202020204" charset="0"/>
                <a:cs typeface="Calibri" pitchFamily="34" charset="0"/>
              </a:rPr>
              <a:t>Label</a:t>
            </a:r>
            <a:endParaRPr lang="en-US" sz="1200" dirty="0">
              <a:solidFill>
                <a:srgbClr val="0070C0"/>
              </a:solidFill>
              <a:latin typeface="Vidaloka" panose="020B0604020202020204" charset="0"/>
              <a:cs typeface="Calibri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82796B7-47A8-F7CA-73F4-1D14D858D63A}"/>
              </a:ext>
            </a:extLst>
          </p:cNvPr>
          <p:cNvCxnSpPr>
            <a:cxnSpLocks/>
          </p:cNvCxnSpPr>
          <p:nvPr/>
        </p:nvCxnSpPr>
        <p:spPr bwMode="auto">
          <a:xfrm>
            <a:off x="6553253" y="811710"/>
            <a:ext cx="0" cy="226156"/>
          </a:xfrm>
          <a:prstGeom prst="straightConnector1">
            <a:avLst/>
          </a:prstGeom>
          <a:solidFill>
            <a:srgbClr val="00529B"/>
          </a:solidFill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1CEFC1-65F8-574F-96DB-894E872042D7}"/>
              </a:ext>
            </a:extLst>
          </p:cNvPr>
          <p:cNvSpPr txBox="1"/>
          <p:nvPr/>
        </p:nvSpPr>
        <p:spPr>
          <a:xfrm>
            <a:off x="534690" y="472297"/>
            <a:ext cx="5060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Vidaloka" panose="020B0604020202020204" charset="0"/>
              </a:rPr>
              <a:t>3. </a:t>
            </a:r>
            <a:r>
              <a:rPr lang="en-US" sz="2400" dirty="0" err="1">
                <a:latin typeface="Vidaloka" panose="020B0604020202020204" charset="0"/>
              </a:rPr>
              <a:t>Klasifikasi</a:t>
            </a:r>
            <a:r>
              <a:rPr lang="en-US" sz="2400" dirty="0">
                <a:latin typeface="Vidaloka" panose="020B0604020202020204" charset="0"/>
              </a:rPr>
              <a:t> </a:t>
            </a:r>
            <a:r>
              <a:rPr lang="id-ID" sz="2400" dirty="0">
                <a:latin typeface="Vidaloka" panose="020B0604020202020204" charset="0"/>
              </a:rPr>
              <a:t>Kelulusan Mahasiswa </a:t>
            </a:r>
            <a:endParaRPr lang="en-ID" sz="2400" dirty="0">
              <a:latin typeface="Vidaloka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0A5B97C-F454-45E3-B6E4-59305876D2A7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592</Words>
  <Application>Microsoft Office PowerPoint</Application>
  <PresentationFormat>On-screen Show (16:9)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Vidaloka</vt:lpstr>
      <vt:lpstr>Wingdings</vt:lpstr>
      <vt:lpstr>Montserrat</vt:lpstr>
      <vt:lpstr>Arial</vt:lpstr>
      <vt:lpstr>Lato</vt:lpstr>
      <vt:lpstr>Calibri</vt:lpstr>
      <vt:lpstr>Constantia</vt:lpstr>
      <vt:lpstr>Crimson Text</vt:lpstr>
      <vt:lpstr>Minimalist Business Slides XL by Slidesgo</vt:lpstr>
      <vt:lpstr>5 Peran Data Mining</vt:lpstr>
      <vt:lpstr>Peran Utama Data Mining</vt:lpstr>
      <vt:lpstr>2. Metode Data Mining (DM)</vt:lpstr>
      <vt:lpstr>Proses Data Mining</vt:lpstr>
      <vt:lpstr>1. Estimasi Waktu Pengiriman Pizza</vt:lpstr>
      <vt:lpstr>PowerPoint Presentation</vt:lpstr>
      <vt:lpstr>PowerPoint Presentation</vt:lpstr>
      <vt:lpstr>PowerPoint Presentation</vt:lpstr>
      <vt:lpstr>PowerPoint Presentation</vt:lpstr>
      <vt:lpstr>Pengetahuan Berupa Pohon Keputusan</vt:lpstr>
      <vt:lpstr>Contoh: Rekomendasi Main Golf</vt:lpstr>
      <vt:lpstr>Contoh: Rekomendasi Main Golf</vt:lpstr>
      <vt:lpstr>4. Klastering Bunga Iris</vt:lpstr>
      <vt:lpstr>Pengetahuan Berupa Klaster</vt:lpstr>
      <vt:lpstr>5. Aturan Asosiasi Pembelian Barang</vt:lpstr>
      <vt:lpstr>Pengetahuan Berupa Aturan Asosiasi</vt:lpstr>
      <vt:lpstr>Contoh Aturan Asosiasi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Peran Data Mining</dc:title>
  <dc:creator>BIGBOSS</dc:creator>
  <cp:lastModifiedBy>arga</cp:lastModifiedBy>
  <cp:revision>8</cp:revision>
  <dcterms:modified xsi:type="dcterms:W3CDTF">2023-09-15T07:11:47Z</dcterms:modified>
</cp:coreProperties>
</file>