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6" r:id="rId2"/>
    <p:sldId id="257" r:id="rId3"/>
    <p:sldId id="277" r:id="rId4"/>
    <p:sldId id="258" r:id="rId5"/>
    <p:sldId id="259" r:id="rId6"/>
    <p:sldId id="262" r:id="rId7"/>
    <p:sldId id="265" r:id="rId8"/>
    <p:sldId id="268" r:id="rId9"/>
    <p:sldId id="278" r:id="rId10"/>
    <p:sldId id="267" r:id="rId11"/>
    <p:sldId id="269" r:id="rId12"/>
    <p:sldId id="280" r:id="rId13"/>
    <p:sldId id="275" r:id="rId14"/>
    <p:sldId id="276" r:id="rId15"/>
    <p:sldId id="260" r:id="rId16"/>
    <p:sldId id="281" r:id="rId17"/>
  </p:sldIdLst>
  <p:sldSz cx="18288000" cy="10287000"/>
  <p:notesSz cx="6858000" cy="9144000"/>
  <p:embeddedFontLst>
    <p:embeddedFont>
      <p:font typeface="Calibri" panose="020F0502020204030204" pitchFamily="34" charset="0"/>
      <p:regular r:id="rId19"/>
      <p:bold r:id="rId20"/>
      <p:italic r:id="rId21"/>
      <p:boldItalic r:id="rId22"/>
    </p:embeddedFont>
    <p:embeddedFont>
      <p:font typeface="Cambria" panose="02040503050406030204" pitchFamily="18" charset="0"/>
      <p:regular r:id="rId23"/>
      <p:bold r:id="rId24"/>
      <p:italic r:id="rId25"/>
      <p:boldItalic r:id="rId26"/>
    </p:embeddedFont>
    <p:embeddedFont>
      <p:font typeface="Noto Sans" panose="020B0502040504020204" pitchFamily="34" charset="0"/>
      <p:regular r:id="rId27"/>
      <p:bold r:id="rId28"/>
      <p:italic r:id="rId29"/>
      <p:boldItalic r:id="rId30"/>
    </p:embeddedFont>
    <p:embeddedFont>
      <p:font typeface="Noto Sans Bold" panose="020B0802040504020204" charset="0"/>
      <p:regular r:id="rId31"/>
      <p:bold r:id="rId32"/>
    </p:embeddedFont>
    <p:embeddedFont>
      <p:font typeface="Open Sans Bold" panose="020B060402020202020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26" autoAdjust="0"/>
  </p:normalViewPr>
  <p:slideViewPr>
    <p:cSldViewPr>
      <p:cViewPr varScale="1">
        <p:scale>
          <a:sx n="39" d="100"/>
          <a:sy n="39" d="100"/>
        </p:scale>
        <p:origin x="1092"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E96406-6907-4318-81C4-AD6CA5EFFB72}" type="doc">
      <dgm:prSet loTypeId="urn:microsoft.com/office/officeart/2005/8/layout/pyramid2" loCatId="pyramid" qsTypeId="urn:microsoft.com/office/officeart/2005/8/quickstyle/simple1" qsCatId="simple" csTypeId="urn:microsoft.com/office/officeart/2005/8/colors/colorful5" csCatId="colorful" phldr="1"/>
      <dgm:spPr/>
    </dgm:pt>
    <dgm:pt modelId="{CC59D402-8F98-42DB-A79D-4B7EE1DD1109}">
      <dgm:prSet phldrT="[Text]" custT="1"/>
      <dgm:spPr/>
      <dgm:t>
        <a:bodyPr/>
        <a:lstStyle/>
        <a:p>
          <a:pPr>
            <a:buFont typeface="+mj-lt"/>
            <a:buAutoNum type="arabicParenR"/>
          </a:pPr>
          <a:r>
            <a:rPr lang="en-US" sz="2400" dirty="0" err="1"/>
            <a:t>Pilihan</a:t>
          </a:r>
          <a:r>
            <a:rPr lang="en-US" sz="2400" dirty="0"/>
            <a:t> </a:t>
          </a:r>
          <a:r>
            <a:rPr lang="en-US" sz="2400" dirty="0" err="1"/>
            <a:t>Produk</a:t>
          </a:r>
          <a:r>
            <a:rPr lang="en-US" sz="2400" dirty="0"/>
            <a:t> Baru</a:t>
          </a:r>
          <a:endParaRPr lang="en-ID" sz="2400" dirty="0"/>
        </a:p>
      </dgm:t>
    </dgm:pt>
    <dgm:pt modelId="{8CFC4AEF-9A2A-42EC-8781-1CB34CA22E50}" type="parTrans" cxnId="{628847B2-CFF0-4B0D-8F3E-7B798A04B65A}">
      <dgm:prSet/>
      <dgm:spPr/>
      <dgm:t>
        <a:bodyPr/>
        <a:lstStyle/>
        <a:p>
          <a:endParaRPr lang="en-ID"/>
        </a:p>
      </dgm:t>
    </dgm:pt>
    <dgm:pt modelId="{3011D71C-5DC3-46E2-9BC1-AC7D389E3A23}" type="sibTrans" cxnId="{628847B2-CFF0-4B0D-8F3E-7B798A04B65A}">
      <dgm:prSet/>
      <dgm:spPr/>
      <dgm:t>
        <a:bodyPr/>
        <a:lstStyle/>
        <a:p>
          <a:endParaRPr lang="en-ID"/>
        </a:p>
      </dgm:t>
    </dgm:pt>
    <dgm:pt modelId="{53DC8C8F-8660-444D-9A72-74E926FCF9C3}">
      <dgm:prSet phldrT="[Text]" custT="1"/>
      <dgm:spPr/>
      <dgm:t>
        <a:bodyPr/>
        <a:lstStyle/>
        <a:p>
          <a:pPr>
            <a:buFont typeface="+mj-lt"/>
            <a:buAutoNum type="arabicParenR"/>
          </a:pPr>
          <a:r>
            <a:rPr lang="en-US" sz="2400" dirty="0" err="1"/>
            <a:t>Tantangan</a:t>
          </a:r>
          <a:r>
            <a:rPr lang="en-US" sz="2400" dirty="0"/>
            <a:t> </a:t>
          </a:r>
          <a:r>
            <a:rPr lang="en-US" sz="2400" dirty="0" err="1"/>
            <a:t>Dalam</a:t>
          </a:r>
          <a:r>
            <a:rPr lang="en-US" sz="2400" dirty="0"/>
            <a:t> </a:t>
          </a:r>
          <a:r>
            <a:rPr lang="en-US" sz="2400" dirty="0" err="1"/>
            <a:t>Pengembangan</a:t>
          </a:r>
          <a:r>
            <a:rPr lang="en-US" sz="2400" dirty="0"/>
            <a:t> </a:t>
          </a:r>
          <a:r>
            <a:rPr lang="en-US" sz="2400" dirty="0" err="1"/>
            <a:t>Produk</a:t>
          </a:r>
          <a:r>
            <a:rPr lang="en-US" sz="2400" dirty="0"/>
            <a:t> Baru</a:t>
          </a:r>
          <a:endParaRPr lang="en-ID" sz="2400" dirty="0"/>
        </a:p>
      </dgm:t>
    </dgm:pt>
    <dgm:pt modelId="{FFC1F7B2-B1C2-4A7D-800F-9DE1DBBCD929}" type="parTrans" cxnId="{1D1C4F85-CE88-47C7-B907-8C9848E98448}">
      <dgm:prSet/>
      <dgm:spPr/>
      <dgm:t>
        <a:bodyPr/>
        <a:lstStyle/>
        <a:p>
          <a:endParaRPr lang="en-ID"/>
        </a:p>
      </dgm:t>
    </dgm:pt>
    <dgm:pt modelId="{0A761562-FE2E-4046-8C6D-D999828DC7C0}" type="sibTrans" cxnId="{1D1C4F85-CE88-47C7-B907-8C9848E98448}">
      <dgm:prSet/>
      <dgm:spPr/>
      <dgm:t>
        <a:bodyPr/>
        <a:lstStyle/>
        <a:p>
          <a:endParaRPr lang="en-ID"/>
        </a:p>
      </dgm:t>
    </dgm:pt>
    <dgm:pt modelId="{3D62B8C2-BE73-4C43-8102-DF158358B45D}">
      <dgm:prSet phldrT="[Text]" custT="1"/>
      <dgm:spPr/>
      <dgm:t>
        <a:bodyPr/>
        <a:lstStyle/>
        <a:p>
          <a:pPr>
            <a:buFont typeface="+mj-lt"/>
            <a:buAutoNum type="arabicParenR"/>
          </a:pPr>
          <a:r>
            <a:rPr lang="en-US" sz="2400" dirty="0" err="1"/>
            <a:t>Pengaturan</a:t>
          </a:r>
          <a:r>
            <a:rPr lang="en-US" sz="2400" dirty="0"/>
            <a:t> </a:t>
          </a:r>
          <a:r>
            <a:rPr lang="en-US" sz="2400" dirty="0" err="1"/>
            <a:t>Organisasi</a:t>
          </a:r>
          <a:endParaRPr lang="en-ID" sz="2400" dirty="0"/>
        </a:p>
      </dgm:t>
    </dgm:pt>
    <dgm:pt modelId="{D5F1D13B-A91D-47DE-8E88-FAD0503B8734}" type="parTrans" cxnId="{CBB6EE46-04BF-4CC2-B85D-F1DFD152DF5D}">
      <dgm:prSet/>
      <dgm:spPr/>
      <dgm:t>
        <a:bodyPr/>
        <a:lstStyle/>
        <a:p>
          <a:endParaRPr lang="en-ID"/>
        </a:p>
      </dgm:t>
    </dgm:pt>
    <dgm:pt modelId="{2B882135-F537-4A15-9BBC-30F41BCF0D0A}" type="sibTrans" cxnId="{CBB6EE46-04BF-4CC2-B85D-F1DFD152DF5D}">
      <dgm:prSet/>
      <dgm:spPr/>
      <dgm:t>
        <a:bodyPr/>
        <a:lstStyle/>
        <a:p>
          <a:endParaRPr lang="en-ID"/>
        </a:p>
      </dgm:t>
    </dgm:pt>
    <dgm:pt modelId="{92FB06FF-227F-45E2-9599-86877722817D}">
      <dgm:prSet phldrT="[Text]" custT="1"/>
      <dgm:spPr/>
      <dgm:t>
        <a:bodyPr/>
        <a:lstStyle/>
        <a:p>
          <a:pPr>
            <a:buFont typeface="+mj-lt"/>
            <a:buAutoNum type="arabicParenR"/>
          </a:pPr>
          <a:r>
            <a:rPr lang="en-US" sz="2400" dirty="0"/>
            <a:t>Proses </a:t>
          </a:r>
          <a:r>
            <a:rPr lang="en-US" sz="2400" dirty="0" err="1"/>
            <a:t>Adopsi</a:t>
          </a:r>
          <a:r>
            <a:rPr lang="en-US" sz="2400" dirty="0"/>
            <a:t> </a:t>
          </a:r>
          <a:r>
            <a:rPr lang="en-US" sz="2400" dirty="0" err="1"/>
            <a:t>Konsumen</a:t>
          </a:r>
          <a:endParaRPr lang="en-ID" sz="2400" dirty="0"/>
        </a:p>
      </dgm:t>
    </dgm:pt>
    <dgm:pt modelId="{20E5768E-7692-451F-A1A5-94030CB9D661}" type="parTrans" cxnId="{4B7A9C32-BB6A-4020-9007-ACFFE139A87A}">
      <dgm:prSet/>
      <dgm:spPr/>
      <dgm:t>
        <a:bodyPr/>
        <a:lstStyle/>
        <a:p>
          <a:endParaRPr lang="en-ID"/>
        </a:p>
      </dgm:t>
    </dgm:pt>
    <dgm:pt modelId="{2C1DBE7F-E7ED-45FE-AADC-45545D52DFAA}" type="sibTrans" cxnId="{4B7A9C32-BB6A-4020-9007-ACFFE139A87A}">
      <dgm:prSet/>
      <dgm:spPr/>
      <dgm:t>
        <a:bodyPr/>
        <a:lstStyle/>
        <a:p>
          <a:endParaRPr lang="en-ID"/>
        </a:p>
      </dgm:t>
    </dgm:pt>
    <dgm:pt modelId="{E176C6D3-940F-43C1-B6CE-3E17746154FB}">
      <dgm:prSet phldrT="[Text]" custT="1"/>
      <dgm:spPr/>
      <dgm:t>
        <a:bodyPr/>
        <a:lstStyle/>
        <a:p>
          <a:pPr>
            <a:buFont typeface="+mj-lt"/>
            <a:buAutoNum type="arabicParenR"/>
          </a:pPr>
          <a:r>
            <a:rPr lang="en-US" sz="2400" dirty="0" err="1"/>
            <a:t>Mengelola</a:t>
          </a:r>
          <a:r>
            <a:rPr lang="en-US" sz="2400" dirty="0"/>
            <a:t> Proses </a:t>
          </a:r>
          <a:r>
            <a:rPr lang="en-US" sz="2400" dirty="0" err="1"/>
            <a:t>Pengembangan</a:t>
          </a:r>
          <a:r>
            <a:rPr lang="en-US" sz="2400" dirty="0"/>
            <a:t> Ide</a:t>
          </a:r>
          <a:endParaRPr lang="en-ID" sz="2400" dirty="0"/>
        </a:p>
      </dgm:t>
    </dgm:pt>
    <dgm:pt modelId="{7AFEC72D-2E28-4359-AF57-D94389B1E91A}" type="parTrans" cxnId="{07D75AE9-2134-4AD0-84BD-54C9CA240F45}">
      <dgm:prSet/>
      <dgm:spPr/>
      <dgm:t>
        <a:bodyPr/>
        <a:lstStyle/>
        <a:p>
          <a:endParaRPr lang="en-ID"/>
        </a:p>
      </dgm:t>
    </dgm:pt>
    <dgm:pt modelId="{CF5F3FEF-5CCA-4060-B5A5-E4BF3A3370AA}" type="sibTrans" cxnId="{07D75AE9-2134-4AD0-84BD-54C9CA240F45}">
      <dgm:prSet/>
      <dgm:spPr/>
      <dgm:t>
        <a:bodyPr/>
        <a:lstStyle/>
        <a:p>
          <a:endParaRPr lang="en-ID"/>
        </a:p>
      </dgm:t>
    </dgm:pt>
    <dgm:pt modelId="{9E8E6A41-60C5-4F8B-82F7-5D8886CCD1BE}">
      <dgm:prSet phldrT="[Text]" custT="1"/>
      <dgm:spPr/>
      <dgm:t>
        <a:bodyPr/>
        <a:lstStyle/>
        <a:p>
          <a:pPr>
            <a:buFont typeface="+mj-lt"/>
            <a:buAutoNum type="arabicParenR"/>
          </a:pPr>
          <a:r>
            <a:rPr lang="en-US" sz="2400" dirty="0" err="1"/>
            <a:t>Mengelola</a:t>
          </a:r>
          <a:r>
            <a:rPr lang="en-US" sz="2400" dirty="0"/>
            <a:t> Proses </a:t>
          </a:r>
          <a:r>
            <a:rPr lang="en-US" sz="2400" dirty="0" err="1"/>
            <a:t>Pengembangan</a:t>
          </a:r>
          <a:r>
            <a:rPr lang="en-US" sz="2400" dirty="0"/>
            <a:t> : </a:t>
          </a:r>
          <a:r>
            <a:rPr lang="en-US" sz="2400" dirty="0" err="1"/>
            <a:t>Konsep</a:t>
          </a:r>
          <a:r>
            <a:rPr lang="en-US" sz="2400" dirty="0"/>
            <a:t> </a:t>
          </a:r>
          <a:r>
            <a:rPr lang="en-US" sz="2400" dirty="0" err="1"/>
            <a:t>sampai</a:t>
          </a:r>
          <a:r>
            <a:rPr lang="en-US" sz="2400" dirty="0"/>
            <a:t> Strategi</a:t>
          </a:r>
          <a:endParaRPr lang="en-ID" sz="2400" dirty="0"/>
        </a:p>
      </dgm:t>
    </dgm:pt>
    <dgm:pt modelId="{44AD4FAF-A1D1-4717-805F-9E28099744B3}" type="parTrans" cxnId="{ECECD7C9-7515-405C-9013-F6A7933CBAA8}">
      <dgm:prSet/>
      <dgm:spPr/>
      <dgm:t>
        <a:bodyPr/>
        <a:lstStyle/>
        <a:p>
          <a:endParaRPr lang="en-ID"/>
        </a:p>
      </dgm:t>
    </dgm:pt>
    <dgm:pt modelId="{E0648926-C4E7-493C-A8B7-621E4E9FD043}" type="sibTrans" cxnId="{ECECD7C9-7515-405C-9013-F6A7933CBAA8}">
      <dgm:prSet/>
      <dgm:spPr/>
      <dgm:t>
        <a:bodyPr/>
        <a:lstStyle/>
        <a:p>
          <a:endParaRPr lang="en-ID"/>
        </a:p>
      </dgm:t>
    </dgm:pt>
    <dgm:pt modelId="{3C956B0F-3D5D-44CA-9232-1C7989D9EA0E}">
      <dgm:prSet phldrT="[Text]" custT="1"/>
      <dgm:spPr/>
      <dgm:t>
        <a:bodyPr/>
        <a:lstStyle/>
        <a:p>
          <a:pPr>
            <a:buFont typeface="+mj-lt"/>
            <a:buAutoNum type="arabicParenR"/>
          </a:pPr>
          <a:r>
            <a:rPr lang="en-US" sz="2400" dirty="0" err="1"/>
            <a:t>Mengelola</a:t>
          </a:r>
          <a:r>
            <a:rPr lang="en-US" sz="2400" dirty="0"/>
            <a:t> Proses </a:t>
          </a:r>
          <a:r>
            <a:rPr lang="en-US" sz="2400" dirty="0" err="1"/>
            <a:t>Pengembangan</a:t>
          </a:r>
          <a:r>
            <a:rPr lang="en-US" sz="2400" dirty="0"/>
            <a:t> : </a:t>
          </a:r>
          <a:r>
            <a:rPr lang="en-US" sz="2400" dirty="0" err="1"/>
            <a:t>Pengembangan</a:t>
          </a:r>
          <a:r>
            <a:rPr lang="en-US" sz="2400" dirty="0"/>
            <a:t> </a:t>
          </a:r>
          <a:r>
            <a:rPr lang="en-US" sz="2400" dirty="0" err="1"/>
            <a:t>sampai</a:t>
          </a:r>
          <a:r>
            <a:rPr lang="en-US" sz="2400" dirty="0"/>
            <a:t> </a:t>
          </a:r>
          <a:r>
            <a:rPr lang="en-US" sz="2400" dirty="0" err="1"/>
            <a:t>Komersialisasi</a:t>
          </a:r>
          <a:endParaRPr lang="en-ID" sz="2400" dirty="0"/>
        </a:p>
      </dgm:t>
    </dgm:pt>
    <dgm:pt modelId="{187AB555-0DD7-4186-A600-5612E04D6D4F}" type="parTrans" cxnId="{959C7AF1-B1B8-4710-8CC8-291AC2DEC8ED}">
      <dgm:prSet/>
      <dgm:spPr/>
      <dgm:t>
        <a:bodyPr/>
        <a:lstStyle/>
        <a:p>
          <a:endParaRPr lang="en-ID"/>
        </a:p>
      </dgm:t>
    </dgm:pt>
    <dgm:pt modelId="{B46C51E5-7D00-4523-9B77-8084788EBA6F}" type="sibTrans" cxnId="{959C7AF1-B1B8-4710-8CC8-291AC2DEC8ED}">
      <dgm:prSet/>
      <dgm:spPr/>
      <dgm:t>
        <a:bodyPr/>
        <a:lstStyle/>
        <a:p>
          <a:endParaRPr lang="en-ID"/>
        </a:p>
      </dgm:t>
    </dgm:pt>
    <dgm:pt modelId="{FF9C7344-37D5-4265-BC08-96C5995AAC9F}" type="pres">
      <dgm:prSet presAssocID="{6EE96406-6907-4318-81C4-AD6CA5EFFB72}" presName="compositeShape" presStyleCnt="0">
        <dgm:presLayoutVars>
          <dgm:dir/>
          <dgm:resizeHandles/>
        </dgm:presLayoutVars>
      </dgm:prSet>
      <dgm:spPr/>
    </dgm:pt>
    <dgm:pt modelId="{78EA396C-272D-415B-9917-EF2CA1F37FCC}" type="pres">
      <dgm:prSet presAssocID="{6EE96406-6907-4318-81C4-AD6CA5EFFB72}" presName="pyramid" presStyleLbl="node1" presStyleIdx="0" presStyleCnt="1" custLinFactNeighborX="-23739" custLinFactNeighborY="-519"/>
      <dgm:spPr/>
    </dgm:pt>
    <dgm:pt modelId="{597330B6-868E-477C-871C-66702074217A}" type="pres">
      <dgm:prSet presAssocID="{6EE96406-6907-4318-81C4-AD6CA5EFFB72}" presName="theList" presStyleCnt="0"/>
      <dgm:spPr/>
    </dgm:pt>
    <dgm:pt modelId="{B2DC5E16-E836-4E09-ACA7-36CA572CB2BA}" type="pres">
      <dgm:prSet presAssocID="{CC59D402-8F98-42DB-A79D-4B7EE1DD1109}" presName="aNode" presStyleLbl="fgAcc1" presStyleIdx="0" presStyleCnt="7" custLinFactNeighborX="-12286" custLinFactNeighborY="-2757">
        <dgm:presLayoutVars>
          <dgm:bulletEnabled val="1"/>
        </dgm:presLayoutVars>
      </dgm:prSet>
      <dgm:spPr/>
    </dgm:pt>
    <dgm:pt modelId="{8FCDE41F-3B28-4194-ABC7-0129EAAF9779}" type="pres">
      <dgm:prSet presAssocID="{CC59D402-8F98-42DB-A79D-4B7EE1DD1109}" presName="aSpace" presStyleCnt="0"/>
      <dgm:spPr/>
    </dgm:pt>
    <dgm:pt modelId="{08F0A43F-6A93-4044-8418-90AF6A8DFA7D}" type="pres">
      <dgm:prSet presAssocID="{53DC8C8F-8660-444D-9A72-74E926FCF9C3}" presName="aNode" presStyleLbl="fgAcc1" presStyleIdx="1" presStyleCnt="7" custLinFactY="2433" custLinFactNeighborX="-12286" custLinFactNeighborY="100000">
        <dgm:presLayoutVars>
          <dgm:bulletEnabled val="1"/>
        </dgm:presLayoutVars>
      </dgm:prSet>
      <dgm:spPr/>
    </dgm:pt>
    <dgm:pt modelId="{EE053C61-E0A3-4C9F-985A-FEC6D77B6BEE}" type="pres">
      <dgm:prSet presAssocID="{53DC8C8F-8660-444D-9A72-74E926FCF9C3}" presName="aSpace" presStyleCnt="0"/>
      <dgm:spPr/>
    </dgm:pt>
    <dgm:pt modelId="{97DA2C60-9E62-4FDD-AD9B-B68B88B071C4}" type="pres">
      <dgm:prSet presAssocID="{3D62B8C2-BE73-4C43-8102-DF158358B45D}" presName="aNode" presStyleLbl="fgAcc1" presStyleIdx="2" presStyleCnt="7" custLinFactY="8309" custLinFactNeighborX="-12286" custLinFactNeighborY="100000">
        <dgm:presLayoutVars>
          <dgm:bulletEnabled val="1"/>
        </dgm:presLayoutVars>
      </dgm:prSet>
      <dgm:spPr/>
    </dgm:pt>
    <dgm:pt modelId="{33A061AC-7F6C-4CD2-8117-5E1B5A7B6E08}" type="pres">
      <dgm:prSet presAssocID="{3D62B8C2-BE73-4C43-8102-DF158358B45D}" presName="aSpace" presStyleCnt="0"/>
      <dgm:spPr/>
    </dgm:pt>
    <dgm:pt modelId="{1417292E-3ED7-43AC-86B1-EF9BC2AE24D8}" type="pres">
      <dgm:prSet presAssocID="{E176C6D3-940F-43C1-B6CE-3E17746154FB}" presName="aNode" presStyleLbl="fgAcc1" presStyleIdx="3" presStyleCnt="7" custLinFactY="5211" custLinFactNeighborX="-12286" custLinFactNeighborY="100000">
        <dgm:presLayoutVars>
          <dgm:bulletEnabled val="1"/>
        </dgm:presLayoutVars>
      </dgm:prSet>
      <dgm:spPr/>
    </dgm:pt>
    <dgm:pt modelId="{003A74E4-35D5-42F3-8C00-B1D3D72A8D6E}" type="pres">
      <dgm:prSet presAssocID="{E176C6D3-940F-43C1-B6CE-3E17746154FB}" presName="aSpace" presStyleCnt="0"/>
      <dgm:spPr/>
    </dgm:pt>
    <dgm:pt modelId="{71CC0C49-A8B9-4956-BC47-F9425C46EE10}" type="pres">
      <dgm:prSet presAssocID="{9E8E6A41-60C5-4F8B-82F7-5D8886CCD1BE}" presName="aNode" presStyleLbl="fgAcc1" presStyleIdx="4" presStyleCnt="7" custLinFactY="11229" custLinFactNeighborX="-12286" custLinFactNeighborY="100000">
        <dgm:presLayoutVars>
          <dgm:bulletEnabled val="1"/>
        </dgm:presLayoutVars>
      </dgm:prSet>
      <dgm:spPr/>
    </dgm:pt>
    <dgm:pt modelId="{C47FF954-6C94-4823-9A5C-71655BFCB942}" type="pres">
      <dgm:prSet presAssocID="{9E8E6A41-60C5-4F8B-82F7-5D8886CCD1BE}" presName="aSpace" presStyleCnt="0"/>
      <dgm:spPr/>
    </dgm:pt>
    <dgm:pt modelId="{63E73933-F110-46D9-99A2-889B750257CE}" type="pres">
      <dgm:prSet presAssocID="{3C956B0F-3D5D-44CA-9232-1C7989D9EA0E}" presName="aNode" presStyleLbl="fgAcc1" presStyleIdx="5" presStyleCnt="7" custLinFactY="17248" custLinFactNeighborX="-12286" custLinFactNeighborY="100000">
        <dgm:presLayoutVars>
          <dgm:bulletEnabled val="1"/>
        </dgm:presLayoutVars>
      </dgm:prSet>
      <dgm:spPr/>
    </dgm:pt>
    <dgm:pt modelId="{D54068C6-83E0-4975-94A7-A56810EF5C2F}" type="pres">
      <dgm:prSet presAssocID="{3C956B0F-3D5D-44CA-9232-1C7989D9EA0E}" presName="aSpace" presStyleCnt="0"/>
      <dgm:spPr/>
    </dgm:pt>
    <dgm:pt modelId="{4A6647E5-C80B-4EFD-B4FF-6A379462B454}" type="pres">
      <dgm:prSet presAssocID="{92FB06FF-227F-45E2-9599-86877722817D}" presName="aNode" presStyleLbl="fgAcc1" presStyleIdx="6" presStyleCnt="7" custLinFactY="23266" custLinFactNeighborX="-12286" custLinFactNeighborY="100000">
        <dgm:presLayoutVars>
          <dgm:bulletEnabled val="1"/>
        </dgm:presLayoutVars>
      </dgm:prSet>
      <dgm:spPr/>
    </dgm:pt>
    <dgm:pt modelId="{EBFFE675-8C6F-47DB-858B-227D664B2963}" type="pres">
      <dgm:prSet presAssocID="{92FB06FF-227F-45E2-9599-86877722817D}" presName="aSpace" presStyleCnt="0"/>
      <dgm:spPr/>
    </dgm:pt>
  </dgm:ptLst>
  <dgm:cxnLst>
    <dgm:cxn modelId="{4B7A9C32-BB6A-4020-9007-ACFFE139A87A}" srcId="{6EE96406-6907-4318-81C4-AD6CA5EFFB72}" destId="{92FB06FF-227F-45E2-9599-86877722817D}" srcOrd="6" destOrd="0" parTransId="{20E5768E-7692-451F-A1A5-94030CB9D661}" sibTransId="{2C1DBE7F-E7ED-45FE-AADC-45545D52DFAA}"/>
    <dgm:cxn modelId="{CBB6EE46-04BF-4CC2-B85D-F1DFD152DF5D}" srcId="{6EE96406-6907-4318-81C4-AD6CA5EFFB72}" destId="{3D62B8C2-BE73-4C43-8102-DF158358B45D}" srcOrd="2" destOrd="0" parTransId="{D5F1D13B-A91D-47DE-8E88-FAD0503B8734}" sibTransId="{2B882135-F537-4A15-9BBC-30F41BCF0D0A}"/>
    <dgm:cxn modelId="{0FA7057E-3312-475B-BDBB-0F9A13A411BB}" type="presOf" srcId="{53DC8C8F-8660-444D-9A72-74E926FCF9C3}" destId="{08F0A43F-6A93-4044-8418-90AF6A8DFA7D}" srcOrd="0" destOrd="0" presId="urn:microsoft.com/office/officeart/2005/8/layout/pyramid2"/>
    <dgm:cxn modelId="{1D1C4F85-CE88-47C7-B907-8C9848E98448}" srcId="{6EE96406-6907-4318-81C4-AD6CA5EFFB72}" destId="{53DC8C8F-8660-444D-9A72-74E926FCF9C3}" srcOrd="1" destOrd="0" parTransId="{FFC1F7B2-B1C2-4A7D-800F-9DE1DBBCD929}" sibTransId="{0A761562-FE2E-4046-8C6D-D999828DC7C0}"/>
    <dgm:cxn modelId="{00C1D988-E545-43FB-8315-AB84D01065A8}" type="presOf" srcId="{CC59D402-8F98-42DB-A79D-4B7EE1DD1109}" destId="{B2DC5E16-E836-4E09-ACA7-36CA572CB2BA}" srcOrd="0" destOrd="0" presId="urn:microsoft.com/office/officeart/2005/8/layout/pyramid2"/>
    <dgm:cxn modelId="{2EE49D9D-1EE9-437A-AA82-9B9487F2A9BB}" type="presOf" srcId="{6EE96406-6907-4318-81C4-AD6CA5EFFB72}" destId="{FF9C7344-37D5-4265-BC08-96C5995AAC9F}" srcOrd="0" destOrd="0" presId="urn:microsoft.com/office/officeart/2005/8/layout/pyramid2"/>
    <dgm:cxn modelId="{7CCCD39E-2C65-4FC9-91D1-9F3E21E2396E}" type="presOf" srcId="{3C956B0F-3D5D-44CA-9232-1C7989D9EA0E}" destId="{63E73933-F110-46D9-99A2-889B750257CE}" srcOrd="0" destOrd="0" presId="urn:microsoft.com/office/officeart/2005/8/layout/pyramid2"/>
    <dgm:cxn modelId="{8D8BBDA6-32D6-49E7-9D17-3EE0F2B31D05}" type="presOf" srcId="{9E8E6A41-60C5-4F8B-82F7-5D8886CCD1BE}" destId="{71CC0C49-A8B9-4956-BC47-F9425C46EE10}" srcOrd="0" destOrd="0" presId="urn:microsoft.com/office/officeart/2005/8/layout/pyramid2"/>
    <dgm:cxn modelId="{628847B2-CFF0-4B0D-8F3E-7B798A04B65A}" srcId="{6EE96406-6907-4318-81C4-AD6CA5EFFB72}" destId="{CC59D402-8F98-42DB-A79D-4B7EE1DD1109}" srcOrd="0" destOrd="0" parTransId="{8CFC4AEF-9A2A-42EC-8781-1CB34CA22E50}" sibTransId="{3011D71C-5DC3-46E2-9BC1-AC7D389E3A23}"/>
    <dgm:cxn modelId="{ECECD7C9-7515-405C-9013-F6A7933CBAA8}" srcId="{6EE96406-6907-4318-81C4-AD6CA5EFFB72}" destId="{9E8E6A41-60C5-4F8B-82F7-5D8886CCD1BE}" srcOrd="4" destOrd="0" parTransId="{44AD4FAF-A1D1-4717-805F-9E28099744B3}" sibTransId="{E0648926-C4E7-493C-A8B7-621E4E9FD043}"/>
    <dgm:cxn modelId="{07D75AE9-2134-4AD0-84BD-54C9CA240F45}" srcId="{6EE96406-6907-4318-81C4-AD6CA5EFFB72}" destId="{E176C6D3-940F-43C1-B6CE-3E17746154FB}" srcOrd="3" destOrd="0" parTransId="{7AFEC72D-2E28-4359-AF57-D94389B1E91A}" sibTransId="{CF5F3FEF-5CCA-4060-B5A5-E4BF3A3370AA}"/>
    <dgm:cxn modelId="{959C7AF1-B1B8-4710-8CC8-291AC2DEC8ED}" srcId="{6EE96406-6907-4318-81C4-AD6CA5EFFB72}" destId="{3C956B0F-3D5D-44CA-9232-1C7989D9EA0E}" srcOrd="5" destOrd="0" parTransId="{187AB555-0DD7-4186-A600-5612E04D6D4F}" sibTransId="{B46C51E5-7D00-4523-9B77-8084788EBA6F}"/>
    <dgm:cxn modelId="{3177BFF2-62AF-431A-9A15-5AD1C4990686}" type="presOf" srcId="{3D62B8C2-BE73-4C43-8102-DF158358B45D}" destId="{97DA2C60-9E62-4FDD-AD9B-B68B88B071C4}" srcOrd="0" destOrd="0" presId="urn:microsoft.com/office/officeart/2005/8/layout/pyramid2"/>
    <dgm:cxn modelId="{9C4838F7-950C-4E9F-9FAF-64F1A9013C7B}" type="presOf" srcId="{92FB06FF-227F-45E2-9599-86877722817D}" destId="{4A6647E5-C80B-4EFD-B4FF-6A379462B454}" srcOrd="0" destOrd="0" presId="urn:microsoft.com/office/officeart/2005/8/layout/pyramid2"/>
    <dgm:cxn modelId="{F2030CF8-1DCC-47EB-89B8-8F3F7FCB4634}" type="presOf" srcId="{E176C6D3-940F-43C1-B6CE-3E17746154FB}" destId="{1417292E-3ED7-43AC-86B1-EF9BC2AE24D8}" srcOrd="0" destOrd="0" presId="urn:microsoft.com/office/officeart/2005/8/layout/pyramid2"/>
    <dgm:cxn modelId="{94D32E74-5A4D-400A-A7AA-C373757279A4}" type="presParOf" srcId="{FF9C7344-37D5-4265-BC08-96C5995AAC9F}" destId="{78EA396C-272D-415B-9917-EF2CA1F37FCC}" srcOrd="0" destOrd="0" presId="urn:microsoft.com/office/officeart/2005/8/layout/pyramid2"/>
    <dgm:cxn modelId="{49973CE1-4A7A-4492-AD82-8AA1E83AB5BA}" type="presParOf" srcId="{FF9C7344-37D5-4265-BC08-96C5995AAC9F}" destId="{597330B6-868E-477C-871C-66702074217A}" srcOrd="1" destOrd="0" presId="urn:microsoft.com/office/officeart/2005/8/layout/pyramid2"/>
    <dgm:cxn modelId="{022266AE-AE8D-4230-A25E-1A4473CFC091}" type="presParOf" srcId="{597330B6-868E-477C-871C-66702074217A}" destId="{B2DC5E16-E836-4E09-ACA7-36CA572CB2BA}" srcOrd="0" destOrd="0" presId="urn:microsoft.com/office/officeart/2005/8/layout/pyramid2"/>
    <dgm:cxn modelId="{D728D652-EAD7-4415-A7AE-F8A859CCA794}" type="presParOf" srcId="{597330B6-868E-477C-871C-66702074217A}" destId="{8FCDE41F-3B28-4194-ABC7-0129EAAF9779}" srcOrd="1" destOrd="0" presId="urn:microsoft.com/office/officeart/2005/8/layout/pyramid2"/>
    <dgm:cxn modelId="{6D60A6BA-4176-4D0C-B72B-7D50485351A5}" type="presParOf" srcId="{597330B6-868E-477C-871C-66702074217A}" destId="{08F0A43F-6A93-4044-8418-90AF6A8DFA7D}" srcOrd="2" destOrd="0" presId="urn:microsoft.com/office/officeart/2005/8/layout/pyramid2"/>
    <dgm:cxn modelId="{0802C8DC-0AB6-48C2-BE16-1045BB45A8B2}" type="presParOf" srcId="{597330B6-868E-477C-871C-66702074217A}" destId="{EE053C61-E0A3-4C9F-985A-FEC6D77B6BEE}" srcOrd="3" destOrd="0" presId="urn:microsoft.com/office/officeart/2005/8/layout/pyramid2"/>
    <dgm:cxn modelId="{9FDE3CDB-7155-4D6B-856E-03EEA53B591A}" type="presParOf" srcId="{597330B6-868E-477C-871C-66702074217A}" destId="{97DA2C60-9E62-4FDD-AD9B-B68B88B071C4}" srcOrd="4" destOrd="0" presId="urn:microsoft.com/office/officeart/2005/8/layout/pyramid2"/>
    <dgm:cxn modelId="{9CE05D6C-FD22-4755-B07E-DDFA8B1E4DEF}" type="presParOf" srcId="{597330B6-868E-477C-871C-66702074217A}" destId="{33A061AC-7F6C-4CD2-8117-5E1B5A7B6E08}" srcOrd="5" destOrd="0" presId="urn:microsoft.com/office/officeart/2005/8/layout/pyramid2"/>
    <dgm:cxn modelId="{800D4A67-E198-4BDD-8A5A-645253CDDD6B}" type="presParOf" srcId="{597330B6-868E-477C-871C-66702074217A}" destId="{1417292E-3ED7-43AC-86B1-EF9BC2AE24D8}" srcOrd="6" destOrd="0" presId="urn:microsoft.com/office/officeart/2005/8/layout/pyramid2"/>
    <dgm:cxn modelId="{46505087-3E68-4752-A2EF-2D6991C16999}" type="presParOf" srcId="{597330B6-868E-477C-871C-66702074217A}" destId="{003A74E4-35D5-42F3-8C00-B1D3D72A8D6E}" srcOrd="7" destOrd="0" presId="urn:microsoft.com/office/officeart/2005/8/layout/pyramid2"/>
    <dgm:cxn modelId="{8FF04E15-029D-4421-A189-6166973A34C7}" type="presParOf" srcId="{597330B6-868E-477C-871C-66702074217A}" destId="{71CC0C49-A8B9-4956-BC47-F9425C46EE10}" srcOrd="8" destOrd="0" presId="urn:microsoft.com/office/officeart/2005/8/layout/pyramid2"/>
    <dgm:cxn modelId="{D28962EB-8CDA-4BFF-8B6C-40C1810AC45A}" type="presParOf" srcId="{597330B6-868E-477C-871C-66702074217A}" destId="{C47FF954-6C94-4823-9A5C-71655BFCB942}" srcOrd="9" destOrd="0" presId="urn:microsoft.com/office/officeart/2005/8/layout/pyramid2"/>
    <dgm:cxn modelId="{BAB8B192-CDC7-4685-8B77-136C6157ECB9}" type="presParOf" srcId="{597330B6-868E-477C-871C-66702074217A}" destId="{63E73933-F110-46D9-99A2-889B750257CE}" srcOrd="10" destOrd="0" presId="urn:microsoft.com/office/officeart/2005/8/layout/pyramid2"/>
    <dgm:cxn modelId="{2C0FC4A1-EC32-47C2-A1CD-B0BF7C92E715}" type="presParOf" srcId="{597330B6-868E-477C-871C-66702074217A}" destId="{D54068C6-83E0-4975-94A7-A56810EF5C2F}" srcOrd="11" destOrd="0" presId="urn:microsoft.com/office/officeart/2005/8/layout/pyramid2"/>
    <dgm:cxn modelId="{EB0D0AC6-DD43-4B13-A41F-15F3CB82068F}" type="presParOf" srcId="{597330B6-868E-477C-871C-66702074217A}" destId="{4A6647E5-C80B-4EFD-B4FF-6A379462B454}" srcOrd="12" destOrd="0" presId="urn:microsoft.com/office/officeart/2005/8/layout/pyramid2"/>
    <dgm:cxn modelId="{DBC597BB-031A-481A-B6D9-6C1139CF2603}" type="presParOf" srcId="{597330B6-868E-477C-871C-66702074217A}" destId="{EBFFE675-8C6F-47DB-858B-227D664B2963}" srcOrd="13"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F2B3C2-D610-4581-A932-633A058B52E6}"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ID"/>
        </a:p>
      </dgm:t>
    </dgm:pt>
    <dgm:pt modelId="{3A14A41D-6D22-461D-A5E4-E8E67A1AB390}">
      <dgm:prSet phldrT="[Text]" custT="1"/>
      <dgm:spPr/>
      <dgm:t>
        <a:bodyPr/>
        <a:lstStyle/>
        <a:p>
          <a:r>
            <a:rPr lang="en-US" sz="4000" dirty="0" err="1"/>
            <a:t>Membuat</a:t>
          </a:r>
          <a:r>
            <a:rPr lang="en-US" sz="4000" dirty="0"/>
            <a:t> </a:t>
          </a:r>
          <a:r>
            <a:rPr lang="en-US" sz="4000" dirty="0" err="1"/>
            <a:t>atau</a:t>
          </a:r>
          <a:r>
            <a:rPr lang="en-US" sz="4000" dirty="0"/>
            <a:t> </a:t>
          </a:r>
          <a:r>
            <a:rPr lang="en-US" sz="4000" dirty="0" err="1"/>
            <a:t>Membeli</a:t>
          </a:r>
          <a:endParaRPr lang="en-ID" sz="4000" dirty="0"/>
        </a:p>
      </dgm:t>
    </dgm:pt>
    <dgm:pt modelId="{4403F01B-0797-4DA5-BC99-003156956DBA}" type="parTrans" cxnId="{0A775858-ACA2-45A5-A3A2-A85B48D622E7}">
      <dgm:prSet/>
      <dgm:spPr/>
      <dgm:t>
        <a:bodyPr/>
        <a:lstStyle/>
        <a:p>
          <a:endParaRPr lang="en-ID"/>
        </a:p>
      </dgm:t>
    </dgm:pt>
    <dgm:pt modelId="{33741B44-5460-414A-B85A-ED31141443BD}" type="sibTrans" cxnId="{0A775858-ACA2-45A5-A3A2-A85B48D622E7}">
      <dgm:prSet/>
      <dgm:spPr/>
      <dgm:t>
        <a:bodyPr/>
        <a:lstStyle/>
        <a:p>
          <a:endParaRPr lang="en-ID"/>
        </a:p>
      </dgm:t>
    </dgm:pt>
    <dgm:pt modelId="{183F1B59-490C-43D2-A8E4-93B1F0E04B39}">
      <dgm:prSet phldrT="[Text]"/>
      <dgm:spPr/>
      <dgm:t>
        <a:bodyPr/>
        <a:lstStyle/>
        <a:p>
          <a:pPr algn="just"/>
          <a:r>
            <a:rPr lang="en-US" dirty="0"/>
            <a:t>P</a:t>
          </a:r>
          <a:r>
            <a:rPr lang="id-ID" dirty="0"/>
            <a:t>erusahaan dapat menambahkan produk baru melalui akuisisi atau pengembangannya. </a:t>
          </a:r>
          <a:r>
            <a:rPr lang="en-US" dirty="0"/>
            <a:t>P</a:t>
          </a:r>
          <a:r>
            <a:rPr lang="id-ID" dirty="0"/>
            <a:t>erusahaan dapat menciptakan produk baru di laboratorium nya sendiri, atau dapat menandatangani kontrak dengan periset independen atau perusahaan pengembangan produk untuk mengembangkan produk tertentu atau menyediakan teknologi baru.</a:t>
          </a:r>
          <a:endParaRPr lang="en-ID" dirty="0"/>
        </a:p>
      </dgm:t>
    </dgm:pt>
    <dgm:pt modelId="{00764D50-425B-4E5C-B3BB-89E0FD57A3C1}" type="parTrans" cxnId="{B27516E7-F619-4DA2-9E37-CB4D68F010E4}">
      <dgm:prSet/>
      <dgm:spPr/>
      <dgm:t>
        <a:bodyPr/>
        <a:lstStyle/>
        <a:p>
          <a:endParaRPr lang="en-ID"/>
        </a:p>
      </dgm:t>
    </dgm:pt>
    <dgm:pt modelId="{569EEAE1-41E3-4C63-8358-C4B47D8BBAF4}" type="sibTrans" cxnId="{B27516E7-F619-4DA2-9E37-CB4D68F010E4}">
      <dgm:prSet/>
      <dgm:spPr/>
      <dgm:t>
        <a:bodyPr/>
        <a:lstStyle/>
        <a:p>
          <a:endParaRPr lang="en-ID"/>
        </a:p>
      </dgm:t>
    </dgm:pt>
    <dgm:pt modelId="{230E6F80-53A6-4644-9263-9041E7597E44}">
      <dgm:prSet phldrT="[Text]" custT="1"/>
      <dgm:spPr/>
      <dgm:t>
        <a:bodyPr/>
        <a:lstStyle/>
        <a:p>
          <a:r>
            <a:rPr lang="en-US" sz="4000" dirty="0" err="1"/>
            <a:t>Jenis</a:t>
          </a:r>
          <a:r>
            <a:rPr lang="en-US" sz="4000" dirty="0"/>
            <a:t> - </a:t>
          </a:r>
          <a:r>
            <a:rPr lang="en-US" sz="4000" dirty="0" err="1"/>
            <a:t>Jenis</a:t>
          </a:r>
          <a:endParaRPr lang="en-ID" sz="4000" dirty="0"/>
        </a:p>
      </dgm:t>
    </dgm:pt>
    <dgm:pt modelId="{A4C78EAC-651E-4559-A377-63B4D1F764F7}" type="parTrans" cxnId="{DBF536F5-2892-4AFB-AC08-D0CB2C09E79A}">
      <dgm:prSet/>
      <dgm:spPr/>
      <dgm:t>
        <a:bodyPr/>
        <a:lstStyle/>
        <a:p>
          <a:endParaRPr lang="en-ID"/>
        </a:p>
      </dgm:t>
    </dgm:pt>
    <dgm:pt modelId="{8F04CFFB-B6B0-4527-BF59-BBC24F56FD48}" type="sibTrans" cxnId="{DBF536F5-2892-4AFB-AC08-D0CB2C09E79A}">
      <dgm:prSet/>
      <dgm:spPr/>
      <dgm:t>
        <a:bodyPr/>
        <a:lstStyle/>
        <a:p>
          <a:endParaRPr lang="en-ID"/>
        </a:p>
      </dgm:t>
    </dgm:pt>
    <dgm:pt modelId="{E6EB4FED-7C89-4F97-BEE9-E92071F3E4C9}">
      <dgm:prSet phldrT="[Text]"/>
      <dgm:spPr/>
      <dgm:t>
        <a:bodyPr/>
        <a:lstStyle/>
        <a:p>
          <a:pPr algn="just"/>
          <a:r>
            <a:rPr lang="id-ID" dirty="0"/>
            <a:t>Dengan terus meluncurkan produk baru sebagai perluasan merek dalam kategori produk yang berhubungan juga dapat memperluas arti merek. Inovasi produk dan program pemasaran efektif memungkinkan perusahaan-perusahaan  ini memperluas jejak pasar mereka</a:t>
          </a:r>
          <a:r>
            <a:rPr lang="en-US" dirty="0"/>
            <a:t>.</a:t>
          </a:r>
          <a:endParaRPr lang="en-ID" dirty="0"/>
        </a:p>
      </dgm:t>
    </dgm:pt>
    <dgm:pt modelId="{9F15FFA8-4679-46F5-A6E0-6860600CD3B1}" type="parTrans" cxnId="{A13B4896-9FC7-46D8-A24C-B1A6F9E5B465}">
      <dgm:prSet/>
      <dgm:spPr/>
      <dgm:t>
        <a:bodyPr/>
        <a:lstStyle/>
        <a:p>
          <a:endParaRPr lang="en-ID"/>
        </a:p>
      </dgm:t>
    </dgm:pt>
    <dgm:pt modelId="{371C31D6-6A71-4761-B702-C3A22BB99645}" type="sibTrans" cxnId="{A13B4896-9FC7-46D8-A24C-B1A6F9E5B465}">
      <dgm:prSet/>
      <dgm:spPr/>
      <dgm:t>
        <a:bodyPr/>
        <a:lstStyle/>
        <a:p>
          <a:endParaRPr lang="en-ID"/>
        </a:p>
      </dgm:t>
    </dgm:pt>
    <dgm:pt modelId="{D712F107-8606-4CBA-973E-E6094448FB70}" type="pres">
      <dgm:prSet presAssocID="{CCF2B3C2-D610-4581-A932-633A058B52E6}" presName="rootnode" presStyleCnt="0">
        <dgm:presLayoutVars>
          <dgm:chMax/>
          <dgm:chPref/>
          <dgm:dir/>
          <dgm:animLvl val="lvl"/>
        </dgm:presLayoutVars>
      </dgm:prSet>
      <dgm:spPr/>
    </dgm:pt>
    <dgm:pt modelId="{2BA4B311-402F-471A-8230-88D06CB375C3}" type="pres">
      <dgm:prSet presAssocID="{3A14A41D-6D22-461D-A5E4-E8E67A1AB390}" presName="composite" presStyleCnt="0"/>
      <dgm:spPr/>
    </dgm:pt>
    <dgm:pt modelId="{D1382C95-4299-4148-ACFB-E0DFFCF5A21E}" type="pres">
      <dgm:prSet presAssocID="{3A14A41D-6D22-461D-A5E4-E8E67A1AB390}" presName="bentUpArrow1" presStyleLbl="alignImgPlace1" presStyleIdx="0" presStyleCnt="1" custLinFactNeighborX="28390" custLinFactNeighborY="-25443"/>
      <dgm:spPr/>
    </dgm:pt>
    <dgm:pt modelId="{3BD4F888-1289-4287-ADA1-D99BC3182E46}" type="pres">
      <dgm:prSet presAssocID="{3A14A41D-6D22-461D-A5E4-E8E67A1AB390}" presName="ParentText" presStyleLbl="node1" presStyleIdx="0" presStyleCnt="2" custScaleX="75008" custScaleY="56716">
        <dgm:presLayoutVars>
          <dgm:chMax val="1"/>
          <dgm:chPref val="1"/>
          <dgm:bulletEnabled val="1"/>
        </dgm:presLayoutVars>
      </dgm:prSet>
      <dgm:spPr/>
    </dgm:pt>
    <dgm:pt modelId="{8D956D5F-1B29-4584-83D2-0032FD1E6CE6}" type="pres">
      <dgm:prSet presAssocID="{3A14A41D-6D22-461D-A5E4-E8E67A1AB390}" presName="ChildText" presStyleLbl="revTx" presStyleIdx="0" presStyleCnt="2" custScaleX="260196" custLinFactNeighborX="60431" custLinFactNeighborY="-373">
        <dgm:presLayoutVars>
          <dgm:chMax val="0"/>
          <dgm:chPref val="0"/>
          <dgm:bulletEnabled val="1"/>
        </dgm:presLayoutVars>
      </dgm:prSet>
      <dgm:spPr/>
    </dgm:pt>
    <dgm:pt modelId="{E90C9D3C-4776-409A-ACEF-9FC624FC6B75}" type="pres">
      <dgm:prSet presAssocID="{33741B44-5460-414A-B85A-ED31141443BD}" presName="sibTrans" presStyleCnt="0"/>
      <dgm:spPr/>
    </dgm:pt>
    <dgm:pt modelId="{14C1F7FF-7A2D-4466-91D9-0C03399447AA}" type="pres">
      <dgm:prSet presAssocID="{230E6F80-53A6-4644-9263-9041E7597E44}" presName="composite" presStyleCnt="0"/>
      <dgm:spPr/>
    </dgm:pt>
    <dgm:pt modelId="{04542E9B-5749-4AEE-9F7F-1EC2FCDD577F}" type="pres">
      <dgm:prSet presAssocID="{230E6F80-53A6-4644-9263-9041E7597E44}" presName="ParentText" presStyleLbl="node1" presStyleIdx="1" presStyleCnt="2" custScaleX="67201" custScaleY="41829" custLinFactNeighborX="-23060" custLinFactNeighborY="-10618">
        <dgm:presLayoutVars>
          <dgm:chMax val="1"/>
          <dgm:chPref val="1"/>
          <dgm:bulletEnabled val="1"/>
        </dgm:presLayoutVars>
      </dgm:prSet>
      <dgm:spPr/>
    </dgm:pt>
    <dgm:pt modelId="{EE5B9F96-2141-4AA1-A236-60C486C900B8}" type="pres">
      <dgm:prSet presAssocID="{230E6F80-53A6-4644-9263-9041E7597E44}" presName="FinalChildText" presStyleLbl="revTx" presStyleIdx="1" presStyleCnt="2" custScaleX="221943">
        <dgm:presLayoutVars>
          <dgm:chMax val="0"/>
          <dgm:chPref val="0"/>
          <dgm:bulletEnabled val="1"/>
        </dgm:presLayoutVars>
      </dgm:prSet>
      <dgm:spPr/>
    </dgm:pt>
  </dgm:ptLst>
  <dgm:cxnLst>
    <dgm:cxn modelId="{42598C08-B0EE-4748-95D7-2FF0B67E8BC8}" type="presOf" srcId="{230E6F80-53A6-4644-9263-9041E7597E44}" destId="{04542E9B-5749-4AEE-9F7F-1EC2FCDD577F}" srcOrd="0" destOrd="0" presId="urn:microsoft.com/office/officeart/2005/8/layout/StepDownProcess"/>
    <dgm:cxn modelId="{AA61AA29-75E9-4CC2-9C8C-BC5446D83F59}" type="presOf" srcId="{3A14A41D-6D22-461D-A5E4-E8E67A1AB390}" destId="{3BD4F888-1289-4287-ADA1-D99BC3182E46}" srcOrd="0" destOrd="0" presId="urn:microsoft.com/office/officeart/2005/8/layout/StepDownProcess"/>
    <dgm:cxn modelId="{08866543-25F4-491D-A4FC-089E97794FDC}" type="presOf" srcId="{E6EB4FED-7C89-4F97-BEE9-E92071F3E4C9}" destId="{EE5B9F96-2141-4AA1-A236-60C486C900B8}" srcOrd="0" destOrd="0" presId="urn:microsoft.com/office/officeart/2005/8/layout/StepDownProcess"/>
    <dgm:cxn modelId="{31B7C056-3F27-4605-805F-E448BE769ED0}" type="presOf" srcId="{CCF2B3C2-D610-4581-A932-633A058B52E6}" destId="{D712F107-8606-4CBA-973E-E6094448FB70}" srcOrd="0" destOrd="0" presId="urn:microsoft.com/office/officeart/2005/8/layout/StepDownProcess"/>
    <dgm:cxn modelId="{0A775858-ACA2-45A5-A3A2-A85B48D622E7}" srcId="{CCF2B3C2-D610-4581-A932-633A058B52E6}" destId="{3A14A41D-6D22-461D-A5E4-E8E67A1AB390}" srcOrd="0" destOrd="0" parTransId="{4403F01B-0797-4DA5-BC99-003156956DBA}" sibTransId="{33741B44-5460-414A-B85A-ED31141443BD}"/>
    <dgm:cxn modelId="{A13B4896-9FC7-46D8-A24C-B1A6F9E5B465}" srcId="{230E6F80-53A6-4644-9263-9041E7597E44}" destId="{E6EB4FED-7C89-4F97-BEE9-E92071F3E4C9}" srcOrd="0" destOrd="0" parTransId="{9F15FFA8-4679-46F5-A6E0-6860600CD3B1}" sibTransId="{371C31D6-6A71-4761-B702-C3A22BB99645}"/>
    <dgm:cxn modelId="{867C7BE0-DE51-4A6A-8C69-13A46BACE94A}" type="presOf" srcId="{183F1B59-490C-43D2-A8E4-93B1F0E04B39}" destId="{8D956D5F-1B29-4584-83D2-0032FD1E6CE6}" srcOrd="0" destOrd="0" presId="urn:microsoft.com/office/officeart/2005/8/layout/StepDownProcess"/>
    <dgm:cxn modelId="{B27516E7-F619-4DA2-9E37-CB4D68F010E4}" srcId="{3A14A41D-6D22-461D-A5E4-E8E67A1AB390}" destId="{183F1B59-490C-43D2-A8E4-93B1F0E04B39}" srcOrd="0" destOrd="0" parTransId="{00764D50-425B-4E5C-B3BB-89E0FD57A3C1}" sibTransId="{569EEAE1-41E3-4C63-8358-C4B47D8BBAF4}"/>
    <dgm:cxn modelId="{DBF536F5-2892-4AFB-AC08-D0CB2C09E79A}" srcId="{CCF2B3C2-D610-4581-A932-633A058B52E6}" destId="{230E6F80-53A6-4644-9263-9041E7597E44}" srcOrd="1" destOrd="0" parTransId="{A4C78EAC-651E-4559-A377-63B4D1F764F7}" sibTransId="{8F04CFFB-B6B0-4527-BF59-BBC24F56FD48}"/>
    <dgm:cxn modelId="{EEAA70C4-CE4E-4E7C-95B8-43B4153EC007}" type="presParOf" srcId="{D712F107-8606-4CBA-973E-E6094448FB70}" destId="{2BA4B311-402F-471A-8230-88D06CB375C3}" srcOrd="0" destOrd="0" presId="urn:microsoft.com/office/officeart/2005/8/layout/StepDownProcess"/>
    <dgm:cxn modelId="{93F8C0D4-0B6D-4CDE-A17F-201E799642D3}" type="presParOf" srcId="{2BA4B311-402F-471A-8230-88D06CB375C3}" destId="{D1382C95-4299-4148-ACFB-E0DFFCF5A21E}" srcOrd="0" destOrd="0" presId="urn:microsoft.com/office/officeart/2005/8/layout/StepDownProcess"/>
    <dgm:cxn modelId="{03E3E26A-E51D-4D49-B73D-083E202A463F}" type="presParOf" srcId="{2BA4B311-402F-471A-8230-88D06CB375C3}" destId="{3BD4F888-1289-4287-ADA1-D99BC3182E46}" srcOrd="1" destOrd="0" presId="urn:microsoft.com/office/officeart/2005/8/layout/StepDownProcess"/>
    <dgm:cxn modelId="{62943363-8B5B-4135-BFCE-14AD8E2ECF6F}" type="presParOf" srcId="{2BA4B311-402F-471A-8230-88D06CB375C3}" destId="{8D956D5F-1B29-4584-83D2-0032FD1E6CE6}" srcOrd="2" destOrd="0" presId="urn:microsoft.com/office/officeart/2005/8/layout/StepDownProcess"/>
    <dgm:cxn modelId="{32B01E60-56A4-428A-84AF-1851B55A1BA1}" type="presParOf" srcId="{D712F107-8606-4CBA-973E-E6094448FB70}" destId="{E90C9D3C-4776-409A-ACEF-9FC624FC6B75}" srcOrd="1" destOrd="0" presId="urn:microsoft.com/office/officeart/2005/8/layout/StepDownProcess"/>
    <dgm:cxn modelId="{FB1EC3AC-4D46-4524-8B69-D4253A3AD81F}" type="presParOf" srcId="{D712F107-8606-4CBA-973E-E6094448FB70}" destId="{14C1F7FF-7A2D-4466-91D9-0C03399447AA}" srcOrd="2" destOrd="0" presId="urn:microsoft.com/office/officeart/2005/8/layout/StepDownProcess"/>
    <dgm:cxn modelId="{B29B91E9-EF3A-4C5C-ADB9-46F8E0DF6ECC}" type="presParOf" srcId="{14C1F7FF-7A2D-4466-91D9-0C03399447AA}" destId="{04542E9B-5749-4AEE-9F7F-1EC2FCDD577F}" srcOrd="0" destOrd="0" presId="urn:microsoft.com/office/officeart/2005/8/layout/StepDownProcess"/>
    <dgm:cxn modelId="{9668EA6C-91F4-46CD-8BDB-E8ED0440E044}" type="presParOf" srcId="{14C1F7FF-7A2D-4466-91D9-0C03399447AA}" destId="{EE5B9F96-2141-4AA1-A236-60C486C900B8}"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BB301BF-976C-4FBB-A87D-C74B201A61C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ID"/>
        </a:p>
      </dgm:t>
    </dgm:pt>
    <dgm:pt modelId="{B72A28F5-5AD1-4013-8BC8-01E60A9C5097}">
      <dgm:prSet phldrT="[Text]" custT="1"/>
      <dgm:spPr/>
      <dgm:t>
        <a:bodyPr/>
        <a:lstStyle/>
        <a:p>
          <a:pPr>
            <a:buFont typeface="Symbol" panose="05050102010706020507" pitchFamily="18" charset="2"/>
            <a:buChar char=""/>
          </a:pPr>
          <a:r>
            <a:rPr lang="id-ID" sz="2400" dirty="0"/>
            <a:t>Kelangkaan ide penting pada wilayah tertentu. Mungkin hanya sedikit cara yang tersisa untuk meningkatkan beberapa produk dasar (seperti baja atau deterjen).</a:t>
          </a:r>
          <a:endParaRPr lang="en-ID" sz="2400" dirty="0"/>
        </a:p>
      </dgm:t>
    </dgm:pt>
    <dgm:pt modelId="{093066B8-9609-4F67-8DC3-85BD261A969F}" type="parTrans" cxnId="{1E5FA499-25C6-4421-90B8-3038C5179C4B}">
      <dgm:prSet/>
      <dgm:spPr/>
      <dgm:t>
        <a:bodyPr/>
        <a:lstStyle/>
        <a:p>
          <a:endParaRPr lang="en-ID"/>
        </a:p>
      </dgm:t>
    </dgm:pt>
    <dgm:pt modelId="{597E9EF0-BCF1-44DA-B00A-8ADFB8B9A9CD}" type="sibTrans" cxnId="{1E5FA499-25C6-4421-90B8-3038C5179C4B}">
      <dgm:prSet/>
      <dgm:spPr/>
      <dgm:t>
        <a:bodyPr/>
        <a:lstStyle/>
        <a:p>
          <a:endParaRPr lang="en-ID"/>
        </a:p>
      </dgm:t>
    </dgm:pt>
    <dgm:pt modelId="{95B70DA7-C210-4CA6-A8D5-38638A3732DF}">
      <dgm:prSet phldrT="[Text]" custT="1"/>
      <dgm:spPr/>
      <dgm:t>
        <a:bodyPr/>
        <a:lstStyle/>
        <a:p>
          <a:r>
            <a:rPr lang="id-ID" sz="2400" dirty="0"/>
            <a:t>Pasar yang terfragmentasi. Perusahaan harus mengarahkan produk baru mereka pada segmen pasar yang lebih kecil, dan ini berarti penjualan dan laba lebih rendah untuk setiap produk</a:t>
          </a:r>
          <a:endParaRPr lang="en-ID" sz="2400" dirty="0"/>
        </a:p>
      </dgm:t>
    </dgm:pt>
    <dgm:pt modelId="{3E4E5EC2-5DCE-49A0-95B2-62B4E4227479}" type="parTrans" cxnId="{38CCE320-A140-4EBD-B4D6-2835AAB3FCD6}">
      <dgm:prSet/>
      <dgm:spPr/>
      <dgm:t>
        <a:bodyPr/>
        <a:lstStyle/>
        <a:p>
          <a:endParaRPr lang="en-ID"/>
        </a:p>
      </dgm:t>
    </dgm:pt>
    <dgm:pt modelId="{679AABB8-DE47-4FB9-A9F2-506EC2712661}" type="sibTrans" cxnId="{38CCE320-A140-4EBD-B4D6-2835AAB3FCD6}">
      <dgm:prSet/>
      <dgm:spPr/>
      <dgm:t>
        <a:bodyPr/>
        <a:lstStyle/>
        <a:p>
          <a:endParaRPr lang="en-ID"/>
        </a:p>
      </dgm:t>
    </dgm:pt>
    <dgm:pt modelId="{2BE05016-2F1B-4E77-9F92-71E064FCA004}">
      <dgm:prSet phldrT="[Text]" custT="1"/>
      <dgm:spPr/>
      <dgm:t>
        <a:bodyPr/>
        <a:lstStyle/>
        <a:p>
          <a:pPr>
            <a:buFont typeface="Symbol" panose="05050102010706020507" pitchFamily="18" charset="2"/>
            <a:buChar char=""/>
          </a:pPr>
          <a:r>
            <a:rPr lang="id-ID" sz="2400" dirty="0"/>
            <a:t>Batasan sosial dan pemerintah. Produk baru harus memuaskan keamanan konsumen dan ramah lingkungan.</a:t>
          </a:r>
          <a:endParaRPr lang="en-ID" sz="2400" dirty="0"/>
        </a:p>
      </dgm:t>
    </dgm:pt>
    <dgm:pt modelId="{66CB3BAE-E6B8-4D5B-A0BD-D04D512611EE}" type="parTrans" cxnId="{73463C76-BCB2-4554-9F6D-35E6205F4CED}">
      <dgm:prSet/>
      <dgm:spPr/>
      <dgm:t>
        <a:bodyPr/>
        <a:lstStyle/>
        <a:p>
          <a:endParaRPr lang="en-ID"/>
        </a:p>
      </dgm:t>
    </dgm:pt>
    <dgm:pt modelId="{C93FFE3C-5418-45B8-81CF-291C75D29BC9}" type="sibTrans" cxnId="{73463C76-BCB2-4554-9F6D-35E6205F4CED}">
      <dgm:prSet/>
      <dgm:spPr/>
      <dgm:t>
        <a:bodyPr/>
        <a:lstStyle/>
        <a:p>
          <a:endParaRPr lang="en-ID"/>
        </a:p>
      </dgm:t>
    </dgm:pt>
    <dgm:pt modelId="{DED70EEF-4D1B-4AD0-869C-2E0D576340D5}">
      <dgm:prSet phldrT="[Text]" custT="1"/>
      <dgm:spPr/>
      <dgm:t>
        <a:bodyPr/>
        <a:lstStyle/>
        <a:p>
          <a:pPr>
            <a:buFont typeface="Symbol" panose="05050102010706020507" pitchFamily="18" charset="2"/>
            <a:buChar char=""/>
          </a:pPr>
          <a:r>
            <a:rPr lang="id-ID" sz="2400" dirty="0"/>
            <a:t>Biaya pengembangan. Perusahaan biasanya harus menghasilkan banyak ide untuk menemukan satu nilai kelayakan pengembangan dan sering menghadapi tingginya biaya R&amp;D, manufaktur, dan pemasaran.</a:t>
          </a:r>
          <a:endParaRPr lang="en-ID" sz="2400" dirty="0"/>
        </a:p>
      </dgm:t>
    </dgm:pt>
    <dgm:pt modelId="{1C2BEFC6-153C-47F9-B92A-44C520A42E30}" type="parTrans" cxnId="{AB01B931-3922-41CE-AD79-C345DEDC9D4E}">
      <dgm:prSet/>
      <dgm:spPr/>
      <dgm:t>
        <a:bodyPr/>
        <a:lstStyle/>
        <a:p>
          <a:endParaRPr lang="en-ID"/>
        </a:p>
      </dgm:t>
    </dgm:pt>
    <dgm:pt modelId="{F091E5B7-DEAA-4EAF-A533-857E28D48BFD}" type="sibTrans" cxnId="{AB01B931-3922-41CE-AD79-C345DEDC9D4E}">
      <dgm:prSet/>
      <dgm:spPr/>
      <dgm:t>
        <a:bodyPr/>
        <a:lstStyle/>
        <a:p>
          <a:endParaRPr lang="en-ID"/>
        </a:p>
      </dgm:t>
    </dgm:pt>
    <dgm:pt modelId="{1D2AF18B-F2A2-42C9-9675-91BF27ED63CE}">
      <dgm:prSet phldrT="[Text]" custT="1"/>
      <dgm:spPr/>
      <dgm:t>
        <a:bodyPr/>
        <a:lstStyle/>
        <a:p>
          <a:pPr>
            <a:buFont typeface="Symbol" panose="05050102010706020507" pitchFamily="18" charset="2"/>
            <a:buChar char=""/>
          </a:pPr>
          <a:r>
            <a:rPr lang="id-ID" sz="2400" dirty="0"/>
            <a:t>Kelangkaan modal. Beberapa perusahaan mempunyai  ide bagus, tetapi tidak dapat mengumpulkan dana yang dibutuhkan untuk meneliti dan meluncurkannya.</a:t>
          </a:r>
          <a:endParaRPr lang="en-ID" sz="2400" dirty="0"/>
        </a:p>
      </dgm:t>
    </dgm:pt>
    <dgm:pt modelId="{202E77C5-5C5B-4052-A765-E960B792F1D3}" type="parTrans" cxnId="{6A319725-1ED8-4492-83F2-E23DC56A8CE5}">
      <dgm:prSet/>
      <dgm:spPr/>
      <dgm:t>
        <a:bodyPr/>
        <a:lstStyle/>
        <a:p>
          <a:endParaRPr lang="en-ID"/>
        </a:p>
      </dgm:t>
    </dgm:pt>
    <dgm:pt modelId="{01F92BEE-D9C4-478C-8376-9A246AF6B7FD}" type="sibTrans" cxnId="{6A319725-1ED8-4492-83F2-E23DC56A8CE5}">
      <dgm:prSet/>
      <dgm:spPr/>
      <dgm:t>
        <a:bodyPr/>
        <a:lstStyle/>
        <a:p>
          <a:endParaRPr lang="en-ID"/>
        </a:p>
      </dgm:t>
    </dgm:pt>
    <dgm:pt modelId="{351AE4AE-6803-40FF-A65B-5065435958C7}">
      <dgm:prSet custT="1"/>
      <dgm:spPr/>
      <dgm:t>
        <a:bodyPr/>
        <a:lstStyle/>
        <a:p>
          <a:r>
            <a:rPr lang="id-ID" sz="2400" dirty="0"/>
            <a:t>Waktu pengembangan yang dibutuhkan lebih pendek. </a:t>
          </a:r>
          <a:endParaRPr lang="en-ID" sz="2400" dirty="0"/>
        </a:p>
      </dgm:t>
    </dgm:pt>
    <dgm:pt modelId="{EC6E8620-F7E8-42F3-A2BA-778D777EAB2B}" type="parTrans" cxnId="{D49F7C7E-3DFF-48FC-889D-32910563E4B1}">
      <dgm:prSet/>
      <dgm:spPr/>
      <dgm:t>
        <a:bodyPr/>
        <a:lstStyle/>
        <a:p>
          <a:endParaRPr lang="en-ID"/>
        </a:p>
      </dgm:t>
    </dgm:pt>
    <dgm:pt modelId="{D939608D-4D70-4F4B-8D2C-672032CBA78A}" type="sibTrans" cxnId="{D49F7C7E-3DFF-48FC-889D-32910563E4B1}">
      <dgm:prSet/>
      <dgm:spPr/>
      <dgm:t>
        <a:bodyPr/>
        <a:lstStyle/>
        <a:p>
          <a:endParaRPr lang="en-ID"/>
        </a:p>
      </dgm:t>
    </dgm:pt>
    <dgm:pt modelId="{4B808EA0-7E26-4DE2-BB20-28F0E6CF1F95}" type="pres">
      <dgm:prSet presAssocID="{7BB301BF-976C-4FBB-A87D-C74B201A61CF}" presName="Name0" presStyleCnt="0">
        <dgm:presLayoutVars>
          <dgm:chMax val="7"/>
          <dgm:chPref val="7"/>
          <dgm:dir/>
        </dgm:presLayoutVars>
      </dgm:prSet>
      <dgm:spPr/>
    </dgm:pt>
    <dgm:pt modelId="{68B92C68-E304-4B5F-9E16-130BB2BF10CD}" type="pres">
      <dgm:prSet presAssocID="{7BB301BF-976C-4FBB-A87D-C74B201A61CF}" presName="Name1" presStyleCnt="0"/>
      <dgm:spPr/>
    </dgm:pt>
    <dgm:pt modelId="{0F84ABBC-C167-43E8-A583-B1F331466C74}" type="pres">
      <dgm:prSet presAssocID="{7BB301BF-976C-4FBB-A87D-C74B201A61CF}" presName="cycle" presStyleCnt="0"/>
      <dgm:spPr/>
    </dgm:pt>
    <dgm:pt modelId="{6E9EEBDA-19A7-490B-BF0E-04F02E76EC1F}" type="pres">
      <dgm:prSet presAssocID="{7BB301BF-976C-4FBB-A87D-C74B201A61CF}" presName="srcNode" presStyleLbl="node1" presStyleIdx="0" presStyleCnt="6"/>
      <dgm:spPr/>
    </dgm:pt>
    <dgm:pt modelId="{5B820DBF-F6C8-4B8F-BDC3-571AE2DF0052}" type="pres">
      <dgm:prSet presAssocID="{7BB301BF-976C-4FBB-A87D-C74B201A61CF}" presName="conn" presStyleLbl="parChTrans1D2" presStyleIdx="0" presStyleCnt="1"/>
      <dgm:spPr/>
    </dgm:pt>
    <dgm:pt modelId="{25CEA0A8-C8C4-4B77-B091-794283FF2655}" type="pres">
      <dgm:prSet presAssocID="{7BB301BF-976C-4FBB-A87D-C74B201A61CF}" presName="extraNode" presStyleLbl="node1" presStyleIdx="0" presStyleCnt="6"/>
      <dgm:spPr/>
    </dgm:pt>
    <dgm:pt modelId="{8C16D730-52FC-4F38-BAF1-77322EC5601C}" type="pres">
      <dgm:prSet presAssocID="{7BB301BF-976C-4FBB-A87D-C74B201A61CF}" presName="dstNode" presStyleLbl="node1" presStyleIdx="0" presStyleCnt="6"/>
      <dgm:spPr/>
    </dgm:pt>
    <dgm:pt modelId="{E924FA7F-9FE5-4803-873D-A024AFA83C81}" type="pres">
      <dgm:prSet presAssocID="{B72A28F5-5AD1-4013-8BC8-01E60A9C5097}" presName="text_1" presStyleLbl="node1" presStyleIdx="0" presStyleCnt="6">
        <dgm:presLayoutVars>
          <dgm:bulletEnabled val="1"/>
        </dgm:presLayoutVars>
      </dgm:prSet>
      <dgm:spPr/>
    </dgm:pt>
    <dgm:pt modelId="{B3ECC7C3-B60B-40EF-A45F-85F2B94D78E6}" type="pres">
      <dgm:prSet presAssocID="{B72A28F5-5AD1-4013-8BC8-01E60A9C5097}" presName="accent_1" presStyleCnt="0"/>
      <dgm:spPr/>
    </dgm:pt>
    <dgm:pt modelId="{B5521914-1D7C-4B75-9C64-E1F94C0E4963}" type="pres">
      <dgm:prSet presAssocID="{B72A28F5-5AD1-4013-8BC8-01E60A9C5097}" presName="accentRepeatNode" presStyleLbl="solidFgAcc1" presStyleIdx="0" presStyleCnt="6"/>
      <dgm:spPr/>
    </dgm:pt>
    <dgm:pt modelId="{3C3DE7BB-88DD-43B7-AC4E-6FBED61CEF1A}" type="pres">
      <dgm:prSet presAssocID="{95B70DA7-C210-4CA6-A8D5-38638A3732DF}" presName="text_2" presStyleLbl="node1" presStyleIdx="1" presStyleCnt="6">
        <dgm:presLayoutVars>
          <dgm:bulletEnabled val="1"/>
        </dgm:presLayoutVars>
      </dgm:prSet>
      <dgm:spPr/>
    </dgm:pt>
    <dgm:pt modelId="{E16DF56F-A73C-48EF-9F53-BF774DC5DBB2}" type="pres">
      <dgm:prSet presAssocID="{95B70DA7-C210-4CA6-A8D5-38638A3732DF}" presName="accent_2" presStyleCnt="0"/>
      <dgm:spPr/>
    </dgm:pt>
    <dgm:pt modelId="{CAD9C2C3-C911-40B5-9418-FDC9B4F4FB9D}" type="pres">
      <dgm:prSet presAssocID="{95B70DA7-C210-4CA6-A8D5-38638A3732DF}" presName="accentRepeatNode" presStyleLbl="solidFgAcc1" presStyleIdx="1" presStyleCnt="6"/>
      <dgm:spPr/>
    </dgm:pt>
    <dgm:pt modelId="{517BA850-15C2-4823-BB65-B1EE619CDD87}" type="pres">
      <dgm:prSet presAssocID="{2BE05016-2F1B-4E77-9F92-71E064FCA004}" presName="text_3" presStyleLbl="node1" presStyleIdx="2" presStyleCnt="6">
        <dgm:presLayoutVars>
          <dgm:bulletEnabled val="1"/>
        </dgm:presLayoutVars>
      </dgm:prSet>
      <dgm:spPr/>
    </dgm:pt>
    <dgm:pt modelId="{83159CE5-C9A0-4E52-960A-3F3B82387398}" type="pres">
      <dgm:prSet presAssocID="{2BE05016-2F1B-4E77-9F92-71E064FCA004}" presName="accent_3" presStyleCnt="0"/>
      <dgm:spPr/>
    </dgm:pt>
    <dgm:pt modelId="{9DBCE377-4F5C-404E-A741-B727D2944A96}" type="pres">
      <dgm:prSet presAssocID="{2BE05016-2F1B-4E77-9F92-71E064FCA004}" presName="accentRepeatNode" presStyleLbl="solidFgAcc1" presStyleIdx="2" presStyleCnt="6"/>
      <dgm:spPr/>
    </dgm:pt>
    <dgm:pt modelId="{1F0EC1A3-F822-497C-860A-5E603B541DDE}" type="pres">
      <dgm:prSet presAssocID="{DED70EEF-4D1B-4AD0-869C-2E0D576340D5}" presName="text_4" presStyleLbl="node1" presStyleIdx="3" presStyleCnt="6">
        <dgm:presLayoutVars>
          <dgm:bulletEnabled val="1"/>
        </dgm:presLayoutVars>
      </dgm:prSet>
      <dgm:spPr/>
    </dgm:pt>
    <dgm:pt modelId="{EA01DB83-1758-4795-A6BB-4FF5E8075350}" type="pres">
      <dgm:prSet presAssocID="{DED70EEF-4D1B-4AD0-869C-2E0D576340D5}" presName="accent_4" presStyleCnt="0"/>
      <dgm:spPr/>
    </dgm:pt>
    <dgm:pt modelId="{5B26278F-EA43-47D5-B053-527C49DAB6CA}" type="pres">
      <dgm:prSet presAssocID="{DED70EEF-4D1B-4AD0-869C-2E0D576340D5}" presName="accentRepeatNode" presStyleLbl="solidFgAcc1" presStyleIdx="3" presStyleCnt="6"/>
      <dgm:spPr/>
    </dgm:pt>
    <dgm:pt modelId="{B3E63B54-ABBF-40BE-8209-818C045093D6}" type="pres">
      <dgm:prSet presAssocID="{1D2AF18B-F2A2-42C9-9675-91BF27ED63CE}" presName="text_5" presStyleLbl="node1" presStyleIdx="4" presStyleCnt="6">
        <dgm:presLayoutVars>
          <dgm:bulletEnabled val="1"/>
        </dgm:presLayoutVars>
      </dgm:prSet>
      <dgm:spPr/>
    </dgm:pt>
    <dgm:pt modelId="{C349E869-9C2A-44BC-8E7F-60832459A836}" type="pres">
      <dgm:prSet presAssocID="{1D2AF18B-F2A2-42C9-9675-91BF27ED63CE}" presName="accent_5" presStyleCnt="0"/>
      <dgm:spPr/>
    </dgm:pt>
    <dgm:pt modelId="{A5E454BD-9B0A-4218-8F5A-EAE4B9C98BF8}" type="pres">
      <dgm:prSet presAssocID="{1D2AF18B-F2A2-42C9-9675-91BF27ED63CE}" presName="accentRepeatNode" presStyleLbl="solidFgAcc1" presStyleIdx="4" presStyleCnt="6"/>
      <dgm:spPr/>
    </dgm:pt>
    <dgm:pt modelId="{DFADC400-37A6-4849-B782-727CE3E6E2F0}" type="pres">
      <dgm:prSet presAssocID="{351AE4AE-6803-40FF-A65B-5065435958C7}" presName="text_6" presStyleLbl="node1" presStyleIdx="5" presStyleCnt="6">
        <dgm:presLayoutVars>
          <dgm:bulletEnabled val="1"/>
        </dgm:presLayoutVars>
      </dgm:prSet>
      <dgm:spPr/>
    </dgm:pt>
    <dgm:pt modelId="{3C338906-B67C-4D4F-9B3E-205181DCBDCF}" type="pres">
      <dgm:prSet presAssocID="{351AE4AE-6803-40FF-A65B-5065435958C7}" presName="accent_6" presStyleCnt="0"/>
      <dgm:spPr/>
    </dgm:pt>
    <dgm:pt modelId="{0B767EA0-93DD-4025-9F57-A67DF9DE4CE4}" type="pres">
      <dgm:prSet presAssocID="{351AE4AE-6803-40FF-A65B-5065435958C7}" presName="accentRepeatNode" presStyleLbl="solidFgAcc1" presStyleIdx="5" presStyleCnt="6"/>
      <dgm:spPr/>
    </dgm:pt>
  </dgm:ptLst>
  <dgm:cxnLst>
    <dgm:cxn modelId="{5D862205-27DD-4CB2-BD6D-37317521C98E}" type="presOf" srcId="{7BB301BF-976C-4FBB-A87D-C74B201A61CF}" destId="{4B808EA0-7E26-4DE2-BB20-28F0E6CF1F95}" srcOrd="0" destOrd="0" presId="urn:microsoft.com/office/officeart/2008/layout/VerticalCurvedList"/>
    <dgm:cxn modelId="{38CCE320-A140-4EBD-B4D6-2835AAB3FCD6}" srcId="{7BB301BF-976C-4FBB-A87D-C74B201A61CF}" destId="{95B70DA7-C210-4CA6-A8D5-38638A3732DF}" srcOrd="1" destOrd="0" parTransId="{3E4E5EC2-5DCE-49A0-95B2-62B4E4227479}" sibTransId="{679AABB8-DE47-4FB9-A9F2-506EC2712661}"/>
    <dgm:cxn modelId="{6A319725-1ED8-4492-83F2-E23DC56A8CE5}" srcId="{7BB301BF-976C-4FBB-A87D-C74B201A61CF}" destId="{1D2AF18B-F2A2-42C9-9675-91BF27ED63CE}" srcOrd="4" destOrd="0" parTransId="{202E77C5-5C5B-4052-A765-E960B792F1D3}" sibTransId="{01F92BEE-D9C4-478C-8376-9A246AF6B7FD}"/>
    <dgm:cxn modelId="{C9585427-055F-4F05-BE79-1A1E2C056A4E}" type="presOf" srcId="{2BE05016-2F1B-4E77-9F92-71E064FCA004}" destId="{517BA850-15C2-4823-BB65-B1EE619CDD87}" srcOrd="0" destOrd="0" presId="urn:microsoft.com/office/officeart/2008/layout/VerticalCurvedList"/>
    <dgm:cxn modelId="{AB01B931-3922-41CE-AD79-C345DEDC9D4E}" srcId="{7BB301BF-976C-4FBB-A87D-C74B201A61CF}" destId="{DED70EEF-4D1B-4AD0-869C-2E0D576340D5}" srcOrd="3" destOrd="0" parTransId="{1C2BEFC6-153C-47F9-B92A-44C520A42E30}" sibTransId="{F091E5B7-DEAA-4EAF-A533-857E28D48BFD}"/>
    <dgm:cxn modelId="{19F00140-46E1-45D6-A0AC-9A2A7786ABAF}" type="presOf" srcId="{95B70DA7-C210-4CA6-A8D5-38638A3732DF}" destId="{3C3DE7BB-88DD-43B7-AC4E-6FBED61CEF1A}" srcOrd="0" destOrd="0" presId="urn:microsoft.com/office/officeart/2008/layout/VerticalCurvedList"/>
    <dgm:cxn modelId="{75301D44-9847-4EDB-9423-6DE17DF8CA1F}" type="presOf" srcId="{351AE4AE-6803-40FF-A65B-5065435958C7}" destId="{DFADC400-37A6-4849-B782-727CE3E6E2F0}" srcOrd="0" destOrd="0" presId="urn:microsoft.com/office/officeart/2008/layout/VerticalCurvedList"/>
    <dgm:cxn modelId="{2D06346E-0D70-4142-912B-C22410534DB8}" type="presOf" srcId="{B72A28F5-5AD1-4013-8BC8-01E60A9C5097}" destId="{E924FA7F-9FE5-4803-873D-A024AFA83C81}" srcOrd="0" destOrd="0" presId="urn:microsoft.com/office/officeart/2008/layout/VerticalCurvedList"/>
    <dgm:cxn modelId="{73463C76-BCB2-4554-9F6D-35E6205F4CED}" srcId="{7BB301BF-976C-4FBB-A87D-C74B201A61CF}" destId="{2BE05016-2F1B-4E77-9F92-71E064FCA004}" srcOrd="2" destOrd="0" parTransId="{66CB3BAE-E6B8-4D5B-A0BD-D04D512611EE}" sibTransId="{C93FFE3C-5418-45B8-81CF-291C75D29BC9}"/>
    <dgm:cxn modelId="{D49F7C7E-3DFF-48FC-889D-32910563E4B1}" srcId="{7BB301BF-976C-4FBB-A87D-C74B201A61CF}" destId="{351AE4AE-6803-40FF-A65B-5065435958C7}" srcOrd="5" destOrd="0" parTransId="{EC6E8620-F7E8-42F3-A2BA-778D777EAB2B}" sibTransId="{D939608D-4D70-4F4B-8D2C-672032CBA78A}"/>
    <dgm:cxn modelId="{1E5FA499-25C6-4421-90B8-3038C5179C4B}" srcId="{7BB301BF-976C-4FBB-A87D-C74B201A61CF}" destId="{B72A28F5-5AD1-4013-8BC8-01E60A9C5097}" srcOrd="0" destOrd="0" parTransId="{093066B8-9609-4F67-8DC3-85BD261A969F}" sibTransId="{597E9EF0-BCF1-44DA-B00A-8ADFB8B9A9CD}"/>
    <dgm:cxn modelId="{4C85879A-BDA7-44D4-8444-B79BE4B88B50}" type="presOf" srcId="{597E9EF0-BCF1-44DA-B00A-8ADFB8B9A9CD}" destId="{5B820DBF-F6C8-4B8F-BDC3-571AE2DF0052}" srcOrd="0" destOrd="0" presId="urn:microsoft.com/office/officeart/2008/layout/VerticalCurvedList"/>
    <dgm:cxn modelId="{EE9A909C-2E64-46DA-835C-D3D9987918BD}" type="presOf" srcId="{1D2AF18B-F2A2-42C9-9675-91BF27ED63CE}" destId="{B3E63B54-ABBF-40BE-8209-818C045093D6}" srcOrd="0" destOrd="0" presId="urn:microsoft.com/office/officeart/2008/layout/VerticalCurvedList"/>
    <dgm:cxn modelId="{FB87D2A4-0019-45BB-B658-8904D8785C56}" type="presOf" srcId="{DED70EEF-4D1B-4AD0-869C-2E0D576340D5}" destId="{1F0EC1A3-F822-497C-860A-5E603B541DDE}" srcOrd="0" destOrd="0" presId="urn:microsoft.com/office/officeart/2008/layout/VerticalCurvedList"/>
    <dgm:cxn modelId="{7210BC70-0A5A-4B8C-A272-206BA12D059B}" type="presParOf" srcId="{4B808EA0-7E26-4DE2-BB20-28F0E6CF1F95}" destId="{68B92C68-E304-4B5F-9E16-130BB2BF10CD}" srcOrd="0" destOrd="0" presId="urn:microsoft.com/office/officeart/2008/layout/VerticalCurvedList"/>
    <dgm:cxn modelId="{AB71FF84-A93E-4946-A75B-0915BDA45AAD}" type="presParOf" srcId="{68B92C68-E304-4B5F-9E16-130BB2BF10CD}" destId="{0F84ABBC-C167-43E8-A583-B1F331466C74}" srcOrd="0" destOrd="0" presId="urn:microsoft.com/office/officeart/2008/layout/VerticalCurvedList"/>
    <dgm:cxn modelId="{6FEE834C-4390-4B92-A817-1BFD7F66D655}" type="presParOf" srcId="{0F84ABBC-C167-43E8-A583-B1F331466C74}" destId="{6E9EEBDA-19A7-490B-BF0E-04F02E76EC1F}" srcOrd="0" destOrd="0" presId="urn:microsoft.com/office/officeart/2008/layout/VerticalCurvedList"/>
    <dgm:cxn modelId="{7A757BC4-FF9B-4E60-8180-01A1C0C720D1}" type="presParOf" srcId="{0F84ABBC-C167-43E8-A583-B1F331466C74}" destId="{5B820DBF-F6C8-4B8F-BDC3-571AE2DF0052}" srcOrd="1" destOrd="0" presId="urn:microsoft.com/office/officeart/2008/layout/VerticalCurvedList"/>
    <dgm:cxn modelId="{E133D5B5-5933-4278-ACD8-21A07243B142}" type="presParOf" srcId="{0F84ABBC-C167-43E8-A583-B1F331466C74}" destId="{25CEA0A8-C8C4-4B77-B091-794283FF2655}" srcOrd="2" destOrd="0" presId="urn:microsoft.com/office/officeart/2008/layout/VerticalCurvedList"/>
    <dgm:cxn modelId="{3B056282-F752-49E5-B930-EBD59323F8AD}" type="presParOf" srcId="{0F84ABBC-C167-43E8-A583-B1F331466C74}" destId="{8C16D730-52FC-4F38-BAF1-77322EC5601C}" srcOrd="3" destOrd="0" presId="urn:microsoft.com/office/officeart/2008/layout/VerticalCurvedList"/>
    <dgm:cxn modelId="{29D819CA-1AB7-4F5B-99F5-588F9A372009}" type="presParOf" srcId="{68B92C68-E304-4B5F-9E16-130BB2BF10CD}" destId="{E924FA7F-9FE5-4803-873D-A024AFA83C81}" srcOrd="1" destOrd="0" presId="urn:microsoft.com/office/officeart/2008/layout/VerticalCurvedList"/>
    <dgm:cxn modelId="{DF413243-343E-401E-B5E6-8E09DCC014D8}" type="presParOf" srcId="{68B92C68-E304-4B5F-9E16-130BB2BF10CD}" destId="{B3ECC7C3-B60B-40EF-A45F-85F2B94D78E6}" srcOrd="2" destOrd="0" presId="urn:microsoft.com/office/officeart/2008/layout/VerticalCurvedList"/>
    <dgm:cxn modelId="{9DFF06BC-AB72-4327-8FB1-CBF1539701D1}" type="presParOf" srcId="{B3ECC7C3-B60B-40EF-A45F-85F2B94D78E6}" destId="{B5521914-1D7C-4B75-9C64-E1F94C0E4963}" srcOrd="0" destOrd="0" presId="urn:microsoft.com/office/officeart/2008/layout/VerticalCurvedList"/>
    <dgm:cxn modelId="{5C042B80-493B-4C05-9D5B-9FBE8539B678}" type="presParOf" srcId="{68B92C68-E304-4B5F-9E16-130BB2BF10CD}" destId="{3C3DE7BB-88DD-43B7-AC4E-6FBED61CEF1A}" srcOrd="3" destOrd="0" presId="urn:microsoft.com/office/officeart/2008/layout/VerticalCurvedList"/>
    <dgm:cxn modelId="{73BF3398-442A-4699-85C8-FE45FC18DBD8}" type="presParOf" srcId="{68B92C68-E304-4B5F-9E16-130BB2BF10CD}" destId="{E16DF56F-A73C-48EF-9F53-BF774DC5DBB2}" srcOrd="4" destOrd="0" presId="urn:microsoft.com/office/officeart/2008/layout/VerticalCurvedList"/>
    <dgm:cxn modelId="{B6AF06AC-D666-4EE2-821F-7A23B1D813AB}" type="presParOf" srcId="{E16DF56F-A73C-48EF-9F53-BF774DC5DBB2}" destId="{CAD9C2C3-C911-40B5-9418-FDC9B4F4FB9D}" srcOrd="0" destOrd="0" presId="urn:microsoft.com/office/officeart/2008/layout/VerticalCurvedList"/>
    <dgm:cxn modelId="{8529DB96-C958-456A-9E67-3110E532014F}" type="presParOf" srcId="{68B92C68-E304-4B5F-9E16-130BB2BF10CD}" destId="{517BA850-15C2-4823-BB65-B1EE619CDD87}" srcOrd="5" destOrd="0" presId="urn:microsoft.com/office/officeart/2008/layout/VerticalCurvedList"/>
    <dgm:cxn modelId="{DBEEC23D-55A1-41EA-8347-C534BDB2CA22}" type="presParOf" srcId="{68B92C68-E304-4B5F-9E16-130BB2BF10CD}" destId="{83159CE5-C9A0-4E52-960A-3F3B82387398}" srcOrd="6" destOrd="0" presId="urn:microsoft.com/office/officeart/2008/layout/VerticalCurvedList"/>
    <dgm:cxn modelId="{19AB402B-8E7E-452D-8F5D-3470D9D28B40}" type="presParOf" srcId="{83159CE5-C9A0-4E52-960A-3F3B82387398}" destId="{9DBCE377-4F5C-404E-A741-B727D2944A96}" srcOrd="0" destOrd="0" presId="urn:microsoft.com/office/officeart/2008/layout/VerticalCurvedList"/>
    <dgm:cxn modelId="{B7350DA3-2354-4F9E-A2D1-1BC095D31EC9}" type="presParOf" srcId="{68B92C68-E304-4B5F-9E16-130BB2BF10CD}" destId="{1F0EC1A3-F822-497C-860A-5E603B541DDE}" srcOrd="7" destOrd="0" presId="urn:microsoft.com/office/officeart/2008/layout/VerticalCurvedList"/>
    <dgm:cxn modelId="{35CBCC33-6D6F-459A-AFF5-23B86144AEC6}" type="presParOf" srcId="{68B92C68-E304-4B5F-9E16-130BB2BF10CD}" destId="{EA01DB83-1758-4795-A6BB-4FF5E8075350}" srcOrd="8" destOrd="0" presId="urn:microsoft.com/office/officeart/2008/layout/VerticalCurvedList"/>
    <dgm:cxn modelId="{4FFA4E04-667E-4374-9183-3690A6F4C9E0}" type="presParOf" srcId="{EA01DB83-1758-4795-A6BB-4FF5E8075350}" destId="{5B26278F-EA43-47D5-B053-527C49DAB6CA}" srcOrd="0" destOrd="0" presId="urn:microsoft.com/office/officeart/2008/layout/VerticalCurvedList"/>
    <dgm:cxn modelId="{10BF8981-3ADA-4EAD-8970-6DABC8186D21}" type="presParOf" srcId="{68B92C68-E304-4B5F-9E16-130BB2BF10CD}" destId="{B3E63B54-ABBF-40BE-8209-818C045093D6}" srcOrd="9" destOrd="0" presId="urn:microsoft.com/office/officeart/2008/layout/VerticalCurvedList"/>
    <dgm:cxn modelId="{16771ED1-BACC-4F02-B12F-39BE500EC93F}" type="presParOf" srcId="{68B92C68-E304-4B5F-9E16-130BB2BF10CD}" destId="{C349E869-9C2A-44BC-8E7F-60832459A836}" srcOrd="10" destOrd="0" presId="urn:microsoft.com/office/officeart/2008/layout/VerticalCurvedList"/>
    <dgm:cxn modelId="{265E7C1E-E11A-4C8C-ACAD-6809D13B4774}" type="presParOf" srcId="{C349E869-9C2A-44BC-8E7F-60832459A836}" destId="{A5E454BD-9B0A-4218-8F5A-EAE4B9C98BF8}" srcOrd="0" destOrd="0" presId="urn:microsoft.com/office/officeart/2008/layout/VerticalCurvedList"/>
    <dgm:cxn modelId="{E8F72DEB-F3EC-4F86-B4BE-9D1F324F1E7E}" type="presParOf" srcId="{68B92C68-E304-4B5F-9E16-130BB2BF10CD}" destId="{DFADC400-37A6-4849-B782-727CE3E6E2F0}" srcOrd="11" destOrd="0" presId="urn:microsoft.com/office/officeart/2008/layout/VerticalCurvedList"/>
    <dgm:cxn modelId="{77B2795B-121B-4C8B-893A-8A756EE25EB5}" type="presParOf" srcId="{68B92C68-E304-4B5F-9E16-130BB2BF10CD}" destId="{3C338906-B67C-4D4F-9B3E-205181DCBDCF}" srcOrd="12" destOrd="0" presId="urn:microsoft.com/office/officeart/2008/layout/VerticalCurvedList"/>
    <dgm:cxn modelId="{E6B133CE-EA2E-478B-B718-2AF1A75375A6}" type="presParOf" srcId="{3C338906-B67C-4D4F-9B3E-205181DCBDCF}" destId="{0B767EA0-93DD-4025-9F57-A67DF9DE4CE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11AA02C-AA5D-4CE1-A0A9-618EF1A71C9C}" type="doc">
      <dgm:prSet loTypeId="urn:microsoft.com/office/officeart/2005/8/layout/vList2" loCatId="list" qsTypeId="urn:microsoft.com/office/officeart/2005/8/quickstyle/3d1" qsCatId="3D" csTypeId="urn:microsoft.com/office/officeart/2005/8/colors/colorful1" csCatId="colorful" phldr="1"/>
      <dgm:spPr/>
      <dgm:t>
        <a:bodyPr/>
        <a:lstStyle/>
        <a:p>
          <a:endParaRPr lang="en-ID"/>
        </a:p>
      </dgm:t>
    </dgm:pt>
    <dgm:pt modelId="{4F80EE8F-9516-4800-B9E4-FBD51E025A56}">
      <dgm:prSet phldrT="[Text]" custT="1"/>
      <dgm:spPr/>
      <dgm:t>
        <a:bodyPr/>
        <a:lstStyle/>
        <a:p>
          <a:pPr>
            <a:buFont typeface="+mj-lt"/>
            <a:buAutoNum type="alphaLcPeriod"/>
          </a:pPr>
          <a:r>
            <a:rPr lang="id-ID" sz="4800" dirty="0"/>
            <a:t>Penciptaan Ide</a:t>
          </a:r>
          <a:endParaRPr lang="en-ID" sz="4800" dirty="0"/>
        </a:p>
      </dgm:t>
    </dgm:pt>
    <dgm:pt modelId="{D1FE3A69-5E06-43E1-9E49-030CA520AA81}" type="parTrans" cxnId="{3F6701AE-0E95-46C7-B6A0-CFF8640C5C71}">
      <dgm:prSet/>
      <dgm:spPr/>
      <dgm:t>
        <a:bodyPr/>
        <a:lstStyle/>
        <a:p>
          <a:endParaRPr lang="en-ID"/>
        </a:p>
      </dgm:t>
    </dgm:pt>
    <dgm:pt modelId="{5CF173DC-3354-4C20-8005-C92961C56B42}" type="sibTrans" cxnId="{3F6701AE-0E95-46C7-B6A0-CFF8640C5C71}">
      <dgm:prSet/>
      <dgm:spPr/>
      <dgm:t>
        <a:bodyPr/>
        <a:lstStyle/>
        <a:p>
          <a:endParaRPr lang="en-ID"/>
        </a:p>
      </dgm:t>
    </dgm:pt>
    <dgm:pt modelId="{E708371E-64DC-4D23-8728-5C8FABC2C499}">
      <dgm:prSet phldrT="[Text]"/>
      <dgm:spPr/>
      <dgm:t>
        <a:bodyPr/>
        <a:lstStyle/>
        <a:p>
          <a:pPr algn="just"/>
          <a:r>
            <a:rPr lang="id-ID" dirty="0"/>
            <a:t>Ide produk baru bisa berasal dari interaksi dengan berbagai kelompok dan menggunakan teknik yang menghasilkan kreatifitas.</a:t>
          </a:r>
          <a:endParaRPr lang="en-ID" dirty="0"/>
        </a:p>
      </dgm:t>
    </dgm:pt>
    <dgm:pt modelId="{E2C253F2-F3AD-48C9-9FA1-12DAB734BECD}" type="parTrans" cxnId="{D1097250-26A6-4254-A471-1556131E6AC9}">
      <dgm:prSet/>
      <dgm:spPr/>
      <dgm:t>
        <a:bodyPr/>
        <a:lstStyle/>
        <a:p>
          <a:endParaRPr lang="en-ID"/>
        </a:p>
      </dgm:t>
    </dgm:pt>
    <dgm:pt modelId="{F6F43813-0300-4760-B0FC-FB60D8C88055}" type="sibTrans" cxnId="{D1097250-26A6-4254-A471-1556131E6AC9}">
      <dgm:prSet/>
      <dgm:spPr/>
      <dgm:t>
        <a:bodyPr/>
        <a:lstStyle/>
        <a:p>
          <a:endParaRPr lang="en-ID"/>
        </a:p>
      </dgm:t>
    </dgm:pt>
    <dgm:pt modelId="{00DCD2AA-FA16-4FB4-A3E6-578CA1A429CA}">
      <dgm:prSet phldrT="[Text]" custT="1"/>
      <dgm:spPr/>
      <dgm:t>
        <a:bodyPr/>
        <a:lstStyle/>
        <a:p>
          <a:pPr>
            <a:buFont typeface="+mj-lt"/>
            <a:buAutoNum type="alphaLcPeriod"/>
          </a:pPr>
          <a:r>
            <a:rPr lang="id-ID" sz="4400" dirty="0"/>
            <a:t>Berinteraksi dengan Orang Lain</a:t>
          </a:r>
          <a:endParaRPr lang="en-ID" sz="4400" dirty="0"/>
        </a:p>
      </dgm:t>
    </dgm:pt>
    <dgm:pt modelId="{BC8CE265-05DE-40A6-9AB5-5F36135CE68E}" type="parTrans" cxnId="{2BAC2548-16E0-4B87-849D-C520B856D329}">
      <dgm:prSet/>
      <dgm:spPr/>
      <dgm:t>
        <a:bodyPr/>
        <a:lstStyle/>
        <a:p>
          <a:endParaRPr lang="en-ID"/>
        </a:p>
      </dgm:t>
    </dgm:pt>
    <dgm:pt modelId="{CB8C18C1-04F5-4DD8-B7A1-6BE15562704C}" type="sibTrans" cxnId="{2BAC2548-16E0-4B87-849D-C520B856D329}">
      <dgm:prSet/>
      <dgm:spPr/>
      <dgm:t>
        <a:bodyPr/>
        <a:lstStyle/>
        <a:p>
          <a:endParaRPr lang="en-ID"/>
        </a:p>
      </dgm:t>
    </dgm:pt>
    <dgm:pt modelId="{47BB9D28-A4C9-495D-B703-0D5B37EE8400}">
      <dgm:prSet phldrT="[Text]"/>
      <dgm:spPr/>
      <dgm:t>
        <a:bodyPr/>
        <a:lstStyle/>
        <a:p>
          <a:pPr algn="just"/>
          <a:r>
            <a:rPr lang="id-ID" dirty="0"/>
            <a:t>Didorong oleh gerakan inovasi terbuka, banyak perusahaan semakin melangkah keluar perusahaan untuk mendapatkan sumber eksternal ide-ide baru, termasuk pelanggan, karyawan, ilmuan, insinyur, anggota saluran, agensi pemasaran, manajemen puncak, dan bahkan pesaing.</a:t>
          </a:r>
          <a:endParaRPr lang="en-ID" dirty="0"/>
        </a:p>
      </dgm:t>
    </dgm:pt>
    <dgm:pt modelId="{9987D1D6-BCA8-4AC9-9816-DDC06C5A8108}" type="parTrans" cxnId="{765B1D07-B0CF-4A12-967D-ED7DD338CAFA}">
      <dgm:prSet/>
      <dgm:spPr/>
      <dgm:t>
        <a:bodyPr/>
        <a:lstStyle/>
        <a:p>
          <a:endParaRPr lang="en-ID"/>
        </a:p>
      </dgm:t>
    </dgm:pt>
    <dgm:pt modelId="{AAD3FE85-C5E6-4205-A068-D63028D8C8DC}" type="sibTrans" cxnId="{765B1D07-B0CF-4A12-967D-ED7DD338CAFA}">
      <dgm:prSet/>
      <dgm:spPr/>
      <dgm:t>
        <a:bodyPr/>
        <a:lstStyle/>
        <a:p>
          <a:endParaRPr lang="en-ID"/>
        </a:p>
      </dgm:t>
    </dgm:pt>
    <dgm:pt modelId="{8E173507-206E-4892-8F44-06251451DFC1}" type="pres">
      <dgm:prSet presAssocID="{F11AA02C-AA5D-4CE1-A0A9-618EF1A71C9C}" presName="linear" presStyleCnt="0">
        <dgm:presLayoutVars>
          <dgm:animLvl val="lvl"/>
          <dgm:resizeHandles val="exact"/>
        </dgm:presLayoutVars>
      </dgm:prSet>
      <dgm:spPr/>
    </dgm:pt>
    <dgm:pt modelId="{4E4000F6-55A6-4012-AC69-B6F135E7FFF1}" type="pres">
      <dgm:prSet presAssocID="{4F80EE8F-9516-4800-B9E4-FBD51E025A56}" presName="parentText" presStyleLbl="node1" presStyleIdx="0" presStyleCnt="2" custLinFactNeighborX="-1088" custLinFactNeighborY="-305">
        <dgm:presLayoutVars>
          <dgm:chMax val="0"/>
          <dgm:bulletEnabled val="1"/>
        </dgm:presLayoutVars>
      </dgm:prSet>
      <dgm:spPr/>
    </dgm:pt>
    <dgm:pt modelId="{B7ADD8CC-94D9-4845-A5C8-F263F92C2464}" type="pres">
      <dgm:prSet presAssocID="{4F80EE8F-9516-4800-B9E4-FBD51E025A56}" presName="childText" presStyleLbl="revTx" presStyleIdx="0" presStyleCnt="2">
        <dgm:presLayoutVars>
          <dgm:bulletEnabled val="1"/>
        </dgm:presLayoutVars>
      </dgm:prSet>
      <dgm:spPr/>
    </dgm:pt>
    <dgm:pt modelId="{52288051-1B15-46A6-9FA4-0DDD185DE0F8}" type="pres">
      <dgm:prSet presAssocID="{00DCD2AA-FA16-4FB4-A3E6-578CA1A429CA}" presName="parentText" presStyleLbl="node1" presStyleIdx="1" presStyleCnt="2">
        <dgm:presLayoutVars>
          <dgm:chMax val="0"/>
          <dgm:bulletEnabled val="1"/>
        </dgm:presLayoutVars>
      </dgm:prSet>
      <dgm:spPr/>
    </dgm:pt>
    <dgm:pt modelId="{5AF98E63-0FE3-441B-B5A1-BA2E44068CED}" type="pres">
      <dgm:prSet presAssocID="{00DCD2AA-FA16-4FB4-A3E6-578CA1A429CA}" presName="childText" presStyleLbl="revTx" presStyleIdx="1" presStyleCnt="2">
        <dgm:presLayoutVars>
          <dgm:bulletEnabled val="1"/>
        </dgm:presLayoutVars>
      </dgm:prSet>
      <dgm:spPr/>
    </dgm:pt>
  </dgm:ptLst>
  <dgm:cxnLst>
    <dgm:cxn modelId="{765B1D07-B0CF-4A12-967D-ED7DD338CAFA}" srcId="{00DCD2AA-FA16-4FB4-A3E6-578CA1A429CA}" destId="{47BB9D28-A4C9-495D-B703-0D5B37EE8400}" srcOrd="0" destOrd="0" parTransId="{9987D1D6-BCA8-4AC9-9816-DDC06C5A8108}" sibTransId="{AAD3FE85-C5E6-4205-A068-D63028D8C8DC}"/>
    <dgm:cxn modelId="{63B53F65-4B6D-4AEF-A030-C43CB0EA10BC}" type="presOf" srcId="{4F80EE8F-9516-4800-B9E4-FBD51E025A56}" destId="{4E4000F6-55A6-4012-AC69-B6F135E7FFF1}" srcOrd="0" destOrd="0" presId="urn:microsoft.com/office/officeart/2005/8/layout/vList2"/>
    <dgm:cxn modelId="{FE955D45-6E26-4278-96ED-B11C11CF4316}" type="presOf" srcId="{00DCD2AA-FA16-4FB4-A3E6-578CA1A429CA}" destId="{52288051-1B15-46A6-9FA4-0DDD185DE0F8}" srcOrd="0" destOrd="0" presId="urn:microsoft.com/office/officeart/2005/8/layout/vList2"/>
    <dgm:cxn modelId="{2BAC2548-16E0-4B87-849D-C520B856D329}" srcId="{F11AA02C-AA5D-4CE1-A0A9-618EF1A71C9C}" destId="{00DCD2AA-FA16-4FB4-A3E6-578CA1A429CA}" srcOrd="1" destOrd="0" parTransId="{BC8CE265-05DE-40A6-9AB5-5F36135CE68E}" sibTransId="{CB8C18C1-04F5-4DD8-B7A1-6BE15562704C}"/>
    <dgm:cxn modelId="{D1097250-26A6-4254-A471-1556131E6AC9}" srcId="{4F80EE8F-9516-4800-B9E4-FBD51E025A56}" destId="{E708371E-64DC-4D23-8728-5C8FABC2C499}" srcOrd="0" destOrd="0" parTransId="{E2C253F2-F3AD-48C9-9FA1-12DAB734BECD}" sibTransId="{F6F43813-0300-4760-B0FC-FB60D8C88055}"/>
    <dgm:cxn modelId="{3F5FA6AA-1A34-4D78-9F7F-0E56BEFC5E7F}" type="presOf" srcId="{47BB9D28-A4C9-495D-B703-0D5B37EE8400}" destId="{5AF98E63-0FE3-441B-B5A1-BA2E44068CED}" srcOrd="0" destOrd="0" presId="urn:microsoft.com/office/officeart/2005/8/layout/vList2"/>
    <dgm:cxn modelId="{3F6701AE-0E95-46C7-B6A0-CFF8640C5C71}" srcId="{F11AA02C-AA5D-4CE1-A0A9-618EF1A71C9C}" destId="{4F80EE8F-9516-4800-B9E4-FBD51E025A56}" srcOrd="0" destOrd="0" parTransId="{D1FE3A69-5E06-43E1-9E49-030CA520AA81}" sibTransId="{5CF173DC-3354-4C20-8005-C92961C56B42}"/>
    <dgm:cxn modelId="{CAD596C3-AA97-4960-9717-878CF735A0D2}" type="presOf" srcId="{E708371E-64DC-4D23-8728-5C8FABC2C499}" destId="{B7ADD8CC-94D9-4845-A5C8-F263F92C2464}" srcOrd="0" destOrd="0" presId="urn:microsoft.com/office/officeart/2005/8/layout/vList2"/>
    <dgm:cxn modelId="{FB9FCCF7-546D-457D-A7F9-A61CE0B24922}" type="presOf" srcId="{F11AA02C-AA5D-4CE1-A0A9-618EF1A71C9C}" destId="{8E173507-206E-4892-8F44-06251451DFC1}" srcOrd="0" destOrd="0" presId="urn:microsoft.com/office/officeart/2005/8/layout/vList2"/>
    <dgm:cxn modelId="{3FAAEDAD-5047-4922-9187-258F42CE571B}" type="presParOf" srcId="{8E173507-206E-4892-8F44-06251451DFC1}" destId="{4E4000F6-55A6-4012-AC69-B6F135E7FFF1}" srcOrd="0" destOrd="0" presId="urn:microsoft.com/office/officeart/2005/8/layout/vList2"/>
    <dgm:cxn modelId="{7D2451FF-4CC0-4A7B-9F56-4BFC49365736}" type="presParOf" srcId="{8E173507-206E-4892-8F44-06251451DFC1}" destId="{B7ADD8CC-94D9-4845-A5C8-F263F92C2464}" srcOrd="1" destOrd="0" presId="urn:microsoft.com/office/officeart/2005/8/layout/vList2"/>
    <dgm:cxn modelId="{51106EB9-3A73-47B6-9654-3093DA856C90}" type="presParOf" srcId="{8E173507-206E-4892-8F44-06251451DFC1}" destId="{52288051-1B15-46A6-9FA4-0DDD185DE0F8}" srcOrd="2" destOrd="0" presId="urn:microsoft.com/office/officeart/2005/8/layout/vList2"/>
    <dgm:cxn modelId="{FF0441EA-C365-4C5E-8B7B-596186B44A81}" type="presParOf" srcId="{8E173507-206E-4892-8F44-06251451DFC1}" destId="{5AF98E63-0FE3-441B-B5A1-BA2E44068CED}"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6E031F8-586F-432B-A0EB-845D8815386C}" type="doc">
      <dgm:prSet loTypeId="urn:microsoft.com/office/officeart/2005/8/layout/vList3" loCatId="list" qsTypeId="urn:microsoft.com/office/officeart/2005/8/quickstyle/simple2" qsCatId="simple" csTypeId="urn:microsoft.com/office/officeart/2005/8/colors/accent1_2" csCatId="accent1" phldr="1"/>
      <dgm:spPr/>
    </dgm:pt>
    <dgm:pt modelId="{34C7F34D-E101-495D-9195-BA73A997295C}">
      <dgm:prSet phldrT="[Text]" custT="1"/>
      <dgm:spPr/>
      <dgm:t>
        <a:bodyPr/>
        <a:lstStyle/>
        <a:p>
          <a:pPr algn="r">
            <a:buFont typeface="+mj-lt"/>
            <a:buAutoNum type="arabicParenR"/>
          </a:pPr>
          <a:r>
            <a:rPr lang="id-ID" sz="2400" dirty="0"/>
            <a:t>Menjalankan sesi informal, yang didalam sesi tersebut, kelompok pelanggan bertemu dengan insinyur dan desainer perusahaan untuk mendiskusikan masalah dan kebutuhan serta bertukar pikiran tentang solusi potensial.</a:t>
          </a:r>
          <a:endParaRPr lang="en-ID" sz="2400" dirty="0"/>
        </a:p>
      </dgm:t>
    </dgm:pt>
    <dgm:pt modelId="{EC6D5422-5BDC-467B-81FB-EEC744555B2C}" type="parTrans" cxnId="{B5F3E8C5-1F42-49D9-92FB-EF6F692B0B24}">
      <dgm:prSet/>
      <dgm:spPr/>
      <dgm:t>
        <a:bodyPr/>
        <a:lstStyle/>
        <a:p>
          <a:endParaRPr lang="en-ID"/>
        </a:p>
      </dgm:t>
    </dgm:pt>
    <dgm:pt modelId="{F484552E-C848-4B30-8B69-8A73400CE509}" type="sibTrans" cxnId="{B5F3E8C5-1F42-49D9-92FB-EF6F692B0B24}">
      <dgm:prSet/>
      <dgm:spPr/>
      <dgm:t>
        <a:bodyPr/>
        <a:lstStyle/>
        <a:p>
          <a:endParaRPr lang="en-ID"/>
        </a:p>
      </dgm:t>
    </dgm:pt>
    <dgm:pt modelId="{A547CA47-95E4-4512-A858-B860D0E2DE5C}">
      <dgm:prSet phldrT="[Text]" custT="1"/>
      <dgm:spPr/>
      <dgm:t>
        <a:bodyPr/>
        <a:lstStyle/>
        <a:p>
          <a:pPr algn="r">
            <a:buFont typeface="+mj-lt"/>
            <a:buAutoNum type="arabicParenR"/>
          </a:pPr>
          <a:r>
            <a:rPr lang="id-ID" sz="2400" dirty="0"/>
            <a:t>Memberikan waktu luang, waktu penyelidikan bagi kelompok teknis untuk memainkan proyek mereka sendiri</a:t>
          </a:r>
          <a:r>
            <a:rPr lang="id-ID" sz="1800" dirty="0"/>
            <a:t>.</a:t>
          </a:r>
          <a:endParaRPr lang="en-ID" sz="1800" dirty="0"/>
        </a:p>
      </dgm:t>
    </dgm:pt>
    <dgm:pt modelId="{D0B776FB-BD98-4A6D-9144-AEF178E8ABB9}" type="parTrans" cxnId="{7FE38814-59C8-48BE-A66C-6C1D98EAAA7B}">
      <dgm:prSet/>
      <dgm:spPr/>
      <dgm:t>
        <a:bodyPr/>
        <a:lstStyle/>
        <a:p>
          <a:endParaRPr lang="en-ID"/>
        </a:p>
      </dgm:t>
    </dgm:pt>
    <dgm:pt modelId="{67A4A150-76C7-40E2-A7E3-EAD73DF75A96}" type="sibTrans" cxnId="{7FE38814-59C8-48BE-A66C-6C1D98EAAA7B}">
      <dgm:prSet/>
      <dgm:spPr/>
      <dgm:t>
        <a:bodyPr/>
        <a:lstStyle/>
        <a:p>
          <a:endParaRPr lang="en-ID"/>
        </a:p>
      </dgm:t>
    </dgm:pt>
    <dgm:pt modelId="{2F9FD5D9-302F-4135-8EAB-6EA29CB13B5E}">
      <dgm:prSet phldrT="[Text]" custT="1"/>
      <dgm:spPr/>
      <dgm:t>
        <a:bodyPr/>
        <a:lstStyle/>
        <a:p>
          <a:pPr algn="r">
            <a:buFont typeface="+mj-lt"/>
            <a:buAutoNum type="arabicParenR"/>
          </a:pPr>
          <a:r>
            <a:rPr lang="id-ID" sz="2400" dirty="0"/>
            <a:t>Mengadakan sesi tukar pikiran dengan pelanggan sebagai fitur standar tur pabrik.</a:t>
          </a:r>
          <a:endParaRPr lang="en-ID" sz="2400" dirty="0"/>
        </a:p>
      </dgm:t>
    </dgm:pt>
    <dgm:pt modelId="{76D58F46-DE22-4741-9FEB-0DB8E00ADBBA}" type="parTrans" cxnId="{81E179DA-28BB-42D3-85DA-DA113865A48E}">
      <dgm:prSet/>
      <dgm:spPr/>
      <dgm:t>
        <a:bodyPr/>
        <a:lstStyle/>
        <a:p>
          <a:endParaRPr lang="en-ID"/>
        </a:p>
      </dgm:t>
    </dgm:pt>
    <dgm:pt modelId="{763DF2C6-C049-49BE-B23C-25DE32E25B46}" type="sibTrans" cxnId="{81E179DA-28BB-42D3-85DA-DA113865A48E}">
      <dgm:prSet/>
      <dgm:spPr/>
      <dgm:t>
        <a:bodyPr/>
        <a:lstStyle/>
        <a:p>
          <a:endParaRPr lang="en-ID"/>
        </a:p>
      </dgm:t>
    </dgm:pt>
    <dgm:pt modelId="{0104B6A3-2D2B-456D-99BC-50EA6E9A722F}">
      <dgm:prSet phldrT="[Text]" custT="1"/>
      <dgm:spPr/>
      <dgm:t>
        <a:bodyPr/>
        <a:lstStyle/>
        <a:p>
          <a:pPr algn="r">
            <a:buFont typeface="+mj-lt"/>
            <a:buAutoNum type="arabicParenR"/>
          </a:pPr>
          <a:r>
            <a:rPr lang="id-ID" sz="2400" dirty="0"/>
            <a:t>Mendirikan ruang ide, dan membuatnya terbuka dan mudah diakses. Memungkinkan karyawan mengulas ide dan menambahkan ulasan itu secara konstruktif</a:t>
          </a:r>
          <a:r>
            <a:rPr lang="id-ID" sz="1900" dirty="0"/>
            <a:t>.</a:t>
          </a:r>
          <a:endParaRPr lang="en-ID" sz="1900" dirty="0"/>
        </a:p>
      </dgm:t>
    </dgm:pt>
    <dgm:pt modelId="{098BF01D-E959-4B7F-A79B-574157855D79}" type="parTrans" cxnId="{55F9D8DF-8D67-44E8-A459-AE16D9B9FDD5}">
      <dgm:prSet/>
      <dgm:spPr/>
      <dgm:t>
        <a:bodyPr/>
        <a:lstStyle/>
        <a:p>
          <a:endParaRPr lang="en-ID"/>
        </a:p>
      </dgm:t>
    </dgm:pt>
    <dgm:pt modelId="{912F66EF-A3D6-4655-9DEA-1E25EAE77E6C}" type="sibTrans" cxnId="{55F9D8DF-8D67-44E8-A459-AE16D9B9FDD5}">
      <dgm:prSet/>
      <dgm:spPr/>
      <dgm:t>
        <a:bodyPr/>
        <a:lstStyle/>
        <a:p>
          <a:endParaRPr lang="en-ID"/>
        </a:p>
      </dgm:t>
    </dgm:pt>
    <dgm:pt modelId="{CC91AFAF-FC62-41F2-B7D5-9F81D50F76A4}">
      <dgm:prSet phldrT="[Text]" custT="1"/>
      <dgm:spPr/>
      <dgm:t>
        <a:bodyPr/>
        <a:lstStyle/>
        <a:p>
          <a:pPr algn="r">
            <a:buFont typeface="+mj-lt"/>
            <a:buAutoNum type="arabicParenR"/>
          </a:pPr>
          <a:r>
            <a:rPr lang="id-ID" sz="2400" dirty="0"/>
            <a:t>Mensurvei pelanggan anda. Temukan apa yang mereka sukai dan tidak mereka sukai dalam produk anda dan produk pesaing anda</a:t>
          </a:r>
          <a:r>
            <a:rPr lang="id-ID" sz="1800" dirty="0"/>
            <a:t>.</a:t>
          </a:r>
          <a:endParaRPr lang="en-ID" sz="1800" dirty="0"/>
        </a:p>
      </dgm:t>
    </dgm:pt>
    <dgm:pt modelId="{D18174DD-E99C-4520-A950-B90273943D12}" type="parTrans" cxnId="{5B3C232F-E67A-47BF-ACBB-84269B809447}">
      <dgm:prSet/>
      <dgm:spPr/>
      <dgm:t>
        <a:bodyPr/>
        <a:lstStyle/>
        <a:p>
          <a:endParaRPr lang="en-ID"/>
        </a:p>
      </dgm:t>
    </dgm:pt>
    <dgm:pt modelId="{45C3A7D1-8FB4-4A6B-A82B-16CB8DAB30C6}" type="sibTrans" cxnId="{5B3C232F-E67A-47BF-ACBB-84269B809447}">
      <dgm:prSet/>
      <dgm:spPr/>
      <dgm:t>
        <a:bodyPr/>
        <a:lstStyle/>
        <a:p>
          <a:endParaRPr lang="en-ID"/>
        </a:p>
      </dgm:t>
    </dgm:pt>
    <dgm:pt modelId="{2DA41F90-92E6-4673-87D2-0A5409A5A179}">
      <dgm:prSet phldrT="[Text]" custT="1"/>
      <dgm:spPr/>
      <dgm:t>
        <a:bodyPr/>
        <a:lstStyle/>
        <a:p>
          <a:pPr algn="r">
            <a:buFont typeface="+mj-lt"/>
            <a:buAutoNum type="arabicParenR"/>
          </a:pPr>
          <a:r>
            <a:rPr lang="id-ID" sz="2400" dirty="0"/>
            <a:t>Lakukan riset “terbang di atas dinding” atau “berkemah” dengan pelanggan, seperti yang dilakukan Fluke dan Hewlett-Packard</a:t>
          </a:r>
          <a:endParaRPr lang="en-ID" sz="2400" dirty="0"/>
        </a:p>
      </dgm:t>
    </dgm:pt>
    <dgm:pt modelId="{8905BF07-5441-46CF-ABA1-DA735D2DE2F2}" type="parTrans" cxnId="{F846CCA2-391F-4703-84FC-9530954059FB}">
      <dgm:prSet/>
      <dgm:spPr/>
      <dgm:t>
        <a:bodyPr/>
        <a:lstStyle/>
        <a:p>
          <a:endParaRPr lang="en-ID"/>
        </a:p>
      </dgm:t>
    </dgm:pt>
    <dgm:pt modelId="{A8AE5E79-136B-403B-8961-9423E8800D06}" type="sibTrans" cxnId="{F846CCA2-391F-4703-84FC-9530954059FB}">
      <dgm:prSet/>
      <dgm:spPr/>
      <dgm:t>
        <a:bodyPr/>
        <a:lstStyle/>
        <a:p>
          <a:endParaRPr lang="en-ID"/>
        </a:p>
      </dgm:t>
    </dgm:pt>
    <dgm:pt modelId="{1878648E-01FC-46EC-9069-7240D48E6B29}">
      <dgm:prSet phldrT="[Text]" custT="1"/>
      <dgm:spPr/>
      <dgm:t>
        <a:bodyPr/>
        <a:lstStyle/>
        <a:p>
          <a:pPr algn="r"/>
          <a:r>
            <a:rPr lang="id-ID" sz="2400" dirty="0"/>
            <a:t>Gunakan putaran iterasi. </a:t>
          </a:r>
          <a:endParaRPr lang="en-ID" sz="2400" dirty="0"/>
        </a:p>
      </dgm:t>
    </dgm:pt>
    <dgm:pt modelId="{F10D1DD5-CA5B-4BAC-A223-41A3DAF587CC}" type="parTrans" cxnId="{3AE47612-BB08-4EC6-897C-E9656970D8D4}">
      <dgm:prSet/>
      <dgm:spPr/>
      <dgm:t>
        <a:bodyPr/>
        <a:lstStyle/>
        <a:p>
          <a:endParaRPr lang="en-ID"/>
        </a:p>
      </dgm:t>
    </dgm:pt>
    <dgm:pt modelId="{BF93D89E-E3E2-4BA7-A6F9-D79B5401967A}" type="sibTrans" cxnId="{3AE47612-BB08-4EC6-897C-E9656970D8D4}">
      <dgm:prSet/>
      <dgm:spPr/>
      <dgm:t>
        <a:bodyPr/>
        <a:lstStyle/>
        <a:p>
          <a:endParaRPr lang="en-ID"/>
        </a:p>
      </dgm:t>
    </dgm:pt>
    <dgm:pt modelId="{BCED0A59-2E20-4BAD-823D-5F0F4D059FDD}">
      <dgm:prSet phldrT="[Text]" custT="1"/>
      <dgm:spPr/>
      <dgm:t>
        <a:bodyPr/>
        <a:lstStyle/>
        <a:p>
          <a:pPr algn="r">
            <a:buFont typeface="+mj-lt"/>
            <a:buAutoNum type="arabicParenR"/>
          </a:pPr>
          <a:r>
            <a:rPr lang="id-ID" sz="2400" dirty="0"/>
            <a:t>Mengadakan pencarian kata kunci yang secara rutin memindai publikasi dagang di berbagai negara yang mengumumkan produk baru.</a:t>
          </a:r>
          <a:endParaRPr lang="en-ID" sz="2400" dirty="0"/>
        </a:p>
      </dgm:t>
    </dgm:pt>
    <dgm:pt modelId="{884EC465-9340-485E-8102-2EA50BD6F9AA}" type="parTrans" cxnId="{FC5A0AAA-D9B6-424D-A1D0-70BB5DFA01AA}">
      <dgm:prSet/>
      <dgm:spPr/>
      <dgm:t>
        <a:bodyPr/>
        <a:lstStyle/>
        <a:p>
          <a:endParaRPr lang="en-ID"/>
        </a:p>
      </dgm:t>
    </dgm:pt>
    <dgm:pt modelId="{789402EB-FB77-4FC2-B358-0826479801C8}" type="sibTrans" cxnId="{FC5A0AAA-D9B6-424D-A1D0-70BB5DFA01AA}">
      <dgm:prSet/>
      <dgm:spPr/>
      <dgm:t>
        <a:bodyPr/>
        <a:lstStyle/>
        <a:p>
          <a:endParaRPr lang="en-ID"/>
        </a:p>
      </dgm:t>
    </dgm:pt>
    <dgm:pt modelId="{A9A67D93-DBB8-4F02-882B-F90387C3A145}">
      <dgm:prSet phldrT="[Text]" custT="1"/>
      <dgm:spPr/>
      <dgm:t>
        <a:bodyPr/>
        <a:lstStyle/>
        <a:p>
          <a:pPr algn="r">
            <a:buFont typeface="+mj-lt"/>
            <a:buAutoNum type="arabicParenR"/>
          </a:pPr>
          <a:r>
            <a:rPr lang="id-ID" sz="2400" dirty="0"/>
            <a:t>Memperlakukan pameran dagang sebagai misi intelijen, yang dengan misi tersebut anda memandang semua yang baru di industri anda dibawah satu atap</a:t>
          </a:r>
          <a:r>
            <a:rPr lang="id-ID" sz="1800" dirty="0"/>
            <a:t>.</a:t>
          </a:r>
          <a:endParaRPr lang="en-ID" sz="1800" dirty="0"/>
        </a:p>
      </dgm:t>
    </dgm:pt>
    <dgm:pt modelId="{5A389EBC-7870-44D8-ADAB-305BB6B85105}" type="parTrans" cxnId="{F9E5668F-3D63-4519-9761-2A1353DAC8A9}">
      <dgm:prSet/>
      <dgm:spPr/>
      <dgm:t>
        <a:bodyPr/>
        <a:lstStyle/>
        <a:p>
          <a:endParaRPr lang="en-ID"/>
        </a:p>
      </dgm:t>
    </dgm:pt>
    <dgm:pt modelId="{CDC44CA9-5791-4DC8-89F5-C4C66BCE8827}" type="sibTrans" cxnId="{F9E5668F-3D63-4519-9761-2A1353DAC8A9}">
      <dgm:prSet/>
      <dgm:spPr/>
      <dgm:t>
        <a:bodyPr/>
        <a:lstStyle/>
        <a:p>
          <a:endParaRPr lang="en-ID"/>
        </a:p>
      </dgm:t>
    </dgm:pt>
    <dgm:pt modelId="{8C858675-99BB-4E15-949A-07935385FC81}">
      <dgm:prSet phldrT="[Text]" custT="1"/>
      <dgm:spPr/>
      <dgm:t>
        <a:bodyPr/>
        <a:lstStyle/>
        <a:p>
          <a:pPr algn="r">
            <a:buFont typeface="+mj-lt"/>
            <a:buAutoNum type="arabicParenR"/>
          </a:pPr>
          <a:r>
            <a:rPr lang="id-ID" sz="2400" dirty="0"/>
            <a:t>Memerintahkan orang bagian teknis dan pemasaran untuk mengunjungi laboratorium pemasok anda dan menghabiskan waktu dengan orang-orang teknis mereka- menemukan apa yang baru.</a:t>
          </a:r>
          <a:endParaRPr lang="en-ID" sz="2400" dirty="0"/>
        </a:p>
      </dgm:t>
    </dgm:pt>
    <dgm:pt modelId="{4EF5279B-E43C-406C-BB1C-83EB94CEDB74}" type="parTrans" cxnId="{B018D467-8445-4462-8B96-33662C87F567}">
      <dgm:prSet/>
      <dgm:spPr/>
      <dgm:t>
        <a:bodyPr/>
        <a:lstStyle/>
        <a:p>
          <a:endParaRPr lang="en-ID"/>
        </a:p>
      </dgm:t>
    </dgm:pt>
    <dgm:pt modelId="{AE0FDFD3-B054-4CBA-AA69-5432FFBD78B3}" type="sibTrans" cxnId="{B018D467-8445-4462-8B96-33662C87F567}">
      <dgm:prSet/>
      <dgm:spPr/>
      <dgm:t>
        <a:bodyPr/>
        <a:lstStyle/>
        <a:p>
          <a:endParaRPr lang="en-ID"/>
        </a:p>
      </dgm:t>
    </dgm:pt>
    <dgm:pt modelId="{17ED5788-B418-4BC5-959B-E6127C1B9738}" type="pres">
      <dgm:prSet presAssocID="{B6E031F8-586F-432B-A0EB-845D8815386C}" presName="linearFlow" presStyleCnt="0">
        <dgm:presLayoutVars>
          <dgm:dir/>
          <dgm:resizeHandles val="exact"/>
        </dgm:presLayoutVars>
      </dgm:prSet>
      <dgm:spPr/>
    </dgm:pt>
    <dgm:pt modelId="{26C62A1A-C697-4C41-912D-201D29D6B9C2}" type="pres">
      <dgm:prSet presAssocID="{34C7F34D-E101-495D-9195-BA73A997295C}" presName="composite" presStyleCnt="0"/>
      <dgm:spPr/>
    </dgm:pt>
    <dgm:pt modelId="{0688B6B5-9242-4DC3-961E-4ED07F7892AE}" type="pres">
      <dgm:prSet presAssocID="{34C7F34D-E101-495D-9195-BA73A997295C}" presName="imgShp" presStyleLbl="fgImgPlace1" presStyleIdx="0" presStyleCnt="10" custLinFactX="-123974" custLinFactNeighborX="-200000" custLinFactNeighborY="6929"/>
      <dgm:spPr/>
    </dgm:pt>
    <dgm:pt modelId="{4762515C-7429-4446-8A3B-0E7C7F7A653D}" type="pres">
      <dgm:prSet presAssocID="{34C7F34D-E101-495D-9195-BA73A997295C}" presName="txShp" presStyleLbl="node1" presStyleIdx="0" presStyleCnt="10" custScaleX="136358">
        <dgm:presLayoutVars>
          <dgm:bulletEnabled val="1"/>
        </dgm:presLayoutVars>
      </dgm:prSet>
      <dgm:spPr/>
    </dgm:pt>
    <dgm:pt modelId="{5BCC32DD-F709-4B44-A0F3-0A4BBC6274E4}" type="pres">
      <dgm:prSet presAssocID="{F484552E-C848-4B30-8B69-8A73400CE509}" presName="spacing" presStyleCnt="0"/>
      <dgm:spPr/>
    </dgm:pt>
    <dgm:pt modelId="{CB5431D8-5025-4DD2-8D05-6DE14B5D0F14}" type="pres">
      <dgm:prSet presAssocID="{A547CA47-95E4-4512-A858-B860D0E2DE5C}" presName="composite" presStyleCnt="0"/>
      <dgm:spPr/>
    </dgm:pt>
    <dgm:pt modelId="{087A2139-CA97-437F-937E-519475C68E6A}" type="pres">
      <dgm:prSet presAssocID="{A547CA47-95E4-4512-A858-B860D0E2DE5C}" presName="imgShp" presStyleLbl="fgImgPlace1" presStyleIdx="1" presStyleCnt="10" custLinFactX="-125055" custLinFactNeighborX="-200000" custLinFactNeighborY="-534"/>
      <dgm:spPr/>
    </dgm:pt>
    <dgm:pt modelId="{D696963C-702E-455A-B859-5DB2163FACE9}" type="pres">
      <dgm:prSet presAssocID="{A547CA47-95E4-4512-A858-B860D0E2DE5C}" presName="txShp" presStyleLbl="node1" presStyleIdx="1" presStyleCnt="10" custScaleX="136358">
        <dgm:presLayoutVars>
          <dgm:bulletEnabled val="1"/>
        </dgm:presLayoutVars>
      </dgm:prSet>
      <dgm:spPr/>
    </dgm:pt>
    <dgm:pt modelId="{1C3D8048-B4CD-4AE4-AE93-323DC28F0474}" type="pres">
      <dgm:prSet presAssocID="{67A4A150-76C7-40E2-A7E3-EAD73DF75A96}" presName="spacing" presStyleCnt="0"/>
      <dgm:spPr/>
    </dgm:pt>
    <dgm:pt modelId="{B2121161-70B9-4B64-A1F5-D75CD3D9A8AE}" type="pres">
      <dgm:prSet presAssocID="{2F9FD5D9-302F-4135-8EAB-6EA29CB13B5E}" presName="composite" presStyleCnt="0"/>
      <dgm:spPr/>
    </dgm:pt>
    <dgm:pt modelId="{2599304D-2166-4883-B610-AFF619CD45C5}" type="pres">
      <dgm:prSet presAssocID="{2F9FD5D9-302F-4135-8EAB-6EA29CB13B5E}" presName="imgShp" presStyleLbl="fgImgPlace1" presStyleIdx="2" presStyleCnt="10" custLinFactX="-129922" custLinFactNeighborX="-200000" custLinFactNeighborY="1880"/>
      <dgm:spPr/>
    </dgm:pt>
    <dgm:pt modelId="{C423940F-0D22-4CB4-B324-3F8F9F0FC533}" type="pres">
      <dgm:prSet presAssocID="{2F9FD5D9-302F-4135-8EAB-6EA29CB13B5E}" presName="txShp" presStyleLbl="node1" presStyleIdx="2" presStyleCnt="10" custScaleX="137632" custLinFactNeighborX="-637">
        <dgm:presLayoutVars>
          <dgm:bulletEnabled val="1"/>
        </dgm:presLayoutVars>
      </dgm:prSet>
      <dgm:spPr/>
    </dgm:pt>
    <dgm:pt modelId="{34FD6024-18EE-48F5-BC9A-17A052D47B20}" type="pres">
      <dgm:prSet presAssocID="{763DF2C6-C049-49BE-B23C-25DE32E25B46}" presName="spacing" presStyleCnt="0"/>
      <dgm:spPr/>
    </dgm:pt>
    <dgm:pt modelId="{CE47855C-CA72-4E89-9BC8-738955FE7783}" type="pres">
      <dgm:prSet presAssocID="{CC91AFAF-FC62-41F2-B7D5-9F81D50F76A4}" presName="composite" presStyleCnt="0"/>
      <dgm:spPr/>
    </dgm:pt>
    <dgm:pt modelId="{0BC80341-2D01-45D7-9162-6CDB8F90F92B}" type="pres">
      <dgm:prSet presAssocID="{CC91AFAF-FC62-41F2-B7D5-9F81D50F76A4}" presName="imgShp" presStyleLbl="fgImgPlace1" presStyleIdx="3" presStyleCnt="10" custLinFactX="-129922" custLinFactNeighborX="-200000" custLinFactNeighborY="3531"/>
      <dgm:spPr/>
    </dgm:pt>
    <dgm:pt modelId="{A3259CF2-31D3-46E3-BE73-6CC915E4539B}" type="pres">
      <dgm:prSet presAssocID="{CC91AFAF-FC62-41F2-B7D5-9F81D50F76A4}" presName="txShp" presStyleLbl="node1" presStyleIdx="3" presStyleCnt="10" custScaleX="137632" custLinFactNeighborX="-637">
        <dgm:presLayoutVars>
          <dgm:bulletEnabled val="1"/>
        </dgm:presLayoutVars>
      </dgm:prSet>
      <dgm:spPr/>
    </dgm:pt>
    <dgm:pt modelId="{F21C024C-A9EE-4AF8-B393-902292323E64}" type="pres">
      <dgm:prSet presAssocID="{45C3A7D1-8FB4-4A6B-A82B-16CB8DAB30C6}" presName="spacing" presStyleCnt="0"/>
      <dgm:spPr/>
    </dgm:pt>
    <dgm:pt modelId="{9D229C8B-8772-4408-AC18-C9F0F833F8ED}" type="pres">
      <dgm:prSet presAssocID="{2DA41F90-92E6-4673-87D2-0A5409A5A179}" presName="composite" presStyleCnt="0"/>
      <dgm:spPr/>
    </dgm:pt>
    <dgm:pt modelId="{B3849AFC-6D52-40FB-8B25-601B20EDB2A5}" type="pres">
      <dgm:prSet presAssocID="{2DA41F90-92E6-4673-87D2-0A5409A5A179}" presName="imgShp" presStyleLbl="fgImgPlace1" presStyleIdx="4" presStyleCnt="10" custLinFactX="-129922" custLinFactNeighborX="-200000" custLinFactNeighborY="3899"/>
      <dgm:spPr/>
    </dgm:pt>
    <dgm:pt modelId="{65DEAA4B-78C0-4CA0-BCAA-A10E3776687C}" type="pres">
      <dgm:prSet presAssocID="{2DA41F90-92E6-4673-87D2-0A5409A5A179}" presName="txShp" presStyleLbl="node1" presStyleIdx="4" presStyleCnt="10" custScaleX="137632" custLinFactNeighborX="-637">
        <dgm:presLayoutVars>
          <dgm:bulletEnabled val="1"/>
        </dgm:presLayoutVars>
      </dgm:prSet>
      <dgm:spPr/>
    </dgm:pt>
    <dgm:pt modelId="{06C49D6C-F2E1-47D4-B224-E53CE6DBC2FC}" type="pres">
      <dgm:prSet presAssocID="{A8AE5E79-136B-403B-8961-9423E8800D06}" presName="spacing" presStyleCnt="0"/>
      <dgm:spPr/>
    </dgm:pt>
    <dgm:pt modelId="{89A3E2B1-F96A-4A65-A0B7-B47458A1C57B}" type="pres">
      <dgm:prSet presAssocID="{1878648E-01FC-46EC-9069-7240D48E6B29}" presName="composite" presStyleCnt="0"/>
      <dgm:spPr/>
    </dgm:pt>
    <dgm:pt modelId="{E8B45D4A-2C00-4F96-A77E-58D943FC5408}" type="pres">
      <dgm:prSet presAssocID="{1878648E-01FC-46EC-9069-7240D48E6B29}" presName="imgShp" presStyleLbl="fgImgPlace1" presStyleIdx="5" presStyleCnt="10" custLinFactX="-129922" custLinFactNeighborX="-200000" custLinFactNeighborY="3740"/>
      <dgm:spPr/>
    </dgm:pt>
    <dgm:pt modelId="{534F1037-FC72-4F30-A26C-7147B46F4861}" type="pres">
      <dgm:prSet presAssocID="{1878648E-01FC-46EC-9069-7240D48E6B29}" presName="txShp" presStyleLbl="node1" presStyleIdx="5" presStyleCnt="10" custScaleX="137632" custLinFactNeighborX="-637">
        <dgm:presLayoutVars>
          <dgm:bulletEnabled val="1"/>
        </dgm:presLayoutVars>
      </dgm:prSet>
      <dgm:spPr/>
    </dgm:pt>
    <dgm:pt modelId="{674B2871-CDD9-431B-A243-7569FF3F4060}" type="pres">
      <dgm:prSet presAssocID="{BF93D89E-E3E2-4BA7-A6F9-D79B5401967A}" presName="spacing" presStyleCnt="0"/>
      <dgm:spPr/>
    </dgm:pt>
    <dgm:pt modelId="{376AB26D-01E2-41AF-B44F-204ADF2CF1EC}" type="pres">
      <dgm:prSet presAssocID="{BCED0A59-2E20-4BAD-823D-5F0F4D059FDD}" presName="composite" presStyleCnt="0"/>
      <dgm:spPr/>
    </dgm:pt>
    <dgm:pt modelId="{1A86B170-9F53-432A-97A0-C6DA208ECFEC}" type="pres">
      <dgm:prSet presAssocID="{BCED0A59-2E20-4BAD-823D-5F0F4D059FDD}" presName="imgShp" presStyleLbl="fgImgPlace1" presStyleIdx="6" presStyleCnt="10" custLinFactX="-129922" custLinFactNeighborX="-200000" custLinFactNeighborY="-10807"/>
      <dgm:spPr/>
    </dgm:pt>
    <dgm:pt modelId="{496CD2EA-840C-45A4-A06C-D8B21A5F03AA}" type="pres">
      <dgm:prSet presAssocID="{BCED0A59-2E20-4BAD-823D-5F0F4D059FDD}" presName="txShp" presStyleLbl="node1" presStyleIdx="6" presStyleCnt="10" custScaleX="137631" custLinFactNeighborX="-637">
        <dgm:presLayoutVars>
          <dgm:bulletEnabled val="1"/>
        </dgm:presLayoutVars>
      </dgm:prSet>
      <dgm:spPr/>
    </dgm:pt>
    <dgm:pt modelId="{CA00D7C8-A58D-4C8C-A591-8D2AB470D046}" type="pres">
      <dgm:prSet presAssocID="{789402EB-FB77-4FC2-B358-0826479801C8}" presName="spacing" presStyleCnt="0"/>
      <dgm:spPr/>
    </dgm:pt>
    <dgm:pt modelId="{D62AB8CB-EA35-46F3-99B0-0B41F3B1FEC1}" type="pres">
      <dgm:prSet presAssocID="{A9A67D93-DBB8-4F02-882B-F90387C3A145}" presName="composite" presStyleCnt="0"/>
      <dgm:spPr/>
    </dgm:pt>
    <dgm:pt modelId="{CD72F749-CB37-4F16-AA49-CF8EACB8B548}" type="pres">
      <dgm:prSet presAssocID="{A9A67D93-DBB8-4F02-882B-F90387C3A145}" presName="imgShp" presStyleLbl="fgImgPlace1" presStyleIdx="7" presStyleCnt="10" custLinFactX="-129922" custLinFactNeighborX="-200000" custLinFactNeighborY="-4969"/>
      <dgm:spPr/>
    </dgm:pt>
    <dgm:pt modelId="{BBA74D50-C2A0-466F-A9CE-EB355A2A9C8B}" type="pres">
      <dgm:prSet presAssocID="{A9A67D93-DBB8-4F02-882B-F90387C3A145}" presName="txShp" presStyleLbl="node1" presStyleIdx="7" presStyleCnt="10" custScaleX="137503" custLinFactNeighborX="-573">
        <dgm:presLayoutVars>
          <dgm:bulletEnabled val="1"/>
        </dgm:presLayoutVars>
      </dgm:prSet>
      <dgm:spPr/>
    </dgm:pt>
    <dgm:pt modelId="{ED5F21C4-D48C-4FED-9C2C-9497C06A2A5F}" type="pres">
      <dgm:prSet presAssocID="{CDC44CA9-5791-4DC8-89F5-C4C66BCE8827}" presName="spacing" presStyleCnt="0"/>
      <dgm:spPr/>
    </dgm:pt>
    <dgm:pt modelId="{2B423462-8A60-4522-921B-BAF19AEE77DF}" type="pres">
      <dgm:prSet presAssocID="{8C858675-99BB-4E15-949A-07935385FC81}" presName="composite" presStyleCnt="0"/>
      <dgm:spPr/>
    </dgm:pt>
    <dgm:pt modelId="{C9448B1C-16E9-49A2-9C09-EFE988A8A333}" type="pres">
      <dgm:prSet presAssocID="{8C858675-99BB-4E15-949A-07935385FC81}" presName="imgShp" presStyleLbl="fgImgPlace1" presStyleIdx="8" presStyleCnt="10" custLinFactX="-127218" custLinFactNeighborX="-200000" custLinFactNeighborY="7937"/>
      <dgm:spPr/>
    </dgm:pt>
    <dgm:pt modelId="{0E961FF1-CC94-4868-8A38-8E325FD3B468}" type="pres">
      <dgm:prSet presAssocID="{8C858675-99BB-4E15-949A-07935385FC81}" presName="txShp" presStyleLbl="node1" presStyleIdx="8" presStyleCnt="10" custScaleX="137632" custLinFactNeighborX="-637">
        <dgm:presLayoutVars>
          <dgm:bulletEnabled val="1"/>
        </dgm:presLayoutVars>
      </dgm:prSet>
      <dgm:spPr/>
    </dgm:pt>
    <dgm:pt modelId="{1A05359F-A35A-488A-B5E0-AE30DA427552}" type="pres">
      <dgm:prSet presAssocID="{AE0FDFD3-B054-4CBA-AA69-5432FFBD78B3}" presName="spacing" presStyleCnt="0"/>
      <dgm:spPr/>
    </dgm:pt>
    <dgm:pt modelId="{6610A6A8-330A-406E-93D6-5DC332CBB22C}" type="pres">
      <dgm:prSet presAssocID="{0104B6A3-2D2B-456D-99BC-50EA6E9A722F}" presName="composite" presStyleCnt="0"/>
      <dgm:spPr/>
    </dgm:pt>
    <dgm:pt modelId="{50222FB8-C523-4A92-9973-C1D83B262A00}" type="pres">
      <dgm:prSet presAssocID="{0104B6A3-2D2B-456D-99BC-50EA6E9A722F}" presName="imgShp" presStyleLbl="fgImgPlace1" presStyleIdx="9" presStyleCnt="10" custLinFactX="-125093" custLinFactNeighborX="-200000" custLinFactNeighborY="145"/>
      <dgm:spPr/>
    </dgm:pt>
    <dgm:pt modelId="{15112E0A-7F3E-485B-9AD0-954555E34073}" type="pres">
      <dgm:prSet presAssocID="{0104B6A3-2D2B-456D-99BC-50EA6E9A722F}" presName="txShp" presStyleLbl="node1" presStyleIdx="9" presStyleCnt="10" custScaleX="136358">
        <dgm:presLayoutVars>
          <dgm:bulletEnabled val="1"/>
        </dgm:presLayoutVars>
      </dgm:prSet>
      <dgm:spPr/>
    </dgm:pt>
  </dgm:ptLst>
  <dgm:cxnLst>
    <dgm:cxn modelId="{4D470700-50BB-46B3-B8D2-E76DCAC8B2A0}" type="presOf" srcId="{0104B6A3-2D2B-456D-99BC-50EA6E9A722F}" destId="{15112E0A-7F3E-485B-9AD0-954555E34073}" srcOrd="0" destOrd="0" presId="urn:microsoft.com/office/officeart/2005/8/layout/vList3"/>
    <dgm:cxn modelId="{7E1DA30E-A441-4AFA-B033-EB76EC31EAC8}" type="presOf" srcId="{CC91AFAF-FC62-41F2-B7D5-9F81D50F76A4}" destId="{A3259CF2-31D3-46E3-BE73-6CC915E4539B}" srcOrd="0" destOrd="0" presId="urn:microsoft.com/office/officeart/2005/8/layout/vList3"/>
    <dgm:cxn modelId="{3AE47612-BB08-4EC6-897C-E9656970D8D4}" srcId="{B6E031F8-586F-432B-A0EB-845D8815386C}" destId="{1878648E-01FC-46EC-9069-7240D48E6B29}" srcOrd="5" destOrd="0" parTransId="{F10D1DD5-CA5B-4BAC-A223-41A3DAF587CC}" sibTransId="{BF93D89E-E3E2-4BA7-A6F9-D79B5401967A}"/>
    <dgm:cxn modelId="{19CF4513-6A07-4C67-814D-AEB92964ABEF}" type="presOf" srcId="{BCED0A59-2E20-4BAD-823D-5F0F4D059FDD}" destId="{496CD2EA-840C-45A4-A06C-D8B21A5F03AA}" srcOrd="0" destOrd="0" presId="urn:microsoft.com/office/officeart/2005/8/layout/vList3"/>
    <dgm:cxn modelId="{7FE38814-59C8-48BE-A66C-6C1D98EAAA7B}" srcId="{B6E031F8-586F-432B-A0EB-845D8815386C}" destId="{A547CA47-95E4-4512-A858-B860D0E2DE5C}" srcOrd="1" destOrd="0" parTransId="{D0B776FB-BD98-4A6D-9144-AEF178E8ABB9}" sibTransId="{67A4A150-76C7-40E2-A7E3-EAD73DF75A96}"/>
    <dgm:cxn modelId="{D130901D-213A-4F1A-8E43-5DBE70E9C3BE}" type="presOf" srcId="{2F9FD5D9-302F-4135-8EAB-6EA29CB13B5E}" destId="{C423940F-0D22-4CB4-B324-3F8F9F0FC533}" srcOrd="0" destOrd="0" presId="urn:microsoft.com/office/officeart/2005/8/layout/vList3"/>
    <dgm:cxn modelId="{2713B62E-06C2-44E0-9447-3D554395B77B}" type="presOf" srcId="{2DA41F90-92E6-4673-87D2-0A5409A5A179}" destId="{65DEAA4B-78C0-4CA0-BCAA-A10E3776687C}" srcOrd="0" destOrd="0" presId="urn:microsoft.com/office/officeart/2005/8/layout/vList3"/>
    <dgm:cxn modelId="{5B3C232F-E67A-47BF-ACBB-84269B809447}" srcId="{B6E031F8-586F-432B-A0EB-845D8815386C}" destId="{CC91AFAF-FC62-41F2-B7D5-9F81D50F76A4}" srcOrd="3" destOrd="0" parTransId="{D18174DD-E99C-4520-A950-B90273943D12}" sibTransId="{45C3A7D1-8FB4-4A6B-A82B-16CB8DAB30C6}"/>
    <dgm:cxn modelId="{B018D467-8445-4462-8B96-33662C87F567}" srcId="{B6E031F8-586F-432B-A0EB-845D8815386C}" destId="{8C858675-99BB-4E15-949A-07935385FC81}" srcOrd="8" destOrd="0" parTransId="{4EF5279B-E43C-406C-BB1C-83EB94CEDB74}" sibTransId="{AE0FDFD3-B054-4CBA-AA69-5432FFBD78B3}"/>
    <dgm:cxn modelId="{A46D8270-D57D-4D12-BC69-22FCD6F7CE8D}" type="presOf" srcId="{34C7F34D-E101-495D-9195-BA73A997295C}" destId="{4762515C-7429-4446-8A3B-0E7C7F7A653D}" srcOrd="0" destOrd="0" presId="urn:microsoft.com/office/officeart/2005/8/layout/vList3"/>
    <dgm:cxn modelId="{265C8C73-86D4-49FC-B37D-B5329CD97C16}" type="presOf" srcId="{B6E031F8-586F-432B-A0EB-845D8815386C}" destId="{17ED5788-B418-4BC5-959B-E6127C1B9738}" srcOrd="0" destOrd="0" presId="urn:microsoft.com/office/officeart/2005/8/layout/vList3"/>
    <dgm:cxn modelId="{F9E5668F-3D63-4519-9761-2A1353DAC8A9}" srcId="{B6E031F8-586F-432B-A0EB-845D8815386C}" destId="{A9A67D93-DBB8-4F02-882B-F90387C3A145}" srcOrd="7" destOrd="0" parTransId="{5A389EBC-7870-44D8-ADAB-305BB6B85105}" sibTransId="{CDC44CA9-5791-4DC8-89F5-C4C66BCE8827}"/>
    <dgm:cxn modelId="{F846CCA2-391F-4703-84FC-9530954059FB}" srcId="{B6E031F8-586F-432B-A0EB-845D8815386C}" destId="{2DA41F90-92E6-4673-87D2-0A5409A5A179}" srcOrd="4" destOrd="0" parTransId="{8905BF07-5441-46CF-ABA1-DA735D2DE2F2}" sibTransId="{A8AE5E79-136B-403B-8961-9423E8800D06}"/>
    <dgm:cxn modelId="{FC5A0AAA-D9B6-424D-A1D0-70BB5DFA01AA}" srcId="{B6E031F8-586F-432B-A0EB-845D8815386C}" destId="{BCED0A59-2E20-4BAD-823D-5F0F4D059FDD}" srcOrd="6" destOrd="0" parTransId="{884EC465-9340-485E-8102-2EA50BD6F9AA}" sibTransId="{789402EB-FB77-4FC2-B358-0826479801C8}"/>
    <dgm:cxn modelId="{440750B1-B648-4E84-8DB4-2D6FD8EA4681}" type="presOf" srcId="{A9A67D93-DBB8-4F02-882B-F90387C3A145}" destId="{BBA74D50-C2A0-466F-A9CE-EB355A2A9C8B}" srcOrd="0" destOrd="0" presId="urn:microsoft.com/office/officeart/2005/8/layout/vList3"/>
    <dgm:cxn modelId="{B5F3E8C5-1F42-49D9-92FB-EF6F692B0B24}" srcId="{B6E031F8-586F-432B-A0EB-845D8815386C}" destId="{34C7F34D-E101-495D-9195-BA73A997295C}" srcOrd="0" destOrd="0" parTransId="{EC6D5422-5BDC-467B-81FB-EEC744555B2C}" sibTransId="{F484552E-C848-4B30-8B69-8A73400CE509}"/>
    <dgm:cxn modelId="{81E179DA-28BB-42D3-85DA-DA113865A48E}" srcId="{B6E031F8-586F-432B-A0EB-845D8815386C}" destId="{2F9FD5D9-302F-4135-8EAB-6EA29CB13B5E}" srcOrd="2" destOrd="0" parTransId="{76D58F46-DE22-4741-9FEB-0DB8E00ADBBA}" sibTransId="{763DF2C6-C049-49BE-B23C-25DE32E25B46}"/>
    <dgm:cxn modelId="{55F9D8DF-8D67-44E8-A459-AE16D9B9FDD5}" srcId="{B6E031F8-586F-432B-A0EB-845D8815386C}" destId="{0104B6A3-2D2B-456D-99BC-50EA6E9A722F}" srcOrd="9" destOrd="0" parTransId="{098BF01D-E959-4B7F-A79B-574157855D79}" sibTransId="{912F66EF-A3D6-4655-9DEA-1E25EAE77E6C}"/>
    <dgm:cxn modelId="{ABFD1EF2-3C3D-47D2-8AAE-45DDF6D69FDB}" type="presOf" srcId="{A547CA47-95E4-4512-A858-B860D0E2DE5C}" destId="{D696963C-702E-455A-B859-5DB2163FACE9}" srcOrd="0" destOrd="0" presId="urn:microsoft.com/office/officeart/2005/8/layout/vList3"/>
    <dgm:cxn modelId="{6DE374F6-5342-4239-8891-7DE8F912C086}" type="presOf" srcId="{8C858675-99BB-4E15-949A-07935385FC81}" destId="{0E961FF1-CC94-4868-8A38-8E325FD3B468}" srcOrd="0" destOrd="0" presId="urn:microsoft.com/office/officeart/2005/8/layout/vList3"/>
    <dgm:cxn modelId="{72F6D7F6-57BD-440A-BBA9-2A539366590C}" type="presOf" srcId="{1878648E-01FC-46EC-9069-7240D48E6B29}" destId="{534F1037-FC72-4F30-A26C-7147B46F4861}" srcOrd="0" destOrd="0" presId="urn:microsoft.com/office/officeart/2005/8/layout/vList3"/>
    <dgm:cxn modelId="{6059C070-2D80-4A91-8CD6-A3B2F6A3A19C}" type="presParOf" srcId="{17ED5788-B418-4BC5-959B-E6127C1B9738}" destId="{26C62A1A-C697-4C41-912D-201D29D6B9C2}" srcOrd="0" destOrd="0" presId="urn:microsoft.com/office/officeart/2005/8/layout/vList3"/>
    <dgm:cxn modelId="{22BC6280-8410-4397-AB90-0245ECD1192D}" type="presParOf" srcId="{26C62A1A-C697-4C41-912D-201D29D6B9C2}" destId="{0688B6B5-9242-4DC3-961E-4ED07F7892AE}" srcOrd="0" destOrd="0" presId="urn:microsoft.com/office/officeart/2005/8/layout/vList3"/>
    <dgm:cxn modelId="{A3B655FE-28CE-49B5-9769-832D71ECFDE8}" type="presParOf" srcId="{26C62A1A-C697-4C41-912D-201D29D6B9C2}" destId="{4762515C-7429-4446-8A3B-0E7C7F7A653D}" srcOrd="1" destOrd="0" presId="urn:microsoft.com/office/officeart/2005/8/layout/vList3"/>
    <dgm:cxn modelId="{69C30115-85D6-4CC4-BA5C-70DB2DC5B791}" type="presParOf" srcId="{17ED5788-B418-4BC5-959B-E6127C1B9738}" destId="{5BCC32DD-F709-4B44-A0F3-0A4BBC6274E4}" srcOrd="1" destOrd="0" presId="urn:microsoft.com/office/officeart/2005/8/layout/vList3"/>
    <dgm:cxn modelId="{D3A54114-4C6E-432E-AD6A-FDF94376CB84}" type="presParOf" srcId="{17ED5788-B418-4BC5-959B-E6127C1B9738}" destId="{CB5431D8-5025-4DD2-8D05-6DE14B5D0F14}" srcOrd="2" destOrd="0" presId="urn:microsoft.com/office/officeart/2005/8/layout/vList3"/>
    <dgm:cxn modelId="{30C2C39C-9475-4F95-AB98-6DB007A37C91}" type="presParOf" srcId="{CB5431D8-5025-4DD2-8D05-6DE14B5D0F14}" destId="{087A2139-CA97-437F-937E-519475C68E6A}" srcOrd="0" destOrd="0" presId="urn:microsoft.com/office/officeart/2005/8/layout/vList3"/>
    <dgm:cxn modelId="{EEE7C128-0032-4FE0-841E-D3C97AEB025D}" type="presParOf" srcId="{CB5431D8-5025-4DD2-8D05-6DE14B5D0F14}" destId="{D696963C-702E-455A-B859-5DB2163FACE9}" srcOrd="1" destOrd="0" presId="urn:microsoft.com/office/officeart/2005/8/layout/vList3"/>
    <dgm:cxn modelId="{3B97FF62-05D2-4CEA-A079-153D5AB9E7B0}" type="presParOf" srcId="{17ED5788-B418-4BC5-959B-E6127C1B9738}" destId="{1C3D8048-B4CD-4AE4-AE93-323DC28F0474}" srcOrd="3" destOrd="0" presId="urn:microsoft.com/office/officeart/2005/8/layout/vList3"/>
    <dgm:cxn modelId="{52EE0C76-C7EE-4137-82C9-34F1F3FAF4AE}" type="presParOf" srcId="{17ED5788-B418-4BC5-959B-E6127C1B9738}" destId="{B2121161-70B9-4B64-A1F5-D75CD3D9A8AE}" srcOrd="4" destOrd="0" presId="urn:microsoft.com/office/officeart/2005/8/layout/vList3"/>
    <dgm:cxn modelId="{BD5B4640-EE03-4EC8-A81D-54E860DFEF95}" type="presParOf" srcId="{B2121161-70B9-4B64-A1F5-D75CD3D9A8AE}" destId="{2599304D-2166-4883-B610-AFF619CD45C5}" srcOrd="0" destOrd="0" presId="urn:microsoft.com/office/officeart/2005/8/layout/vList3"/>
    <dgm:cxn modelId="{46C55181-C722-4015-8148-DC2BA61B9283}" type="presParOf" srcId="{B2121161-70B9-4B64-A1F5-D75CD3D9A8AE}" destId="{C423940F-0D22-4CB4-B324-3F8F9F0FC533}" srcOrd="1" destOrd="0" presId="urn:microsoft.com/office/officeart/2005/8/layout/vList3"/>
    <dgm:cxn modelId="{A486AB13-F45D-42E3-AF79-3F1D5B89274E}" type="presParOf" srcId="{17ED5788-B418-4BC5-959B-E6127C1B9738}" destId="{34FD6024-18EE-48F5-BC9A-17A052D47B20}" srcOrd="5" destOrd="0" presId="urn:microsoft.com/office/officeart/2005/8/layout/vList3"/>
    <dgm:cxn modelId="{070BD82E-63F6-4A43-A3AD-6211289CA078}" type="presParOf" srcId="{17ED5788-B418-4BC5-959B-E6127C1B9738}" destId="{CE47855C-CA72-4E89-9BC8-738955FE7783}" srcOrd="6" destOrd="0" presId="urn:microsoft.com/office/officeart/2005/8/layout/vList3"/>
    <dgm:cxn modelId="{993C7F38-63B4-4268-8A0B-C6328D43BDD3}" type="presParOf" srcId="{CE47855C-CA72-4E89-9BC8-738955FE7783}" destId="{0BC80341-2D01-45D7-9162-6CDB8F90F92B}" srcOrd="0" destOrd="0" presId="urn:microsoft.com/office/officeart/2005/8/layout/vList3"/>
    <dgm:cxn modelId="{13825CDC-44D9-465B-B24E-C25D2EC1CAD0}" type="presParOf" srcId="{CE47855C-CA72-4E89-9BC8-738955FE7783}" destId="{A3259CF2-31D3-46E3-BE73-6CC915E4539B}" srcOrd="1" destOrd="0" presId="urn:microsoft.com/office/officeart/2005/8/layout/vList3"/>
    <dgm:cxn modelId="{54EBBA0F-84CE-4346-B20B-E1B08110BC36}" type="presParOf" srcId="{17ED5788-B418-4BC5-959B-E6127C1B9738}" destId="{F21C024C-A9EE-4AF8-B393-902292323E64}" srcOrd="7" destOrd="0" presId="urn:microsoft.com/office/officeart/2005/8/layout/vList3"/>
    <dgm:cxn modelId="{B66657F1-223F-480A-B724-D8E8737871EC}" type="presParOf" srcId="{17ED5788-B418-4BC5-959B-E6127C1B9738}" destId="{9D229C8B-8772-4408-AC18-C9F0F833F8ED}" srcOrd="8" destOrd="0" presId="urn:microsoft.com/office/officeart/2005/8/layout/vList3"/>
    <dgm:cxn modelId="{801DA033-63FD-43AF-9B60-9768D2BABBA0}" type="presParOf" srcId="{9D229C8B-8772-4408-AC18-C9F0F833F8ED}" destId="{B3849AFC-6D52-40FB-8B25-601B20EDB2A5}" srcOrd="0" destOrd="0" presId="urn:microsoft.com/office/officeart/2005/8/layout/vList3"/>
    <dgm:cxn modelId="{65779C9B-EDB3-45D6-AA73-2D98CF89EE01}" type="presParOf" srcId="{9D229C8B-8772-4408-AC18-C9F0F833F8ED}" destId="{65DEAA4B-78C0-4CA0-BCAA-A10E3776687C}" srcOrd="1" destOrd="0" presId="urn:microsoft.com/office/officeart/2005/8/layout/vList3"/>
    <dgm:cxn modelId="{EA468423-40A7-4E6D-A2EA-642C11207D8E}" type="presParOf" srcId="{17ED5788-B418-4BC5-959B-E6127C1B9738}" destId="{06C49D6C-F2E1-47D4-B224-E53CE6DBC2FC}" srcOrd="9" destOrd="0" presId="urn:microsoft.com/office/officeart/2005/8/layout/vList3"/>
    <dgm:cxn modelId="{7EE23526-6D05-42AD-BEB5-B9A524FAC49E}" type="presParOf" srcId="{17ED5788-B418-4BC5-959B-E6127C1B9738}" destId="{89A3E2B1-F96A-4A65-A0B7-B47458A1C57B}" srcOrd="10" destOrd="0" presId="urn:microsoft.com/office/officeart/2005/8/layout/vList3"/>
    <dgm:cxn modelId="{978DCD2C-95FC-4B16-BA25-E359BF9C432F}" type="presParOf" srcId="{89A3E2B1-F96A-4A65-A0B7-B47458A1C57B}" destId="{E8B45D4A-2C00-4F96-A77E-58D943FC5408}" srcOrd="0" destOrd="0" presId="urn:microsoft.com/office/officeart/2005/8/layout/vList3"/>
    <dgm:cxn modelId="{A176AA6F-7AE3-4643-B3A9-506C21A33F51}" type="presParOf" srcId="{89A3E2B1-F96A-4A65-A0B7-B47458A1C57B}" destId="{534F1037-FC72-4F30-A26C-7147B46F4861}" srcOrd="1" destOrd="0" presId="urn:microsoft.com/office/officeart/2005/8/layout/vList3"/>
    <dgm:cxn modelId="{4A10FB0D-F80A-46BD-AFC3-52C57D89312F}" type="presParOf" srcId="{17ED5788-B418-4BC5-959B-E6127C1B9738}" destId="{674B2871-CDD9-431B-A243-7569FF3F4060}" srcOrd="11" destOrd="0" presId="urn:microsoft.com/office/officeart/2005/8/layout/vList3"/>
    <dgm:cxn modelId="{13451552-1571-4DFB-B01A-963F4F0F53CD}" type="presParOf" srcId="{17ED5788-B418-4BC5-959B-E6127C1B9738}" destId="{376AB26D-01E2-41AF-B44F-204ADF2CF1EC}" srcOrd="12" destOrd="0" presId="urn:microsoft.com/office/officeart/2005/8/layout/vList3"/>
    <dgm:cxn modelId="{24B93922-8F3E-4A1D-AE4A-45A5BF4A51CD}" type="presParOf" srcId="{376AB26D-01E2-41AF-B44F-204ADF2CF1EC}" destId="{1A86B170-9F53-432A-97A0-C6DA208ECFEC}" srcOrd="0" destOrd="0" presId="urn:microsoft.com/office/officeart/2005/8/layout/vList3"/>
    <dgm:cxn modelId="{4020F91B-C454-459B-AE8D-9581C34447CB}" type="presParOf" srcId="{376AB26D-01E2-41AF-B44F-204ADF2CF1EC}" destId="{496CD2EA-840C-45A4-A06C-D8B21A5F03AA}" srcOrd="1" destOrd="0" presId="urn:microsoft.com/office/officeart/2005/8/layout/vList3"/>
    <dgm:cxn modelId="{C20EAEA3-D524-49B2-BE8A-032307CCBF14}" type="presParOf" srcId="{17ED5788-B418-4BC5-959B-E6127C1B9738}" destId="{CA00D7C8-A58D-4C8C-A591-8D2AB470D046}" srcOrd="13" destOrd="0" presId="urn:microsoft.com/office/officeart/2005/8/layout/vList3"/>
    <dgm:cxn modelId="{DC16708F-2B14-4258-824E-3FC5F43C1657}" type="presParOf" srcId="{17ED5788-B418-4BC5-959B-E6127C1B9738}" destId="{D62AB8CB-EA35-46F3-99B0-0B41F3B1FEC1}" srcOrd="14" destOrd="0" presId="urn:microsoft.com/office/officeart/2005/8/layout/vList3"/>
    <dgm:cxn modelId="{F78BF3EF-E86E-42D8-8FDD-0E1DAC4B0565}" type="presParOf" srcId="{D62AB8CB-EA35-46F3-99B0-0B41F3B1FEC1}" destId="{CD72F749-CB37-4F16-AA49-CF8EACB8B548}" srcOrd="0" destOrd="0" presId="urn:microsoft.com/office/officeart/2005/8/layout/vList3"/>
    <dgm:cxn modelId="{7610FA84-E659-4AB7-933C-991B8DC52242}" type="presParOf" srcId="{D62AB8CB-EA35-46F3-99B0-0B41F3B1FEC1}" destId="{BBA74D50-C2A0-466F-A9CE-EB355A2A9C8B}" srcOrd="1" destOrd="0" presId="urn:microsoft.com/office/officeart/2005/8/layout/vList3"/>
    <dgm:cxn modelId="{0D1393F6-B301-4504-9E11-F2BDF6DC704A}" type="presParOf" srcId="{17ED5788-B418-4BC5-959B-E6127C1B9738}" destId="{ED5F21C4-D48C-4FED-9C2C-9497C06A2A5F}" srcOrd="15" destOrd="0" presId="urn:microsoft.com/office/officeart/2005/8/layout/vList3"/>
    <dgm:cxn modelId="{0535A133-0511-4480-9D6A-0F2878F41297}" type="presParOf" srcId="{17ED5788-B418-4BC5-959B-E6127C1B9738}" destId="{2B423462-8A60-4522-921B-BAF19AEE77DF}" srcOrd="16" destOrd="0" presId="urn:microsoft.com/office/officeart/2005/8/layout/vList3"/>
    <dgm:cxn modelId="{EFA0DE72-664E-49CC-B97E-C4EAAF125A09}" type="presParOf" srcId="{2B423462-8A60-4522-921B-BAF19AEE77DF}" destId="{C9448B1C-16E9-49A2-9C09-EFE988A8A333}" srcOrd="0" destOrd="0" presId="urn:microsoft.com/office/officeart/2005/8/layout/vList3"/>
    <dgm:cxn modelId="{EE154DB5-A5BE-4D89-BC0E-F9C11C3FB1C7}" type="presParOf" srcId="{2B423462-8A60-4522-921B-BAF19AEE77DF}" destId="{0E961FF1-CC94-4868-8A38-8E325FD3B468}" srcOrd="1" destOrd="0" presId="urn:microsoft.com/office/officeart/2005/8/layout/vList3"/>
    <dgm:cxn modelId="{4B423855-7B08-421C-BC43-4A0F43596FA8}" type="presParOf" srcId="{17ED5788-B418-4BC5-959B-E6127C1B9738}" destId="{1A05359F-A35A-488A-B5E0-AE30DA427552}" srcOrd="17" destOrd="0" presId="urn:microsoft.com/office/officeart/2005/8/layout/vList3"/>
    <dgm:cxn modelId="{B17C0B0B-5966-4F02-84DC-171BC65510E3}" type="presParOf" srcId="{17ED5788-B418-4BC5-959B-E6127C1B9738}" destId="{6610A6A8-330A-406E-93D6-5DC332CBB22C}" srcOrd="18" destOrd="0" presId="urn:microsoft.com/office/officeart/2005/8/layout/vList3"/>
    <dgm:cxn modelId="{F53F1A95-DCBF-4638-BC66-037251D5066A}" type="presParOf" srcId="{6610A6A8-330A-406E-93D6-5DC332CBB22C}" destId="{50222FB8-C523-4A92-9973-C1D83B262A00}" srcOrd="0" destOrd="0" presId="urn:microsoft.com/office/officeart/2005/8/layout/vList3"/>
    <dgm:cxn modelId="{BAE5FF64-5C14-4B28-8B91-0E5CAAAE1FA2}" type="presParOf" srcId="{6610A6A8-330A-406E-93D6-5DC332CBB22C}" destId="{15112E0A-7F3E-485B-9AD0-954555E34073}"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5E2963E-1B05-4532-832A-99D561C16D66}" type="doc">
      <dgm:prSet loTypeId="urn:microsoft.com/office/officeart/2008/layout/VerticalCurvedList" loCatId="list" qsTypeId="urn:microsoft.com/office/officeart/2005/8/quickstyle/simple1" qsCatId="simple" csTypeId="urn:microsoft.com/office/officeart/2005/8/colors/accent0_2" csCatId="mainScheme" phldr="1"/>
      <dgm:spPr/>
      <dgm:t>
        <a:bodyPr/>
        <a:lstStyle/>
        <a:p>
          <a:endParaRPr lang="en-ID"/>
        </a:p>
      </dgm:t>
    </dgm:pt>
    <dgm:pt modelId="{0B0B8A2D-13A0-4D19-9B62-48049023AC4C}">
      <dgm:prSet phldrT="[Text]"/>
      <dgm:spPr/>
      <dgm:t>
        <a:bodyPr/>
        <a:lstStyle/>
        <a:p>
          <a:pPr>
            <a:buFont typeface="+mj-lt"/>
            <a:buAutoNum type="arabicParenR"/>
          </a:pPr>
          <a:r>
            <a:rPr lang="id-ID" dirty="0"/>
            <a:t>Meneliti bagaimana pelanggan anda menggunakan produk anda</a:t>
          </a:r>
          <a:endParaRPr lang="en-ID" dirty="0"/>
        </a:p>
      </dgm:t>
    </dgm:pt>
    <dgm:pt modelId="{77E001C8-926B-457F-B0AB-01B3D2DAC42B}" type="parTrans" cxnId="{F551FA44-DE11-4778-BD15-F1804254711F}">
      <dgm:prSet/>
      <dgm:spPr/>
      <dgm:t>
        <a:bodyPr/>
        <a:lstStyle/>
        <a:p>
          <a:endParaRPr lang="en-ID"/>
        </a:p>
      </dgm:t>
    </dgm:pt>
    <dgm:pt modelId="{1384D310-CA69-48FB-934F-0D26C5943678}" type="sibTrans" cxnId="{F551FA44-DE11-4778-BD15-F1804254711F}">
      <dgm:prSet/>
      <dgm:spPr/>
      <dgm:t>
        <a:bodyPr/>
        <a:lstStyle/>
        <a:p>
          <a:endParaRPr lang="en-ID"/>
        </a:p>
      </dgm:t>
    </dgm:pt>
    <dgm:pt modelId="{5CEB4E25-0F4F-428F-AEAD-A249132FD33F}">
      <dgm:prSet phldrT="[Text]"/>
      <dgm:spPr/>
      <dgm:t>
        <a:bodyPr/>
        <a:lstStyle/>
        <a:p>
          <a:pPr>
            <a:buFont typeface="+mj-lt"/>
            <a:buAutoNum type="arabicParenR"/>
          </a:pPr>
          <a:r>
            <a:rPr lang="id-ID" dirty="0"/>
            <a:t>Menanyakan kepada pelanggan mengenai masalah dengan produk anda</a:t>
          </a:r>
          <a:endParaRPr lang="en-ID" dirty="0"/>
        </a:p>
      </dgm:t>
    </dgm:pt>
    <dgm:pt modelId="{F9BAE1D9-7123-4772-AC59-6C4941CE9155}" type="parTrans" cxnId="{F6174A2A-1D45-4503-B82C-0C046C4F3BE7}">
      <dgm:prSet/>
      <dgm:spPr/>
      <dgm:t>
        <a:bodyPr/>
        <a:lstStyle/>
        <a:p>
          <a:endParaRPr lang="en-ID"/>
        </a:p>
      </dgm:t>
    </dgm:pt>
    <dgm:pt modelId="{09F159EB-9A41-4396-8880-94376710FED2}" type="sibTrans" cxnId="{F6174A2A-1D45-4503-B82C-0C046C4F3BE7}">
      <dgm:prSet/>
      <dgm:spPr/>
      <dgm:t>
        <a:bodyPr/>
        <a:lstStyle/>
        <a:p>
          <a:endParaRPr lang="en-ID"/>
        </a:p>
      </dgm:t>
    </dgm:pt>
    <dgm:pt modelId="{DABF2959-5134-43E7-B4F0-C25B54F3C44E}">
      <dgm:prSet phldrT="[Text]"/>
      <dgm:spPr/>
      <dgm:t>
        <a:bodyPr/>
        <a:lstStyle/>
        <a:p>
          <a:pPr>
            <a:buFont typeface="+mj-lt"/>
            <a:buAutoNum type="arabicParenR"/>
          </a:pPr>
          <a:r>
            <a:rPr lang="id-ID" dirty="0"/>
            <a:t>Bertanya kepada pelanggan anda tentang produk impian mereka</a:t>
          </a:r>
          <a:endParaRPr lang="en-ID" dirty="0"/>
        </a:p>
      </dgm:t>
    </dgm:pt>
    <dgm:pt modelId="{9EC41E16-C02A-4A70-8A30-CFCA9B87849C}" type="parTrans" cxnId="{6F139794-BDB3-47D8-A0E6-F412D93A98CA}">
      <dgm:prSet/>
      <dgm:spPr/>
      <dgm:t>
        <a:bodyPr/>
        <a:lstStyle/>
        <a:p>
          <a:endParaRPr lang="en-ID"/>
        </a:p>
      </dgm:t>
    </dgm:pt>
    <dgm:pt modelId="{57FE36D7-211E-4255-B854-805F4F6A1FC9}" type="sibTrans" cxnId="{6F139794-BDB3-47D8-A0E6-F412D93A98CA}">
      <dgm:prSet/>
      <dgm:spPr/>
      <dgm:t>
        <a:bodyPr/>
        <a:lstStyle/>
        <a:p>
          <a:endParaRPr lang="en-ID"/>
        </a:p>
      </dgm:t>
    </dgm:pt>
    <dgm:pt modelId="{2C25D861-05BE-4CB7-84F8-A39EFCC61A5A}">
      <dgm:prSet phldrT="[Text]"/>
      <dgm:spPr/>
      <dgm:t>
        <a:bodyPr/>
        <a:lstStyle/>
        <a:p>
          <a:pPr>
            <a:buFont typeface="+mj-lt"/>
            <a:buAutoNum type="arabicParenR"/>
          </a:pPr>
          <a:r>
            <a:rPr lang="id-ID"/>
            <a:t>Menggunakan dewan penasehat pelanggan untuk mengomentari ide perusahaan anda.</a:t>
          </a:r>
          <a:endParaRPr lang="en-ID" dirty="0"/>
        </a:p>
      </dgm:t>
    </dgm:pt>
    <dgm:pt modelId="{0A1E984E-9151-4D30-BC05-446824B4BED8}" type="parTrans" cxnId="{D6FA0C94-A970-4464-B93C-36B2C5D69670}">
      <dgm:prSet/>
      <dgm:spPr/>
      <dgm:t>
        <a:bodyPr/>
        <a:lstStyle/>
        <a:p>
          <a:endParaRPr lang="en-ID"/>
        </a:p>
      </dgm:t>
    </dgm:pt>
    <dgm:pt modelId="{A8C6219E-BE15-449B-B579-22BA555D9ED9}" type="sibTrans" cxnId="{D6FA0C94-A970-4464-B93C-36B2C5D69670}">
      <dgm:prSet/>
      <dgm:spPr/>
      <dgm:t>
        <a:bodyPr/>
        <a:lstStyle/>
        <a:p>
          <a:endParaRPr lang="en-ID"/>
        </a:p>
      </dgm:t>
    </dgm:pt>
    <dgm:pt modelId="{182460CB-E4EF-4500-9E51-C998D65EFD89}">
      <dgm:prSet phldrT="[Text]"/>
      <dgm:spPr/>
      <dgm:t>
        <a:bodyPr/>
        <a:lstStyle/>
        <a:p>
          <a:pPr>
            <a:buFont typeface="+mj-lt"/>
            <a:buAutoNum type="arabicParenR"/>
          </a:pPr>
          <a:r>
            <a:rPr lang="id-ID"/>
            <a:t>Menggunakan situs web untuk ide baru.</a:t>
          </a:r>
          <a:endParaRPr lang="en-ID" dirty="0"/>
        </a:p>
      </dgm:t>
    </dgm:pt>
    <dgm:pt modelId="{74D614A6-D9D8-4652-ADCE-5A74E90CEF45}" type="parTrans" cxnId="{F85DF0C7-7FD1-46B1-8EA2-EDA00BD184FB}">
      <dgm:prSet/>
      <dgm:spPr/>
      <dgm:t>
        <a:bodyPr/>
        <a:lstStyle/>
        <a:p>
          <a:endParaRPr lang="en-ID"/>
        </a:p>
      </dgm:t>
    </dgm:pt>
    <dgm:pt modelId="{77E37A63-7D54-4A90-BE85-8C953E6E7B3E}" type="sibTrans" cxnId="{F85DF0C7-7FD1-46B1-8EA2-EDA00BD184FB}">
      <dgm:prSet/>
      <dgm:spPr/>
      <dgm:t>
        <a:bodyPr/>
        <a:lstStyle/>
        <a:p>
          <a:endParaRPr lang="en-ID"/>
        </a:p>
      </dgm:t>
    </dgm:pt>
    <dgm:pt modelId="{4A067315-82D9-4586-9499-15A4F7913A3C}">
      <dgm:prSet phldrT="[Text]"/>
      <dgm:spPr/>
      <dgm:t>
        <a:bodyPr/>
        <a:lstStyle/>
        <a:p>
          <a:pPr>
            <a:buFont typeface="+mj-lt"/>
            <a:buAutoNum type="arabicParenR"/>
          </a:pPr>
          <a:r>
            <a:rPr lang="id-ID"/>
            <a:t>Membentuk komunitas merek yang terdiri dari para peminat untuk membicarakan produk anda</a:t>
          </a:r>
          <a:endParaRPr lang="en-ID" dirty="0"/>
        </a:p>
      </dgm:t>
    </dgm:pt>
    <dgm:pt modelId="{F4F58B02-E381-44F9-B7D4-B060E9331B70}" type="parTrans" cxnId="{25AB3A8E-1DAF-42D5-9CB7-7EDC8B8F80B6}">
      <dgm:prSet/>
      <dgm:spPr/>
      <dgm:t>
        <a:bodyPr/>
        <a:lstStyle/>
        <a:p>
          <a:endParaRPr lang="en-ID"/>
        </a:p>
      </dgm:t>
    </dgm:pt>
    <dgm:pt modelId="{D1B70F49-7593-4745-AA4A-AA58FD50E02D}" type="sibTrans" cxnId="{25AB3A8E-1DAF-42D5-9CB7-7EDC8B8F80B6}">
      <dgm:prSet/>
      <dgm:spPr/>
      <dgm:t>
        <a:bodyPr/>
        <a:lstStyle/>
        <a:p>
          <a:endParaRPr lang="en-ID"/>
        </a:p>
      </dgm:t>
    </dgm:pt>
    <dgm:pt modelId="{74FEE14A-0C00-4C8D-9B15-D56DA621CE7D}">
      <dgm:prSet phldrT="[Text]"/>
      <dgm:spPr/>
      <dgm:t>
        <a:bodyPr/>
        <a:lstStyle/>
        <a:p>
          <a:pPr>
            <a:buFont typeface="+mj-lt"/>
            <a:buAutoNum type="arabicParenR"/>
          </a:pPr>
          <a:r>
            <a:rPr lang="id-ID"/>
            <a:t>Mendorong atau menantang pelanggan mengubah atau memperbaiki produk anda.</a:t>
          </a:r>
          <a:endParaRPr lang="en-ID" dirty="0"/>
        </a:p>
      </dgm:t>
    </dgm:pt>
    <dgm:pt modelId="{B0A46DF8-ABF0-4E4F-B9EF-E6A66198E8BF}" type="parTrans" cxnId="{7225A7C1-A636-4DAF-AE19-191E40EDD8A2}">
      <dgm:prSet/>
      <dgm:spPr/>
      <dgm:t>
        <a:bodyPr/>
        <a:lstStyle/>
        <a:p>
          <a:endParaRPr lang="en-ID"/>
        </a:p>
      </dgm:t>
    </dgm:pt>
    <dgm:pt modelId="{EE27A551-6686-421B-854C-A85A3C99FB03}" type="sibTrans" cxnId="{7225A7C1-A636-4DAF-AE19-191E40EDD8A2}">
      <dgm:prSet/>
      <dgm:spPr/>
      <dgm:t>
        <a:bodyPr/>
        <a:lstStyle/>
        <a:p>
          <a:endParaRPr lang="en-ID"/>
        </a:p>
      </dgm:t>
    </dgm:pt>
    <dgm:pt modelId="{02DDCA64-0B0F-4C7E-90C5-851CEC63BBFF}" type="pres">
      <dgm:prSet presAssocID="{E5E2963E-1B05-4532-832A-99D561C16D66}" presName="Name0" presStyleCnt="0">
        <dgm:presLayoutVars>
          <dgm:chMax val="7"/>
          <dgm:chPref val="7"/>
          <dgm:dir val="rev"/>
        </dgm:presLayoutVars>
      </dgm:prSet>
      <dgm:spPr/>
    </dgm:pt>
    <dgm:pt modelId="{849C3546-B884-466C-B642-C9654AF3E855}" type="pres">
      <dgm:prSet presAssocID="{E5E2963E-1B05-4532-832A-99D561C16D66}" presName="Name1" presStyleCnt="0"/>
      <dgm:spPr/>
    </dgm:pt>
    <dgm:pt modelId="{718690DF-B337-44E6-AB96-71BA46131883}" type="pres">
      <dgm:prSet presAssocID="{E5E2963E-1B05-4532-832A-99D561C16D66}" presName="cycle" presStyleCnt="0"/>
      <dgm:spPr/>
    </dgm:pt>
    <dgm:pt modelId="{4DEBB061-C78D-46D1-9A5A-0C412E3DCC9D}" type="pres">
      <dgm:prSet presAssocID="{E5E2963E-1B05-4532-832A-99D561C16D66}" presName="srcNode" presStyleLbl="node1" presStyleIdx="0" presStyleCnt="7"/>
      <dgm:spPr/>
    </dgm:pt>
    <dgm:pt modelId="{4B70E126-E65D-4EBA-A288-1967A591FBBA}" type="pres">
      <dgm:prSet presAssocID="{E5E2963E-1B05-4532-832A-99D561C16D66}" presName="conn" presStyleLbl="parChTrans1D2" presStyleIdx="0" presStyleCnt="1"/>
      <dgm:spPr/>
    </dgm:pt>
    <dgm:pt modelId="{0B031DB9-5054-400C-83CA-4D181932FC37}" type="pres">
      <dgm:prSet presAssocID="{E5E2963E-1B05-4532-832A-99D561C16D66}" presName="extraNode" presStyleLbl="node1" presStyleIdx="0" presStyleCnt="7"/>
      <dgm:spPr/>
    </dgm:pt>
    <dgm:pt modelId="{C51AA3B2-CDA6-4EBD-8EE0-91AC5063D7BA}" type="pres">
      <dgm:prSet presAssocID="{E5E2963E-1B05-4532-832A-99D561C16D66}" presName="dstNode" presStyleLbl="node1" presStyleIdx="0" presStyleCnt="7"/>
      <dgm:spPr/>
    </dgm:pt>
    <dgm:pt modelId="{24FF7E46-A14C-4CBA-8612-5E3A90358A52}" type="pres">
      <dgm:prSet presAssocID="{0B0B8A2D-13A0-4D19-9B62-48049023AC4C}" presName="text_1" presStyleLbl="node1" presStyleIdx="0" presStyleCnt="7">
        <dgm:presLayoutVars>
          <dgm:bulletEnabled val="1"/>
        </dgm:presLayoutVars>
      </dgm:prSet>
      <dgm:spPr/>
    </dgm:pt>
    <dgm:pt modelId="{EFBA3614-6F96-4E4B-A117-29D4BCE28F12}" type="pres">
      <dgm:prSet presAssocID="{0B0B8A2D-13A0-4D19-9B62-48049023AC4C}" presName="accent_1" presStyleCnt="0"/>
      <dgm:spPr/>
    </dgm:pt>
    <dgm:pt modelId="{EB1B2651-F4CC-4B0C-9CAE-C45B5F5376B1}" type="pres">
      <dgm:prSet presAssocID="{0B0B8A2D-13A0-4D19-9B62-48049023AC4C}" presName="accentRepeatNode" presStyleLbl="solidFgAcc1" presStyleIdx="0" presStyleCnt="7"/>
      <dgm:spPr/>
    </dgm:pt>
    <dgm:pt modelId="{DFAD18FC-2C81-4ACF-8056-17E22DE35B5F}" type="pres">
      <dgm:prSet presAssocID="{5CEB4E25-0F4F-428F-AEAD-A249132FD33F}" presName="text_2" presStyleLbl="node1" presStyleIdx="1" presStyleCnt="7">
        <dgm:presLayoutVars>
          <dgm:bulletEnabled val="1"/>
        </dgm:presLayoutVars>
      </dgm:prSet>
      <dgm:spPr/>
    </dgm:pt>
    <dgm:pt modelId="{FF65897F-C03F-4A31-87D2-C470E29168EC}" type="pres">
      <dgm:prSet presAssocID="{5CEB4E25-0F4F-428F-AEAD-A249132FD33F}" presName="accent_2" presStyleCnt="0"/>
      <dgm:spPr/>
    </dgm:pt>
    <dgm:pt modelId="{7653A164-3720-437F-ACAB-CB9494E134C1}" type="pres">
      <dgm:prSet presAssocID="{5CEB4E25-0F4F-428F-AEAD-A249132FD33F}" presName="accentRepeatNode" presStyleLbl="solidFgAcc1" presStyleIdx="1" presStyleCnt="7"/>
      <dgm:spPr/>
    </dgm:pt>
    <dgm:pt modelId="{3AA8AF6A-C84C-4DF3-A7F2-A734DF31D71B}" type="pres">
      <dgm:prSet presAssocID="{DABF2959-5134-43E7-B4F0-C25B54F3C44E}" presName="text_3" presStyleLbl="node1" presStyleIdx="2" presStyleCnt="7">
        <dgm:presLayoutVars>
          <dgm:bulletEnabled val="1"/>
        </dgm:presLayoutVars>
      </dgm:prSet>
      <dgm:spPr/>
    </dgm:pt>
    <dgm:pt modelId="{3E489185-619E-48E2-B428-9E47D547E88D}" type="pres">
      <dgm:prSet presAssocID="{DABF2959-5134-43E7-B4F0-C25B54F3C44E}" presName="accent_3" presStyleCnt="0"/>
      <dgm:spPr/>
    </dgm:pt>
    <dgm:pt modelId="{54FB52C1-A14F-41F4-ADB6-F74F5DC7AD29}" type="pres">
      <dgm:prSet presAssocID="{DABF2959-5134-43E7-B4F0-C25B54F3C44E}" presName="accentRepeatNode" presStyleLbl="solidFgAcc1" presStyleIdx="2" presStyleCnt="7"/>
      <dgm:spPr/>
    </dgm:pt>
    <dgm:pt modelId="{8D978F06-E228-42D1-8DD0-79E4FEB42142}" type="pres">
      <dgm:prSet presAssocID="{2C25D861-05BE-4CB7-84F8-A39EFCC61A5A}" presName="text_4" presStyleLbl="node1" presStyleIdx="3" presStyleCnt="7">
        <dgm:presLayoutVars>
          <dgm:bulletEnabled val="1"/>
        </dgm:presLayoutVars>
      </dgm:prSet>
      <dgm:spPr/>
    </dgm:pt>
    <dgm:pt modelId="{1AFF3B9D-9A93-490E-9812-2C269348B38C}" type="pres">
      <dgm:prSet presAssocID="{2C25D861-05BE-4CB7-84F8-A39EFCC61A5A}" presName="accent_4" presStyleCnt="0"/>
      <dgm:spPr/>
    </dgm:pt>
    <dgm:pt modelId="{148022B5-77BB-4F4C-B115-7919C6210081}" type="pres">
      <dgm:prSet presAssocID="{2C25D861-05BE-4CB7-84F8-A39EFCC61A5A}" presName="accentRepeatNode" presStyleLbl="solidFgAcc1" presStyleIdx="3" presStyleCnt="7"/>
      <dgm:spPr/>
    </dgm:pt>
    <dgm:pt modelId="{D0AA1295-2499-4CCF-9B36-0A8766F848FE}" type="pres">
      <dgm:prSet presAssocID="{182460CB-E4EF-4500-9E51-C998D65EFD89}" presName="text_5" presStyleLbl="node1" presStyleIdx="4" presStyleCnt="7">
        <dgm:presLayoutVars>
          <dgm:bulletEnabled val="1"/>
        </dgm:presLayoutVars>
      </dgm:prSet>
      <dgm:spPr/>
    </dgm:pt>
    <dgm:pt modelId="{7F0F16F7-F272-48F3-8913-F3623FE893D7}" type="pres">
      <dgm:prSet presAssocID="{182460CB-E4EF-4500-9E51-C998D65EFD89}" presName="accent_5" presStyleCnt="0"/>
      <dgm:spPr/>
    </dgm:pt>
    <dgm:pt modelId="{CE21823F-F923-4142-BE62-35FA68FA64F2}" type="pres">
      <dgm:prSet presAssocID="{182460CB-E4EF-4500-9E51-C998D65EFD89}" presName="accentRepeatNode" presStyleLbl="solidFgAcc1" presStyleIdx="4" presStyleCnt="7"/>
      <dgm:spPr/>
    </dgm:pt>
    <dgm:pt modelId="{042DD172-FA60-476C-A5B2-1511D4BE81AB}" type="pres">
      <dgm:prSet presAssocID="{4A067315-82D9-4586-9499-15A4F7913A3C}" presName="text_6" presStyleLbl="node1" presStyleIdx="5" presStyleCnt="7">
        <dgm:presLayoutVars>
          <dgm:bulletEnabled val="1"/>
        </dgm:presLayoutVars>
      </dgm:prSet>
      <dgm:spPr/>
    </dgm:pt>
    <dgm:pt modelId="{B35691E8-DA1C-4A6F-9204-8537C3520E4B}" type="pres">
      <dgm:prSet presAssocID="{4A067315-82D9-4586-9499-15A4F7913A3C}" presName="accent_6" presStyleCnt="0"/>
      <dgm:spPr/>
    </dgm:pt>
    <dgm:pt modelId="{C8F43FC9-5831-43E4-8381-19D1E60FA237}" type="pres">
      <dgm:prSet presAssocID="{4A067315-82D9-4586-9499-15A4F7913A3C}" presName="accentRepeatNode" presStyleLbl="solidFgAcc1" presStyleIdx="5" presStyleCnt="7"/>
      <dgm:spPr/>
    </dgm:pt>
    <dgm:pt modelId="{458EC8CE-3E16-436A-98E6-B7BF69E27C84}" type="pres">
      <dgm:prSet presAssocID="{74FEE14A-0C00-4C8D-9B15-D56DA621CE7D}" presName="text_7" presStyleLbl="node1" presStyleIdx="6" presStyleCnt="7">
        <dgm:presLayoutVars>
          <dgm:bulletEnabled val="1"/>
        </dgm:presLayoutVars>
      </dgm:prSet>
      <dgm:spPr/>
    </dgm:pt>
    <dgm:pt modelId="{D322934A-0040-4462-945B-6343631B1977}" type="pres">
      <dgm:prSet presAssocID="{74FEE14A-0C00-4C8D-9B15-D56DA621CE7D}" presName="accent_7" presStyleCnt="0"/>
      <dgm:spPr/>
    </dgm:pt>
    <dgm:pt modelId="{14F8AEC0-93EF-4413-A58A-567F139BF3EB}" type="pres">
      <dgm:prSet presAssocID="{74FEE14A-0C00-4C8D-9B15-D56DA621CE7D}" presName="accentRepeatNode" presStyleLbl="solidFgAcc1" presStyleIdx="6" presStyleCnt="7"/>
      <dgm:spPr/>
    </dgm:pt>
  </dgm:ptLst>
  <dgm:cxnLst>
    <dgm:cxn modelId="{9F40F208-0D36-4A52-B3C4-2EA6484E6121}" type="presOf" srcId="{182460CB-E4EF-4500-9E51-C998D65EFD89}" destId="{D0AA1295-2499-4CCF-9B36-0A8766F848FE}" srcOrd="0" destOrd="0" presId="urn:microsoft.com/office/officeart/2008/layout/VerticalCurvedList"/>
    <dgm:cxn modelId="{CD10B824-5235-45BE-B908-EE1CBC577524}" type="presOf" srcId="{0B0B8A2D-13A0-4D19-9B62-48049023AC4C}" destId="{24FF7E46-A14C-4CBA-8612-5E3A90358A52}" srcOrd="0" destOrd="0" presId="urn:microsoft.com/office/officeart/2008/layout/VerticalCurvedList"/>
    <dgm:cxn modelId="{F6174A2A-1D45-4503-B82C-0C046C4F3BE7}" srcId="{E5E2963E-1B05-4532-832A-99D561C16D66}" destId="{5CEB4E25-0F4F-428F-AEAD-A249132FD33F}" srcOrd="1" destOrd="0" parTransId="{F9BAE1D9-7123-4772-AC59-6C4941CE9155}" sibTransId="{09F159EB-9A41-4396-8880-94376710FED2}"/>
    <dgm:cxn modelId="{4AFF8936-FBE7-4DE7-B654-765B7B81CE18}" type="presOf" srcId="{74FEE14A-0C00-4C8D-9B15-D56DA621CE7D}" destId="{458EC8CE-3E16-436A-98E6-B7BF69E27C84}" srcOrd="0" destOrd="0" presId="urn:microsoft.com/office/officeart/2008/layout/VerticalCurvedList"/>
    <dgm:cxn modelId="{F551FA44-DE11-4778-BD15-F1804254711F}" srcId="{E5E2963E-1B05-4532-832A-99D561C16D66}" destId="{0B0B8A2D-13A0-4D19-9B62-48049023AC4C}" srcOrd="0" destOrd="0" parTransId="{77E001C8-926B-457F-B0AB-01B3D2DAC42B}" sibTransId="{1384D310-CA69-48FB-934F-0D26C5943678}"/>
    <dgm:cxn modelId="{C9CB9448-45FC-4DDC-87A0-E30A954B1C58}" type="presOf" srcId="{2C25D861-05BE-4CB7-84F8-A39EFCC61A5A}" destId="{8D978F06-E228-42D1-8DD0-79E4FEB42142}" srcOrd="0" destOrd="0" presId="urn:microsoft.com/office/officeart/2008/layout/VerticalCurvedList"/>
    <dgm:cxn modelId="{25AB3A8E-1DAF-42D5-9CB7-7EDC8B8F80B6}" srcId="{E5E2963E-1B05-4532-832A-99D561C16D66}" destId="{4A067315-82D9-4586-9499-15A4F7913A3C}" srcOrd="5" destOrd="0" parTransId="{F4F58B02-E381-44F9-B7D4-B060E9331B70}" sibTransId="{D1B70F49-7593-4745-AA4A-AA58FD50E02D}"/>
    <dgm:cxn modelId="{C9FF8A8F-13EE-4CF4-B299-0F0052559481}" type="presOf" srcId="{1384D310-CA69-48FB-934F-0D26C5943678}" destId="{4B70E126-E65D-4EBA-A288-1967A591FBBA}" srcOrd="0" destOrd="0" presId="urn:microsoft.com/office/officeart/2008/layout/VerticalCurvedList"/>
    <dgm:cxn modelId="{D6FA0C94-A970-4464-B93C-36B2C5D69670}" srcId="{E5E2963E-1B05-4532-832A-99D561C16D66}" destId="{2C25D861-05BE-4CB7-84F8-A39EFCC61A5A}" srcOrd="3" destOrd="0" parTransId="{0A1E984E-9151-4D30-BC05-446824B4BED8}" sibTransId="{A8C6219E-BE15-449B-B579-22BA555D9ED9}"/>
    <dgm:cxn modelId="{6F139794-BDB3-47D8-A0E6-F412D93A98CA}" srcId="{E5E2963E-1B05-4532-832A-99D561C16D66}" destId="{DABF2959-5134-43E7-B4F0-C25B54F3C44E}" srcOrd="2" destOrd="0" parTransId="{9EC41E16-C02A-4A70-8A30-CFCA9B87849C}" sibTransId="{57FE36D7-211E-4255-B854-805F4F6A1FC9}"/>
    <dgm:cxn modelId="{6FE250A9-4440-4241-815C-AC6A4FD8A728}" type="presOf" srcId="{4A067315-82D9-4586-9499-15A4F7913A3C}" destId="{042DD172-FA60-476C-A5B2-1511D4BE81AB}" srcOrd="0" destOrd="0" presId="urn:microsoft.com/office/officeart/2008/layout/VerticalCurvedList"/>
    <dgm:cxn modelId="{41EAD5AD-E13D-4AF2-9B6B-CADF91C57A86}" type="presOf" srcId="{5CEB4E25-0F4F-428F-AEAD-A249132FD33F}" destId="{DFAD18FC-2C81-4ACF-8056-17E22DE35B5F}" srcOrd="0" destOrd="0" presId="urn:microsoft.com/office/officeart/2008/layout/VerticalCurvedList"/>
    <dgm:cxn modelId="{7225A7C1-A636-4DAF-AE19-191E40EDD8A2}" srcId="{E5E2963E-1B05-4532-832A-99D561C16D66}" destId="{74FEE14A-0C00-4C8D-9B15-D56DA621CE7D}" srcOrd="6" destOrd="0" parTransId="{B0A46DF8-ABF0-4E4F-B9EF-E6A66198E8BF}" sibTransId="{EE27A551-6686-421B-854C-A85A3C99FB03}"/>
    <dgm:cxn modelId="{F85DF0C7-7FD1-46B1-8EA2-EDA00BD184FB}" srcId="{E5E2963E-1B05-4532-832A-99D561C16D66}" destId="{182460CB-E4EF-4500-9E51-C998D65EFD89}" srcOrd="4" destOrd="0" parTransId="{74D614A6-D9D8-4652-ADCE-5A74E90CEF45}" sibTransId="{77E37A63-7D54-4A90-BE85-8C953E6E7B3E}"/>
    <dgm:cxn modelId="{EE3E03C8-746A-4E0D-997F-1AB2FEE1E084}" type="presOf" srcId="{E5E2963E-1B05-4532-832A-99D561C16D66}" destId="{02DDCA64-0B0F-4C7E-90C5-851CEC63BBFF}" srcOrd="0" destOrd="0" presId="urn:microsoft.com/office/officeart/2008/layout/VerticalCurvedList"/>
    <dgm:cxn modelId="{5D868ED0-AC37-4230-AA22-71D7715ACE7D}" type="presOf" srcId="{DABF2959-5134-43E7-B4F0-C25B54F3C44E}" destId="{3AA8AF6A-C84C-4DF3-A7F2-A734DF31D71B}" srcOrd="0" destOrd="0" presId="urn:microsoft.com/office/officeart/2008/layout/VerticalCurvedList"/>
    <dgm:cxn modelId="{EA9F4ABC-54E8-478B-8E8A-641C2F6E2F66}" type="presParOf" srcId="{02DDCA64-0B0F-4C7E-90C5-851CEC63BBFF}" destId="{849C3546-B884-466C-B642-C9654AF3E855}" srcOrd="0" destOrd="0" presId="urn:microsoft.com/office/officeart/2008/layout/VerticalCurvedList"/>
    <dgm:cxn modelId="{DD99393F-91E3-44AF-A8D8-9A4103485846}" type="presParOf" srcId="{849C3546-B884-466C-B642-C9654AF3E855}" destId="{718690DF-B337-44E6-AB96-71BA46131883}" srcOrd="0" destOrd="0" presId="urn:microsoft.com/office/officeart/2008/layout/VerticalCurvedList"/>
    <dgm:cxn modelId="{440A9F98-78A9-4091-AA2D-99F78E8E8B74}" type="presParOf" srcId="{718690DF-B337-44E6-AB96-71BA46131883}" destId="{4DEBB061-C78D-46D1-9A5A-0C412E3DCC9D}" srcOrd="0" destOrd="0" presId="urn:microsoft.com/office/officeart/2008/layout/VerticalCurvedList"/>
    <dgm:cxn modelId="{EA2A9623-96E2-43CC-B8A4-FEF76358CC2B}" type="presParOf" srcId="{718690DF-B337-44E6-AB96-71BA46131883}" destId="{4B70E126-E65D-4EBA-A288-1967A591FBBA}" srcOrd="1" destOrd="0" presId="urn:microsoft.com/office/officeart/2008/layout/VerticalCurvedList"/>
    <dgm:cxn modelId="{0A827B79-BF79-46A2-9643-F3B430295A41}" type="presParOf" srcId="{718690DF-B337-44E6-AB96-71BA46131883}" destId="{0B031DB9-5054-400C-83CA-4D181932FC37}" srcOrd="2" destOrd="0" presId="urn:microsoft.com/office/officeart/2008/layout/VerticalCurvedList"/>
    <dgm:cxn modelId="{B1B3DDFB-ABCB-47E9-A9C2-46C7644139BE}" type="presParOf" srcId="{718690DF-B337-44E6-AB96-71BA46131883}" destId="{C51AA3B2-CDA6-4EBD-8EE0-91AC5063D7BA}" srcOrd="3" destOrd="0" presId="urn:microsoft.com/office/officeart/2008/layout/VerticalCurvedList"/>
    <dgm:cxn modelId="{A8E5361A-8F8A-406A-B176-F93514B85B0B}" type="presParOf" srcId="{849C3546-B884-466C-B642-C9654AF3E855}" destId="{24FF7E46-A14C-4CBA-8612-5E3A90358A52}" srcOrd="1" destOrd="0" presId="urn:microsoft.com/office/officeart/2008/layout/VerticalCurvedList"/>
    <dgm:cxn modelId="{0EA960A2-6F29-4544-926A-D4B8682BD272}" type="presParOf" srcId="{849C3546-B884-466C-B642-C9654AF3E855}" destId="{EFBA3614-6F96-4E4B-A117-29D4BCE28F12}" srcOrd="2" destOrd="0" presId="urn:microsoft.com/office/officeart/2008/layout/VerticalCurvedList"/>
    <dgm:cxn modelId="{F52A2872-8A1F-47A2-AED2-5D1169CCA562}" type="presParOf" srcId="{EFBA3614-6F96-4E4B-A117-29D4BCE28F12}" destId="{EB1B2651-F4CC-4B0C-9CAE-C45B5F5376B1}" srcOrd="0" destOrd="0" presId="urn:microsoft.com/office/officeart/2008/layout/VerticalCurvedList"/>
    <dgm:cxn modelId="{5DAB39E2-AEA7-45C2-B821-8470F2B80CD1}" type="presParOf" srcId="{849C3546-B884-466C-B642-C9654AF3E855}" destId="{DFAD18FC-2C81-4ACF-8056-17E22DE35B5F}" srcOrd="3" destOrd="0" presId="urn:microsoft.com/office/officeart/2008/layout/VerticalCurvedList"/>
    <dgm:cxn modelId="{6F25E234-CC63-4AFC-91CB-400996AA3255}" type="presParOf" srcId="{849C3546-B884-466C-B642-C9654AF3E855}" destId="{FF65897F-C03F-4A31-87D2-C470E29168EC}" srcOrd="4" destOrd="0" presId="urn:microsoft.com/office/officeart/2008/layout/VerticalCurvedList"/>
    <dgm:cxn modelId="{3B40E567-9AEF-4F41-9371-2064611577F4}" type="presParOf" srcId="{FF65897F-C03F-4A31-87D2-C470E29168EC}" destId="{7653A164-3720-437F-ACAB-CB9494E134C1}" srcOrd="0" destOrd="0" presId="urn:microsoft.com/office/officeart/2008/layout/VerticalCurvedList"/>
    <dgm:cxn modelId="{4EE473F7-6792-49E1-9FAE-775AAD5F0CC9}" type="presParOf" srcId="{849C3546-B884-466C-B642-C9654AF3E855}" destId="{3AA8AF6A-C84C-4DF3-A7F2-A734DF31D71B}" srcOrd="5" destOrd="0" presId="urn:microsoft.com/office/officeart/2008/layout/VerticalCurvedList"/>
    <dgm:cxn modelId="{200DEB19-4F82-448F-A7FE-E4E11156C076}" type="presParOf" srcId="{849C3546-B884-466C-B642-C9654AF3E855}" destId="{3E489185-619E-48E2-B428-9E47D547E88D}" srcOrd="6" destOrd="0" presId="urn:microsoft.com/office/officeart/2008/layout/VerticalCurvedList"/>
    <dgm:cxn modelId="{D936B9F2-11D3-4801-B4E6-E4824693472D}" type="presParOf" srcId="{3E489185-619E-48E2-B428-9E47D547E88D}" destId="{54FB52C1-A14F-41F4-ADB6-F74F5DC7AD29}" srcOrd="0" destOrd="0" presId="urn:microsoft.com/office/officeart/2008/layout/VerticalCurvedList"/>
    <dgm:cxn modelId="{463BF174-96E1-4160-9155-CBB91F3E791D}" type="presParOf" srcId="{849C3546-B884-466C-B642-C9654AF3E855}" destId="{8D978F06-E228-42D1-8DD0-79E4FEB42142}" srcOrd="7" destOrd="0" presId="urn:microsoft.com/office/officeart/2008/layout/VerticalCurvedList"/>
    <dgm:cxn modelId="{BB3955BA-D364-4E79-8BED-E984D9A1782F}" type="presParOf" srcId="{849C3546-B884-466C-B642-C9654AF3E855}" destId="{1AFF3B9D-9A93-490E-9812-2C269348B38C}" srcOrd="8" destOrd="0" presId="urn:microsoft.com/office/officeart/2008/layout/VerticalCurvedList"/>
    <dgm:cxn modelId="{B7E013B9-F8B5-484B-9ED1-FA74E2EDF848}" type="presParOf" srcId="{1AFF3B9D-9A93-490E-9812-2C269348B38C}" destId="{148022B5-77BB-4F4C-B115-7919C6210081}" srcOrd="0" destOrd="0" presId="urn:microsoft.com/office/officeart/2008/layout/VerticalCurvedList"/>
    <dgm:cxn modelId="{980FA254-0081-4A42-9CBE-1C42EB4AA86D}" type="presParOf" srcId="{849C3546-B884-466C-B642-C9654AF3E855}" destId="{D0AA1295-2499-4CCF-9B36-0A8766F848FE}" srcOrd="9" destOrd="0" presId="urn:microsoft.com/office/officeart/2008/layout/VerticalCurvedList"/>
    <dgm:cxn modelId="{5B25DE9B-C7F4-437C-864A-5A2931E45BFB}" type="presParOf" srcId="{849C3546-B884-466C-B642-C9654AF3E855}" destId="{7F0F16F7-F272-48F3-8913-F3623FE893D7}" srcOrd="10" destOrd="0" presId="urn:microsoft.com/office/officeart/2008/layout/VerticalCurvedList"/>
    <dgm:cxn modelId="{1A197A97-C0B2-4852-A2AE-B078EFF49590}" type="presParOf" srcId="{7F0F16F7-F272-48F3-8913-F3623FE893D7}" destId="{CE21823F-F923-4142-BE62-35FA68FA64F2}" srcOrd="0" destOrd="0" presId="urn:microsoft.com/office/officeart/2008/layout/VerticalCurvedList"/>
    <dgm:cxn modelId="{232A8F65-0546-41C9-9681-B344DDE18452}" type="presParOf" srcId="{849C3546-B884-466C-B642-C9654AF3E855}" destId="{042DD172-FA60-476C-A5B2-1511D4BE81AB}" srcOrd="11" destOrd="0" presId="urn:microsoft.com/office/officeart/2008/layout/VerticalCurvedList"/>
    <dgm:cxn modelId="{30B700E7-7224-4988-B623-CC0441FA3C56}" type="presParOf" srcId="{849C3546-B884-466C-B642-C9654AF3E855}" destId="{B35691E8-DA1C-4A6F-9204-8537C3520E4B}" srcOrd="12" destOrd="0" presId="urn:microsoft.com/office/officeart/2008/layout/VerticalCurvedList"/>
    <dgm:cxn modelId="{230BEB6E-79C1-4F57-B718-F9BADB1ADBC0}" type="presParOf" srcId="{B35691E8-DA1C-4A6F-9204-8537C3520E4B}" destId="{C8F43FC9-5831-43E4-8381-19D1E60FA237}" srcOrd="0" destOrd="0" presId="urn:microsoft.com/office/officeart/2008/layout/VerticalCurvedList"/>
    <dgm:cxn modelId="{341344E2-D3DE-4CC8-BC8C-55A1CBC23290}" type="presParOf" srcId="{849C3546-B884-466C-B642-C9654AF3E855}" destId="{458EC8CE-3E16-436A-98E6-B7BF69E27C84}" srcOrd="13" destOrd="0" presId="urn:microsoft.com/office/officeart/2008/layout/VerticalCurvedList"/>
    <dgm:cxn modelId="{D3403021-453C-4BDA-82CA-AFF41B8061CE}" type="presParOf" srcId="{849C3546-B884-466C-B642-C9654AF3E855}" destId="{D322934A-0040-4462-945B-6343631B1977}" srcOrd="14" destOrd="0" presId="urn:microsoft.com/office/officeart/2008/layout/VerticalCurvedList"/>
    <dgm:cxn modelId="{DF1B8352-5913-4672-84BD-3AEF35DEE665}" type="presParOf" srcId="{D322934A-0040-4462-945B-6343631B1977}" destId="{14F8AEC0-93EF-4413-A58A-567F139BF3E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AFD4806-1B69-4026-AF2C-407A03F8F5E5}" type="doc">
      <dgm:prSet loTypeId="urn:microsoft.com/office/officeart/2005/8/layout/StepDownProcess" loCatId="process" qsTypeId="urn:microsoft.com/office/officeart/2005/8/quickstyle/simple2" qsCatId="simple" csTypeId="urn:microsoft.com/office/officeart/2005/8/colors/accent0_2" csCatId="mainScheme" phldr="1"/>
      <dgm:spPr/>
      <dgm:t>
        <a:bodyPr/>
        <a:lstStyle/>
        <a:p>
          <a:endParaRPr lang="en-ID"/>
        </a:p>
      </dgm:t>
    </dgm:pt>
    <dgm:pt modelId="{6DA80F6D-8D9D-4E39-B4DF-C79A650CD947}">
      <dgm:prSet phldrT="[Text]"/>
      <dgm:spPr/>
      <dgm:t>
        <a:bodyPr/>
        <a:lstStyle/>
        <a:p>
          <a:pPr>
            <a:buFont typeface="+mj-lt"/>
            <a:buAutoNum type="alphaLcPeriod"/>
          </a:pPr>
          <a:r>
            <a:rPr lang="id-ID" dirty="0"/>
            <a:t>Pengembangan Konsep</a:t>
          </a:r>
          <a:endParaRPr lang="en-ID" dirty="0"/>
        </a:p>
      </dgm:t>
    </dgm:pt>
    <dgm:pt modelId="{42DBF72E-422F-44CD-BBF8-683344DF7E9B}" type="parTrans" cxnId="{BD9D2203-95C1-4041-BA03-CED8EEFA1581}">
      <dgm:prSet/>
      <dgm:spPr/>
      <dgm:t>
        <a:bodyPr/>
        <a:lstStyle/>
        <a:p>
          <a:endParaRPr lang="en-ID"/>
        </a:p>
      </dgm:t>
    </dgm:pt>
    <dgm:pt modelId="{C8F1E972-E88B-4B63-BC89-31566D115EFC}" type="sibTrans" cxnId="{BD9D2203-95C1-4041-BA03-CED8EEFA1581}">
      <dgm:prSet/>
      <dgm:spPr/>
      <dgm:t>
        <a:bodyPr/>
        <a:lstStyle/>
        <a:p>
          <a:endParaRPr lang="en-ID"/>
        </a:p>
      </dgm:t>
    </dgm:pt>
    <dgm:pt modelId="{B8BD6A68-7CDF-4E69-BEF9-88DB8EE116CD}">
      <dgm:prSet phldrT="[Text]" custT="1"/>
      <dgm:spPr/>
      <dgm:t>
        <a:bodyPr/>
        <a:lstStyle/>
        <a:p>
          <a:r>
            <a:rPr lang="id-ID" sz="2400" dirty="0"/>
            <a:t>Mari kita ilustrasikan pengembangan konsep dalam situasi berikut : perusahaan pemrosesan makanan besar mendapatkan ide untuk memproduksi bubuk yang ditambahkan ke susu guna meningkatkan nilai nutrisi dan rasanya</a:t>
          </a:r>
          <a:endParaRPr lang="en-ID" sz="2400" dirty="0"/>
        </a:p>
      </dgm:t>
    </dgm:pt>
    <dgm:pt modelId="{F7AC9728-292D-4864-A91B-B9103E487CDC}" type="parTrans" cxnId="{E7BE3E4E-BDBE-4666-B24C-096D21664A64}">
      <dgm:prSet/>
      <dgm:spPr/>
      <dgm:t>
        <a:bodyPr/>
        <a:lstStyle/>
        <a:p>
          <a:endParaRPr lang="en-ID"/>
        </a:p>
      </dgm:t>
    </dgm:pt>
    <dgm:pt modelId="{4247AA06-20E1-42CB-8941-564EB9CFE51F}" type="sibTrans" cxnId="{E7BE3E4E-BDBE-4666-B24C-096D21664A64}">
      <dgm:prSet/>
      <dgm:spPr/>
      <dgm:t>
        <a:bodyPr/>
        <a:lstStyle/>
        <a:p>
          <a:endParaRPr lang="en-ID"/>
        </a:p>
      </dgm:t>
    </dgm:pt>
    <dgm:pt modelId="{01BF02B5-0956-4588-B87E-4AEC286B2677}">
      <dgm:prSet phldrT="[Text]"/>
      <dgm:spPr/>
      <dgm:t>
        <a:bodyPr/>
        <a:lstStyle/>
        <a:p>
          <a:r>
            <a:rPr lang="id-ID" dirty="0"/>
            <a:t>Pengujian Konse</a:t>
          </a:r>
          <a:r>
            <a:rPr lang="en-US" dirty="0"/>
            <a:t>p</a:t>
          </a:r>
          <a:endParaRPr lang="en-ID" dirty="0"/>
        </a:p>
      </dgm:t>
    </dgm:pt>
    <dgm:pt modelId="{F3C3EE75-1320-43C2-8C3A-EFD95201858F}" type="parTrans" cxnId="{D725AFA5-B88A-4C2E-B4D9-5195EDD0E331}">
      <dgm:prSet/>
      <dgm:spPr/>
      <dgm:t>
        <a:bodyPr/>
        <a:lstStyle/>
        <a:p>
          <a:endParaRPr lang="en-ID"/>
        </a:p>
      </dgm:t>
    </dgm:pt>
    <dgm:pt modelId="{802823C2-2288-4634-8403-CF962E48B38C}" type="sibTrans" cxnId="{D725AFA5-B88A-4C2E-B4D9-5195EDD0E331}">
      <dgm:prSet/>
      <dgm:spPr/>
      <dgm:t>
        <a:bodyPr/>
        <a:lstStyle/>
        <a:p>
          <a:endParaRPr lang="en-ID"/>
        </a:p>
      </dgm:t>
    </dgm:pt>
    <dgm:pt modelId="{833E0874-74A9-449F-8028-11B6A892C905}">
      <dgm:prSet phldrT="[Text]" custT="1"/>
      <dgm:spPr/>
      <dgm:t>
        <a:bodyPr/>
        <a:lstStyle/>
        <a:p>
          <a:r>
            <a:rPr lang="id-ID" sz="2400" dirty="0">
              <a:solidFill>
                <a:schemeClr val="tx1"/>
              </a:solidFill>
            </a:rPr>
            <a:t>Pengujian konsep berarti menampilkan konsep produk, secara simbolis atau fisik, untuk membidik konsumen dan melihat reaksinya</a:t>
          </a:r>
          <a:endParaRPr lang="en-ID" sz="2400" dirty="0">
            <a:solidFill>
              <a:schemeClr val="tx1"/>
            </a:solidFill>
          </a:endParaRPr>
        </a:p>
      </dgm:t>
    </dgm:pt>
    <dgm:pt modelId="{9EA2F532-8841-453C-9963-D393A6DAE070}" type="parTrans" cxnId="{A4B6AECB-E755-440A-8CAE-BC5C55A267F6}">
      <dgm:prSet/>
      <dgm:spPr/>
      <dgm:t>
        <a:bodyPr/>
        <a:lstStyle/>
        <a:p>
          <a:endParaRPr lang="en-ID"/>
        </a:p>
      </dgm:t>
    </dgm:pt>
    <dgm:pt modelId="{4FA65C12-03BB-4B78-AAF3-393B740D061F}" type="sibTrans" cxnId="{A4B6AECB-E755-440A-8CAE-BC5C55A267F6}">
      <dgm:prSet/>
      <dgm:spPr/>
      <dgm:t>
        <a:bodyPr/>
        <a:lstStyle/>
        <a:p>
          <a:endParaRPr lang="en-ID"/>
        </a:p>
      </dgm:t>
    </dgm:pt>
    <dgm:pt modelId="{20B0ECC9-A0D1-4AFB-B98E-89C64AE8D142}">
      <dgm:prSet phldrT="[Text]"/>
      <dgm:spPr/>
      <dgm:t>
        <a:bodyPr/>
        <a:lstStyle/>
        <a:p>
          <a:pPr>
            <a:buFont typeface="+mj-lt"/>
            <a:buAutoNum type="alphaLcPeriod"/>
          </a:pPr>
          <a:r>
            <a:rPr lang="id-ID" dirty="0"/>
            <a:t>Analisi Konjoin</a:t>
          </a:r>
          <a:endParaRPr lang="en-ID" dirty="0"/>
        </a:p>
      </dgm:t>
    </dgm:pt>
    <dgm:pt modelId="{EC0B31E6-7387-47A7-8B98-9F4FE497711B}" type="parTrans" cxnId="{FEE9D37D-7A0B-4831-B489-FAD340A068CE}">
      <dgm:prSet/>
      <dgm:spPr/>
      <dgm:t>
        <a:bodyPr/>
        <a:lstStyle/>
        <a:p>
          <a:endParaRPr lang="en-ID"/>
        </a:p>
      </dgm:t>
    </dgm:pt>
    <dgm:pt modelId="{D0D5EC31-EE70-48E8-8857-BC1A329756DA}" type="sibTrans" cxnId="{FEE9D37D-7A0B-4831-B489-FAD340A068CE}">
      <dgm:prSet/>
      <dgm:spPr/>
      <dgm:t>
        <a:bodyPr/>
        <a:lstStyle/>
        <a:p>
          <a:endParaRPr lang="en-ID"/>
        </a:p>
      </dgm:t>
    </dgm:pt>
    <dgm:pt modelId="{EE5B3F6C-6302-4EA8-A74B-1C1D2A556C7C}">
      <dgm:prSet phldrT="[Text]"/>
      <dgm:spPr/>
      <dgm:t>
        <a:bodyPr/>
        <a:lstStyle/>
        <a:p>
          <a:pPr algn="l"/>
          <a:r>
            <a:rPr lang="id-ID" dirty="0"/>
            <a:t>Kita mengukur preferensikonsumen untuk konsep produk alternative dengan analisis Konjoin (conjoint analysis), sebuah metode untuk menghasilkan nilai utilitas yang dilekatkan konsumen pada beragam tingkat atribut produk.</a:t>
          </a:r>
          <a:endParaRPr lang="en-ID" dirty="0"/>
        </a:p>
      </dgm:t>
    </dgm:pt>
    <dgm:pt modelId="{DD5FB4D4-7B09-4434-852F-851515DAFDBE}" type="parTrans" cxnId="{C3536493-F25B-4997-80AD-8C080BBC60AA}">
      <dgm:prSet/>
      <dgm:spPr/>
      <dgm:t>
        <a:bodyPr/>
        <a:lstStyle/>
        <a:p>
          <a:endParaRPr lang="en-ID"/>
        </a:p>
      </dgm:t>
    </dgm:pt>
    <dgm:pt modelId="{53ECCA7A-57DF-4B45-ADE2-1C2DF508067D}" type="sibTrans" cxnId="{C3536493-F25B-4997-80AD-8C080BBC60AA}">
      <dgm:prSet/>
      <dgm:spPr/>
      <dgm:t>
        <a:bodyPr/>
        <a:lstStyle/>
        <a:p>
          <a:endParaRPr lang="en-ID"/>
        </a:p>
      </dgm:t>
    </dgm:pt>
    <dgm:pt modelId="{D3986A5B-3FCE-435B-89EA-9457A29E8B85}">
      <dgm:prSet phldrT="[Text]"/>
      <dgm:spPr/>
      <dgm:t>
        <a:bodyPr/>
        <a:lstStyle/>
        <a:p>
          <a:r>
            <a:rPr lang="id-ID" dirty="0"/>
            <a:t>Pengembangan Strategi Pemasaran</a:t>
          </a:r>
          <a:endParaRPr lang="en-ID" dirty="0"/>
        </a:p>
      </dgm:t>
    </dgm:pt>
    <dgm:pt modelId="{960C2A71-BD8A-436E-B176-83EF6CD577FF}" type="parTrans" cxnId="{B595EB1D-AF22-4C21-8883-C8EC4407F30D}">
      <dgm:prSet/>
      <dgm:spPr/>
      <dgm:t>
        <a:bodyPr/>
        <a:lstStyle/>
        <a:p>
          <a:endParaRPr lang="en-ID"/>
        </a:p>
      </dgm:t>
    </dgm:pt>
    <dgm:pt modelId="{540895EC-08C1-4C11-AE0A-5CC7F9D6E244}" type="sibTrans" cxnId="{B595EB1D-AF22-4C21-8883-C8EC4407F30D}">
      <dgm:prSet/>
      <dgm:spPr/>
      <dgm:t>
        <a:bodyPr/>
        <a:lstStyle/>
        <a:p>
          <a:endParaRPr lang="en-ID"/>
        </a:p>
      </dgm:t>
    </dgm:pt>
    <dgm:pt modelId="{00280F66-E88C-4506-BCD7-C8FFC26856A5}" type="pres">
      <dgm:prSet presAssocID="{0AFD4806-1B69-4026-AF2C-407A03F8F5E5}" presName="rootnode" presStyleCnt="0">
        <dgm:presLayoutVars>
          <dgm:chMax/>
          <dgm:chPref/>
          <dgm:dir/>
          <dgm:animLvl val="lvl"/>
        </dgm:presLayoutVars>
      </dgm:prSet>
      <dgm:spPr/>
    </dgm:pt>
    <dgm:pt modelId="{172F6975-A766-4D1A-B30E-72B1B73B0FDD}" type="pres">
      <dgm:prSet presAssocID="{6DA80F6D-8D9D-4E39-B4DF-C79A650CD947}" presName="composite" presStyleCnt="0"/>
      <dgm:spPr/>
    </dgm:pt>
    <dgm:pt modelId="{C8AF1717-74AF-44D9-AF5E-C22AEFF1C95E}" type="pres">
      <dgm:prSet presAssocID="{6DA80F6D-8D9D-4E39-B4DF-C79A650CD947}" presName="bentUpArrow1" presStyleLbl="alignImgPlace1" presStyleIdx="0" presStyleCnt="3" custLinFactNeighborX="21660"/>
      <dgm:spPr/>
    </dgm:pt>
    <dgm:pt modelId="{0CD20A7C-432B-48E8-ACA6-C91184BC41DE}" type="pres">
      <dgm:prSet presAssocID="{6DA80F6D-8D9D-4E39-B4DF-C79A650CD947}" presName="ParentText" presStyleLbl="node1" presStyleIdx="0" presStyleCnt="4">
        <dgm:presLayoutVars>
          <dgm:chMax val="1"/>
          <dgm:chPref val="1"/>
          <dgm:bulletEnabled val="1"/>
        </dgm:presLayoutVars>
      </dgm:prSet>
      <dgm:spPr/>
    </dgm:pt>
    <dgm:pt modelId="{5C604215-5B2E-413B-8739-8458561E219F}" type="pres">
      <dgm:prSet presAssocID="{6DA80F6D-8D9D-4E39-B4DF-C79A650CD947}" presName="ChildText" presStyleLbl="revTx" presStyleIdx="0" presStyleCnt="3" custScaleX="561472" custLinFactX="100000" custLinFactNeighborX="136666" custLinFactNeighborY="-2449">
        <dgm:presLayoutVars>
          <dgm:chMax val="0"/>
          <dgm:chPref val="0"/>
          <dgm:bulletEnabled val="1"/>
        </dgm:presLayoutVars>
      </dgm:prSet>
      <dgm:spPr/>
    </dgm:pt>
    <dgm:pt modelId="{D35C9A2B-ADB6-470E-91F4-4415F08D3291}" type="pres">
      <dgm:prSet presAssocID="{C8F1E972-E88B-4B63-BC89-31566D115EFC}" presName="sibTrans" presStyleCnt="0"/>
      <dgm:spPr/>
    </dgm:pt>
    <dgm:pt modelId="{657FFF83-C987-4B50-8BE8-F59B06EF5352}" type="pres">
      <dgm:prSet presAssocID="{01BF02B5-0956-4588-B87E-4AEC286B2677}" presName="composite" presStyleCnt="0"/>
      <dgm:spPr/>
    </dgm:pt>
    <dgm:pt modelId="{4F349D09-7536-4C08-A0C1-8C62E418BC94}" type="pres">
      <dgm:prSet presAssocID="{01BF02B5-0956-4588-B87E-4AEC286B2677}" presName="bentUpArrow1" presStyleLbl="alignImgPlace1" presStyleIdx="1" presStyleCnt="3" custLinFactX="-9188" custLinFactNeighborX="-100000" custLinFactNeighborY="18032"/>
      <dgm:spPr/>
    </dgm:pt>
    <dgm:pt modelId="{C77D795F-C312-4329-95DE-AD007025BC98}" type="pres">
      <dgm:prSet presAssocID="{01BF02B5-0956-4588-B87E-4AEC286B2677}" presName="ParentText" presStyleLbl="node1" presStyleIdx="1" presStyleCnt="4" custLinFactX="-8523" custLinFactNeighborX="-100000" custLinFactNeighborY="15315">
        <dgm:presLayoutVars>
          <dgm:chMax val="1"/>
          <dgm:chPref val="1"/>
          <dgm:bulletEnabled val="1"/>
        </dgm:presLayoutVars>
      </dgm:prSet>
      <dgm:spPr/>
    </dgm:pt>
    <dgm:pt modelId="{8ED18C81-D380-46AE-B3DB-91B4ADCDF0FA}" type="pres">
      <dgm:prSet presAssocID="{01BF02B5-0956-4588-B87E-4AEC286B2677}" presName="ChildText" presStyleLbl="revTx" presStyleIdx="1" presStyleCnt="3" custScaleX="581353" custLinFactX="4047" custLinFactNeighborX="100000" custLinFactNeighborY="18596">
        <dgm:presLayoutVars>
          <dgm:chMax val="0"/>
          <dgm:chPref val="0"/>
          <dgm:bulletEnabled val="1"/>
        </dgm:presLayoutVars>
      </dgm:prSet>
      <dgm:spPr/>
    </dgm:pt>
    <dgm:pt modelId="{EA4829E8-95E3-49C0-8D21-21E63E1B690E}" type="pres">
      <dgm:prSet presAssocID="{802823C2-2288-4634-8403-CF962E48B38C}" presName="sibTrans" presStyleCnt="0"/>
      <dgm:spPr/>
    </dgm:pt>
    <dgm:pt modelId="{4D07222E-7E61-4B00-8040-EEDAFFBAF0D8}" type="pres">
      <dgm:prSet presAssocID="{20B0ECC9-A0D1-4AFB-B98E-89C64AE8D142}" presName="composite" presStyleCnt="0"/>
      <dgm:spPr/>
    </dgm:pt>
    <dgm:pt modelId="{7DB15DCA-7DDF-4B0E-8020-E455A85F625A}" type="pres">
      <dgm:prSet presAssocID="{20B0ECC9-A0D1-4AFB-B98E-89C64AE8D142}" presName="bentUpArrow1" presStyleLbl="alignImgPlace1" presStyleIdx="2" presStyleCnt="3" custLinFactX="-56384" custLinFactNeighborX="-100000" custLinFactNeighborY="32703"/>
      <dgm:spPr/>
    </dgm:pt>
    <dgm:pt modelId="{739ABC2B-36BA-41AA-A164-C6C432412491}" type="pres">
      <dgm:prSet presAssocID="{20B0ECC9-A0D1-4AFB-B98E-89C64AE8D142}" presName="ParentText" presStyleLbl="node1" presStyleIdx="2" presStyleCnt="4" custLinFactX="-45675" custLinFactNeighborX="-100000" custLinFactNeighborY="27275">
        <dgm:presLayoutVars>
          <dgm:chMax val="1"/>
          <dgm:chPref val="1"/>
          <dgm:bulletEnabled val="1"/>
        </dgm:presLayoutVars>
      </dgm:prSet>
      <dgm:spPr/>
    </dgm:pt>
    <dgm:pt modelId="{4181C258-776F-4C27-902A-52DA7BC378EE}" type="pres">
      <dgm:prSet presAssocID="{20B0ECC9-A0D1-4AFB-B98E-89C64AE8D142}" presName="ChildText" presStyleLbl="revTx" presStyleIdx="2" presStyleCnt="3" custScaleX="459361" custScaleY="125702" custLinFactNeighborX="-23967" custLinFactNeighborY="33423">
        <dgm:presLayoutVars>
          <dgm:chMax val="0"/>
          <dgm:chPref val="0"/>
          <dgm:bulletEnabled val="1"/>
        </dgm:presLayoutVars>
      </dgm:prSet>
      <dgm:spPr/>
    </dgm:pt>
    <dgm:pt modelId="{9D4A4B3A-65D7-4651-9EEC-05A0ECA73E9E}" type="pres">
      <dgm:prSet presAssocID="{D0D5EC31-EE70-48E8-8857-BC1A329756DA}" presName="sibTrans" presStyleCnt="0"/>
      <dgm:spPr/>
    </dgm:pt>
    <dgm:pt modelId="{D822DC23-E814-442B-AF6D-B9BC051C5855}" type="pres">
      <dgm:prSet presAssocID="{D3986A5B-3FCE-435B-89EA-9457A29E8B85}" presName="composite" presStyleCnt="0"/>
      <dgm:spPr/>
    </dgm:pt>
    <dgm:pt modelId="{39B8FF4C-C47E-40CA-B445-F4D235A94600}" type="pres">
      <dgm:prSet presAssocID="{D3986A5B-3FCE-435B-89EA-9457A29E8B85}" presName="ParentText" presStyleLbl="node1" presStyleIdx="3" presStyleCnt="4" custLinFactX="-88125" custLinFactNeighborX="-100000" custLinFactNeighborY="26521">
        <dgm:presLayoutVars>
          <dgm:chMax val="1"/>
          <dgm:chPref val="1"/>
          <dgm:bulletEnabled val="1"/>
        </dgm:presLayoutVars>
      </dgm:prSet>
      <dgm:spPr/>
    </dgm:pt>
  </dgm:ptLst>
  <dgm:cxnLst>
    <dgm:cxn modelId="{BD9D2203-95C1-4041-BA03-CED8EEFA1581}" srcId="{0AFD4806-1B69-4026-AF2C-407A03F8F5E5}" destId="{6DA80F6D-8D9D-4E39-B4DF-C79A650CD947}" srcOrd="0" destOrd="0" parTransId="{42DBF72E-422F-44CD-BBF8-683344DF7E9B}" sibTransId="{C8F1E972-E88B-4B63-BC89-31566D115EFC}"/>
    <dgm:cxn modelId="{E8388B06-0AD8-42C9-BD78-DD5696C892FB}" type="presOf" srcId="{20B0ECC9-A0D1-4AFB-B98E-89C64AE8D142}" destId="{739ABC2B-36BA-41AA-A164-C6C432412491}" srcOrd="0" destOrd="0" presId="urn:microsoft.com/office/officeart/2005/8/layout/StepDownProcess"/>
    <dgm:cxn modelId="{B595EB1D-AF22-4C21-8883-C8EC4407F30D}" srcId="{0AFD4806-1B69-4026-AF2C-407A03F8F5E5}" destId="{D3986A5B-3FCE-435B-89EA-9457A29E8B85}" srcOrd="3" destOrd="0" parTransId="{960C2A71-BD8A-436E-B176-83EF6CD577FF}" sibTransId="{540895EC-08C1-4C11-AE0A-5CC7F9D6E244}"/>
    <dgm:cxn modelId="{5AAC6420-D889-442B-ADA9-A5FF99070286}" type="presOf" srcId="{EE5B3F6C-6302-4EA8-A74B-1C1D2A556C7C}" destId="{4181C258-776F-4C27-902A-52DA7BC378EE}" srcOrd="0" destOrd="0" presId="urn:microsoft.com/office/officeart/2005/8/layout/StepDownProcess"/>
    <dgm:cxn modelId="{26E0DD23-BEE6-4D1A-9C4E-9A2B4F5460DE}" type="presOf" srcId="{B8BD6A68-7CDF-4E69-BEF9-88DB8EE116CD}" destId="{5C604215-5B2E-413B-8739-8458561E219F}" srcOrd="0" destOrd="0" presId="urn:microsoft.com/office/officeart/2005/8/layout/StepDownProcess"/>
    <dgm:cxn modelId="{D83F863F-0B80-4616-8568-EC1B963C0877}" type="presOf" srcId="{6DA80F6D-8D9D-4E39-B4DF-C79A650CD947}" destId="{0CD20A7C-432B-48E8-ACA6-C91184BC41DE}" srcOrd="0" destOrd="0" presId="urn:microsoft.com/office/officeart/2005/8/layout/StepDownProcess"/>
    <dgm:cxn modelId="{B5672F6C-4C4D-47DE-8FDE-C9BBA6466491}" type="presOf" srcId="{833E0874-74A9-449F-8028-11B6A892C905}" destId="{8ED18C81-D380-46AE-B3DB-91B4ADCDF0FA}" srcOrd="0" destOrd="0" presId="urn:microsoft.com/office/officeart/2005/8/layout/StepDownProcess"/>
    <dgm:cxn modelId="{E7BE3E4E-BDBE-4666-B24C-096D21664A64}" srcId="{6DA80F6D-8D9D-4E39-B4DF-C79A650CD947}" destId="{B8BD6A68-7CDF-4E69-BEF9-88DB8EE116CD}" srcOrd="0" destOrd="0" parTransId="{F7AC9728-292D-4864-A91B-B9103E487CDC}" sibTransId="{4247AA06-20E1-42CB-8941-564EB9CFE51F}"/>
    <dgm:cxn modelId="{FEE9D37D-7A0B-4831-B489-FAD340A068CE}" srcId="{0AFD4806-1B69-4026-AF2C-407A03F8F5E5}" destId="{20B0ECC9-A0D1-4AFB-B98E-89C64AE8D142}" srcOrd="2" destOrd="0" parTransId="{EC0B31E6-7387-47A7-8B98-9F4FE497711B}" sibTransId="{D0D5EC31-EE70-48E8-8857-BC1A329756DA}"/>
    <dgm:cxn modelId="{C3536493-F25B-4997-80AD-8C080BBC60AA}" srcId="{20B0ECC9-A0D1-4AFB-B98E-89C64AE8D142}" destId="{EE5B3F6C-6302-4EA8-A74B-1C1D2A556C7C}" srcOrd="0" destOrd="0" parTransId="{DD5FB4D4-7B09-4434-852F-851515DAFDBE}" sibTransId="{53ECCA7A-57DF-4B45-ADE2-1C2DF508067D}"/>
    <dgm:cxn modelId="{D725AFA5-B88A-4C2E-B4D9-5195EDD0E331}" srcId="{0AFD4806-1B69-4026-AF2C-407A03F8F5E5}" destId="{01BF02B5-0956-4588-B87E-4AEC286B2677}" srcOrd="1" destOrd="0" parTransId="{F3C3EE75-1320-43C2-8C3A-EFD95201858F}" sibTransId="{802823C2-2288-4634-8403-CF962E48B38C}"/>
    <dgm:cxn modelId="{A4B6AECB-E755-440A-8CAE-BC5C55A267F6}" srcId="{01BF02B5-0956-4588-B87E-4AEC286B2677}" destId="{833E0874-74A9-449F-8028-11B6A892C905}" srcOrd="0" destOrd="0" parTransId="{9EA2F532-8841-453C-9963-D393A6DAE070}" sibTransId="{4FA65C12-03BB-4B78-AAF3-393B740D061F}"/>
    <dgm:cxn modelId="{B3AC60E0-2EFB-431C-B6D5-A2B07AA33DBE}" type="presOf" srcId="{0AFD4806-1B69-4026-AF2C-407A03F8F5E5}" destId="{00280F66-E88C-4506-BCD7-C8FFC26856A5}" srcOrd="0" destOrd="0" presId="urn:microsoft.com/office/officeart/2005/8/layout/StepDownProcess"/>
    <dgm:cxn modelId="{6F8114E4-C426-4B82-854C-082E49184EB1}" type="presOf" srcId="{D3986A5B-3FCE-435B-89EA-9457A29E8B85}" destId="{39B8FF4C-C47E-40CA-B445-F4D235A94600}" srcOrd="0" destOrd="0" presId="urn:microsoft.com/office/officeart/2005/8/layout/StepDownProcess"/>
    <dgm:cxn modelId="{867F9DEF-810B-4948-A405-FDF1DB9F373F}" type="presOf" srcId="{01BF02B5-0956-4588-B87E-4AEC286B2677}" destId="{C77D795F-C312-4329-95DE-AD007025BC98}" srcOrd="0" destOrd="0" presId="urn:microsoft.com/office/officeart/2005/8/layout/StepDownProcess"/>
    <dgm:cxn modelId="{14DCF0BD-FA5D-48E5-B292-68C0FF780CA2}" type="presParOf" srcId="{00280F66-E88C-4506-BCD7-C8FFC26856A5}" destId="{172F6975-A766-4D1A-B30E-72B1B73B0FDD}" srcOrd="0" destOrd="0" presId="urn:microsoft.com/office/officeart/2005/8/layout/StepDownProcess"/>
    <dgm:cxn modelId="{83567F86-8E8B-487D-BE63-0C25183F87DB}" type="presParOf" srcId="{172F6975-A766-4D1A-B30E-72B1B73B0FDD}" destId="{C8AF1717-74AF-44D9-AF5E-C22AEFF1C95E}" srcOrd="0" destOrd="0" presId="urn:microsoft.com/office/officeart/2005/8/layout/StepDownProcess"/>
    <dgm:cxn modelId="{FCDF82BB-CD02-4948-9BE5-DAE2BEF2363E}" type="presParOf" srcId="{172F6975-A766-4D1A-B30E-72B1B73B0FDD}" destId="{0CD20A7C-432B-48E8-ACA6-C91184BC41DE}" srcOrd="1" destOrd="0" presId="urn:microsoft.com/office/officeart/2005/8/layout/StepDownProcess"/>
    <dgm:cxn modelId="{5CDEF441-82F2-44A0-9111-8445AD731EFE}" type="presParOf" srcId="{172F6975-A766-4D1A-B30E-72B1B73B0FDD}" destId="{5C604215-5B2E-413B-8739-8458561E219F}" srcOrd="2" destOrd="0" presId="urn:microsoft.com/office/officeart/2005/8/layout/StepDownProcess"/>
    <dgm:cxn modelId="{C2163852-78DE-49D6-B4BC-D5A10BE3AD20}" type="presParOf" srcId="{00280F66-E88C-4506-BCD7-C8FFC26856A5}" destId="{D35C9A2B-ADB6-470E-91F4-4415F08D3291}" srcOrd="1" destOrd="0" presId="urn:microsoft.com/office/officeart/2005/8/layout/StepDownProcess"/>
    <dgm:cxn modelId="{398F4D14-1C02-4D56-98BA-DFD2A6FC826C}" type="presParOf" srcId="{00280F66-E88C-4506-BCD7-C8FFC26856A5}" destId="{657FFF83-C987-4B50-8BE8-F59B06EF5352}" srcOrd="2" destOrd="0" presId="urn:microsoft.com/office/officeart/2005/8/layout/StepDownProcess"/>
    <dgm:cxn modelId="{663B468D-2378-4334-9466-E23F97BDD2C3}" type="presParOf" srcId="{657FFF83-C987-4B50-8BE8-F59B06EF5352}" destId="{4F349D09-7536-4C08-A0C1-8C62E418BC94}" srcOrd="0" destOrd="0" presId="urn:microsoft.com/office/officeart/2005/8/layout/StepDownProcess"/>
    <dgm:cxn modelId="{3FF9E530-3314-47C1-989A-E42E97F2237C}" type="presParOf" srcId="{657FFF83-C987-4B50-8BE8-F59B06EF5352}" destId="{C77D795F-C312-4329-95DE-AD007025BC98}" srcOrd="1" destOrd="0" presId="urn:microsoft.com/office/officeart/2005/8/layout/StepDownProcess"/>
    <dgm:cxn modelId="{D37077C2-564E-4398-9D1E-6EAF78F2FAE9}" type="presParOf" srcId="{657FFF83-C987-4B50-8BE8-F59B06EF5352}" destId="{8ED18C81-D380-46AE-B3DB-91B4ADCDF0FA}" srcOrd="2" destOrd="0" presId="urn:microsoft.com/office/officeart/2005/8/layout/StepDownProcess"/>
    <dgm:cxn modelId="{E4671098-4C1A-4C63-B9F0-01CBCE22D16C}" type="presParOf" srcId="{00280F66-E88C-4506-BCD7-C8FFC26856A5}" destId="{EA4829E8-95E3-49C0-8D21-21E63E1B690E}" srcOrd="3" destOrd="0" presId="urn:microsoft.com/office/officeart/2005/8/layout/StepDownProcess"/>
    <dgm:cxn modelId="{7F65F228-CD55-4B8D-A5DB-37FCBD98E1C0}" type="presParOf" srcId="{00280F66-E88C-4506-BCD7-C8FFC26856A5}" destId="{4D07222E-7E61-4B00-8040-EEDAFFBAF0D8}" srcOrd="4" destOrd="0" presId="urn:microsoft.com/office/officeart/2005/8/layout/StepDownProcess"/>
    <dgm:cxn modelId="{984F251A-E989-4619-825F-3BC7C334C475}" type="presParOf" srcId="{4D07222E-7E61-4B00-8040-EEDAFFBAF0D8}" destId="{7DB15DCA-7DDF-4B0E-8020-E455A85F625A}" srcOrd="0" destOrd="0" presId="urn:microsoft.com/office/officeart/2005/8/layout/StepDownProcess"/>
    <dgm:cxn modelId="{E4418D04-793E-4D9A-B85D-B93EFEB5909F}" type="presParOf" srcId="{4D07222E-7E61-4B00-8040-EEDAFFBAF0D8}" destId="{739ABC2B-36BA-41AA-A164-C6C432412491}" srcOrd="1" destOrd="0" presId="urn:microsoft.com/office/officeart/2005/8/layout/StepDownProcess"/>
    <dgm:cxn modelId="{38E9B3BF-9D93-4DB1-840F-1E058E5E649B}" type="presParOf" srcId="{4D07222E-7E61-4B00-8040-EEDAFFBAF0D8}" destId="{4181C258-776F-4C27-902A-52DA7BC378EE}" srcOrd="2" destOrd="0" presId="urn:microsoft.com/office/officeart/2005/8/layout/StepDownProcess"/>
    <dgm:cxn modelId="{A2C6030F-2B7A-454A-AB48-E5B307C4322B}" type="presParOf" srcId="{00280F66-E88C-4506-BCD7-C8FFC26856A5}" destId="{9D4A4B3A-65D7-4651-9EEC-05A0ECA73E9E}" srcOrd="5" destOrd="0" presId="urn:microsoft.com/office/officeart/2005/8/layout/StepDownProcess"/>
    <dgm:cxn modelId="{C991DF69-D848-47A0-9DD8-D6508D96BA3E}" type="presParOf" srcId="{00280F66-E88C-4506-BCD7-C8FFC26856A5}" destId="{D822DC23-E814-442B-AF6D-B9BC051C5855}" srcOrd="6" destOrd="0" presId="urn:microsoft.com/office/officeart/2005/8/layout/StepDownProcess"/>
    <dgm:cxn modelId="{33D47C70-2156-4482-B5AE-A3C088CB4146}" type="presParOf" srcId="{D822DC23-E814-442B-AF6D-B9BC051C5855}" destId="{39B8FF4C-C47E-40CA-B445-F4D235A94600}"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EA396C-272D-415B-9917-EF2CA1F37FCC}">
      <dsp:nvSpPr>
        <dsp:cNvPr id="0" name=""/>
        <dsp:cNvSpPr/>
      </dsp:nvSpPr>
      <dsp:spPr>
        <a:xfrm>
          <a:off x="0" y="0"/>
          <a:ext cx="8229600" cy="8229600"/>
        </a:xfrm>
        <a:prstGeom prst="triangl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DC5E16-E836-4E09-ACA7-36CA572CB2BA}">
      <dsp:nvSpPr>
        <dsp:cNvPr id="0" name=""/>
        <dsp:cNvSpPr/>
      </dsp:nvSpPr>
      <dsp:spPr>
        <a:xfrm>
          <a:off x="4783472" y="820883"/>
          <a:ext cx="5349240" cy="835818"/>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mj-lt"/>
            <a:buNone/>
          </a:pPr>
          <a:r>
            <a:rPr lang="en-US" sz="2400" kern="1200" dirty="0" err="1"/>
            <a:t>Pilihan</a:t>
          </a:r>
          <a:r>
            <a:rPr lang="en-US" sz="2400" kern="1200" dirty="0"/>
            <a:t> </a:t>
          </a:r>
          <a:r>
            <a:rPr lang="en-US" sz="2400" kern="1200" dirty="0" err="1"/>
            <a:t>Produk</a:t>
          </a:r>
          <a:r>
            <a:rPr lang="en-US" sz="2400" kern="1200" dirty="0"/>
            <a:t> Baru</a:t>
          </a:r>
          <a:endParaRPr lang="en-ID" sz="2400" kern="1200" dirty="0"/>
        </a:p>
      </dsp:txBody>
      <dsp:txXfrm>
        <a:off x="4824273" y="861684"/>
        <a:ext cx="5267638" cy="754216"/>
      </dsp:txXfrm>
    </dsp:sp>
    <dsp:sp modelId="{08F0A43F-6A93-4044-8418-90AF6A8DFA7D}">
      <dsp:nvSpPr>
        <dsp:cNvPr id="0" name=""/>
        <dsp:cNvSpPr/>
      </dsp:nvSpPr>
      <dsp:spPr>
        <a:xfrm>
          <a:off x="4783472" y="1888872"/>
          <a:ext cx="5349240" cy="835818"/>
        </a:xfrm>
        <a:prstGeom prst="roundRect">
          <a:avLst/>
        </a:prstGeom>
        <a:solidFill>
          <a:schemeClr val="lt1">
            <a:alpha val="90000"/>
            <a:hueOff val="0"/>
            <a:satOff val="0"/>
            <a:lumOff val="0"/>
            <a:alphaOff val="0"/>
          </a:schemeClr>
        </a:solidFill>
        <a:ln w="25400" cap="flat" cmpd="sng" algn="ctr">
          <a:solidFill>
            <a:schemeClr val="accent5">
              <a:hueOff val="-1655646"/>
              <a:satOff val="6635"/>
              <a:lumOff val="143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mj-lt"/>
            <a:buNone/>
          </a:pPr>
          <a:r>
            <a:rPr lang="en-US" sz="2400" kern="1200" dirty="0" err="1"/>
            <a:t>Tantangan</a:t>
          </a:r>
          <a:r>
            <a:rPr lang="en-US" sz="2400" kern="1200" dirty="0"/>
            <a:t> </a:t>
          </a:r>
          <a:r>
            <a:rPr lang="en-US" sz="2400" kern="1200" dirty="0" err="1"/>
            <a:t>Dalam</a:t>
          </a:r>
          <a:r>
            <a:rPr lang="en-US" sz="2400" kern="1200" dirty="0"/>
            <a:t> </a:t>
          </a:r>
          <a:r>
            <a:rPr lang="en-US" sz="2400" kern="1200" dirty="0" err="1"/>
            <a:t>Pengembangan</a:t>
          </a:r>
          <a:r>
            <a:rPr lang="en-US" sz="2400" kern="1200" dirty="0"/>
            <a:t> </a:t>
          </a:r>
          <a:r>
            <a:rPr lang="en-US" sz="2400" kern="1200" dirty="0" err="1"/>
            <a:t>Produk</a:t>
          </a:r>
          <a:r>
            <a:rPr lang="en-US" sz="2400" kern="1200" dirty="0"/>
            <a:t> Baru</a:t>
          </a:r>
          <a:endParaRPr lang="en-ID" sz="2400" kern="1200" dirty="0"/>
        </a:p>
      </dsp:txBody>
      <dsp:txXfrm>
        <a:off x="4824273" y="1929673"/>
        <a:ext cx="5267638" cy="754216"/>
      </dsp:txXfrm>
    </dsp:sp>
    <dsp:sp modelId="{97DA2C60-9E62-4FDD-AD9B-B68B88B071C4}">
      <dsp:nvSpPr>
        <dsp:cNvPr id="0" name=""/>
        <dsp:cNvSpPr/>
      </dsp:nvSpPr>
      <dsp:spPr>
        <a:xfrm>
          <a:off x="4783472" y="2878281"/>
          <a:ext cx="5349240" cy="835818"/>
        </a:xfrm>
        <a:prstGeom prst="roundRect">
          <a:avLst/>
        </a:prstGeom>
        <a:solidFill>
          <a:schemeClr val="lt1">
            <a:alpha val="90000"/>
            <a:hueOff val="0"/>
            <a:satOff val="0"/>
            <a:lumOff val="0"/>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mj-lt"/>
            <a:buNone/>
          </a:pPr>
          <a:r>
            <a:rPr lang="en-US" sz="2400" kern="1200" dirty="0" err="1"/>
            <a:t>Pengaturan</a:t>
          </a:r>
          <a:r>
            <a:rPr lang="en-US" sz="2400" kern="1200" dirty="0"/>
            <a:t> </a:t>
          </a:r>
          <a:r>
            <a:rPr lang="en-US" sz="2400" kern="1200" dirty="0" err="1"/>
            <a:t>Organisasi</a:t>
          </a:r>
          <a:endParaRPr lang="en-ID" sz="2400" kern="1200" dirty="0"/>
        </a:p>
      </dsp:txBody>
      <dsp:txXfrm>
        <a:off x="4824273" y="2919082"/>
        <a:ext cx="5267638" cy="754216"/>
      </dsp:txXfrm>
    </dsp:sp>
    <dsp:sp modelId="{1417292E-3ED7-43AC-86B1-EF9BC2AE24D8}">
      <dsp:nvSpPr>
        <dsp:cNvPr id="0" name=""/>
        <dsp:cNvSpPr/>
      </dsp:nvSpPr>
      <dsp:spPr>
        <a:xfrm>
          <a:off x="4783472" y="3792683"/>
          <a:ext cx="5349240" cy="835818"/>
        </a:xfrm>
        <a:prstGeom prst="roundRect">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mj-lt"/>
            <a:buNone/>
          </a:pPr>
          <a:r>
            <a:rPr lang="en-US" sz="2400" kern="1200" dirty="0" err="1"/>
            <a:t>Mengelola</a:t>
          </a:r>
          <a:r>
            <a:rPr lang="en-US" sz="2400" kern="1200" dirty="0"/>
            <a:t> Proses </a:t>
          </a:r>
          <a:r>
            <a:rPr lang="en-US" sz="2400" kern="1200" dirty="0" err="1"/>
            <a:t>Pengembangan</a:t>
          </a:r>
          <a:r>
            <a:rPr lang="en-US" sz="2400" kern="1200" dirty="0"/>
            <a:t> Ide</a:t>
          </a:r>
          <a:endParaRPr lang="en-ID" sz="2400" kern="1200" dirty="0"/>
        </a:p>
      </dsp:txBody>
      <dsp:txXfrm>
        <a:off x="4824273" y="3833484"/>
        <a:ext cx="5267638" cy="754216"/>
      </dsp:txXfrm>
    </dsp:sp>
    <dsp:sp modelId="{71CC0C49-A8B9-4956-BC47-F9425C46EE10}">
      <dsp:nvSpPr>
        <dsp:cNvPr id="0" name=""/>
        <dsp:cNvSpPr/>
      </dsp:nvSpPr>
      <dsp:spPr>
        <a:xfrm>
          <a:off x="4783472" y="4783279"/>
          <a:ext cx="5349240" cy="835818"/>
        </a:xfrm>
        <a:prstGeom prst="roundRect">
          <a:avLst/>
        </a:prstGeom>
        <a:solidFill>
          <a:schemeClr val="lt1">
            <a:alpha val="90000"/>
            <a:hueOff val="0"/>
            <a:satOff val="0"/>
            <a:lumOff val="0"/>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mj-lt"/>
            <a:buNone/>
          </a:pPr>
          <a:r>
            <a:rPr lang="en-US" sz="2400" kern="1200" dirty="0" err="1"/>
            <a:t>Mengelola</a:t>
          </a:r>
          <a:r>
            <a:rPr lang="en-US" sz="2400" kern="1200" dirty="0"/>
            <a:t> Proses </a:t>
          </a:r>
          <a:r>
            <a:rPr lang="en-US" sz="2400" kern="1200" dirty="0" err="1"/>
            <a:t>Pengembangan</a:t>
          </a:r>
          <a:r>
            <a:rPr lang="en-US" sz="2400" kern="1200" dirty="0"/>
            <a:t> : </a:t>
          </a:r>
          <a:r>
            <a:rPr lang="en-US" sz="2400" kern="1200" dirty="0" err="1"/>
            <a:t>Konsep</a:t>
          </a:r>
          <a:r>
            <a:rPr lang="en-US" sz="2400" kern="1200" dirty="0"/>
            <a:t> </a:t>
          </a:r>
          <a:r>
            <a:rPr lang="en-US" sz="2400" kern="1200" dirty="0" err="1"/>
            <a:t>sampai</a:t>
          </a:r>
          <a:r>
            <a:rPr lang="en-US" sz="2400" kern="1200" dirty="0"/>
            <a:t> Strategi</a:t>
          </a:r>
          <a:endParaRPr lang="en-ID" sz="2400" kern="1200" dirty="0"/>
        </a:p>
      </dsp:txBody>
      <dsp:txXfrm>
        <a:off x="4824273" y="4824080"/>
        <a:ext cx="5267638" cy="754216"/>
      </dsp:txXfrm>
    </dsp:sp>
    <dsp:sp modelId="{63E73933-F110-46D9-99A2-889B750257CE}">
      <dsp:nvSpPr>
        <dsp:cNvPr id="0" name=""/>
        <dsp:cNvSpPr/>
      </dsp:nvSpPr>
      <dsp:spPr>
        <a:xfrm>
          <a:off x="4783472" y="5773883"/>
          <a:ext cx="5349240" cy="835818"/>
        </a:xfrm>
        <a:prstGeom prst="roundRect">
          <a:avLst/>
        </a:prstGeom>
        <a:solidFill>
          <a:schemeClr val="lt1">
            <a:alpha val="90000"/>
            <a:hueOff val="0"/>
            <a:satOff val="0"/>
            <a:lumOff val="0"/>
            <a:alphaOff val="0"/>
          </a:schemeClr>
        </a:solidFill>
        <a:ln w="25400" cap="flat" cmpd="sng" algn="ctr">
          <a:solidFill>
            <a:schemeClr val="accent5">
              <a:hueOff val="-8278230"/>
              <a:satOff val="33176"/>
              <a:lumOff val="719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mj-lt"/>
            <a:buNone/>
          </a:pPr>
          <a:r>
            <a:rPr lang="en-US" sz="2400" kern="1200" dirty="0" err="1"/>
            <a:t>Mengelola</a:t>
          </a:r>
          <a:r>
            <a:rPr lang="en-US" sz="2400" kern="1200" dirty="0"/>
            <a:t> Proses </a:t>
          </a:r>
          <a:r>
            <a:rPr lang="en-US" sz="2400" kern="1200" dirty="0" err="1"/>
            <a:t>Pengembangan</a:t>
          </a:r>
          <a:r>
            <a:rPr lang="en-US" sz="2400" kern="1200" dirty="0"/>
            <a:t> : </a:t>
          </a:r>
          <a:r>
            <a:rPr lang="en-US" sz="2400" kern="1200" dirty="0" err="1"/>
            <a:t>Pengembangan</a:t>
          </a:r>
          <a:r>
            <a:rPr lang="en-US" sz="2400" kern="1200" dirty="0"/>
            <a:t> </a:t>
          </a:r>
          <a:r>
            <a:rPr lang="en-US" sz="2400" kern="1200" dirty="0" err="1"/>
            <a:t>sampai</a:t>
          </a:r>
          <a:r>
            <a:rPr lang="en-US" sz="2400" kern="1200" dirty="0"/>
            <a:t> </a:t>
          </a:r>
          <a:r>
            <a:rPr lang="en-US" sz="2400" kern="1200" dirty="0" err="1"/>
            <a:t>Komersialisasi</a:t>
          </a:r>
          <a:endParaRPr lang="en-ID" sz="2400" kern="1200" dirty="0"/>
        </a:p>
      </dsp:txBody>
      <dsp:txXfrm>
        <a:off x="4824273" y="5814684"/>
        <a:ext cx="5267638" cy="754216"/>
      </dsp:txXfrm>
    </dsp:sp>
    <dsp:sp modelId="{4A6647E5-C80B-4EFD-B4FF-6A379462B454}">
      <dsp:nvSpPr>
        <dsp:cNvPr id="0" name=""/>
        <dsp:cNvSpPr/>
      </dsp:nvSpPr>
      <dsp:spPr>
        <a:xfrm>
          <a:off x="4783472" y="6764479"/>
          <a:ext cx="5349240" cy="835818"/>
        </a:xfrm>
        <a:prstGeom prst="round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mj-lt"/>
            <a:buNone/>
          </a:pPr>
          <a:r>
            <a:rPr lang="en-US" sz="2400" kern="1200" dirty="0"/>
            <a:t>Proses </a:t>
          </a:r>
          <a:r>
            <a:rPr lang="en-US" sz="2400" kern="1200" dirty="0" err="1"/>
            <a:t>Adopsi</a:t>
          </a:r>
          <a:r>
            <a:rPr lang="en-US" sz="2400" kern="1200" dirty="0"/>
            <a:t> </a:t>
          </a:r>
          <a:r>
            <a:rPr lang="en-US" sz="2400" kern="1200" dirty="0" err="1"/>
            <a:t>Konsumen</a:t>
          </a:r>
          <a:endParaRPr lang="en-ID" sz="2400" kern="1200" dirty="0"/>
        </a:p>
      </dsp:txBody>
      <dsp:txXfrm>
        <a:off x="4824273" y="6805280"/>
        <a:ext cx="5267638" cy="7542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382C95-4299-4148-ACFB-E0DFFCF5A21E}">
      <dsp:nvSpPr>
        <dsp:cNvPr id="0" name=""/>
        <dsp:cNvSpPr/>
      </dsp:nvSpPr>
      <dsp:spPr>
        <a:xfrm rot="5400000">
          <a:off x="1121447" y="3090002"/>
          <a:ext cx="2863691" cy="3260211"/>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D4F888-1289-4287-ADA1-D99BC3182E46}">
      <dsp:nvSpPr>
        <dsp:cNvPr id="0" name=""/>
        <dsp:cNvSpPr/>
      </dsp:nvSpPr>
      <dsp:spPr>
        <a:xfrm>
          <a:off x="39572" y="1374436"/>
          <a:ext cx="3615963" cy="1913814"/>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err="1"/>
            <a:t>Membuat</a:t>
          </a:r>
          <a:r>
            <a:rPr lang="en-US" sz="4000" kern="1200" dirty="0"/>
            <a:t> </a:t>
          </a:r>
          <a:r>
            <a:rPr lang="en-US" sz="4000" kern="1200" dirty="0" err="1"/>
            <a:t>atau</a:t>
          </a:r>
          <a:r>
            <a:rPr lang="en-US" sz="4000" kern="1200" dirty="0"/>
            <a:t> </a:t>
          </a:r>
          <a:r>
            <a:rPr lang="en-US" sz="4000" kern="1200" dirty="0" err="1"/>
            <a:t>Membeli</a:t>
          </a:r>
          <a:endParaRPr lang="en-ID" sz="4000" kern="1200" dirty="0"/>
        </a:p>
      </dsp:txBody>
      <dsp:txXfrm>
        <a:off x="133014" y="1467878"/>
        <a:ext cx="3429079" cy="1726930"/>
      </dsp:txXfrm>
    </dsp:sp>
    <dsp:sp modelId="{8D956D5F-1B29-4584-83D2-0032FD1E6CE6}">
      <dsp:nvSpPr>
        <dsp:cNvPr id="0" name=""/>
        <dsp:cNvSpPr/>
      </dsp:nvSpPr>
      <dsp:spPr>
        <a:xfrm>
          <a:off x="3568381" y="955804"/>
          <a:ext cx="9122911" cy="2727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228600" lvl="1" indent="-228600" algn="just" defTabSz="1155700">
            <a:lnSpc>
              <a:spcPct val="90000"/>
            </a:lnSpc>
            <a:spcBef>
              <a:spcPct val="0"/>
            </a:spcBef>
            <a:spcAft>
              <a:spcPct val="15000"/>
            </a:spcAft>
            <a:buChar char="•"/>
          </a:pPr>
          <a:r>
            <a:rPr lang="en-US" sz="2600" kern="1200" dirty="0"/>
            <a:t>P</a:t>
          </a:r>
          <a:r>
            <a:rPr lang="id-ID" sz="2600" kern="1200" dirty="0"/>
            <a:t>erusahaan dapat menambahkan produk baru melalui akuisisi atau pengembangannya. </a:t>
          </a:r>
          <a:r>
            <a:rPr lang="en-US" sz="2600" kern="1200" dirty="0"/>
            <a:t>P</a:t>
          </a:r>
          <a:r>
            <a:rPr lang="id-ID" sz="2600" kern="1200" dirty="0"/>
            <a:t>erusahaan dapat menciptakan produk baru di laboratorium nya sendiri, atau dapat menandatangani kontrak dengan periset independen atau perusahaan pengembangan produk untuk mengembangkan produk tertentu atau menyediakan teknologi baru.</a:t>
          </a:r>
          <a:endParaRPr lang="en-ID" sz="2600" kern="1200" dirty="0"/>
        </a:p>
      </dsp:txBody>
      <dsp:txXfrm>
        <a:off x="3568381" y="955804"/>
        <a:ext cx="9122911" cy="2727324"/>
      </dsp:txXfrm>
    </dsp:sp>
    <dsp:sp modelId="{04542E9B-5749-4AEE-9F7F-1EC2FCDD577F}">
      <dsp:nvSpPr>
        <dsp:cNvPr id="0" name=""/>
        <dsp:cNvSpPr/>
      </dsp:nvSpPr>
      <dsp:spPr>
        <a:xfrm>
          <a:off x="3961879" y="4736037"/>
          <a:ext cx="3239605" cy="1411470"/>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err="1"/>
            <a:t>Jenis</a:t>
          </a:r>
          <a:r>
            <a:rPr lang="en-US" sz="4000" kern="1200" dirty="0"/>
            <a:t> - </a:t>
          </a:r>
          <a:r>
            <a:rPr lang="en-US" sz="4000" kern="1200" dirty="0" err="1"/>
            <a:t>Jenis</a:t>
          </a:r>
          <a:endParaRPr lang="en-ID" sz="4000" kern="1200" dirty="0"/>
        </a:p>
      </dsp:txBody>
      <dsp:txXfrm>
        <a:off x="4030794" y="4804952"/>
        <a:ext cx="3101775" cy="1273640"/>
      </dsp:txXfrm>
    </dsp:sp>
    <dsp:sp modelId="{EE5B9F96-2141-4AA1-A236-60C486C900B8}">
      <dsp:nvSpPr>
        <dsp:cNvPr id="0" name=""/>
        <dsp:cNvSpPr/>
      </dsp:nvSpPr>
      <dsp:spPr>
        <a:xfrm>
          <a:off x="6965973" y="4434698"/>
          <a:ext cx="7781696" cy="2727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228600" lvl="1" indent="-228600" algn="just" defTabSz="1200150">
            <a:lnSpc>
              <a:spcPct val="90000"/>
            </a:lnSpc>
            <a:spcBef>
              <a:spcPct val="0"/>
            </a:spcBef>
            <a:spcAft>
              <a:spcPct val="15000"/>
            </a:spcAft>
            <a:buChar char="•"/>
          </a:pPr>
          <a:r>
            <a:rPr lang="id-ID" sz="2700" kern="1200" dirty="0"/>
            <a:t>Dengan terus meluncurkan produk baru sebagai perluasan merek dalam kategori produk yang berhubungan juga dapat memperluas arti merek. Inovasi produk dan program pemasaran efektif memungkinkan perusahaan-perusahaan  ini memperluas jejak pasar mereka</a:t>
          </a:r>
          <a:r>
            <a:rPr lang="en-US" sz="2700" kern="1200" dirty="0"/>
            <a:t>.</a:t>
          </a:r>
          <a:endParaRPr lang="en-ID" sz="2700" kern="1200" dirty="0"/>
        </a:p>
      </dsp:txBody>
      <dsp:txXfrm>
        <a:off x="6965973" y="4434698"/>
        <a:ext cx="7781696" cy="27273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820DBF-F6C8-4B8F-BDC3-571AE2DF0052}">
      <dsp:nvSpPr>
        <dsp:cNvPr id="0" name=""/>
        <dsp:cNvSpPr/>
      </dsp:nvSpPr>
      <dsp:spPr>
        <a:xfrm>
          <a:off x="-9188722" y="-1403415"/>
          <a:ext cx="10934832" cy="10934832"/>
        </a:xfrm>
        <a:prstGeom prst="blockArc">
          <a:avLst>
            <a:gd name="adj1" fmla="val 18900000"/>
            <a:gd name="adj2" fmla="val 2700000"/>
            <a:gd name="adj3" fmla="val 198"/>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24FA7F-9FE5-4803-873D-A024AFA83C81}">
      <dsp:nvSpPr>
        <dsp:cNvPr id="0" name=""/>
        <dsp:cNvSpPr/>
      </dsp:nvSpPr>
      <dsp:spPr>
        <a:xfrm>
          <a:off x="650646" y="428020"/>
          <a:ext cx="13578179" cy="85571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9224" tIns="60960" rIns="60960" bIns="60960" numCol="1" spcCol="1270" anchor="ctr" anchorCtr="0">
          <a:noAutofit/>
        </a:bodyPr>
        <a:lstStyle/>
        <a:p>
          <a:pPr marL="0" lvl="0" indent="0" algn="l" defTabSz="1066800">
            <a:lnSpc>
              <a:spcPct val="90000"/>
            </a:lnSpc>
            <a:spcBef>
              <a:spcPct val="0"/>
            </a:spcBef>
            <a:spcAft>
              <a:spcPct val="35000"/>
            </a:spcAft>
            <a:buFont typeface="Symbol" panose="05050102010706020507" pitchFamily="18" charset="2"/>
            <a:buNone/>
          </a:pPr>
          <a:r>
            <a:rPr lang="id-ID" sz="2400" kern="1200" dirty="0"/>
            <a:t>Kelangkaan ide penting pada wilayah tertentu. Mungkin hanya sedikit cara yang tersisa untuk meningkatkan beberapa produk dasar (seperti baja atau deterjen).</a:t>
          </a:r>
          <a:endParaRPr lang="en-ID" sz="2400" kern="1200" dirty="0"/>
        </a:p>
      </dsp:txBody>
      <dsp:txXfrm>
        <a:off x="650646" y="428020"/>
        <a:ext cx="13578179" cy="855715"/>
      </dsp:txXfrm>
    </dsp:sp>
    <dsp:sp modelId="{B5521914-1D7C-4B75-9C64-E1F94C0E4963}">
      <dsp:nvSpPr>
        <dsp:cNvPr id="0" name=""/>
        <dsp:cNvSpPr/>
      </dsp:nvSpPr>
      <dsp:spPr>
        <a:xfrm>
          <a:off x="115823" y="321056"/>
          <a:ext cx="1069644" cy="106964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3DE7BB-88DD-43B7-AC4E-6FBED61CEF1A}">
      <dsp:nvSpPr>
        <dsp:cNvPr id="0" name=""/>
        <dsp:cNvSpPr/>
      </dsp:nvSpPr>
      <dsp:spPr>
        <a:xfrm>
          <a:off x="1354531" y="1711431"/>
          <a:ext cx="12874294" cy="85571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9224" tIns="60960" rIns="60960" bIns="60960" numCol="1" spcCol="1270" anchor="ctr" anchorCtr="0">
          <a:noAutofit/>
        </a:bodyPr>
        <a:lstStyle/>
        <a:p>
          <a:pPr marL="0" lvl="0" indent="0" algn="l" defTabSz="1066800">
            <a:lnSpc>
              <a:spcPct val="90000"/>
            </a:lnSpc>
            <a:spcBef>
              <a:spcPct val="0"/>
            </a:spcBef>
            <a:spcAft>
              <a:spcPct val="35000"/>
            </a:spcAft>
            <a:buNone/>
          </a:pPr>
          <a:r>
            <a:rPr lang="id-ID" sz="2400" kern="1200" dirty="0"/>
            <a:t>Pasar yang terfragmentasi. Perusahaan harus mengarahkan produk baru mereka pada segmen pasar yang lebih kecil, dan ini berarti penjualan dan laba lebih rendah untuk setiap produk</a:t>
          </a:r>
          <a:endParaRPr lang="en-ID" sz="2400" kern="1200" dirty="0"/>
        </a:p>
      </dsp:txBody>
      <dsp:txXfrm>
        <a:off x="1354531" y="1711431"/>
        <a:ext cx="12874294" cy="855715"/>
      </dsp:txXfrm>
    </dsp:sp>
    <dsp:sp modelId="{CAD9C2C3-C911-40B5-9418-FDC9B4F4FB9D}">
      <dsp:nvSpPr>
        <dsp:cNvPr id="0" name=""/>
        <dsp:cNvSpPr/>
      </dsp:nvSpPr>
      <dsp:spPr>
        <a:xfrm>
          <a:off x="819708" y="1604467"/>
          <a:ext cx="1069644" cy="106964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7BA850-15C2-4823-BB65-B1EE619CDD87}">
      <dsp:nvSpPr>
        <dsp:cNvPr id="0" name=""/>
        <dsp:cNvSpPr/>
      </dsp:nvSpPr>
      <dsp:spPr>
        <a:xfrm>
          <a:off x="1676399" y="2994842"/>
          <a:ext cx="12552426" cy="85571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9224" tIns="60960" rIns="60960" bIns="60960" numCol="1" spcCol="1270" anchor="ctr" anchorCtr="0">
          <a:noAutofit/>
        </a:bodyPr>
        <a:lstStyle/>
        <a:p>
          <a:pPr marL="0" lvl="0" indent="0" algn="l" defTabSz="1066800">
            <a:lnSpc>
              <a:spcPct val="90000"/>
            </a:lnSpc>
            <a:spcBef>
              <a:spcPct val="0"/>
            </a:spcBef>
            <a:spcAft>
              <a:spcPct val="35000"/>
            </a:spcAft>
            <a:buFont typeface="Symbol" panose="05050102010706020507" pitchFamily="18" charset="2"/>
            <a:buNone/>
          </a:pPr>
          <a:r>
            <a:rPr lang="id-ID" sz="2400" kern="1200" dirty="0"/>
            <a:t>Batasan sosial dan pemerintah. Produk baru harus memuaskan keamanan konsumen dan ramah lingkungan.</a:t>
          </a:r>
          <a:endParaRPr lang="en-ID" sz="2400" kern="1200" dirty="0"/>
        </a:p>
      </dsp:txBody>
      <dsp:txXfrm>
        <a:off x="1676399" y="2994842"/>
        <a:ext cx="12552426" cy="855715"/>
      </dsp:txXfrm>
    </dsp:sp>
    <dsp:sp modelId="{9DBCE377-4F5C-404E-A741-B727D2944A96}">
      <dsp:nvSpPr>
        <dsp:cNvPr id="0" name=""/>
        <dsp:cNvSpPr/>
      </dsp:nvSpPr>
      <dsp:spPr>
        <a:xfrm>
          <a:off x="1141577" y="2887878"/>
          <a:ext cx="1069644" cy="106964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0EC1A3-F822-497C-860A-5E603B541DDE}">
      <dsp:nvSpPr>
        <dsp:cNvPr id="0" name=""/>
        <dsp:cNvSpPr/>
      </dsp:nvSpPr>
      <dsp:spPr>
        <a:xfrm>
          <a:off x="1676399" y="4277441"/>
          <a:ext cx="12552426" cy="85571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9224" tIns="60960" rIns="60960" bIns="60960" numCol="1" spcCol="1270" anchor="ctr" anchorCtr="0">
          <a:noAutofit/>
        </a:bodyPr>
        <a:lstStyle/>
        <a:p>
          <a:pPr marL="0" lvl="0" indent="0" algn="l" defTabSz="1066800">
            <a:lnSpc>
              <a:spcPct val="90000"/>
            </a:lnSpc>
            <a:spcBef>
              <a:spcPct val="0"/>
            </a:spcBef>
            <a:spcAft>
              <a:spcPct val="35000"/>
            </a:spcAft>
            <a:buFont typeface="Symbol" panose="05050102010706020507" pitchFamily="18" charset="2"/>
            <a:buNone/>
          </a:pPr>
          <a:r>
            <a:rPr lang="id-ID" sz="2400" kern="1200" dirty="0"/>
            <a:t>Biaya pengembangan. Perusahaan biasanya harus menghasilkan banyak ide untuk menemukan satu nilai kelayakan pengembangan dan sering menghadapi tingginya biaya R&amp;D, manufaktur, dan pemasaran.</a:t>
          </a:r>
          <a:endParaRPr lang="en-ID" sz="2400" kern="1200" dirty="0"/>
        </a:p>
      </dsp:txBody>
      <dsp:txXfrm>
        <a:off x="1676399" y="4277441"/>
        <a:ext cx="12552426" cy="855715"/>
      </dsp:txXfrm>
    </dsp:sp>
    <dsp:sp modelId="{5B26278F-EA43-47D5-B053-527C49DAB6CA}">
      <dsp:nvSpPr>
        <dsp:cNvPr id="0" name=""/>
        <dsp:cNvSpPr/>
      </dsp:nvSpPr>
      <dsp:spPr>
        <a:xfrm>
          <a:off x="1141577" y="4170476"/>
          <a:ext cx="1069644" cy="106964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E63B54-ABBF-40BE-8209-818C045093D6}">
      <dsp:nvSpPr>
        <dsp:cNvPr id="0" name=""/>
        <dsp:cNvSpPr/>
      </dsp:nvSpPr>
      <dsp:spPr>
        <a:xfrm>
          <a:off x="1354531" y="5560852"/>
          <a:ext cx="12874294" cy="85571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9224" tIns="60960" rIns="60960" bIns="60960" numCol="1" spcCol="1270" anchor="ctr" anchorCtr="0">
          <a:noAutofit/>
        </a:bodyPr>
        <a:lstStyle/>
        <a:p>
          <a:pPr marL="0" lvl="0" indent="0" algn="l" defTabSz="1066800">
            <a:lnSpc>
              <a:spcPct val="90000"/>
            </a:lnSpc>
            <a:spcBef>
              <a:spcPct val="0"/>
            </a:spcBef>
            <a:spcAft>
              <a:spcPct val="35000"/>
            </a:spcAft>
            <a:buFont typeface="Symbol" panose="05050102010706020507" pitchFamily="18" charset="2"/>
            <a:buNone/>
          </a:pPr>
          <a:r>
            <a:rPr lang="id-ID" sz="2400" kern="1200" dirty="0"/>
            <a:t>Kelangkaan modal. Beberapa perusahaan mempunyai  ide bagus, tetapi tidak dapat mengumpulkan dana yang dibutuhkan untuk meneliti dan meluncurkannya.</a:t>
          </a:r>
          <a:endParaRPr lang="en-ID" sz="2400" kern="1200" dirty="0"/>
        </a:p>
      </dsp:txBody>
      <dsp:txXfrm>
        <a:off x="1354531" y="5560852"/>
        <a:ext cx="12874294" cy="855715"/>
      </dsp:txXfrm>
    </dsp:sp>
    <dsp:sp modelId="{A5E454BD-9B0A-4218-8F5A-EAE4B9C98BF8}">
      <dsp:nvSpPr>
        <dsp:cNvPr id="0" name=""/>
        <dsp:cNvSpPr/>
      </dsp:nvSpPr>
      <dsp:spPr>
        <a:xfrm>
          <a:off x="819708" y="5453888"/>
          <a:ext cx="1069644" cy="106964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ADC400-37A6-4849-B782-727CE3E6E2F0}">
      <dsp:nvSpPr>
        <dsp:cNvPr id="0" name=""/>
        <dsp:cNvSpPr/>
      </dsp:nvSpPr>
      <dsp:spPr>
        <a:xfrm>
          <a:off x="650646" y="6844263"/>
          <a:ext cx="13578179" cy="85571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9224" tIns="60960" rIns="60960" bIns="60960" numCol="1" spcCol="1270" anchor="ctr" anchorCtr="0">
          <a:noAutofit/>
        </a:bodyPr>
        <a:lstStyle/>
        <a:p>
          <a:pPr marL="0" lvl="0" indent="0" algn="l" defTabSz="1066800">
            <a:lnSpc>
              <a:spcPct val="90000"/>
            </a:lnSpc>
            <a:spcBef>
              <a:spcPct val="0"/>
            </a:spcBef>
            <a:spcAft>
              <a:spcPct val="35000"/>
            </a:spcAft>
            <a:buNone/>
          </a:pPr>
          <a:r>
            <a:rPr lang="id-ID" sz="2400" kern="1200" dirty="0"/>
            <a:t>Waktu pengembangan yang dibutuhkan lebih pendek. </a:t>
          </a:r>
          <a:endParaRPr lang="en-ID" sz="2400" kern="1200" dirty="0"/>
        </a:p>
      </dsp:txBody>
      <dsp:txXfrm>
        <a:off x="650646" y="6844263"/>
        <a:ext cx="13578179" cy="855715"/>
      </dsp:txXfrm>
    </dsp:sp>
    <dsp:sp modelId="{0B767EA0-93DD-4025-9F57-A67DF9DE4CE4}">
      <dsp:nvSpPr>
        <dsp:cNvPr id="0" name=""/>
        <dsp:cNvSpPr/>
      </dsp:nvSpPr>
      <dsp:spPr>
        <a:xfrm>
          <a:off x="115823" y="6737299"/>
          <a:ext cx="1069644" cy="106964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4000F6-55A6-4012-AC69-B6F135E7FFF1}">
      <dsp:nvSpPr>
        <dsp:cNvPr id="0" name=""/>
        <dsp:cNvSpPr/>
      </dsp:nvSpPr>
      <dsp:spPr>
        <a:xfrm>
          <a:off x="0" y="94874"/>
          <a:ext cx="12192000" cy="116883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Font typeface="+mj-lt"/>
            <a:buNone/>
          </a:pPr>
          <a:r>
            <a:rPr lang="id-ID" sz="4800" kern="1200" dirty="0"/>
            <a:t>Penciptaan Ide</a:t>
          </a:r>
          <a:endParaRPr lang="en-ID" sz="4800" kern="1200" dirty="0"/>
        </a:p>
      </dsp:txBody>
      <dsp:txXfrm>
        <a:off x="57058" y="151932"/>
        <a:ext cx="12077884" cy="1054714"/>
      </dsp:txXfrm>
    </dsp:sp>
    <dsp:sp modelId="{B7ADD8CC-94D9-4845-A5C8-F263F92C2464}">
      <dsp:nvSpPr>
        <dsp:cNvPr id="0" name=""/>
        <dsp:cNvSpPr/>
      </dsp:nvSpPr>
      <dsp:spPr>
        <a:xfrm>
          <a:off x="0" y="1269499"/>
          <a:ext cx="12192000" cy="1900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68580" rIns="384048" bIns="68580" numCol="1" spcCol="1270" anchor="t" anchorCtr="0">
          <a:noAutofit/>
        </a:bodyPr>
        <a:lstStyle/>
        <a:p>
          <a:pPr marL="285750" lvl="1" indent="-285750" algn="just" defTabSz="1866900">
            <a:lnSpc>
              <a:spcPct val="90000"/>
            </a:lnSpc>
            <a:spcBef>
              <a:spcPct val="0"/>
            </a:spcBef>
            <a:spcAft>
              <a:spcPct val="20000"/>
            </a:spcAft>
            <a:buChar char="•"/>
          </a:pPr>
          <a:r>
            <a:rPr lang="id-ID" sz="4200" kern="1200" dirty="0"/>
            <a:t>Ide produk baru bisa berasal dari interaksi dengan berbagai kelompok dan menggunakan teknik yang menghasilkan kreatifitas.</a:t>
          </a:r>
          <a:endParaRPr lang="en-ID" sz="4200" kern="1200" dirty="0"/>
        </a:p>
      </dsp:txBody>
      <dsp:txXfrm>
        <a:off x="0" y="1269499"/>
        <a:ext cx="12192000" cy="1900260"/>
      </dsp:txXfrm>
    </dsp:sp>
    <dsp:sp modelId="{52288051-1B15-46A6-9FA4-0DDD185DE0F8}">
      <dsp:nvSpPr>
        <dsp:cNvPr id="0" name=""/>
        <dsp:cNvSpPr/>
      </dsp:nvSpPr>
      <dsp:spPr>
        <a:xfrm>
          <a:off x="0" y="3169759"/>
          <a:ext cx="12192000" cy="116883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Font typeface="+mj-lt"/>
            <a:buNone/>
          </a:pPr>
          <a:r>
            <a:rPr lang="id-ID" sz="4400" kern="1200" dirty="0"/>
            <a:t>Berinteraksi dengan Orang Lain</a:t>
          </a:r>
          <a:endParaRPr lang="en-ID" sz="4400" kern="1200" dirty="0"/>
        </a:p>
      </dsp:txBody>
      <dsp:txXfrm>
        <a:off x="57058" y="3226817"/>
        <a:ext cx="12077884" cy="1054714"/>
      </dsp:txXfrm>
    </dsp:sp>
    <dsp:sp modelId="{5AF98E63-0FE3-441B-B5A1-BA2E44068CED}">
      <dsp:nvSpPr>
        <dsp:cNvPr id="0" name=""/>
        <dsp:cNvSpPr/>
      </dsp:nvSpPr>
      <dsp:spPr>
        <a:xfrm>
          <a:off x="0" y="4338590"/>
          <a:ext cx="12192000" cy="3688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68580" rIns="384048" bIns="68580" numCol="1" spcCol="1270" anchor="t" anchorCtr="0">
          <a:noAutofit/>
        </a:bodyPr>
        <a:lstStyle/>
        <a:p>
          <a:pPr marL="285750" lvl="1" indent="-285750" algn="just" defTabSz="1866900">
            <a:lnSpc>
              <a:spcPct val="90000"/>
            </a:lnSpc>
            <a:spcBef>
              <a:spcPct val="0"/>
            </a:spcBef>
            <a:spcAft>
              <a:spcPct val="20000"/>
            </a:spcAft>
            <a:buChar char="•"/>
          </a:pPr>
          <a:r>
            <a:rPr lang="id-ID" sz="4200" kern="1200" dirty="0"/>
            <a:t>Didorong oleh gerakan inovasi terbuka, banyak perusahaan semakin melangkah keluar perusahaan untuk mendapatkan sumber eksternal ide-ide baru, termasuk pelanggan, karyawan, ilmuan, insinyur, anggota saluran, agensi pemasaran, manajemen puncak, dan bahkan pesaing.</a:t>
          </a:r>
          <a:endParaRPr lang="en-ID" sz="4200" kern="1200" dirty="0"/>
        </a:p>
      </dsp:txBody>
      <dsp:txXfrm>
        <a:off x="0" y="4338590"/>
        <a:ext cx="12192000" cy="36887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62515C-7429-4446-8A3B-0E7C7F7A653D}">
      <dsp:nvSpPr>
        <dsp:cNvPr id="0" name=""/>
        <dsp:cNvSpPr/>
      </dsp:nvSpPr>
      <dsp:spPr>
        <a:xfrm rot="10800000">
          <a:off x="838190" y="931"/>
          <a:ext cx="16306818" cy="640530"/>
        </a:xfrm>
        <a:prstGeom prst="homePlat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82456" tIns="91440" rIns="170688" bIns="91440" numCol="1" spcCol="1270" anchor="ctr" anchorCtr="0">
          <a:noAutofit/>
        </a:bodyPr>
        <a:lstStyle/>
        <a:p>
          <a:pPr marL="0" lvl="0" indent="0" algn="r" defTabSz="1066800">
            <a:lnSpc>
              <a:spcPct val="90000"/>
            </a:lnSpc>
            <a:spcBef>
              <a:spcPct val="0"/>
            </a:spcBef>
            <a:spcAft>
              <a:spcPct val="35000"/>
            </a:spcAft>
            <a:buFont typeface="+mj-lt"/>
            <a:buNone/>
          </a:pPr>
          <a:r>
            <a:rPr lang="id-ID" sz="2400" kern="1200" dirty="0"/>
            <a:t>Menjalankan sesi informal, yang didalam sesi tersebut, kelompok pelanggan bertemu dengan insinyur dan desainer perusahaan untuk mendiskusikan masalah dan kebutuhan serta bertukar pikiran tentang solusi potensial.</a:t>
          </a:r>
          <a:endParaRPr lang="en-ID" sz="2400" kern="1200" dirty="0"/>
        </a:p>
      </dsp:txBody>
      <dsp:txXfrm rot="10800000">
        <a:off x="998322" y="931"/>
        <a:ext cx="16146686" cy="640530"/>
      </dsp:txXfrm>
    </dsp:sp>
    <dsp:sp modelId="{0688B6B5-9242-4DC3-961E-4ED07F7892AE}">
      <dsp:nvSpPr>
        <dsp:cNvPr id="0" name=""/>
        <dsp:cNvSpPr/>
      </dsp:nvSpPr>
      <dsp:spPr>
        <a:xfrm>
          <a:off x="616767" y="45314"/>
          <a:ext cx="640530" cy="640530"/>
        </a:xfrm>
        <a:prstGeom prst="ellipse">
          <a:avLst/>
        </a:prstGeom>
        <a:solidFill>
          <a:schemeClr val="accent1">
            <a:tint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D696963C-702E-455A-B859-5DB2163FACE9}">
      <dsp:nvSpPr>
        <dsp:cNvPr id="0" name=""/>
        <dsp:cNvSpPr/>
      </dsp:nvSpPr>
      <dsp:spPr>
        <a:xfrm rot="10800000">
          <a:off x="838190" y="832665"/>
          <a:ext cx="16306818" cy="640530"/>
        </a:xfrm>
        <a:prstGeom prst="homePlat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82456" tIns="91440" rIns="170688" bIns="91440" numCol="1" spcCol="1270" anchor="ctr" anchorCtr="0">
          <a:noAutofit/>
        </a:bodyPr>
        <a:lstStyle/>
        <a:p>
          <a:pPr marL="0" lvl="0" indent="0" algn="r" defTabSz="1066800">
            <a:lnSpc>
              <a:spcPct val="90000"/>
            </a:lnSpc>
            <a:spcBef>
              <a:spcPct val="0"/>
            </a:spcBef>
            <a:spcAft>
              <a:spcPct val="35000"/>
            </a:spcAft>
            <a:buFont typeface="+mj-lt"/>
            <a:buNone/>
          </a:pPr>
          <a:r>
            <a:rPr lang="id-ID" sz="2400" kern="1200" dirty="0"/>
            <a:t>Memberikan waktu luang, waktu penyelidikan bagi kelompok teknis untuk memainkan proyek mereka sendiri</a:t>
          </a:r>
          <a:r>
            <a:rPr lang="id-ID" sz="1800" kern="1200" dirty="0"/>
            <a:t>.</a:t>
          </a:r>
          <a:endParaRPr lang="en-ID" sz="1800" kern="1200" dirty="0"/>
        </a:p>
      </dsp:txBody>
      <dsp:txXfrm rot="10800000">
        <a:off x="998322" y="832665"/>
        <a:ext cx="16146686" cy="640530"/>
      </dsp:txXfrm>
    </dsp:sp>
    <dsp:sp modelId="{087A2139-CA97-437F-937E-519475C68E6A}">
      <dsp:nvSpPr>
        <dsp:cNvPr id="0" name=""/>
        <dsp:cNvSpPr/>
      </dsp:nvSpPr>
      <dsp:spPr>
        <a:xfrm>
          <a:off x="609843" y="829245"/>
          <a:ext cx="640530" cy="640530"/>
        </a:xfrm>
        <a:prstGeom prst="ellipse">
          <a:avLst/>
        </a:prstGeom>
        <a:solidFill>
          <a:schemeClr val="accent1">
            <a:tint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C423940F-0D22-4CB4-B324-3F8F9F0FC533}">
      <dsp:nvSpPr>
        <dsp:cNvPr id="0" name=""/>
        <dsp:cNvSpPr/>
      </dsp:nvSpPr>
      <dsp:spPr>
        <a:xfrm rot="10800000">
          <a:off x="685835" y="1664399"/>
          <a:ext cx="16459174" cy="640530"/>
        </a:xfrm>
        <a:prstGeom prst="homePlat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82456" tIns="91440" rIns="170688" bIns="91440" numCol="1" spcCol="1270" anchor="ctr" anchorCtr="0">
          <a:noAutofit/>
        </a:bodyPr>
        <a:lstStyle/>
        <a:p>
          <a:pPr marL="0" lvl="0" indent="0" algn="r" defTabSz="1066800">
            <a:lnSpc>
              <a:spcPct val="90000"/>
            </a:lnSpc>
            <a:spcBef>
              <a:spcPct val="0"/>
            </a:spcBef>
            <a:spcAft>
              <a:spcPct val="35000"/>
            </a:spcAft>
            <a:buFont typeface="+mj-lt"/>
            <a:buNone/>
          </a:pPr>
          <a:r>
            <a:rPr lang="id-ID" sz="2400" kern="1200" dirty="0"/>
            <a:t>Mengadakan sesi tukar pikiran dengan pelanggan sebagai fitur standar tur pabrik.</a:t>
          </a:r>
          <a:endParaRPr lang="en-ID" sz="2400" kern="1200" dirty="0"/>
        </a:p>
      </dsp:txBody>
      <dsp:txXfrm rot="10800000">
        <a:off x="845967" y="1664399"/>
        <a:ext cx="16299042" cy="640530"/>
      </dsp:txXfrm>
    </dsp:sp>
    <dsp:sp modelId="{2599304D-2166-4883-B610-AFF619CD45C5}">
      <dsp:nvSpPr>
        <dsp:cNvPr id="0" name=""/>
        <dsp:cNvSpPr/>
      </dsp:nvSpPr>
      <dsp:spPr>
        <a:xfrm>
          <a:off x="578668" y="1676441"/>
          <a:ext cx="640530" cy="640530"/>
        </a:xfrm>
        <a:prstGeom prst="ellipse">
          <a:avLst/>
        </a:prstGeom>
        <a:solidFill>
          <a:schemeClr val="accent1">
            <a:tint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A3259CF2-31D3-46E3-BE73-6CC915E4539B}">
      <dsp:nvSpPr>
        <dsp:cNvPr id="0" name=""/>
        <dsp:cNvSpPr/>
      </dsp:nvSpPr>
      <dsp:spPr>
        <a:xfrm rot="10800000">
          <a:off x="685835" y="2496133"/>
          <a:ext cx="16459174" cy="640530"/>
        </a:xfrm>
        <a:prstGeom prst="homePlat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82456" tIns="91440" rIns="170688" bIns="91440" numCol="1" spcCol="1270" anchor="ctr" anchorCtr="0">
          <a:noAutofit/>
        </a:bodyPr>
        <a:lstStyle/>
        <a:p>
          <a:pPr marL="0" lvl="0" indent="0" algn="r" defTabSz="1066800">
            <a:lnSpc>
              <a:spcPct val="90000"/>
            </a:lnSpc>
            <a:spcBef>
              <a:spcPct val="0"/>
            </a:spcBef>
            <a:spcAft>
              <a:spcPct val="35000"/>
            </a:spcAft>
            <a:buFont typeface="+mj-lt"/>
            <a:buNone/>
          </a:pPr>
          <a:r>
            <a:rPr lang="id-ID" sz="2400" kern="1200" dirty="0"/>
            <a:t>Mensurvei pelanggan anda. Temukan apa yang mereka sukai dan tidak mereka sukai dalam produk anda dan produk pesaing anda</a:t>
          </a:r>
          <a:r>
            <a:rPr lang="id-ID" sz="1800" kern="1200" dirty="0"/>
            <a:t>.</a:t>
          </a:r>
          <a:endParaRPr lang="en-ID" sz="1800" kern="1200" dirty="0"/>
        </a:p>
      </dsp:txBody>
      <dsp:txXfrm rot="10800000">
        <a:off x="845967" y="2496133"/>
        <a:ext cx="16299042" cy="640530"/>
      </dsp:txXfrm>
    </dsp:sp>
    <dsp:sp modelId="{0BC80341-2D01-45D7-9162-6CDB8F90F92B}">
      <dsp:nvSpPr>
        <dsp:cNvPr id="0" name=""/>
        <dsp:cNvSpPr/>
      </dsp:nvSpPr>
      <dsp:spPr>
        <a:xfrm>
          <a:off x="578668" y="2518750"/>
          <a:ext cx="640530" cy="640530"/>
        </a:xfrm>
        <a:prstGeom prst="ellipse">
          <a:avLst/>
        </a:prstGeom>
        <a:solidFill>
          <a:schemeClr val="accent1">
            <a:tint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65DEAA4B-78C0-4CA0-BCAA-A10E3776687C}">
      <dsp:nvSpPr>
        <dsp:cNvPr id="0" name=""/>
        <dsp:cNvSpPr/>
      </dsp:nvSpPr>
      <dsp:spPr>
        <a:xfrm rot="10800000">
          <a:off x="685835" y="3327867"/>
          <a:ext cx="16459174" cy="640530"/>
        </a:xfrm>
        <a:prstGeom prst="homePlat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82456" tIns="91440" rIns="170688" bIns="91440" numCol="1" spcCol="1270" anchor="ctr" anchorCtr="0">
          <a:noAutofit/>
        </a:bodyPr>
        <a:lstStyle/>
        <a:p>
          <a:pPr marL="0" lvl="0" indent="0" algn="r" defTabSz="1066800">
            <a:lnSpc>
              <a:spcPct val="90000"/>
            </a:lnSpc>
            <a:spcBef>
              <a:spcPct val="0"/>
            </a:spcBef>
            <a:spcAft>
              <a:spcPct val="35000"/>
            </a:spcAft>
            <a:buFont typeface="+mj-lt"/>
            <a:buNone/>
          </a:pPr>
          <a:r>
            <a:rPr lang="id-ID" sz="2400" kern="1200" dirty="0"/>
            <a:t>Lakukan riset “terbang di atas dinding” atau “berkemah” dengan pelanggan, seperti yang dilakukan Fluke dan Hewlett-Packard</a:t>
          </a:r>
          <a:endParaRPr lang="en-ID" sz="2400" kern="1200" dirty="0"/>
        </a:p>
      </dsp:txBody>
      <dsp:txXfrm rot="10800000">
        <a:off x="845967" y="3327867"/>
        <a:ext cx="16299042" cy="640530"/>
      </dsp:txXfrm>
    </dsp:sp>
    <dsp:sp modelId="{B3849AFC-6D52-40FB-8B25-601B20EDB2A5}">
      <dsp:nvSpPr>
        <dsp:cNvPr id="0" name=""/>
        <dsp:cNvSpPr/>
      </dsp:nvSpPr>
      <dsp:spPr>
        <a:xfrm>
          <a:off x="578668" y="3352841"/>
          <a:ext cx="640530" cy="640530"/>
        </a:xfrm>
        <a:prstGeom prst="ellipse">
          <a:avLst/>
        </a:prstGeom>
        <a:solidFill>
          <a:schemeClr val="accent1">
            <a:tint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534F1037-FC72-4F30-A26C-7147B46F4861}">
      <dsp:nvSpPr>
        <dsp:cNvPr id="0" name=""/>
        <dsp:cNvSpPr/>
      </dsp:nvSpPr>
      <dsp:spPr>
        <a:xfrm rot="10800000">
          <a:off x="685835" y="4159601"/>
          <a:ext cx="16459174" cy="640530"/>
        </a:xfrm>
        <a:prstGeom prst="homePlat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82456" tIns="91440" rIns="170688" bIns="91440" numCol="1" spcCol="1270" anchor="ctr" anchorCtr="0">
          <a:noAutofit/>
        </a:bodyPr>
        <a:lstStyle/>
        <a:p>
          <a:pPr marL="0" lvl="0" indent="0" algn="r" defTabSz="1066800">
            <a:lnSpc>
              <a:spcPct val="90000"/>
            </a:lnSpc>
            <a:spcBef>
              <a:spcPct val="0"/>
            </a:spcBef>
            <a:spcAft>
              <a:spcPct val="35000"/>
            </a:spcAft>
            <a:buNone/>
          </a:pPr>
          <a:r>
            <a:rPr lang="id-ID" sz="2400" kern="1200" dirty="0"/>
            <a:t>Gunakan putaran iterasi. </a:t>
          </a:r>
          <a:endParaRPr lang="en-ID" sz="2400" kern="1200" dirty="0"/>
        </a:p>
      </dsp:txBody>
      <dsp:txXfrm rot="10800000">
        <a:off x="845967" y="4159601"/>
        <a:ext cx="16299042" cy="640530"/>
      </dsp:txXfrm>
    </dsp:sp>
    <dsp:sp modelId="{E8B45D4A-2C00-4F96-A77E-58D943FC5408}">
      <dsp:nvSpPr>
        <dsp:cNvPr id="0" name=""/>
        <dsp:cNvSpPr/>
      </dsp:nvSpPr>
      <dsp:spPr>
        <a:xfrm>
          <a:off x="578668" y="4183557"/>
          <a:ext cx="640530" cy="640530"/>
        </a:xfrm>
        <a:prstGeom prst="ellipse">
          <a:avLst/>
        </a:prstGeom>
        <a:solidFill>
          <a:schemeClr val="accent1">
            <a:tint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496CD2EA-840C-45A4-A06C-D8B21A5F03AA}">
      <dsp:nvSpPr>
        <dsp:cNvPr id="0" name=""/>
        <dsp:cNvSpPr/>
      </dsp:nvSpPr>
      <dsp:spPr>
        <a:xfrm rot="10800000">
          <a:off x="685894" y="4991335"/>
          <a:ext cx="16459054" cy="640530"/>
        </a:xfrm>
        <a:prstGeom prst="homePlat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82456" tIns="91440" rIns="170688" bIns="91440" numCol="1" spcCol="1270" anchor="ctr" anchorCtr="0">
          <a:noAutofit/>
        </a:bodyPr>
        <a:lstStyle/>
        <a:p>
          <a:pPr marL="0" lvl="0" indent="0" algn="r" defTabSz="1066800">
            <a:lnSpc>
              <a:spcPct val="90000"/>
            </a:lnSpc>
            <a:spcBef>
              <a:spcPct val="0"/>
            </a:spcBef>
            <a:spcAft>
              <a:spcPct val="35000"/>
            </a:spcAft>
            <a:buFont typeface="+mj-lt"/>
            <a:buNone/>
          </a:pPr>
          <a:r>
            <a:rPr lang="id-ID" sz="2400" kern="1200" dirty="0"/>
            <a:t>Mengadakan pencarian kata kunci yang secara rutin memindai publikasi dagang di berbagai negara yang mengumumkan produk baru.</a:t>
          </a:r>
          <a:endParaRPr lang="en-ID" sz="2400" kern="1200" dirty="0"/>
        </a:p>
      </dsp:txBody>
      <dsp:txXfrm rot="10800000">
        <a:off x="846026" y="4991335"/>
        <a:ext cx="16298922" cy="640530"/>
      </dsp:txXfrm>
    </dsp:sp>
    <dsp:sp modelId="{1A86B170-9F53-432A-97A0-C6DA208ECFEC}">
      <dsp:nvSpPr>
        <dsp:cNvPr id="0" name=""/>
        <dsp:cNvSpPr/>
      </dsp:nvSpPr>
      <dsp:spPr>
        <a:xfrm>
          <a:off x="578668" y="4922113"/>
          <a:ext cx="640530" cy="640530"/>
        </a:xfrm>
        <a:prstGeom prst="ellipse">
          <a:avLst/>
        </a:prstGeom>
        <a:solidFill>
          <a:schemeClr val="accent1">
            <a:tint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BBA74D50-C2A0-466F-A9CE-EB355A2A9C8B}">
      <dsp:nvSpPr>
        <dsp:cNvPr id="0" name=""/>
        <dsp:cNvSpPr/>
      </dsp:nvSpPr>
      <dsp:spPr>
        <a:xfrm rot="10800000">
          <a:off x="701202" y="5823069"/>
          <a:ext cx="16443747" cy="640530"/>
        </a:xfrm>
        <a:prstGeom prst="homePlat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82456" tIns="91440" rIns="170688" bIns="91440" numCol="1" spcCol="1270" anchor="ctr" anchorCtr="0">
          <a:noAutofit/>
        </a:bodyPr>
        <a:lstStyle/>
        <a:p>
          <a:pPr marL="0" lvl="0" indent="0" algn="r" defTabSz="1066800">
            <a:lnSpc>
              <a:spcPct val="90000"/>
            </a:lnSpc>
            <a:spcBef>
              <a:spcPct val="0"/>
            </a:spcBef>
            <a:spcAft>
              <a:spcPct val="35000"/>
            </a:spcAft>
            <a:buFont typeface="+mj-lt"/>
            <a:buNone/>
          </a:pPr>
          <a:r>
            <a:rPr lang="id-ID" sz="2400" kern="1200" dirty="0"/>
            <a:t>Memperlakukan pameran dagang sebagai misi intelijen, yang dengan misi tersebut anda memandang semua yang baru di industri anda dibawah satu atap</a:t>
          </a:r>
          <a:r>
            <a:rPr lang="id-ID" sz="1800" kern="1200" dirty="0"/>
            <a:t>.</a:t>
          </a:r>
          <a:endParaRPr lang="en-ID" sz="1800" kern="1200" dirty="0"/>
        </a:p>
      </dsp:txBody>
      <dsp:txXfrm rot="10800000">
        <a:off x="861334" y="5823069"/>
        <a:ext cx="16283615" cy="640530"/>
      </dsp:txXfrm>
    </dsp:sp>
    <dsp:sp modelId="{CD72F749-CB37-4F16-AA49-CF8EACB8B548}">
      <dsp:nvSpPr>
        <dsp:cNvPr id="0" name=""/>
        <dsp:cNvSpPr/>
      </dsp:nvSpPr>
      <dsp:spPr>
        <a:xfrm>
          <a:off x="578668" y="5791241"/>
          <a:ext cx="640530" cy="640530"/>
        </a:xfrm>
        <a:prstGeom prst="ellipse">
          <a:avLst/>
        </a:prstGeom>
        <a:solidFill>
          <a:schemeClr val="accent1">
            <a:tint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0E961FF1-CC94-4868-8A38-8E325FD3B468}">
      <dsp:nvSpPr>
        <dsp:cNvPr id="0" name=""/>
        <dsp:cNvSpPr/>
      </dsp:nvSpPr>
      <dsp:spPr>
        <a:xfrm rot="10800000">
          <a:off x="685835" y="6654803"/>
          <a:ext cx="16459174" cy="640530"/>
        </a:xfrm>
        <a:prstGeom prst="homePlat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82456" tIns="91440" rIns="170688" bIns="91440" numCol="1" spcCol="1270" anchor="ctr" anchorCtr="0">
          <a:noAutofit/>
        </a:bodyPr>
        <a:lstStyle/>
        <a:p>
          <a:pPr marL="0" lvl="0" indent="0" algn="r" defTabSz="1066800">
            <a:lnSpc>
              <a:spcPct val="90000"/>
            </a:lnSpc>
            <a:spcBef>
              <a:spcPct val="0"/>
            </a:spcBef>
            <a:spcAft>
              <a:spcPct val="35000"/>
            </a:spcAft>
            <a:buFont typeface="+mj-lt"/>
            <a:buNone/>
          </a:pPr>
          <a:r>
            <a:rPr lang="id-ID" sz="2400" kern="1200" dirty="0"/>
            <a:t>Memerintahkan orang bagian teknis dan pemasaran untuk mengunjungi laboratorium pemasok anda dan menghabiskan waktu dengan orang-orang teknis mereka- menemukan apa yang baru.</a:t>
          </a:r>
          <a:endParaRPr lang="en-ID" sz="2400" kern="1200" dirty="0"/>
        </a:p>
      </dsp:txBody>
      <dsp:txXfrm rot="10800000">
        <a:off x="845967" y="6654803"/>
        <a:ext cx="16299042" cy="640530"/>
      </dsp:txXfrm>
    </dsp:sp>
    <dsp:sp modelId="{C9448B1C-16E9-49A2-9C09-EFE988A8A333}">
      <dsp:nvSpPr>
        <dsp:cNvPr id="0" name=""/>
        <dsp:cNvSpPr/>
      </dsp:nvSpPr>
      <dsp:spPr>
        <a:xfrm>
          <a:off x="595988" y="6705642"/>
          <a:ext cx="640530" cy="640530"/>
        </a:xfrm>
        <a:prstGeom prst="ellipse">
          <a:avLst/>
        </a:prstGeom>
        <a:solidFill>
          <a:schemeClr val="accent1">
            <a:tint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15112E0A-7F3E-485B-9AD0-954555E34073}">
      <dsp:nvSpPr>
        <dsp:cNvPr id="0" name=""/>
        <dsp:cNvSpPr/>
      </dsp:nvSpPr>
      <dsp:spPr>
        <a:xfrm rot="10800000">
          <a:off x="838190" y="7486537"/>
          <a:ext cx="16306818" cy="640530"/>
        </a:xfrm>
        <a:prstGeom prst="homePlat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82456" tIns="91440" rIns="170688" bIns="91440" numCol="1" spcCol="1270" anchor="ctr" anchorCtr="0">
          <a:noAutofit/>
        </a:bodyPr>
        <a:lstStyle/>
        <a:p>
          <a:pPr marL="0" lvl="0" indent="0" algn="r" defTabSz="1066800">
            <a:lnSpc>
              <a:spcPct val="90000"/>
            </a:lnSpc>
            <a:spcBef>
              <a:spcPct val="0"/>
            </a:spcBef>
            <a:spcAft>
              <a:spcPct val="35000"/>
            </a:spcAft>
            <a:buFont typeface="+mj-lt"/>
            <a:buNone/>
          </a:pPr>
          <a:r>
            <a:rPr lang="id-ID" sz="2400" kern="1200" dirty="0"/>
            <a:t>Mendirikan ruang ide, dan membuatnya terbuka dan mudah diakses. Memungkinkan karyawan mengulas ide dan menambahkan ulasan itu secara konstruktif</a:t>
          </a:r>
          <a:r>
            <a:rPr lang="id-ID" sz="1900" kern="1200" dirty="0"/>
            <a:t>.</a:t>
          </a:r>
          <a:endParaRPr lang="en-ID" sz="1900" kern="1200" dirty="0"/>
        </a:p>
      </dsp:txBody>
      <dsp:txXfrm rot="10800000">
        <a:off x="998322" y="7486537"/>
        <a:ext cx="16146686" cy="640530"/>
      </dsp:txXfrm>
    </dsp:sp>
    <dsp:sp modelId="{50222FB8-C523-4A92-9973-C1D83B262A00}">
      <dsp:nvSpPr>
        <dsp:cNvPr id="0" name=""/>
        <dsp:cNvSpPr/>
      </dsp:nvSpPr>
      <dsp:spPr>
        <a:xfrm>
          <a:off x="609599" y="7487466"/>
          <a:ext cx="640530" cy="640530"/>
        </a:xfrm>
        <a:prstGeom prst="ellipse">
          <a:avLst/>
        </a:prstGeom>
        <a:solidFill>
          <a:schemeClr val="accent1">
            <a:tint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70E126-E65D-4EBA-A288-1967A591FBBA}">
      <dsp:nvSpPr>
        <dsp:cNvPr id="0" name=""/>
        <dsp:cNvSpPr/>
      </dsp:nvSpPr>
      <dsp:spPr>
        <a:xfrm>
          <a:off x="12724575" y="-1403416"/>
          <a:ext cx="10934832" cy="10934832"/>
        </a:xfrm>
        <a:prstGeom prst="blockArc">
          <a:avLst>
            <a:gd name="adj1" fmla="val 8100000"/>
            <a:gd name="adj2" fmla="val 13500000"/>
            <a:gd name="adj3" fmla="val 198"/>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FF7E46-A14C-4CBA-8612-5E3A90358A52}">
      <dsp:nvSpPr>
        <dsp:cNvPr id="0" name=""/>
        <dsp:cNvSpPr/>
      </dsp:nvSpPr>
      <dsp:spPr>
        <a:xfrm>
          <a:off x="108508" y="369498"/>
          <a:ext cx="13799312" cy="738672"/>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586321" bIns="63500" numCol="1" spcCol="1270" anchor="ctr" anchorCtr="0">
          <a:noAutofit/>
        </a:bodyPr>
        <a:lstStyle/>
        <a:p>
          <a:pPr marL="0" lvl="0" indent="0" algn="r" defTabSz="1111250">
            <a:lnSpc>
              <a:spcPct val="90000"/>
            </a:lnSpc>
            <a:spcBef>
              <a:spcPct val="0"/>
            </a:spcBef>
            <a:spcAft>
              <a:spcPct val="35000"/>
            </a:spcAft>
            <a:buFont typeface="+mj-lt"/>
            <a:buNone/>
          </a:pPr>
          <a:r>
            <a:rPr lang="id-ID" sz="2500" kern="1200" dirty="0"/>
            <a:t>Meneliti bagaimana pelanggan anda menggunakan produk anda</a:t>
          </a:r>
          <a:endParaRPr lang="en-ID" sz="2500" kern="1200" dirty="0"/>
        </a:p>
      </dsp:txBody>
      <dsp:txXfrm>
        <a:off x="108508" y="369498"/>
        <a:ext cx="13799312" cy="738672"/>
      </dsp:txXfrm>
    </dsp:sp>
    <dsp:sp modelId="{EB1B2651-F4CC-4B0C-9CAE-C45B5F5376B1}">
      <dsp:nvSpPr>
        <dsp:cNvPr id="0" name=""/>
        <dsp:cNvSpPr/>
      </dsp:nvSpPr>
      <dsp:spPr>
        <a:xfrm>
          <a:off x="13446150" y="277164"/>
          <a:ext cx="923340" cy="923340"/>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AD18FC-2C81-4ACF-8056-17E22DE35B5F}">
      <dsp:nvSpPr>
        <dsp:cNvPr id="0" name=""/>
        <dsp:cNvSpPr/>
      </dsp:nvSpPr>
      <dsp:spPr>
        <a:xfrm>
          <a:off x="108508" y="1478158"/>
          <a:ext cx="13130377" cy="738672"/>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586321" bIns="63500" numCol="1" spcCol="1270" anchor="ctr" anchorCtr="0">
          <a:noAutofit/>
        </a:bodyPr>
        <a:lstStyle/>
        <a:p>
          <a:pPr marL="0" lvl="0" indent="0" algn="r" defTabSz="1111250">
            <a:lnSpc>
              <a:spcPct val="90000"/>
            </a:lnSpc>
            <a:spcBef>
              <a:spcPct val="0"/>
            </a:spcBef>
            <a:spcAft>
              <a:spcPct val="35000"/>
            </a:spcAft>
            <a:buFont typeface="+mj-lt"/>
            <a:buNone/>
          </a:pPr>
          <a:r>
            <a:rPr lang="id-ID" sz="2500" kern="1200" dirty="0"/>
            <a:t>Menanyakan kepada pelanggan mengenai masalah dengan produk anda</a:t>
          </a:r>
          <a:endParaRPr lang="en-ID" sz="2500" kern="1200" dirty="0"/>
        </a:p>
      </dsp:txBody>
      <dsp:txXfrm>
        <a:off x="108508" y="1478158"/>
        <a:ext cx="13130377" cy="738672"/>
      </dsp:txXfrm>
    </dsp:sp>
    <dsp:sp modelId="{7653A164-3720-437F-ACAB-CB9494E134C1}">
      <dsp:nvSpPr>
        <dsp:cNvPr id="0" name=""/>
        <dsp:cNvSpPr/>
      </dsp:nvSpPr>
      <dsp:spPr>
        <a:xfrm>
          <a:off x="12777216" y="1385824"/>
          <a:ext cx="923340" cy="923340"/>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A8AF6A-C84C-4DF3-A7F2-A734DF31D71B}">
      <dsp:nvSpPr>
        <dsp:cNvPr id="0" name=""/>
        <dsp:cNvSpPr/>
      </dsp:nvSpPr>
      <dsp:spPr>
        <a:xfrm>
          <a:off x="108508" y="2586004"/>
          <a:ext cx="12763804" cy="738672"/>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586321" bIns="63500" numCol="1" spcCol="1270" anchor="ctr" anchorCtr="0">
          <a:noAutofit/>
        </a:bodyPr>
        <a:lstStyle/>
        <a:p>
          <a:pPr marL="0" lvl="0" indent="0" algn="r" defTabSz="1111250">
            <a:lnSpc>
              <a:spcPct val="90000"/>
            </a:lnSpc>
            <a:spcBef>
              <a:spcPct val="0"/>
            </a:spcBef>
            <a:spcAft>
              <a:spcPct val="35000"/>
            </a:spcAft>
            <a:buFont typeface="+mj-lt"/>
            <a:buNone/>
          </a:pPr>
          <a:r>
            <a:rPr lang="id-ID" sz="2500" kern="1200" dirty="0"/>
            <a:t>Bertanya kepada pelanggan anda tentang produk impian mereka</a:t>
          </a:r>
          <a:endParaRPr lang="en-ID" sz="2500" kern="1200" dirty="0"/>
        </a:p>
      </dsp:txBody>
      <dsp:txXfrm>
        <a:off x="108508" y="2586004"/>
        <a:ext cx="12763804" cy="738672"/>
      </dsp:txXfrm>
    </dsp:sp>
    <dsp:sp modelId="{54FB52C1-A14F-41F4-ADB6-F74F5DC7AD29}">
      <dsp:nvSpPr>
        <dsp:cNvPr id="0" name=""/>
        <dsp:cNvSpPr/>
      </dsp:nvSpPr>
      <dsp:spPr>
        <a:xfrm>
          <a:off x="12410643" y="2493670"/>
          <a:ext cx="923340" cy="923340"/>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978F06-E228-42D1-8DD0-79E4FEB42142}">
      <dsp:nvSpPr>
        <dsp:cNvPr id="0" name=""/>
        <dsp:cNvSpPr/>
      </dsp:nvSpPr>
      <dsp:spPr>
        <a:xfrm>
          <a:off x="108508" y="3694663"/>
          <a:ext cx="12646761" cy="738672"/>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586321" bIns="63500" numCol="1" spcCol="1270" anchor="ctr" anchorCtr="0">
          <a:noAutofit/>
        </a:bodyPr>
        <a:lstStyle/>
        <a:p>
          <a:pPr marL="0" lvl="0" indent="0" algn="r" defTabSz="1111250">
            <a:lnSpc>
              <a:spcPct val="90000"/>
            </a:lnSpc>
            <a:spcBef>
              <a:spcPct val="0"/>
            </a:spcBef>
            <a:spcAft>
              <a:spcPct val="35000"/>
            </a:spcAft>
            <a:buFont typeface="+mj-lt"/>
            <a:buNone/>
          </a:pPr>
          <a:r>
            <a:rPr lang="id-ID" sz="2500" kern="1200"/>
            <a:t>Menggunakan dewan penasehat pelanggan untuk mengomentari ide perusahaan anda.</a:t>
          </a:r>
          <a:endParaRPr lang="en-ID" sz="2500" kern="1200" dirty="0"/>
        </a:p>
      </dsp:txBody>
      <dsp:txXfrm>
        <a:off x="108508" y="3694663"/>
        <a:ext cx="12646761" cy="738672"/>
      </dsp:txXfrm>
    </dsp:sp>
    <dsp:sp modelId="{148022B5-77BB-4F4C-B115-7919C6210081}">
      <dsp:nvSpPr>
        <dsp:cNvPr id="0" name=""/>
        <dsp:cNvSpPr/>
      </dsp:nvSpPr>
      <dsp:spPr>
        <a:xfrm>
          <a:off x="12293600" y="3602329"/>
          <a:ext cx="923340" cy="923340"/>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AA1295-2499-4CCF-9B36-0A8766F848FE}">
      <dsp:nvSpPr>
        <dsp:cNvPr id="0" name=""/>
        <dsp:cNvSpPr/>
      </dsp:nvSpPr>
      <dsp:spPr>
        <a:xfrm>
          <a:off x="108508" y="4803322"/>
          <a:ext cx="12763804" cy="738672"/>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586321" bIns="63500" numCol="1" spcCol="1270" anchor="ctr" anchorCtr="0">
          <a:noAutofit/>
        </a:bodyPr>
        <a:lstStyle/>
        <a:p>
          <a:pPr marL="0" lvl="0" indent="0" algn="r" defTabSz="1111250">
            <a:lnSpc>
              <a:spcPct val="90000"/>
            </a:lnSpc>
            <a:spcBef>
              <a:spcPct val="0"/>
            </a:spcBef>
            <a:spcAft>
              <a:spcPct val="35000"/>
            </a:spcAft>
            <a:buFont typeface="+mj-lt"/>
            <a:buNone/>
          </a:pPr>
          <a:r>
            <a:rPr lang="id-ID" sz="2500" kern="1200"/>
            <a:t>Menggunakan situs web untuk ide baru.</a:t>
          </a:r>
          <a:endParaRPr lang="en-ID" sz="2500" kern="1200" dirty="0"/>
        </a:p>
      </dsp:txBody>
      <dsp:txXfrm>
        <a:off x="108508" y="4803322"/>
        <a:ext cx="12763804" cy="738672"/>
      </dsp:txXfrm>
    </dsp:sp>
    <dsp:sp modelId="{CE21823F-F923-4142-BE62-35FA68FA64F2}">
      <dsp:nvSpPr>
        <dsp:cNvPr id="0" name=""/>
        <dsp:cNvSpPr/>
      </dsp:nvSpPr>
      <dsp:spPr>
        <a:xfrm>
          <a:off x="12410643" y="4710988"/>
          <a:ext cx="923340" cy="923340"/>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2DD172-FA60-476C-A5B2-1511D4BE81AB}">
      <dsp:nvSpPr>
        <dsp:cNvPr id="0" name=""/>
        <dsp:cNvSpPr/>
      </dsp:nvSpPr>
      <dsp:spPr>
        <a:xfrm>
          <a:off x="108508" y="5911169"/>
          <a:ext cx="13130377" cy="738672"/>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586321" bIns="63500" numCol="1" spcCol="1270" anchor="ctr" anchorCtr="0">
          <a:noAutofit/>
        </a:bodyPr>
        <a:lstStyle/>
        <a:p>
          <a:pPr marL="0" lvl="0" indent="0" algn="r" defTabSz="1111250">
            <a:lnSpc>
              <a:spcPct val="90000"/>
            </a:lnSpc>
            <a:spcBef>
              <a:spcPct val="0"/>
            </a:spcBef>
            <a:spcAft>
              <a:spcPct val="35000"/>
            </a:spcAft>
            <a:buFont typeface="+mj-lt"/>
            <a:buNone/>
          </a:pPr>
          <a:r>
            <a:rPr lang="id-ID" sz="2500" kern="1200"/>
            <a:t>Membentuk komunitas merek yang terdiri dari para peminat untuk membicarakan produk anda</a:t>
          </a:r>
          <a:endParaRPr lang="en-ID" sz="2500" kern="1200" dirty="0"/>
        </a:p>
      </dsp:txBody>
      <dsp:txXfrm>
        <a:off x="108508" y="5911169"/>
        <a:ext cx="13130377" cy="738672"/>
      </dsp:txXfrm>
    </dsp:sp>
    <dsp:sp modelId="{C8F43FC9-5831-43E4-8381-19D1E60FA237}">
      <dsp:nvSpPr>
        <dsp:cNvPr id="0" name=""/>
        <dsp:cNvSpPr/>
      </dsp:nvSpPr>
      <dsp:spPr>
        <a:xfrm>
          <a:off x="12777216" y="5818835"/>
          <a:ext cx="923340" cy="923340"/>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8EC8CE-3E16-436A-98E6-B7BF69E27C84}">
      <dsp:nvSpPr>
        <dsp:cNvPr id="0" name=""/>
        <dsp:cNvSpPr/>
      </dsp:nvSpPr>
      <dsp:spPr>
        <a:xfrm>
          <a:off x="108508" y="7019828"/>
          <a:ext cx="13799312" cy="738672"/>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586321" bIns="63500" numCol="1" spcCol="1270" anchor="ctr" anchorCtr="0">
          <a:noAutofit/>
        </a:bodyPr>
        <a:lstStyle/>
        <a:p>
          <a:pPr marL="0" lvl="0" indent="0" algn="r" defTabSz="1111250">
            <a:lnSpc>
              <a:spcPct val="90000"/>
            </a:lnSpc>
            <a:spcBef>
              <a:spcPct val="0"/>
            </a:spcBef>
            <a:spcAft>
              <a:spcPct val="35000"/>
            </a:spcAft>
            <a:buFont typeface="+mj-lt"/>
            <a:buNone/>
          </a:pPr>
          <a:r>
            <a:rPr lang="id-ID" sz="2500" kern="1200"/>
            <a:t>Mendorong atau menantang pelanggan mengubah atau memperbaiki produk anda.</a:t>
          </a:r>
          <a:endParaRPr lang="en-ID" sz="2500" kern="1200" dirty="0"/>
        </a:p>
      </dsp:txBody>
      <dsp:txXfrm>
        <a:off x="108508" y="7019828"/>
        <a:ext cx="13799312" cy="738672"/>
      </dsp:txXfrm>
    </dsp:sp>
    <dsp:sp modelId="{14F8AEC0-93EF-4413-A58A-567F139BF3EB}">
      <dsp:nvSpPr>
        <dsp:cNvPr id="0" name=""/>
        <dsp:cNvSpPr/>
      </dsp:nvSpPr>
      <dsp:spPr>
        <a:xfrm>
          <a:off x="13446150" y="6927494"/>
          <a:ext cx="923340" cy="923340"/>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AF1717-74AF-44D9-AF5E-C22AEFF1C95E}">
      <dsp:nvSpPr>
        <dsp:cNvPr id="0" name=""/>
        <dsp:cNvSpPr/>
      </dsp:nvSpPr>
      <dsp:spPr>
        <a:xfrm rot="5400000">
          <a:off x="2270766" y="2050742"/>
          <a:ext cx="1368504" cy="1557993"/>
        </a:xfrm>
        <a:prstGeom prst="bentUpArrow">
          <a:avLst>
            <a:gd name="adj1" fmla="val 32840"/>
            <a:gd name="adj2" fmla="val 25000"/>
            <a:gd name="adj3" fmla="val 35780"/>
          </a:avLst>
        </a:prstGeom>
        <a:solidFill>
          <a:schemeClr val="dk2">
            <a:tint val="40000"/>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0CD20A7C-432B-48E8-ACA6-C91184BC41DE}">
      <dsp:nvSpPr>
        <dsp:cNvPr id="0" name=""/>
        <dsp:cNvSpPr/>
      </dsp:nvSpPr>
      <dsp:spPr>
        <a:xfrm>
          <a:off x="1570734" y="533727"/>
          <a:ext cx="2303755" cy="1612554"/>
        </a:xfrm>
        <a:prstGeom prst="roundRect">
          <a:avLst>
            <a:gd name="adj" fmla="val 1667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mj-lt"/>
            <a:buNone/>
          </a:pPr>
          <a:r>
            <a:rPr lang="id-ID" sz="2400" kern="1200" dirty="0"/>
            <a:t>Pengembangan Konsep</a:t>
          </a:r>
          <a:endParaRPr lang="en-ID" sz="2400" kern="1200" dirty="0"/>
        </a:p>
      </dsp:txBody>
      <dsp:txXfrm>
        <a:off x="1649467" y="612460"/>
        <a:ext cx="2146289" cy="1455088"/>
      </dsp:txXfrm>
    </dsp:sp>
    <dsp:sp modelId="{5C604215-5B2E-413B-8739-8458561E219F}">
      <dsp:nvSpPr>
        <dsp:cNvPr id="0" name=""/>
        <dsp:cNvSpPr/>
      </dsp:nvSpPr>
      <dsp:spPr>
        <a:xfrm>
          <a:off x="3973848" y="655603"/>
          <a:ext cx="9407645" cy="1303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id-ID" sz="2400" kern="1200" dirty="0"/>
            <a:t>Mari kita ilustrasikan pengembangan konsep dalam situasi berikut : perusahaan pemrosesan makanan besar mendapatkan ide untuk memproduksi bubuk yang ditambahkan ke susu guna meningkatkan nilai nutrisi dan rasanya</a:t>
          </a:r>
          <a:endParaRPr lang="en-ID" sz="2400" kern="1200" dirty="0"/>
        </a:p>
      </dsp:txBody>
      <dsp:txXfrm>
        <a:off x="3973848" y="655603"/>
        <a:ext cx="9407645" cy="1303337"/>
      </dsp:txXfrm>
    </dsp:sp>
    <dsp:sp modelId="{4F349D09-7536-4C08-A0C1-8C62E418BC94}">
      <dsp:nvSpPr>
        <dsp:cNvPr id="0" name=""/>
        <dsp:cNvSpPr/>
      </dsp:nvSpPr>
      <dsp:spPr>
        <a:xfrm rot="5400000">
          <a:off x="4914388" y="4108941"/>
          <a:ext cx="1368504" cy="1557993"/>
        </a:xfrm>
        <a:prstGeom prst="bentUpArrow">
          <a:avLst>
            <a:gd name="adj1" fmla="val 32840"/>
            <a:gd name="adj2" fmla="val 25000"/>
            <a:gd name="adj3" fmla="val 35780"/>
          </a:avLst>
        </a:prstGeom>
        <a:solidFill>
          <a:schemeClr val="dk2">
            <a:tint val="40000"/>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C77D795F-C312-4329-95DE-AD007025BC98}">
      <dsp:nvSpPr>
        <dsp:cNvPr id="0" name=""/>
        <dsp:cNvSpPr/>
      </dsp:nvSpPr>
      <dsp:spPr>
        <a:xfrm>
          <a:off x="3752855" y="2592121"/>
          <a:ext cx="2303755" cy="1612554"/>
        </a:xfrm>
        <a:prstGeom prst="roundRect">
          <a:avLst>
            <a:gd name="adj" fmla="val 1667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d-ID" sz="2400" kern="1200" dirty="0"/>
            <a:t>Pengujian Konse</a:t>
          </a:r>
          <a:r>
            <a:rPr lang="en-US" sz="2400" kern="1200" dirty="0"/>
            <a:t>p</a:t>
          </a:r>
          <a:endParaRPr lang="en-ID" sz="2400" kern="1200" dirty="0"/>
        </a:p>
      </dsp:txBody>
      <dsp:txXfrm>
        <a:off x="3831588" y="2670854"/>
        <a:ext cx="2146289" cy="1455088"/>
      </dsp:txXfrm>
    </dsp:sp>
    <dsp:sp modelId="{8ED18C81-D380-46AE-B3DB-91B4ADCDF0FA}">
      <dsp:nvSpPr>
        <dsp:cNvPr id="0" name=""/>
        <dsp:cNvSpPr/>
      </dsp:nvSpPr>
      <dsp:spPr>
        <a:xfrm>
          <a:off x="6267444" y="2741320"/>
          <a:ext cx="9740758" cy="1303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id-ID" sz="2400" kern="1200" dirty="0">
              <a:solidFill>
                <a:schemeClr val="tx1"/>
              </a:solidFill>
            </a:rPr>
            <a:t>Pengujian konsep berarti menampilkan konsep produk, secara simbolis atau fisik, untuk membidik konsumen dan melihat reaksinya</a:t>
          </a:r>
          <a:endParaRPr lang="en-ID" sz="2400" kern="1200" dirty="0">
            <a:solidFill>
              <a:schemeClr val="tx1"/>
            </a:solidFill>
          </a:endParaRPr>
        </a:p>
      </dsp:txBody>
      <dsp:txXfrm>
        <a:off x="6267444" y="2741320"/>
        <a:ext cx="9740758" cy="1303337"/>
      </dsp:txXfrm>
    </dsp:sp>
    <dsp:sp modelId="{7DB15DCA-7DDF-4B0E-8020-E455A85F625A}">
      <dsp:nvSpPr>
        <dsp:cNvPr id="0" name=""/>
        <dsp:cNvSpPr/>
      </dsp:nvSpPr>
      <dsp:spPr>
        <a:xfrm rot="5400000">
          <a:off x="7672739" y="6134843"/>
          <a:ext cx="1368504" cy="1557993"/>
        </a:xfrm>
        <a:prstGeom prst="bentUpArrow">
          <a:avLst>
            <a:gd name="adj1" fmla="val 32840"/>
            <a:gd name="adj2" fmla="val 25000"/>
            <a:gd name="adj3" fmla="val 35780"/>
          </a:avLst>
        </a:prstGeom>
        <a:solidFill>
          <a:schemeClr val="dk2">
            <a:tint val="40000"/>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739ABC2B-36BA-41AA-A164-C6C432412491}">
      <dsp:nvSpPr>
        <dsp:cNvPr id="0" name=""/>
        <dsp:cNvSpPr/>
      </dsp:nvSpPr>
      <dsp:spPr>
        <a:xfrm>
          <a:off x="6390626" y="4610111"/>
          <a:ext cx="2303755" cy="1612554"/>
        </a:xfrm>
        <a:prstGeom prst="roundRect">
          <a:avLst>
            <a:gd name="adj" fmla="val 1667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mj-lt"/>
            <a:buNone/>
          </a:pPr>
          <a:r>
            <a:rPr lang="id-ID" sz="2400" kern="1200" dirty="0"/>
            <a:t>Analisi Konjoin</a:t>
          </a:r>
          <a:endParaRPr lang="en-ID" sz="2400" kern="1200" dirty="0"/>
        </a:p>
      </dsp:txBody>
      <dsp:txXfrm>
        <a:off x="6469359" y="4688844"/>
        <a:ext cx="2146289" cy="1455088"/>
      </dsp:txXfrm>
    </dsp:sp>
    <dsp:sp modelId="{4181C258-776F-4C27-902A-52DA7BC378EE}">
      <dsp:nvSpPr>
        <dsp:cNvPr id="0" name=""/>
        <dsp:cNvSpPr/>
      </dsp:nvSpPr>
      <dsp:spPr>
        <a:xfrm>
          <a:off x="8638198" y="4592203"/>
          <a:ext cx="7696742" cy="1638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228600" lvl="1" indent="-228600" algn="l" defTabSz="1022350">
            <a:lnSpc>
              <a:spcPct val="90000"/>
            </a:lnSpc>
            <a:spcBef>
              <a:spcPct val="0"/>
            </a:spcBef>
            <a:spcAft>
              <a:spcPct val="15000"/>
            </a:spcAft>
            <a:buChar char="•"/>
          </a:pPr>
          <a:r>
            <a:rPr lang="id-ID" sz="2300" kern="1200" dirty="0"/>
            <a:t>Kita mengukur preferensikonsumen untuk konsep produk alternative dengan analisis Konjoin (conjoint analysis), sebuah metode untuk menghasilkan nilai utilitas yang dilekatkan konsumen pada beragam tingkat atribut produk.</a:t>
          </a:r>
          <a:endParaRPr lang="en-ID" sz="2300" kern="1200" dirty="0"/>
        </a:p>
      </dsp:txBody>
      <dsp:txXfrm>
        <a:off x="8638198" y="4592203"/>
        <a:ext cx="7696742" cy="1638321"/>
      </dsp:txXfrm>
    </dsp:sp>
    <dsp:sp modelId="{39B8FF4C-C47E-40CA-B445-F4D235A94600}">
      <dsp:nvSpPr>
        <dsp:cNvPr id="0" name=""/>
        <dsp:cNvSpPr/>
      </dsp:nvSpPr>
      <dsp:spPr>
        <a:xfrm>
          <a:off x="9221502" y="6409383"/>
          <a:ext cx="2303755" cy="1612554"/>
        </a:xfrm>
        <a:prstGeom prst="roundRect">
          <a:avLst>
            <a:gd name="adj" fmla="val 1667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d-ID" sz="2400" kern="1200" dirty="0"/>
            <a:t>Pengembangan Strategi Pemasaran</a:t>
          </a:r>
          <a:endParaRPr lang="en-ID" sz="2400" kern="1200" dirty="0"/>
        </a:p>
      </dsp:txBody>
      <dsp:txXfrm>
        <a:off x="9300235" y="6488116"/>
        <a:ext cx="2146289" cy="1455088"/>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72E261-36E5-4008-8F91-F129E7162EBD}" type="datetimeFigureOut">
              <a:rPr lang="en-ID" smtClean="0"/>
              <a:t>08/10/2023</a:t>
            </a:fld>
            <a:endParaRPr lang="en-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8B33E7-63E6-442D-BDC9-64B5E74F3BA0}" type="slidenum">
              <a:rPr lang="en-ID" smtClean="0"/>
              <a:t>‹#›</a:t>
            </a:fld>
            <a:endParaRPr lang="en-ID"/>
          </a:p>
        </p:txBody>
      </p:sp>
    </p:spTree>
    <p:extLst>
      <p:ext uri="{BB962C8B-B14F-4D97-AF65-F5344CB8AC3E}">
        <p14:creationId xmlns:p14="http://schemas.microsoft.com/office/powerpoint/2010/main" val="3405096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198B33E7-63E6-442D-BDC9-64B5E74F3BA0}" type="slidenum">
              <a:rPr lang="en-ID" smtClean="0"/>
              <a:t>8</a:t>
            </a:fld>
            <a:endParaRPr lang="en-ID"/>
          </a:p>
        </p:txBody>
      </p:sp>
    </p:spTree>
    <p:extLst>
      <p:ext uri="{BB962C8B-B14F-4D97-AF65-F5344CB8AC3E}">
        <p14:creationId xmlns:p14="http://schemas.microsoft.com/office/powerpoint/2010/main" val="551053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7.jpeg"/><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svg"/><Relationship Id="rId7" Type="http://schemas.openxmlformats.org/officeDocument/2006/relationships/diagramColors" Target="../diagrams/colors2.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021" t="8474" r="3225" b="35460"/>
          <a:stretch>
            <a:fillRect/>
          </a:stretch>
        </p:blipFill>
        <p:spPr>
          <a:xfrm>
            <a:off x="0" y="0"/>
            <a:ext cx="18288000" cy="10287000"/>
          </a:xfrm>
          <a:prstGeom prst="rect">
            <a:avLst/>
          </a:prstGeom>
        </p:spPr>
      </p:pic>
      <p:grpSp>
        <p:nvGrpSpPr>
          <p:cNvPr id="3" name="Group 3"/>
          <p:cNvGrpSpPr/>
          <p:nvPr/>
        </p:nvGrpSpPr>
        <p:grpSpPr>
          <a:xfrm>
            <a:off x="10597377" y="3625034"/>
            <a:ext cx="7690623" cy="734378"/>
            <a:chOff x="0" y="0"/>
            <a:chExt cx="2058649" cy="193417"/>
          </a:xfrm>
        </p:grpSpPr>
        <p:sp>
          <p:nvSpPr>
            <p:cNvPr id="4" name="Freeform 4"/>
            <p:cNvSpPr/>
            <p:nvPr/>
          </p:nvSpPr>
          <p:spPr>
            <a:xfrm>
              <a:off x="0" y="0"/>
              <a:ext cx="2058649" cy="162211"/>
            </a:xfrm>
            <a:custGeom>
              <a:avLst/>
              <a:gdLst/>
              <a:ahLst/>
              <a:cxnLst/>
              <a:rect l="l" t="t" r="r" b="b"/>
              <a:pathLst>
                <a:path w="2058649" h="162211">
                  <a:moveTo>
                    <a:pt x="0" y="0"/>
                  </a:moveTo>
                  <a:lnTo>
                    <a:pt x="2058649" y="0"/>
                  </a:lnTo>
                  <a:lnTo>
                    <a:pt x="2058649" y="162211"/>
                  </a:lnTo>
                  <a:lnTo>
                    <a:pt x="0" y="162211"/>
                  </a:lnTo>
                  <a:close/>
                </a:path>
              </a:pathLst>
            </a:custGeom>
            <a:solidFill>
              <a:srgbClr val="FFFFFF"/>
            </a:solidFill>
          </p:spPr>
          <p:txBody>
            <a:bodyPr/>
            <a:lstStyle/>
            <a:p>
              <a:endParaRPr lang="en-ID"/>
            </a:p>
          </p:txBody>
        </p:sp>
        <p:sp>
          <p:nvSpPr>
            <p:cNvPr id="5" name="TextBox 5"/>
            <p:cNvSpPr txBox="1"/>
            <p:nvPr/>
          </p:nvSpPr>
          <p:spPr>
            <a:xfrm>
              <a:off x="3709" y="31206"/>
              <a:ext cx="2025514" cy="162211"/>
            </a:xfrm>
            <a:prstGeom prst="rect">
              <a:avLst/>
            </a:prstGeom>
          </p:spPr>
          <p:txBody>
            <a:bodyPr lIns="50800" tIns="50800" rIns="50800" bIns="50800" rtlCol="0" anchor="ctr"/>
            <a:lstStyle/>
            <a:p>
              <a:pPr algn="ctr">
                <a:lnSpc>
                  <a:spcPts val="2940"/>
                </a:lnSpc>
              </a:pPr>
              <a:r>
                <a:rPr lang="en-US" sz="4000" u="none" dirty="0">
                  <a:solidFill>
                    <a:srgbClr val="2C434E"/>
                  </a:solidFill>
                  <a:latin typeface="Noto Sans Bold"/>
                </a:rPr>
                <a:t>BAB 8</a:t>
              </a:r>
            </a:p>
          </p:txBody>
        </p:sp>
      </p:grpSp>
      <p:grpSp>
        <p:nvGrpSpPr>
          <p:cNvPr id="6" name="Group 6"/>
          <p:cNvGrpSpPr/>
          <p:nvPr/>
        </p:nvGrpSpPr>
        <p:grpSpPr>
          <a:xfrm>
            <a:off x="-1" y="3625034"/>
            <a:ext cx="2233555" cy="596049"/>
            <a:chOff x="0" y="0"/>
            <a:chExt cx="1536012" cy="156984"/>
          </a:xfrm>
        </p:grpSpPr>
        <p:sp>
          <p:nvSpPr>
            <p:cNvPr id="7" name="Freeform 7"/>
            <p:cNvSpPr/>
            <p:nvPr/>
          </p:nvSpPr>
          <p:spPr>
            <a:xfrm>
              <a:off x="0" y="0"/>
              <a:ext cx="1536012" cy="156984"/>
            </a:xfrm>
            <a:custGeom>
              <a:avLst/>
              <a:gdLst/>
              <a:ahLst/>
              <a:cxnLst/>
              <a:rect l="l" t="t" r="r" b="b"/>
              <a:pathLst>
                <a:path w="1536012" h="156984">
                  <a:moveTo>
                    <a:pt x="0" y="0"/>
                  </a:moveTo>
                  <a:lnTo>
                    <a:pt x="1536012" y="0"/>
                  </a:lnTo>
                  <a:lnTo>
                    <a:pt x="1536012" y="156984"/>
                  </a:lnTo>
                  <a:lnTo>
                    <a:pt x="0" y="156984"/>
                  </a:lnTo>
                  <a:close/>
                </a:path>
              </a:pathLst>
            </a:custGeom>
            <a:solidFill>
              <a:srgbClr val="FFFFFF"/>
            </a:solidFill>
          </p:spPr>
          <p:txBody>
            <a:bodyPr/>
            <a:lstStyle/>
            <a:p>
              <a:endParaRPr lang="en-ID"/>
            </a:p>
          </p:txBody>
        </p:sp>
        <p:sp>
          <p:nvSpPr>
            <p:cNvPr id="8" name="TextBox 8"/>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9" name="Group 9"/>
          <p:cNvGrpSpPr/>
          <p:nvPr/>
        </p:nvGrpSpPr>
        <p:grpSpPr>
          <a:xfrm>
            <a:off x="-1" y="6065917"/>
            <a:ext cx="2233556" cy="596049"/>
            <a:chOff x="0" y="0"/>
            <a:chExt cx="1536012" cy="156984"/>
          </a:xfrm>
        </p:grpSpPr>
        <p:sp>
          <p:nvSpPr>
            <p:cNvPr id="10" name="Freeform 10"/>
            <p:cNvSpPr/>
            <p:nvPr/>
          </p:nvSpPr>
          <p:spPr>
            <a:xfrm>
              <a:off x="0" y="0"/>
              <a:ext cx="1536012" cy="156984"/>
            </a:xfrm>
            <a:custGeom>
              <a:avLst/>
              <a:gdLst/>
              <a:ahLst/>
              <a:cxnLst/>
              <a:rect l="l" t="t" r="r" b="b"/>
              <a:pathLst>
                <a:path w="1536012" h="156984">
                  <a:moveTo>
                    <a:pt x="0" y="0"/>
                  </a:moveTo>
                  <a:lnTo>
                    <a:pt x="1536012" y="0"/>
                  </a:lnTo>
                  <a:lnTo>
                    <a:pt x="1536012" y="156984"/>
                  </a:lnTo>
                  <a:lnTo>
                    <a:pt x="0" y="156984"/>
                  </a:lnTo>
                  <a:close/>
                </a:path>
              </a:pathLst>
            </a:custGeom>
            <a:solidFill>
              <a:srgbClr val="7ED8FD"/>
            </a:solidFill>
          </p:spPr>
          <p:txBody>
            <a:bodyPr/>
            <a:lstStyle/>
            <a:p>
              <a:endParaRPr lang="en-ID"/>
            </a:p>
          </p:txBody>
        </p:sp>
        <p:sp>
          <p:nvSpPr>
            <p:cNvPr id="11" name="TextBox 11"/>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12" name="Group 12"/>
          <p:cNvGrpSpPr/>
          <p:nvPr/>
        </p:nvGrpSpPr>
        <p:grpSpPr>
          <a:xfrm>
            <a:off x="10597377" y="6147589"/>
            <a:ext cx="7690623" cy="514377"/>
            <a:chOff x="0" y="0"/>
            <a:chExt cx="2135072" cy="135474"/>
          </a:xfrm>
        </p:grpSpPr>
        <p:sp>
          <p:nvSpPr>
            <p:cNvPr id="13" name="Freeform 13"/>
            <p:cNvSpPr/>
            <p:nvPr/>
          </p:nvSpPr>
          <p:spPr>
            <a:xfrm>
              <a:off x="0" y="0"/>
              <a:ext cx="2135072" cy="135474"/>
            </a:xfrm>
            <a:custGeom>
              <a:avLst/>
              <a:gdLst/>
              <a:ahLst/>
              <a:cxnLst/>
              <a:rect l="l" t="t" r="r" b="b"/>
              <a:pathLst>
                <a:path w="2135072" h="135474">
                  <a:moveTo>
                    <a:pt x="0" y="0"/>
                  </a:moveTo>
                  <a:lnTo>
                    <a:pt x="2135072" y="0"/>
                  </a:lnTo>
                  <a:lnTo>
                    <a:pt x="2135072" y="135474"/>
                  </a:lnTo>
                  <a:lnTo>
                    <a:pt x="0" y="135474"/>
                  </a:lnTo>
                  <a:close/>
                </a:path>
              </a:pathLst>
            </a:custGeom>
            <a:solidFill>
              <a:srgbClr val="7ED8FD"/>
            </a:solidFill>
          </p:spPr>
          <p:txBody>
            <a:bodyPr/>
            <a:lstStyle/>
            <a:p>
              <a:endParaRPr lang="en-ID"/>
            </a:p>
          </p:txBody>
        </p:sp>
        <p:sp>
          <p:nvSpPr>
            <p:cNvPr id="14" name="TextBox 14"/>
            <p:cNvSpPr txBox="1"/>
            <p:nvPr/>
          </p:nvSpPr>
          <p:spPr>
            <a:xfrm>
              <a:off x="0" y="-57150"/>
              <a:ext cx="812800" cy="869950"/>
            </a:xfrm>
            <a:prstGeom prst="rect">
              <a:avLst/>
            </a:prstGeom>
          </p:spPr>
          <p:txBody>
            <a:bodyPr lIns="50800" tIns="50800" rIns="50800" bIns="50800" rtlCol="0" anchor="ctr"/>
            <a:lstStyle/>
            <a:p>
              <a:pPr algn="ctr">
                <a:lnSpc>
                  <a:spcPts val="3220"/>
                </a:lnSpc>
              </a:pPr>
              <a:endParaRPr/>
            </a:p>
          </p:txBody>
        </p:sp>
      </p:grpSp>
      <p:sp>
        <p:nvSpPr>
          <p:cNvPr id="15" name="TextBox 15"/>
          <p:cNvSpPr txBox="1"/>
          <p:nvPr/>
        </p:nvSpPr>
        <p:spPr>
          <a:xfrm>
            <a:off x="2929968" y="4240927"/>
            <a:ext cx="13959760" cy="2199256"/>
          </a:xfrm>
          <a:prstGeom prst="rect">
            <a:avLst/>
          </a:prstGeom>
        </p:spPr>
        <p:txBody>
          <a:bodyPr lIns="0" tIns="0" rIns="0" bIns="0" rtlCol="0" anchor="t">
            <a:spAutoFit/>
          </a:bodyPr>
          <a:lstStyle/>
          <a:p>
            <a:pPr algn="r">
              <a:lnSpc>
                <a:spcPct val="150000"/>
              </a:lnSpc>
              <a:spcAft>
                <a:spcPts val="800"/>
              </a:spcAft>
            </a:pPr>
            <a:r>
              <a:rPr lang="id-ID" sz="4800" b="1" dirty="0">
                <a:effectLst/>
                <a:latin typeface="Cambria" panose="02040503050406030204" pitchFamily="18" charset="0"/>
                <a:ea typeface="Calibri" panose="020F0502020204030204" pitchFamily="34" charset="0"/>
                <a:cs typeface="Times New Roman" panose="02020603050405020304" pitchFamily="18" charset="0"/>
              </a:rPr>
              <a:t>MEMPERKENALKAN PENAWARAN </a:t>
            </a:r>
            <a:endParaRPr lang="en-US" sz="4800" b="1" dirty="0">
              <a:effectLst/>
              <a:latin typeface="Cambria" panose="02040503050406030204" pitchFamily="18" charset="0"/>
              <a:ea typeface="Calibri" panose="020F0502020204030204" pitchFamily="34" charset="0"/>
              <a:cs typeface="Times New Roman" panose="02020603050405020304" pitchFamily="18" charset="0"/>
            </a:endParaRPr>
          </a:p>
          <a:p>
            <a:pPr algn="r">
              <a:lnSpc>
                <a:spcPct val="150000"/>
              </a:lnSpc>
              <a:spcAft>
                <a:spcPts val="800"/>
              </a:spcAft>
            </a:pPr>
            <a:r>
              <a:rPr lang="id-ID" sz="4800" b="1" dirty="0">
                <a:effectLst/>
                <a:latin typeface="Cambria" panose="02040503050406030204" pitchFamily="18" charset="0"/>
                <a:ea typeface="Calibri" panose="020F0502020204030204" pitchFamily="34" charset="0"/>
                <a:cs typeface="Times New Roman" panose="02020603050405020304" pitchFamily="18" charset="0"/>
              </a:rPr>
              <a:t>PASAR BARU</a:t>
            </a:r>
            <a:endParaRPr lang="en-ID" sz="4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srcRect l="10960" r="14403" b="20724"/>
          <a:stretch/>
        </p:blipFill>
        <p:spPr>
          <a:xfrm rot="5400000">
            <a:off x="-1503614" y="1503613"/>
            <a:ext cx="10287002" cy="7279775"/>
          </a:xfrm>
          <a:prstGeom prst="rect">
            <a:avLst/>
          </a:prstGeom>
        </p:spPr>
      </p:pic>
      <p:grpSp>
        <p:nvGrpSpPr>
          <p:cNvPr id="3" name="Group 3"/>
          <p:cNvGrpSpPr/>
          <p:nvPr/>
        </p:nvGrpSpPr>
        <p:grpSpPr>
          <a:xfrm>
            <a:off x="0" y="9983250"/>
            <a:ext cx="1028700" cy="303750"/>
            <a:chOff x="0" y="0"/>
            <a:chExt cx="270933" cy="80000"/>
          </a:xfrm>
        </p:grpSpPr>
        <p:sp>
          <p:nvSpPr>
            <p:cNvPr id="4" name="Freeform 4"/>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7ED8FD"/>
            </a:solidFill>
          </p:spPr>
          <p:txBody>
            <a:bodyPr/>
            <a:lstStyle/>
            <a:p>
              <a:endParaRPr lang="en-ID"/>
            </a:p>
          </p:txBody>
        </p:sp>
        <p:sp>
          <p:nvSpPr>
            <p:cNvPr id="5" name="TextBox 5"/>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6" name="Group 6"/>
          <p:cNvGrpSpPr/>
          <p:nvPr/>
        </p:nvGrpSpPr>
        <p:grpSpPr>
          <a:xfrm>
            <a:off x="17259300" y="0"/>
            <a:ext cx="1028700" cy="303750"/>
            <a:chOff x="0" y="0"/>
            <a:chExt cx="270933" cy="80000"/>
          </a:xfrm>
        </p:grpSpPr>
        <p:sp>
          <p:nvSpPr>
            <p:cNvPr id="7" name="Freeform 7"/>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7ED8FD"/>
            </a:solidFill>
          </p:spPr>
          <p:txBody>
            <a:bodyPr/>
            <a:lstStyle/>
            <a:p>
              <a:endParaRPr lang="en-ID"/>
            </a:p>
          </p:txBody>
        </p:sp>
        <p:sp>
          <p:nvSpPr>
            <p:cNvPr id="8" name="TextBox 8"/>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9" name="Group 9"/>
          <p:cNvGrpSpPr/>
          <p:nvPr/>
        </p:nvGrpSpPr>
        <p:grpSpPr>
          <a:xfrm>
            <a:off x="0" y="0"/>
            <a:ext cx="1028700" cy="303750"/>
            <a:chOff x="0" y="0"/>
            <a:chExt cx="270933" cy="80000"/>
          </a:xfrm>
        </p:grpSpPr>
        <p:sp>
          <p:nvSpPr>
            <p:cNvPr id="10" name="Freeform 10"/>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00C282"/>
            </a:solidFill>
          </p:spPr>
          <p:txBody>
            <a:bodyPr/>
            <a:lstStyle/>
            <a:p>
              <a:endParaRPr lang="en-ID"/>
            </a:p>
          </p:txBody>
        </p:sp>
        <p:sp>
          <p:nvSpPr>
            <p:cNvPr id="11" name="TextBox 11"/>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12" name="Group 12"/>
          <p:cNvGrpSpPr/>
          <p:nvPr/>
        </p:nvGrpSpPr>
        <p:grpSpPr>
          <a:xfrm>
            <a:off x="17259300" y="9983250"/>
            <a:ext cx="1028700" cy="303750"/>
            <a:chOff x="0" y="0"/>
            <a:chExt cx="270933" cy="80000"/>
          </a:xfrm>
        </p:grpSpPr>
        <p:sp>
          <p:nvSpPr>
            <p:cNvPr id="13" name="Freeform 13"/>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00C282"/>
            </a:solidFill>
          </p:spPr>
          <p:txBody>
            <a:bodyPr/>
            <a:lstStyle/>
            <a:p>
              <a:endParaRPr lang="en-ID"/>
            </a:p>
          </p:txBody>
        </p:sp>
        <p:sp>
          <p:nvSpPr>
            <p:cNvPr id="14" name="TextBox 14"/>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aphicFrame>
        <p:nvGraphicFramePr>
          <p:cNvPr id="46" name="Diagram 45">
            <a:extLst>
              <a:ext uri="{FF2B5EF4-FFF2-40B4-BE49-F238E27FC236}">
                <a16:creationId xmlns:a16="http://schemas.microsoft.com/office/drawing/2014/main" id="{FF519C58-9379-DD08-D2C5-C0E15EC85181}"/>
              </a:ext>
            </a:extLst>
          </p:cNvPr>
          <p:cNvGraphicFramePr/>
          <p:nvPr>
            <p:extLst>
              <p:ext uri="{D42A27DB-BD31-4B8C-83A1-F6EECF244321}">
                <p14:modId xmlns:p14="http://schemas.microsoft.com/office/powerpoint/2010/main" val="2352610885"/>
              </p:ext>
            </p:extLst>
          </p:nvPr>
        </p:nvGraphicFramePr>
        <p:xfrm>
          <a:off x="4912227" y="1560953"/>
          <a:ext cx="12192000" cy="812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7" name="Group 5">
            <a:extLst>
              <a:ext uri="{FF2B5EF4-FFF2-40B4-BE49-F238E27FC236}">
                <a16:creationId xmlns:a16="http://schemas.microsoft.com/office/drawing/2014/main" id="{4EC46D53-C1A2-2DAB-71EB-F872695F625B}"/>
              </a:ext>
            </a:extLst>
          </p:cNvPr>
          <p:cNvGrpSpPr/>
          <p:nvPr/>
        </p:nvGrpSpPr>
        <p:grpSpPr>
          <a:xfrm>
            <a:off x="1543052" y="512669"/>
            <a:ext cx="15310402" cy="2729757"/>
            <a:chOff x="0" y="-168321"/>
            <a:chExt cx="812800" cy="981121"/>
          </a:xfrm>
        </p:grpSpPr>
        <p:sp>
          <p:nvSpPr>
            <p:cNvPr id="48" name="Freeform 6">
              <a:extLst>
                <a:ext uri="{FF2B5EF4-FFF2-40B4-BE49-F238E27FC236}">
                  <a16:creationId xmlns:a16="http://schemas.microsoft.com/office/drawing/2014/main" id="{0A4C3A4D-ECEC-C63D-FEF4-81DB559071FE}"/>
                </a:ext>
              </a:extLst>
            </p:cNvPr>
            <p:cNvSpPr/>
            <p:nvPr/>
          </p:nvSpPr>
          <p:spPr>
            <a:xfrm>
              <a:off x="171824" y="-168321"/>
              <a:ext cx="494641" cy="208450"/>
            </a:xfrm>
            <a:custGeom>
              <a:avLst/>
              <a:gdLst/>
              <a:ahLst/>
              <a:cxnLst/>
              <a:rect l="l" t="t" r="r" b="b"/>
              <a:pathLst>
                <a:path w="237662" h="208450">
                  <a:moveTo>
                    <a:pt x="0" y="0"/>
                  </a:moveTo>
                  <a:lnTo>
                    <a:pt x="237662" y="0"/>
                  </a:lnTo>
                  <a:lnTo>
                    <a:pt x="237662" y="208450"/>
                  </a:lnTo>
                  <a:lnTo>
                    <a:pt x="0" y="208450"/>
                  </a:lnTo>
                  <a:close/>
                </a:path>
              </a:pathLst>
            </a:custGeom>
            <a:solidFill>
              <a:srgbClr val="00C282"/>
            </a:solidFill>
          </p:spPr>
          <p:txBody>
            <a:bodyPr/>
            <a:lstStyle/>
            <a:p>
              <a:pPr algn="ctr"/>
              <a:r>
                <a:rPr lang="id-ID" sz="3600" b="1" dirty="0">
                  <a:effectLst/>
                  <a:latin typeface="Cambria" panose="02040503050406030204" pitchFamily="18" charset="0"/>
                  <a:ea typeface="Calibri" panose="020F0502020204030204" pitchFamily="34" charset="0"/>
                  <a:cs typeface="Times New Roman" panose="02020603050405020304" pitchFamily="18" charset="0"/>
                </a:rPr>
                <a:t>MENGELOLA PROSES PENGEMBANGAN IDE</a:t>
              </a:r>
              <a:endParaRPr lang="en-ID" sz="36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2800" dirty="0">
                <a:solidFill>
                  <a:schemeClr val="bg1"/>
                </a:solidFill>
                <a:latin typeface="Noto Sans" panose="020B0604020202020204" charset="0"/>
                <a:ea typeface="Noto Sans" panose="020B0604020202020204" charset="0"/>
              </a:endParaRPr>
            </a:p>
          </p:txBody>
        </p:sp>
        <p:sp>
          <p:nvSpPr>
            <p:cNvPr id="49" name="TextBox 7">
              <a:extLst>
                <a:ext uri="{FF2B5EF4-FFF2-40B4-BE49-F238E27FC236}">
                  <a16:creationId xmlns:a16="http://schemas.microsoft.com/office/drawing/2014/main" id="{7E5F26EE-FC29-C990-7464-254675B1062C}"/>
                </a:ext>
              </a:extLst>
            </p:cNvPr>
            <p:cNvSpPr txBox="1"/>
            <p:nvPr/>
          </p:nvSpPr>
          <p:spPr>
            <a:xfrm>
              <a:off x="0" y="-38100"/>
              <a:ext cx="812800" cy="850900"/>
            </a:xfrm>
            <a:prstGeom prst="rect">
              <a:avLst/>
            </a:prstGeom>
          </p:spPr>
          <p:txBody>
            <a:bodyPr lIns="50800" tIns="50800" rIns="50800" bIns="50800" rtlCol="0" anchor="ctr"/>
            <a:lstStyle/>
            <a:p>
              <a:pPr marL="0" lvl="0" indent="0" algn="ctr">
                <a:lnSpc>
                  <a:spcPts val="3359"/>
                </a:lnSpc>
                <a:spcBef>
                  <a:spcPct val="0"/>
                </a:spcBef>
              </a:pPr>
              <a:endParaRPr lang="en-US" sz="2400" dirty="0">
                <a:solidFill>
                  <a:srgbClr val="FFFFFF"/>
                </a:solidFill>
                <a:latin typeface="Noto Sans"/>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p:cNvPicPr>
            <a:picLocks noChangeAspect="1"/>
          </p:cNvPicPr>
          <p:nvPr/>
        </p:nvPicPr>
        <p:blipFill rotWithShape="1">
          <a:blip r:embed="rId2"/>
          <a:srcRect l="46032" t="554" b="6371"/>
          <a:stretch/>
        </p:blipFill>
        <p:spPr>
          <a:xfrm>
            <a:off x="-1" y="0"/>
            <a:ext cx="7952993" cy="10287000"/>
          </a:xfrm>
          <a:prstGeom prst="rect">
            <a:avLst/>
          </a:prstGeom>
        </p:spPr>
      </p:pic>
      <p:sp>
        <p:nvSpPr>
          <p:cNvPr id="23" name="TextBox 23"/>
          <p:cNvSpPr txBox="1"/>
          <p:nvPr/>
        </p:nvSpPr>
        <p:spPr>
          <a:xfrm>
            <a:off x="9525000" y="326687"/>
            <a:ext cx="7564152" cy="984885"/>
          </a:xfrm>
          <a:prstGeom prst="rect">
            <a:avLst/>
          </a:prstGeom>
        </p:spPr>
        <p:txBody>
          <a:bodyPr lIns="0" tIns="0" rIns="0" bIns="0" rtlCol="0" anchor="t">
            <a:spAutoFit/>
          </a:bodyPr>
          <a:lstStyle/>
          <a:p>
            <a:pPr marL="228600" indent="228600" algn="r">
              <a:spcAft>
                <a:spcPts val="800"/>
              </a:spcAft>
            </a:pPr>
            <a:r>
              <a:rPr lang="id-ID" sz="3200" b="1" dirty="0">
                <a:effectLst/>
                <a:latin typeface="Cambria" panose="02040503050406030204" pitchFamily="18" charset="0"/>
                <a:ea typeface="Calibri" panose="020F0502020204030204" pitchFamily="34" charset="0"/>
                <a:cs typeface="Times New Roman" panose="02020603050405020304" pitchFamily="18" charset="0"/>
              </a:rPr>
              <a:t>SEPULUH CARA MENEMUKAN IDE PRODUK YANG HEBAT :</a:t>
            </a:r>
            <a:endParaRPr lang="en-ID"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4" name="Group 24"/>
          <p:cNvGrpSpPr/>
          <p:nvPr/>
        </p:nvGrpSpPr>
        <p:grpSpPr>
          <a:xfrm>
            <a:off x="0" y="9983250"/>
            <a:ext cx="1028700" cy="303750"/>
            <a:chOff x="0" y="0"/>
            <a:chExt cx="270933" cy="80000"/>
          </a:xfrm>
        </p:grpSpPr>
        <p:sp>
          <p:nvSpPr>
            <p:cNvPr id="25" name="Freeform 25"/>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7ED8FD"/>
            </a:solidFill>
          </p:spPr>
          <p:txBody>
            <a:bodyPr/>
            <a:lstStyle/>
            <a:p>
              <a:endParaRPr lang="en-ID"/>
            </a:p>
          </p:txBody>
        </p:sp>
        <p:sp>
          <p:nvSpPr>
            <p:cNvPr id="26" name="TextBox 26"/>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27" name="Group 27"/>
          <p:cNvGrpSpPr/>
          <p:nvPr/>
        </p:nvGrpSpPr>
        <p:grpSpPr>
          <a:xfrm>
            <a:off x="0" y="0"/>
            <a:ext cx="1028700" cy="303750"/>
            <a:chOff x="0" y="0"/>
            <a:chExt cx="270933" cy="80000"/>
          </a:xfrm>
        </p:grpSpPr>
        <p:sp>
          <p:nvSpPr>
            <p:cNvPr id="28" name="Freeform 28"/>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B4B4B4"/>
            </a:solidFill>
          </p:spPr>
          <p:txBody>
            <a:bodyPr/>
            <a:lstStyle/>
            <a:p>
              <a:endParaRPr lang="en-ID"/>
            </a:p>
          </p:txBody>
        </p:sp>
        <p:sp>
          <p:nvSpPr>
            <p:cNvPr id="29" name="TextBox 29"/>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aphicFrame>
        <p:nvGraphicFramePr>
          <p:cNvPr id="30" name="Diagram 29">
            <a:extLst>
              <a:ext uri="{FF2B5EF4-FFF2-40B4-BE49-F238E27FC236}">
                <a16:creationId xmlns:a16="http://schemas.microsoft.com/office/drawing/2014/main" id="{7E7510D2-5D38-C52C-F241-25319E98F8F7}"/>
              </a:ext>
            </a:extLst>
          </p:cNvPr>
          <p:cNvGraphicFramePr/>
          <p:nvPr>
            <p:extLst>
              <p:ext uri="{D42A27DB-BD31-4B8C-83A1-F6EECF244321}">
                <p14:modId xmlns:p14="http://schemas.microsoft.com/office/powerpoint/2010/main" val="2709766507"/>
              </p:ext>
            </p:extLst>
          </p:nvPr>
        </p:nvGraphicFramePr>
        <p:xfrm>
          <a:off x="152400" y="1638259"/>
          <a:ext cx="17983200" cy="812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DF0F0"/>
        </a:solidFill>
        <a:effectLst/>
      </p:bgPr>
    </p:bg>
    <p:spTree>
      <p:nvGrpSpPr>
        <p:cNvPr id="1" name=""/>
        <p:cNvGrpSpPr/>
        <p:nvPr/>
      </p:nvGrpSpPr>
      <p:grpSpPr>
        <a:xfrm>
          <a:off x="0" y="0"/>
          <a:ext cx="0" cy="0"/>
          <a:chOff x="0" y="0"/>
          <a:chExt cx="0" cy="0"/>
        </a:xfrm>
      </p:grpSpPr>
      <p:grpSp>
        <p:nvGrpSpPr>
          <p:cNvPr id="2" name="Group 2"/>
          <p:cNvGrpSpPr/>
          <p:nvPr/>
        </p:nvGrpSpPr>
        <p:grpSpPr>
          <a:xfrm>
            <a:off x="7917677" y="415860"/>
            <a:ext cx="10065523" cy="765240"/>
            <a:chOff x="-51574" y="-201545"/>
            <a:chExt cx="2674991" cy="201545"/>
          </a:xfrm>
        </p:grpSpPr>
        <p:sp>
          <p:nvSpPr>
            <p:cNvPr id="3" name="Freeform 3"/>
            <p:cNvSpPr/>
            <p:nvPr/>
          </p:nvSpPr>
          <p:spPr>
            <a:xfrm>
              <a:off x="0" y="-162211"/>
              <a:ext cx="2592095" cy="162211"/>
            </a:xfrm>
            <a:custGeom>
              <a:avLst/>
              <a:gdLst/>
              <a:ahLst/>
              <a:cxnLst/>
              <a:rect l="l" t="t" r="r" b="b"/>
              <a:pathLst>
                <a:path w="2592095" h="162211">
                  <a:moveTo>
                    <a:pt x="0" y="0"/>
                  </a:moveTo>
                  <a:lnTo>
                    <a:pt x="2592095" y="0"/>
                  </a:lnTo>
                  <a:lnTo>
                    <a:pt x="2592095" y="162211"/>
                  </a:lnTo>
                  <a:lnTo>
                    <a:pt x="0" y="162211"/>
                  </a:lnTo>
                  <a:close/>
                </a:path>
              </a:pathLst>
            </a:custGeom>
            <a:solidFill>
              <a:srgbClr val="FFFFFF"/>
            </a:solidFill>
          </p:spPr>
          <p:txBody>
            <a:bodyPr/>
            <a:lstStyle/>
            <a:p>
              <a:endParaRPr lang="en-ID" dirty="0"/>
            </a:p>
          </p:txBody>
        </p:sp>
        <p:sp>
          <p:nvSpPr>
            <p:cNvPr id="4" name="TextBox 4"/>
            <p:cNvSpPr txBox="1"/>
            <p:nvPr/>
          </p:nvSpPr>
          <p:spPr>
            <a:xfrm>
              <a:off x="-51574" y="-201545"/>
              <a:ext cx="2674991" cy="162211"/>
            </a:xfrm>
            <a:prstGeom prst="rect">
              <a:avLst/>
            </a:prstGeom>
          </p:spPr>
          <p:txBody>
            <a:bodyPr lIns="50800" tIns="50800" rIns="50800" bIns="50800" rtlCol="0" anchor="ctr"/>
            <a:lstStyle/>
            <a:p>
              <a:pPr indent="450215" algn="ctr">
                <a:lnSpc>
                  <a:spcPct val="150000"/>
                </a:lnSpc>
                <a:spcAft>
                  <a:spcPts val="800"/>
                </a:spcAft>
              </a:pPr>
              <a:r>
                <a:rPr lang="id-ID" sz="2400" b="1" dirty="0">
                  <a:effectLst/>
                  <a:latin typeface="Cambria" panose="02040503050406030204" pitchFamily="18" charset="0"/>
                  <a:ea typeface="Calibri" panose="020F0502020204030204" pitchFamily="34" charset="0"/>
                  <a:cs typeface="Times New Roman" panose="02020603050405020304" pitchFamily="18" charset="0"/>
                </a:rPr>
                <a:t>TUJUH CARA UNTUK MENARIK IDE BARU DARI PELANGGAN ANDA </a:t>
              </a:r>
              <a:r>
                <a:rPr lang="id-ID" sz="1800" dirty="0">
                  <a:effectLst/>
                  <a:latin typeface="Cambria" panose="02040503050406030204" pitchFamily="18" charset="0"/>
                  <a:ea typeface="Calibri" panose="020F0502020204030204" pitchFamily="34" charset="0"/>
                  <a:cs typeface="Times New Roman" panose="02020603050405020304" pitchFamily="18" charset="0"/>
                </a:rPr>
                <a:t>:</a:t>
              </a:r>
              <a:endParaRPr lang="en-ID" sz="18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5" name="Picture 5"/>
          <p:cNvPicPr>
            <a:picLocks noChangeAspect="1"/>
          </p:cNvPicPr>
          <p:nvPr/>
        </p:nvPicPr>
        <p:blipFill rotWithShape="1">
          <a:blip r:embed="rId2"/>
          <a:srcRect l="2782" t="2397" b="2397"/>
          <a:stretch/>
        </p:blipFill>
        <p:spPr>
          <a:xfrm>
            <a:off x="0" y="0"/>
            <a:ext cx="7825908" cy="10287000"/>
          </a:xfrm>
          <a:prstGeom prst="rect">
            <a:avLst/>
          </a:prstGeom>
        </p:spPr>
      </p:pic>
      <p:grpSp>
        <p:nvGrpSpPr>
          <p:cNvPr id="6" name="Group 6"/>
          <p:cNvGrpSpPr/>
          <p:nvPr/>
        </p:nvGrpSpPr>
        <p:grpSpPr>
          <a:xfrm>
            <a:off x="-34636" y="571500"/>
            <a:ext cx="2162488" cy="596049"/>
            <a:chOff x="0" y="0"/>
            <a:chExt cx="1536012" cy="156984"/>
          </a:xfrm>
        </p:grpSpPr>
        <p:sp>
          <p:nvSpPr>
            <p:cNvPr id="7" name="Freeform 7"/>
            <p:cNvSpPr/>
            <p:nvPr/>
          </p:nvSpPr>
          <p:spPr>
            <a:xfrm>
              <a:off x="0" y="0"/>
              <a:ext cx="1536012" cy="156984"/>
            </a:xfrm>
            <a:custGeom>
              <a:avLst/>
              <a:gdLst/>
              <a:ahLst/>
              <a:cxnLst/>
              <a:rect l="l" t="t" r="r" b="b"/>
              <a:pathLst>
                <a:path w="1536012" h="156984">
                  <a:moveTo>
                    <a:pt x="0" y="0"/>
                  </a:moveTo>
                  <a:lnTo>
                    <a:pt x="1536012" y="0"/>
                  </a:lnTo>
                  <a:lnTo>
                    <a:pt x="1536012" y="156984"/>
                  </a:lnTo>
                  <a:lnTo>
                    <a:pt x="0" y="156984"/>
                  </a:lnTo>
                  <a:close/>
                </a:path>
              </a:pathLst>
            </a:custGeom>
            <a:solidFill>
              <a:srgbClr val="FFFFFF"/>
            </a:solidFill>
          </p:spPr>
          <p:txBody>
            <a:bodyPr/>
            <a:lstStyle/>
            <a:p>
              <a:endParaRPr lang="en-ID"/>
            </a:p>
          </p:txBody>
        </p:sp>
        <p:sp>
          <p:nvSpPr>
            <p:cNvPr id="8" name="TextBox 8"/>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9" name="Group 9"/>
          <p:cNvGrpSpPr/>
          <p:nvPr/>
        </p:nvGrpSpPr>
        <p:grpSpPr>
          <a:xfrm>
            <a:off x="0" y="8452851"/>
            <a:ext cx="2162488" cy="596049"/>
            <a:chOff x="0" y="0"/>
            <a:chExt cx="1536012" cy="156984"/>
          </a:xfrm>
        </p:grpSpPr>
        <p:sp>
          <p:nvSpPr>
            <p:cNvPr id="10" name="Freeform 10"/>
            <p:cNvSpPr/>
            <p:nvPr/>
          </p:nvSpPr>
          <p:spPr>
            <a:xfrm>
              <a:off x="0" y="0"/>
              <a:ext cx="1536012" cy="156984"/>
            </a:xfrm>
            <a:custGeom>
              <a:avLst/>
              <a:gdLst/>
              <a:ahLst/>
              <a:cxnLst/>
              <a:rect l="l" t="t" r="r" b="b"/>
              <a:pathLst>
                <a:path w="1536012" h="156984">
                  <a:moveTo>
                    <a:pt x="0" y="0"/>
                  </a:moveTo>
                  <a:lnTo>
                    <a:pt x="1536012" y="0"/>
                  </a:lnTo>
                  <a:lnTo>
                    <a:pt x="1536012" y="156984"/>
                  </a:lnTo>
                  <a:lnTo>
                    <a:pt x="0" y="156984"/>
                  </a:lnTo>
                  <a:close/>
                </a:path>
              </a:pathLst>
            </a:custGeom>
            <a:solidFill>
              <a:srgbClr val="7ED8FD"/>
            </a:solidFill>
          </p:spPr>
          <p:txBody>
            <a:bodyPr/>
            <a:lstStyle/>
            <a:p>
              <a:endParaRPr lang="en-ID"/>
            </a:p>
          </p:txBody>
        </p:sp>
        <p:sp>
          <p:nvSpPr>
            <p:cNvPr id="11" name="TextBox 11"/>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12" name="Group 12"/>
          <p:cNvGrpSpPr/>
          <p:nvPr/>
        </p:nvGrpSpPr>
        <p:grpSpPr>
          <a:xfrm>
            <a:off x="8534400" y="8472695"/>
            <a:ext cx="9753600" cy="576205"/>
            <a:chOff x="0" y="0"/>
            <a:chExt cx="2517855" cy="135474"/>
          </a:xfrm>
        </p:grpSpPr>
        <p:sp>
          <p:nvSpPr>
            <p:cNvPr id="13" name="Freeform 13"/>
            <p:cNvSpPr/>
            <p:nvPr/>
          </p:nvSpPr>
          <p:spPr>
            <a:xfrm>
              <a:off x="0" y="0"/>
              <a:ext cx="2517855" cy="135474"/>
            </a:xfrm>
            <a:custGeom>
              <a:avLst/>
              <a:gdLst/>
              <a:ahLst/>
              <a:cxnLst/>
              <a:rect l="l" t="t" r="r" b="b"/>
              <a:pathLst>
                <a:path w="2517855" h="135474">
                  <a:moveTo>
                    <a:pt x="0" y="0"/>
                  </a:moveTo>
                  <a:lnTo>
                    <a:pt x="2517855" y="0"/>
                  </a:lnTo>
                  <a:lnTo>
                    <a:pt x="2517855" y="135474"/>
                  </a:lnTo>
                  <a:lnTo>
                    <a:pt x="0" y="135474"/>
                  </a:lnTo>
                  <a:close/>
                </a:path>
              </a:pathLst>
            </a:custGeom>
            <a:solidFill>
              <a:srgbClr val="7ED8FD"/>
            </a:solidFill>
          </p:spPr>
          <p:txBody>
            <a:bodyPr/>
            <a:lstStyle/>
            <a:p>
              <a:endParaRPr lang="en-ID"/>
            </a:p>
          </p:txBody>
        </p:sp>
        <p:sp>
          <p:nvSpPr>
            <p:cNvPr id="14" name="TextBox 14"/>
            <p:cNvSpPr txBox="1"/>
            <p:nvPr/>
          </p:nvSpPr>
          <p:spPr>
            <a:xfrm>
              <a:off x="0" y="-57150"/>
              <a:ext cx="812800" cy="869950"/>
            </a:xfrm>
            <a:prstGeom prst="rect">
              <a:avLst/>
            </a:prstGeom>
          </p:spPr>
          <p:txBody>
            <a:bodyPr lIns="50800" tIns="50800" rIns="50800" bIns="50800" rtlCol="0" anchor="ctr"/>
            <a:lstStyle/>
            <a:p>
              <a:pPr algn="ctr">
                <a:lnSpc>
                  <a:spcPts val="3220"/>
                </a:lnSpc>
              </a:pPr>
              <a:endParaRPr/>
            </a:p>
          </p:txBody>
        </p:sp>
      </p:grpSp>
      <p:graphicFrame>
        <p:nvGraphicFramePr>
          <p:cNvPr id="17" name="Diagram 16">
            <a:extLst>
              <a:ext uri="{FF2B5EF4-FFF2-40B4-BE49-F238E27FC236}">
                <a16:creationId xmlns:a16="http://schemas.microsoft.com/office/drawing/2014/main" id="{60B77328-78CC-394C-8D0D-697B12DA72B6}"/>
              </a:ext>
            </a:extLst>
          </p:cNvPr>
          <p:cNvGraphicFramePr/>
          <p:nvPr>
            <p:extLst>
              <p:ext uri="{D42A27DB-BD31-4B8C-83A1-F6EECF244321}">
                <p14:modId xmlns:p14="http://schemas.microsoft.com/office/powerpoint/2010/main" val="3746446544"/>
              </p:ext>
            </p:extLst>
          </p:nvPr>
        </p:nvGraphicFramePr>
        <p:xfrm>
          <a:off x="3418618" y="1238100"/>
          <a:ext cx="14478000" cy="812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3184" r="119"/>
          <a:stretch>
            <a:fillRect/>
          </a:stretch>
        </p:blipFill>
        <p:spPr>
          <a:xfrm rot="-5400000">
            <a:off x="6421853" y="-1871670"/>
            <a:ext cx="5444294" cy="18288000"/>
          </a:xfrm>
          <a:prstGeom prst="rect">
            <a:avLst/>
          </a:prstGeom>
        </p:spPr>
      </p:pic>
      <p:grpSp>
        <p:nvGrpSpPr>
          <p:cNvPr id="30" name="Group 30"/>
          <p:cNvGrpSpPr/>
          <p:nvPr/>
        </p:nvGrpSpPr>
        <p:grpSpPr>
          <a:xfrm>
            <a:off x="0" y="9983250"/>
            <a:ext cx="1028700" cy="303750"/>
            <a:chOff x="0" y="0"/>
            <a:chExt cx="270933" cy="80000"/>
          </a:xfrm>
        </p:grpSpPr>
        <p:sp>
          <p:nvSpPr>
            <p:cNvPr id="31" name="Freeform 31"/>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7ED8FD"/>
            </a:solidFill>
          </p:spPr>
          <p:txBody>
            <a:bodyPr/>
            <a:lstStyle/>
            <a:p>
              <a:endParaRPr lang="en-ID"/>
            </a:p>
          </p:txBody>
        </p:sp>
        <p:sp>
          <p:nvSpPr>
            <p:cNvPr id="32" name="TextBox 32"/>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33" name="Group 33"/>
          <p:cNvGrpSpPr/>
          <p:nvPr/>
        </p:nvGrpSpPr>
        <p:grpSpPr>
          <a:xfrm>
            <a:off x="17259300" y="0"/>
            <a:ext cx="1028700" cy="303750"/>
            <a:chOff x="0" y="0"/>
            <a:chExt cx="270933" cy="80000"/>
          </a:xfrm>
        </p:grpSpPr>
        <p:sp>
          <p:nvSpPr>
            <p:cNvPr id="34" name="Freeform 34"/>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7ED8FD"/>
            </a:solidFill>
          </p:spPr>
          <p:txBody>
            <a:bodyPr/>
            <a:lstStyle/>
            <a:p>
              <a:endParaRPr lang="en-ID"/>
            </a:p>
          </p:txBody>
        </p:sp>
        <p:sp>
          <p:nvSpPr>
            <p:cNvPr id="35" name="TextBox 35"/>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36" name="Group 36"/>
          <p:cNvGrpSpPr/>
          <p:nvPr/>
        </p:nvGrpSpPr>
        <p:grpSpPr>
          <a:xfrm>
            <a:off x="0" y="0"/>
            <a:ext cx="1028700" cy="303750"/>
            <a:chOff x="0" y="0"/>
            <a:chExt cx="270933" cy="80000"/>
          </a:xfrm>
        </p:grpSpPr>
        <p:sp>
          <p:nvSpPr>
            <p:cNvPr id="37" name="Freeform 37"/>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B4B4B4"/>
            </a:solidFill>
          </p:spPr>
          <p:txBody>
            <a:bodyPr/>
            <a:lstStyle/>
            <a:p>
              <a:endParaRPr lang="en-ID"/>
            </a:p>
          </p:txBody>
        </p:sp>
        <p:sp>
          <p:nvSpPr>
            <p:cNvPr id="38" name="TextBox 38"/>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39" name="Group 39"/>
          <p:cNvGrpSpPr/>
          <p:nvPr/>
        </p:nvGrpSpPr>
        <p:grpSpPr>
          <a:xfrm>
            <a:off x="17259300" y="9983250"/>
            <a:ext cx="1028700" cy="303750"/>
            <a:chOff x="0" y="0"/>
            <a:chExt cx="270933" cy="80000"/>
          </a:xfrm>
        </p:grpSpPr>
        <p:sp>
          <p:nvSpPr>
            <p:cNvPr id="40" name="Freeform 40"/>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B4B4B4"/>
            </a:solidFill>
          </p:spPr>
          <p:txBody>
            <a:bodyPr/>
            <a:lstStyle/>
            <a:p>
              <a:endParaRPr lang="en-ID"/>
            </a:p>
          </p:txBody>
        </p:sp>
        <p:sp>
          <p:nvSpPr>
            <p:cNvPr id="41" name="TextBox 41"/>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sp>
        <p:nvSpPr>
          <p:cNvPr id="42" name="Title 41">
            <a:extLst>
              <a:ext uri="{FF2B5EF4-FFF2-40B4-BE49-F238E27FC236}">
                <a16:creationId xmlns:a16="http://schemas.microsoft.com/office/drawing/2014/main" id="{DB63BF69-D762-3774-A349-9DC31565959A}"/>
              </a:ext>
            </a:extLst>
          </p:cNvPr>
          <p:cNvSpPr>
            <a:spLocks noGrp="1"/>
          </p:cNvSpPr>
          <p:nvPr>
            <p:ph type="title"/>
          </p:nvPr>
        </p:nvSpPr>
        <p:spPr/>
        <p:txBody>
          <a:bodyPr>
            <a:normAutofit/>
          </a:bodyPr>
          <a:lstStyle/>
          <a:p>
            <a:r>
              <a:rPr lang="id-ID" sz="3200" b="1" dirty="0">
                <a:effectLst/>
                <a:latin typeface="Cambria" panose="02040503050406030204" pitchFamily="18" charset="0"/>
                <a:ea typeface="Calibri" panose="020F0502020204030204" pitchFamily="34" charset="0"/>
                <a:cs typeface="Times New Roman" panose="02020603050405020304" pitchFamily="18" charset="0"/>
              </a:rPr>
              <a:t>MENGELOLA PROSES PENGEMBANGAN: KONSEP SAMPAI STRATEGI</a:t>
            </a:r>
            <a:endParaRPr lang="en-ID" sz="6600" dirty="0"/>
          </a:p>
        </p:txBody>
      </p:sp>
      <p:graphicFrame>
        <p:nvGraphicFramePr>
          <p:cNvPr id="43" name="Diagram 42">
            <a:extLst>
              <a:ext uri="{FF2B5EF4-FFF2-40B4-BE49-F238E27FC236}">
                <a16:creationId xmlns:a16="http://schemas.microsoft.com/office/drawing/2014/main" id="{622F5ADE-AEDF-CA38-B078-3D7BEFD10934}"/>
              </a:ext>
            </a:extLst>
          </p:cNvPr>
          <p:cNvGraphicFramePr/>
          <p:nvPr>
            <p:extLst>
              <p:ext uri="{D42A27DB-BD31-4B8C-83A1-F6EECF244321}">
                <p14:modId xmlns:p14="http://schemas.microsoft.com/office/powerpoint/2010/main" val="2546979647"/>
              </p:ext>
            </p:extLst>
          </p:nvPr>
        </p:nvGraphicFramePr>
        <p:xfrm>
          <a:off x="514349" y="1750515"/>
          <a:ext cx="16744949" cy="812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907758" y="1038225"/>
            <a:ext cx="10472483" cy="861774"/>
          </a:xfrm>
          <a:prstGeom prst="rect">
            <a:avLst/>
          </a:prstGeom>
        </p:spPr>
        <p:txBody>
          <a:bodyPr lIns="0" tIns="0" rIns="0" bIns="0" rtlCol="0" anchor="t">
            <a:spAutoFit/>
          </a:bodyPr>
          <a:lstStyle/>
          <a:p>
            <a:pPr lvl="0" algn="ctr">
              <a:spcAft>
                <a:spcPts val="800"/>
              </a:spcAft>
            </a:pPr>
            <a:r>
              <a:rPr lang="id-ID" sz="2800" b="1" dirty="0">
                <a:effectLst/>
                <a:latin typeface="Cambria" panose="02040503050406030204" pitchFamily="18" charset="0"/>
                <a:ea typeface="Calibri" panose="020F0502020204030204" pitchFamily="34" charset="0"/>
                <a:cs typeface="Times New Roman" panose="02020603050405020304" pitchFamily="18" charset="0"/>
              </a:rPr>
              <a:t>MENGELOLA PROSES PENGEMBANGAN:PENGEMBANGAN SAMPAI KOMERSIALISASI</a:t>
            </a:r>
            <a:endParaRPr lang="en-ID"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2" name="Group 32"/>
          <p:cNvGrpSpPr/>
          <p:nvPr/>
        </p:nvGrpSpPr>
        <p:grpSpPr>
          <a:xfrm>
            <a:off x="0" y="9983250"/>
            <a:ext cx="1028700" cy="303750"/>
            <a:chOff x="0" y="0"/>
            <a:chExt cx="270933" cy="80000"/>
          </a:xfrm>
        </p:grpSpPr>
        <p:sp>
          <p:nvSpPr>
            <p:cNvPr id="33" name="Freeform 33"/>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7ED8FD"/>
            </a:solidFill>
          </p:spPr>
          <p:txBody>
            <a:bodyPr/>
            <a:lstStyle/>
            <a:p>
              <a:endParaRPr lang="en-ID"/>
            </a:p>
          </p:txBody>
        </p:sp>
        <p:sp>
          <p:nvSpPr>
            <p:cNvPr id="34" name="TextBox 34"/>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35" name="Group 35"/>
          <p:cNvGrpSpPr/>
          <p:nvPr/>
        </p:nvGrpSpPr>
        <p:grpSpPr>
          <a:xfrm>
            <a:off x="17259300" y="0"/>
            <a:ext cx="1028700" cy="303750"/>
            <a:chOff x="0" y="0"/>
            <a:chExt cx="270933" cy="80000"/>
          </a:xfrm>
        </p:grpSpPr>
        <p:sp>
          <p:nvSpPr>
            <p:cNvPr id="36" name="Freeform 36"/>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7ED8FD"/>
            </a:solidFill>
          </p:spPr>
          <p:txBody>
            <a:bodyPr/>
            <a:lstStyle/>
            <a:p>
              <a:endParaRPr lang="en-ID"/>
            </a:p>
          </p:txBody>
        </p:sp>
        <p:sp>
          <p:nvSpPr>
            <p:cNvPr id="37" name="TextBox 37"/>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38" name="Group 38"/>
          <p:cNvGrpSpPr/>
          <p:nvPr/>
        </p:nvGrpSpPr>
        <p:grpSpPr>
          <a:xfrm>
            <a:off x="0" y="0"/>
            <a:ext cx="1028700" cy="303750"/>
            <a:chOff x="0" y="0"/>
            <a:chExt cx="270933" cy="80000"/>
          </a:xfrm>
        </p:grpSpPr>
        <p:sp>
          <p:nvSpPr>
            <p:cNvPr id="39" name="Freeform 39"/>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00C282"/>
            </a:solidFill>
          </p:spPr>
          <p:txBody>
            <a:bodyPr/>
            <a:lstStyle/>
            <a:p>
              <a:endParaRPr lang="en-ID"/>
            </a:p>
          </p:txBody>
        </p:sp>
        <p:sp>
          <p:nvSpPr>
            <p:cNvPr id="40" name="TextBox 40"/>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41" name="Group 41"/>
          <p:cNvGrpSpPr/>
          <p:nvPr/>
        </p:nvGrpSpPr>
        <p:grpSpPr>
          <a:xfrm>
            <a:off x="17259300" y="9983250"/>
            <a:ext cx="1028700" cy="303750"/>
            <a:chOff x="0" y="0"/>
            <a:chExt cx="270933" cy="80000"/>
          </a:xfrm>
        </p:grpSpPr>
        <p:sp>
          <p:nvSpPr>
            <p:cNvPr id="42" name="Freeform 42"/>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00C282"/>
            </a:solidFill>
          </p:spPr>
          <p:txBody>
            <a:bodyPr/>
            <a:lstStyle/>
            <a:p>
              <a:endParaRPr lang="en-ID"/>
            </a:p>
          </p:txBody>
        </p:sp>
        <p:sp>
          <p:nvSpPr>
            <p:cNvPr id="43" name="TextBox 43"/>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sp>
        <p:nvSpPr>
          <p:cNvPr id="44" name="TextBox 44"/>
          <p:cNvSpPr txBox="1"/>
          <p:nvPr/>
        </p:nvSpPr>
        <p:spPr>
          <a:xfrm>
            <a:off x="1702329" y="3086100"/>
            <a:ext cx="4422111" cy="406458"/>
          </a:xfrm>
          <a:prstGeom prst="rect">
            <a:avLst/>
          </a:prstGeom>
        </p:spPr>
        <p:txBody>
          <a:bodyPr wrap="square" lIns="0" tIns="0" rIns="0" bIns="0" rtlCol="0" anchor="t">
            <a:spAutoFit/>
          </a:bodyPr>
          <a:lstStyle/>
          <a:p>
            <a:pPr marL="0" lvl="0" indent="0">
              <a:lnSpc>
                <a:spcPts val="3359"/>
              </a:lnSpc>
              <a:spcBef>
                <a:spcPct val="0"/>
              </a:spcBef>
            </a:pPr>
            <a:r>
              <a:rPr lang="en-US" sz="2400" u="none" dirty="0" err="1">
                <a:solidFill>
                  <a:srgbClr val="2A4D70"/>
                </a:solidFill>
                <a:latin typeface="Noto Sans Bold"/>
              </a:rPr>
              <a:t>Pengembangan</a:t>
            </a:r>
            <a:r>
              <a:rPr lang="en-US" sz="2400" u="none" dirty="0">
                <a:solidFill>
                  <a:srgbClr val="2A4D70"/>
                </a:solidFill>
                <a:latin typeface="Noto Sans Bold"/>
              </a:rPr>
              <a:t> </a:t>
            </a:r>
            <a:r>
              <a:rPr lang="en-US" sz="2400" u="none" dirty="0" err="1">
                <a:solidFill>
                  <a:srgbClr val="2A4D70"/>
                </a:solidFill>
                <a:latin typeface="Noto Sans Bold"/>
              </a:rPr>
              <a:t>Produk</a:t>
            </a:r>
            <a:endParaRPr lang="en-US" sz="2400" u="none" dirty="0">
              <a:solidFill>
                <a:srgbClr val="2A4D70"/>
              </a:solidFill>
              <a:latin typeface="Noto Sans Bold"/>
            </a:endParaRPr>
          </a:p>
        </p:txBody>
      </p:sp>
      <p:sp>
        <p:nvSpPr>
          <p:cNvPr id="46" name="TextBox 46"/>
          <p:cNvSpPr txBox="1"/>
          <p:nvPr/>
        </p:nvSpPr>
        <p:spPr>
          <a:xfrm>
            <a:off x="9857619" y="3072525"/>
            <a:ext cx="3462690" cy="406458"/>
          </a:xfrm>
          <a:prstGeom prst="rect">
            <a:avLst/>
          </a:prstGeom>
        </p:spPr>
        <p:txBody>
          <a:bodyPr lIns="0" tIns="0" rIns="0" bIns="0" rtlCol="0" anchor="t">
            <a:spAutoFit/>
          </a:bodyPr>
          <a:lstStyle/>
          <a:p>
            <a:pPr marL="0" lvl="0" indent="0">
              <a:lnSpc>
                <a:spcPts val="3359"/>
              </a:lnSpc>
              <a:spcBef>
                <a:spcPct val="0"/>
              </a:spcBef>
            </a:pPr>
            <a:r>
              <a:rPr lang="en-US" sz="2400" u="none" dirty="0" err="1">
                <a:solidFill>
                  <a:srgbClr val="2A4D70"/>
                </a:solidFill>
                <a:latin typeface="Noto Sans Bold"/>
              </a:rPr>
              <a:t>Komersialisasi</a:t>
            </a:r>
            <a:endParaRPr lang="en-US" sz="2400" u="none" dirty="0">
              <a:solidFill>
                <a:srgbClr val="2A4D70"/>
              </a:solidFill>
              <a:latin typeface="Noto Sans Bold"/>
            </a:endParaRPr>
          </a:p>
        </p:txBody>
      </p:sp>
      <p:sp>
        <p:nvSpPr>
          <p:cNvPr id="48" name="TextBox 48"/>
          <p:cNvSpPr txBox="1"/>
          <p:nvPr/>
        </p:nvSpPr>
        <p:spPr>
          <a:xfrm>
            <a:off x="1563834" y="3859244"/>
            <a:ext cx="6901186" cy="2523768"/>
          </a:xfrm>
          <a:prstGeom prst="rect">
            <a:avLst/>
          </a:prstGeom>
        </p:spPr>
        <p:txBody>
          <a:bodyPr wrap="square" lIns="0" tIns="0" rIns="0" bIns="0" rtlCol="0" anchor="t">
            <a:spAutoFit/>
          </a:bodyPr>
          <a:lstStyle/>
          <a:p>
            <a:pPr marL="228600" indent="228600" algn="just">
              <a:spcAft>
                <a:spcPts val="800"/>
              </a:spcAft>
            </a:pPr>
            <a:r>
              <a:rPr lang="id-ID" sz="2400" dirty="0">
                <a:effectLst/>
                <a:latin typeface="Cambria" panose="02040503050406030204" pitchFamily="18" charset="0"/>
                <a:ea typeface="Calibri" panose="020F0502020204030204" pitchFamily="34" charset="0"/>
                <a:cs typeface="Times New Roman" panose="02020603050405020304" pitchFamily="18" charset="0"/>
              </a:rPr>
              <a:t>Berikut ini empat metode uji pasar barang konsumen yang utama, dari yang paling murah sampai yang paling mahal :</a:t>
            </a:r>
            <a:endParaRPr lang="en-ID" sz="2400" dirty="0">
              <a:latin typeface="Calibri" panose="020F0502020204030204" pitchFamily="34" charset="0"/>
              <a:ea typeface="Calibri" panose="020F0502020204030204" pitchFamily="34" charset="0"/>
              <a:cs typeface="Times New Roman" panose="02020603050405020304" pitchFamily="18" charset="0"/>
            </a:endParaRPr>
          </a:p>
          <a:p>
            <a:pPr marL="228600" indent="228600" algn="just">
              <a:spcAft>
                <a:spcPts val="800"/>
              </a:spcAft>
            </a:pPr>
            <a:r>
              <a:rPr lang="en-US" sz="2400" dirty="0">
                <a:effectLst/>
                <a:latin typeface="Cambria" panose="02040503050406030204" pitchFamily="18" charset="0"/>
                <a:ea typeface="Calibri" panose="020F0502020204030204" pitchFamily="34" charset="0"/>
                <a:cs typeface="Times New Roman" panose="02020603050405020304" pitchFamily="18" charset="0"/>
              </a:rPr>
              <a:t>1. </a:t>
            </a:r>
            <a:r>
              <a:rPr lang="id-ID" sz="2400" dirty="0">
                <a:effectLst/>
                <a:latin typeface="Cambria" panose="02040503050406030204" pitchFamily="18" charset="0"/>
                <a:ea typeface="Calibri" panose="020F0502020204030204" pitchFamily="34" charset="0"/>
                <a:cs typeface="Times New Roman" panose="02020603050405020304" pitchFamily="18" charset="0"/>
              </a:rPr>
              <a:t>Riset Gelombang Penjualan. </a:t>
            </a:r>
            <a:endParaRPr lang="en-ID" sz="2400" dirty="0">
              <a:effectLst/>
              <a:latin typeface="Calibri" panose="020F0502020204030204" pitchFamily="34" charset="0"/>
              <a:ea typeface="Calibri" panose="020F0502020204030204" pitchFamily="34" charset="0"/>
              <a:cs typeface="Times New Roman" panose="02020603050405020304" pitchFamily="18" charset="0"/>
            </a:endParaRPr>
          </a:p>
          <a:p>
            <a:pPr marL="228600" indent="228600" algn="just">
              <a:spcAft>
                <a:spcPts val="800"/>
              </a:spcAft>
            </a:pPr>
            <a:r>
              <a:rPr lang="en-US" sz="2400" dirty="0">
                <a:effectLst/>
                <a:latin typeface="Cambria" panose="02040503050406030204" pitchFamily="18" charset="0"/>
                <a:ea typeface="Calibri" panose="020F0502020204030204" pitchFamily="34" charset="0"/>
                <a:cs typeface="Times New Roman" panose="02020603050405020304" pitchFamily="18" charset="0"/>
              </a:rPr>
              <a:t>2. </a:t>
            </a:r>
            <a:r>
              <a:rPr lang="id-ID" sz="2400" dirty="0">
                <a:effectLst/>
                <a:latin typeface="Cambria" panose="02040503050406030204" pitchFamily="18" charset="0"/>
                <a:ea typeface="Calibri" panose="020F0502020204030204" pitchFamily="34" charset="0"/>
                <a:cs typeface="Times New Roman" panose="02020603050405020304" pitchFamily="18" charset="0"/>
              </a:rPr>
              <a:t>Pemasaran Uji Tersimulasi. </a:t>
            </a:r>
            <a:endParaRPr lang="en-ID" sz="2400" dirty="0">
              <a:latin typeface="Calibri" panose="020F0502020204030204" pitchFamily="34" charset="0"/>
              <a:ea typeface="Calibri" panose="020F0502020204030204" pitchFamily="34" charset="0"/>
              <a:cs typeface="Times New Roman" panose="02020603050405020304" pitchFamily="18" charset="0"/>
            </a:endParaRPr>
          </a:p>
          <a:p>
            <a:pPr marL="228600" indent="228600" algn="just">
              <a:spcAft>
                <a:spcPts val="800"/>
              </a:spcAft>
            </a:pPr>
            <a:r>
              <a:rPr lang="en-US" sz="2400" dirty="0">
                <a:effectLst/>
                <a:latin typeface="Cambria" panose="02040503050406030204" pitchFamily="18" charset="0"/>
                <a:ea typeface="Calibri" panose="020F0502020204030204" pitchFamily="34" charset="0"/>
                <a:cs typeface="Times New Roman" panose="02020603050405020304" pitchFamily="18" charset="0"/>
              </a:rPr>
              <a:t>3. </a:t>
            </a:r>
            <a:r>
              <a:rPr lang="id-ID" sz="2400" dirty="0">
                <a:effectLst/>
                <a:latin typeface="Cambria" panose="02040503050406030204" pitchFamily="18" charset="0"/>
                <a:ea typeface="Calibri" panose="020F0502020204030204" pitchFamily="34" charset="0"/>
                <a:cs typeface="Times New Roman" panose="02020603050405020304" pitchFamily="18" charset="0"/>
              </a:rPr>
              <a:t>Pemasaran Uji Terkendali. </a:t>
            </a:r>
            <a:endParaRPr lang="en-US" sz="2400" dirty="0">
              <a:effectLst/>
              <a:latin typeface="Cambria" panose="02040503050406030204" pitchFamily="18" charset="0"/>
              <a:ea typeface="Calibri" panose="020F0502020204030204" pitchFamily="34" charset="0"/>
              <a:cs typeface="Times New Roman" panose="02020603050405020304" pitchFamily="18" charset="0"/>
            </a:endParaRPr>
          </a:p>
        </p:txBody>
      </p:sp>
      <p:sp>
        <p:nvSpPr>
          <p:cNvPr id="50" name="TextBox 50"/>
          <p:cNvSpPr txBox="1"/>
          <p:nvPr/>
        </p:nvSpPr>
        <p:spPr>
          <a:xfrm>
            <a:off x="9822983" y="3897344"/>
            <a:ext cx="7246212" cy="2154436"/>
          </a:xfrm>
          <a:prstGeom prst="rect">
            <a:avLst/>
          </a:prstGeom>
        </p:spPr>
        <p:txBody>
          <a:bodyPr wrap="square" lIns="0" tIns="0" rIns="0" bIns="0" rtlCol="0" anchor="t">
            <a:spAutoFit/>
          </a:bodyPr>
          <a:lstStyle/>
          <a:p>
            <a:pPr marL="0" lvl="0" indent="0" algn="just">
              <a:lnSpc>
                <a:spcPts val="2800"/>
              </a:lnSpc>
              <a:spcBef>
                <a:spcPct val="0"/>
              </a:spcBef>
            </a:pPr>
            <a:r>
              <a:rPr lang="id-ID" sz="2400" dirty="0">
                <a:effectLst/>
                <a:latin typeface="Cambria" panose="02040503050406030204" pitchFamily="18" charset="0"/>
                <a:ea typeface="Calibri" panose="020F0502020204030204" pitchFamily="34" charset="0"/>
                <a:cs typeface="Times New Roman" panose="02020603050405020304" pitchFamily="18" charset="0"/>
              </a:rPr>
              <a:t>Dalam mengkomersialisasikan produk baru, penentuan waktu memasuki pasar sangat penting. Perusahaan menghadapi tiga pilihan :</a:t>
            </a:r>
            <a:endParaRPr lang="en-US" sz="2400" dirty="0">
              <a:effectLst/>
              <a:latin typeface="Cambria" panose="02040503050406030204" pitchFamily="18" charset="0"/>
              <a:ea typeface="Calibri" panose="020F0502020204030204" pitchFamily="34" charset="0"/>
              <a:cs typeface="Times New Roman" panose="02020603050405020304" pitchFamily="18" charset="0"/>
            </a:endParaRPr>
          </a:p>
          <a:p>
            <a:pPr marL="0" lvl="0" indent="0" algn="just">
              <a:lnSpc>
                <a:spcPts val="2800"/>
              </a:lnSpc>
              <a:spcBef>
                <a:spcPct val="0"/>
              </a:spcBef>
            </a:pPr>
            <a:r>
              <a:rPr lang="en-US" sz="2400" dirty="0">
                <a:effectLst/>
                <a:latin typeface="Cambria" panose="02040503050406030204" pitchFamily="18" charset="0"/>
                <a:ea typeface="Calibri" panose="020F0502020204030204" pitchFamily="34" charset="0"/>
                <a:cs typeface="Times New Roman" panose="02020603050405020304" pitchFamily="18" charset="0"/>
              </a:rPr>
              <a:t>1. </a:t>
            </a:r>
            <a:r>
              <a:rPr lang="id-ID" sz="2400" dirty="0">
                <a:effectLst/>
                <a:latin typeface="Cambria" panose="02040503050406030204" pitchFamily="18" charset="0"/>
                <a:ea typeface="Calibri" panose="020F0502020204030204" pitchFamily="34" charset="0"/>
                <a:cs typeface="Times New Roman" panose="02020603050405020304" pitchFamily="18" charset="0"/>
              </a:rPr>
              <a:t>Masuk pertama. </a:t>
            </a:r>
            <a:endParaRPr lang="en-US" sz="2400" dirty="0">
              <a:effectLst/>
              <a:latin typeface="Cambria" panose="02040503050406030204" pitchFamily="18" charset="0"/>
              <a:ea typeface="Calibri" panose="020F0502020204030204" pitchFamily="34" charset="0"/>
              <a:cs typeface="Times New Roman" panose="02020603050405020304" pitchFamily="18" charset="0"/>
            </a:endParaRPr>
          </a:p>
          <a:p>
            <a:pPr marL="0" lvl="0" indent="0" algn="just">
              <a:lnSpc>
                <a:spcPts val="2800"/>
              </a:lnSpc>
              <a:spcBef>
                <a:spcPct val="0"/>
              </a:spcBef>
            </a:pPr>
            <a:r>
              <a:rPr lang="en-US" sz="2400" dirty="0">
                <a:effectLst/>
                <a:latin typeface="Cambria" panose="02040503050406030204" pitchFamily="18" charset="0"/>
                <a:ea typeface="Calibri" panose="020F0502020204030204" pitchFamily="34" charset="0"/>
                <a:cs typeface="Times New Roman" panose="02020603050405020304" pitchFamily="18" charset="0"/>
              </a:rPr>
              <a:t>2. </a:t>
            </a:r>
            <a:r>
              <a:rPr lang="id-ID" sz="2400" dirty="0">
                <a:effectLst/>
                <a:latin typeface="Cambria" panose="02040503050406030204" pitchFamily="18" charset="0"/>
                <a:ea typeface="Calibri" panose="020F0502020204030204" pitchFamily="34" charset="0"/>
                <a:cs typeface="Times New Roman" panose="02020603050405020304" pitchFamily="18" charset="0"/>
              </a:rPr>
              <a:t>Masuk secara berbarengan/parallel. </a:t>
            </a:r>
            <a:endParaRPr lang="en-US" sz="2400" dirty="0">
              <a:effectLst/>
              <a:latin typeface="Cambria" panose="02040503050406030204" pitchFamily="18" charset="0"/>
              <a:ea typeface="Calibri" panose="020F0502020204030204" pitchFamily="34" charset="0"/>
              <a:cs typeface="Times New Roman" panose="02020603050405020304" pitchFamily="18" charset="0"/>
            </a:endParaRPr>
          </a:p>
          <a:p>
            <a:pPr marL="0" lvl="0" indent="0" algn="just">
              <a:lnSpc>
                <a:spcPts val="2800"/>
              </a:lnSpc>
              <a:spcBef>
                <a:spcPct val="0"/>
              </a:spcBef>
            </a:pPr>
            <a:r>
              <a:rPr lang="en-US" sz="2400" dirty="0">
                <a:effectLst/>
                <a:latin typeface="Cambria" panose="02040503050406030204" pitchFamily="18" charset="0"/>
                <a:ea typeface="Calibri" panose="020F0502020204030204" pitchFamily="34" charset="0"/>
                <a:cs typeface="Times New Roman" panose="02020603050405020304" pitchFamily="18" charset="0"/>
              </a:rPr>
              <a:t>3. </a:t>
            </a:r>
            <a:r>
              <a:rPr lang="id-ID" sz="2400" dirty="0">
                <a:effectLst/>
                <a:latin typeface="Cambria" panose="02040503050406030204" pitchFamily="18" charset="0"/>
                <a:ea typeface="Calibri" panose="020F0502020204030204" pitchFamily="34" charset="0"/>
                <a:cs typeface="Times New Roman" panose="02020603050405020304" pitchFamily="18" charset="0"/>
              </a:rPr>
              <a:t>Masuk belakangan. </a:t>
            </a:r>
            <a:endParaRPr lang="en-US" sz="3600" u="none" dirty="0">
              <a:solidFill>
                <a:srgbClr val="000000"/>
              </a:solidFill>
              <a:latin typeface="Noto Sans"/>
            </a:endParaRPr>
          </a:p>
        </p:txBody>
      </p:sp>
      <p:sp>
        <p:nvSpPr>
          <p:cNvPr id="52" name="TextBox 50">
            <a:extLst>
              <a:ext uri="{FF2B5EF4-FFF2-40B4-BE49-F238E27FC236}">
                <a16:creationId xmlns:a16="http://schemas.microsoft.com/office/drawing/2014/main" id="{787B01FA-8F86-065C-4D64-BCDEC3CB2652}"/>
              </a:ext>
            </a:extLst>
          </p:cNvPr>
          <p:cNvSpPr txBox="1"/>
          <p:nvPr/>
        </p:nvSpPr>
        <p:spPr>
          <a:xfrm>
            <a:off x="1716184" y="7003217"/>
            <a:ext cx="15353011" cy="2154436"/>
          </a:xfrm>
          <a:prstGeom prst="rect">
            <a:avLst/>
          </a:prstGeom>
          <a:ln>
            <a:solidFill>
              <a:schemeClr val="tx1">
                <a:lumMod val="50000"/>
                <a:lumOff val="50000"/>
              </a:schemeClr>
            </a:solidFill>
          </a:ln>
        </p:spPr>
        <p:txBody>
          <a:bodyPr wrap="square" lIns="0" tIns="0" rIns="0" bIns="0" rtlCol="0" anchor="t">
            <a:spAutoFit/>
          </a:bodyPr>
          <a:lstStyle/>
          <a:p>
            <a:pPr marL="0" lvl="0" indent="0" algn="just">
              <a:lnSpc>
                <a:spcPts val="2800"/>
              </a:lnSpc>
              <a:spcBef>
                <a:spcPct val="0"/>
              </a:spcBef>
            </a:pPr>
            <a:r>
              <a:rPr lang="id-ID" sz="2400" b="1" dirty="0">
                <a:effectLst/>
                <a:latin typeface="Cambria" panose="02040503050406030204" pitchFamily="18" charset="0"/>
                <a:ea typeface="Calibri" panose="020F0502020204030204" pitchFamily="34" charset="0"/>
                <a:cs typeface="Times New Roman" panose="02020603050405020304" pitchFamily="18" charset="0"/>
              </a:rPr>
              <a:t>Dimana </a:t>
            </a:r>
            <a:r>
              <a:rPr lang="id-ID" sz="2400" dirty="0">
                <a:effectLst/>
                <a:latin typeface="Cambria" panose="02040503050406030204" pitchFamily="18" charset="0"/>
                <a:ea typeface="Calibri" panose="020F0502020204030204" pitchFamily="34" charset="0"/>
                <a:cs typeface="Times New Roman" panose="02020603050405020304" pitchFamily="18" charset="0"/>
              </a:rPr>
              <a:t>(Strategi Geografis). Perusahaan harus memutuskan apakah mereka akan meluncurkan produk baru dalam satu kawasan, sebuah wilayah, beberapa wilayah, pasar nasional, atau pasar internasional</a:t>
            </a:r>
            <a:r>
              <a:rPr lang="en-US" sz="2400" dirty="0">
                <a:effectLst/>
                <a:latin typeface="Cambria" panose="02040503050406030204" pitchFamily="18" charset="0"/>
                <a:ea typeface="Calibri" panose="020F0502020204030204" pitchFamily="34" charset="0"/>
                <a:cs typeface="Times New Roman" panose="02020603050405020304" pitchFamily="18" charset="0"/>
              </a:rPr>
              <a:t>.</a:t>
            </a:r>
          </a:p>
          <a:p>
            <a:pPr marL="0" lvl="0" indent="0" algn="just">
              <a:lnSpc>
                <a:spcPts val="2800"/>
              </a:lnSpc>
              <a:spcBef>
                <a:spcPct val="0"/>
              </a:spcBef>
            </a:pPr>
            <a:r>
              <a:rPr lang="id-ID" sz="2400" b="1" dirty="0">
                <a:effectLst/>
                <a:latin typeface="Cambria" panose="02040503050406030204" pitchFamily="18" charset="0"/>
                <a:ea typeface="Calibri" panose="020F0502020204030204" pitchFamily="34" charset="0"/>
                <a:cs typeface="Times New Roman" panose="02020603050405020304" pitchFamily="18" charset="0"/>
              </a:rPr>
              <a:t>Kepada Siapa</a:t>
            </a:r>
            <a:r>
              <a:rPr lang="id-ID" sz="2400" dirty="0">
                <a:effectLst/>
                <a:latin typeface="Cambria" panose="02040503050406030204" pitchFamily="18" charset="0"/>
                <a:ea typeface="Calibri" panose="020F0502020204030204" pitchFamily="34" charset="0"/>
                <a:cs typeface="Times New Roman" panose="02020603050405020304" pitchFamily="18" charset="0"/>
              </a:rPr>
              <a:t> (Prospek Pasar Sasaran). Dalam pasar peluncuran, perusahaan harus menentukan sasaran distribusi dan pro,osi awalnya kepada kelompok calon pelanggan terbaik.</a:t>
            </a:r>
            <a:endParaRPr lang="en-US" sz="2400" dirty="0">
              <a:latin typeface="Cambria" panose="02040503050406030204" pitchFamily="18" charset="0"/>
              <a:ea typeface="Calibri" panose="020F0502020204030204" pitchFamily="34" charset="0"/>
              <a:cs typeface="Times New Roman" panose="02020603050405020304" pitchFamily="18" charset="0"/>
            </a:endParaRPr>
          </a:p>
          <a:p>
            <a:pPr marL="0" lvl="0" indent="0" algn="just">
              <a:lnSpc>
                <a:spcPts val="2800"/>
              </a:lnSpc>
              <a:spcBef>
                <a:spcPct val="0"/>
              </a:spcBef>
            </a:pPr>
            <a:r>
              <a:rPr lang="id-ID" sz="2400" b="1" dirty="0">
                <a:effectLst/>
                <a:latin typeface="Cambria" panose="02040503050406030204" pitchFamily="18" charset="0"/>
                <a:ea typeface="Calibri" panose="020F0502020204030204" pitchFamily="34" charset="0"/>
                <a:cs typeface="Times New Roman" panose="02020603050405020304" pitchFamily="18" charset="0"/>
              </a:rPr>
              <a:t>Bagaimana</a:t>
            </a:r>
            <a:r>
              <a:rPr lang="id-ID" sz="2400" dirty="0">
                <a:effectLst/>
                <a:latin typeface="Cambria" panose="02040503050406030204" pitchFamily="18" charset="0"/>
                <a:ea typeface="Calibri" panose="020F0502020204030204" pitchFamily="34" charset="0"/>
                <a:cs typeface="Times New Roman" panose="02020603050405020304" pitchFamily="18" charset="0"/>
              </a:rPr>
              <a:t> (Strategi Pengenalan Ke Pasar). Perusahaan harus mengembangkan rencana tindakan unutk memperkenalkan produk baru ke pasar peluncuran.</a:t>
            </a:r>
            <a:endParaRPr lang="en-US" sz="4400" u="none" dirty="0">
              <a:solidFill>
                <a:srgbClr val="000000"/>
              </a:solidFill>
              <a:latin typeface="Noto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983250"/>
            <a:ext cx="1028700" cy="303750"/>
            <a:chOff x="0" y="0"/>
            <a:chExt cx="270933" cy="80000"/>
          </a:xfrm>
        </p:grpSpPr>
        <p:sp>
          <p:nvSpPr>
            <p:cNvPr id="3" name="Freeform 3"/>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7ED8FD"/>
            </a:solidFill>
          </p:spPr>
          <p:txBody>
            <a:bodyPr/>
            <a:lstStyle/>
            <a:p>
              <a:endParaRPr lang="en-ID"/>
            </a:p>
          </p:txBody>
        </p:sp>
        <p:sp>
          <p:nvSpPr>
            <p:cNvPr id="4" name="TextBox 4"/>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5" name="Group 5"/>
          <p:cNvGrpSpPr/>
          <p:nvPr/>
        </p:nvGrpSpPr>
        <p:grpSpPr>
          <a:xfrm>
            <a:off x="17259300" y="0"/>
            <a:ext cx="1028700" cy="303750"/>
            <a:chOff x="0" y="0"/>
            <a:chExt cx="270933" cy="80000"/>
          </a:xfrm>
        </p:grpSpPr>
        <p:sp>
          <p:nvSpPr>
            <p:cNvPr id="6" name="Freeform 6"/>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7ED8FD"/>
            </a:solidFill>
          </p:spPr>
          <p:txBody>
            <a:bodyPr/>
            <a:lstStyle/>
            <a:p>
              <a:endParaRPr lang="en-ID"/>
            </a:p>
          </p:txBody>
        </p:sp>
        <p:sp>
          <p:nvSpPr>
            <p:cNvPr id="7" name="TextBox 7"/>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8" name="Group 8"/>
          <p:cNvGrpSpPr/>
          <p:nvPr/>
        </p:nvGrpSpPr>
        <p:grpSpPr>
          <a:xfrm>
            <a:off x="0" y="0"/>
            <a:ext cx="1028700" cy="303750"/>
            <a:chOff x="0" y="0"/>
            <a:chExt cx="270933" cy="80000"/>
          </a:xfrm>
        </p:grpSpPr>
        <p:sp>
          <p:nvSpPr>
            <p:cNvPr id="9" name="Freeform 9"/>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B4B4B4"/>
            </a:solidFill>
          </p:spPr>
          <p:txBody>
            <a:bodyPr/>
            <a:lstStyle/>
            <a:p>
              <a:endParaRPr lang="en-ID"/>
            </a:p>
          </p:txBody>
        </p:sp>
        <p:sp>
          <p:nvSpPr>
            <p:cNvPr id="10" name="TextBox 10"/>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11" name="Group 11"/>
          <p:cNvGrpSpPr/>
          <p:nvPr/>
        </p:nvGrpSpPr>
        <p:grpSpPr>
          <a:xfrm>
            <a:off x="17259300" y="9983250"/>
            <a:ext cx="1028700" cy="303750"/>
            <a:chOff x="0" y="0"/>
            <a:chExt cx="270933" cy="80000"/>
          </a:xfrm>
        </p:grpSpPr>
        <p:sp>
          <p:nvSpPr>
            <p:cNvPr id="12" name="Freeform 12"/>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B4B4B4"/>
            </a:solidFill>
          </p:spPr>
          <p:txBody>
            <a:bodyPr/>
            <a:lstStyle/>
            <a:p>
              <a:endParaRPr lang="en-ID"/>
            </a:p>
          </p:txBody>
        </p:sp>
        <p:sp>
          <p:nvSpPr>
            <p:cNvPr id="13" name="TextBox 13"/>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20" name="Group 20"/>
          <p:cNvGrpSpPr/>
          <p:nvPr/>
        </p:nvGrpSpPr>
        <p:grpSpPr>
          <a:xfrm>
            <a:off x="9916546" y="2284494"/>
            <a:ext cx="661243" cy="579967"/>
            <a:chOff x="0" y="0"/>
            <a:chExt cx="237662" cy="208450"/>
          </a:xfrm>
        </p:grpSpPr>
        <p:sp>
          <p:nvSpPr>
            <p:cNvPr id="21" name="Freeform 21"/>
            <p:cNvSpPr/>
            <p:nvPr/>
          </p:nvSpPr>
          <p:spPr>
            <a:xfrm>
              <a:off x="0" y="0"/>
              <a:ext cx="237662" cy="208450"/>
            </a:xfrm>
            <a:custGeom>
              <a:avLst/>
              <a:gdLst/>
              <a:ahLst/>
              <a:cxnLst/>
              <a:rect l="l" t="t" r="r" b="b"/>
              <a:pathLst>
                <a:path w="237662" h="208450">
                  <a:moveTo>
                    <a:pt x="0" y="0"/>
                  </a:moveTo>
                  <a:lnTo>
                    <a:pt x="237662" y="0"/>
                  </a:lnTo>
                  <a:lnTo>
                    <a:pt x="237662" y="208450"/>
                  </a:lnTo>
                  <a:lnTo>
                    <a:pt x="0" y="208450"/>
                  </a:lnTo>
                  <a:close/>
                </a:path>
              </a:pathLst>
            </a:custGeom>
            <a:solidFill>
              <a:srgbClr val="1885F1"/>
            </a:solidFill>
          </p:spPr>
          <p:txBody>
            <a:bodyPr/>
            <a:lstStyle/>
            <a:p>
              <a:pPr algn="ctr"/>
              <a:r>
                <a:rPr lang="en-US" sz="2400" b="1" dirty="0">
                  <a:solidFill>
                    <a:schemeClr val="bg1"/>
                  </a:solidFill>
                  <a:latin typeface="Noto Sans" panose="020B0604020202020204" charset="0"/>
                  <a:ea typeface="Noto Sans" panose="020B0604020202020204" charset="0"/>
                </a:rPr>
                <a:t>b.</a:t>
              </a:r>
            </a:p>
          </p:txBody>
        </p:sp>
        <p:sp>
          <p:nvSpPr>
            <p:cNvPr id="22" name="TextBox 22"/>
            <p:cNvSpPr txBox="1"/>
            <p:nvPr/>
          </p:nvSpPr>
          <p:spPr>
            <a:xfrm>
              <a:off x="0" y="-38100"/>
              <a:ext cx="812800" cy="850900"/>
            </a:xfrm>
            <a:prstGeom prst="rect">
              <a:avLst/>
            </a:prstGeom>
          </p:spPr>
          <p:txBody>
            <a:bodyPr lIns="50800" tIns="50800" rIns="50800" bIns="50800" rtlCol="0" anchor="ctr"/>
            <a:lstStyle/>
            <a:p>
              <a:pPr marL="0" lvl="0" indent="0" algn="ctr">
                <a:lnSpc>
                  <a:spcPts val="3359"/>
                </a:lnSpc>
                <a:spcBef>
                  <a:spcPct val="0"/>
                </a:spcBef>
              </a:pPr>
              <a:r>
                <a:rPr lang="en-US" sz="2400">
                  <a:solidFill>
                    <a:srgbClr val="FFFFFF"/>
                  </a:solidFill>
                  <a:latin typeface="Noto Sans"/>
                </a:rPr>
                <a:t>3.</a:t>
              </a:r>
            </a:p>
          </p:txBody>
        </p:sp>
      </p:grpSp>
      <p:sp>
        <p:nvSpPr>
          <p:cNvPr id="23" name="TextBox 23"/>
          <p:cNvSpPr txBox="1"/>
          <p:nvPr/>
        </p:nvSpPr>
        <p:spPr>
          <a:xfrm>
            <a:off x="3169615" y="954202"/>
            <a:ext cx="11948770" cy="659155"/>
          </a:xfrm>
          <a:prstGeom prst="rect">
            <a:avLst/>
          </a:prstGeom>
        </p:spPr>
        <p:txBody>
          <a:bodyPr lIns="0" tIns="0" rIns="0" bIns="0" rtlCol="0" anchor="t">
            <a:spAutoFit/>
          </a:bodyPr>
          <a:lstStyle/>
          <a:p>
            <a:pPr lvl="0" algn="ctr">
              <a:lnSpc>
                <a:spcPct val="150000"/>
              </a:lnSpc>
              <a:spcAft>
                <a:spcPts val="800"/>
              </a:spcAft>
            </a:pPr>
            <a:r>
              <a:rPr lang="id-ID" sz="3200" b="1" dirty="0">
                <a:effectLst/>
                <a:latin typeface="Cambria" panose="02040503050406030204" pitchFamily="18" charset="0"/>
                <a:ea typeface="Calibri" panose="020F0502020204030204" pitchFamily="34" charset="0"/>
                <a:cs typeface="Times New Roman" panose="02020603050405020304" pitchFamily="18" charset="0"/>
              </a:rPr>
              <a:t>PROSES ADOPSI KONSUMEN</a:t>
            </a:r>
            <a:endParaRPr lang="en-ID"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Box 25"/>
          <p:cNvSpPr txBox="1"/>
          <p:nvPr/>
        </p:nvSpPr>
        <p:spPr>
          <a:xfrm>
            <a:off x="664020" y="3507334"/>
            <a:ext cx="8125747" cy="5690404"/>
          </a:xfrm>
          <a:prstGeom prst="rect">
            <a:avLst/>
          </a:prstGeom>
          <a:ln>
            <a:solidFill>
              <a:schemeClr val="tx1"/>
            </a:solidFill>
          </a:ln>
        </p:spPr>
        <p:txBody>
          <a:bodyPr wrap="square" lIns="0" tIns="0" rIns="0" bIns="0" rtlCol="0" anchor="t">
            <a:spAutoFit/>
          </a:bodyPr>
          <a:lstStyle/>
          <a:p>
            <a:pPr marL="285750" lvl="0" indent="-285750">
              <a:spcBef>
                <a:spcPct val="0"/>
              </a:spcBef>
              <a:buFont typeface="Arial" panose="020B0604020202020204" pitchFamily="34" charset="0"/>
              <a:buChar char="•"/>
            </a:pPr>
            <a:r>
              <a:rPr lang="en-US" sz="2400" dirty="0" err="1">
                <a:effectLst/>
                <a:latin typeface="Cambria" panose="02040503050406030204" pitchFamily="18" charset="0"/>
                <a:ea typeface="Calibri" panose="020F0502020204030204" pitchFamily="34" charset="0"/>
                <a:cs typeface="Times New Roman" panose="02020603050405020304" pitchFamily="18" charset="0"/>
              </a:rPr>
              <a:t>Adopsi</a:t>
            </a:r>
            <a:r>
              <a:rPr lang="en-US" sz="2400" dirty="0">
                <a:effectLst/>
                <a:latin typeface="Cambria" panose="02040503050406030204" pitchFamily="18" charset="0"/>
                <a:ea typeface="Calibri" panose="020F0502020204030204" pitchFamily="34" charset="0"/>
                <a:cs typeface="Times New Roman" panose="02020603050405020304" pitchFamily="18" charset="0"/>
              </a:rPr>
              <a:t> </a:t>
            </a:r>
            <a:r>
              <a:rPr lang="id-ID" sz="2400" dirty="0">
                <a:effectLst/>
                <a:latin typeface="Cambria" panose="02040503050406030204" pitchFamily="18" charset="0"/>
                <a:ea typeface="Calibri" panose="020F0502020204030204" pitchFamily="34" charset="0"/>
                <a:cs typeface="Times New Roman" panose="02020603050405020304" pitchFamily="18" charset="0"/>
              </a:rPr>
              <a:t>adalah keputusan seseorang untuk menjadi pengguna tetap sebuah produk</a:t>
            </a:r>
            <a:r>
              <a:rPr lang="en-US" sz="2400" dirty="0">
                <a:latin typeface="Cambria" panose="02040503050406030204" pitchFamily="18" charset="0"/>
                <a:ea typeface="Calibri" panose="020F0502020204030204" pitchFamily="34" charset="0"/>
                <a:cs typeface="Times New Roman" panose="02020603050405020304" pitchFamily="18" charset="0"/>
              </a:rPr>
              <a:t>. </a:t>
            </a:r>
            <a:r>
              <a:rPr lang="id-ID" sz="2400" dirty="0">
                <a:effectLst/>
                <a:latin typeface="Cambria" panose="02040503050406030204" pitchFamily="18" charset="0"/>
                <a:ea typeface="Calibri" panose="020F0502020204030204" pitchFamily="34" charset="0"/>
                <a:cs typeface="Times New Roman" panose="02020603050405020304" pitchFamily="18" charset="0"/>
              </a:rPr>
              <a:t>Pengadopsi produk baru bergerak melalui lima tahap :</a:t>
            </a:r>
            <a:endParaRPr lang="en-ID" sz="2400" dirty="0">
              <a:effectLst/>
              <a:latin typeface="Calibri" panose="020F0502020204030204" pitchFamily="34" charset="0"/>
              <a:ea typeface="Calibri" panose="020F0502020204030204" pitchFamily="34" charset="0"/>
              <a:cs typeface="Times New Roman" panose="02020603050405020304" pitchFamily="18" charset="0"/>
            </a:endParaRPr>
          </a:p>
          <a:p>
            <a:pPr marL="1200150" lvl="2" indent="-285750">
              <a:buFont typeface="Arial" panose="020B0604020202020204" pitchFamily="34" charset="0"/>
              <a:buChar char="•"/>
            </a:pPr>
            <a:r>
              <a:rPr lang="id-ID" sz="2400" dirty="0">
                <a:effectLst/>
                <a:latin typeface="Cambria" panose="02040503050406030204" pitchFamily="18" charset="0"/>
                <a:ea typeface="Calibri" panose="020F0502020204030204" pitchFamily="34" charset="0"/>
                <a:cs typeface="Times New Roman" panose="02020603050405020304" pitchFamily="18" charset="0"/>
              </a:rPr>
              <a:t>Kesadaran. Konsumen menyadari inovasi, tetapi kekurangan informasi tentang inovasi tersebut</a:t>
            </a:r>
            <a:endParaRPr lang="en-ID" sz="2400" dirty="0">
              <a:effectLst/>
              <a:latin typeface="Calibri" panose="020F0502020204030204" pitchFamily="34" charset="0"/>
              <a:ea typeface="Calibri" panose="020F0502020204030204" pitchFamily="34" charset="0"/>
              <a:cs typeface="Times New Roman" panose="02020603050405020304" pitchFamily="18" charset="0"/>
            </a:endParaRPr>
          </a:p>
          <a:p>
            <a:pPr marL="1200150" lvl="2" indent="-285750" algn="just">
              <a:spcAft>
                <a:spcPts val="800"/>
              </a:spcAft>
              <a:buFont typeface="Arial" panose="020B0604020202020204" pitchFamily="34" charset="0"/>
              <a:buChar char="•"/>
            </a:pPr>
            <a:r>
              <a:rPr lang="id-ID" sz="2400" dirty="0">
                <a:effectLst/>
                <a:latin typeface="Cambria" panose="02040503050406030204" pitchFamily="18" charset="0"/>
                <a:ea typeface="Calibri" panose="020F0502020204030204" pitchFamily="34" charset="0"/>
                <a:cs typeface="Times New Roman" panose="02020603050405020304" pitchFamily="18" charset="0"/>
              </a:rPr>
              <a:t>Minat. Konsumen terdorong untuk mencari informasi tentang inovasi.</a:t>
            </a:r>
            <a:endParaRPr lang="en-US" sz="2400" dirty="0">
              <a:effectLst/>
              <a:latin typeface="Cambria" panose="02040503050406030204" pitchFamily="18" charset="0"/>
              <a:ea typeface="Calibri" panose="020F0502020204030204" pitchFamily="34" charset="0"/>
              <a:cs typeface="Times New Roman" panose="02020603050405020304" pitchFamily="18" charset="0"/>
            </a:endParaRPr>
          </a:p>
          <a:p>
            <a:pPr marL="1200150" lvl="2" indent="-285750" algn="just">
              <a:buFont typeface="Arial" panose="020B0604020202020204" pitchFamily="34" charset="0"/>
              <a:buChar char="•"/>
            </a:pPr>
            <a:r>
              <a:rPr lang="id-ID" sz="2400" dirty="0">
                <a:effectLst/>
                <a:latin typeface="Cambria" panose="02040503050406030204" pitchFamily="18" charset="0"/>
                <a:ea typeface="Calibri" panose="020F0502020204030204" pitchFamily="34" charset="0"/>
                <a:cs typeface="Times New Roman" panose="02020603050405020304" pitchFamily="18" charset="0"/>
              </a:rPr>
              <a:t>Evaluasi. Konsumen mempertimbangkan apakah mereka akan mencoba inovasi baru.</a:t>
            </a:r>
            <a:endParaRPr lang="en-ID" sz="2400" dirty="0">
              <a:effectLst/>
              <a:latin typeface="Calibri" panose="020F0502020204030204" pitchFamily="34" charset="0"/>
              <a:ea typeface="Calibri" panose="020F0502020204030204" pitchFamily="34" charset="0"/>
              <a:cs typeface="Times New Roman" panose="02020603050405020304" pitchFamily="18" charset="0"/>
            </a:endParaRPr>
          </a:p>
          <a:p>
            <a:pPr marL="1200150" lvl="2" indent="-285750" algn="just">
              <a:buFont typeface="Arial" panose="020B0604020202020204" pitchFamily="34" charset="0"/>
              <a:buChar char="•"/>
            </a:pPr>
            <a:r>
              <a:rPr lang="id-ID" sz="2400" dirty="0">
                <a:effectLst/>
                <a:latin typeface="Cambria" panose="02040503050406030204" pitchFamily="18" charset="0"/>
                <a:ea typeface="Calibri" panose="020F0502020204030204" pitchFamily="34" charset="0"/>
                <a:cs typeface="Times New Roman" panose="02020603050405020304" pitchFamily="18" charset="0"/>
              </a:rPr>
              <a:t>Percobaan. Konsumen mencoba inovasi unutk meningkatkan perkiraan nilainya.</a:t>
            </a:r>
            <a:endParaRPr lang="en-ID" sz="2400" dirty="0">
              <a:effectLst/>
              <a:latin typeface="Calibri" panose="020F0502020204030204" pitchFamily="34" charset="0"/>
              <a:ea typeface="Calibri" panose="020F0502020204030204" pitchFamily="34" charset="0"/>
              <a:cs typeface="Times New Roman" panose="02020603050405020304" pitchFamily="18" charset="0"/>
            </a:endParaRPr>
          </a:p>
          <a:p>
            <a:pPr marL="1200150" lvl="2" indent="-285750" algn="just">
              <a:spcAft>
                <a:spcPts val="800"/>
              </a:spcAft>
              <a:buFont typeface="Arial" panose="020B0604020202020204" pitchFamily="34" charset="0"/>
              <a:buChar char="•"/>
            </a:pPr>
            <a:r>
              <a:rPr lang="id-ID" sz="2400" dirty="0">
                <a:effectLst/>
                <a:latin typeface="Cambria" panose="02040503050406030204" pitchFamily="18" charset="0"/>
                <a:ea typeface="Calibri" panose="020F0502020204030204" pitchFamily="34" charset="0"/>
                <a:cs typeface="Times New Roman" panose="02020603050405020304" pitchFamily="18" charset="0"/>
              </a:rPr>
              <a:t>Adopsi. Konsumen memutuskan untuk menggunakan inovasi secara penuh dan teratur.</a:t>
            </a:r>
            <a:endParaRPr lang="en-ID" sz="2400" dirty="0">
              <a:effectLst/>
              <a:latin typeface="Calibri" panose="020F0502020204030204" pitchFamily="34" charset="0"/>
              <a:ea typeface="Calibri" panose="020F0502020204030204" pitchFamily="34" charset="0"/>
              <a:cs typeface="Times New Roman" panose="02020603050405020304" pitchFamily="18" charset="0"/>
            </a:endParaRPr>
          </a:p>
          <a:p>
            <a:pPr lvl="2" algn="just">
              <a:lnSpc>
                <a:spcPct val="150000"/>
              </a:lnSpc>
              <a:spcAft>
                <a:spcPts val="800"/>
              </a:spcAft>
            </a:pP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ts val="2800"/>
              </a:lnSpc>
              <a:spcBef>
                <a:spcPct val="0"/>
              </a:spcBef>
            </a:pPr>
            <a:endParaRPr lang="en-US" sz="2000" dirty="0">
              <a:solidFill>
                <a:srgbClr val="000000"/>
              </a:solidFill>
              <a:latin typeface="Noto Sans"/>
            </a:endParaRPr>
          </a:p>
        </p:txBody>
      </p:sp>
      <p:grpSp>
        <p:nvGrpSpPr>
          <p:cNvPr id="33" name="Group 5"/>
          <p:cNvGrpSpPr/>
          <p:nvPr/>
        </p:nvGrpSpPr>
        <p:grpSpPr>
          <a:xfrm>
            <a:off x="789652" y="2284494"/>
            <a:ext cx="661243" cy="579967"/>
            <a:chOff x="0" y="0"/>
            <a:chExt cx="237662" cy="208450"/>
          </a:xfrm>
        </p:grpSpPr>
        <p:sp>
          <p:nvSpPr>
            <p:cNvPr id="34" name="Freeform 6"/>
            <p:cNvSpPr/>
            <p:nvPr/>
          </p:nvSpPr>
          <p:spPr>
            <a:xfrm>
              <a:off x="0" y="0"/>
              <a:ext cx="237662" cy="208450"/>
            </a:xfrm>
            <a:custGeom>
              <a:avLst/>
              <a:gdLst/>
              <a:ahLst/>
              <a:cxnLst/>
              <a:rect l="l" t="t" r="r" b="b"/>
              <a:pathLst>
                <a:path w="237662" h="208450">
                  <a:moveTo>
                    <a:pt x="0" y="0"/>
                  </a:moveTo>
                  <a:lnTo>
                    <a:pt x="237662" y="0"/>
                  </a:lnTo>
                  <a:lnTo>
                    <a:pt x="237662" y="208450"/>
                  </a:lnTo>
                  <a:lnTo>
                    <a:pt x="0" y="208450"/>
                  </a:lnTo>
                  <a:close/>
                </a:path>
              </a:pathLst>
            </a:custGeom>
            <a:solidFill>
              <a:srgbClr val="00C282"/>
            </a:solidFill>
          </p:spPr>
          <p:txBody>
            <a:bodyPr/>
            <a:lstStyle/>
            <a:p>
              <a:pPr algn="ctr"/>
              <a:r>
                <a:rPr lang="en-US" sz="2800" b="1" dirty="0">
                  <a:solidFill>
                    <a:schemeClr val="bg1"/>
                  </a:solidFill>
                  <a:latin typeface="Noto Sans" panose="020B0604020202020204" charset="0"/>
                  <a:ea typeface="Noto Sans" panose="020B0604020202020204" charset="0"/>
                </a:rPr>
                <a:t>a.</a:t>
              </a:r>
            </a:p>
          </p:txBody>
        </p:sp>
        <p:sp>
          <p:nvSpPr>
            <p:cNvPr id="35" name="TextBox 7"/>
            <p:cNvSpPr txBox="1"/>
            <p:nvPr/>
          </p:nvSpPr>
          <p:spPr>
            <a:xfrm>
              <a:off x="0" y="-38100"/>
              <a:ext cx="812800" cy="850900"/>
            </a:xfrm>
            <a:prstGeom prst="rect">
              <a:avLst/>
            </a:prstGeom>
          </p:spPr>
          <p:txBody>
            <a:bodyPr lIns="50800" tIns="50800" rIns="50800" bIns="50800" rtlCol="0" anchor="ctr"/>
            <a:lstStyle/>
            <a:p>
              <a:pPr marL="0" lvl="0" indent="0" algn="ctr">
                <a:lnSpc>
                  <a:spcPts val="3359"/>
                </a:lnSpc>
                <a:spcBef>
                  <a:spcPct val="0"/>
                </a:spcBef>
              </a:pPr>
              <a:r>
                <a:rPr lang="en-US" sz="2400">
                  <a:solidFill>
                    <a:srgbClr val="FFFFFF"/>
                  </a:solidFill>
                  <a:latin typeface="Noto Sans"/>
                </a:rPr>
                <a:t>2.</a:t>
              </a:r>
            </a:p>
          </p:txBody>
        </p:sp>
      </p:grpSp>
      <p:sp>
        <p:nvSpPr>
          <p:cNvPr id="14" name="TextBox 23">
            <a:extLst>
              <a:ext uri="{FF2B5EF4-FFF2-40B4-BE49-F238E27FC236}">
                <a16:creationId xmlns:a16="http://schemas.microsoft.com/office/drawing/2014/main" id="{7D26C681-C04D-D701-791C-ABDA295FA592}"/>
              </a:ext>
            </a:extLst>
          </p:cNvPr>
          <p:cNvSpPr txBox="1"/>
          <p:nvPr/>
        </p:nvSpPr>
        <p:spPr>
          <a:xfrm>
            <a:off x="1740247" y="2192136"/>
            <a:ext cx="5922742" cy="576696"/>
          </a:xfrm>
          <a:prstGeom prst="rect">
            <a:avLst/>
          </a:prstGeom>
        </p:spPr>
        <p:txBody>
          <a:bodyPr wrap="square" lIns="0" tIns="0" rIns="0" bIns="0" rtlCol="0" anchor="t">
            <a:spAutoFit/>
          </a:bodyPr>
          <a:lstStyle/>
          <a:p>
            <a:pPr lvl="0" algn="just">
              <a:lnSpc>
                <a:spcPct val="150000"/>
              </a:lnSpc>
              <a:spcAft>
                <a:spcPts val="800"/>
              </a:spcAft>
            </a:pPr>
            <a:r>
              <a:rPr lang="id-ID" sz="2800" b="1" dirty="0">
                <a:effectLst/>
                <a:latin typeface="Cambria" panose="02040503050406030204" pitchFamily="18" charset="0"/>
                <a:ea typeface="Calibri" panose="020F0502020204030204" pitchFamily="34" charset="0"/>
                <a:cs typeface="Times New Roman" panose="02020603050405020304" pitchFamily="18" charset="0"/>
              </a:rPr>
              <a:t>Adopsi (adoption) </a:t>
            </a:r>
            <a:endParaRPr lang="en-ID"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23">
            <a:extLst>
              <a:ext uri="{FF2B5EF4-FFF2-40B4-BE49-F238E27FC236}">
                <a16:creationId xmlns:a16="http://schemas.microsoft.com/office/drawing/2014/main" id="{1D2D9020-163E-CB47-7D3B-A7AFEA04A688}"/>
              </a:ext>
            </a:extLst>
          </p:cNvPr>
          <p:cNvSpPr txBox="1"/>
          <p:nvPr/>
        </p:nvSpPr>
        <p:spPr>
          <a:xfrm>
            <a:off x="10670930" y="2192136"/>
            <a:ext cx="5922742" cy="738664"/>
          </a:xfrm>
          <a:prstGeom prst="rect">
            <a:avLst/>
          </a:prstGeom>
        </p:spPr>
        <p:txBody>
          <a:bodyPr wrap="square" lIns="0" tIns="0" rIns="0" bIns="0" rtlCol="0" anchor="t">
            <a:spAutoFit/>
          </a:bodyPr>
          <a:lstStyle/>
          <a:p>
            <a:pPr lvl="0" algn="just">
              <a:spcAft>
                <a:spcPts val="800"/>
              </a:spcAft>
            </a:pPr>
            <a:r>
              <a:rPr lang="id-ID" sz="2400" b="1" dirty="0">
                <a:effectLst/>
                <a:latin typeface="Cambria" panose="02040503050406030204" pitchFamily="18" charset="0"/>
                <a:ea typeface="Calibri" panose="020F0502020204030204" pitchFamily="34" charset="0"/>
                <a:cs typeface="Times New Roman" panose="02020603050405020304" pitchFamily="18" charset="0"/>
              </a:rPr>
              <a:t>Faktor-faktor Yang Mempengaruhi Proses Adopsi</a:t>
            </a:r>
            <a:endParaRPr lang="en-ID" sz="3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25">
            <a:extLst>
              <a:ext uri="{FF2B5EF4-FFF2-40B4-BE49-F238E27FC236}">
                <a16:creationId xmlns:a16="http://schemas.microsoft.com/office/drawing/2014/main" id="{4B97E533-7EEA-FCDE-1278-480E45F44789}"/>
              </a:ext>
            </a:extLst>
          </p:cNvPr>
          <p:cNvSpPr txBox="1"/>
          <p:nvPr/>
        </p:nvSpPr>
        <p:spPr>
          <a:xfrm>
            <a:off x="9579419" y="3362211"/>
            <a:ext cx="8317493" cy="6114494"/>
          </a:xfrm>
          <a:prstGeom prst="rect">
            <a:avLst/>
          </a:prstGeom>
        </p:spPr>
        <p:txBody>
          <a:bodyPr wrap="square" lIns="0" tIns="0" rIns="0" bIns="0" rtlCol="0" anchor="t">
            <a:spAutoFit/>
          </a:bodyPr>
          <a:lstStyle/>
          <a:p>
            <a:pPr marL="228600" algn="just">
              <a:spcAft>
                <a:spcPts val="800"/>
              </a:spcAft>
            </a:pPr>
            <a:r>
              <a:rPr lang="id-ID" sz="2400" dirty="0">
                <a:effectLst/>
                <a:latin typeface="Cambria" panose="02040503050406030204" pitchFamily="18" charset="0"/>
                <a:ea typeface="Calibri" panose="020F0502020204030204" pitchFamily="34" charset="0"/>
                <a:cs typeface="Times New Roman" panose="02020603050405020304" pitchFamily="18" charset="0"/>
              </a:rPr>
              <a:t>Lima kelompok pengadopsi mempunyai orientasi nilai dan motif yang berbeda untuk mengadopsi atau menolak produk baru</a:t>
            </a:r>
            <a:r>
              <a:rPr lang="en-US" sz="2400" dirty="0">
                <a:effectLst/>
                <a:latin typeface="Cambria" panose="02040503050406030204" pitchFamily="18" charset="0"/>
                <a:ea typeface="Calibri" panose="020F0502020204030204" pitchFamily="34" charset="0"/>
                <a:cs typeface="Times New Roman" panose="02020603050405020304" pitchFamily="18" charset="0"/>
              </a:rPr>
              <a:t> :</a:t>
            </a:r>
            <a:endParaRPr lang="en-ID"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Arial" panose="020B0604020202020204" pitchFamily="34" charset="0"/>
              <a:buChar char="•"/>
            </a:pPr>
            <a:r>
              <a:rPr lang="id-ID" sz="2400" dirty="0">
                <a:effectLst/>
                <a:latin typeface="Cambria" panose="02040503050406030204" pitchFamily="18" charset="0"/>
                <a:ea typeface="Calibri" panose="020F0502020204030204" pitchFamily="34" charset="0"/>
                <a:cs typeface="Times New Roman" panose="02020603050405020304" pitchFamily="18" charset="0"/>
              </a:rPr>
              <a:t>Inovator adalah peminat teknologi</a:t>
            </a:r>
            <a:endParaRPr lang="en-US" sz="2400" dirty="0">
              <a:effectLst/>
              <a:latin typeface="Cambria" panose="02040503050406030204" pitchFamily="18" charset="0"/>
              <a:ea typeface="Calibri" panose="020F0502020204030204" pitchFamily="34" charset="0"/>
              <a:cs typeface="Times New Roman" panose="02020603050405020304" pitchFamily="18" charset="0"/>
            </a:endParaRPr>
          </a:p>
          <a:p>
            <a:pPr marL="342900" indent="-342900" algn="just">
              <a:buFont typeface="Arial" panose="020B0604020202020204" pitchFamily="34" charset="0"/>
              <a:buChar char="•"/>
            </a:pPr>
            <a:r>
              <a:rPr lang="id-ID" sz="2400" dirty="0">
                <a:effectLst/>
                <a:latin typeface="Cambria" panose="02040503050406030204" pitchFamily="18" charset="0"/>
                <a:ea typeface="Calibri" panose="020F0502020204030204" pitchFamily="34" charset="0"/>
                <a:cs typeface="Times New Roman" panose="02020603050405020304" pitchFamily="18" charset="0"/>
              </a:rPr>
              <a:t>Pengadopsi awal adalah pemimpin opini yang mencari teknologi baru secara cermat dan mungkin memberikan mereka keunggulan kompetitif yang dramatis</a:t>
            </a:r>
            <a:endParaRPr lang="en-US" sz="2400" dirty="0">
              <a:latin typeface="Cambria" panose="02040503050406030204" pitchFamily="18" charset="0"/>
              <a:ea typeface="Calibri" panose="020F0502020204030204" pitchFamily="34" charset="0"/>
              <a:cs typeface="Times New Roman" panose="02020603050405020304" pitchFamily="18" charset="0"/>
            </a:endParaRPr>
          </a:p>
          <a:p>
            <a:pPr marL="342900" indent="-342900" algn="just">
              <a:buFont typeface="Arial" panose="020B0604020202020204" pitchFamily="34" charset="0"/>
              <a:buChar char="•"/>
            </a:pPr>
            <a:r>
              <a:rPr lang="id-ID" sz="2400" dirty="0">
                <a:effectLst/>
                <a:latin typeface="Cambria" panose="02040503050406030204" pitchFamily="18" charset="0"/>
                <a:ea typeface="Calibri" panose="020F0502020204030204" pitchFamily="34" charset="0"/>
                <a:cs typeface="Times New Roman" panose="02020603050405020304" pitchFamily="18" charset="0"/>
              </a:rPr>
              <a:t>Mayoritas awal adalah orang pragmatis yang menerapkan teknologi baru ketika manfaatnya terbukti dan banyak adopsi yang sudah terjadi. </a:t>
            </a:r>
            <a:endParaRPr lang="en-US" sz="2400" dirty="0">
              <a:effectLst/>
              <a:latin typeface="Cambria" panose="02040503050406030204" pitchFamily="18" charset="0"/>
              <a:ea typeface="Calibri" panose="020F0502020204030204" pitchFamily="34" charset="0"/>
              <a:cs typeface="Times New Roman" panose="02020603050405020304" pitchFamily="18" charset="0"/>
            </a:endParaRPr>
          </a:p>
          <a:p>
            <a:pPr marL="342900" lvl="0" indent="-342900" algn="just">
              <a:spcAft>
                <a:spcPts val="800"/>
              </a:spcAft>
              <a:buFont typeface="Arial" panose="020B0604020202020204" pitchFamily="34" charset="0"/>
              <a:buChar char="•"/>
            </a:pPr>
            <a:r>
              <a:rPr lang="id-ID" sz="2400" dirty="0">
                <a:effectLst/>
                <a:latin typeface="Cambria" panose="02040503050406030204" pitchFamily="18" charset="0"/>
                <a:ea typeface="Calibri" panose="020F0502020204030204" pitchFamily="34" charset="0"/>
                <a:cs typeface="Times New Roman" panose="02020603050405020304" pitchFamily="18" charset="0"/>
              </a:rPr>
              <a:t>Mayoritas akhir adalah konservatif skeptic yang suka menghindari resiko, tidak mengikuti perkembangan teknologi, dan sensitive harga.</a:t>
            </a:r>
            <a:endParaRPr lang="en-ID"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Arial" panose="020B0604020202020204" pitchFamily="34" charset="0"/>
              <a:buChar char="•"/>
            </a:pPr>
            <a:r>
              <a:rPr lang="id-ID" sz="2400" dirty="0">
                <a:effectLst/>
                <a:latin typeface="Cambria" panose="02040503050406030204" pitchFamily="18" charset="0"/>
                <a:ea typeface="Calibri" panose="020F0502020204030204" pitchFamily="34" charset="0"/>
                <a:cs typeface="Times New Roman" panose="02020603050405020304" pitchFamily="18" charset="0"/>
              </a:rPr>
              <a:t>Orang yang lambat adalah orang yang dibatasi tradisi dan menolak inovasi sampai mereka menemukan bahwa status quo tidak lagi dapat dipertahankan</a:t>
            </a:r>
            <a:endParaRPr lang="en-US" sz="2800" dirty="0">
              <a:solidFill>
                <a:srgbClr val="000000"/>
              </a:solidFill>
              <a:latin typeface="Noto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DF0F0"/>
        </a:solidFill>
        <a:effectLst/>
      </p:bgPr>
    </p:bg>
    <p:spTree>
      <p:nvGrpSpPr>
        <p:cNvPr id="1" name=""/>
        <p:cNvGrpSpPr/>
        <p:nvPr/>
      </p:nvGrpSpPr>
      <p:grpSpPr>
        <a:xfrm>
          <a:off x="0" y="0"/>
          <a:ext cx="0" cy="0"/>
          <a:chOff x="0" y="0"/>
          <a:chExt cx="0" cy="0"/>
        </a:xfrm>
      </p:grpSpPr>
      <p:grpSp>
        <p:nvGrpSpPr>
          <p:cNvPr id="2" name="Group 2"/>
          <p:cNvGrpSpPr/>
          <p:nvPr/>
        </p:nvGrpSpPr>
        <p:grpSpPr>
          <a:xfrm>
            <a:off x="8534400" y="1028700"/>
            <a:ext cx="9753600" cy="615893"/>
            <a:chOff x="0" y="0"/>
            <a:chExt cx="2592095" cy="162211"/>
          </a:xfrm>
        </p:grpSpPr>
        <p:sp>
          <p:nvSpPr>
            <p:cNvPr id="3" name="Freeform 3"/>
            <p:cNvSpPr/>
            <p:nvPr/>
          </p:nvSpPr>
          <p:spPr>
            <a:xfrm>
              <a:off x="0" y="0"/>
              <a:ext cx="2592095" cy="162211"/>
            </a:xfrm>
            <a:custGeom>
              <a:avLst/>
              <a:gdLst/>
              <a:ahLst/>
              <a:cxnLst/>
              <a:rect l="l" t="t" r="r" b="b"/>
              <a:pathLst>
                <a:path w="2592095" h="162211">
                  <a:moveTo>
                    <a:pt x="0" y="0"/>
                  </a:moveTo>
                  <a:lnTo>
                    <a:pt x="2592095" y="0"/>
                  </a:lnTo>
                  <a:lnTo>
                    <a:pt x="2592095" y="162211"/>
                  </a:lnTo>
                  <a:lnTo>
                    <a:pt x="0" y="162211"/>
                  </a:lnTo>
                  <a:close/>
                </a:path>
              </a:pathLst>
            </a:custGeom>
            <a:solidFill>
              <a:srgbClr val="FFFFFF"/>
            </a:solidFill>
          </p:spPr>
          <p:txBody>
            <a:bodyPr/>
            <a:lstStyle/>
            <a:p>
              <a:endParaRPr lang="en-ID"/>
            </a:p>
          </p:txBody>
        </p:sp>
        <p:sp>
          <p:nvSpPr>
            <p:cNvPr id="4" name="TextBox 4"/>
            <p:cNvSpPr txBox="1"/>
            <p:nvPr/>
          </p:nvSpPr>
          <p:spPr>
            <a:xfrm>
              <a:off x="0" y="0"/>
              <a:ext cx="2563358" cy="162211"/>
            </a:xfrm>
            <a:prstGeom prst="rect">
              <a:avLst/>
            </a:prstGeom>
          </p:spPr>
          <p:txBody>
            <a:bodyPr lIns="50800" tIns="50800" rIns="50800" bIns="50800" rtlCol="0" anchor="ctr"/>
            <a:lstStyle/>
            <a:p>
              <a:pPr algn="ctr">
                <a:lnSpc>
                  <a:spcPts val="2940"/>
                </a:lnSpc>
              </a:pPr>
              <a:r>
                <a:rPr lang="en-US" sz="2100" u="none" dirty="0">
                  <a:solidFill>
                    <a:srgbClr val="2C434E"/>
                  </a:solidFill>
                  <a:latin typeface="Noto Sans Bold"/>
                </a:rPr>
                <a:t> ECONOMI AND BUSINESS  </a:t>
              </a:r>
            </a:p>
          </p:txBody>
        </p:sp>
      </p:grpSp>
      <p:pic>
        <p:nvPicPr>
          <p:cNvPr id="5" name="Picture 5"/>
          <p:cNvPicPr>
            <a:picLocks noChangeAspect="1"/>
          </p:cNvPicPr>
          <p:nvPr/>
        </p:nvPicPr>
        <p:blipFill rotWithShape="1">
          <a:blip r:embed="rId2"/>
          <a:srcRect l="2782" t="2397" b="2397"/>
          <a:stretch/>
        </p:blipFill>
        <p:spPr>
          <a:xfrm>
            <a:off x="0" y="0"/>
            <a:ext cx="7825908" cy="10287000"/>
          </a:xfrm>
          <a:prstGeom prst="rect">
            <a:avLst/>
          </a:prstGeom>
        </p:spPr>
      </p:pic>
      <p:grpSp>
        <p:nvGrpSpPr>
          <p:cNvPr id="6" name="Group 6"/>
          <p:cNvGrpSpPr/>
          <p:nvPr/>
        </p:nvGrpSpPr>
        <p:grpSpPr>
          <a:xfrm>
            <a:off x="0" y="1028700"/>
            <a:ext cx="2162488" cy="596049"/>
            <a:chOff x="0" y="0"/>
            <a:chExt cx="1536012" cy="156984"/>
          </a:xfrm>
        </p:grpSpPr>
        <p:sp>
          <p:nvSpPr>
            <p:cNvPr id="7" name="Freeform 7"/>
            <p:cNvSpPr/>
            <p:nvPr/>
          </p:nvSpPr>
          <p:spPr>
            <a:xfrm>
              <a:off x="0" y="0"/>
              <a:ext cx="1536012" cy="156984"/>
            </a:xfrm>
            <a:custGeom>
              <a:avLst/>
              <a:gdLst/>
              <a:ahLst/>
              <a:cxnLst/>
              <a:rect l="l" t="t" r="r" b="b"/>
              <a:pathLst>
                <a:path w="1536012" h="156984">
                  <a:moveTo>
                    <a:pt x="0" y="0"/>
                  </a:moveTo>
                  <a:lnTo>
                    <a:pt x="1536012" y="0"/>
                  </a:lnTo>
                  <a:lnTo>
                    <a:pt x="1536012" y="156984"/>
                  </a:lnTo>
                  <a:lnTo>
                    <a:pt x="0" y="156984"/>
                  </a:lnTo>
                  <a:close/>
                </a:path>
              </a:pathLst>
            </a:custGeom>
            <a:solidFill>
              <a:srgbClr val="FFFFFF"/>
            </a:solidFill>
          </p:spPr>
          <p:txBody>
            <a:bodyPr/>
            <a:lstStyle/>
            <a:p>
              <a:endParaRPr lang="en-ID"/>
            </a:p>
          </p:txBody>
        </p:sp>
        <p:sp>
          <p:nvSpPr>
            <p:cNvPr id="8" name="TextBox 8"/>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9" name="Group 9"/>
          <p:cNvGrpSpPr/>
          <p:nvPr/>
        </p:nvGrpSpPr>
        <p:grpSpPr>
          <a:xfrm>
            <a:off x="0" y="8452851"/>
            <a:ext cx="2162488" cy="596049"/>
            <a:chOff x="0" y="0"/>
            <a:chExt cx="1536012" cy="156984"/>
          </a:xfrm>
        </p:grpSpPr>
        <p:sp>
          <p:nvSpPr>
            <p:cNvPr id="10" name="Freeform 10"/>
            <p:cNvSpPr/>
            <p:nvPr/>
          </p:nvSpPr>
          <p:spPr>
            <a:xfrm>
              <a:off x="0" y="0"/>
              <a:ext cx="1536012" cy="156984"/>
            </a:xfrm>
            <a:custGeom>
              <a:avLst/>
              <a:gdLst/>
              <a:ahLst/>
              <a:cxnLst/>
              <a:rect l="l" t="t" r="r" b="b"/>
              <a:pathLst>
                <a:path w="1536012" h="156984">
                  <a:moveTo>
                    <a:pt x="0" y="0"/>
                  </a:moveTo>
                  <a:lnTo>
                    <a:pt x="1536012" y="0"/>
                  </a:lnTo>
                  <a:lnTo>
                    <a:pt x="1536012" y="156984"/>
                  </a:lnTo>
                  <a:lnTo>
                    <a:pt x="0" y="156984"/>
                  </a:lnTo>
                  <a:close/>
                </a:path>
              </a:pathLst>
            </a:custGeom>
            <a:solidFill>
              <a:srgbClr val="7ED8FD"/>
            </a:solidFill>
          </p:spPr>
          <p:txBody>
            <a:bodyPr/>
            <a:lstStyle/>
            <a:p>
              <a:endParaRPr lang="en-ID"/>
            </a:p>
          </p:txBody>
        </p:sp>
        <p:sp>
          <p:nvSpPr>
            <p:cNvPr id="11" name="TextBox 11"/>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12" name="Group 12"/>
          <p:cNvGrpSpPr/>
          <p:nvPr/>
        </p:nvGrpSpPr>
        <p:grpSpPr>
          <a:xfrm>
            <a:off x="8534400" y="8472695"/>
            <a:ext cx="9753600" cy="576205"/>
            <a:chOff x="0" y="0"/>
            <a:chExt cx="2517855" cy="135474"/>
          </a:xfrm>
        </p:grpSpPr>
        <p:sp>
          <p:nvSpPr>
            <p:cNvPr id="13" name="Freeform 13"/>
            <p:cNvSpPr/>
            <p:nvPr/>
          </p:nvSpPr>
          <p:spPr>
            <a:xfrm>
              <a:off x="0" y="0"/>
              <a:ext cx="2517855" cy="135474"/>
            </a:xfrm>
            <a:custGeom>
              <a:avLst/>
              <a:gdLst/>
              <a:ahLst/>
              <a:cxnLst/>
              <a:rect l="l" t="t" r="r" b="b"/>
              <a:pathLst>
                <a:path w="2517855" h="135474">
                  <a:moveTo>
                    <a:pt x="0" y="0"/>
                  </a:moveTo>
                  <a:lnTo>
                    <a:pt x="2517855" y="0"/>
                  </a:lnTo>
                  <a:lnTo>
                    <a:pt x="2517855" y="135474"/>
                  </a:lnTo>
                  <a:lnTo>
                    <a:pt x="0" y="135474"/>
                  </a:lnTo>
                  <a:close/>
                </a:path>
              </a:pathLst>
            </a:custGeom>
            <a:solidFill>
              <a:srgbClr val="7ED8FD"/>
            </a:solidFill>
          </p:spPr>
          <p:txBody>
            <a:bodyPr/>
            <a:lstStyle/>
            <a:p>
              <a:endParaRPr lang="en-ID"/>
            </a:p>
          </p:txBody>
        </p:sp>
        <p:sp>
          <p:nvSpPr>
            <p:cNvPr id="14" name="TextBox 14"/>
            <p:cNvSpPr txBox="1"/>
            <p:nvPr/>
          </p:nvSpPr>
          <p:spPr>
            <a:xfrm>
              <a:off x="0" y="-57150"/>
              <a:ext cx="812800" cy="869950"/>
            </a:xfrm>
            <a:prstGeom prst="rect">
              <a:avLst/>
            </a:prstGeom>
          </p:spPr>
          <p:txBody>
            <a:bodyPr lIns="50800" tIns="50800" rIns="50800" bIns="50800" rtlCol="0" anchor="ctr"/>
            <a:lstStyle/>
            <a:p>
              <a:pPr algn="ctr">
                <a:lnSpc>
                  <a:spcPts val="3220"/>
                </a:lnSpc>
              </a:pPr>
              <a:endParaRPr/>
            </a:p>
          </p:txBody>
        </p:sp>
      </p:grpSp>
      <p:sp>
        <p:nvSpPr>
          <p:cNvPr id="15" name="TextBox 15"/>
          <p:cNvSpPr txBox="1"/>
          <p:nvPr/>
        </p:nvSpPr>
        <p:spPr>
          <a:xfrm>
            <a:off x="9127303" y="2615276"/>
            <a:ext cx="8848774" cy="2385268"/>
          </a:xfrm>
          <a:prstGeom prst="rect">
            <a:avLst/>
          </a:prstGeom>
        </p:spPr>
        <p:txBody>
          <a:bodyPr lIns="0" tIns="0" rIns="0" bIns="0" rtlCol="0" anchor="t">
            <a:spAutoFit/>
          </a:bodyPr>
          <a:lstStyle/>
          <a:p>
            <a:pPr marL="0" lvl="0" indent="0" algn="ctr">
              <a:lnSpc>
                <a:spcPts val="9267"/>
              </a:lnSpc>
              <a:spcBef>
                <a:spcPct val="0"/>
              </a:spcBef>
            </a:pPr>
            <a:r>
              <a:rPr lang="en-US" sz="7988" u="none" dirty="0">
                <a:solidFill>
                  <a:srgbClr val="12222B"/>
                </a:solidFill>
                <a:latin typeface="Open Sans Bold"/>
              </a:rPr>
              <a:t>thanks for</a:t>
            </a:r>
          </a:p>
          <a:p>
            <a:pPr marL="0" lvl="0" indent="0" algn="ctr">
              <a:lnSpc>
                <a:spcPts val="9267"/>
              </a:lnSpc>
              <a:spcBef>
                <a:spcPct val="0"/>
              </a:spcBef>
            </a:pPr>
            <a:r>
              <a:rPr lang="en-US" sz="7988" u="none" dirty="0" err="1">
                <a:solidFill>
                  <a:srgbClr val="12222B"/>
                </a:solidFill>
                <a:latin typeface="Open Sans Bold"/>
              </a:rPr>
              <a:t>attantion</a:t>
            </a:r>
            <a:endParaRPr lang="en-US" sz="7988" u="none" dirty="0">
              <a:solidFill>
                <a:srgbClr val="12222B"/>
              </a:solidFill>
              <a:latin typeface="Open Sans Bold"/>
            </a:endParaRPr>
          </a:p>
        </p:txBody>
      </p:sp>
      <p:sp>
        <p:nvSpPr>
          <p:cNvPr id="16" name="TextBox 16"/>
          <p:cNvSpPr txBox="1"/>
          <p:nvPr/>
        </p:nvSpPr>
        <p:spPr>
          <a:xfrm>
            <a:off x="10889146" y="5637184"/>
            <a:ext cx="5325088" cy="832728"/>
          </a:xfrm>
          <a:prstGeom prst="rect">
            <a:avLst/>
          </a:prstGeom>
        </p:spPr>
        <p:txBody>
          <a:bodyPr lIns="0" tIns="0" rIns="0" bIns="0" rtlCol="0" anchor="t">
            <a:spAutoFit/>
          </a:bodyPr>
          <a:lstStyle/>
          <a:p>
            <a:pPr marL="0" lvl="0" indent="0" algn="ctr">
              <a:lnSpc>
                <a:spcPts val="3359"/>
              </a:lnSpc>
              <a:spcBef>
                <a:spcPct val="0"/>
              </a:spcBef>
            </a:pPr>
            <a:r>
              <a:rPr lang="en-US" sz="2400" u="none" dirty="0" err="1">
                <a:solidFill>
                  <a:srgbClr val="000000"/>
                </a:solidFill>
                <a:latin typeface="Noto Sans"/>
              </a:rPr>
              <a:t>Memulai</a:t>
            </a:r>
            <a:r>
              <a:rPr lang="en-US" sz="2400" u="none" dirty="0">
                <a:solidFill>
                  <a:srgbClr val="000000"/>
                </a:solidFill>
                <a:latin typeface="Noto Sans"/>
              </a:rPr>
              <a:t> </a:t>
            </a:r>
            <a:r>
              <a:rPr lang="en-US" sz="2400" u="none" dirty="0" err="1">
                <a:solidFill>
                  <a:srgbClr val="000000"/>
                </a:solidFill>
                <a:latin typeface="Noto Sans"/>
              </a:rPr>
              <a:t>Untuk</a:t>
            </a:r>
            <a:r>
              <a:rPr lang="en-US" sz="2400" u="none" dirty="0">
                <a:solidFill>
                  <a:srgbClr val="000000"/>
                </a:solidFill>
                <a:latin typeface="Noto Sans"/>
              </a:rPr>
              <a:t> </a:t>
            </a:r>
            <a:r>
              <a:rPr lang="en-US" sz="2400" u="none" dirty="0" err="1">
                <a:solidFill>
                  <a:srgbClr val="000000"/>
                </a:solidFill>
                <a:latin typeface="Noto Sans"/>
              </a:rPr>
              <a:t>Mencapai</a:t>
            </a:r>
            <a:r>
              <a:rPr lang="en-US" sz="2400" dirty="0">
                <a:solidFill>
                  <a:srgbClr val="000000"/>
                </a:solidFill>
                <a:latin typeface="Noto Sans"/>
              </a:rPr>
              <a:t> dan </a:t>
            </a:r>
            <a:r>
              <a:rPr lang="en-US" sz="2400" dirty="0" err="1">
                <a:solidFill>
                  <a:srgbClr val="000000"/>
                </a:solidFill>
                <a:latin typeface="Noto Sans"/>
              </a:rPr>
              <a:t>Capailah</a:t>
            </a:r>
            <a:r>
              <a:rPr lang="en-US" sz="2400" dirty="0">
                <a:solidFill>
                  <a:srgbClr val="000000"/>
                </a:solidFill>
                <a:latin typeface="Noto Sans"/>
              </a:rPr>
              <a:t> </a:t>
            </a:r>
            <a:r>
              <a:rPr lang="en-US" sz="2400" dirty="0" err="1">
                <a:solidFill>
                  <a:srgbClr val="000000"/>
                </a:solidFill>
                <a:latin typeface="Noto Sans"/>
              </a:rPr>
              <a:t>Apa</a:t>
            </a:r>
            <a:r>
              <a:rPr lang="en-US" sz="2400" dirty="0">
                <a:solidFill>
                  <a:srgbClr val="000000"/>
                </a:solidFill>
                <a:latin typeface="Noto Sans"/>
              </a:rPr>
              <a:t> Yang Telah </a:t>
            </a:r>
            <a:r>
              <a:rPr lang="en-US" sz="2400" dirty="0" err="1">
                <a:solidFill>
                  <a:srgbClr val="000000"/>
                </a:solidFill>
                <a:latin typeface="Noto Sans"/>
              </a:rPr>
              <a:t>Dimulai</a:t>
            </a:r>
            <a:r>
              <a:rPr lang="en-US" sz="2400" dirty="0">
                <a:solidFill>
                  <a:srgbClr val="000000"/>
                </a:solidFill>
                <a:latin typeface="Noto Sans"/>
              </a:rPr>
              <a:t>.</a:t>
            </a:r>
            <a:endParaRPr lang="en-US" sz="2400" u="none" dirty="0">
              <a:solidFill>
                <a:srgbClr val="000000"/>
              </a:solidFill>
              <a:latin typeface="Noto Sans"/>
            </a:endParaRPr>
          </a:p>
        </p:txBody>
      </p:sp>
    </p:spTree>
    <p:extLst>
      <p:ext uri="{BB962C8B-B14F-4D97-AF65-F5344CB8AC3E}">
        <p14:creationId xmlns:p14="http://schemas.microsoft.com/office/powerpoint/2010/main" val="1022595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rotWithShape="1">
          <a:blip r:embed="rId2"/>
          <a:srcRect r="27496"/>
          <a:stretch/>
        </p:blipFill>
        <p:spPr>
          <a:xfrm>
            <a:off x="9315450" y="1028700"/>
            <a:ext cx="8972550" cy="8229600"/>
          </a:xfrm>
          <a:prstGeom prst="rect">
            <a:avLst/>
          </a:prstGeom>
        </p:spPr>
      </p:pic>
      <p:sp>
        <p:nvSpPr>
          <p:cNvPr id="6" name="TextBox 6"/>
          <p:cNvSpPr txBox="1"/>
          <p:nvPr/>
        </p:nvSpPr>
        <p:spPr>
          <a:xfrm>
            <a:off x="381000" y="494724"/>
            <a:ext cx="7600032" cy="1169551"/>
          </a:xfrm>
          <a:prstGeom prst="rect">
            <a:avLst/>
          </a:prstGeom>
        </p:spPr>
        <p:txBody>
          <a:bodyPr lIns="0" tIns="0" rIns="0" bIns="0" rtlCol="0" anchor="t">
            <a:spAutoFit/>
          </a:bodyPr>
          <a:lstStyle/>
          <a:p>
            <a:pPr marL="0" lvl="0" indent="0">
              <a:spcBef>
                <a:spcPct val="0"/>
              </a:spcBef>
            </a:pPr>
            <a:r>
              <a:rPr lang="en-US" sz="3200" dirty="0" err="1">
                <a:effectLst/>
                <a:latin typeface="Cambria" panose="02040503050406030204" pitchFamily="18" charset="0"/>
                <a:ea typeface="Calibri" panose="020F0502020204030204" pitchFamily="34" charset="0"/>
                <a:cs typeface="Times New Roman" panose="02020603050405020304" pitchFamily="18" charset="0"/>
              </a:rPr>
              <a:t>Dalam</a:t>
            </a:r>
            <a:r>
              <a:rPr lang="en-US" sz="3200" dirty="0">
                <a:effectLst/>
                <a:latin typeface="Cambria" panose="02040503050406030204" pitchFamily="18" charset="0"/>
                <a:ea typeface="Calibri" panose="020F0502020204030204" pitchFamily="34" charset="0"/>
                <a:cs typeface="Times New Roman" panose="02020603050405020304" pitchFamily="18" charset="0"/>
              </a:rPr>
              <a:t> Bab </a:t>
            </a:r>
            <a:r>
              <a:rPr lang="en-US" sz="3200" dirty="0" err="1">
                <a:effectLst/>
                <a:latin typeface="Cambria" panose="02040503050406030204" pitchFamily="18" charset="0"/>
                <a:ea typeface="Calibri" panose="020F0502020204030204" pitchFamily="34" charset="0"/>
                <a:cs typeface="Times New Roman" panose="02020603050405020304" pitchFamily="18" charset="0"/>
              </a:rPr>
              <a:t>Ini</a:t>
            </a:r>
            <a:r>
              <a:rPr lang="en-US" sz="3200" dirty="0">
                <a:effectLst/>
                <a:latin typeface="Cambria" panose="02040503050406030204" pitchFamily="18" charset="0"/>
                <a:ea typeface="Calibri" panose="020F0502020204030204" pitchFamily="34" charset="0"/>
                <a:cs typeface="Times New Roman" panose="02020603050405020304" pitchFamily="18" charset="0"/>
              </a:rPr>
              <a:t> Akan </a:t>
            </a:r>
            <a:r>
              <a:rPr lang="en-US" sz="3200" dirty="0" err="1">
                <a:effectLst/>
                <a:latin typeface="Cambria" panose="02040503050406030204" pitchFamily="18" charset="0"/>
                <a:ea typeface="Calibri" panose="020F0502020204030204" pitchFamily="34" charset="0"/>
                <a:cs typeface="Times New Roman" panose="02020603050405020304" pitchFamily="18" charset="0"/>
              </a:rPr>
              <a:t>Membahas</a:t>
            </a:r>
            <a:r>
              <a:rPr lang="en-US" sz="3200" dirty="0">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effectLst/>
                <a:latin typeface="Cambria" panose="02040503050406030204" pitchFamily="18" charset="0"/>
                <a:ea typeface="Calibri" panose="020F0502020204030204" pitchFamily="34" charset="0"/>
                <a:cs typeface="Times New Roman" panose="02020603050405020304" pitchFamily="18" charset="0"/>
              </a:rPr>
              <a:t>Beberapa</a:t>
            </a:r>
            <a:r>
              <a:rPr lang="en-US" sz="3200" dirty="0">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effectLst/>
                <a:latin typeface="Cambria" panose="02040503050406030204" pitchFamily="18" charset="0"/>
                <a:ea typeface="Calibri" panose="020F0502020204030204" pitchFamily="34" charset="0"/>
                <a:cs typeface="Times New Roman" panose="02020603050405020304" pitchFamily="18" charset="0"/>
              </a:rPr>
              <a:t>Materi</a:t>
            </a:r>
            <a:r>
              <a:rPr lang="en-US" sz="3200" dirty="0">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effectLst/>
                <a:latin typeface="Cambria" panose="02040503050406030204" pitchFamily="18" charset="0"/>
                <a:ea typeface="Calibri" panose="020F0502020204030204" pitchFamily="34" charset="0"/>
                <a:cs typeface="Times New Roman" panose="02020603050405020304" pitchFamily="18" charset="0"/>
              </a:rPr>
              <a:t>Sebagai</a:t>
            </a:r>
            <a:r>
              <a:rPr lang="en-US" sz="3200" dirty="0">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effectLst/>
                <a:latin typeface="Cambria" panose="02040503050406030204" pitchFamily="18" charset="0"/>
                <a:ea typeface="Calibri" panose="020F0502020204030204" pitchFamily="34" charset="0"/>
                <a:cs typeface="Times New Roman" panose="02020603050405020304" pitchFamily="18" charset="0"/>
              </a:rPr>
              <a:t>Berikut</a:t>
            </a:r>
            <a:r>
              <a:rPr lang="en-US" sz="4400" dirty="0">
                <a:effectLst/>
                <a:latin typeface="Cambria" panose="02040503050406030204" pitchFamily="18" charset="0"/>
                <a:ea typeface="Calibri" panose="020F0502020204030204" pitchFamily="34" charset="0"/>
                <a:cs typeface="Times New Roman" panose="02020603050405020304" pitchFamily="18" charset="0"/>
              </a:rPr>
              <a:t> </a:t>
            </a:r>
            <a:r>
              <a:rPr lang="en-US" sz="2800" dirty="0">
                <a:latin typeface="Cambria" panose="02040503050406030204" pitchFamily="18" charset="0"/>
                <a:ea typeface="Calibri" panose="020F0502020204030204" pitchFamily="34" charset="0"/>
                <a:cs typeface="Times New Roman" panose="02020603050405020304" pitchFamily="18" charset="0"/>
              </a:rPr>
              <a:t>:</a:t>
            </a:r>
            <a:endParaRPr lang="en-US" sz="7988" u="none" dirty="0">
              <a:solidFill>
                <a:srgbClr val="12222B"/>
              </a:solidFill>
              <a:latin typeface="Open Sans Bold"/>
            </a:endParaRPr>
          </a:p>
        </p:txBody>
      </p:sp>
      <p:graphicFrame>
        <p:nvGraphicFramePr>
          <p:cNvPr id="14" name="Diagram 13">
            <a:extLst>
              <a:ext uri="{FF2B5EF4-FFF2-40B4-BE49-F238E27FC236}">
                <a16:creationId xmlns:a16="http://schemas.microsoft.com/office/drawing/2014/main" id="{064192CF-20BB-1E59-2B5B-8BA59A1FFDD8}"/>
              </a:ext>
            </a:extLst>
          </p:cNvPr>
          <p:cNvGraphicFramePr/>
          <p:nvPr>
            <p:extLst>
              <p:ext uri="{D42A27DB-BD31-4B8C-83A1-F6EECF244321}">
                <p14:modId xmlns:p14="http://schemas.microsoft.com/office/powerpoint/2010/main" val="1321219458"/>
              </p:ext>
            </p:extLst>
          </p:nvPr>
        </p:nvGraphicFramePr>
        <p:xfrm>
          <a:off x="1685925" y="1122217"/>
          <a:ext cx="12115800" cy="822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1856" t="47774" b="1118"/>
          <a:stretch>
            <a:fillRect/>
          </a:stretch>
        </p:blipFill>
        <p:spPr>
          <a:xfrm>
            <a:off x="0" y="0"/>
            <a:ext cx="18288000" cy="10287000"/>
          </a:xfrm>
          <a:prstGeom prst="rect">
            <a:avLst/>
          </a:prstGeom>
        </p:spPr>
      </p:pic>
      <p:grpSp>
        <p:nvGrpSpPr>
          <p:cNvPr id="3" name="Group 3"/>
          <p:cNvGrpSpPr/>
          <p:nvPr/>
        </p:nvGrpSpPr>
        <p:grpSpPr>
          <a:xfrm rot="2700000">
            <a:off x="4333204" y="853606"/>
            <a:ext cx="9621592" cy="9621592"/>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7ED8FD"/>
            </a:solidFill>
          </p:spPr>
          <p:txBody>
            <a:bodyPr/>
            <a:lstStyle/>
            <a:p>
              <a:endParaRPr lang="en-ID"/>
            </a:p>
          </p:txBody>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3220"/>
                </a:lnSpc>
              </a:pPr>
              <a:endParaRPr/>
            </a:p>
          </p:txBody>
        </p:sp>
      </p:grpSp>
      <p:sp>
        <p:nvSpPr>
          <p:cNvPr id="6" name="TextBox 6"/>
          <p:cNvSpPr txBox="1"/>
          <p:nvPr/>
        </p:nvSpPr>
        <p:spPr>
          <a:xfrm>
            <a:off x="5535032" y="2296128"/>
            <a:ext cx="7217935" cy="743793"/>
          </a:xfrm>
          <a:prstGeom prst="rect">
            <a:avLst/>
          </a:prstGeom>
        </p:spPr>
        <p:txBody>
          <a:bodyPr lIns="0" tIns="0" rIns="0" bIns="0" rtlCol="0" anchor="t">
            <a:spAutoFit/>
          </a:bodyPr>
          <a:lstStyle/>
          <a:p>
            <a:pPr marL="0" lvl="0" indent="0" algn="ctr">
              <a:lnSpc>
                <a:spcPts val="5800"/>
              </a:lnSpc>
              <a:spcBef>
                <a:spcPct val="0"/>
              </a:spcBef>
            </a:pPr>
            <a:r>
              <a:rPr lang="en-US" sz="5000" u="none" dirty="0">
                <a:solidFill>
                  <a:srgbClr val="12222B"/>
                </a:solidFill>
                <a:latin typeface="Open Sans Bold"/>
              </a:rPr>
              <a:t>PENDAHULUAN</a:t>
            </a:r>
          </a:p>
        </p:txBody>
      </p:sp>
      <p:sp>
        <p:nvSpPr>
          <p:cNvPr id="9" name="TextBox 9"/>
          <p:cNvSpPr txBox="1"/>
          <p:nvPr/>
        </p:nvSpPr>
        <p:spPr>
          <a:xfrm>
            <a:off x="4419599" y="3207178"/>
            <a:ext cx="9448800" cy="5101012"/>
          </a:xfrm>
          <a:prstGeom prst="rect">
            <a:avLst/>
          </a:prstGeom>
        </p:spPr>
        <p:txBody>
          <a:bodyPr wrap="square" lIns="0" tIns="0" rIns="0" bIns="0" rtlCol="0" anchor="t">
            <a:spAutoFit/>
          </a:bodyPr>
          <a:lstStyle/>
          <a:p>
            <a:pPr indent="457200" algn="just">
              <a:lnSpc>
                <a:spcPct val="150000"/>
              </a:lnSpc>
              <a:spcAft>
                <a:spcPts val="800"/>
              </a:spcAft>
            </a:pPr>
            <a:r>
              <a:rPr lang="id-ID" sz="2800" dirty="0">
                <a:effectLst/>
                <a:latin typeface="Cambria" panose="02040503050406030204" pitchFamily="18" charset="0"/>
                <a:ea typeface="Calibri" panose="020F0502020204030204" pitchFamily="34" charset="0"/>
                <a:cs typeface="Times New Roman" panose="02020603050405020304" pitchFamily="18" charset="0"/>
              </a:rPr>
              <a:t>Perusahaan harus meningkatkan pendapatan mereka sepanjang waktu dengan mengembangkan produk dan jasa baru serta melakukan perluasan ke pasar baru. Pengembangan produk membentuk masa depan perusahaan. Peningkatan atau penggantian produk dan jasa dapat mempertahankan atau membangun penjualan produk dan jasa yang baru bagi dunia dapat mengubah industri dan perusahaan serta mengubah kehidupan.</a:t>
            </a:r>
            <a:endParaRPr lang="en-ID"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0" name="Group 10"/>
          <p:cNvGrpSpPr/>
          <p:nvPr/>
        </p:nvGrpSpPr>
        <p:grpSpPr>
          <a:xfrm>
            <a:off x="0" y="1028700"/>
            <a:ext cx="2161010" cy="596049"/>
            <a:chOff x="0" y="0"/>
            <a:chExt cx="1536012" cy="156984"/>
          </a:xfrm>
        </p:grpSpPr>
        <p:sp>
          <p:nvSpPr>
            <p:cNvPr id="11" name="Freeform 11"/>
            <p:cNvSpPr/>
            <p:nvPr/>
          </p:nvSpPr>
          <p:spPr>
            <a:xfrm>
              <a:off x="0" y="0"/>
              <a:ext cx="1536012" cy="156984"/>
            </a:xfrm>
            <a:custGeom>
              <a:avLst/>
              <a:gdLst/>
              <a:ahLst/>
              <a:cxnLst/>
              <a:rect l="l" t="t" r="r" b="b"/>
              <a:pathLst>
                <a:path w="1536012" h="156984">
                  <a:moveTo>
                    <a:pt x="0" y="0"/>
                  </a:moveTo>
                  <a:lnTo>
                    <a:pt x="1536012" y="0"/>
                  </a:lnTo>
                  <a:lnTo>
                    <a:pt x="1536012" y="156984"/>
                  </a:lnTo>
                  <a:lnTo>
                    <a:pt x="0" y="156984"/>
                  </a:lnTo>
                  <a:close/>
                </a:path>
              </a:pathLst>
            </a:custGeom>
            <a:solidFill>
              <a:srgbClr val="FFFFFF"/>
            </a:solidFill>
          </p:spPr>
          <p:txBody>
            <a:bodyPr/>
            <a:lstStyle/>
            <a:p>
              <a:endParaRPr lang="en-ID"/>
            </a:p>
          </p:txBody>
        </p:sp>
        <p:sp>
          <p:nvSpPr>
            <p:cNvPr id="12" name="TextBox 12"/>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13" name="Group 13"/>
          <p:cNvGrpSpPr/>
          <p:nvPr/>
        </p:nvGrpSpPr>
        <p:grpSpPr>
          <a:xfrm>
            <a:off x="16126990" y="1028700"/>
            <a:ext cx="2161010" cy="596049"/>
            <a:chOff x="0" y="0"/>
            <a:chExt cx="1536012" cy="156984"/>
          </a:xfrm>
        </p:grpSpPr>
        <p:sp>
          <p:nvSpPr>
            <p:cNvPr id="14" name="Freeform 14"/>
            <p:cNvSpPr/>
            <p:nvPr/>
          </p:nvSpPr>
          <p:spPr>
            <a:xfrm>
              <a:off x="0" y="0"/>
              <a:ext cx="1536012" cy="156984"/>
            </a:xfrm>
            <a:custGeom>
              <a:avLst/>
              <a:gdLst/>
              <a:ahLst/>
              <a:cxnLst/>
              <a:rect l="l" t="t" r="r" b="b"/>
              <a:pathLst>
                <a:path w="1536012" h="156984">
                  <a:moveTo>
                    <a:pt x="0" y="0"/>
                  </a:moveTo>
                  <a:lnTo>
                    <a:pt x="1536012" y="0"/>
                  </a:lnTo>
                  <a:lnTo>
                    <a:pt x="1536012" y="156984"/>
                  </a:lnTo>
                  <a:lnTo>
                    <a:pt x="0" y="156984"/>
                  </a:lnTo>
                  <a:close/>
                </a:path>
              </a:pathLst>
            </a:custGeom>
            <a:solidFill>
              <a:srgbClr val="7ED8FD"/>
            </a:solidFill>
          </p:spPr>
          <p:txBody>
            <a:bodyPr/>
            <a:lstStyle/>
            <a:p>
              <a:endParaRPr lang="en-ID"/>
            </a:p>
          </p:txBody>
        </p:sp>
        <p:sp>
          <p:nvSpPr>
            <p:cNvPr id="15" name="TextBox 15"/>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16" name="Group 16"/>
          <p:cNvGrpSpPr/>
          <p:nvPr/>
        </p:nvGrpSpPr>
        <p:grpSpPr>
          <a:xfrm>
            <a:off x="0" y="8452851"/>
            <a:ext cx="2161010" cy="596049"/>
            <a:chOff x="0" y="0"/>
            <a:chExt cx="1536012" cy="156984"/>
          </a:xfrm>
        </p:grpSpPr>
        <p:sp>
          <p:nvSpPr>
            <p:cNvPr id="17" name="Freeform 17"/>
            <p:cNvSpPr/>
            <p:nvPr/>
          </p:nvSpPr>
          <p:spPr>
            <a:xfrm>
              <a:off x="0" y="0"/>
              <a:ext cx="1536012" cy="156984"/>
            </a:xfrm>
            <a:custGeom>
              <a:avLst/>
              <a:gdLst/>
              <a:ahLst/>
              <a:cxnLst/>
              <a:rect l="l" t="t" r="r" b="b"/>
              <a:pathLst>
                <a:path w="1536012" h="156984">
                  <a:moveTo>
                    <a:pt x="0" y="0"/>
                  </a:moveTo>
                  <a:lnTo>
                    <a:pt x="1536012" y="0"/>
                  </a:lnTo>
                  <a:lnTo>
                    <a:pt x="1536012" y="156984"/>
                  </a:lnTo>
                  <a:lnTo>
                    <a:pt x="0" y="156984"/>
                  </a:lnTo>
                  <a:close/>
                </a:path>
              </a:pathLst>
            </a:custGeom>
            <a:solidFill>
              <a:srgbClr val="7ED8FD"/>
            </a:solidFill>
          </p:spPr>
          <p:txBody>
            <a:bodyPr/>
            <a:lstStyle/>
            <a:p>
              <a:endParaRPr lang="en-ID"/>
            </a:p>
          </p:txBody>
        </p:sp>
        <p:sp>
          <p:nvSpPr>
            <p:cNvPr id="18" name="TextBox 18"/>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19" name="Group 19"/>
          <p:cNvGrpSpPr/>
          <p:nvPr/>
        </p:nvGrpSpPr>
        <p:grpSpPr>
          <a:xfrm>
            <a:off x="16126990" y="8452851"/>
            <a:ext cx="2161010" cy="596049"/>
            <a:chOff x="0" y="0"/>
            <a:chExt cx="1536012" cy="156984"/>
          </a:xfrm>
        </p:grpSpPr>
        <p:sp>
          <p:nvSpPr>
            <p:cNvPr id="20" name="Freeform 20"/>
            <p:cNvSpPr/>
            <p:nvPr/>
          </p:nvSpPr>
          <p:spPr>
            <a:xfrm>
              <a:off x="0" y="0"/>
              <a:ext cx="1536012" cy="156984"/>
            </a:xfrm>
            <a:custGeom>
              <a:avLst/>
              <a:gdLst/>
              <a:ahLst/>
              <a:cxnLst/>
              <a:rect l="l" t="t" r="r" b="b"/>
              <a:pathLst>
                <a:path w="1536012" h="156984">
                  <a:moveTo>
                    <a:pt x="0" y="0"/>
                  </a:moveTo>
                  <a:lnTo>
                    <a:pt x="1536012" y="0"/>
                  </a:lnTo>
                  <a:lnTo>
                    <a:pt x="1536012" y="156984"/>
                  </a:lnTo>
                  <a:lnTo>
                    <a:pt x="0" y="156984"/>
                  </a:lnTo>
                  <a:close/>
                </a:path>
              </a:pathLst>
            </a:custGeom>
            <a:solidFill>
              <a:srgbClr val="FFFFFF"/>
            </a:solidFill>
          </p:spPr>
          <p:txBody>
            <a:bodyPr/>
            <a:lstStyle/>
            <a:p>
              <a:endParaRPr lang="en-ID"/>
            </a:p>
          </p:txBody>
        </p:sp>
        <p:sp>
          <p:nvSpPr>
            <p:cNvPr id="21" name="TextBox 21"/>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258136" y="8891114"/>
            <a:ext cx="1029864" cy="947475"/>
          </a:xfrm>
          <a:prstGeom prst="rect">
            <a:avLst/>
          </a:prstGeom>
        </p:spPr>
      </p:pic>
      <p:sp>
        <p:nvSpPr>
          <p:cNvPr id="34" name="TextBox 34"/>
          <p:cNvSpPr txBox="1"/>
          <p:nvPr/>
        </p:nvSpPr>
        <p:spPr>
          <a:xfrm>
            <a:off x="3169615" y="1196095"/>
            <a:ext cx="11948770" cy="741550"/>
          </a:xfrm>
          <a:prstGeom prst="rect">
            <a:avLst/>
          </a:prstGeom>
        </p:spPr>
        <p:txBody>
          <a:bodyPr lIns="0" tIns="0" rIns="0" bIns="0" rtlCol="0" anchor="t">
            <a:spAutoFit/>
          </a:bodyPr>
          <a:lstStyle/>
          <a:p>
            <a:pPr lvl="0" algn="ctr">
              <a:lnSpc>
                <a:spcPct val="150000"/>
              </a:lnSpc>
              <a:spcAft>
                <a:spcPts val="800"/>
              </a:spcAft>
            </a:pPr>
            <a:r>
              <a:rPr lang="id-ID" sz="3600" b="1" dirty="0">
                <a:effectLst/>
                <a:latin typeface="Cambria" panose="02040503050406030204" pitchFamily="18" charset="0"/>
                <a:ea typeface="Calibri" panose="020F0502020204030204" pitchFamily="34" charset="0"/>
                <a:cs typeface="Times New Roman" panose="02020603050405020304" pitchFamily="18" charset="0"/>
              </a:rPr>
              <a:t>PILIHAN PRODUK BARU</a:t>
            </a:r>
            <a:endParaRPr lang="en-ID"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8" name="Group 38"/>
          <p:cNvGrpSpPr/>
          <p:nvPr/>
        </p:nvGrpSpPr>
        <p:grpSpPr>
          <a:xfrm>
            <a:off x="0" y="9983250"/>
            <a:ext cx="1028700" cy="303750"/>
            <a:chOff x="0" y="0"/>
            <a:chExt cx="270933" cy="80000"/>
          </a:xfrm>
        </p:grpSpPr>
        <p:sp>
          <p:nvSpPr>
            <p:cNvPr id="39" name="Freeform 39"/>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7ED8FD"/>
            </a:solidFill>
          </p:spPr>
          <p:txBody>
            <a:bodyPr/>
            <a:lstStyle/>
            <a:p>
              <a:endParaRPr lang="en-ID"/>
            </a:p>
          </p:txBody>
        </p:sp>
        <p:sp>
          <p:nvSpPr>
            <p:cNvPr id="40" name="TextBox 40"/>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41" name="Group 41"/>
          <p:cNvGrpSpPr/>
          <p:nvPr/>
        </p:nvGrpSpPr>
        <p:grpSpPr>
          <a:xfrm>
            <a:off x="17259300" y="0"/>
            <a:ext cx="1028700" cy="303750"/>
            <a:chOff x="0" y="0"/>
            <a:chExt cx="270933" cy="80000"/>
          </a:xfrm>
        </p:grpSpPr>
        <p:sp>
          <p:nvSpPr>
            <p:cNvPr id="42" name="Freeform 42"/>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7ED8FD"/>
            </a:solidFill>
          </p:spPr>
          <p:txBody>
            <a:bodyPr/>
            <a:lstStyle/>
            <a:p>
              <a:endParaRPr lang="en-ID"/>
            </a:p>
          </p:txBody>
        </p:sp>
        <p:sp>
          <p:nvSpPr>
            <p:cNvPr id="43" name="TextBox 43"/>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44" name="Group 44"/>
          <p:cNvGrpSpPr/>
          <p:nvPr/>
        </p:nvGrpSpPr>
        <p:grpSpPr>
          <a:xfrm>
            <a:off x="0" y="0"/>
            <a:ext cx="1028700" cy="303750"/>
            <a:chOff x="0" y="0"/>
            <a:chExt cx="270933" cy="80000"/>
          </a:xfrm>
        </p:grpSpPr>
        <p:sp>
          <p:nvSpPr>
            <p:cNvPr id="45" name="Freeform 45"/>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B4B4B4"/>
            </a:solidFill>
          </p:spPr>
          <p:txBody>
            <a:bodyPr/>
            <a:lstStyle/>
            <a:p>
              <a:endParaRPr lang="en-ID"/>
            </a:p>
          </p:txBody>
        </p:sp>
        <p:sp>
          <p:nvSpPr>
            <p:cNvPr id="46" name="TextBox 46"/>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47" name="Group 47"/>
          <p:cNvGrpSpPr/>
          <p:nvPr/>
        </p:nvGrpSpPr>
        <p:grpSpPr>
          <a:xfrm>
            <a:off x="17259300" y="9983250"/>
            <a:ext cx="1028700" cy="303750"/>
            <a:chOff x="0" y="0"/>
            <a:chExt cx="270933" cy="80000"/>
          </a:xfrm>
        </p:grpSpPr>
        <p:sp>
          <p:nvSpPr>
            <p:cNvPr id="48" name="Freeform 48"/>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B4B4B4"/>
            </a:solidFill>
          </p:spPr>
          <p:txBody>
            <a:bodyPr/>
            <a:lstStyle/>
            <a:p>
              <a:endParaRPr lang="en-ID"/>
            </a:p>
          </p:txBody>
        </p:sp>
        <p:sp>
          <p:nvSpPr>
            <p:cNvPr id="49" name="TextBox 49"/>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aphicFrame>
        <p:nvGraphicFramePr>
          <p:cNvPr id="55" name="Diagram 54">
            <a:extLst>
              <a:ext uri="{FF2B5EF4-FFF2-40B4-BE49-F238E27FC236}">
                <a16:creationId xmlns:a16="http://schemas.microsoft.com/office/drawing/2014/main" id="{AC33A5EC-BA73-88A9-4831-4FB52086E941}"/>
              </a:ext>
            </a:extLst>
          </p:cNvPr>
          <p:cNvGraphicFramePr/>
          <p:nvPr>
            <p:extLst>
              <p:ext uri="{D42A27DB-BD31-4B8C-83A1-F6EECF244321}">
                <p14:modId xmlns:p14="http://schemas.microsoft.com/office/powerpoint/2010/main" val="3381293569"/>
              </p:ext>
            </p:extLst>
          </p:nvPr>
        </p:nvGraphicFramePr>
        <p:xfrm>
          <a:off x="2018716" y="1855250"/>
          <a:ext cx="14745284" cy="812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58048" y="3299624"/>
            <a:ext cx="661243" cy="579967"/>
            <a:chOff x="0" y="0"/>
            <a:chExt cx="237662" cy="208450"/>
          </a:xfrm>
        </p:grpSpPr>
        <p:sp>
          <p:nvSpPr>
            <p:cNvPr id="3" name="Freeform 3"/>
            <p:cNvSpPr/>
            <p:nvPr/>
          </p:nvSpPr>
          <p:spPr>
            <a:xfrm>
              <a:off x="0" y="0"/>
              <a:ext cx="237662" cy="208450"/>
            </a:xfrm>
            <a:custGeom>
              <a:avLst/>
              <a:gdLst/>
              <a:ahLst/>
              <a:cxnLst/>
              <a:rect l="l" t="t" r="r" b="b"/>
              <a:pathLst>
                <a:path w="237662" h="208450">
                  <a:moveTo>
                    <a:pt x="0" y="0"/>
                  </a:moveTo>
                  <a:lnTo>
                    <a:pt x="237662" y="0"/>
                  </a:lnTo>
                  <a:lnTo>
                    <a:pt x="237662" y="208450"/>
                  </a:lnTo>
                  <a:lnTo>
                    <a:pt x="0" y="208450"/>
                  </a:lnTo>
                  <a:close/>
                </a:path>
              </a:pathLst>
            </a:custGeom>
            <a:solidFill>
              <a:srgbClr val="36C5FF"/>
            </a:solidFill>
          </p:spPr>
          <p:txBody>
            <a:bodyPr/>
            <a:lstStyle/>
            <a:p>
              <a:pPr algn="ctr"/>
              <a:r>
                <a:rPr lang="en-US" sz="2400" dirty="0">
                  <a:solidFill>
                    <a:schemeClr val="bg1"/>
                  </a:solidFill>
                  <a:latin typeface="Noto Sans" panose="020B0604020202020204" charset="0"/>
                  <a:ea typeface="Noto Sans" panose="020B0604020202020204" charset="0"/>
                </a:rPr>
                <a:t>1.</a:t>
              </a:r>
            </a:p>
          </p:txBody>
        </p:sp>
        <p:sp>
          <p:nvSpPr>
            <p:cNvPr id="4" name="TextBox 4"/>
            <p:cNvSpPr txBox="1"/>
            <p:nvPr/>
          </p:nvSpPr>
          <p:spPr>
            <a:xfrm>
              <a:off x="0" y="-38100"/>
              <a:ext cx="812800" cy="850900"/>
            </a:xfrm>
            <a:prstGeom prst="rect">
              <a:avLst/>
            </a:prstGeom>
          </p:spPr>
          <p:txBody>
            <a:bodyPr lIns="50800" tIns="50800" rIns="50800" bIns="50800" rtlCol="0" anchor="ctr"/>
            <a:lstStyle/>
            <a:p>
              <a:pPr marL="0" lvl="0" indent="0" algn="ctr">
                <a:lnSpc>
                  <a:spcPts val="3359"/>
                </a:lnSpc>
                <a:spcBef>
                  <a:spcPct val="0"/>
                </a:spcBef>
              </a:pPr>
              <a:r>
                <a:rPr lang="en-US" sz="2400" u="none">
                  <a:solidFill>
                    <a:srgbClr val="FFFFFF"/>
                  </a:solidFill>
                  <a:latin typeface="Noto Sans"/>
                </a:rPr>
                <a:t>1.</a:t>
              </a:r>
            </a:p>
          </p:txBody>
        </p:sp>
      </p:grpSp>
      <p:grpSp>
        <p:nvGrpSpPr>
          <p:cNvPr id="5" name="Group 5"/>
          <p:cNvGrpSpPr/>
          <p:nvPr/>
        </p:nvGrpSpPr>
        <p:grpSpPr>
          <a:xfrm>
            <a:off x="7263788" y="3299624"/>
            <a:ext cx="661243" cy="579967"/>
            <a:chOff x="0" y="0"/>
            <a:chExt cx="237662" cy="208450"/>
          </a:xfrm>
        </p:grpSpPr>
        <p:sp>
          <p:nvSpPr>
            <p:cNvPr id="6" name="Freeform 6"/>
            <p:cNvSpPr/>
            <p:nvPr/>
          </p:nvSpPr>
          <p:spPr>
            <a:xfrm>
              <a:off x="0" y="0"/>
              <a:ext cx="237662" cy="208450"/>
            </a:xfrm>
            <a:custGeom>
              <a:avLst/>
              <a:gdLst/>
              <a:ahLst/>
              <a:cxnLst/>
              <a:rect l="l" t="t" r="r" b="b"/>
              <a:pathLst>
                <a:path w="237662" h="208450">
                  <a:moveTo>
                    <a:pt x="0" y="0"/>
                  </a:moveTo>
                  <a:lnTo>
                    <a:pt x="237662" y="0"/>
                  </a:lnTo>
                  <a:lnTo>
                    <a:pt x="237662" y="208450"/>
                  </a:lnTo>
                  <a:lnTo>
                    <a:pt x="0" y="208450"/>
                  </a:lnTo>
                  <a:close/>
                </a:path>
              </a:pathLst>
            </a:custGeom>
            <a:solidFill>
              <a:srgbClr val="00C282"/>
            </a:solidFill>
          </p:spPr>
          <p:txBody>
            <a:bodyPr/>
            <a:lstStyle/>
            <a:p>
              <a:pPr algn="ctr"/>
              <a:r>
                <a:rPr lang="en-US" sz="2800" dirty="0">
                  <a:solidFill>
                    <a:schemeClr val="bg1"/>
                  </a:solidFill>
                  <a:latin typeface="Noto Sans" panose="020B0604020202020204" charset="0"/>
                  <a:ea typeface="Noto Sans" panose="020B0604020202020204" charset="0"/>
                </a:rPr>
                <a:t>2.</a:t>
              </a:r>
            </a:p>
          </p:txBody>
        </p:sp>
        <p:sp>
          <p:nvSpPr>
            <p:cNvPr id="7" name="TextBox 7"/>
            <p:cNvSpPr txBox="1"/>
            <p:nvPr/>
          </p:nvSpPr>
          <p:spPr>
            <a:xfrm>
              <a:off x="0" y="-38100"/>
              <a:ext cx="812800" cy="850900"/>
            </a:xfrm>
            <a:prstGeom prst="rect">
              <a:avLst/>
            </a:prstGeom>
          </p:spPr>
          <p:txBody>
            <a:bodyPr lIns="50800" tIns="50800" rIns="50800" bIns="50800" rtlCol="0" anchor="ctr"/>
            <a:lstStyle/>
            <a:p>
              <a:pPr marL="0" lvl="0" indent="0" algn="ctr">
                <a:lnSpc>
                  <a:spcPts val="3359"/>
                </a:lnSpc>
                <a:spcBef>
                  <a:spcPct val="0"/>
                </a:spcBef>
              </a:pPr>
              <a:r>
                <a:rPr lang="en-US" sz="2400">
                  <a:solidFill>
                    <a:srgbClr val="FFFFFF"/>
                  </a:solidFill>
                  <a:latin typeface="Noto Sans"/>
                </a:rPr>
                <a:t>2.</a:t>
              </a:r>
            </a:p>
          </p:txBody>
        </p:sp>
      </p:grpSp>
      <p:grpSp>
        <p:nvGrpSpPr>
          <p:cNvPr id="8" name="Group 8"/>
          <p:cNvGrpSpPr/>
          <p:nvPr/>
        </p:nvGrpSpPr>
        <p:grpSpPr>
          <a:xfrm>
            <a:off x="13169529" y="3193619"/>
            <a:ext cx="2261440" cy="2367445"/>
            <a:chOff x="0" y="-38100"/>
            <a:chExt cx="812800" cy="850900"/>
          </a:xfrm>
        </p:grpSpPr>
        <p:sp>
          <p:nvSpPr>
            <p:cNvPr id="9" name="Freeform 9"/>
            <p:cNvSpPr/>
            <p:nvPr/>
          </p:nvSpPr>
          <p:spPr>
            <a:xfrm>
              <a:off x="0" y="0"/>
              <a:ext cx="237662" cy="208450"/>
            </a:xfrm>
            <a:custGeom>
              <a:avLst/>
              <a:gdLst/>
              <a:ahLst/>
              <a:cxnLst/>
              <a:rect l="l" t="t" r="r" b="b"/>
              <a:pathLst>
                <a:path w="237662" h="208450">
                  <a:moveTo>
                    <a:pt x="0" y="0"/>
                  </a:moveTo>
                  <a:lnTo>
                    <a:pt x="237662" y="0"/>
                  </a:lnTo>
                  <a:lnTo>
                    <a:pt x="237662" y="208450"/>
                  </a:lnTo>
                  <a:lnTo>
                    <a:pt x="0" y="208450"/>
                  </a:lnTo>
                  <a:close/>
                </a:path>
              </a:pathLst>
            </a:custGeom>
            <a:solidFill>
              <a:srgbClr val="1885F1"/>
            </a:solidFill>
          </p:spPr>
          <p:txBody>
            <a:bodyPr/>
            <a:lstStyle/>
            <a:p>
              <a:pPr algn="ctr"/>
              <a:r>
                <a:rPr lang="en-US" sz="2400" dirty="0">
                  <a:solidFill>
                    <a:schemeClr val="bg1"/>
                  </a:solidFill>
                  <a:latin typeface="Noto Sans" panose="020B0604020202020204" charset="0"/>
                  <a:ea typeface="Noto Sans" panose="020B0604020202020204" charset="0"/>
                </a:rPr>
                <a:t>3.</a:t>
              </a:r>
            </a:p>
          </p:txBody>
        </p:sp>
        <p:sp>
          <p:nvSpPr>
            <p:cNvPr id="10" name="TextBox 10"/>
            <p:cNvSpPr txBox="1"/>
            <p:nvPr/>
          </p:nvSpPr>
          <p:spPr>
            <a:xfrm>
              <a:off x="0" y="-38100"/>
              <a:ext cx="812800" cy="850900"/>
            </a:xfrm>
            <a:prstGeom prst="rect">
              <a:avLst/>
            </a:prstGeom>
          </p:spPr>
          <p:txBody>
            <a:bodyPr lIns="50800" tIns="50800" rIns="50800" bIns="50800" rtlCol="0" anchor="ctr"/>
            <a:lstStyle/>
            <a:p>
              <a:pPr marL="0" lvl="0" indent="0" algn="ctr">
                <a:lnSpc>
                  <a:spcPts val="3359"/>
                </a:lnSpc>
                <a:spcBef>
                  <a:spcPct val="0"/>
                </a:spcBef>
              </a:pPr>
              <a:r>
                <a:rPr lang="en-US" sz="2400">
                  <a:solidFill>
                    <a:srgbClr val="FFFFFF"/>
                  </a:solidFill>
                  <a:latin typeface="Noto Sans"/>
                </a:rPr>
                <a:t>3.</a:t>
              </a:r>
            </a:p>
          </p:txBody>
        </p:sp>
      </p:grpSp>
      <p:sp>
        <p:nvSpPr>
          <p:cNvPr id="11" name="TextBox 11"/>
          <p:cNvSpPr txBox="1"/>
          <p:nvPr/>
        </p:nvSpPr>
        <p:spPr>
          <a:xfrm>
            <a:off x="3169615" y="954202"/>
            <a:ext cx="11948770" cy="659155"/>
          </a:xfrm>
          <a:prstGeom prst="rect">
            <a:avLst/>
          </a:prstGeom>
        </p:spPr>
        <p:txBody>
          <a:bodyPr lIns="0" tIns="0" rIns="0" bIns="0" rtlCol="0" anchor="t">
            <a:spAutoFit/>
          </a:bodyPr>
          <a:lstStyle/>
          <a:p>
            <a:pPr lvl="0" algn="ctr">
              <a:lnSpc>
                <a:spcPct val="150000"/>
              </a:lnSpc>
              <a:spcAft>
                <a:spcPts val="800"/>
              </a:spcAft>
            </a:pPr>
            <a:r>
              <a:rPr lang="id-ID" sz="3200" b="1" dirty="0">
                <a:effectLst/>
                <a:latin typeface="Cambria" panose="02040503050406030204" pitchFamily="18" charset="0"/>
                <a:ea typeface="Calibri" panose="020F0502020204030204" pitchFamily="34" charset="0"/>
                <a:cs typeface="Times New Roman" panose="02020603050405020304" pitchFamily="18" charset="0"/>
              </a:rPr>
              <a:t>TANTANGAN DALAM PENGEMBANGAN PRODUK BARU</a:t>
            </a:r>
            <a:endParaRPr lang="en-ID"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2"/>
          <p:cNvSpPr txBox="1"/>
          <p:nvPr/>
        </p:nvSpPr>
        <p:spPr>
          <a:xfrm>
            <a:off x="1358048" y="4240213"/>
            <a:ext cx="3760423" cy="686470"/>
          </a:xfrm>
          <a:prstGeom prst="rect">
            <a:avLst/>
          </a:prstGeom>
        </p:spPr>
        <p:txBody>
          <a:bodyPr lIns="0" tIns="0" rIns="0" bIns="0" rtlCol="0" anchor="t">
            <a:spAutoFit/>
          </a:bodyPr>
          <a:lstStyle/>
          <a:p>
            <a:pPr>
              <a:lnSpc>
                <a:spcPts val="2800"/>
              </a:lnSpc>
              <a:spcBef>
                <a:spcPct val="0"/>
              </a:spcBef>
            </a:pPr>
            <a:r>
              <a:rPr lang="id-ID" sz="3200" dirty="0">
                <a:effectLst/>
                <a:latin typeface="Cambria" panose="02040503050406030204" pitchFamily="18" charset="0"/>
                <a:ea typeface="Calibri" panose="020F0502020204030204" pitchFamily="34" charset="0"/>
                <a:cs typeface="Times New Roman" panose="02020603050405020304" pitchFamily="18" charset="0"/>
              </a:rPr>
              <a:t>Imperatif Inovasi</a:t>
            </a:r>
            <a:endParaRPr lang="en-ID" sz="3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ts val="2800"/>
              </a:lnSpc>
              <a:spcBef>
                <a:spcPct val="0"/>
              </a:spcBef>
            </a:pPr>
            <a:r>
              <a:rPr lang="en-US" sz="2000" dirty="0">
                <a:solidFill>
                  <a:srgbClr val="000000"/>
                </a:solidFill>
                <a:latin typeface="Noto Sans"/>
              </a:rPr>
              <a:t>.</a:t>
            </a:r>
          </a:p>
        </p:txBody>
      </p:sp>
      <p:sp>
        <p:nvSpPr>
          <p:cNvPr id="13" name="TextBox 13"/>
          <p:cNvSpPr txBox="1"/>
          <p:nvPr/>
        </p:nvSpPr>
        <p:spPr>
          <a:xfrm>
            <a:off x="7263788" y="4240213"/>
            <a:ext cx="3760423" cy="984885"/>
          </a:xfrm>
          <a:prstGeom prst="rect">
            <a:avLst/>
          </a:prstGeom>
        </p:spPr>
        <p:txBody>
          <a:bodyPr lIns="0" tIns="0" rIns="0" bIns="0" rtlCol="0" anchor="t">
            <a:spAutoFit/>
          </a:bodyPr>
          <a:lstStyle/>
          <a:p>
            <a:pPr lvl="0" algn="just">
              <a:spcAft>
                <a:spcPts val="800"/>
              </a:spcAft>
            </a:pPr>
            <a:r>
              <a:rPr lang="id-ID" sz="3200" dirty="0">
                <a:effectLst/>
                <a:latin typeface="Cambria" panose="02040503050406030204" pitchFamily="18" charset="0"/>
                <a:ea typeface="Calibri" panose="020F0502020204030204" pitchFamily="34" charset="0"/>
                <a:cs typeface="Times New Roman" panose="02020603050405020304" pitchFamily="18" charset="0"/>
              </a:rPr>
              <a:t>Keberhasilan Produk Baru</a:t>
            </a:r>
            <a:endParaRPr lang="en-ID"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4"/>
          <p:cNvSpPr txBox="1"/>
          <p:nvPr/>
        </p:nvSpPr>
        <p:spPr>
          <a:xfrm>
            <a:off x="13169529" y="4240213"/>
            <a:ext cx="3760423" cy="984885"/>
          </a:xfrm>
          <a:prstGeom prst="rect">
            <a:avLst/>
          </a:prstGeom>
        </p:spPr>
        <p:txBody>
          <a:bodyPr lIns="0" tIns="0" rIns="0" bIns="0" rtlCol="0" anchor="t">
            <a:spAutoFit/>
          </a:bodyPr>
          <a:lstStyle/>
          <a:p>
            <a:pPr lvl="0" algn="just">
              <a:spcAft>
                <a:spcPts val="800"/>
              </a:spcAft>
            </a:pPr>
            <a:r>
              <a:rPr lang="id-ID" sz="3200" dirty="0">
                <a:effectLst/>
                <a:latin typeface="Cambria" panose="02040503050406030204" pitchFamily="18" charset="0"/>
                <a:ea typeface="Calibri" panose="020F0502020204030204" pitchFamily="34" charset="0"/>
                <a:cs typeface="Times New Roman" panose="02020603050405020304" pitchFamily="18" charset="0"/>
              </a:rPr>
              <a:t>Kegagalan Produk Bar</a:t>
            </a:r>
            <a:r>
              <a:rPr lang="en-US" sz="3200" dirty="0">
                <a:effectLst/>
                <a:latin typeface="Cambria" panose="02040503050406030204" pitchFamily="18" charset="0"/>
                <a:ea typeface="Calibri" panose="020F0502020204030204" pitchFamily="34" charset="0"/>
                <a:cs typeface="Times New Roman" panose="02020603050405020304" pitchFamily="18" charset="0"/>
              </a:rPr>
              <a:t>u</a:t>
            </a:r>
            <a:endParaRPr lang="en-ID"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8" name="Group 18"/>
          <p:cNvGrpSpPr/>
          <p:nvPr/>
        </p:nvGrpSpPr>
        <p:grpSpPr>
          <a:xfrm>
            <a:off x="0" y="9983250"/>
            <a:ext cx="1028700" cy="303750"/>
            <a:chOff x="0" y="0"/>
            <a:chExt cx="270933" cy="80000"/>
          </a:xfrm>
        </p:grpSpPr>
        <p:sp>
          <p:nvSpPr>
            <p:cNvPr id="19" name="Freeform 19"/>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7ED8FD"/>
            </a:solidFill>
          </p:spPr>
          <p:txBody>
            <a:bodyPr/>
            <a:lstStyle/>
            <a:p>
              <a:endParaRPr lang="en-ID"/>
            </a:p>
          </p:txBody>
        </p:sp>
        <p:sp>
          <p:nvSpPr>
            <p:cNvPr id="20" name="TextBox 20"/>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21" name="Group 21"/>
          <p:cNvGrpSpPr/>
          <p:nvPr/>
        </p:nvGrpSpPr>
        <p:grpSpPr>
          <a:xfrm>
            <a:off x="17259300" y="0"/>
            <a:ext cx="1028700" cy="303750"/>
            <a:chOff x="0" y="0"/>
            <a:chExt cx="270933" cy="80000"/>
          </a:xfrm>
        </p:grpSpPr>
        <p:sp>
          <p:nvSpPr>
            <p:cNvPr id="22" name="Freeform 22"/>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7ED8FD"/>
            </a:solidFill>
          </p:spPr>
          <p:txBody>
            <a:bodyPr/>
            <a:lstStyle/>
            <a:p>
              <a:endParaRPr lang="en-ID"/>
            </a:p>
          </p:txBody>
        </p:sp>
        <p:sp>
          <p:nvSpPr>
            <p:cNvPr id="23" name="TextBox 23"/>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24" name="Group 24"/>
          <p:cNvGrpSpPr/>
          <p:nvPr/>
        </p:nvGrpSpPr>
        <p:grpSpPr>
          <a:xfrm>
            <a:off x="0" y="0"/>
            <a:ext cx="1028700" cy="303750"/>
            <a:chOff x="0" y="0"/>
            <a:chExt cx="270933" cy="80000"/>
          </a:xfrm>
        </p:grpSpPr>
        <p:sp>
          <p:nvSpPr>
            <p:cNvPr id="25" name="Freeform 25"/>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00C282"/>
            </a:solidFill>
          </p:spPr>
          <p:txBody>
            <a:bodyPr/>
            <a:lstStyle/>
            <a:p>
              <a:endParaRPr lang="en-ID"/>
            </a:p>
          </p:txBody>
        </p:sp>
        <p:sp>
          <p:nvSpPr>
            <p:cNvPr id="26" name="TextBox 26"/>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27" name="Group 27"/>
          <p:cNvGrpSpPr/>
          <p:nvPr/>
        </p:nvGrpSpPr>
        <p:grpSpPr>
          <a:xfrm>
            <a:off x="17259300" y="9983250"/>
            <a:ext cx="1028700" cy="303750"/>
            <a:chOff x="0" y="0"/>
            <a:chExt cx="270933" cy="80000"/>
          </a:xfrm>
        </p:grpSpPr>
        <p:sp>
          <p:nvSpPr>
            <p:cNvPr id="28" name="Freeform 28"/>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00C282"/>
            </a:solidFill>
          </p:spPr>
          <p:txBody>
            <a:bodyPr/>
            <a:lstStyle/>
            <a:p>
              <a:endParaRPr lang="en-ID"/>
            </a:p>
          </p:txBody>
        </p:sp>
        <p:sp>
          <p:nvSpPr>
            <p:cNvPr id="29" name="TextBox 29"/>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30" name="Group 5">
            <a:extLst>
              <a:ext uri="{FF2B5EF4-FFF2-40B4-BE49-F238E27FC236}">
                <a16:creationId xmlns:a16="http://schemas.microsoft.com/office/drawing/2014/main" id="{5B89A6F7-00DE-64A7-9618-8991ADC01E9F}"/>
              </a:ext>
            </a:extLst>
          </p:cNvPr>
          <p:cNvGrpSpPr/>
          <p:nvPr/>
        </p:nvGrpSpPr>
        <p:grpSpPr>
          <a:xfrm>
            <a:off x="7263787" y="6539617"/>
            <a:ext cx="661243" cy="579967"/>
            <a:chOff x="0" y="0"/>
            <a:chExt cx="237662" cy="208450"/>
          </a:xfrm>
        </p:grpSpPr>
        <p:sp>
          <p:nvSpPr>
            <p:cNvPr id="31" name="Freeform 6">
              <a:extLst>
                <a:ext uri="{FF2B5EF4-FFF2-40B4-BE49-F238E27FC236}">
                  <a16:creationId xmlns:a16="http://schemas.microsoft.com/office/drawing/2014/main" id="{D08145D4-D7C5-7C38-F796-33B66B483205}"/>
                </a:ext>
              </a:extLst>
            </p:cNvPr>
            <p:cNvSpPr/>
            <p:nvPr/>
          </p:nvSpPr>
          <p:spPr>
            <a:xfrm>
              <a:off x="0" y="0"/>
              <a:ext cx="237662" cy="208450"/>
            </a:xfrm>
            <a:custGeom>
              <a:avLst/>
              <a:gdLst/>
              <a:ahLst/>
              <a:cxnLst/>
              <a:rect l="l" t="t" r="r" b="b"/>
              <a:pathLst>
                <a:path w="237662" h="208450">
                  <a:moveTo>
                    <a:pt x="0" y="0"/>
                  </a:moveTo>
                  <a:lnTo>
                    <a:pt x="237662" y="0"/>
                  </a:lnTo>
                  <a:lnTo>
                    <a:pt x="237662" y="208450"/>
                  </a:lnTo>
                  <a:lnTo>
                    <a:pt x="0" y="208450"/>
                  </a:lnTo>
                  <a:close/>
                </a:path>
              </a:pathLst>
            </a:custGeom>
            <a:solidFill>
              <a:srgbClr val="00C282"/>
            </a:solidFill>
          </p:spPr>
          <p:txBody>
            <a:bodyPr/>
            <a:lstStyle/>
            <a:p>
              <a:pPr algn="ctr"/>
              <a:r>
                <a:rPr lang="en-US" sz="2800" dirty="0">
                  <a:solidFill>
                    <a:schemeClr val="bg1"/>
                  </a:solidFill>
                  <a:latin typeface="Noto Sans" panose="020B0604020202020204" charset="0"/>
                  <a:ea typeface="Noto Sans" panose="020B0604020202020204" charset="0"/>
                </a:rPr>
                <a:t>4.</a:t>
              </a:r>
            </a:p>
          </p:txBody>
        </p:sp>
        <p:sp>
          <p:nvSpPr>
            <p:cNvPr id="32" name="TextBox 7">
              <a:extLst>
                <a:ext uri="{FF2B5EF4-FFF2-40B4-BE49-F238E27FC236}">
                  <a16:creationId xmlns:a16="http://schemas.microsoft.com/office/drawing/2014/main" id="{E8ACA882-237A-B4A5-6FD1-69CA90D81E07}"/>
                </a:ext>
              </a:extLst>
            </p:cNvPr>
            <p:cNvSpPr txBox="1"/>
            <p:nvPr/>
          </p:nvSpPr>
          <p:spPr>
            <a:xfrm>
              <a:off x="0" y="-38100"/>
              <a:ext cx="812800" cy="850900"/>
            </a:xfrm>
            <a:prstGeom prst="rect">
              <a:avLst/>
            </a:prstGeom>
          </p:spPr>
          <p:txBody>
            <a:bodyPr lIns="50800" tIns="50800" rIns="50800" bIns="50800" rtlCol="0" anchor="ctr"/>
            <a:lstStyle/>
            <a:p>
              <a:pPr marL="0" lvl="0" indent="0" algn="ctr">
                <a:lnSpc>
                  <a:spcPts val="3359"/>
                </a:lnSpc>
                <a:spcBef>
                  <a:spcPct val="0"/>
                </a:spcBef>
              </a:pPr>
              <a:r>
                <a:rPr lang="en-US" sz="2400">
                  <a:solidFill>
                    <a:srgbClr val="FFFFFF"/>
                  </a:solidFill>
                  <a:latin typeface="Noto Sans"/>
                </a:rPr>
                <a:t>2.</a:t>
              </a:r>
            </a:p>
          </p:txBody>
        </p:sp>
      </p:grpSp>
      <p:sp>
        <p:nvSpPr>
          <p:cNvPr id="33" name="TextBox 13">
            <a:extLst>
              <a:ext uri="{FF2B5EF4-FFF2-40B4-BE49-F238E27FC236}">
                <a16:creationId xmlns:a16="http://schemas.microsoft.com/office/drawing/2014/main" id="{840F1BFC-455B-8F78-5124-9221720D9514}"/>
              </a:ext>
            </a:extLst>
          </p:cNvPr>
          <p:cNvSpPr txBox="1"/>
          <p:nvPr/>
        </p:nvSpPr>
        <p:spPr>
          <a:xfrm>
            <a:off x="7249932" y="7499689"/>
            <a:ext cx="3760423" cy="984885"/>
          </a:xfrm>
          <a:prstGeom prst="rect">
            <a:avLst/>
          </a:prstGeom>
        </p:spPr>
        <p:txBody>
          <a:bodyPr lIns="0" tIns="0" rIns="0" bIns="0" rtlCol="0" anchor="t">
            <a:spAutoFit/>
          </a:bodyPr>
          <a:lstStyle/>
          <a:p>
            <a:pPr lvl="0" algn="just">
              <a:spcAft>
                <a:spcPts val="800"/>
              </a:spcAft>
            </a:pPr>
            <a:r>
              <a:rPr lang="en-US" sz="3200" dirty="0" err="1">
                <a:latin typeface="Cambria" panose="02040503050406030204" pitchFamily="18" charset="0"/>
                <a:ea typeface="Calibri" panose="020F0502020204030204" pitchFamily="34" charset="0"/>
                <a:cs typeface="Times New Roman" panose="02020603050405020304" pitchFamily="18" charset="0"/>
              </a:rPr>
              <a:t>Penyebab</a:t>
            </a:r>
            <a:r>
              <a:rPr lang="en-US" sz="3200" dirty="0">
                <a:latin typeface="Cambria" panose="02040503050406030204" pitchFamily="18" charset="0"/>
                <a:ea typeface="Calibri" panose="020F0502020204030204" pitchFamily="34" charset="0"/>
                <a:cs typeface="Times New Roman" panose="02020603050405020304" pitchFamily="18" charset="0"/>
              </a:rPr>
              <a:t> </a:t>
            </a:r>
            <a:r>
              <a:rPr lang="en-US" sz="3200" dirty="0" err="1">
                <a:latin typeface="Cambria" panose="02040503050406030204" pitchFamily="18" charset="0"/>
                <a:ea typeface="Calibri" panose="020F0502020204030204" pitchFamily="34" charset="0"/>
                <a:cs typeface="Times New Roman" panose="02020603050405020304" pitchFamily="18" charset="0"/>
              </a:rPr>
              <a:t>Kegagalan</a:t>
            </a:r>
            <a:r>
              <a:rPr lang="en-US" sz="3200" dirty="0">
                <a:latin typeface="Cambria" panose="02040503050406030204" pitchFamily="18" charset="0"/>
                <a:ea typeface="Calibri" panose="020F0502020204030204" pitchFamily="34" charset="0"/>
                <a:cs typeface="Times New Roman" panose="02020603050405020304" pitchFamily="18" charset="0"/>
              </a:rPr>
              <a:t> </a:t>
            </a:r>
            <a:r>
              <a:rPr lang="id-ID" sz="3200" dirty="0">
                <a:effectLst/>
                <a:latin typeface="Cambria" panose="02040503050406030204" pitchFamily="18" charset="0"/>
                <a:ea typeface="Calibri" panose="020F0502020204030204" pitchFamily="34" charset="0"/>
                <a:cs typeface="Times New Roman" panose="02020603050405020304" pitchFamily="18" charset="0"/>
              </a:rPr>
              <a:t> Produk Baru</a:t>
            </a:r>
            <a:endParaRPr lang="en-ID"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8"/>
          <p:cNvGrpSpPr/>
          <p:nvPr/>
        </p:nvGrpSpPr>
        <p:grpSpPr>
          <a:xfrm>
            <a:off x="0" y="9983250"/>
            <a:ext cx="1028700" cy="303750"/>
            <a:chOff x="0" y="0"/>
            <a:chExt cx="270933" cy="80000"/>
          </a:xfrm>
        </p:grpSpPr>
        <p:sp>
          <p:nvSpPr>
            <p:cNvPr id="39" name="Freeform 39"/>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7ED8FD"/>
            </a:solidFill>
          </p:spPr>
          <p:txBody>
            <a:bodyPr/>
            <a:lstStyle/>
            <a:p>
              <a:endParaRPr lang="en-ID"/>
            </a:p>
          </p:txBody>
        </p:sp>
        <p:sp>
          <p:nvSpPr>
            <p:cNvPr id="40" name="TextBox 40"/>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41" name="Group 41"/>
          <p:cNvGrpSpPr/>
          <p:nvPr/>
        </p:nvGrpSpPr>
        <p:grpSpPr>
          <a:xfrm>
            <a:off x="17259300" y="0"/>
            <a:ext cx="1028700" cy="303750"/>
            <a:chOff x="0" y="0"/>
            <a:chExt cx="270933" cy="80000"/>
          </a:xfrm>
        </p:grpSpPr>
        <p:sp>
          <p:nvSpPr>
            <p:cNvPr id="42" name="Freeform 42"/>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7ED8FD"/>
            </a:solidFill>
          </p:spPr>
          <p:txBody>
            <a:bodyPr/>
            <a:lstStyle/>
            <a:p>
              <a:endParaRPr lang="en-ID"/>
            </a:p>
          </p:txBody>
        </p:sp>
        <p:sp>
          <p:nvSpPr>
            <p:cNvPr id="43" name="TextBox 43"/>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44" name="Group 44"/>
          <p:cNvGrpSpPr/>
          <p:nvPr/>
        </p:nvGrpSpPr>
        <p:grpSpPr>
          <a:xfrm>
            <a:off x="0" y="0"/>
            <a:ext cx="1028700" cy="303750"/>
            <a:chOff x="0" y="0"/>
            <a:chExt cx="270933" cy="80000"/>
          </a:xfrm>
        </p:grpSpPr>
        <p:sp>
          <p:nvSpPr>
            <p:cNvPr id="45" name="Freeform 45"/>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B4B4B4"/>
            </a:solidFill>
          </p:spPr>
          <p:txBody>
            <a:bodyPr/>
            <a:lstStyle/>
            <a:p>
              <a:endParaRPr lang="en-ID"/>
            </a:p>
          </p:txBody>
        </p:sp>
        <p:sp>
          <p:nvSpPr>
            <p:cNvPr id="46" name="TextBox 46"/>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47" name="Group 47"/>
          <p:cNvGrpSpPr/>
          <p:nvPr/>
        </p:nvGrpSpPr>
        <p:grpSpPr>
          <a:xfrm>
            <a:off x="17259300" y="9983250"/>
            <a:ext cx="1028700" cy="303750"/>
            <a:chOff x="0" y="0"/>
            <a:chExt cx="270933" cy="80000"/>
          </a:xfrm>
        </p:grpSpPr>
        <p:sp>
          <p:nvSpPr>
            <p:cNvPr id="48" name="Freeform 48"/>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B4B4B4"/>
            </a:solidFill>
          </p:spPr>
          <p:txBody>
            <a:bodyPr/>
            <a:lstStyle/>
            <a:p>
              <a:endParaRPr lang="en-ID"/>
            </a:p>
          </p:txBody>
        </p:sp>
        <p:sp>
          <p:nvSpPr>
            <p:cNvPr id="49" name="TextBox 49"/>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pic>
        <p:nvPicPr>
          <p:cNvPr id="50" name="Picture 50"/>
          <p:cNvPicPr>
            <a:picLocks noChangeAspect="1"/>
          </p:cNvPicPr>
          <p:nvPr/>
        </p:nvPicPr>
        <p:blipFill rotWithShape="1">
          <a:blip r:embed="rId2"/>
          <a:srcRect r="24589"/>
          <a:stretch/>
        </p:blipFill>
        <p:spPr>
          <a:xfrm>
            <a:off x="8973162" y="1028700"/>
            <a:ext cx="9314838" cy="8229600"/>
          </a:xfrm>
          <a:prstGeom prst="rect">
            <a:avLst/>
          </a:prstGeom>
        </p:spPr>
      </p:pic>
      <p:sp>
        <p:nvSpPr>
          <p:cNvPr id="53" name="Title 52">
            <a:extLst>
              <a:ext uri="{FF2B5EF4-FFF2-40B4-BE49-F238E27FC236}">
                <a16:creationId xmlns:a16="http://schemas.microsoft.com/office/drawing/2014/main" id="{69301569-502E-AEAC-DB51-206654560A78}"/>
              </a:ext>
            </a:extLst>
          </p:cNvPr>
          <p:cNvSpPr>
            <a:spLocks noGrp="1"/>
          </p:cNvSpPr>
          <p:nvPr>
            <p:ph type="title"/>
          </p:nvPr>
        </p:nvSpPr>
        <p:spPr>
          <a:xfrm>
            <a:off x="0" y="365284"/>
            <a:ext cx="8229600" cy="1143000"/>
          </a:xfrm>
        </p:spPr>
        <p:txBody>
          <a:bodyPr/>
          <a:lstStyle/>
          <a:p>
            <a:r>
              <a:rPr lang="en-US" dirty="0"/>
              <a:t>KEGAGALAN PRODUK BARU</a:t>
            </a:r>
            <a:endParaRPr lang="en-ID" dirty="0"/>
          </a:p>
        </p:txBody>
      </p:sp>
      <p:graphicFrame>
        <p:nvGraphicFramePr>
          <p:cNvPr id="54" name="Diagram 53">
            <a:extLst>
              <a:ext uri="{FF2B5EF4-FFF2-40B4-BE49-F238E27FC236}">
                <a16:creationId xmlns:a16="http://schemas.microsoft.com/office/drawing/2014/main" id="{559EB963-79A6-19B2-3146-D5905EFD0D5D}"/>
              </a:ext>
            </a:extLst>
          </p:cNvPr>
          <p:cNvGraphicFramePr/>
          <p:nvPr>
            <p:extLst>
              <p:ext uri="{D42A27DB-BD31-4B8C-83A1-F6EECF244321}">
                <p14:modId xmlns:p14="http://schemas.microsoft.com/office/powerpoint/2010/main" val="2137887481"/>
              </p:ext>
            </p:extLst>
          </p:nvPr>
        </p:nvGraphicFramePr>
        <p:xfrm>
          <a:off x="514350" y="1508284"/>
          <a:ext cx="14344650" cy="812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16419" y="6926707"/>
            <a:ext cx="2807768" cy="396174"/>
          </a:xfrm>
          <a:prstGeom prst="rect">
            <a:avLst/>
          </a:prstGeom>
        </p:spPr>
        <p:txBody>
          <a:bodyPr lIns="0" tIns="0" rIns="0" bIns="0" rtlCol="0" anchor="t">
            <a:spAutoFit/>
          </a:bodyPr>
          <a:lstStyle/>
          <a:p>
            <a:pPr marL="0" lvl="0" indent="0" algn="ctr">
              <a:lnSpc>
                <a:spcPts val="3359"/>
              </a:lnSpc>
              <a:spcBef>
                <a:spcPct val="0"/>
              </a:spcBef>
            </a:pPr>
            <a:r>
              <a:rPr lang="en-US" sz="2400" u="none" dirty="0">
                <a:solidFill>
                  <a:srgbClr val="000000"/>
                </a:solidFill>
                <a:latin typeface="Noto Sans"/>
              </a:rPr>
              <a:t>1</a:t>
            </a:r>
          </a:p>
        </p:txBody>
      </p:sp>
      <p:sp>
        <p:nvSpPr>
          <p:cNvPr id="3" name="TextBox 3"/>
          <p:cNvSpPr txBox="1"/>
          <p:nvPr/>
        </p:nvSpPr>
        <p:spPr>
          <a:xfrm>
            <a:off x="4628268" y="6926707"/>
            <a:ext cx="2807768" cy="396174"/>
          </a:xfrm>
          <a:prstGeom prst="rect">
            <a:avLst/>
          </a:prstGeom>
        </p:spPr>
        <p:txBody>
          <a:bodyPr lIns="0" tIns="0" rIns="0" bIns="0" rtlCol="0" anchor="t">
            <a:spAutoFit/>
          </a:bodyPr>
          <a:lstStyle/>
          <a:p>
            <a:pPr marL="0" lvl="0" indent="0" algn="ctr">
              <a:lnSpc>
                <a:spcPts val="3359"/>
              </a:lnSpc>
              <a:spcBef>
                <a:spcPct val="0"/>
              </a:spcBef>
            </a:pPr>
            <a:r>
              <a:rPr lang="en-US" sz="2400" u="none" dirty="0">
                <a:solidFill>
                  <a:srgbClr val="000000"/>
                </a:solidFill>
                <a:latin typeface="Noto Sans"/>
              </a:rPr>
              <a:t>2</a:t>
            </a:r>
          </a:p>
        </p:txBody>
      </p:sp>
      <p:sp>
        <p:nvSpPr>
          <p:cNvPr id="4" name="TextBox 4"/>
          <p:cNvSpPr txBox="1"/>
          <p:nvPr/>
        </p:nvSpPr>
        <p:spPr>
          <a:xfrm>
            <a:off x="7740116" y="6926707"/>
            <a:ext cx="2807768" cy="396174"/>
          </a:xfrm>
          <a:prstGeom prst="rect">
            <a:avLst/>
          </a:prstGeom>
        </p:spPr>
        <p:txBody>
          <a:bodyPr lIns="0" tIns="0" rIns="0" bIns="0" rtlCol="0" anchor="t">
            <a:spAutoFit/>
          </a:bodyPr>
          <a:lstStyle/>
          <a:p>
            <a:pPr marL="0" lvl="0" indent="0" algn="ctr">
              <a:lnSpc>
                <a:spcPts val="3359"/>
              </a:lnSpc>
              <a:spcBef>
                <a:spcPct val="0"/>
              </a:spcBef>
            </a:pPr>
            <a:r>
              <a:rPr lang="en-US" sz="2400" u="none" dirty="0">
                <a:solidFill>
                  <a:srgbClr val="000000"/>
                </a:solidFill>
                <a:latin typeface="Noto Sans"/>
              </a:rPr>
              <a:t>3</a:t>
            </a:r>
          </a:p>
        </p:txBody>
      </p:sp>
      <p:sp>
        <p:nvSpPr>
          <p:cNvPr id="5" name="TextBox 5"/>
          <p:cNvSpPr txBox="1"/>
          <p:nvPr/>
        </p:nvSpPr>
        <p:spPr>
          <a:xfrm>
            <a:off x="10851965" y="6926707"/>
            <a:ext cx="2807768" cy="396174"/>
          </a:xfrm>
          <a:prstGeom prst="rect">
            <a:avLst/>
          </a:prstGeom>
        </p:spPr>
        <p:txBody>
          <a:bodyPr lIns="0" tIns="0" rIns="0" bIns="0" rtlCol="0" anchor="t">
            <a:spAutoFit/>
          </a:bodyPr>
          <a:lstStyle/>
          <a:p>
            <a:pPr marL="0" lvl="0" indent="0" algn="ctr">
              <a:lnSpc>
                <a:spcPts val="3359"/>
              </a:lnSpc>
              <a:spcBef>
                <a:spcPct val="0"/>
              </a:spcBef>
            </a:pPr>
            <a:r>
              <a:rPr lang="en-US" sz="2400" u="none" dirty="0">
                <a:solidFill>
                  <a:srgbClr val="000000"/>
                </a:solidFill>
                <a:latin typeface="Noto Sans"/>
              </a:rPr>
              <a:t>4</a:t>
            </a:r>
          </a:p>
        </p:txBody>
      </p:sp>
      <p:sp>
        <p:nvSpPr>
          <p:cNvPr id="6" name="TextBox 6"/>
          <p:cNvSpPr txBox="1"/>
          <p:nvPr/>
        </p:nvSpPr>
        <p:spPr>
          <a:xfrm>
            <a:off x="13963813" y="6926707"/>
            <a:ext cx="2807768" cy="396174"/>
          </a:xfrm>
          <a:prstGeom prst="rect">
            <a:avLst/>
          </a:prstGeom>
        </p:spPr>
        <p:txBody>
          <a:bodyPr lIns="0" tIns="0" rIns="0" bIns="0" rtlCol="0" anchor="t">
            <a:spAutoFit/>
          </a:bodyPr>
          <a:lstStyle/>
          <a:p>
            <a:pPr marL="0" lvl="0" indent="0" algn="ctr">
              <a:lnSpc>
                <a:spcPts val="3359"/>
              </a:lnSpc>
              <a:spcBef>
                <a:spcPct val="0"/>
              </a:spcBef>
            </a:pPr>
            <a:r>
              <a:rPr lang="en-US" sz="2400" u="none" dirty="0">
                <a:solidFill>
                  <a:srgbClr val="000000"/>
                </a:solidFill>
                <a:latin typeface="Noto Sans"/>
              </a:rPr>
              <a:t>5</a:t>
            </a:r>
          </a:p>
        </p:txBody>
      </p:sp>
      <p:sp>
        <p:nvSpPr>
          <p:cNvPr id="7" name="TextBox 7"/>
          <p:cNvSpPr txBox="1"/>
          <p:nvPr/>
        </p:nvSpPr>
        <p:spPr>
          <a:xfrm>
            <a:off x="1516419" y="7898257"/>
            <a:ext cx="2446627" cy="738664"/>
          </a:xfrm>
          <a:prstGeom prst="rect">
            <a:avLst/>
          </a:prstGeom>
        </p:spPr>
        <p:txBody>
          <a:bodyPr wrap="square" lIns="0" tIns="0" rIns="0" bIns="0" rtlCol="0" anchor="t">
            <a:spAutoFit/>
          </a:bodyPr>
          <a:lstStyle/>
          <a:p>
            <a:pPr lvl="0" algn="ctr">
              <a:spcAft>
                <a:spcPts val="800"/>
              </a:spcAft>
            </a:pPr>
            <a:r>
              <a:rPr lang="id-ID" sz="2400" dirty="0">
                <a:effectLst/>
                <a:latin typeface="Cambria" panose="02040503050406030204" pitchFamily="18" charset="0"/>
                <a:ea typeface="Calibri" panose="020F0502020204030204" pitchFamily="34" charset="0"/>
                <a:cs typeface="Times New Roman" panose="02020603050405020304" pitchFamily="18" charset="0"/>
              </a:rPr>
              <a:t>Kegagalan pasar/pemasaran</a:t>
            </a:r>
            <a:endParaRPr lang="en-ID"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8"/>
          <p:cNvSpPr txBox="1"/>
          <p:nvPr/>
        </p:nvSpPr>
        <p:spPr>
          <a:xfrm>
            <a:off x="4989409" y="7898257"/>
            <a:ext cx="2085486" cy="738664"/>
          </a:xfrm>
          <a:prstGeom prst="rect">
            <a:avLst/>
          </a:prstGeom>
        </p:spPr>
        <p:txBody>
          <a:bodyPr lIns="0" tIns="0" rIns="0" bIns="0" rtlCol="0" anchor="t">
            <a:spAutoFit/>
          </a:bodyPr>
          <a:lstStyle/>
          <a:p>
            <a:pPr lvl="0" algn="ctr">
              <a:spcAft>
                <a:spcPts val="800"/>
              </a:spcAft>
            </a:pPr>
            <a:r>
              <a:rPr lang="id-ID" sz="2400" dirty="0">
                <a:effectLst/>
                <a:latin typeface="Cambria" panose="02040503050406030204" pitchFamily="18" charset="0"/>
                <a:ea typeface="Calibri" panose="020F0502020204030204" pitchFamily="34" charset="0"/>
                <a:cs typeface="Times New Roman" panose="02020603050405020304" pitchFamily="18" charset="0"/>
              </a:rPr>
              <a:t>Kegagalan keuangan</a:t>
            </a:r>
            <a:endParaRPr lang="en-ID"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9"/>
          <p:cNvSpPr txBox="1"/>
          <p:nvPr/>
        </p:nvSpPr>
        <p:spPr>
          <a:xfrm>
            <a:off x="8101257" y="7898257"/>
            <a:ext cx="2085486" cy="1107996"/>
          </a:xfrm>
          <a:prstGeom prst="rect">
            <a:avLst/>
          </a:prstGeom>
        </p:spPr>
        <p:txBody>
          <a:bodyPr lIns="0" tIns="0" rIns="0" bIns="0" rtlCol="0" anchor="t">
            <a:spAutoFit/>
          </a:bodyPr>
          <a:lstStyle/>
          <a:p>
            <a:pPr lvl="0" algn="ctr">
              <a:spcAft>
                <a:spcPts val="800"/>
              </a:spcAft>
            </a:pPr>
            <a:r>
              <a:rPr lang="id-ID" sz="2400" dirty="0">
                <a:effectLst/>
                <a:latin typeface="Cambria" panose="02040503050406030204" pitchFamily="18" charset="0"/>
                <a:ea typeface="Calibri" panose="020F0502020204030204" pitchFamily="34" charset="0"/>
                <a:cs typeface="Times New Roman" panose="02020603050405020304" pitchFamily="18" charset="0"/>
              </a:rPr>
              <a:t>Kegagalan penentuan waktu</a:t>
            </a:r>
            <a:endParaRPr lang="en-ID"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10"/>
          <p:cNvSpPr txBox="1"/>
          <p:nvPr/>
        </p:nvSpPr>
        <p:spPr>
          <a:xfrm>
            <a:off x="11213105" y="7898257"/>
            <a:ext cx="2085486" cy="1077218"/>
          </a:xfrm>
          <a:prstGeom prst="rect">
            <a:avLst/>
          </a:prstGeom>
        </p:spPr>
        <p:txBody>
          <a:bodyPr lIns="0" tIns="0" rIns="0" bIns="0" rtlCol="0" anchor="t">
            <a:spAutoFit/>
          </a:bodyPr>
          <a:lstStyle/>
          <a:p>
            <a:pPr marL="0" lvl="0" indent="0" algn="ctr">
              <a:lnSpc>
                <a:spcPts val="2800"/>
              </a:lnSpc>
              <a:spcBef>
                <a:spcPct val="0"/>
              </a:spcBef>
            </a:pPr>
            <a:r>
              <a:rPr lang="id-ID" sz="2400" dirty="0">
                <a:effectLst/>
                <a:latin typeface="Cambria" panose="02040503050406030204" pitchFamily="18" charset="0"/>
                <a:ea typeface="Calibri" panose="020F0502020204030204" pitchFamily="34" charset="0"/>
                <a:cs typeface="Times New Roman" panose="02020603050405020304" pitchFamily="18" charset="0"/>
              </a:rPr>
              <a:t>Kegagalan Teknis</a:t>
            </a:r>
            <a:r>
              <a:rPr lang="en-US" sz="2400" dirty="0">
                <a:effectLst/>
                <a:latin typeface="Cambria" panose="02040503050406030204" pitchFamily="18" charset="0"/>
                <a:ea typeface="Calibri" panose="020F0502020204030204" pitchFamily="34" charset="0"/>
                <a:cs typeface="Times New Roman" panose="02020603050405020304" pitchFamily="18" charset="0"/>
              </a:rPr>
              <a:t> dan </a:t>
            </a:r>
            <a:r>
              <a:rPr lang="en-US" sz="2400" dirty="0" err="1">
                <a:effectLst/>
                <a:latin typeface="Cambria" panose="02040503050406030204" pitchFamily="18" charset="0"/>
                <a:ea typeface="Calibri" panose="020F0502020204030204" pitchFamily="34" charset="0"/>
                <a:cs typeface="Times New Roman" panose="02020603050405020304" pitchFamily="18" charset="0"/>
              </a:rPr>
              <a:t>Organisasional</a:t>
            </a:r>
            <a:endParaRPr lang="en-US" sz="2800" u="none" dirty="0">
              <a:solidFill>
                <a:srgbClr val="000000"/>
              </a:solidFill>
              <a:latin typeface="Noto Sans"/>
            </a:endParaRPr>
          </a:p>
        </p:txBody>
      </p:sp>
      <p:sp>
        <p:nvSpPr>
          <p:cNvPr id="11" name="TextBox 11"/>
          <p:cNvSpPr txBox="1"/>
          <p:nvPr/>
        </p:nvSpPr>
        <p:spPr>
          <a:xfrm>
            <a:off x="14324954" y="7898257"/>
            <a:ext cx="2085486" cy="738664"/>
          </a:xfrm>
          <a:prstGeom prst="rect">
            <a:avLst/>
          </a:prstGeom>
        </p:spPr>
        <p:txBody>
          <a:bodyPr lIns="0" tIns="0" rIns="0" bIns="0" rtlCol="0" anchor="t">
            <a:spAutoFit/>
          </a:bodyPr>
          <a:lstStyle/>
          <a:p>
            <a:pPr lvl="0" algn="ctr">
              <a:spcAft>
                <a:spcPts val="800"/>
              </a:spcAft>
            </a:pPr>
            <a:r>
              <a:rPr lang="id-ID" sz="2400" dirty="0">
                <a:effectLst/>
                <a:latin typeface="Cambria" panose="02040503050406030204" pitchFamily="18" charset="0"/>
                <a:ea typeface="Calibri" panose="020F0502020204030204" pitchFamily="34" charset="0"/>
                <a:cs typeface="Times New Roman" panose="02020603050405020304" pitchFamily="18" charset="0"/>
              </a:rPr>
              <a:t>Kegagalan Lingkungan</a:t>
            </a:r>
            <a:endParaRPr lang="en-ID"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2" name="Group 12"/>
          <p:cNvGrpSpPr/>
          <p:nvPr/>
        </p:nvGrpSpPr>
        <p:grpSpPr>
          <a:xfrm>
            <a:off x="1516419" y="4608488"/>
            <a:ext cx="2807768" cy="1641944"/>
            <a:chOff x="0" y="0"/>
            <a:chExt cx="5638478" cy="3230880"/>
          </a:xfrm>
        </p:grpSpPr>
        <p:sp>
          <p:nvSpPr>
            <p:cNvPr id="13" name="Freeform 13"/>
            <p:cNvSpPr/>
            <p:nvPr/>
          </p:nvSpPr>
          <p:spPr>
            <a:xfrm>
              <a:off x="5080" y="12700"/>
              <a:ext cx="5623239" cy="3205480"/>
            </a:xfrm>
            <a:custGeom>
              <a:avLst/>
              <a:gdLst/>
              <a:ahLst/>
              <a:cxnLst/>
              <a:rect l="l" t="t" r="r" b="b"/>
              <a:pathLst>
                <a:path w="5623239" h="3205480">
                  <a:moveTo>
                    <a:pt x="4833298" y="3205480"/>
                  </a:moveTo>
                  <a:lnTo>
                    <a:pt x="0" y="3205480"/>
                  </a:lnTo>
                  <a:lnTo>
                    <a:pt x="791210" y="1602740"/>
                  </a:lnTo>
                  <a:lnTo>
                    <a:pt x="0" y="0"/>
                  </a:lnTo>
                  <a:lnTo>
                    <a:pt x="4833298" y="0"/>
                  </a:lnTo>
                  <a:lnTo>
                    <a:pt x="5623238" y="1602740"/>
                  </a:lnTo>
                  <a:lnTo>
                    <a:pt x="4833298" y="3205480"/>
                  </a:lnTo>
                  <a:close/>
                </a:path>
              </a:pathLst>
            </a:custGeom>
            <a:solidFill>
              <a:srgbClr val="36C5FF"/>
            </a:solidFill>
          </p:spPr>
          <p:txBody>
            <a:bodyPr/>
            <a:lstStyle/>
            <a:p>
              <a:endParaRPr lang="en-ID"/>
            </a:p>
          </p:txBody>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77799" y="5086956"/>
            <a:ext cx="685008" cy="685008"/>
          </a:xfrm>
          <a:prstGeom prst="rect">
            <a:avLst/>
          </a:prstGeom>
        </p:spPr>
      </p:pic>
      <p:grpSp>
        <p:nvGrpSpPr>
          <p:cNvPr id="19" name="Group 19"/>
          <p:cNvGrpSpPr/>
          <p:nvPr/>
        </p:nvGrpSpPr>
        <p:grpSpPr>
          <a:xfrm>
            <a:off x="4628268" y="4608488"/>
            <a:ext cx="2807768" cy="1641944"/>
            <a:chOff x="0" y="0"/>
            <a:chExt cx="5638478" cy="3230880"/>
          </a:xfrm>
        </p:grpSpPr>
        <p:sp>
          <p:nvSpPr>
            <p:cNvPr id="20" name="Freeform 20"/>
            <p:cNvSpPr/>
            <p:nvPr/>
          </p:nvSpPr>
          <p:spPr>
            <a:xfrm>
              <a:off x="5080" y="12700"/>
              <a:ext cx="5623239" cy="3205480"/>
            </a:xfrm>
            <a:custGeom>
              <a:avLst/>
              <a:gdLst/>
              <a:ahLst/>
              <a:cxnLst/>
              <a:rect l="l" t="t" r="r" b="b"/>
              <a:pathLst>
                <a:path w="5623239" h="3205480">
                  <a:moveTo>
                    <a:pt x="4833298" y="3205480"/>
                  </a:moveTo>
                  <a:lnTo>
                    <a:pt x="0" y="3205480"/>
                  </a:lnTo>
                  <a:lnTo>
                    <a:pt x="791210" y="1602740"/>
                  </a:lnTo>
                  <a:lnTo>
                    <a:pt x="0" y="0"/>
                  </a:lnTo>
                  <a:lnTo>
                    <a:pt x="4833298" y="0"/>
                  </a:lnTo>
                  <a:lnTo>
                    <a:pt x="5623238" y="1602740"/>
                  </a:lnTo>
                  <a:lnTo>
                    <a:pt x="4833298" y="3205480"/>
                  </a:lnTo>
                  <a:close/>
                </a:path>
              </a:pathLst>
            </a:custGeom>
            <a:solidFill>
              <a:srgbClr val="2A4D70"/>
            </a:solidFill>
          </p:spPr>
          <p:txBody>
            <a:bodyPr/>
            <a:lstStyle/>
            <a:p>
              <a:endParaRPr lang="en-ID"/>
            </a:p>
          </p:txBody>
        </p:sp>
      </p:grpSp>
      <p:grpSp>
        <p:nvGrpSpPr>
          <p:cNvPr id="21" name="Group 21"/>
          <p:cNvGrpSpPr/>
          <p:nvPr/>
        </p:nvGrpSpPr>
        <p:grpSpPr>
          <a:xfrm>
            <a:off x="7740116" y="4608488"/>
            <a:ext cx="2807768" cy="1641944"/>
            <a:chOff x="0" y="0"/>
            <a:chExt cx="5638478" cy="3230880"/>
          </a:xfrm>
        </p:grpSpPr>
        <p:sp>
          <p:nvSpPr>
            <p:cNvPr id="22" name="Freeform 22"/>
            <p:cNvSpPr/>
            <p:nvPr/>
          </p:nvSpPr>
          <p:spPr>
            <a:xfrm>
              <a:off x="5080" y="12700"/>
              <a:ext cx="5623239" cy="3205480"/>
            </a:xfrm>
            <a:custGeom>
              <a:avLst/>
              <a:gdLst/>
              <a:ahLst/>
              <a:cxnLst/>
              <a:rect l="l" t="t" r="r" b="b"/>
              <a:pathLst>
                <a:path w="5623239" h="3205480">
                  <a:moveTo>
                    <a:pt x="4833298" y="3205480"/>
                  </a:moveTo>
                  <a:lnTo>
                    <a:pt x="0" y="3205480"/>
                  </a:lnTo>
                  <a:lnTo>
                    <a:pt x="791210" y="1602740"/>
                  </a:lnTo>
                  <a:lnTo>
                    <a:pt x="0" y="0"/>
                  </a:lnTo>
                  <a:lnTo>
                    <a:pt x="4833298" y="0"/>
                  </a:lnTo>
                  <a:lnTo>
                    <a:pt x="5623238" y="1602740"/>
                  </a:lnTo>
                  <a:lnTo>
                    <a:pt x="4833298" y="3205480"/>
                  </a:lnTo>
                  <a:close/>
                </a:path>
              </a:pathLst>
            </a:custGeom>
            <a:solidFill>
              <a:srgbClr val="00C282"/>
            </a:solidFill>
          </p:spPr>
          <p:txBody>
            <a:bodyPr/>
            <a:lstStyle/>
            <a:p>
              <a:endParaRPr lang="en-ID"/>
            </a:p>
          </p:txBody>
        </p:sp>
      </p:grpSp>
      <p:grpSp>
        <p:nvGrpSpPr>
          <p:cNvPr id="23" name="Group 23"/>
          <p:cNvGrpSpPr/>
          <p:nvPr/>
        </p:nvGrpSpPr>
        <p:grpSpPr>
          <a:xfrm>
            <a:off x="10851965" y="4608488"/>
            <a:ext cx="2807768" cy="1641944"/>
            <a:chOff x="0" y="0"/>
            <a:chExt cx="5638478" cy="3230880"/>
          </a:xfrm>
        </p:grpSpPr>
        <p:sp>
          <p:nvSpPr>
            <p:cNvPr id="24" name="Freeform 24"/>
            <p:cNvSpPr/>
            <p:nvPr/>
          </p:nvSpPr>
          <p:spPr>
            <a:xfrm>
              <a:off x="5080" y="12700"/>
              <a:ext cx="5623239" cy="3205480"/>
            </a:xfrm>
            <a:custGeom>
              <a:avLst/>
              <a:gdLst/>
              <a:ahLst/>
              <a:cxnLst/>
              <a:rect l="l" t="t" r="r" b="b"/>
              <a:pathLst>
                <a:path w="5623239" h="3205480">
                  <a:moveTo>
                    <a:pt x="4833298" y="3205480"/>
                  </a:moveTo>
                  <a:lnTo>
                    <a:pt x="0" y="3205480"/>
                  </a:lnTo>
                  <a:lnTo>
                    <a:pt x="791210" y="1602740"/>
                  </a:lnTo>
                  <a:lnTo>
                    <a:pt x="0" y="0"/>
                  </a:lnTo>
                  <a:lnTo>
                    <a:pt x="4833298" y="0"/>
                  </a:lnTo>
                  <a:lnTo>
                    <a:pt x="5623238" y="1602740"/>
                  </a:lnTo>
                  <a:lnTo>
                    <a:pt x="4833298" y="3205480"/>
                  </a:lnTo>
                  <a:close/>
                </a:path>
              </a:pathLst>
            </a:custGeom>
            <a:solidFill>
              <a:srgbClr val="1885F1"/>
            </a:solidFill>
          </p:spPr>
          <p:txBody>
            <a:bodyPr/>
            <a:lstStyle/>
            <a:p>
              <a:endParaRPr lang="en-ID"/>
            </a:p>
          </p:txBody>
        </p:sp>
      </p:grpSp>
      <p:grpSp>
        <p:nvGrpSpPr>
          <p:cNvPr id="25" name="Group 25"/>
          <p:cNvGrpSpPr/>
          <p:nvPr/>
        </p:nvGrpSpPr>
        <p:grpSpPr>
          <a:xfrm>
            <a:off x="13963813" y="4608488"/>
            <a:ext cx="2807768" cy="1641944"/>
            <a:chOff x="0" y="0"/>
            <a:chExt cx="5638478" cy="3230880"/>
          </a:xfrm>
        </p:grpSpPr>
        <p:sp>
          <p:nvSpPr>
            <p:cNvPr id="26" name="Freeform 26"/>
            <p:cNvSpPr/>
            <p:nvPr/>
          </p:nvSpPr>
          <p:spPr>
            <a:xfrm>
              <a:off x="5080" y="12700"/>
              <a:ext cx="5623239" cy="3205480"/>
            </a:xfrm>
            <a:custGeom>
              <a:avLst/>
              <a:gdLst/>
              <a:ahLst/>
              <a:cxnLst/>
              <a:rect l="l" t="t" r="r" b="b"/>
              <a:pathLst>
                <a:path w="5623239" h="3205480">
                  <a:moveTo>
                    <a:pt x="4833298" y="3205480"/>
                  </a:moveTo>
                  <a:lnTo>
                    <a:pt x="0" y="3205480"/>
                  </a:lnTo>
                  <a:lnTo>
                    <a:pt x="791210" y="1602740"/>
                  </a:lnTo>
                  <a:lnTo>
                    <a:pt x="0" y="0"/>
                  </a:lnTo>
                  <a:lnTo>
                    <a:pt x="4833298" y="0"/>
                  </a:lnTo>
                  <a:lnTo>
                    <a:pt x="5623238" y="1602740"/>
                  </a:lnTo>
                  <a:lnTo>
                    <a:pt x="4833298" y="3205480"/>
                  </a:lnTo>
                  <a:close/>
                </a:path>
              </a:pathLst>
            </a:custGeom>
            <a:solidFill>
              <a:srgbClr val="36C5FF"/>
            </a:solidFill>
          </p:spPr>
          <p:txBody>
            <a:bodyPr/>
            <a:lstStyle/>
            <a:p>
              <a:endParaRPr lang="en-ID"/>
            </a:p>
          </p:txBody>
        </p:sp>
      </p:grpSp>
      <p:pic>
        <p:nvPicPr>
          <p:cNvPr id="27" name="Picture 2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624696" y="5022004"/>
            <a:ext cx="814911" cy="814911"/>
          </a:xfrm>
          <a:prstGeom prst="rect">
            <a:avLst/>
          </a:prstGeom>
        </p:spPr>
      </p:pic>
      <p:pic>
        <p:nvPicPr>
          <p:cNvPr id="28" name="Picture 2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771774" y="5057234"/>
            <a:ext cx="744452" cy="744452"/>
          </a:xfrm>
          <a:prstGeom prst="rect">
            <a:avLst/>
          </a:prstGeom>
        </p:spPr>
      </p:pic>
      <p:pic>
        <p:nvPicPr>
          <p:cNvPr id="29" name="Picture 2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895976" y="5069587"/>
            <a:ext cx="719745" cy="719745"/>
          </a:xfrm>
          <a:prstGeom prst="rect">
            <a:avLst/>
          </a:prstGeom>
        </p:spPr>
      </p:pic>
      <p:pic>
        <p:nvPicPr>
          <p:cNvPr id="30" name="Picture 3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012788" y="5074551"/>
            <a:ext cx="709818" cy="709818"/>
          </a:xfrm>
          <a:prstGeom prst="rect">
            <a:avLst/>
          </a:prstGeom>
        </p:spPr>
      </p:pic>
      <p:sp>
        <p:nvSpPr>
          <p:cNvPr id="31" name="TextBox 31"/>
          <p:cNvSpPr txBox="1"/>
          <p:nvPr/>
        </p:nvSpPr>
        <p:spPr>
          <a:xfrm>
            <a:off x="2108571" y="2383180"/>
            <a:ext cx="14679455" cy="396174"/>
          </a:xfrm>
          <a:prstGeom prst="rect">
            <a:avLst/>
          </a:prstGeom>
        </p:spPr>
        <p:txBody>
          <a:bodyPr lIns="0" tIns="0" rIns="0" bIns="0" rtlCol="0" anchor="t">
            <a:spAutoFit/>
          </a:bodyPr>
          <a:lstStyle/>
          <a:p>
            <a:pPr marL="0" lvl="0" indent="0" algn="ctr">
              <a:lnSpc>
                <a:spcPts val="3359"/>
              </a:lnSpc>
              <a:spcBef>
                <a:spcPct val="0"/>
              </a:spcBef>
            </a:pPr>
            <a:r>
              <a:rPr lang="en-US" sz="2400" u="none" dirty="0">
                <a:solidFill>
                  <a:srgbClr val="000000"/>
                </a:solidFill>
                <a:latin typeface="Noto Sans"/>
              </a:rPr>
              <a:t>KESALAHAN YANG BIASA TERJADI :</a:t>
            </a:r>
          </a:p>
        </p:txBody>
      </p:sp>
      <p:sp>
        <p:nvSpPr>
          <p:cNvPr id="32" name="TextBox 32"/>
          <p:cNvSpPr txBox="1"/>
          <p:nvPr/>
        </p:nvSpPr>
        <p:spPr>
          <a:xfrm>
            <a:off x="2108571" y="1230329"/>
            <a:ext cx="14679455" cy="741550"/>
          </a:xfrm>
          <a:prstGeom prst="rect">
            <a:avLst/>
          </a:prstGeom>
        </p:spPr>
        <p:txBody>
          <a:bodyPr lIns="0" tIns="0" rIns="0" bIns="0" rtlCol="0" anchor="t">
            <a:spAutoFit/>
          </a:bodyPr>
          <a:lstStyle/>
          <a:p>
            <a:pPr lvl="0" algn="ctr">
              <a:lnSpc>
                <a:spcPct val="150000"/>
              </a:lnSpc>
              <a:spcAft>
                <a:spcPts val="800"/>
              </a:spcAft>
            </a:pPr>
            <a:r>
              <a:rPr lang="id-ID" sz="3600" b="1" dirty="0">
                <a:effectLst/>
                <a:latin typeface="Cambria" panose="02040503050406030204" pitchFamily="18" charset="0"/>
                <a:ea typeface="Calibri" panose="020F0502020204030204" pitchFamily="34" charset="0"/>
                <a:cs typeface="Times New Roman" panose="02020603050405020304" pitchFamily="18" charset="0"/>
              </a:rPr>
              <a:t>PENYEBAB KEGAGALAN PRODUK BARU</a:t>
            </a:r>
            <a:endParaRPr lang="en-ID"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3" name="Group 33"/>
          <p:cNvGrpSpPr/>
          <p:nvPr/>
        </p:nvGrpSpPr>
        <p:grpSpPr>
          <a:xfrm>
            <a:off x="0" y="9983250"/>
            <a:ext cx="1028700" cy="303750"/>
            <a:chOff x="0" y="0"/>
            <a:chExt cx="270933" cy="80000"/>
          </a:xfrm>
        </p:grpSpPr>
        <p:sp>
          <p:nvSpPr>
            <p:cNvPr id="34" name="Freeform 34"/>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7ED8FD"/>
            </a:solidFill>
          </p:spPr>
          <p:txBody>
            <a:bodyPr/>
            <a:lstStyle/>
            <a:p>
              <a:endParaRPr lang="en-ID"/>
            </a:p>
          </p:txBody>
        </p:sp>
        <p:sp>
          <p:nvSpPr>
            <p:cNvPr id="35" name="TextBox 35"/>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36" name="Group 36"/>
          <p:cNvGrpSpPr/>
          <p:nvPr/>
        </p:nvGrpSpPr>
        <p:grpSpPr>
          <a:xfrm>
            <a:off x="17259300" y="0"/>
            <a:ext cx="1028700" cy="303750"/>
            <a:chOff x="0" y="0"/>
            <a:chExt cx="270933" cy="80000"/>
          </a:xfrm>
        </p:grpSpPr>
        <p:sp>
          <p:nvSpPr>
            <p:cNvPr id="37" name="Freeform 37"/>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7ED8FD"/>
            </a:solidFill>
          </p:spPr>
          <p:txBody>
            <a:bodyPr/>
            <a:lstStyle/>
            <a:p>
              <a:endParaRPr lang="en-ID"/>
            </a:p>
          </p:txBody>
        </p:sp>
        <p:sp>
          <p:nvSpPr>
            <p:cNvPr id="38" name="TextBox 38"/>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39" name="Group 39"/>
          <p:cNvGrpSpPr/>
          <p:nvPr/>
        </p:nvGrpSpPr>
        <p:grpSpPr>
          <a:xfrm>
            <a:off x="0" y="0"/>
            <a:ext cx="1028700" cy="303750"/>
            <a:chOff x="0" y="0"/>
            <a:chExt cx="270933" cy="80000"/>
          </a:xfrm>
        </p:grpSpPr>
        <p:sp>
          <p:nvSpPr>
            <p:cNvPr id="40" name="Freeform 40"/>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00C282"/>
            </a:solidFill>
          </p:spPr>
          <p:txBody>
            <a:bodyPr/>
            <a:lstStyle/>
            <a:p>
              <a:endParaRPr lang="en-ID"/>
            </a:p>
          </p:txBody>
        </p:sp>
        <p:sp>
          <p:nvSpPr>
            <p:cNvPr id="41" name="TextBox 41"/>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42" name="Group 42"/>
          <p:cNvGrpSpPr/>
          <p:nvPr/>
        </p:nvGrpSpPr>
        <p:grpSpPr>
          <a:xfrm>
            <a:off x="17259300" y="9983250"/>
            <a:ext cx="1028700" cy="303750"/>
            <a:chOff x="0" y="0"/>
            <a:chExt cx="270933" cy="80000"/>
          </a:xfrm>
        </p:grpSpPr>
        <p:sp>
          <p:nvSpPr>
            <p:cNvPr id="43" name="Freeform 43"/>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00C282"/>
            </a:solidFill>
          </p:spPr>
          <p:txBody>
            <a:bodyPr/>
            <a:lstStyle/>
            <a:p>
              <a:endParaRPr lang="en-ID"/>
            </a:p>
          </p:txBody>
        </p:sp>
        <p:sp>
          <p:nvSpPr>
            <p:cNvPr id="44" name="TextBox 44"/>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b="6405"/>
          <a:stretch>
            <a:fillRect/>
          </a:stretch>
        </p:blipFill>
        <p:spPr>
          <a:xfrm>
            <a:off x="7742767" y="1028700"/>
            <a:ext cx="9516533" cy="5010150"/>
          </a:xfrm>
          <a:prstGeom prst="rect">
            <a:avLst/>
          </a:prstGeom>
        </p:spPr>
      </p:pic>
      <p:sp>
        <p:nvSpPr>
          <p:cNvPr id="3" name="TextBox 3"/>
          <p:cNvSpPr txBox="1"/>
          <p:nvPr/>
        </p:nvSpPr>
        <p:spPr>
          <a:xfrm>
            <a:off x="639041" y="2841495"/>
            <a:ext cx="6704736" cy="2368982"/>
          </a:xfrm>
          <a:prstGeom prst="rect">
            <a:avLst/>
          </a:prstGeom>
        </p:spPr>
        <p:txBody>
          <a:bodyPr wrap="square" lIns="0" tIns="0" rIns="0" bIns="0" rtlCol="0" anchor="t">
            <a:spAutoFit/>
          </a:bodyPr>
          <a:lstStyle/>
          <a:p>
            <a:pPr marL="457200" algn="just">
              <a:lnSpc>
                <a:spcPct val="150000"/>
              </a:lnSpc>
              <a:spcAft>
                <a:spcPts val="800"/>
              </a:spcAft>
            </a:pPr>
            <a:r>
              <a:rPr lang="id-ID" sz="2800" dirty="0">
                <a:effectLst/>
                <a:latin typeface="Cambria" panose="02040503050406030204" pitchFamily="18" charset="0"/>
                <a:ea typeface="Calibri" panose="020F0502020204030204" pitchFamily="34" charset="0"/>
                <a:cs typeface="Times New Roman" panose="02020603050405020304" pitchFamily="18" charset="0"/>
              </a:rPr>
              <a:t>Sebuah perusahaan menentukan kriteria produk yang dapat diterima, yaitu sebagai berikut :</a:t>
            </a:r>
            <a:endParaRPr lang="en-ID" sz="2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ts val="2800"/>
              </a:lnSpc>
              <a:spcBef>
                <a:spcPct val="0"/>
              </a:spcBef>
            </a:pPr>
            <a:endParaRPr lang="en-US" sz="2000" u="none" dirty="0">
              <a:solidFill>
                <a:srgbClr val="000000"/>
              </a:solidFill>
              <a:latin typeface="Noto Sans"/>
            </a:endParaRPr>
          </a:p>
        </p:txBody>
      </p:sp>
      <p:sp>
        <p:nvSpPr>
          <p:cNvPr id="4" name="TextBox 4"/>
          <p:cNvSpPr txBox="1"/>
          <p:nvPr/>
        </p:nvSpPr>
        <p:spPr>
          <a:xfrm>
            <a:off x="1028700" y="1189796"/>
            <a:ext cx="5868702" cy="741550"/>
          </a:xfrm>
          <a:prstGeom prst="rect">
            <a:avLst/>
          </a:prstGeom>
        </p:spPr>
        <p:txBody>
          <a:bodyPr lIns="0" tIns="0" rIns="0" bIns="0" rtlCol="0" anchor="t">
            <a:spAutoFit/>
          </a:bodyPr>
          <a:lstStyle/>
          <a:p>
            <a:pPr lvl="0" algn="just">
              <a:lnSpc>
                <a:spcPct val="150000"/>
              </a:lnSpc>
              <a:spcAft>
                <a:spcPts val="800"/>
              </a:spcAft>
            </a:pPr>
            <a:r>
              <a:rPr lang="id-ID" sz="3600" b="1" dirty="0">
                <a:effectLst/>
                <a:latin typeface="Cambria" panose="02040503050406030204" pitchFamily="18" charset="0"/>
                <a:ea typeface="Calibri" panose="020F0502020204030204" pitchFamily="34" charset="0"/>
                <a:cs typeface="Times New Roman" panose="02020603050405020304" pitchFamily="18" charset="0"/>
              </a:rPr>
              <a:t>PENGATURAN ORGANISASI</a:t>
            </a:r>
            <a:endParaRPr lang="en-ID"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5" name="Group 5"/>
          <p:cNvGrpSpPr/>
          <p:nvPr/>
        </p:nvGrpSpPr>
        <p:grpSpPr>
          <a:xfrm>
            <a:off x="0" y="9983250"/>
            <a:ext cx="1028700" cy="303750"/>
            <a:chOff x="0" y="0"/>
            <a:chExt cx="270933" cy="80000"/>
          </a:xfrm>
        </p:grpSpPr>
        <p:sp>
          <p:nvSpPr>
            <p:cNvPr id="6" name="Freeform 6"/>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7ED8FD"/>
            </a:solidFill>
          </p:spPr>
          <p:txBody>
            <a:bodyPr/>
            <a:lstStyle/>
            <a:p>
              <a:endParaRPr lang="en-ID"/>
            </a:p>
          </p:txBody>
        </p:sp>
        <p:sp>
          <p:nvSpPr>
            <p:cNvPr id="7" name="TextBox 7"/>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8" name="Group 8"/>
          <p:cNvGrpSpPr/>
          <p:nvPr/>
        </p:nvGrpSpPr>
        <p:grpSpPr>
          <a:xfrm>
            <a:off x="17259300" y="0"/>
            <a:ext cx="1028700" cy="303750"/>
            <a:chOff x="0" y="0"/>
            <a:chExt cx="270933" cy="80000"/>
          </a:xfrm>
        </p:grpSpPr>
        <p:sp>
          <p:nvSpPr>
            <p:cNvPr id="9" name="Freeform 9"/>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7ED8FD"/>
            </a:solidFill>
          </p:spPr>
          <p:txBody>
            <a:bodyPr/>
            <a:lstStyle/>
            <a:p>
              <a:endParaRPr lang="en-ID"/>
            </a:p>
          </p:txBody>
        </p:sp>
        <p:sp>
          <p:nvSpPr>
            <p:cNvPr id="10" name="TextBox 10"/>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11" name="Group 11"/>
          <p:cNvGrpSpPr/>
          <p:nvPr/>
        </p:nvGrpSpPr>
        <p:grpSpPr>
          <a:xfrm>
            <a:off x="0" y="0"/>
            <a:ext cx="1028700" cy="303750"/>
            <a:chOff x="0" y="0"/>
            <a:chExt cx="270933" cy="80000"/>
          </a:xfrm>
        </p:grpSpPr>
        <p:sp>
          <p:nvSpPr>
            <p:cNvPr id="12" name="Freeform 12"/>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B4B4B4"/>
            </a:solidFill>
          </p:spPr>
          <p:txBody>
            <a:bodyPr/>
            <a:lstStyle/>
            <a:p>
              <a:endParaRPr lang="en-ID"/>
            </a:p>
          </p:txBody>
        </p:sp>
        <p:sp>
          <p:nvSpPr>
            <p:cNvPr id="13" name="TextBox 13"/>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14" name="Group 14"/>
          <p:cNvGrpSpPr/>
          <p:nvPr/>
        </p:nvGrpSpPr>
        <p:grpSpPr>
          <a:xfrm>
            <a:off x="17259300" y="9983250"/>
            <a:ext cx="1028700" cy="303750"/>
            <a:chOff x="0" y="0"/>
            <a:chExt cx="270933" cy="80000"/>
          </a:xfrm>
        </p:grpSpPr>
        <p:sp>
          <p:nvSpPr>
            <p:cNvPr id="15" name="Freeform 15"/>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B4B4B4"/>
            </a:solidFill>
          </p:spPr>
          <p:txBody>
            <a:bodyPr/>
            <a:lstStyle/>
            <a:p>
              <a:endParaRPr lang="en-ID"/>
            </a:p>
          </p:txBody>
        </p:sp>
        <p:sp>
          <p:nvSpPr>
            <p:cNvPr id="16" name="TextBox 16"/>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17" name="Group 17"/>
          <p:cNvGrpSpPr/>
          <p:nvPr/>
        </p:nvGrpSpPr>
        <p:grpSpPr>
          <a:xfrm>
            <a:off x="1028700" y="6467298"/>
            <a:ext cx="3273481" cy="2790999"/>
            <a:chOff x="0" y="-38100"/>
            <a:chExt cx="1176543" cy="1003132"/>
          </a:xfrm>
        </p:grpSpPr>
        <p:sp>
          <p:nvSpPr>
            <p:cNvPr id="18" name="Freeform 18"/>
            <p:cNvSpPr/>
            <p:nvPr/>
          </p:nvSpPr>
          <p:spPr>
            <a:xfrm>
              <a:off x="0" y="0"/>
              <a:ext cx="1176543" cy="965032"/>
            </a:xfrm>
            <a:custGeom>
              <a:avLst/>
              <a:gdLst/>
              <a:ahLst/>
              <a:cxnLst/>
              <a:rect l="l" t="t" r="r" b="b"/>
              <a:pathLst>
                <a:path w="1176543" h="965032">
                  <a:moveTo>
                    <a:pt x="0" y="0"/>
                  </a:moveTo>
                  <a:lnTo>
                    <a:pt x="1176543" y="0"/>
                  </a:lnTo>
                  <a:lnTo>
                    <a:pt x="1176543" y="965032"/>
                  </a:lnTo>
                  <a:lnTo>
                    <a:pt x="0" y="965032"/>
                  </a:lnTo>
                  <a:close/>
                </a:path>
              </a:pathLst>
            </a:custGeom>
            <a:solidFill>
              <a:srgbClr val="36C5FF"/>
            </a:solidFill>
          </p:spPr>
          <p:txBody>
            <a:bodyPr/>
            <a:lstStyle/>
            <a:p>
              <a:endParaRPr lang="en-ID"/>
            </a:p>
          </p:txBody>
        </p:sp>
        <p:sp>
          <p:nvSpPr>
            <p:cNvPr id="19" name="TextBox 19"/>
            <p:cNvSpPr txBox="1"/>
            <p:nvPr/>
          </p:nvSpPr>
          <p:spPr>
            <a:xfrm>
              <a:off x="0" y="-38100"/>
              <a:ext cx="1136583" cy="850900"/>
            </a:xfrm>
            <a:prstGeom prst="rect">
              <a:avLst/>
            </a:prstGeom>
          </p:spPr>
          <p:txBody>
            <a:bodyPr lIns="50800" tIns="50800" rIns="50800" bIns="50800" rtlCol="0" anchor="ctr"/>
            <a:lstStyle/>
            <a:p>
              <a:pPr algn="ctr">
                <a:lnSpc>
                  <a:spcPts val="3080"/>
                </a:lnSpc>
              </a:pPr>
              <a:r>
                <a:rPr lang="en-US" sz="2200" dirty="0">
                  <a:solidFill>
                    <a:srgbClr val="FFFFFF"/>
                  </a:solidFill>
                  <a:latin typeface="Noto Sans Bold"/>
                </a:rPr>
                <a:t> OPTION 1</a:t>
              </a:r>
            </a:p>
            <a:p>
              <a:pPr lvl="1">
                <a:lnSpc>
                  <a:spcPct val="150000"/>
                </a:lnSpc>
                <a:spcAft>
                  <a:spcPts val="800"/>
                </a:spcAft>
              </a:pPr>
              <a:r>
                <a:rPr lang="id-ID" sz="2400" dirty="0">
                  <a:effectLst/>
                  <a:latin typeface="Cambria" panose="02040503050406030204" pitchFamily="18" charset="0"/>
                  <a:ea typeface="Calibri" panose="020F0502020204030204" pitchFamily="34" charset="0"/>
                  <a:cs typeface="Times New Roman" panose="02020603050405020304" pitchFamily="18" charset="0"/>
                </a:rPr>
                <a:t>Produk dapat diperkenalkan dalam lima tahun</a:t>
              </a:r>
              <a:endParaRPr lang="en-ID"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20"/>
          <p:cNvGrpSpPr/>
          <p:nvPr/>
        </p:nvGrpSpPr>
        <p:grpSpPr>
          <a:xfrm>
            <a:off x="5347740" y="6467298"/>
            <a:ext cx="3273481" cy="2790999"/>
            <a:chOff x="0" y="-38100"/>
            <a:chExt cx="1176543" cy="1003132"/>
          </a:xfrm>
        </p:grpSpPr>
        <p:sp>
          <p:nvSpPr>
            <p:cNvPr id="21" name="Freeform 21"/>
            <p:cNvSpPr/>
            <p:nvPr/>
          </p:nvSpPr>
          <p:spPr>
            <a:xfrm>
              <a:off x="0" y="0"/>
              <a:ext cx="1176543" cy="965032"/>
            </a:xfrm>
            <a:custGeom>
              <a:avLst/>
              <a:gdLst/>
              <a:ahLst/>
              <a:cxnLst/>
              <a:rect l="l" t="t" r="r" b="b"/>
              <a:pathLst>
                <a:path w="1176543" h="965032">
                  <a:moveTo>
                    <a:pt x="0" y="0"/>
                  </a:moveTo>
                  <a:lnTo>
                    <a:pt x="1176543" y="0"/>
                  </a:lnTo>
                  <a:lnTo>
                    <a:pt x="1176543" y="965032"/>
                  </a:lnTo>
                  <a:lnTo>
                    <a:pt x="0" y="965032"/>
                  </a:lnTo>
                  <a:close/>
                </a:path>
              </a:pathLst>
            </a:custGeom>
            <a:solidFill>
              <a:srgbClr val="2A4D70"/>
            </a:solidFill>
          </p:spPr>
          <p:txBody>
            <a:bodyPr/>
            <a:lstStyle/>
            <a:p>
              <a:endParaRPr lang="en-ID"/>
            </a:p>
          </p:txBody>
        </p:sp>
        <p:sp>
          <p:nvSpPr>
            <p:cNvPr id="22" name="TextBox 22"/>
            <p:cNvSpPr txBox="1"/>
            <p:nvPr/>
          </p:nvSpPr>
          <p:spPr>
            <a:xfrm>
              <a:off x="0" y="-38100"/>
              <a:ext cx="1176543" cy="965032"/>
            </a:xfrm>
            <a:prstGeom prst="rect">
              <a:avLst/>
            </a:prstGeom>
          </p:spPr>
          <p:txBody>
            <a:bodyPr lIns="50800" tIns="50800" rIns="50800" bIns="50800" rtlCol="0" anchor="ctr"/>
            <a:lstStyle/>
            <a:p>
              <a:pPr algn="ctr">
                <a:lnSpc>
                  <a:spcPts val="3080"/>
                </a:lnSpc>
              </a:pPr>
              <a:r>
                <a:rPr lang="en-US" sz="2200" dirty="0">
                  <a:solidFill>
                    <a:srgbClr val="FFFFFF"/>
                  </a:solidFill>
                  <a:latin typeface="Noto Sans Bold"/>
                </a:rPr>
                <a:t>OPTION 2</a:t>
              </a:r>
            </a:p>
            <a:p>
              <a:pPr lvl="1">
                <a:spcAft>
                  <a:spcPts val="800"/>
                </a:spcAft>
              </a:pPr>
              <a:r>
                <a:rPr lang="id-ID" sz="2400" dirty="0">
                  <a:effectLst/>
                  <a:latin typeface="Cambria" panose="02040503050406030204" pitchFamily="18" charset="0"/>
                  <a:ea typeface="Calibri" panose="020F0502020204030204" pitchFamily="34" charset="0"/>
                  <a:cs typeface="Times New Roman" panose="02020603050405020304" pitchFamily="18" charset="0"/>
                </a:rPr>
                <a:t>Produk mempunyai potensi pasar setidak nya $50 juta dan tingkat pertumbuhan 15%.</a:t>
              </a:r>
              <a:endParaRPr lang="en-ID"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3" name="Group 23"/>
          <p:cNvGrpSpPr/>
          <p:nvPr/>
        </p:nvGrpSpPr>
        <p:grpSpPr>
          <a:xfrm>
            <a:off x="9666780" y="6467298"/>
            <a:ext cx="3273481" cy="2790999"/>
            <a:chOff x="0" y="-38100"/>
            <a:chExt cx="1176543" cy="1003132"/>
          </a:xfrm>
        </p:grpSpPr>
        <p:sp>
          <p:nvSpPr>
            <p:cNvPr id="24" name="Freeform 24"/>
            <p:cNvSpPr/>
            <p:nvPr/>
          </p:nvSpPr>
          <p:spPr>
            <a:xfrm>
              <a:off x="0" y="0"/>
              <a:ext cx="1176543" cy="965032"/>
            </a:xfrm>
            <a:custGeom>
              <a:avLst/>
              <a:gdLst/>
              <a:ahLst/>
              <a:cxnLst/>
              <a:rect l="l" t="t" r="r" b="b"/>
              <a:pathLst>
                <a:path w="1176543" h="965032">
                  <a:moveTo>
                    <a:pt x="0" y="0"/>
                  </a:moveTo>
                  <a:lnTo>
                    <a:pt x="1176543" y="0"/>
                  </a:lnTo>
                  <a:lnTo>
                    <a:pt x="1176543" y="965032"/>
                  </a:lnTo>
                  <a:lnTo>
                    <a:pt x="0" y="965032"/>
                  </a:lnTo>
                  <a:close/>
                </a:path>
              </a:pathLst>
            </a:custGeom>
            <a:solidFill>
              <a:srgbClr val="00C282"/>
            </a:solidFill>
          </p:spPr>
          <p:txBody>
            <a:bodyPr/>
            <a:lstStyle/>
            <a:p>
              <a:endParaRPr lang="en-ID"/>
            </a:p>
          </p:txBody>
        </p:sp>
        <p:sp>
          <p:nvSpPr>
            <p:cNvPr id="25" name="TextBox 25"/>
            <p:cNvSpPr txBox="1"/>
            <p:nvPr/>
          </p:nvSpPr>
          <p:spPr>
            <a:xfrm>
              <a:off x="0" y="-38100"/>
              <a:ext cx="1176543" cy="965032"/>
            </a:xfrm>
            <a:prstGeom prst="rect">
              <a:avLst/>
            </a:prstGeom>
          </p:spPr>
          <p:txBody>
            <a:bodyPr lIns="50800" tIns="50800" rIns="50800" bIns="50800" rtlCol="0" anchor="ctr"/>
            <a:lstStyle/>
            <a:p>
              <a:pPr algn="ctr">
                <a:lnSpc>
                  <a:spcPts val="3080"/>
                </a:lnSpc>
              </a:pPr>
              <a:r>
                <a:rPr lang="en-US" sz="2200" dirty="0">
                  <a:solidFill>
                    <a:srgbClr val="FFFFFF"/>
                  </a:solidFill>
                  <a:latin typeface="Noto Sans Bold"/>
                </a:rPr>
                <a:t>OPTION 3</a:t>
              </a:r>
            </a:p>
            <a:p>
              <a:pPr>
                <a:lnSpc>
                  <a:spcPts val="3080"/>
                </a:lnSpc>
              </a:pPr>
              <a:r>
                <a:rPr lang="id-ID" sz="2400" dirty="0">
                  <a:effectLst/>
                  <a:latin typeface="Cambria" panose="02040503050406030204" pitchFamily="18" charset="0"/>
                  <a:ea typeface="Calibri" panose="020F0502020204030204" pitchFamily="34" charset="0"/>
                  <a:cs typeface="Times New Roman" panose="02020603050405020304" pitchFamily="18" charset="0"/>
                </a:rPr>
                <a:t>Produk dapat memberikan setidaknya tingkat pengembalian penjualan 30% dan investasi 40%.</a:t>
              </a:r>
              <a:endParaRPr lang="en-ID"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6" name="Group 26"/>
          <p:cNvGrpSpPr/>
          <p:nvPr/>
        </p:nvGrpSpPr>
        <p:grpSpPr>
          <a:xfrm>
            <a:off x="13985819" y="6467298"/>
            <a:ext cx="3273481" cy="2790999"/>
            <a:chOff x="0" y="-38100"/>
            <a:chExt cx="1176543" cy="1003132"/>
          </a:xfrm>
        </p:grpSpPr>
        <p:sp>
          <p:nvSpPr>
            <p:cNvPr id="27" name="Freeform 27"/>
            <p:cNvSpPr/>
            <p:nvPr/>
          </p:nvSpPr>
          <p:spPr>
            <a:xfrm>
              <a:off x="0" y="0"/>
              <a:ext cx="1176543" cy="965032"/>
            </a:xfrm>
            <a:custGeom>
              <a:avLst/>
              <a:gdLst/>
              <a:ahLst/>
              <a:cxnLst/>
              <a:rect l="l" t="t" r="r" b="b"/>
              <a:pathLst>
                <a:path w="1176543" h="965032">
                  <a:moveTo>
                    <a:pt x="0" y="0"/>
                  </a:moveTo>
                  <a:lnTo>
                    <a:pt x="1176543" y="0"/>
                  </a:lnTo>
                  <a:lnTo>
                    <a:pt x="1176543" y="965032"/>
                  </a:lnTo>
                  <a:lnTo>
                    <a:pt x="0" y="965032"/>
                  </a:lnTo>
                  <a:close/>
                </a:path>
              </a:pathLst>
            </a:custGeom>
            <a:solidFill>
              <a:srgbClr val="1885F1"/>
            </a:solidFill>
          </p:spPr>
          <p:txBody>
            <a:bodyPr/>
            <a:lstStyle/>
            <a:p>
              <a:endParaRPr lang="en-ID"/>
            </a:p>
          </p:txBody>
        </p:sp>
        <p:sp>
          <p:nvSpPr>
            <p:cNvPr id="28" name="TextBox 28"/>
            <p:cNvSpPr txBox="1"/>
            <p:nvPr/>
          </p:nvSpPr>
          <p:spPr>
            <a:xfrm>
              <a:off x="0" y="-38100"/>
              <a:ext cx="1176543" cy="965032"/>
            </a:xfrm>
            <a:prstGeom prst="rect">
              <a:avLst/>
            </a:prstGeom>
          </p:spPr>
          <p:txBody>
            <a:bodyPr lIns="50800" tIns="50800" rIns="50800" bIns="50800" rtlCol="0" anchor="ctr"/>
            <a:lstStyle/>
            <a:p>
              <a:pPr algn="ctr">
                <a:lnSpc>
                  <a:spcPts val="3080"/>
                </a:lnSpc>
              </a:pPr>
              <a:r>
                <a:rPr lang="en-US" sz="2200" dirty="0">
                  <a:solidFill>
                    <a:srgbClr val="FFFFFF"/>
                  </a:solidFill>
                  <a:latin typeface="Noto Sans Bold"/>
                </a:rPr>
                <a:t>OPTION 4</a:t>
              </a:r>
            </a:p>
            <a:p>
              <a:pPr>
                <a:lnSpc>
                  <a:spcPts val="3080"/>
                </a:lnSpc>
              </a:pPr>
              <a:r>
                <a:rPr lang="id-ID" sz="2400" dirty="0">
                  <a:effectLst/>
                  <a:latin typeface="Cambria" panose="02040503050406030204" pitchFamily="18" charset="0"/>
                  <a:ea typeface="Calibri" panose="020F0502020204030204" pitchFamily="34" charset="0"/>
                  <a:cs typeface="Times New Roman" panose="02020603050405020304" pitchFamily="18" charset="0"/>
                </a:rPr>
                <a:t>Produk dapat mencapai kepemimpinan teknis atau pasar.</a:t>
              </a:r>
              <a:endParaRPr lang="en-ID"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9942671" y="0"/>
            <a:ext cx="8345329" cy="10287000"/>
          </a:xfrm>
          <a:prstGeom prst="rect">
            <a:avLst/>
          </a:prstGeom>
        </p:spPr>
      </p:pic>
      <p:sp>
        <p:nvSpPr>
          <p:cNvPr id="3" name="TextBox 3"/>
          <p:cNvSpPr txBox="1"/>
          <p:nvPr/>
        </p:nvSpPr>
        <p:spPr>
          <a:xfrm>
            <a:off x="723184" y="2019300"/>
            <a:ext cx="7697629" cy="1987724"/>
          </a:xfrm>
          <a:prstGeom prst="rect">
            <a:avLst/>
          </a:prstGeom>
        </p:spPr>
        <p:txBody>
          <a:bodyPr wrap="square" lIns="0" tIns="0" rIns="0" bIns="0" rtlCol="0" anchor="t">
            <a:spAutoFit/>
          </a:bodyPr>
          <a:lstStyle/>
          <a:p>
            <a:pPr marL="0" lvl="0" indent="0" algn="just">
              <a:lnSpc>
                <a:spcPts val="3080"/>
              </a:lnSpc>
              <a:spcBef>
                <a:spcPct val="0"/>
              </a:spcBef>
            </a:pPr>
            <a:r>
              <a:rPr lang="id-ID" sz="2800" dirty="0">
                <a:effectLst/>
                <a:latin typeface="Cambria" panose="02040503050406030204" pitchFamily="18" charset="0"/>
                <a:ea typeface="Calibri" panose="020F0502020204030204" pitchFamily="34" charset="0"/>
                <a:cs typeface="Times New Roman" panose="02020603050405020304" pitchFamily="18" charset="0"/>
              </a:rPr>
              <a:t>Manajemen senior harus menentukan berapa banyak anggaran yang diperlukan untuk pengembangan produk baru. Beberapa perusahaan membiayai proyek sebanyak mungkin, berharap untuk mencapai pemenang</a:t>
            </a:r>
            <a:endParaRPr lang="en-US" sz="3200" u="none" dirty="0">
              <a:solidFill>
                <a:srgbClr val="000000"/>
              </a:solidFill>
              <a:latin typeface="Noto Sans"/>
            </a:endParaRPr>
          </a:p>
        </p:txBody>
      </p:sp>
      <p:sp>
        <p:nvSpPr>
          <p:cNvPr id="5" name="TextBox 5"/>
          <p:cNvSpPr txBox="1"/>
          <p:nvPr/>
        </p:nvSpPr>
        <p:spPr>
          <a:xfrm>
            <a:off x="190499" y="689947"/>
            <a:ext cx="8345329" cy="984885"/>
          </a:xfrm>
          <a:prstGeom prst="rect">
            <a:avLst/>
          </a:prstGeom>
        </p:spPr>
        <p:txBody>
          <a:bodyPr wrap="square" lIns="0" tIns="0" rIns="0" bIns="0" rtlCol="0" anchor="t">
            <a:spAutoFit/>
          </a:bodyPr>
          <a:lstStyle/>
          <a:p>
            <a:pPr lvl="0" algn="ctr">
              <a:spcAft>
                <a:spcPts val="800"/>
              </a:spcAft>
            </a:pPr>
            <a:r>
              <a:rPr lang="id-ID" sz="3200" b="1" dirty="0">
                <a:effectLst/>
                <a:latin typeface="Cambria" panose="02040503050406030204" pitchFamily="18" charset="0"/>
                <a:ea typeface="Calibri" panose="020F0502020204030204" pitchFamily="34" charset="0"/>
                <a:cs typeface="Times New Roman" panose="02020603050405020304" pitchFamily="18" charset="0"/>
              </a:rPr>
              <a:t>MENENTUKAN ANGGARAN BAGI PENGEMBANGAN PRODUK BARU</a:t>
            </a:r>
            <a:endParaRPr lang="en-ID"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roup 7"/>
          <p:cNvGrpSpPr/>
          <p:nvPr/>
        </p:nvGrpSpPr>
        <p:grpSpPr>
          <a:xfrm>
            <a:off x="0" y="9983250"/>
            <a:ext cx="1028700" cy="303750"/>
            <a:chOff x="0" y="0"/>
            <a:chExt cx="270933" cy="80000"/>
          </a:xfrm>
        </p:grpSpPr>
        <p:sp>
          <p:nvSpPr>
            <p:cNvPr id="8" name="Freeform 8"/>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7ED8FD"/>
            </a:solidFill>
          </p:spPr>
          <p:txBody>
            <a:bodyPr/>
            <a:lstStyle/>
            <a:p>
              <a:endParaRPr lang="en-ID"/>
            </a:p>
          </p:txBody>
        </p:sp>
        <p:sp>
          <p:nvSpPr>
            <p:cNvPr id="9" name="TextBox 9"/>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10" name="Group 10"/>
          <p:cNvGrpSpPr/>
          <p:nvPr/>
        </p:nvGrpSpPr>
        <p:grpSpPr>
          <a:xfrm>
            <a:off x="17259300" y="0"/>
            <a:ext cx="1028700" cy="303750"/>
            <a:chOff x="0" y="0"/>
            <a:chExt cx="270933" cy="80000"/>
          </a:xfrm>
        </p:grpSpPr>
        <p:sp>
          <p:nvSpPr>
            <p:cNvPr id="11" name="Freeform 11"/>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7ED8FD"/>
            </a:solidFill>
          </p:spPr>
          <p:txBody>
            <a:bodyPr/>
            <a:lstStyle/>
            <a:p>
              <a:endParaRPr lang="en-ID"/>
            </a:p>
          </p:txBody>
        </p:sp>
        <p:sp>
          <p:nvSpPr>
            <p:cNvPr id="12" name="TextBox 12"/>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13" name="Group 13"/>
          <p:cNvGrpSpPr/>
          <p:nvPr/>
        </p:nvGrpSpPr>
        <p:grpSpPr>
          <a:xfrm>
            <a:off x="0" y="0"/>
            <a:ext cx="1028700" cy="303750"/>
            <a:chOff x="0" y="0"/>
            <a:chExt cx="270933" cy="80000"/>
          </a:xfrm>
        </p:grpSpPr>
        <p:sp>
          <p:nvSpPr>
            <p:cNvPr id="14" name="Freeform 14"/>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00C282"/>
            </a:solidFill>
          </p:spPr>
          <p:txBody>
            <a:bodyPr/>
            <a:lstStyle/>
            <a:p>
              <a:endParaRPr lang="en-ID"/>
            </a:p>
          </p:txBody>
        </p:sp>
        <p:sp>
          <p:nvSpPr>
            <p:cNvPr id="15" name="TextBox 15"/>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16" name="Group 16"/>
          <p:cNvGrpSpPr/>
          <p:nvPr/>
        </p:nvGrpSpPr>
        <p:grpSpPr>
          <a:xfrm>
            <a:off x="17259300" y="9983250"/>
            <a:ext cx="1028700" cy="303750"/>
            <a:chOff x="0" y="0"/>
            <a:chExt cx="270933" cy="80000"/>
          </a:xfrm>
        </p:grpSpPr>
        <p:sp>
          <p:nvSpPr>
            <p:cNvPr id="17" name="Freeform 17"/>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00C282"/>
            </a:solidFill>
          </p:spPr>
          <p:txBody>
            <a:bodyPr/>
            <a:lstStyle/>
            <a:p>
              <a:endParaRPr lang="en-ID"/>
            </a:p>
          </p:txBody>
        </p:sp>
        <p:sp>
          <p:nvSpPr>
            <p:cNvPr id="18" name="TextBox 18"/>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sp>
        <p:nvSpPr>
          <p:cNvPr id="21" name="TextBox 5">
            <a:extLst>
              <a:ext uri="{FF2B5EF4-FFF2-40B4-BE49-F238E27FC236}">
                <a16:creationId xmlns:a16="http://schemas.microsoft.com/office/drawing/2014/main" id="{4F5264D3-AD0B-E390-E7CC-FEDAB3A9B9E0}"/>
              </a:ext>
            </a:extLst>
          </p:cNvPr>
          <p:cNvSpPr txBox="1"/>
          <p:nvPr/>
        </p:nvSpPr>
        <p:spPr>
          <a:xfrm>
            <a:off x="341471" y="4839329"/>
            <a:ext cx="8345329" cy="984885"/>
          </a:xfrm>
          <a:prstGeom prst="rect">
            <a:avLst/>
          </a:prstGeom>
        </p:spPr>
        <p:txBody>
          <a:bodyPr wrap="square" lIns="0" tIns="0" rIns="0" bIns="0" rtlCol="0" anchor="t">
            <a:spAutoFit/>
          </a:bodyPr>
          <a:lstStyle/>
          <a:p>
            <a:pPr lvl="0" algn="ctr">
              <a:spcAft>
                <a:spcPts val="800"/>
              </a:spcAft>
            </a:pPr>
            <a:r>
              <a:rPr lang="id-ID" sz="3200" b="1" dirty="0">
                <a:effectLst/>
                <a:latin typeface="Cambria" panose="02040503050406030204" pitchFamily="18" charset="0"/>
                <a:ea typeface="Calibri" panose="020F0502020204030204" pitchFamily="34" charset="0"/>
                <a:cs typeface="Times New Roman" panose="02020603050405020304" pitchFamily="18" charset="0"/>
              </a:rPr>
              <a:t>MENGELOLA PENGEMBANGAN PRODUK BARU    </a:t>
            </a:r>
            <a:endParaRPr lang="en-ID" sz="3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3">
            <a:extLst>
              <a:ext uri="{FF2B5EF4-FFF2-40B4-BE49-F238E27FC236}">
                <a16:creationId xmlns:a16="http://schemas.microsoft.com/office/drawing/2014/main" id="{2AF01E12-1996-87C2-1822-0D570FF7F860}"/>
              </a:ext>
            </a:extLst>
          </p:cNvPr>
          <p:cNvSpPr txBox="1"/>
          <p:nvPr/>
        </p:nvSpPr>
        <p:spPr>
          <a:xfrm>
            <a:off x="723185" y="6106613"/>
            <a:ext cx="7697629" cy="3577903"/>
          </a:xfrm>
          <a:prstGeom prst="rect">
            <a:avLst/>
          </a:prstGeom>
        </p:spPr>
        <p:txBody>
          <a:bodyPr wrap="square" lIns="0" tIns="0" rIns="0" bIns="0" rtlCol="0" anchor="t">
            <a:spAutoFit/>
          </a:bodyPr>
          <a:lstStyle/>
          <a:p>
            <a:pPr marL="0" lvl="0" indent="0" algn="just">
              <a:lnSpc>
                <a:spcPts val="3080"/>
              </a:lnSpc>
              <a:spcBef>
                <a:spcPct val="0"/>
              </a:spcBef>
            </a:pPr>
            <a:r>
              <a:rPr lang="id-ID" sz="2800" dirty="0">
                <a:effectLst/>
                <a:latin typeface="Cambria" panose="02040503050406030204" pitchFamily="18" charset="0"/>
                <a:ea typeface="Calibri" panose="020F0502020204030204" pitchFamily="34" charset="0"/>
                <a:cs typeface="Times New Roman" panose="02020603050405020304" pitchFamily="18" charset="0"/>
              </a:rPr>
              <a:t>Beberapa perusahaan mempunyai komite manajemen tingkat tinggi yang bertugas meninjau dan menyetujui proposal. </a:t>
            </a:r>
            <a:endParaRPr lang="en-US" sz="2800" dirty="0">
              <a:effectLst/>
              <a:latin typeface="Cambria" panose="02040503050406030204" pitchFamily="18" charset="0"/>
              <a:ea typeface="Calibri" panose="020F0502020204030204" pitchFamily="34" charset="0"/>
              <a:cs typeface="Times New Roman" panose="02020603050405020304" pitchFamily="18" charset="0"/>
            </a:endParaRPr>
          </a:p>
          <a:p>
            <a:pPr marL="0" lvl="0" indent="0" algn="just">
              <a:lnSpc>
                <a:spcPts val="3080"/>
              </a:lnSpc>
              <a:spcBef>
                <a:spcPct val="0"/>
              </a:spcBef>
            </a:pPr>
            <a:r>
              <a:rPr lang="id-ID" sz="2800" dirty="0">
                <a:effectLst/>
                <a:latin typeface="Cambria" panose="02040503050406030204" pitchFamily="18" charset="0"/>
                <a:ea typeface="Calibri" panose="020F0502020204030204" pitchFamily="34" charset="0"/>
                <a:cs typeface="Times New Roman" panose="02020603050405020304" pitchFamily="18" charset="0"/>
              </a:rPr>
              <a:t>Banyak perusahaan besar menggunakan system gerbang tahap (Stage gate system) untuk mengelola proses inovasi</a:t>
            </a:r>
            <a:r>
              <a:rPr lang="en-US" sz="2800" dirty="0">
                <a:latin typeface="Cambria" panose="02040503050406030204" pitchFamily="18" charset="0"/>
                <a:ea typeface="Calibri" panose="020F0502020204030204" pitchFamily="34" charset="0"/>
                <a:cs typeface="Times New Roman" panose="02020603050405020304" pitchFamily="18" charset="0"/>
              </a:rPr>
              <a:t>.</a:t>
            </a:r>
          </a:p>
          <a:p>
            <a:pPr marL="0" lvl="0" indent="0" algn="just">
              <a:lnSpc>
                <a:spcPts val="3080"/>
              </a:lnSpc>
              <a:spcBef>
                <a:spcPct val="0"/>
              </a:spcBef>
            </a:pPr>
            <a:r>
              <a:rPr lang="id-ID" sz="2800" dirty="0">
                <a:effectLst/>
                <a:latin typeface="Cambria" panose="02040503050406030204" pitchFamily="18" charset="0"/>
                <a:ea typeface="Calibri" panose="020F0502020204030204" pitchFamily="34" charset="0"/>
                <a:cs typeface="Times New Roman" panose="02020603050405020304" pitchFamily="18" charset="0"/>
              </a:rPr>
              <a:t>Manajer senior meninjau kriteria di setiap gerbang untuk mengambil satu dari empat keputusan. Maju, bunuh, tahan atau daur ulang.</a:t>
            </a:r>
            <a:endParaRPr lang="en-US" sz="4400" u="none" dirty="0">
              <a:solidFill>
                <a:srgbClr val="000000"/>
              </a:solidFill>
              <a:latin typeface="Noto San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340</TotalTime>
  <Words>1331</Words>
  <Application>Microsoft Office PowerPoint</Application>
  <PresentationFormat>Custom</PresentationFormat>
  <Paragraphs>137</Paragraphs>
  <Slides>16</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Cambria</vt:lpstr>
      <vt:lpstr>Noto Sans</vt:lpstr>
      <vt:lpstr>Symbol</vt:lpstr>
      <vt:lpstr>Calibri</vt:lpstr>
      <vt:lpstr>Noto Sans Bold</vt:lpstr>
      <vt:lpstr>Open Sans Bold</vt:lpstr>
      <vt:lpstr>Arial</vt:lpstr>
      <vt:lpstr>Office Theme</vt:lpstr>
      <vt:lpstr>PowerPoint Presentation</vt:lpstr>
      <vt:lpstr>PowerPoint Presentation</vt:lpstr>
      <vt:lpstr>PowerPoint Presentation</vt:lpstr>
      <vt:lpstr>PowerPoint Presentation</vt:lpstr>
      <vt:lpstr>PowerPoint Presentation</vt:lpstr>
      <vt:lpstr>KEGAGALAN PRODUK BARU</vt:lpstr>
      <vt:lpstr>PowerPoint Presentation</vt:lpstr>
      <vt:lpstr>PowerPoint Presentation</vt:lpstr>
      <vt:lpstr>PowerPoint Presentation</vt:lpstr>
      <vt:lpstr>PowerPoint Presentation</vt:lpstr>
      <vt:lpstr>PowerPoint Presentation</vt:lpstr>
      <vt:lpstr>PowerPoint Presentation</vt:lpstr>
      <vt:lpstr>MENGELOLA PROSES PENGEMBANGAN: KONSEP SAMPAI STRATEGI</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Green Business infographic</dc:title>
  <dc:creator>Korisnik</dc:creator>
  <cp:lastModifiedBy>Acer</cp:lastModifiedBy>
  <cp:revision>5</cp:revision>
  <dcterms:created xsi:type="dcterms:W3CDTF">2006-08-16T00:00:00Z</dcterms:created>
  <dcterms:modified xsi:type="dcterms:W3CDTF">2023-10-08T10:24:49Z</dcterms:modified>
  <dc:identifier>DAFHJBCCLSI</dc:identifier>
</cp:coreProperties>
</file>